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40"/>
  </p:notesMasterIdLst>
  <p:sldIdLst>
    <p:sldId id="258" r:id="rId5"/>
    <p:sldId id="1952" r:id="rId6"/>
    <p:sldId id="1953" r:id="rId7"/>
    <p:sldId id="1954" r:id="rId8"/>
    <p:sldId id="1945" r:id="rId9"/>
    <p:sldId id="1934" r:id="rId10"/>
    <p:sldId id="1942" r:id="rId11"/>
    <p:sldId id="1941" r:id="rId12"/>
    <p:sldId id="256" r:id="rId13"/>
    <p:sldId id="261" r:id="rId14"/>
    <p:sldId id="1939" r:id="rId15"/>
    <p:sldId id="1938" r:id="rId16"/>
    <p:sldId id="1935" r:id="rId17"/>
    <p:sldId id="1937" r:id="rId18"/>
    <p:sldId id="259" r:id="rId19"/>
    <p:sldId id="1936" r:id="rId20"/>
    <p:sldId id="1956" r:id="rId21"/>
    <p:sldId id="1957" r:id="rId22"/>
    <p:sldId id="264" r:id="rId23"/>
    <p:sldId id="277" r:id="rId24"/>
    <p:sldId id="1946" r:id="rId25"/>
    <p:sldId id="270" r:id="rId26"/>
    <p:sldId id="1955" r:id="rId27"/>
    <p:sldId id="1949" r:id="rId28"/>
    <p:sldId id="1948" r:id="rId29"/>
    <p:sldId id="1950" r:id="rId30"/>
    <p:sldId id="1959" r:id="rId31"/>
    <p:sldId id="292" r:id="rId32"/>
    <p:sldId id="1943" r:id="rId33"/>
    <p:sldId id="294" r:id="rId34"/>
    <p:sldId id="1958" r:id="rId35"/>
    <p:sldId id="1944" r:id="rId36"/>
    <p:sldId id="295" r:id="rId37"/>
    <p:sldId id="296" r:id="rId38"/>
    <p:sldId id="1951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8269A-9F1B-4A7F-B036-BC0658439EB4}" v="172" dt="2023-10-04T10:01:3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2434" autoAdjust="0"/>
  </p:normalViewPr>
  <p:slideViewPr>
    <p:cSldViewPr snapToGrid="0">
      <p:cViewPr varScale="1">
        <p:scale>
          <a:sx n="78" d="100"/>
          <a:sy n="78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00E8269A-9F1B-4A7F-B036-BC0658439EB4}"/>
    <pc:docChg chg="undo custSel addSld delSld modSld sldOrd modNotesMaster">
      <pc:chgData name="Richard Ball" userId="c2c6c2dd-6ddc-437e-8cdd-d7a74390accc" providerId="ADAL" clId="{00E8269A-9F1B-4A7F-B036-BC0658439EB4}" dt="2023-10-04T10:47:37.746" v="1178" actId="478"/>
      <pc:docMkLst>
        <pc:docMk/>
      </pc:docMkLst>
      <pc:sldChg chg="ord">
        <pc:chgData name="Richard Ball" userId="c2c6c2dd-6ddc-437e-8cdd-d7a74390accc" providerId="ADAL" clId="{00E8269A-9F1B-4A7F-B036-BC0658439EB4}" dt="2023-09-29T13:59:47.049" v="394"/>
        <pc:sldMkLst>
          <pc:docMk/>
          <pc:sldMk cId="883975741" sldId="256"/>
        </pc:sldMkLst>
      </pc:sldChg>
      <pc:sldChg chg="ord">
        <pc:chgData name="Richard Ball" userId="c2c6c2dd-6ddc-437e-8cdd-d7a74390accc" providerId="ADAL" clId="{00E8269A-9F1B-4A7F-B036-BC0658439EB4}" dt="2023-10-02T07:23:01.562" v="796"/>
        <pc:sldMkLst>
          <pc:docMk/>
          <pc:sldMk cId="4072090453" sldId="258"/>
        </pc:sldMkLst>
      </pc:sldChg>
      <pc:sldChg chg="addSp modSp mod modAnim">
        <pc:chgData name="Richard Ball" userId="c2c6c2dd-6ddc-437e-8cdd-d7a74390accc" providerId="ADAL" clId="{00E8269A-9F1B-4A7F-B036-BC0658439EB4}" dt="2023-10-02T07:29:02.795" v="929"/>
        <pc:sldMkLst>
          <pc:docMk/>
          <pc:sldMk cId="186838376" sldId="259"/>
        </pc:sldMkLst>
        <pc:spChg chg="mod">
          <ac:chgData name="Richard Ball" userId="c2c6c2dd-6ddc-437e-8cdd-d7a74390accc" providerId="ADAL" clId="{00E8269A-9F1B-4A7F-B036-BC0658439EB4}" dt="2023-10-02T07:28:14.875" v="926" actId="20577"/>
          <ac:spMkLst>
            <pc:docMk/>
            <pc:sldMk cId="186838376" sldId="259"/>
            <ac:spMk id="4" creationId="{317AE953-9C5A-4D24-B863-B94C53D18B4E}"/>
          </ac:spMkLst>
        </pc:spChg>
        <pc:spChg chg="mod">
          <ac:chgData name="Richard Ball" userId="c2c6c2dd-6ddc-437e-8cdd-d7a74390accc" providerId="ADAL" clId="{00E8269A-9F1B-4A7F-B036-BC0658439EB4}" dt="2023-10-02T07:27:53.254" v="884" actId="14100"/>
          <ac:spMkLst>
            <pc:docMk/>
            <pc:sldMk cId="186838376" sldId="259"/>
            <ac:spMk id="7" creationId="{C548C42B-21EB-4AAC-A73D-E1353D2B28E2}"/>
          </ac:spMkLst>
        </pc:spChg>
        <pc:spChg chg="add mod">
          <ac:chgData name="Richard Ball" userId="c2c6c2dd-6ddc-437e-8cdd-d7a74390accc" providerId="ADAL" clId="{00E8269A-9F1B-4A7F-B036-BC0658439EB4}" dt="2023-10-02T07:28:59.398" v="928" actId="1076"/>
          <ac:spMkLst>
            <pc:docMk/>
            <pc:sldMk cId="186838376" sldId="259"/>
            <ac:spMk id="8" creationId="{EBAADF2B-9FAA-0D37-CFBD-A467D2F5551F}"/>
          </ac:spMkLst>
        </pc:spChg>
      </pc:sldChg>
      <pc:sldChg chg="modSp mod modAnim modNotes">
        <pc:chgData name="Richard Ball" userId="c2c6c2dd-6ddc-437e-8cdd-d7a74390accc" providerId="ADAL" clId="{00E8269A-9F1B-4A7F-B036-BC0658439EB4}" dt="2023-10-02T07:24:28.085" v="873"/>
        <pc:sldMkLst>
          <pc:docMk/>
          <pc:sldMk cId="1001770898" sldId="261"/>
        </pc:sldMkLst>
        <pc:spChg chg="mod">
          <ac:chgData name="Richard Ball" userId="c2c6c2dd-6ddc-437e-8cdd-d7a74390accc" providerId="ADAL" clId="{00E8269A-9F1B-4A7F-B036-BC0658439EB4}" dt="2023-10-02T07:24:14.866" v="846" actId="1076"/>
          <ac:spMkLst>
            <pc:docMk/>
            <pc:sldMk cId="1001770898" sldId="261"/>
            <ac:spMk id="2" creationId="{247E6CCF-B678-F123-B9AA-1882FE063246}"/>
          </ac:spMkLst>
        </pc:spChg>
      </pc:sldChg>
      <pc:sldChg chg="delSp mod">
        <pc:chgData name="Richard Ball" userId="c2c6c2dd-6ddc-437e-8cdd-d7a74390accc" providerId="ADAL" clId="{00E8269A-9F1B-4A7F-B036-BC0658439EB4}" dt="2023-09-29T13:59:41.039" v="392" actId="33639"/>
        <pc:sldMkLst>
          <pc:docMk/>
          <pc:sldMk cId="3985092911" sldId="264"/>
        </pc:sldMkLst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985092911" sldId="264"/>
            <ac:inkMk id="2" creationId="{46C5EA3E-E90E-DF25-4311-FE59914113BB}"/>
          </ac:inkMkLst>
        </pc:inkChg>
      </pc:sldChg>
      <pc:sldChg chg="addSp modSp mod">
        <pc:chgData name="Richard Ball" userId="c2c6c2dd-6ddc-437e-8cdd-d7a74390accc" providerId="ADAL" clId="{00E8269A-9F1B-4A7F-B036-BC0658439EB4}" dt="2023-10-02T07:30:08.775" v="953" actId="13926"/>
        <pc:sldMkLst>
          <pc:docMk/>
          <pc:sldMk cId="1857133574" sldId="277"/>
        </pc:sldMkLst>
        <pc:spChg chg="mod">
          <ac:chgData name="Richard Ball" userId="c2c6c2dd-6ddc-437e-8cdd-d7a74390accc" providerId="ADAL" clId="{00E8269A-9F1B-4A7F-B036-BC0658439EB4}" dt="2023-10-02T07:29:50.306" v="931" actId="1076"/>
          <ac:spMkLst>
            <pc:docMk/>
            <pc:sldMk cId="1857133574" sldId="277"/>
            <ac:spMk id="2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9:47.934" v="930" actId="1076"/>
          <ac:spMkLst>
            <pc:docMk/>
            <pc:sldMk cId="1857133574" sldId="277"/>
            <ac:spMk id="3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9:47.934" v="930" actId="1076"/>
          <ac:spMkLst>
            <pc:docMk/>
            <pc:sldMk cId="1857133574" sldId="277"/>
            <ac:spMk id="4" creationId="{A0B5F309-786B-6C77-D93C-40FB60C65AC9}"/>
          </ac:spMkLst>
        </pc:spChg>
        <pc:spChg chg="mod">
          <ac:chgData name="Richard Ball" userId="c2c6c2dd-6ddc-437e-8cdd-d7a74390accc" providerId="ADAL" clId="{00E8269A-9F1B-4A7F-B036-BC0658439EB4}" dt="2023-10-02T07:29:47.934" v="930" actId="1076"/>
          <ac:spMkLst>
            <pc:docMk/>
            <pc:sldMk cId="1857133574" sldId="277"/>
            <ac:spMk id="5" creationId="{A9D7B609-4FD0-EA66-1B2B-FF43D20E4FCB}"/>
          </ac:spMkLst>
        </pc:spChg>
        <pc:spChg chg="add mod">
          <ac:chgData name="Richard Ball" userId="c2c6c2dd-6ddc-437e-8cdd-d7a74390accc" providerId="ADAL" clId="{00E8269A-9F1B-4A7F-B036-BC0658439EB4}" dt="2023-10-02T07:30:08.775" v="953" actId="13926"/>
          <ac:spMkLst>
            <pc:docMk/>
            <pc:sldMk cId="1857133574" sldId="277"/>
            <ac:spMk id="6" creationId="{71E5C99D-02E3-655C-ECE1-1C38E14C8144}"/>
          </ac:spMkLst>
        </pc:spChg>
      </pc:sldChg>
      <pc:sldChg chg="modSp">
        <pc:chgData name="Richard Ball" userId="c2c6c2dd-6ddc-437e-8cdd-d7a74390accc" providerId="ADAL" clId="{00E8269A-9F1B-4A7F-B036-BC0658439EB4}" dt="2023-10-02T10:27:11.306" v="1016" actId="20577"/>
        <pc:sldMkLst>
          <pc:docMk/>
          <pc:sldMk cId="3634119006" sldId="1934"/>
        </pc:sldMkLst>
        <pc:spChg chg="mod">
          <ac:chgData name="Richard Ball" userId="c2c6c2dd-6ddc-437e-8cdd-d7a74390accc" providerId="ADAL" clId="{00E8269A-9F1B-4A7F-B036-BC0658439EB4}" dt="2023-10-02T10:27:11.306" v="1016" actId="20577"/>
          <ac:spMkLst>
            <pc:docMk/>
            <pc:sldMk cId="3634119006" sldId="1934"/>
            <ac:spMk id="3" creationId="{BDFE2A09-1E67-64D3-25AC-1B77762B2313}"/>
          </ac:spMkLst>
        </pc:spChg>
      </pc:sldChg>
      <pc:sldChg chg="addSp delSp modSp mod">
        <pc:chgData name="Richard Ball" userId="c2c6c2dd-6ddc-437e-8cdd-d7a74390accc" providerId="ADAL" clId="{00E8269A-9F1B-4A7F-B036-BC0658439EB4}" dt="2023-10-02T10:43:29.758" v="1068" actId="207"/>
        <pc:sldMkLst>
          <pc:docMk/>
          <pc:sldMk cId="2584980970" sldId="1935"/>
        </pc:sldMkLst>
        <pc:spChg chg="add mod">
          <ac:chgData name="Richard Ball" userId="c2c6c2dd-6ddc-437e-8cdd-d7a74390accc" providerId="ADAL" clId="{00E8269A-9F1B-4A7F-B036-BC0658439EB4}" dt="2023-10-02T10:43:29.758" v="1068" actId="207"/>
          <ac:spMkLst>
            <pc:docMk/>
            <pc:sldMk cId="2584980970" sldId="1935"/>
            <ac:spMk id="8" creationId="{E1A91CE0-2A69-03B1-4434-D7ABF9EAF8E8}"/>
          </ac:spMkLst>
        </pc:sp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2584980970" sldId="1935"/>
            <ac:inkMk id="8" creationId="{D03378CA-A5D8-38DF-7C00-3F2942D1389E}"/>
          </ac:inkMkLst>
        </pc:inkChg>
      </pc:sldChg>
      <pc:sldChg chg="modSp mod">
        <pc:chgData name="Richard Ball" userId="c2c6c2dd-6ddc-437e-8cdd-d7a74390accc" providerId="ADAL" clId="{00E8269A-9F1B-4A7F-B036-BC0658439EB4}" dt="2023-10-02T07:28:08.987" v="905" actId="20577"/>
        <pc:sldMkLst>
          <pc:docMk/>
          <pc:sldMk cId="3528990878" sldId="1936"/>
        </pc:sldMkLst>
        <pc:spChg chg="mod">
          <ac:chgData name="Richard Ball" userId="c2c6c2dd-6ddc-437e-8cdd-d7a74390accc" providerId="ADAL" clId="{00E8269A-9F1B-4A7F-B036-BC0658439EB4}" dt="2023-10-02T07:28:08.987" v="905" actId="20577"/>
          <ac:spMkLst>
            <pc:docMk/>
            <pc:sldMk cId="3528990878" sldId="1936"/>
            <ac:spMk id="4" creationId="{317AE953-9C5A-4D24-B863-B94C53D18B4E}"/>
          </ac:spMkLst>
        </pc:spChg>
      </pc:sldChg>
      <pc:sldChg chg="addSp delSp modSp mod modShow">
        <pc:chgData name="Richard Ball" userId="c2c6c2dd-6ddc-437e-8cdd-d7a74390accc" providerId="ADAL" clId="{00E8269A-9F1B-4A7F-B036-BC0658439EB4}" dt="2023-10-02T10:47:47.902" v="1075" actId="729"/>
        <pc:sldMkLst>
          <pc:docMk/>
          <pc:sldMk cId="239441578" sldId="1937"/>
        </pc:sldMkLst>
        <pc:spChg chg="add mod">
          <ac:chgData name="Richard Ball" userId="c2c6c2dd-6ddc-437e-8cdd-d7a74390accc" providerId="ADAL" clId="{00E8269A-9F1B-4A7F-B036-BC0658439EB4}" dt="2023-10-02T10:43:56.327" v="1074" actId="207"/>
          <ac:spMkLst>
            <pc:docMk/>
            <pc:sldMk cId="239441578" sldId="1937"/>
            <ac:spMk id="2" creationId="{4706D674-37A0-4F66-9547-0D895219D69C}"/>
          </ac:spMkLst>
        </pc:sp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239441578" sldId="1937"/>
            <ac:inkMk id="2" creationId="{79A3E46C-5179-1961-4A39-FF3172C25883}"/>
          </ac:inkMkLst>
        </pc:inkChg>
      </pc:sldChg>
      <pc:sldChg chg="delSp modSp mod">
        <pc:chgData name="Richard Ball" userId="c2c6c2dd-6ddc-437e-8cdd-d7a74390accc" providerId="ADAL" clId="{00E8269A-9F1B-4A7F-B036-BC0658439EB4}" dt="2023-10-02T07:26:25.853" v="883" actId="14100"/>
        <pc:sldMkLst>
          <pc:docMk/>
          <pc:sldMk cId="3280209534" sldId="1938"/>
        </pc:sldMkLst>
        <pc:spChg chg="del mod">
          <ac:chgData name="Richard Ball" userId="c2c6c2dd-6ddc-437e-8cdd-d7a74390accc" providerId="ADAL" clId="{00E8269A-9F1B-4A7F-B036-BC0658439EB4}" dt="2023-10-02T07:26:16.965" v="879" actId="478"/>
          <ac:spMkLst>
            <pc:docMk/>
            <pc:sldMk cId="3280209534" sldId="1938"/>
            <ac:spMk id="2" creationId="{120B5F14-42C2-A9EA-A48E-0164F1B943BD}"/>
          </ac:spMkLst>
        </pc:spChg>
        <pc:spChg chg="mod">
          <ac:chgData name="Richard Ball" userId="c2c6c2dd-6ddc-437e-8cdd-d7a74390accc" providerId="ADAL" clId="{00E8269A-9F1B-4A7F-B036-BC0658439EB4}" dt="2023-10-02T07:26:25.853" v="883" actId="14100"/>
          <ac:spMkLst>
            <pc:docMk/>
            <pc:sldMk cId="3280209534" sldId="1938"/>
            <ac:spMk id="3" creationId="{F50C0F86-C4D7-DF77-7B13-E70960DE0D8A}"/>
          </ac:spMkLst>
        </pc:spChg>
      </pc:sldChg>
      <pc:sldChg chg="delSp modSp mod modNotes">
        <pc:chgData name="Richard Ball" userId="c2c6c2dd-6ddc-437e-8cdd-d7a74390accc" providerId="ADAL" clId="{00E8269A-9F1B-4A7F-B036-BC0658439EB4}" dt="2023-10-02T07:24:19.784" v="847" actId="478"/>
        <pc:sldMkLst>
          <pc:docMk/>
          <pc:sldMk cId="1518970017" sldId="1939"/>
        </pc:sldMkLst>
        <pc:spChg chg="del">
          <ac:chgData name="Richard Ball" userId="c2c6c2dd-6ddc-437e-8cdd-d7a74390accc" providerId="ADAL" clId="{00E8269A-9F1B-4A7F-B036-BC0658439EB4}" dt="2023-10-02T07:24:19.784" v="847" actId="478"/>
          <ac:spMkLst>
            <pc:docMk/>
            <pc:sldMk cId="1518970017" sldId="1939"/>
            <ac:spMk id="2" creationId="{247E6CCF-B678-F123-B9AA-1882FE063246}"/>
          </ac:spMkLst>
        </pc:spChg>
        <pc:spChg chg="mod">
          <ac:chgData name="Richard Ball" userId="c2c6c2dd-6ddc-437e-8cdd-d7a74390accc" providerId="ADAL" clId="{00E8269A-9F1B-4A7F-B036-BC0658439EB4}" dt="2023-10-02T07:23:31.072" v="800" actId="13926"/>
          <ac:spMkLst>
            <pc:docMk/>
            <pc:sldMk cId="1518970017" sldId="1939"/>
            <ac:spMk id="960525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54.107" v="806" actId="13926"/>
          <ac:spMkLst>
            <pc:docMk/>
            <pc:sldMk cId="1518970017" sldId="1939"/>
            <ac:spMk id="960534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19.603" v="797" actId="13926"/>
          <ac:spMkLst>
            <pc:docMk/>
            <pc:sldMk cId="1518970017" sldId="1939"/>
            <ac:spMk id="960535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49.928" v="805" actId="13926"/>
          <ac:spMkLst>
            <pc:docMk/>
            <pc:sldMk cId="1518970017" sldId="1939"/>
            <ac:spMk id="960536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21.357" v="798" actId="13926"/>
          <ac:spMkLst>
            <pc:docMk/>
            <pc:sldMk cId="1518970017" sldId="1939"/>
            <ac:spMk id="960537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26.294" v="799" actId="13926"/>
          <ac:spMkLst>
            <pc:docMk/>
            <pc:sldMk cId="1518970017" sldId="1939"/>
            <ac:spMk id="960539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36.014" v="801" actId="13926"/>
          <ac:spMkLst>
            <pc:docMk/>
            <pc:sldMk cId="1518970017" sldId="1939"/>
            <ac:spMk id="960540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45.123" v="804" actId="13926"/>
          <ac:spMkLst>
            <pc:docMk/>
            <pc:sldMk cId="1518970017" sldId="1939"/>
            <ac:spMk id="960541" creationId="{00000000-0000-0000-0000-000000000000}"/>
          </ac:spMkLst>
        </pc:spChg>
        <pc:spChg chg="mod">
          <ac:chgData name="Richard Ball" userId="c2c6c2dd-6ddc-437e-8cdd-d7a74390accc" providerId="ADAL" clId="{00E8269A-9F1B-4A7F-B036-BC0658439EB4}" dt="2023-10-02T07:23:38.058" v="802" actId="13926"/>
          <ac:spMkLst>
            <pc:docMk/>
            <pc:sldMk cId="1518970017" sldId="1939"/>
            <ac:spMk id="960542" creationId="{00000000-0000-0000-0000-000000000000}"/>
          </ac:spMkLst>
        </pc:spChg>
      </pc:sldChg>
      <pc:sldChg chg="del">
        <pc:chgData name="Richard Ball" userId="c2c6c2dd-6ddc-437e-8cdd-d7a74390accc" providerId="ADAL" clId="{00E8269A-9F1B-4A7F-B036-BC0658439EB4}" dt="2023-09-29T13:56:40.834" v="148" actId="47"/>
        <pc:sldMkLst>
          <pc:docMk/>
          <pc:sldMk cId="187245097" sldId="1941"/>
        </pc:sldMkLst>
      </pc:sldChg>
      <pc:sldChg chg="addSp delSp add mod">
        <pc:chgData name="Richard Ball" userId="c2c6c2dd-6ddc-437e-8cdd-d7a74390accc" providerId="ADAL" clId="{00E8269A-9F1B-4A7F-B036-BC0658439EB4}" dt="2023-10-02T10:40:59.047" v="1017"/>
        <pc:sldMkLst>
          <pc:docMk/>
          <pc:sldMk cId="3354413355" sldId="1941"/>
        </pc:sldMkLst>
        <pc:grpChg chg="del">
          <ac:chgData name="Richard Ball" userId="c2c6c2dd-6ddc-437e-8cdd-d7a74390accc" providerId="ADAL" clId="{00E8269A-9F1B-4A7F-B036-BC0658439EB4}" dt="2023-09-29T13:59:36.788" v="391" actId="478"/>
          <ac:grpSpMkLst>
            <pc:docMk/>
            <pc:sldMk cId="3354413355" sldId="1941"/>
            <ac:grpSpMk id="111" creationId="{80AC1283-CB51-624D-FBB6-B69A1F8C3F8B}"/>
          </ac:grpSpMkLst>
        </pc:grpChg>
        <pc:grpChg chg="del">
          <ac:chgData name="Richard Ball" userId="c2c6c2dd-6ddc-437e-8cdd-d7a74390accc" providerId="ADAL" clId="{00E8269A-9F1B-4A7F-B036-BC0658439EB4}" dt="2023-09-29T13:59:41.039" v="392" actId="33639"/>
          <ac:grpSpMkLst>
            <pc:docMk/>
            <pc:sldMk cId="3354413355" sldId="1941"/>
            <ac:grpSpMk id="150" creationId="{38FE55BE-3092-4B60-9D75-ABCE85B6B0F2}"/>
          </ac:grpSpMkLst>
        </pc:grpChg>
        <pc:picChg chg="add del">
          <ac:chgData name="Richard Ball" userId="c2c6c2dd-6ddc-437e-8cdd-d7a74390accc" providerId="ADAL" clId="{00E8269A-9F1B-4A7F-B036-BC0658439EB4}" dt="2023-09-29T13:59:35.433" v="390" actId="478"/>
          <ac:picMkLst>
            <pc:docMk/>
            <pc:sldMk cId="3354413355" sldId="1941"/>
            <ac:picMk id="5" creationId="{BAF3F042-1727-6D84-D3D3-A9770442145A}"/>
          </ac:picMkLst>
        </pc:picChg>
        <pc:inkChg chg="add">
          <ac:chgData name="Richard Ball" userId="c2c6c2dd-6ddc-437e-8cdd-d7a74390accc" providerId="ADAL" clId="{00E8269A-9F1B-4A7F-B036-BC0658439EB4}" dt="2023-10-02T10:40:59.047" v="1017"/>
          <ac:inkMkLst>
            <pc:docMk/>
            <pc:sldMk cId="3354413355" sldId="1941"/>
            <ac:inkMk id="2" creationId="{7C88856A-5916-65DE-DC7C-4DC41DA56CA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0" creationId="{3A8B463A-DD0A-E279-C870-E891FCB1153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" creationId="{5578473B-912C-CF51-FF81-04F9BB75C41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6" creationId="{FE3C1478-2154-E96B-E1A6-8A939D70D7C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7" creationId="{579B6BB8-1D4E-845D-CD87-46E17164480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25" creationId="{2A9E7447-B865-BEA8-3060-119ED86686A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26" creationId="{7572B9C7-5C68-C84B-3054-6DA17EEBD8B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27" creationId="{E693906F-93DB-5CC1-D293-930241D99D7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28" creationId="{038CE19D-4826-DBCF-21E2-3DC632A8883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29" creationId="{6731B567-24B2-A353-28C9-86E5206D342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0" creationId="{17790B9F-C93F-CBFC-F728-43B5AB86251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1" creationId="{F6E8B09A-2285-FF97-1C52-9FDA3433251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2" creationId="{1235621A-9410-A928-E526-C34538BF423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4" creationId="{D1B1D828-91DF-3415-AA3B-1D5D00F6B41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5" creationId="{A174386C-DD16-F7EF-BB19-E65B29ACB72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6" creationId="{C9D09ADE-1C9D-74F4-1234-665FC24628F1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7" creationId="{E212681B-4AAA-1FCA-3AC2-4964264E677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8" creationId="{98A8EEFF-0C3B-72F3-D853-0828C32FC38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39" creationId="{A11F9BDB-D0AE-ED30-36ED-D44D74098A57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0" creationId="{E55F6042-35B3-332D-F017-FD8AAE44E28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1" creationId="{AAFD83EA-0100-FB8B-130F-9BDA2C73E60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2" creationId="{2D1A7A13-B028-18B8-C840-ABF1986F499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3" creationId="{3DE390DE-E505-90E9-E784-71AD0BDB036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5" creationId="{021309A6-80D9-7D94-5C74-0076E730715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6" creationId="{448384E1-73D6-3097-7B41-6A32CE2FA26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7" creationId="{1EA3826B-978E-026E-EC08-1EF76B48749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8" creationId="{B018EFD5-F111-8E59-AED2-6EC4F773EBF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49" creationId="{FE32A294-DA90-3D53-83C9-10AC80AAADC7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0" creationId="{52516998-C99E-34B3-730D-35AE31392058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1" creationId="{103F7F5E-0EC1-1E97-FDDD-5522E1031C11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2" creationId="{CDA4AA23-6C88-54B0-A96C-4B8F64190A47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3" creationId="{FFF1B8C0-4771-DDDF-353E-4D14D684711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4" creationId="{A63ECDAF-EA0F-D1EC-EFFE-ACBB54D29BC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5" creationId="{F8946A34-AFAB-5B23-D6B7-92F06F55950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6" creationId="{ECF79A1C-E0B1-55D6-15C2-E5E3FFA4CB6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7" creationId="{93A0F790-9CD7-83CE-8FDF-F291DFFAE5A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58" creationId="{F8FEA5B5-5A2E-8BA8-EF33-0FE88B5A935B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0" creationId="{C91A2A37-ADBB-E5FE-827C-CBAE167A898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2" creationId="{2425916A-B596-A131-31BA-6CDCD2289E9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3" creationId="{D51CBAC0-EE09-F366-F8EA-354043A830B1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4" creationId="{AB2C67B4-AD61-C082-3587-04E629E087D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5" creationId="{56864EB0-D95D-37A7-96A9-1834338EDC6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6" creationId="{3F77DF78-FC8F-4E2C-B44D-EF855079E06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7" creationId="{B7D4CE01-C5CF-61A0-A82E-22C7CC9D29D3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8" creationId="{8073C0A1-E4AF-DBA0-F841-FA1BE14F897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69" creationId="{5F94C5CB-5D82-98FC-DDF0-127B7ECD6EAE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75" creationId="{0FD27129-0F93-99E6-89F5-A3644EE4C2E0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76" creationId="{457640AD-DEAF-5588-DC6B-AB1CB0E6500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78" creationId="{720B7FC9-7E4C-1610-8D06-D31C1F4D630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79" creationId="{6E2AD32F-CD71-08B6-5453-CA0B5692FCE7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0" creationId="{41B1C6A5-C7B4-EC5B-BDD9-972C7AC5080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3" creationId="{B71161F3-3336-575B-A308-8BCBCA4DE18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4" creationId="{A9AA6A77-8A1B-03FF-FACA-C31AB5B1DE3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5" creationId="{0FD61D69-8FD7-202C-80EC-5075EDB5BFD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6" creationId="{886D6278-0060-2C89-77B2-FE4AED253FD8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7" creationId="{6F5994F2-3A21-16B2-E269-82BFD4FE5120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8" creationId="{95BB1BBA-17D9-BEBF-46CB-3ACE877B7E8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89" creationId="{11302ED0-C2BD-541E-D298-E85CCA736C0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0" creationId="{1D461CF6-B119-9D80-57B7-D785257E771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1" creationId="{EE159A5C-6570-2AE2-535F-D0ACA01C490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4" creationId="{49E77E92-9E80-9C44-E11F-817429CA0A9A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5" creationId="{504D24D6-41A2-EAE1-9AC9-0A4963BDF58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6" creationId="{2D79C6E2-2688-4CC7-AEC3-E0DCA624FBDA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7" creationId="{F23B2357-155B-9E76-358C-5D612970FC4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8" creationId="{D44A0A86-F870-ED5D-C855-2581A335E2A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99" creationId="{89EBEEAA-4D26-93B7-C59E-6FD44F72B2DA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00" creationId="{8803C9CF-4634-DA92-5CAE-ED23D706E6C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01" creationId="{5A25097D-30F1-6092-805D-F651CD35495A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2" creationId="{CA19EE48-FBA4-9AA8-04A8-58A9B21B7FD9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3" creationId="{AEC7D724-994D-0CE9-60B2-C86942DB5F4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4" creationId="{C3B46BC9-63E4-AB1A-98DA-99C30598D1A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5" creationId="{4D6E3CAE-3750-0738-FA7B-98F21836584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6" creationId="{E05CB422-6AA8-350D-80B0-BF185E231D1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7" creationId="{B3E30E50-40CE-E8C0-9057-77E5150435D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8" creationId="{E4B65DD8-15B0-EC76-C347-FDFAC1F7EEB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19" creationId="{D2927996-D3AB-6B11-52AD-B0C08C84369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0" creationId="{433CEA61-824B-C1A2-82DC-1EC2703B4AA0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1" creationId="{232F8414-5B7A-5180-8D72-BF63D42B8D4E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2" creationId="{0B7FF8BE-4A77-BA77-5D3E-51F0AA6F092E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3" creationId="{DC3DE9EB-798F-785B-55B1-88FEB9EA543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5" creationId="{EF9CFF92-FE72-DB8C-775D-F3E87CE2BCDC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6" creationId="{5A39A322-509D-81F4-5768-2F272514E28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7" creationId="{820880A7-0860-F430-B3C7-FB4F3D8ED600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28" creationId="{E0720C93-DAED-D372-80D3-9F0AF062DF3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0" creationId="{D1B42796-7E6E-5FD6-C8D6-63E29D883803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1" creationId="{25ACAAE5-2FCE-887F-FC86-8DF2DB2864D1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2" creationId="{C3089AFC-730E-565B-F9C7-6EF73775926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3" creationId="{08B6F46D-6C71-57F2-1F7D-D31DD0D734C8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4" creationId="{9E378483-7093-CF47-D81F-9CCEB128D4B3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5" creationId="{ACFDEA77-C8B4-4093-A98B-BBC3B482B78A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6" creationId="{AEB40A33-A22C-73D2-1C12-FE873AEDDA1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8" creationId="{D16B2A29-328B-16CC-5642-C2C7EA29EF21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39" creationId="{A7EF9EBA-2A06-CD70-0F1C-3CE3B4916A4F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0" creationId="{E10CB185-DB51-F27C-D601-946EAB94DC45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1" creationId="{3FB71BDA-C47F-334A-8173-4585C1405C96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2" creationId="{AAF65D3A-BBC3-ECB9-6865-12304A76B450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3" creationId="{719590A4-7FB3-9841-F614-A35997EFE952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4" creationId="{5228866A-2BE2-390D-6C49-C692D3906754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5" creationId="{034B325E-5443-BF7E-D228-AB2D4449BC7D}"/>
          </ac:inkMkLst>
        </pc:inkChg>
        <pc:inkChg chg="del topLv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6" creationId="{36D4E651-F7D4-32AE-94C4-A69B87FB467D}"/>
          </ac:inkMkLst>
        </pc:inkChg>
        <pc:inkChg chg="de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7" creationId="{04576ACB-DD05-5408-102A-AB362A11426F}"/>
          </ac:inkMkLst>
        </pc:inkChg>
        <pc:inkChg chg="del topLvl">
          <ac:chgData name="Richard Ball" userId="c2c6c2dd-6ddc-437e-8cdd-d7a74390accc" providerId="ADAL" clId="{00E8269A-9F1B-4A7F-B036-BC0658439EB4}" dt="2023-09-29T13:59:41.039" v="392" actId="33639"/>
          <ac:inkMkLst>
            <pc:docMk/>
            <pc:sldMk cId="3354413355" sldId="1941"/>
            <ac:inkMk id="149" creationId="{6ECAF696-D6CD-DA84-CE73-31F8D82DB1A4}"/>
          </ac:inkMkLst>
        </pc:inkChg>
      </pc:sldChg>
      <pc:sldChg chg="addSp modSp add mod">
        <pc:chgData name="Richard Ball" userId="c2c6c2dd-6ddc-437e-8cdd-d7a74390accc" providerId="ADAL" clId="{00E8269A-9F1B-4A7F-B036-BC0658439EB4}" dt="2023-09-29T13:59:28.779" v="388" actId="5793"/>
        <pc:sldMkLst>
          <pc:docMk/>
          <pc:sldMk cId="3204602081" sldId="1942"/>
        </pc:sldMkLst>
        <pc:spChg chg="mod">
          <ac:chgData name="Richard Ball" userId="c2c6c2dd-6ddc-437e-8cdd-d7a74390accc" providerId="ADAL" clId="{00E8269A-9F1B-4A7F-B036-BC0658439EB4}" dt="2023-09-29T13:59:28.779" v="388" actId="5793"/>
          <ac:spMkLst>
            <pc:docMk/>
            <pc:sldMk cId="3204602081" sldId="1942"/>
            <ac:spMk id="3" creationId="{6871C16C-8B10-0102-7E44-F2B8DAF66D61}"/>
          </ac:spMkLst>
        </pc:spChg>
        <pc:spChg chg="add mod">
          <ac:chgData name="Richard Ball" userId="c2c6c2dd-6ddc-437e-8cdd-d7a74390accc" providerId="ADAL" clId="{00E8269A-9F1B-4A7F-B036-BC0658439EB4}" dt="2023-09-29T13:57:33.744" v="157" actId="1076"/>
          <ac:spMkLst>
            <pc:docMk/>
            <pc:sldMk cId="3204602081" sldId="1942"/>
            <ac:spMk id="5" creationId="{D32EA0AD-BAA6-4AC9-A247-9C7085FF8C46}"/>
          </ac:spMkLst>
        </pc:spChg>
      </pc:sldChg>
      <pc:sldChg chg="del">
        <pc:chgData name="Richard Ball" userId="c2c6c2dd-6ddc-437e-8cdd-d7a74390accc" providerId="ADAL" clId="{00E8269A-9F1B-4A7F-B036-BC0658439EB4}" dt="2023-09-29T13:56:40.834" v="148" actId="47"/>
        <pc:sldMkLst>
          <pc:docMk/>
          <pc:sldMk cId="4085879500" sldId="1942"/>
        </pc:sldMkLst>
      </pc:sldChg>
      <pc:sldChg chg="delSp modSp mod">
        <pc:chgData name="Richard Ball" userId="c2c6c2dd-6ddc-437e-8cdd-d7a74390accc" providerId="ADAL" clId="{00E8269A-9F1B-4A7F-B036-BC0658439EB4}" dt="2023-09-29T13:56:55.660" v="152" actId="478"/>
        <pc:sldMkLst>
          <pc:docMk/>
          <pc:sldMk cId="4017902607" sldId="1945"/>
        </pc:sldMkLst>
        <pc:spChg chg="del mod">
          <ac:chgData name="Richard Ball" userId="c2c6c2dd-6ddc-437e-8cdd-d7a74390accc" providerId="ADAL" clId="{00E8269A-9F1B-4A7F-B036-BC0658439EB4}" dt="2023-09-29T13:56:52.081" v="150" actId="478"/>
          <ac:spMkLst>
            <pc:docMk/>
            <pc:sldMk cId="4017902607" sldId="1945"/>
            <ac:spMk id="2" creationId="{19C5A81A-82A5-140B-663B-435BB47BCA38}"/>
          </ac:spMkLst>
        </pc:spChg>
        <pc:spChg chg="del mod">
          <ac:chgData name="Richard Ball" userId="c2c6c2dd-6ddc-437e-8cdd-d7a74390accc" providerId="ADAL" clId="{00E8269A-9F1B-4A7F-B036-BC0658439EB4}" dt="2023-09-29T13:56:55.660" v="152" actId="478"/>
          <ac:spMkLst>
            <pc:docMk/>
            <pc:sldMk cId="4017902607" sldId="1945"/>
            <ac:spMk id="3" creationId="{10A9F54A-5138-FCB4-0089-F962D80BE1A0}"/>
          </ac:spMkLst>
        </pc:spChg>
      </pc:sldChg>
      <pc:sldChg chg="modSp modAnim">
        <pc:chgData name="Richard Ball" userId="c2c6c2dd-6ddc-437e-8cdd-d7a74390accc" providerId="ADAL" clId="{00E8269A-9F1B-4A7F-B036-BC0658439EB4}" dt="2023-10-04T10:01:32.353" v="1176"/>
        <pc:sldMkLst>
          <pc:docMk/>
          <pc:sldMk cId="3764731093" sldId="1948"/>
        </pc:sldMkLst>
        <pc:spChg chg="mod">
          <ac:chgData name="Richard Ball" userId="c2c6c2dd-6ddc-437e-8cdd-d7a74390accc" providerId="ADAL" clId="{00E8269A-9F1B-4A7F-B036-BC0658439EB4}" dt="2023-10-04T06:32:53.548" v="1131" actId="20577"/>
          <ac:spMkLst>
            <pc:docMk/>
            <pc:sldMk cId="3764731093" sldId="1948"/>
            <ac:spMk id="9" creationId="{00000000-0000-0000-0000-000000000000}"/>
          </ac:spMkLst>
        </pc:spChg>
      </pc:sldChg>
      <pc:sldChg chg="addSp modSp mod modNotesTx">
        <pc:chgData name="Richard Ball" userId="c2c6c2dd-6ddc-437e-8cdd-d7a74390accc" providerId="ADAL" clId="{00E8269A-9F1B-4A7F-B036-BC0658439EB4}" dt="2023-10-04T06:36:03.678" v="1170" actId="20577"/>
        <pc:sldMkLst>
          <pc:docMk/>
          <pc:sldMk cId="3532224942" sldId="1950"/>
        </pc:sldMkLst>
        <pc:spChg chg="add mod">
          <ac:chgData name="Richard Ball" userId="c2c6c2dd-6ddc-437e-8cdd-d7a74390accc" providerId="ADAL" clId="{00E8269A-9F1B-4A7F-B036-BC0658439EB4}" dt="2023-10-04T06:35:06.864" v="1159" actId="403"/>
          <ac:spMkLst>
            <pc:docMk/>
            <pc:sldMk cId="3532224942" sldId="1950"/>
            <ac:spMk id="2" creationId="{2BBDDFA1-634A-4B27-C274-8AED4876C6AD}"/>
          </ac:spMkLst>
        </pc:spChg>
      </pc:sldChg>
      <pc:sldChg chg="ord">
        <pc:chgData name="Richard Ball" userId="c2c6c2dd-6ddc-437e-8cdd-d7a74390accc" providerId="ADAL" clId="{00E8269A-9F1B-4A7F-B036-BC0658439EB4}" dt="2023-09-29T13:46:54.600" v="1"/>
        <pc:sldMkLst>
          <pc:docMk/>
          <pc:sldMk cId="1025675715" sldId="1951"/>
        </pc:sldMkLst>
      </pc:sldChg>
      <pc:sldChg chg="addSp delSp modSp new mod ord">
        <pc:chgData name="Richard Ball" userId="c2c6c2dd-6ddc-437e-8cdd-d7a74390accc" providerId="ADAL" clId="{00E8269A-9F1B-4A7F-B036-BC0658439EB4}" dt="2023-10-02T06:57:25.773" v="779" actId="1076"/>
        <pc:sldMkLst>
          <pc:docMk/>
          <pc:sldMk cId="3964168114" sldId="1952"/>
        </pc:sldMkLst>
        <pc:spChg chg="del">
          <ac:chgData name="Richard Ball" userId="c2c6c2dd-6ddc-437e-8cdd-d7a74390accc" providerId="ADAL" clId="{00E8269A-9F1B-4A7F-B036-BC0658439EB4}" dt="2023-09-29T13:47:00.570" v="5" actId="478"/>
          <ac:spMkLst>
            <pc:docMk/>
            <pc:sldMk cId="3964168114" sldId="1952"/>
            <ac:spMk id="2" creationId="{7563382C-E0BC-E7AF-3346-F49B5799BA40}"/>
          </ac:spMkLst>
        </pc:spChg>
        <pc:spChg chg="add mod">
          <ac:chgData name="Richard Ball" userId="c2c6c2dd-6ddc-437e-8cdd-d7a74390accc" providerId="ADAL" clId="{00E8269A-9F1B-4A7F-B036-BC0658439EB4}" dt="2023-10-02T06:57:25.773" v="779" actId="1076"/>
          <ac:spMkLst>
            <pc:docMk/>
            <pc:sldMk cId="3964168114" sldId="1952"/>
            <ac:spMk id="2" creationId="{F3EC5D78-E5DD-42C6-DC62-4F77A7ADF520}"/>
          </ac:spMkLst>
        </pc:spChg>
        <pc:spChg chg="del">
          <ac:chgData name="Richard Ball" userId="c2c6c2dd-6ddc-437e-8cdd-d7a74390accc" providerId="ADAL" clId="{00E8269A-9F1B-4A7F-B036-BC0658439EB4}" dt="2023-09-29T13:47:00.570" v="5" actId="478"/>
          <ac:spMkLst>
            <pc:docMk/>
            <pc:sldMk cId="3964168114" sldId="1952"/>
            <ac:spMk id="3" creationId="{8AAEAECE-7386-7EBE-71C1-5F5684BEC122}"/>
          </ac:spMkLst>
        </pc:spChg>
        <pc:spChg chg="add mod">
          <ac:chgData name="Richard Ball" userId="c2c6c2dd-6ddc-437e-8cdd-d7a74390accc" providerId="ADAL" clId="{00E8269A-9F1B-4A7F-B036-BC0658439EB4}" dt="2023-09-29T13:50:53.674" v="143" actId="1076"/>
          <ac:spMkLst>
            <pc:docMk/>
            <pc:sldMk cId="3964168114" sldId="1952"/>
            <ac:spMk id="6" creationId="{31386406-729C-C771-CAE3-7E888FE01260}"/>
          </ac:spMkLst>
        </pc:spChg>
        <pc:spChg chg="add del mod">
          <ac:chgData name="Richard Ball" userId="c2c6c2dd-6ddc-437e-8cdd-d7a74390accc" providerId="ADAL" clId="{00E8269A-9F1B-4A7F-B036-BC0658439EB4}" dt="2023-09-29T13:50:36.118" v="137" actId="478"/>
          <ac:spMkLst>
            <pc:docMk/>
            <pc:sldMk cId="3964168114" sldId="1952"/>
            <ac:spMk id="7" creationId="{D7F61A00-DBC1-F2D2-60EC-020C2823E7A3}"/>
          </ac:spMkLst>
        </pc:spChg>
        <pc:spChg chg="add del mod">
          <ac:chgData name="Richard Ball" userId="c2c6c2dd-6ddc-437e-8cdd-d7a74390accc" providerId="ADAL" clId="{00E8269A-9F1B-4A7F-B036-BC0658439EB4}" dt="2023-09-29T13:50:36.118" v="137" actId="478"/>
          <ac:spMkLst>
            <pc:docMk/>
            <pc:sldMk cId="3964168114" sldId="1952"/>
            <ac:spMk id="8" creationId="{70934D82-450C-A85A-F4A8-2FE704C24E7A}"/>
          </ac:spMkLst>
        </pc:spChg>
        <pc:spChg chg="add del mod">
          <ac:chgData name="Richard Ball" userId="c2c6c2dd-6ddc-437e-8cdd-d7a74390accc" providerId="ADAL" clId="{00E8269A-9F1B-4A7F-B036-BC0658439EB4}" dt="2023-09-29T13:50:36.118" v="137" actId="478"/>
          <ac:spMkLst>
            <pc:docMk/>
            <pc:sldMk cId="3964168114" sldId="1952"/>
            <ac:spMk id="9" creationId="{E53F6439-FB9F-D5B1-6646-B4DC5587C250}"/>
          </ac:spMkLst>
        </pc:spChg>
        <pc:picChg chg="add del mod modCrop">
          <ac:chgData name="Richard Ball" userId="c2c6c2dd-6ddc-437e-8cdd-d7a74390accc" providerId="ADAL" clId="{00E8269A-9F1B-4A7F-B036-BC0658439EB4}" dt="2023-09-29T13:48:46.459" v="107" actId="478"/>
          <ac:picMkLst>
            <pc:docMk/>
            <pc:sldMk cId="3964168114" sldId="1952"/>
            <ac:picMk id="5" creationId="{7FFC3686-AA6C-E9D7-0468-D5B6725C63B0}"/>
          </ac:picMkLst>
        </pc:picChg>
        <pc:picChg chg="add mod ord">
          <ac:chgData name="Richard Ball" userId="c2c6c2dd-6ddc-437e-8cdd-d7a74390accc" providerId="ADAL" clId="{00E8269A-9F1B-4A7F-B036-BC0658439EB4}" dt="2023-10-02T06:55:07.294" v="395" actId="1076"/>
          <ac:picMkLst>
            <pc:docMk/>
            <pc:sldMk cId="3964168114" sldId="1952"/>
            <ac:picMk id="10" creationId="{C6DAEA6E-0ACE-D52C-230A-880D2F7F667F}"/>
          </ac:picMkLst>
        </pc:picChg>
        <pc:picChg chg="add del mod">
          <ac:chgData name="Richard Ball" userId="c2c6c2dd-6ddc-437e-8cdd-d7a74390accc" providerId="ADAL" clId="{00E8269A-9F1B-4A7F-B036-BC0658439EB4}" dt="2023-09-29T13:50:36.118" v="137" actId="478"/>
          <ac:picMkLst>
            <pc:docMk/>
            <pc:sldMk cId="3964168114" sldId="1952"/>
            <ac:picMk id="1026" creationId="{2F102810-7DDB-58C1-DAFE-DD2777EE3858}"/>
          </ac:picMkLst>
        </pc:picChg>
      </pc:sldChg>
      <pc:sldChg chg="delSp modSp add mod">
        <pc:chgData name="Richard Ball" userId="c2c6c2dd-6ddc-437e-8cdd-d7a74390accc" providerId="ADAL" clId="{00E8269A-9F1B-4A7F-B036-BC0658439EB4}" dt="2023-09-29T13:51:01.968" v="147" actId="478"/>
        <pc:sldMkLst>
          <pc:docMk/>
          <pc:sldMk cId="687816492" sldId="1953"/>
        </pc:sldMkLst>
        <pc:spChg chg="del mod">
          <ac:chgData name="Richard Ball" userId="c2c6c2dd-6ddc-437e-8cdd-d7a74390accc" providerId="ADAL" clId="{00E8269A-9F1B-4A7F-B036-BC0658439EB4}" dt="2023-09-29T13:51:01.968" v="147" actId="478"/>
          <ac:spMkLst>
            <pc:docMk/>
            <pc:sldMk cId="687816492" sldId="1953"/>
            <ac:spMk id="6" creationId="{31386406-729C-C771-CAE3-7E888FE01260}"/>
          </ac:spMkLst>
        </pc:spChg>
      </pc:sldChg>
      <pc:sldChg chg="addSp delSp modSp new mod">
        <pc:chgData name="Richard Ball" userId="c2c6c2dd-6ddc-437e-8cdd-d7a74390accc" providerId="ADAL" clId="{00E8269A-9F1B-4A7F-B036-BC0658439EB4}" dt="2023-10-02T10:09:05.725" v="980" actId="14100"/>
        <pc:sldMkLst>
          <pc:docMk/>
          <pc:sldMk cId="1124632381" sldId="1954"/>
        </pc:sldMkLst>
        <pc:spChg chg="del">
          <ac:chgData name="Richard Ball" userId="c2c6c2dd-6ddc-437e-8cdd-d7a74390accc" providerId="ADAL" clId="{00E8269A-9F1B-4A7F-B036-BC0658439EB4}" dt="2023-10-02T06:58:20.118" v="781" actId="478"/>
          <ac:spMkLst>
            <pc:docMk/>
            <pc:sldMk cId="1124632381" sldId="1954"/>
            <ac:spMk id="2" creationId="{BDCA98AE-9984-2D24-870B-8D817F098598}"/>
          </ac:spMkLst>
        </pc:spChg>
        <pc:spChg chg="del">
          <ac:chgData name="Richard Ball" userId="c2c6c2dd-6ddc-437e-8cdd-d7a74390accc" providerId="ADAL" clId="{00E8269A-9F1B-4A7F-B036-BC0658439EB4}" dt="2023-10-02T06:58:20.118" v="781" actId="478"/>
          <ac:spMkLst>
            <pc:docMk/>
            <pc:sldMk cId="1124632381" sldId="1954"/>
            <ac:spMk id="3" creationId="{D12AEBC6-A5E3-01CC-6268-F57B9D270A73}"/>
          </ac:spMkLst>
        </pc:spChg>
        <pc:picChg chg="add mod">
          <ac:chgData name="Richard Ball" userId="c2c6c2dd-6ddc-437e-8cdd-d7a74390accc" providerId="ADAL" clId="{00E8269A-9F1B-4A7F-B036-BC0658439EB4}" dt="2023-10-02T10:09:05.725" v="980" actId="14100"/>
          <ac:picMkLst>
            <pc:docMk/>
            <pc:sldMk cId="1124632381" sldId="1954"/>
            <ac:picMk id="2" creationId="{CBE103E0-66AE-B5BD-46F2-6EF411AC7694}"/>
          </ac:picMkLst>
        </pc:picChg>
        <pc:picChg chg="add mod">
          <ac:chgData name="Richard Ball" userId="c2c6c2dd-6ddc-437e-8cdd-d7a74390accc" providerId="ADAL" clId="{00E8269A-9F1B-4A7F-B036-BC0658439EB4}" dt="2023-10-02T10:09:01.862" v="979" actId="1076"/>
          <ac:picMkLst>
            <pc:docMk/>
            <pc:sldMk cId="1124632381" sldId="1954"/>
            <ac:picMk id="1026" creationId="{3E5C7046-3545-53C8-F242-19947633D7EB}"/>
          </ac:picMkLst>
        </pc:picChg>
      </pc:sldChg>
      <pc:sldChg chg="new del">
        <pc:chgData name="Richard Ball" userId="c2c6c2dd-6ddc-437e-8cdd-d7a74390accc" providerId="ADAL" clId="{00E8269A-9F1B-4A7F-B036-BC0658439EB4}" dt="2023-09-29T13:57:03.720" v="155" actId="47"/>
        <pc:sldMkLst>
          <pc:docMk/>
          <pc:sldMk cId="3173874677" sldId="1954"/>
        </pc:sldMkLst>
      </pc:sldChg>
      <pc:sldChg chg="addSp delSp modSp new mod">
        <pc:chgData name="Richard Ball" userId="c2c6c2dd-6ddc-437e-8cdd-d7a74390accc" providerId="ADAL" clId="{00E8269A-9F1B-4A7F-B036-BC0658439EB4}" dt="2023-10-04T06:31:22.316" v="1093" actId="14100"/>
        <pc:sldMkLst>
          <pc:docMk/>
          <pc:sldMk cId="218462371" sldId="1955"/>
        </pc:sldMkLst>
        <pc:spChg chg="del mod">
          <ac:chgData name="Richard Ball" userId="c2c6c2dd-6ddc-437e-8cdd-d7a74390accc" providerId="ADAL" clId="{00E8269A-9F1B-4A7F-B036-BC0658439EB4}" dt="2023-10-04T06:30:35.156" v="1089" actId="478"/>
          <ac:spMkLst>
            <pc:docMk/>
            <pc:sldMk cId="218462371" sldId="1955"/>
            <ac:spMk id="2" creationId="{82DA1F3D-DDE6-6BBC-5D95-78F0659DFFC3}"/>
          </ac:spMkLst>
        </pc:spChg>
        <pc:spChg chg="del">
          <ac:chgData name="Richard Ball" userId="c2c6c2dd-6ddc-437e-8cdd-d7a74390accc" providerId="ADAL" clId="{00E8269A-9F1B-4A7F-B036-BC0658439EB4}" dt="2023-10-04T06:30:37.049" v="1090" actId="478"/>
          <ac:spMkLst>
            <pc:docMk/>
            <pc:sldMk cId="218462371" sldId="1955"/>
            <ac:spMk id="3" creationId="{8BDA55CA-C678-F9AD-68E8-BAED77A5336F}"/>
          </ac:spMkLst>
        </pc:spChg>
        <pc:spChg chg="add del mod">
          <ac:chgData name="Richard Ball" userId="c2c6c2dd-6ddc-437e-8cdd-d7a74390accc" providerId="ADAL" clId="{00E8269A-9F1B-4A7F-B036-BC0658439EB4}" dt="2023-10-04T06:30:37.049" v="1090" actId="478"/>
          <ac:spMkLst>
            <pc:docMk/>
            <pc:sldMk cId="218462371" sldId="1955"/>
            <ac:spMk id="5" creationId="{0FEC24A0-412C-0DEA-EED9-6CEAFD794DF2}"/>
          </ac:spMkLst>
        </pc:spChg>
        <pc:picChg chg="add mod">
          <ac:chgData name="Richard Ball" userId="c2c6c2dd-6ddc-437e-8cdd-d7a74390accc" providerId="ADAL" clId="{00E8269A-9F1B-4A7F-B036-BC0658439EB4}" dt="2023-10-04T06:31:22.316" v="1093" actId="14100"/>
          <ac:picMkLst>
            <pc:docMk/>
            <pc:sldMk cId="218462371" sldId="1955"/>
            <ac:picMk id="7" creationId="{F3CBC6AA-B300-F5D3-1673-2D2243D265DB}"/>
          </ac:picMkLst>
        </pc:picChg>
      </pc:sldChg>
      <pc:sldChg chg="new">
        <pc:chgData name="Richard Ball" userId="c2c6c2dd-6ddc-437e-8cdd-d7a74390accc" providerId="ADAL" clId="{00E8269A-9F1B-4A7F-B036-BC0658439EB4}" dt="2023-10-02T10:54:22.056" v="1076" actId="680"/>
        <pc:sldMkLst>
          <pc:docMk/>
          <pc:sldMk cId="683746357" sldId="1956"/>
        </pc:sldMkLst>
      </pc:sldChg>
      <pc:sldChg chg="modSp new mod">
        <pc:chgData name="Richard Ball" userId="c2c6c2dd-6ddc-437e-8cdd-d7a74390accc" providerId="ADAL" clId="{00E8269A-9F1B-4A7F-B036-BC0658439EB4}" dt="2023-10-02T10:54:27.413" v="1088" actId="20577"/>
        <pc:sldMkLst>
          <pc:docMk/>
          <pc:sldMk cId="1838260404" sldId="1957"/>
        </pc:sldMkLst>
        <pc:spChg chg="mod">
          <ac:chgData name="Richard Ball" userId="c2c6c2dd-6ddc-437e-8cdd-d7a74390accc" providerId="ADAL" clId="{00E8269A-9F1B-4A7F-B036-BC0658439EB4}" dt="2023-10-02T10:54:27.413" v="1088" actId="20577"/>
          <ac:spMkLst>
            <pc:docMk/>
            <pc:sldMk cId="1838260404" sldId="1957"/>
            <ac:spMk id="2" creationId="{C02AE803-A521-79DD-CACA-16B92E0C9AA6}"/>
          </ac:spMkLst>
        </pc:spChg>
      </pc:sldChg>
      <pc:sldChg chg="addSp delSp modSp new mod">
        <pc:chgData name="Richard Ball" userId="c2c6c2dd-6ddc-437e-8cdd-d7a74390accc" providerId="ADAL" clId="{00E8269A-9F1B-4A7F-B036-BC0658439EB4}" dt="2023-10-04T06:36:28.197" v="1175" actId="14100"/>
        <pc:sldMkLst>
          <pc:docMk/>
          <pc:sldMk cId="576028597" sldId="1958"/>
        </pc:sldMkLst>
        <pc:spChg chg="del">
          <ac:chgData name="Richard Ball" userId="c2c6c2dd-6ddc-437e-8cdd-d7a74390accc" providerId="ADAL" clId="{00E8269A-9F1B-4A7F-B036-BC0658439EB4}" dt="2023-10-04T06:36:14.970" v="1172" actId="478"/>
          <ac:spMkLst>
            <pc:docMk/>
            <pc:sldMk cId="576028597" sldId="1958"/>
            <ac:spMk id="2" creationId="{94EAD5F8-9565-98AF-894F-D93F57D18EE6}"/>
          </ac:spMkLst>
        </pc:spChg>
        <pc:spChg chg="del">
          <ac:chgData name="Richard Ball" userId="c2c6c2dd-6ddc-437e-8cdd-d7a74390accc" providerId="ADAL" clId="{00E8269A-9F1B-4A7F-B036-BC0658439EB4}" dt="2023-10-04T06:36:14.970" v="1172" actId="478"/>
          <ac:spMkLst>
            <pc:docMk/>
            <pc:sldMk cId="576028597" sldId="1958"/>
            <ac:spMk id="3" creationId="{F903BD7D-7890-037E-B6EB-98768C51D230}"/>
          </ac:spMkLst>
        </pc:spChg>
        <pc:picChg chg="add mod">
          <ac:chgData name="Richard Ball" userId="c2c6c2dd-6ddc-437e-8cdd-d7a74390accc" providerId="ADAL" clId="{00E8269A-9F1B-4A7F-B036-BC0658439EB4}" dt="2023-10-04T06:36:28.197" v="1175" actId="14100"/>
          <ac:picMkLst>
            <pc:docMk/>
            <pc:sldMk cId="576028597" sldId="1958"/>
            <ac:picMk id="5" creationId="{45E353DE-EE3E-BD64-CBA6-C25860D52267}"/>
          </ac:picMkLst>
        </pc:picChg>
      </pc:sldChg>
      <pc:sldChg chg="delSp new mod">
        <pc:chgData name="Richard Ball" userId="c2c6c2dd-6ddc-437e-8cdd-d7a74390accc" providerId="ADAL" clId="{00E8269A-9F1B-4A7F-B036-BC0658439EB4}" dt="2023-10-04T10:47:37.746" v="1178" actId="478"/>
        <pc:sldMkLst>
          <pc:docMk/>
          <pc:sldMk cId="2013887684" sldId="1959"/>
        </pc:sldMkLst>
        <pc:spChg chg="del">
          <ac:chgData name="Richard Ball" userId="c2c6c2dd-6ddc-437e-8cdd-d7a74390accc" providerId="ADAL" clId="{00E8269A-9F1B-4A7F-B036-BC0658439EB4}" dt="2023-10-04T10:47:37.746" v="1178" actId="478"/>
          <ac:spMkLst>
            <pc:docMk/>
            <pc:sldMk cId="2013887684" sldId="1959"/>
            <ac:spMk id="2" creationId="{71CF10F1-C3EC-03D1-8103-0BDDD975537A}"/>
          </ac:spMkLst>
        </pc:spChg>
        <pc:spChg chg="del">
          <ac:chgData name="Richard Ball" userId="c2c6c2dd-6ddc-437e-8cdd-d7a74390accc" providerId="ADAL" clId="{00E8269A-9F1B-4A7F-B036-BC0658439EB4}" dt="2023-10-04T10:47:37.746" v="1178" actId="478"/>
          <ac:spMkLst>
            <pc:docMk/>
            <pc:sldMk cId="2013887684" sldId="1959"/>
            <ac:spMk id="3" creationId="{4A36EC2B-FC3C-152D-1773-8617170719EB}"/>
          </ac:spMkLst>
        </pc:spChg>
      </pc:sldChg>
    </pc:docChg>
  </pc:docChgLst>
  <pc:docChgLst>
    <pc:chgData name="Richard Ball" userId="S::richard.ball@sthelens.london::c2c6c2dd-6ddc-437e-8cdd-d7a74390accc" providerId="AD" clId="Web-{6400F250-858A-F667-993D-CDF5EE839844}"/>
    <pc:docChg chg="addSld delSld modSld sldOrd">
      <pc:chgData name="Richard Ball" userId="S::richard.ball@sthelens.london::c2c6c2dd-6ddc-437e-8cdd-d7a74390accc" providerId="AD" clId="Web-{6400F250-858A-F667-993D-CDF5EE839844}" dt="2023-09-29T08:16:08.318" v="24" actId="20577"/>
      <pc:docMkLst>
        <pc:docMk/>
      </pc:docMkLst>
      <pc:sldChg chg="addSp modSp mod modClrScheme chgLayout">
        <pc:chgData name="Richard Ball" userId="S::richard.ball@sthelens.london::c2c6c2dd-6ddc-437e-8cdd-d7a74390accc" providerId="AD" clId="Web-{6400F250-858A-F667-993D-CDF5EE839844}" dt="2023-09-29T08:15:51.817" v="13"/>
        <pc:sldMkLst>
          <pc:docMk/>
          <pc:sldMk cId="4017902607" sldId="1945"/>
        </pc:sldMkLst>
        <pc:spChg chg="add mod ord">
          <ac:chgData name="Richard Ball" userId="S::richard.ball@sthelens.london::c2c6c2dd-6ddc-437e-8cdd-d7a74390accc" providerId="AD" clId="Web-{6400F250-858A-F667-993D-CDF5EE839844}" dt="2023-09-29T08:15:51.817" v="13"/>
          <ac:spMkLst>
            <pc:docMk/>
            <pc:sldMk cId="4017902607" sldId="1945"/>
            <ac:spMk id="2" creationId="{19C5A81A-82A5-140B-663B-435BB47BCA38}"/>
          </ac:spMkLst>
        </pc:spChg>
        <pc:spChg chg="add mod ord">
          <ac:chgData name="Richard Ball" userId="S::richard.ball@sthelens.london::c2c6c2dd-6ddc-437e-8cdd-d7a74390accc" providerId="AD" clId="Web-{6400F250-858A-F667-993D-CDF5EE839844}" dt="2023-09-29T08:15:51.817" v="13"/>
          <ac:spMkLst>
            <pc:docMk/>
            <pc:sldMk cId="4017902607" sldId="1945"/>
            <ac:spMk id="3" creationId="{10A9F54A-5138-FCB4-0089-F962D80BE1A0}"/>
          </ac:spMkLst>
        </pc:spChg>
      </pc:sldChg>
      <pc:sldChg chg="modSp">
        <pc:chgData name="Richard Ball" userId="S::richard.ball@sthelens.london::c2c6c2dd-6ddc-437e-8cdd-d7a74390accc" providerId="AD" clId="Web-{6400F250-858A-F667-993D-CDF5EE839844}" dt="2023-09-29T08:14:57.331" v="11" actId="20577"/>
        <pc:sldMkLst>
          <pc:docMk/>
          <pc:sldMk cId="408184212" sldId="1946"/>
        </pc:sldMkLst>
        <pc:spChg chg="mod">
          <ac:chgData name="Richard Ball" userId="S::richard.ball@sthelens.london::c2c6c2dd-6ddc-437e-8cdd-d7a74390accc" providerId="AD" clId="Web-{6400F250-858A-F667-993D-CDF5EE839844}" dt="2023-09-29T08:13:36.095" v="9" actId="20577"/>
          <ac:spMkLst>
            <pc:docMk/>
            <pc:sldMk cId="408184212" sldId="1946"/>
            <ac:spMk id="3" creationId="{00000000-0000-0000-0000-000000000000}"/>
          </ac:spMkLst>
        </pc:spChg>
        <pc:spChg chg="mod">
          <ac:chgData name="Richard Ball" userId="S::richard.ball@sthelens.london::c2c6c2dd-6ddc-437e-8cdd-d7a74390accc" providerId="AD" clId="Web-{6400F250-858A-F667-993D-CDF5EE839844}" dt="2023-09-29T08:14:57.331" v="11" actId="20577"/>
          <ac:spMkLst>
            <pc:docMk/>
            <pc:sldMk cId="408184212" sldId="1946"/>
            <ac:spMk id="5" creationId="{A9D7B609-4FD0-EA66-1B2B-FF43D20E4FCB}"/>
          </ac:spMkLst>
        </pc:spChg>
      </pc:sldChg>
      <pc:sldChg chg="del">
        <pc:chgData name="Richard Ball" userId="S::richard.ball@sthelens.london::c2c6c2dd-6ddc-437e-8cdd-d7a74390accc" providerId="AD" clId="Web-{6400F250-858A-F667-993D-CDF5EE839844}" dt="2023-09-29T08:14:58.159" v="12"/>
        <pc:sldMkLst>
          <pc:docMk/>
          <pc:sldMk cId="2847102199" sldId="1947"/>
        </pc:sldMkLst>
      </pc:sldChg>
      <pc:sldChg chg="modSp new ord">
        <pc:chgData name="Richard Ball" userId="S::richard.ball@sthelens.london::c2c6c2dd-6ddc-437e-8cdd-d7a74390accc" providerId="AD" clId="Web-{6400F250-858A-F667-993D-CDF5EE839844}" dt="2023-09-29T08:16:08.318" v="24" actId="20577"/>
        <pc:sldMkLst>
          <pc:docMk/>
          <pc:sldMk cId="1025675715" sldId="1951"/>
        </pc:sldMkLst>
        <pc:spChg chg="mod">
          <ac:chgData name="Richard Ball" userId="S::richard.ball@sthelens.london::c2c6c2dd-6ddc-437e-8cdd-d7a74390accc" providerId="AD" clId="Web-{6400F250-858A-F667-993D-CDF5EE839844}" dt="2023-09-29T08:16:08.318" v="24" actId="20577"/>
          <ac:spMkLst>
            <pc:docMk/>
            <pc:sldMk cId="1025675715" sldId="1951"/>
            <ac:spMk id="2" creationId="{FD3F9ED2-563D-EB44-B870-679CC01303D6}"/>
          </ac:spMkLst>
        </pc:spChg>
      </pc:sldChg>
    </pc:docChg>
  </pc:docChgLst>
  <pc:docChgLst>
    <pc:chgData name="Richard Ball" userId="c2c6c2dd-6ddc-437e-8cdd-d7a74390accc" providerId="ADAL" clId="{ECFBF0CD-E32E-4265-8D5E-628540EDD67B}"/>
    <pc:docChg chg="undo redo custSel addSld delSld modSld sldOrd">
      <pc:chgData name="Richard Ball" userId="c2c6c2dd-6ddc-437e-8cdd-d7a74390accc" providerId="ADAL" clId="{ECFBF0CD-E32E-4265-8D5E-628540EDD67B}" dt="2022-11-06T12:58:00.598" v="1489" actId="47"/>
      <pc:docMkLst>
        <pc:docMk/>
      </pc:docMkLst>
      <pc:sldChg chg="modSp">
        <pc:chgData name="Richard Ball" userId="c2c6c2dd-6ddc-437e-8cdd-d7a74390accc" providerId="ADAL" clId="{ECFBF0CD-E32E-4265-8D5E-628540EDD67B}" dt="2022-11-06T10:50:23.449" v="0"/>
        <pc:sldMkLst>
          <pc:docMk/>
          <pc:sldMk cId="883975741" sldId="256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883975741" sldId="256"/>
            <ac:spMk id="2" creationId="{8C088DC2-B213-451A-9E68-5B5247504B15}"/>
          </ac:spMkLst>
        </pc:spChg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883975741" sldId="256"/>
            <ac:spMk id="3" creationId="{7823397D-D84F-4656-8447-BE99F0C52715}"/>
          </ac:spMkLst>
        </pc:spChg>
      </pc:sldChg>
      <pc:sldChg chg="modSp">
        <pc:chgData name="Richard Ball" userId="c2c6c2dd-6ddc-437e-8cdd-d7a74390accc" providerId="ADAL" clId="{ECFBF0CD-E32E-4265-8D5E-628540EDD67B}" dt="2022-11-06T10:50:23.449" v="0"/>
        <pc:sldMkLst>
          <pc:docMk/>
          <pc:sldMk cId="4072090453" sldId="258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4072090453" sldId="258"/>
            <ac:spMk id="2" creationId="{68D8C89B-671A-42ED-B83D-095D87F61948}"/>
          </ac:spMkLst>
        </pc:spChg>
      </pc:sldChg>
      <pc:sldChg chg="delSp modSp mod delAnim">
        <pc:chgData name="Richard Ball" userId="c2c6c2dd-6ddc-437e-8cdd-d7a74390accc" providerId="ADAL" clId="{ECFBF0CD-E32E-4265-8D5E-628540EDD67B}" dt="2022-11-06T11:07:26.455" v="186" actId="1076"/>
        <pc:sldMkLst>
          <pc:docMk/>
          <pc:sldMk cId="186838376" sldId="259"/>
        </pc:sldMkLst>
        <pc:spChg chg="mod">
          <ac:chgData name="Richard Ball" userId="c2c6c2dd-6ddc-437e-8cdd-d7a74390accc" providerId="ADAL" clId="{ECFBF0CD-E32E-4265-8D5E-628540EDD67B}" dt="2022-11-06T11:04:43.426" v="155" actId="1076"/>
          <ac:spMkLst>
            <pc:docMk/>
            <pc:sldMk cId="186838376" sldId="259"/>
            <ac:spMk id="2" creationId="{8E58071D-9ABE-4342-92FC-F34E0B803993}"/>
          </ac:spMkLst>
        </pc:spChg>
        <pc:spChg chg="mod">
          <ac:chgData name="Richard Ball" userId="c2c6c2dd-6ddc-437e-8cdd-d7a74390accc" providerId="ADAL" clId="{ECFBF0CD-E32E-4265-8D5E-628540EDD67B}" dt="2022-11-06T11:04:54.086" v="159" actId="14100"/>
          <ac:spMkLst>
            <pc:docMk/>
            <pc:sldMk cId="186838376" sldId="259"/>
            <ac:spMk id="3" creationId="{AEDCF269-162A-4A7A-9C40-BB3AC415551D}"/>
          </ac:spMkLst>
        </pc:spChg>
        <pc:spChg chg="mod">
          <ac:chgData name="Richard Ball" userId="c2c6c2dd-6ddc-437e-8cdd-d7a74390accc" providerId="ADAL" clId="{ECFBF0CD-E32E-4265-8D5E-628540EDD67B}" dt="2022-11-06T11:07:23.149" v="185" actId="115"/>
          <ac:spMkLst>
            <pc:docMk/>
            <pc:sldMk cId="186838376" sldId="259"/>
            <ac:spMk id="4" creationId="{317AE953-9C5A-4D24-B863-B94C53D18B4E}"/>
          </ac:spMkLst>
        </pc:spChg>
        <pc:spChg chg="mod">
          <ac:chgData name="Richard Ball" userId="c2c6c2dd-6ddc-437e-8cdd-d7a74390accc" providerId="ADAL" clId="{ECFBF0CD-E32E-4265-8D5E-628540EDD67B}" dt="2022-11-06T11:05:21.891" v="165" actId="14100"/>
          <ac:spMkLst>
            <pc:docMk/>
            <pc:sldMk cId="186838376" sldId="259"/>
            <ac:spMk id="5" creationId="{E737CF3A-3393-40FA-B013-C1EE0037C507}"/>
          </ac:spMkLst>
        </pc:spChg>
        <pc:spChg chg="mod">
          <ac:chgData name="Richard Ball" userId="c2c6c2dd-6ddc-437e-8cdd-d7a74390accc" providerId="ADAL" clId="{ECFBF0CD-E32E-4265-8D5E-628540EDD67B}" dt="2022-11-06T11:05:12.046" v="163" actId="14100"/>
          <ac:spMkLst>
            <pc:docMk/>
            <pc:sldMk cId="186838376" sldId="259"/>
            <ac:spMk id="6" creationId="{FEDDF53F-6093-467C-B2DB-5885BB93F70A}"/>
          </ac:spMkLst>
        </pc:spChg>
        <pc:spChg chg="mod">
          <ac:chgData name="Richard Ball" userId="c2c6c2dd-6ddc-437e-8cdd-d7a74390accc" providerId="ADAL" clId="{ECFBF0CD-E32E-4265-8D5E-628540EDD67B}" dt="2022-11-06T11:05:26.510" v="166" actId="1076"/>
          <ac:spMkLst>
            <pc:docMk/>
            <pc:sldMk cId="186838376" sldId="259"/>
            <ac:spMk id="7" creationId="{C548C42B-21EB-4AAC-A73D-E1353D2B28E2}"/>
          </ac:spMkLst>
        </pc:spChg>
        <pc:spChg chg="del mod">
          <ac:chgData name="Richard Ball" userId="c2c6c2dd-6ddc-437e-8cdd-d7a74390accc" providerId="ADAL" clId="{ECFBF0CD-E32E-4265-8D5E-628540EDD67B}" dt="2022-11-06T11:05:45.443" v="172" actId="478"/>
          <ac:spMkLst>
            <pc:docMk/>
            <pc:sldMk cId="186838376" sldId="259"/>
            <ac:spMk id="8" creationId="{6A5ED5F5-ECA5-4760-B2C5-16DF4C782F30}"/>
          </ac:spMkLst>
        </pc:spChg>
        <pc:spChg chg="mod">
          <ac:chgData name="Richard Ball" userId="c2c6c2dd-6ddc-437e-8cdd-d7a74390accc" providerId="ADAL" clId="{ECFBF0CD-E32E-4265-8D5E-628540EDD67B}" dt="2022-11-06T11:05:33.041" v="169" actId="14100"/>
          <ac:spMkLst>
            <pc:docMk/>
            <pc:sldMk cId="186838376" sldId="259"/>
            <ac:spMk id="9" creationId="{9E0AD51B-0CF8-4565-AC45-D4D5619B2144}"/>
          </ac:spMkLst>
        </pc:spChg>
        <pc:spChg chg="mod">
          <ac:chgData name="Richard Ball" userId="c2c6c2dd-6ddc-437e-8cdd-d7a74390accc" providerId="ADAL" clId="{ECFBF0CD-E32E-4265-8D5E-628540EDD67B}" dt="2022-11-06T11:07:26.455" v="186" actId="1076"/>
          <ac:spMkLst>
            <pc:docMk/>
            <pc:sldMk cId="186838376" sldId="259"/>
            <ac:spMk id="10" creationId="{F40A3363-0B71-4F75-A35B-6013012ED7C0}"/>
          </ac:spMkLst>
        </pc:spChg>
        <pc:spChg chg="mod">
          <ac:chgData name="Richard Ball" userId="c2c6c2dd-6ddc-437e-8cdd-d7a74390accc" providerId="ADAL" clId="{ECFBF0CD-E32E-4265-8D5E-628540EDD67B}" dt="2022-11-06T11:06:07.311" v="179" actId="1076"/>
          <ac:spMkLst>
            <pc:docMk/>
            <pc:sldMk cId="186838376" sldId="259"/>
            <ac:spMk id="11" creationId="{3EEA9E2E-6D07-4711-98B5-D2CCFA55F776}"/>
          </ac:spMkLst>
        </pc:spChg>
        <pc:spChg chg="mod">
          <ac:chgData name="Richard Ball" userId="c2c6c2dd-6ddc-437e-8cdd-d7a74390accc" providerId="ADAL" clId="{ECFBF0CD-E32E-4265-8D5E-628540EDD67B}" dt="2022-11-06T11:06:11.223" v="180" actId="1076"/>
          <ac:spMkLst>
            <pc:docMk/>
            <pc:sldMk cId="186838376" sldId="259"/>
            <ac:spMk id="12" creationId="{A22BF064-91EE-444F-829B-0D2431E28B33}"/>
          </ac:spMkLst>
        </pc:spChg>
        <pc:spChg chg="del mod">
          <ac:chgData name="Richard Ball" userId="c2c6c2dd-6ddc-437e-8cdd-d7a74390accc" providerId="ADAL" clId="{ECFBF0CD-E32E-4265-8D5E-628540EDD67B}" dt="2022-11-06T11:06:12.798" v="181" actId="478"/>
          <ac:spMkLst>
            <pc:docMk/>
            <pc:sldMk cId="186838376" sldId="259"/>
            <ac:spMk id="13" creationId="{180B54B6-7CA5-4252-8418-FEB14F209E8B}"/>
          </ac:spMkLst>
        </pc:spChg>
      </pc:sldChg>
      <pc:sldChg chg="addSp delSp modSp mod ord">
        <pc:chgData name="Richard Ball" userId="c2c6c2dd-6ddc-437e-8cdd-d7a74390accc" providerId="ADAL" clId="{ECFBF0CD-E32E-4265-8D5E-628540EDD67B}" dt="2022-11-06T11:24:03.296" v="217"/>
        <pc:sldMkLst>
          <pc:docMk/>
          <pc:sldMk cId="1001770898" sldId="261"/>
        </pc:sldMkLst>
        <pc:spChg chg="add mod">
          <ac:chgData name="Richard Ball" userId="c2c6c2dd-6ddc-437e-8cdd-d7a74390accc" providerId="ADAL" clId="{ECFBF0CD-E32E-4265-8D5E-628540EDD67B}" dt="2022-11-06T11:08:56.812" v="195" actId="13926"/>
          <ac:spMkLst>
            <pc:docMk/>
            <pc:sldMk cId="1001770898" sldId="261"/>
            <ac:spMk id="2" creationId="{247E6CCF-B678-F123-B9AA-1882FE063246}"/>
          </ac:spMkLst>
        </pc:spChg>
        <pc:spChg chg="del mod">
          <ac:chgData name="Richard Ball" userId="c2c6c2dd-6ddc-437e-8cdd-d7a74390accc" providerId="ADAL" clId="{ECFBF0CD-E32E-4265-8D5E-628540EDD67B}" dt="2022-11-06T11:08:35.326" v="188" actId="478"/>
          <ac:spMkLst>
            <pc:docMk/>
            <pc:sldMk cId="1001770898" sldId="261"/>
            <ac:spMk id="11272" creationId="{00000000-0000-0000-0000-000000000000}"/>
          </ac:spMkLst>
        </pc:spChg>
      </pc:sldChg>
      <pc:sldChg chg="modSp del mod">
        <pc:chgData name="Richard Ball" userId="c2c6c2dd-6ddc-437e-8cdd-d7a74390accc" providerId="ADAL" clId="{ECFBF0CD-E32E-4265-8D5E-628540EDD67B}" dt="2022-11-06T11:45:40.179" v="1066" actId="47"/>
        <pc:sldMkLst>
          <pc:docMk/>
          <pc:sldMk cId="2165703603" sldId="263"/>
        </pc:sldMkLst>
        <pc:spChg chg="mod">
          <ac:chgData name="Richard Ball" userId="c2c6c2dd-6ddc-437e-8cdd-d7a74390accc" providerId="ADAL" clId="{ECFBF0CD-E32E-4265-8D5E-628540EDD67B}" dt="2022-11-06T11:27:37.822" v="235" actId="1076"/>
          <ac:spMkLst>
            <pc:docMk/>
            <pc:sldMk cId="2165703603" sldId="263"/>
            <ac:spMk id="4098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27:36.025" v="234" actId="14100"/>
          <ac:spMkLst>
            <pc:docMk/>
            <pc:sldMk cId="2165703603" sldId="263"/>
            <ac:spMk id="4099" creationId="{00000000-0000-0000-0000-000000000000}"/>
          </ac:spMkLst>
        </pc:spChg>
      </pc:sldChg>
      <pc:sldChg chg="modSp mod">
        <pc:chgData name="Richard Ball" userId="c2c6c2dd-6ddc-437e-8cdd-d7a74390accc" providerId="ADAL" clId="{ECFBF0CD-E32E-4265-8D5E-628540EDD67B}" dt="2022-11-06T11:27:20.511" v="233" actId="14100"/>
        <pc:sldMkLst>
          <pc:docMk/>
          <pc:sldMk cId="3985092911" sldId="264"/>
        </pc:sldMkLst>
        <pc:spChg chg="mod">
          <ac:chgData name="Richard Ball" userId="c2c6c2dd-6ddc-437e-8cdd-d7a74390accc" providerId="ADAL" clId="{ECFBF0CD-E32E-4265-8D5E-628540EDD67B}" dt="2022-11-06T10:50:23.840" v="2" actId="27636"/>
          <ac:spMkLst>
            <pc:docMk/>
            <pc:sldMk cId="3985092911" sldId="264"/>
            <ac:spMk id="512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27:16.659" v="232" actId="403"/>
          <ac:spMkLst>
            <pc:docMk/>
            <pc:sldMk cId="3985092911" sldId="264"/>
            <ac:spMk id="5123" creationId="{00000000-0000-0000-0000-000000000000}"/>
          </ac:spMkLst>
        </pc:spChg>
        <pc:picChg chg="mod">
          <ac:chgData name="Richard Ball" userId="c2c6c2dd-6ddc-437e-8cdd-d7a74390accc" providerId="ADAL" clId="{ECFBF0CD-E32E-4265-8D5E-628540EDD67B}" dt="2022-11-06T11:27:20.511" v="233" actId="14100"/>
          <ac:picMkLst>
            <pc:docMk/>
            <pc:sldMk cId="3985092911" sldId="264"/>
            <ac:picMk id="5124" creationId="{00000000-0000-0000-0000-000000000000}"/>
          </ac:picMkLst>
        </pc:picChg>
      </pc:sldChg>
      <pc:sldChg chg="modSp del mod">
        <pc:chgData name="Richard Ball" userId="c2c6c2dd-6ddc-437e-8cdd-d7a74390accc" providerId="ADAL" clId="{ECFBF0CD-E32E-4265-8D5E-628540EDD67B}" dt="2022-11-06T11:53:23.367" v="1450" actId="47"/>
        <pc:sldMkLst>
          <pc:docMk/>
          <pc:sldMk cId="3701085156" sldId="268"/>
        </pc:sldMkLst>
        <pc:spChg chg="mod">
          <ac:chgData name="Richard Ball" userId="c2c6c2dd-6ddc-437e-8cdd-d7a74390accc" providerId="ADAL" clId="{ECFBF0CD-E32E-4265-8D5E-628540EDD67B}" dt="2022-11-06T11:25:40.575" v="221" actId="1076"/>
          <ac:spMkLst>
            <pc:docMk/>
            <pc:sldMk cId="3701085156" sldId="268"/>
            <ac:spMk id="9218" creationId="{00000000-0000-0000-0000-000000000000}"/>
          </ac:spMkLst>
        </pc:spChg>
        <pc:picChg chg="mod">
          <ac:chgData name="Richard Ball" userId="c2c6c2dd-6ddc-437e-8cdd-d7a74390accc" providerId="ADAL" clId="{ECFBF0CD-E32E-4265-8D5E-628540EDD67B}" dt="2022-11-06T11:25:46.826" v="223" actId="14100"/>
          <ac:picMkLst>
            <pc:docMk/>
            <pc:sldMk cId="3701085156" sldId="268"/>
            <ac:picMk id="9219" creationId="{00000000-0000-0000-0000-000000000000}"/>
          </ac:picMkLst>
        </pc:picChg>
      </pc:sldChg>
      <pc:sldChg chg="modSp mod ord">
        <pc:chgData name="Richard Ball" userId="c2c6c2dd-6ddc-437e-8cdd-d7a74390accc" providerId="ADAL" clId="{ECFBF0CD-E32E-4265-8D5E-628540EDD67B}" dt="2022-11-06T11:52:46.327" v="1449"/>
        <pc:sldMkLst>
          <pc:docMk/>
          <pc:sldMk cId="1153391455" sldId="269"/>
        </pc:sldMkLst>
        <pc:spChg chg="mod">
          <ac:chgData name="Richard Ball" userId="c2c6c2dd-6ddc-437e-8cdd-d7a74390accc" providerId="ADAL" clId="{ECFBF0CD-E32E-4265-8D5E-628540EDD67B}" dt="2022-11-06T11:52:43.488" v="1447" actId="115"/>
          <ac:spMkLst>
            <pc:docMk/>
            <pc:sldMk cId="1153391455" sldId="269"/>
            <ac:spMk id="1024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1153391455" sldId="269"/>
            <ac:spMk id="10243" creationId="{00000000-0000-0000-0000-000000000000}"/>
          </ac:spMkLst>
        </pc:spChg>
      </pc:sldChg>
      <pc:sldChg chg="modSp mod">
        <pc:chgData name="Richard Ball" userId="c2c6c2dd-6ddc-437e-8cdd-d7a74390accc" providerId="ADAL" clId="{ECFBF0CD-E32E-4265-8D5E-628540EDD67B}" dt="2022-11-06T11:54:10.267" v="1488" actId="207"/>
        <pc:sldMkLst>
          <pc:docMk/>
          <pc:sldMk cId="2525195001" sldId="270"/>
        </pc:sldMkLst>
        <pc:spChg chg="mod">
          <ac:chgData name="Richard Ball" userId="c2c6c2dd-6ddc-437e-8cdd-d7a74390accc" providerId="ADAL" clId="{ECFBF0CD-E32E-4265-8D5E-628540EDD67B}" dt="2022-11-06T11:53:39.617" v="1467" actId="20577"/>
          <ac:spMkLst>
            <pc:docMk/>
            <pc:sldMk cId="2525195001" sldId="270"/>
            <ac:spMk id="11266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54:10.267" v="1488" actId="207"/>
          <ac:spMkLst>
            <pc:docMk/>
            <pc:sldMk cId="2525195001" sldId="270"/>
            <ac:spMk id="11267" creationId="{00000000-0000-0000-0000-000000000000}"/>
          </ac:spMkLst>
        </pc:spChg>
      </pc:sldChg>
      <pc:sldChg chg="delSp modSp del mod">
        <pc:chgData name="Richard Ball" userId="c2c6c2dd-6ddc-437e-8cdd-d7a74390accc" providerId="ADAL" clId="{ECFBF0CD-E32E-4265-8D5E-628540EDD67B}" dt="2022-11-06T11:53:25.397" v="1451" actId="47"/>
        <pc:sldMkLst>
          <pc:docMk/>
          <pc:sldMk cId="2562650660" sldId="275"/>
        </pc:sldMkLst>
        <pc:spChg chg="del mod">
          <ac:chgData name="Richard Ball" userId="c2c6c2dd-6ddc-437e-8cdd-d7a74390accc" providerId="ADAL" clId="{ECFBF0CD-E32E-4265-8D5E-628540EDD67B}" dt="2022-11-06T11:25:58.230" v="225" actId="478"/>
          <ac:spMkLst>
            <pc:docMk/>
            <pc:sldMk cId="2562650660" sldId="275"/>
            <ac:spMk id="2" creationId="{00000000-0000-0000-0000-000000000000}"/>
          </ac:spMkLst>
        </pc:spChg>
        <pc:spChg chg="del mod">
          <ac:chgData name="Richard Ball" userId="c2c6c2dd-6ddc-437e-8cdd-d7a74390accc" providerId="ADAL" clId="{ECFBF0CD-E32E-4265-8D5E-628540EDD67B}" dt="2022-11-06T11:25:59.903" v="227" actId="478"/>
          <ac:spMkLst>
            <pc:docMk/>
            <pc:sldMk cId="2562650660" sldId="275"/>
            <ac:spMk id="3" creationId="{00000000-0000-0000-0000-000000000000}"/>
          </ac:spMkLst>
        </pc:spChg>
        <pc:picChg chg="mod">
          <ac:chgData name="Richard Ball" userId="c2c6c2dd-6ddc-437e-8cdd-d7a74390accc" providerId="ADAL" clId="{ECFBF0CD-E32E-4265-8D5E-628540EDD67B}" dt="2022-11-06T11:26:06.903" v="229" actId="14100"/>
          <ac:picMkLst>
            <pc:docMk/>
            <pc:sldMk cId="2562650660" sldId="275"/>
            <ac:picMk id="4" creationId="{00000000-0000-0000-0000-000000000000}"/>
          </ac:picMkLst>
        </pc:picChg>
      </pc:sldChg>
      <pc:sldChg chg="modSp del">
        <pc:chgData name="Richard Ball" userId="c2c6c2dd-6ddc-437e-8cdd-d7a74390accc" providerId="ADAL" clId="{ECFBF0CD-E32E-4265-8D5E-628540EDD67B}" dt="2022-11-06T11:45:47.922" v="1067" actId="47"/>
        <pc:sldMkLst>
          <pc:docMk/>
          <pc:sldMk cId="1180142268" sldId="276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1180142268" sldId="276"/>
            <ac:spMk id="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1180142268" sldId="276"/>
            <ac:spMk id="3" creationId="{00000000-0000-0000-0000-000000000000}"/>
          </ac:spMkLst>
        </pc:spChg>
      </pc:sldChg>
      <pc:sldChg chg="addSp modSp add del mod ord modAnim">
        <pc:chgData name="Richard Ball" userId="c2c6c2dd-6ddc-437e-8cdd-d7a74390accc" providerId="ADAL" clId="{ECFBF0CD-E32E-4265-8D5E-628540EDD67B}" dt="2022-11-06T11:51:17.378" v="1183"/>
        <pc:sldMkLst>
          <pc:docMk/>
          <pc:sldMk cId="1857133574" sldId="277"/>
        </pc:sldMkLst>
        <pc:spChg chg="mod">
          <ac:chgData name="Richard Ball" userId="c2c6c2dd-6ddc-437e-8cdd-d7a74390accc" providerId="ADAL" clId="{ECFBF0CD-E32E-4265-8D5E-628540EDD67B}" dt="2022-11-06T11:50:17.820" v="1162" actId="115"/>
          <ac:spMkLst>
            <pc:docMk/>
            <pc:sldMk cId="1857133574" sldId="277"/>
            <ac:spMk id="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47:49.994" v="1109" actId="27636"/>
          <ac:spMkLst>
            <pc:docMk/>
            <pc:sldMk cId="1857133574" sldId="277"/>
            <ac:spMk id="3" creationId="{00000000-0000-0000-0000-000000000000}"/>
          </ac:spMkLst>
        </pc:spChg>
        <pc:spChg chg="add mod">
          <ac:chgData name="Richard Ball" userId="c2c6c2dd-6ddc-437e-8cdd-d7a74390accc" providerId="ADAL" clId="{ECFBF0CD-E32E-4265-8D5E-628540EDD67B}" dt="2022-11-06T11:51:12.800" v="1180" actId="1076"/>
          <ac:spMkLst>
            <pc:docMk/>
            <pc:sldMk cId="1857133574" sldId="277"/>
            <ac:spMk id="4" creationId="{A0B5F309-786B-6C77-D93C-40FB60C65AC9}"/>
          </ac:spMkLst>
        </pc:spChg>
        <pc:spChg chg="add mod">
          <ac:chgData name="Richard Ball" userId="c2c6c2dd-6ddc-437e-8cdd-d7a74390accc" providerId="ADAL" clId="{ECFBF0CD-E32E-4265-8D5E-628540EDD67B}" dt="2022-11-06T11:51:12.800" v="1180" actId="1076"/>
          <ac:spMkLst>
            <pc:docMk/>
            <pc:sldMk cId="1857133574" sldId="277"/>
            <ac:spMk id="5" creationId="{A9D7B609-4FD0-EA66-1B2B-FF43D20E4FCB}"/>
          </ac:spMkLst>
        </pc:spChg>
      </pc:sldChg>
      <pc:sldChg chg="del">
        <pc:chgData name="Richard Ball" userId="c2c6c2dd-6ddc-437e-8cdd-d7a74390accc" providerId="ADAL" clId="{ECFBF0CD-E32E-4265-8D5E-628540EDD67B}" dt="2022-11-06T11:46:39.218" v="1085" actId="47"/>
        <pc:sldMkLst>
          <pc:docMk/>
          <pc:sldMk cId="1824942543" sldId="278"/>
        </pc:sldMkLst>
      </pc:sldChg>
      <pc:sldChg chg="modSp mod">
        <pc:chgData name="Richard Ball" userId="c2c6c2dd-6ddc-437e-8cdd-d7a74390accc" providerId="ADAL" clId="{ECFBF0CD-E32E-4265-8D5E-628540EDD67B}" dt="2022-11-06T11:52:29.387" v="1444" actId="1076"/>
        <pc:sldMkLst>
          <pc:docMk/>
          <pc:sldMk cId="49587917" sldId="279"/>
        </pc:sldMkLst>
        <pc:spChg chg="mod">
          <ac:chgData name="Richard Ball" userId="c2c6c2dd-6ddc-437e-8cdd-d7a74390accc" providerId="ADAL" clId="{ECFBF0CD-E32E-4265-8D5E-628540EDD67B}" dt="2022-11-06T11:52:29.387" v="1444" actId="1076"/>
          <ac:spMkLst>
            <pc:docMk/>
            <pc:sldMk cId="49587917" sldId="279"/>
            <ac:spMk id="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52:13.527" v="1443" actId="14100"/>
          <ac:spMkLst>
            <pc:docMk/>
            <pc:sldMk cId="49587917" sldId="279"/>
            <ac:spMk id="3" creationId="{00000000-0000-0000-0000-000000000000}"/>
          </ac:spMkLst>
        </pc:spChg>
      </pc:sldChg>
      <pc:sldChg chg="modSp del">
        <pc:chgData name="Richard Ball" userId="c2c6c2dd-6ddc-437e-8cdd-d7a74390accc" providerId="ADAL" clId="{ECFBF0CD-E32E-4265-8D5E-628540EDD67B}" dt="2022-11-06T11:52:33.995" v="1445" actId="47"/>
        <pc:sldMkLst>
          <pc:docMk/>
          <pc:sldMk cId="576051767" sldId="280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576051767" sldId="280"/>
            <ac:spMk id="2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576051767" sldId="280"/>
            <ac:spMk id="3" creationId="{00000000-0000-0000-0000-000000000000}"/>
          </ac:spMkLst>
        </pc:spChg>
      </pc:sldChg>
      <pc:sldChg chg="addSp modSp mod">
        <pc:chgData name="Richard Ball" userId="c2c6c2dd-6ddc-437e-8cdd-d7a74390accc" providerId="ADAL" clId="{ECFBF0CD-E32E-4265-8D5E-628540EDD67B}" dt="2022-11-06T11:30:01.387" v="254" actId="1076"/>
        <pc:sldMkLst>
          <pc:docMk/>
          <pc:sldMk cId="2350821759" sldId="282"/>
        </pc:sldMkLst>
        <pc:spChg chg="mod">
          <ac:chgData name="Richard Ball" userId="c2c6c2dd-6ddc-437e-8cdd-d7a74390accc" providerId="ADAL" clId="{ECFBF0CD-E32E-4265-8D5E-628540EDD67B}" dt="2022-11-06T11:22:01.628" v="204" actId="1076"/>
          <ac:spMkLst>
            <pc:docMk/>
            <pc:sldMk cId="2350821759" sldId="282"/>
            <ac:spMk id="2" creationId="{00000000-0000-0000-0000-000000000000}"/>
          </ac:spMkLst>
        </pc:spChg>
        <pc:spChg chg="add mod">
          <ac:chgData name="Richard Ball" userId="c2c6c2dd-6ddc-437e-8cdd-d7a74390accc" providerId="ADAL" clId="{ECFBF0CD-E32E-4265-8D5E-628540EDD67B}" dt="2022-11-06T11:30:01.387" v="254" actId="1076"/>
          <ac:spMkLst>
            <pc:docMk/>
            <pc:sldMk cId="2350821759" sldId="282"/>
            <ac:spMk id="3" creationId="{39865DE3-D996-E6BB-515A-7221AC50493E}"/>
          </ac:spMkLst>
        </pc:spChg>
        <pc:picChg chg="mod">
          <ac:chgData name="Richard Ball" userId="c2c6c2dd-6ddc-437e-8cdd-d7a74390accc" providerId="ADAL" clId="{ECFBF0CD-E32E-4265-8D5E-628540EDD67B}" dt="2022-11-06T11:22:05.340" v="205" actId="14100"/>
          <ac:picMkLst>
            <pc:docMk/>
            <pc:sldMk cId="2350821759" sldId="282"/>
            <ac:picMk id="4" creationId="{00000000-0000-0000-0000-000000000000}"/>
          </ac:picMkLst>
        </pc:picChg>
      </pc:sldChg>
      <pc:sldChg chg="modSp mod ord">
        <pc:chgData name="Richard Ball" userId="c2c6c2dd-6ddc-437e-8cdd-d7a74390accc" providerId="ADAL" clId="{ECFBF0CD-E32E-4265-8D5E-628540EDD67B}" dt="2022-11-06T11:24:20.955" v="219"/>
        <pc:sldMkLst>
          <pc:docMk/>
          <pc:sldMk cId="1307219662" sldId="284"/>
        </pc:sldMkLst>
        <pc:spChg chg="mod">
          <ac:chgData name="Richard Ball" userId="c2c6c2dd-6ddc-437e-8cdd-d7a74390accc" providerId="ADAL" clId="{ECFBF0CD-E32E-4265-8D5E-628540EDD67B}" dt="2022-11-06T11:22:47.197" v="213" actId="1076"/>
          <ac:spMkLst>
            <pc:docMk/>
            <pc:sldMk cId="1307219662" sldId="284"/>
            <ac:spMk id="2" creationId="{00000000-0000-0000-0000-000000000000}"/>
          </ac:spMkLst>
        </pc:spChg>
        <pc:picChg chg="mod">
          <ac:chgData name="Richard Ball" userId="c2c6c2dd-6ddc-437e-8cdd-d7a74390accc" providerId="ADAL" clId="{ECFBF0CD-E32E-4265-8D5E-628540EDD67B}" dt="2022-11-06T11:22:52.686" v="215" actId="14100"/>
          <ac:picMkLst>
            <pc:docMk/>
            <pc:sldMk cId="1307219662" sldId="284"/>
            <ac:picMk id="4" creationId="{00000000-0000-0000-0000-000000000000}"/>
          </ac:picMkLst>
        </pc:picChg>
      </pc:sldChg>
      <pc:sldChg chg="addSp delSp modSp add del mod">
        <pc:chgData name="Richard Ball" userId="c2c6c2dd-6ddc-437e-8cdd-d7a74390accc" providerId="ADAL" clId="{ECFBF0CD-E32E-4265-8D5E-628540EDD67B}" dt="2022-11-06T11:33:46.404" v="261" actId="47"/>
        <pc:sldMkLst>
          <pc:docMk/>
          <pc:sldMk cId="118602367" sldId="291"/>
        </pc:sldMkLst>
        <pc:spChg chg="del">
          <ac:chgData name="Richard Ball" userId="c2c6c2dd-6ddc-437e-8cdd-d7a74390accc" providerId="ADAL" clId="{ECFBF0CD-E32E-4265-8D5E-628540EDD67B}" dt="2022-11-06T11:33:39.988" v="259" actId="478"/>
          <ac:spMkLst>
            <pc:docMk/>
            <pc:sldMk cId="118602367" sldId="291"/>
            <ac:spMk id="2" creationId="{00000000-0000-0000-0000-000000000000}"/>
          </ac:spMkLst>
        </pc:spChg>
        <pc:picChg chg="del">
          <ac:chgData name="Richard Ball" userId="c2c6c2dd-6ddc-437e-8cdd-d7a74390accc" providerId="ADAL" clId="{ECFBF0CD-E32E-4265-8D5E-628540EDD67B}" dt="2022-11-06T11:33:35.828" v="258" actId="478"/>
          <ac:picMkLst>
            <pc:docMk/>
            <pc:sldMk cId="118602367" sldId="291"/>
            <ac:picMk id="3" creationId="{00000000-0000-0000-0000-000000000000}"/>
          </ac:picMkLst>
        </pc:picChg>
        <pc:picChg chg="add del mod">
          <ac:chgData name="Richard Ball" userId="c2c6c2dd-6ddc-437e-8cdd-d7a74390accc" providerId="ADAL" clId="{ECFBF0CD-E32E-4265-8D5E-628540EDD67B}" dt="2022-11-06T11:33:35.293" v="257" actId="478"/>
          <ac:picMkLst>
            <pc:docMk/>
            <pc:sldMk cId="118602367" sldId="291"/>
            <ac:picMk id="5" creationId="{303CEA19-464D-CA81-CFA6-CF3C393CE38C}"/>
          </ac:picMkLst>
        </pc:picChg>
      </pc:sldChg>
      <pc:sldChg chg="modSp">
        <pc:chgData name="Richard Ball" userId="c2c6c2dd-6ddc-437e-8cdd-d7a74390accc" providerId="ADAL" clId="{ECFBF0CD-E32E-4265-8D5E-628540EDD67B}" dt="2022-11-06T10:50:23.449" v="0"/>
        <pc:sldMkLst>
          <pc:docMk/>
          <pc:sldMk cId="2577235976" sldId="295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2577235976" sldId="295"/>
            <ac:spMk id="2" creationId="{68D8C89B-671A-42ED-B83D-095D87F61948}"/>
          </ac:spMkLst>
        </pc:spChg>
      </pc:sldChg>
      <pc:sldChg chg="modSp">
        <pc:chgData name="Richard Ball" userId="c2c6c2dd-6ddc-437e-8cdd-d7a74390accc" providerId="ADAL" clId="{ECFBF0CD-E32E-4265-8D5E-628540EDD67B}" dt="2022-11-06T10:50:23.449" v="0"/>
        <pc:sldMkLst>
          <pc:docMk/>
          <pc:sldMk cId="2540031872" sldId="296"/>
        </pc:sldMkLst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2540031872" sldId="296"/>
            <ac:spMk id="2" creationId="{64C07D60-491E-4FAF-B8F0-C2D7A9C67BF8}"/>
          </ac:spMkLst>
        </pc:spChg>
        <pc:spChg chg="mod">
          <ac:chgData name="Richard Ball" userId="c2c6c2dd-6ddc-437e-8cdd-d7a74390accc" providerId="ADAL" clId="{ECFBF0CD-E32E-4265-8D5E-628540EDD67B}" dt="2022-11-06T10:50:23.449" v="0"/>
          <ac:spMkLst>
            <pc:docMk/>
            <pc:sldMk cId="2540031872" sldId="296"/>
            <ac:spMk id="3" creationId="{8BCB02D6-417C-4C5D-92D6-7C365C59C561}"/>
          </ac:spMkLst>
        </pc:spChg>
      </pc:sldChg>
      <pc:sldChg chg="addSp delSp modSp mod modAnim">
        <pc:chgData name="Richard Ball" userId="c2c6c2dd-6ddc-437e-8cdd-d7a74390accc" providerId="ADAL" clId="{ECFBF0CD-E32E-4265-8D5E-628540EDD67B}" dt="2022-11-06T11:03:36.926" v="150" actId="20577"/>
        <pc:sldMkLst>
          <pc:docMk/>
          <pc:sldMk cId="3634119006" sldId="1934"/>
        </pc:sldMkLst>
        <pc:spChg chg="mod">
          <ac:chgData name="Richard Ball" userId="c2c6c2dd-6ddc-437e-8cdd-d7a74390accc" providerId="ADAL" clId="{ECFBF0CD-E32E-4265-8D5E-628540EDD67B}" dt="2022-11-06T11:02:19.639" v="146" actId="1076"/>
          <ac:spMkLst>
            <pc:docMk/>
            <pc:sldMk cId="3634119006" sldId="1934"/>
            <ac:spMk id="2" creationId="{5DD56EAB-187C-1B79-FB15-AD64204CB874}"/>
          </ac:spMkLst>
        </pc:spChg>
        <pc:spChg chg="mod">
          <ac:chgData name="Richard Ball" userId="c2c6c2dd-6ddc-437e-8cdd-d7a74390accc" providerId="ADAL" clId="{ECFBF0CD-E32E-4265-8D5E-628540EDD67B}" dt="2022-11-06T11:03:36.926" v="150" actId="20577"/>
          <ac:spMkLst>
            <pc:docMk/>
            <pc:sldMk cId="3634119006" sldId="1934"/>
            <ac:spMk id="3" creationId="{BDFE2A09-1E67-64D3-25AC-1B77762B2313}"/>
          </ac:spMkLst>
        </pc:spChg>
        <pc:spChg chg="add del mod">
          <ac:chgData name="Richard Ball" userId="c2c6c2dd-6ddc-437e-8cdd-d7a74390accc" providerId="ADAL" clId="{ECFBF0CD-E32E-4265-8D5E-628540EDD67B}" dt="2022-11-06T11:00:00.921" v="130" actId="478"/>
          <ac:spMkLst>
            <pc:docMk/>
            <pc:sldMk cId="3634119006" sldId="1934"/>
            <ac:spMk id="5" creationId="{517C8D02-94CB-E01E-2827-705D96600E57}"/>
          </ac:spMkLst>
        </pc:spChg>
        <pc:graphicFrameChg chg="add mod">
          <ac:chgData name="Richard Ball" userId="c2c6c2dd-6ddc-437e-8cdd-d7a74390accc" providerId="ADAL" clId="{ECFBF0CD-E32E-4265-8D5E-628540EDD67B}" dt="2022-11-06T10:59:07.928" v="116" actId="1076"/>
          <ac:graphicFrameMkLst>
            <pc:docMk/>
            <pc:sldMk cId="3634119006" sldId="1934"/>
            <ac:graphicFrameMk id="6" creationId="{C204D15D-9FB4-6901-DD3A-38FCBFFB0905}"/>
          </ac:graphicFrameMkLst>
        </pc:graphicFrameChg>
        <pc:picChg chg="add mod">
          <ac:chgData name="Richard Ball" userId="c2c6c2dd-6ddc-437e-8cdd-d7a74390accc" providerId="ADAL" clId="{ECFBF0CD-E32E-4265-8D5E-628540EDD67B}" dt="2022-11-06T10:58:27.908" v="108" actId="1076"/>
          <ac:picMkLst>
            <pc:docMk/>
            <pc:sldMk cId="3634119006" sldId="1934"/>
            <ac:picMk id="1026" creationId="{E3A9DF9A-90AB-E0EA-2C85-A4C1469101D8}"/>
          </ac:picMkLst>
        </pc:picChg>
      </pc:sldChg>
      <pc:sldChg chg="addSp delSp modSp new mod modNotesTx">
        <pc:chgData name="Richard Ball" userId="c2c6c2dd-6ddc-437e-8cdd-d7a74390accc" providerId="ADAL" clId="{ECFBF0CD-E32E-4265-8D5E-628540EDD67B}" dt="2022-11-06T11:45:25.627" v="1065" actId="313"/>
        <pc:sldMkLst>
          <pc:docMk/>
          <pc:sldMk cId="2584980970" sldId="1935"/>
        </pc:sldMkLst>
        <pc:spChg chg="del">
          <ac:chgData name="Richard Ball" userId="c2c6c2dd-6ddc-437e-8cdd-d7a74390accc" providerId="ADAL" clId="{ECFBF0CD-E32E-4265-8D5E-628540EDD67B}" dt="2022-11-06T11:33:49.894" v="262" actId="478"/>
          <ac:spMkLst>
            <pc:docMk/>
            <pc:sldMk cId="2584980970" sldId="1935"/>
            <ac:spMk id="2" creationId="{5B1BCDCC-E54E-B9E0-A325-710D2D14C777}"/>
          </ac:spMkLst>
        </pc:spChg>
        <pc:spChg chg="add mod">
          <ac:chgData name="Richard Ball" userId="c2c6c2dd-6ddc-437e-8cdd-d7a74390accc" providerId="ADAL" clId="{ECFBF0CD-E32E-4265-8D5E-628540EDD67B}" dt="2022-11-06T11:39:31.182" v="353" actId="207"/>
          <ac:spMkLst>
            <pc:docMk/>
            <pc:sldMk cId="2584980970" sldId="1935"/>
            <ac:spMk id="2" creationId="{908F1CA5-32C0-88DC-8BEF-9CC214817406}"/>
          </ac:spMkLst>
        </pc:spChg>
        <pc:spChg chg="add del mod">
          <ac:chgData name="Richard Ball" userId="c2c6c2dd-6ddc-437e-8cdd-d7a74390accc" providerId="ADAL" clId="{ECFBF0CD-E32E-4265-8D5E-628540EDD67B}" dt="2022-11-06T11:36:31.317" v="272" actId="478"/>
          <ac:spMkLst>
            <pc:docMk/>
            <pc:sldMk cId="2584980970" sldId="1935"/>
            <ac:spMk id="2" creationId="{9F408110-C2C8-B6CB-3AE8-64E8B6F22B0D}"/>
          </ac:spMkLst>
        </pc:spChg>
        <pc:spChg chg="del">
          <ac:chgData name="Richard Ball" userId="c2c6c2dd-6ddc-437e-8cdd-d7a74390accc" providerId="ADAL" clId="{ECFBF0CD-E32E-4265-8D5E-628540EDD67B}" dt="2022-11-06T11:33:49.894" v="262" actId="478"/>
          <ac:spMkLst>
            <pc:docMk/>
            <pc:sldMk cId="2584980970" sldId="1935"/>
            <ac:spMk id="3" creationId="{E696788B-664B-D5BB-0932-A650BD71A9F0}"/>
          </ac:spMkLst>
        </pc:spChg>
        <pc:spChg chg="add mod">
          <ac:chgData name="Richard Ball" userId="c2c6c2dd-6ddc-437e-8cdd-d7a74390accc" providerId="ADAL" clId="{ECFBF0CD-E32E-4265-8D5E-628540EDD67B}" dt="2022-11-06T11:43:08.022" v="669" actId="1076"/>
          <ac:spMkLst>
            <pc:docMk/>
            <pc:sldMk cId="2584980970" sldId="1935"/>
            <ac:spMk id="3" creationId="{FFE24390-FCE3-1568-7D68-863C0F2B5EF5}"/>
          </ac:spMkLst>
        </pc:spChg>
        <pc:picChg chg="add mod modCrop">
          <ac:chgData name="Richard Ball" userId="c2c6c2dd-6ddc-437e-8cdd-d7a74390accc" providerId="ADAL" clId="{ECFBF0CD-E32E-4265-8D5E-628540EDD67B}" dt="2022-11-06T11:42:46.288" v="614" actId="1076"/>
          <ac:picMkLst>
            <pc:docMk/>
            <pc:sldMk cId="2584980970" sldId="1935"/>
            <ac:picMk id="4" creationId="{AA3E36C1-B37A-E70B-8CA6-91971CB1BB6F}"/>
          </ac:picMkLst>
        </pc:picChg>
        <pc:cxnChg chg="add mod">
          <ac:chgData name="Richard Ball" userId="c2c6c2dd-6ddc-437e-8cdd-d7a74390accc" providerId="ADAL" clId="{ECFBF0CD-E32E-4265-8D5E-628540EDD67B}" dt="2022-11-06T11:42:00.990" v="550" actId="1076"/>
          <ac:cxnSpMkLst>
            <pc:docMk/>
            <pc:sldMk cId="2584980970" sldId="1935"/>
            <ac:cxnSpMk id="6" creationId="{4F6FB1B5-D7B2-1C80-76A5-9BDD2A161072}"/>
          </ac:cxnSpMkLst>
        </pc:cxnChg>
      </pc:sldChg>
      <pc:sldChg chg="modSp add del modAnim">
        <pc:chgData name="Richard Ball" userId="c2c6c2dd-6ddc-437e-8cdd-d7a74390accc" providerId="ADAL" clId="{ECFBF0CD-E32E-4265-8D5E-628540EDD67B}" dt="2022-11-06T11:48:59.950" v="1152" actId="47"/>
        <pc:sldMkLst>
          <pc:docMk/>
          <pc:sldMk cId="2214352827" sldId="1936"/>
        </pc:sldMkLst>
        <pc:spChg chg="mod">
          <ac:chgData name="Richard Ball" userId="c2c6c2dd-6ddc-437e-8cdd-d7a74390accc" providerId="ADAL" clId="{ECFBF0CD-E32E-4265-8D5E-628540EDD67B}" dt="2022-11-06T11:48:25.515" v="1138" actId="20577"/>
          <ac:spMkLst>
            <pc:docMk/>
            <pc:sldMk cId="2214352827" sldId="1936"/>
            <ac:spMk id="3" creationId="{00000000-0000-0000-0000-000000000000}"/>
          </ac:spMkLst>
        </pc:spChg>
      </pc:sldChg>
      <pc:sldChg chg="modSp add del mod">
        <pc:chgData name="Richard Ball" userId="c2c6c2dd-6ddc-437e-8cdd-d7a74390accc" providerId="ADAL" clId="{ECFBF0CD-E32E-4265-8D5E-628540EDD67B}" dt="2022-11-06T12:58:00.598" v="1489" actId="47"/>
        <pc:sldMkLst>
          <pc:docMk/>
          <pc:sldMk cId="3831028038" sldId="1936"/>
        </pc:sldMkLst>
        <pc:spChg chg="mod">
          <ac:chgData name="Richard Ball" userId="c2c6c2dd-6ddc-437e-8cdd-d7a74390accc" providerId="ADAL" clId="{ECFBF0CD-E32E-4265-8D5E-628540EDD67B}" dt="2022-11-06T11:51:36.933" v="1324" actId="5793"/>
          <ac:spMkLst>
            <pc:docMk/>
            <pc:sldMk cId="3831028038" sldId="1936"/>
            <ac:spMk id="3" creationId="{00000000-0000-0000-0000-000000000000}"/>
          </ac:spMkLst>
        </pc:spChg>
        <pc:spChg chg="mod">
          <ac:chgData name="Richard Ball" userId="c2c6c2dd-6ddc-437e-8cdd-d7a74390accc" providerId="ADAL" clId="{ECFBF0CD-E32E-4265-8D5E-628540EDD67B}" dt="2022-11-06T11:51:54.957" v="1439" actId="5793"/>
          <ac:spMkLst>
            <pc:docMk/>
            <pc:sldMk cId="3831028038" sldId="1936"/>
            <ac:spMk id="5" creationId="{A9D7B609-4FD0-EA66-1B2B-FF43D20E4FCB}"/>
          </ac:spMkLst>
        </pc:spChg>
      </pc:sldChg>
    </pc:docChg>
  </pc:docChgLst>
  <pc:docChgLst>
    <pc:chgData name="Richard Ball" userId="S::richard.ball@sthelens.london::c2c6c2dd-6ddc-437e-8cdd-d7a74390accc" providerId="AD" clId="Web-{263DBBAC-DB02-C3EB-6137-0FF90D56DDC7}"/>
    <pc:docChg chg="modSld">
      <pc:chgData name="Richard Ball" userId="S::richard.ball@sthelens.london::c2c6c2dd-6ddc-437e-8cdd-d7a74390accc" providerId="AD" clId="Web-{263DBBAC-DB02-C3EB-6137-0FF90D56DDC7}" dt="2022-11-06T11:34:30.193" v="1"/>
      <pc:docMkLst>
        <pc:docMk/>
      </pc:docMkLst>
      <pc:sldChg chg="addSp modSp">
        <pc:chgData name="Richard Ball" userId="S::richard.ball@sthelens.london::c2c6c2dd-6ddc-437e-8cdd-d7a74390accc" providerId="AD" clId="Web-{263DBBAC-DB02-C3EB-6137-0FF90D56DDC7}" dt="2022-11-06T11:34:30.193" v="1"/>
        <pc:sldMkLst>
          <pc:docMk/>
          <pc:sldMk cId="2584980970" sldId="1935"/>
        </pc:sldMkLst>
        <pc:spChg chg="add mod">
          <ac:chgData name="Richard Ball" userId="S::richard.ball@sthelens.london::c2c6c2dd-6ddc-437e-8cdd-d7a74390accc" providerId="AD" clId="Web-{263DBBAC-DB02-C3EB-6137-0FF90D56DDC7}" dt="2022-11-06T11:34:30.193" v="1"/>
          <ac:spMkLst>
            <pc:docMk/>
            <pc:sldMk cId="2584980970" sldId="1935"/>
            <ac:spMk id="2" creationId="{9F408110-C2C8-B6CB-3AE8-64E8B6F22B0D}"/>
          </ac:spMkLst>
        </pc:spChg>
      </pc:sldChg>
    </pc:docChg>
  </pc:docChgLst>
  <pc:docChgLst>
    <pc:chgData name="Richard Ball" userId="c2c6c2dd-6ddc-437e-8cdd-d7a74390accc" providerId="ADAL" clId="{DC4593C2-BE97-4F10-A622-7371ABDE4A78}"/>
    <pc:docChg chg="undo redo custSel addSld delSld modSld sldOrd">
      <pc:chgData name="Richard Ball" userId="c2c6c2dd-6ddc-437e-8cdd-d7a74390accc" providerId="ADAL" clId="{DC4593C2-BE97-4F10-A622-7371ABDE4A78}" dt="2022-12-09T09:13:36.391" v="1846" actId="9405"/>
      <pc:docMkLst>
        <pc:docMk/>
      </pc:docMkLst>
      <pc:sldChg chg="modSp mod">
        <pc:chgData name="Richard Ball" userId="c2c6c2dd-6ddc-437e-8cdd-d7a74390accc" providerId="ADAL" clId="{DC4593C2-BE97-4F10-A622-7371ABDE4A78}" dt="2022-11-29T13:39:20.750" v="1368" actId="20577"/>
        <pc:sldMkLst>
          <pc:docMk/>
          <pc:sldMk cId="883975741" sldId="256"/>
        </pc:sldMkLst>
        <pc:spChg chg="mod">
          <ac:chgData name="Richard Ball" userId="c2c6c2dd-6ddc-437e-8cdd-d7a74390accc" providerId="ADAL" clId="{DC4593C2-BE97-4F10-A622-7371ABDE4A78}" dt="2022-11-29T13:39:20.750" v="1368" actId="20577"/>
          <ac:spMkLst>
            <pc:docMk/>
            <pc:sldMk cId="883975741" sldId="256"/>
            <ac:spMk id="3" creationId="{7823397D-D84F-4656-8447-BE99F0C52715}"/>
          </ac:spMkLst>
        </pc:spChg>
      </pc:sldChg>
      <pc:sldChg chg="ord">
        <pc:chgData name="Richard Ball" userId="c2c6c2dd-6ddc-437e-8cdd-d7a74390accc" providerId="ADAL" clId="{DC4593C2-BE97-4F10-A622-7371ABDE4A78}" dt="2022-11-29T12:41:12.902" v="173"/>
        <pc:sldMkLst>
          <pc:docMk/>
          <pc:sldMk cId="186838376" sldId="259"/>
        </pc:sldMkLst>
      </pc:sldChg>
      <pc:sldChg chg="modSp mod">
        <pc:chgData name="Richard Ball" userId="c2c6c2dd-6ddc-437e-8cdd-d7a74390accc" providerId="ADAL" clId="{DC4593C2-BE97-4F10-A622-7371ABDE4A78}" dt="2022-11-29T12:44:22.132" v="443" actId="5793"/>
        <pc:sldMkLst>
          <pc:docMk/>
          <pc:sldMk cId="1001770898" sldId="261"/>
        </pc:sldMkLst>
        <pc:spChg chg="mod">
          <ac:chgData name="Richard Ball" userId="c2c6c2dd-6ddc-437e-8cdd-d7a74390accc" providerId="ADAL" clId="{DC4593C2-BE97-4F10-A622-7371ABDE4A78}" dt="2022-11-28T13:50:17.248" v="33" actId="20577"/>
          <ac:spMkLst>
            <pc:docMk/>
            <pc:sldMk cId="1001770898" sldId="261"/>
            <ac:spMk id="2" creationId="{247E6CCF-B678-F123-B9AA-1882FE063246}"/>
          </ac:spMkLst>
        </pc:spChg>
        <pc:spChg chg="mod">
          <ac:chgData name="Richard Ball" userId="c2c6c2dd-6ddc-437e-8cdd-d7a74390accc" providerId="ADAL" clId="{DC4593C2-BE97-4F10-A622-7371ABDE4A78}" dt="2022-11-29T12:44:16.907" v="431" actId="20577"/>
          <ac:spMkLst>
            <pc:docMk/>
            <pc:sldMk cId="1001770898" sldId="261"/>
            <ac:spMk id="960525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4:22.132" v="443" actId="5793"/>
          <ac:spMkLst>
            <pc:docMk/>
            <pc:sldMk cId="1001770898" sldId="261"/>
            <ac:spMk id="960526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36.398" v="354" actId="20577"/>
          <ac:spMkLst>
            <pc:docMk/>
            <pc:sldMk cId="1001770898" sldId="261"/>
            <ac:spMk id="960534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04.955" v="225" actId="5793"/>
          <ac:spMkLst>
            <pc:docMk/>
            <pc:sldMk cId="1001770898" sldId="261"/>
            <ac:spMk id="960535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46.362" v="374" actId="20577"/>
          <ac:spMkLst>
            <pc:docMk/>
            <pc:sldMk cId="1001770898" sldId="261"/>
            <ac:spMk id="960536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11.707" v="256" actId="20577"/>
          <ac:spMkLst>
            <pc:docMk/>
            <pc:sldMk cId="1001770898" sldId="261"/>
            <ac:spMk id="960537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15.492" v="280" actId="5793"/>
          <ac:spMkLst>
            <pc:docMk/>
            <pc:sldMk cId="1001770898" sldId="261"/>
            <ac:spMk id="960539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22.697" v="301" actId="20577"/>
          <ac:spMkLst>
            <pc:docMk/>
            <pc:sldMk cId="1001770898" sldId="261"/>
            <ac:spMk id="960540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4:02.093" v="417" actId="14100"/>
          <ac:spMkLst>
            <pc:docMk/>
            <pc:sldMk cId="1001770898" sldId="261"/>
            <ac:spMk id="960541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43:27.530" v="325" actId="20577"/>
          <ac:spMkLst>
            <pc:docMk/>
            <pc:sldMk cId="1001770898" sldId="261"/>
            <ac:spMk id="960542" creationId="{00000000-0000-0000-0000-000000000000}"/>
          </ac:spMkLst>
        </pc:spChg>
      </pc:sldChg>
      <pc:sldChg chg="addSp modAnim">
        <pc:chgData name="Richard Ball" userId="c2c6c2dd-6ddc-437e-8cdd-d7a74390accc" providerId="ADAL" clId="{DC4593C2-BE97-4F10-A622-7371ABDE4A78}" dt="2022-12-02T15:28:35.979" v="1426"/>
        <pc:sldMkLst>
          <pc:docMk/>
          <pc:sldMk cId="3985092911" sldId="264"/>
        </pc:sldMkLst>
        <pc:inkChg chg="add">
          <ac:chgData name="Richard Ball" userId="c2c6c2dd-6ddc-437e-8cdd-d7a74390accc" providerId="ADAL" clId="{DC4593C2-BE97-4F10-A622-7371ABDE4A78}" dt="2022-12-02T15:28:35.979" v="1426"/>
          <ac:inkMkLst>
            <pc:docMk/>
            <pc:sldMk cId="3985092911" sldId="264"/>
            <ac:inkMk id="2" creationId="{46C5EA3E-E90E-DF25-4311-FE59914113BB}"/>
          </ac:inkMkLst>
        </pc:inkChg>
      </pc:sldChg>
      <pc:sldChg chg="addSp modSp del mod ord">
        <pc:chgData name="Richard Ball" userId="c2c6c2dd-6ddc-437e-8cdd-d7a74390accc" providerId="ADAL" clId="{DC4593C2-BE97-4F10-A622-7371ABDE4A78}" dt="2022-11-29T12:46:30.639" v="448" actId="47"/>
        <pc:sldMkLst>
          <pc:docMk/>
          <pc:sldMk cId="1153391455" sldId="269"/>
        </pc:sldMkLst>
        <pc:spChg chg="add mod">
          <ac:chgData name="Richard Ball" userId="c2c6c2dd-6ddc-437e-8cdd-d7a74390accc" providerId="ADAL" clId="{DC4593C2-BE97-4F10-A622-7371ABDE4A78}" dt="2022-11-28T14:29:40.754" v="166" actId="208"/>
          <ac:spMkLst>
            <pc:docMk/>
            <pc:sldMk cId="1153391455" sldId="269"/>
            <ac:spMk id="2" creationId="{957DC30A-F71C-ACAF-9DEF-F18C50B729A6}"/>
          </ac:spMkLst>
        </pc:spChg>
        <pc:spChg chg="mod">
          <ac:chgData name="Richard Ball" userId="c2c6c2dd-6ddc-437e-8cdd-d7a74390accc" providerId="ADAL" clId="{DC4593C2-BE97-4F10-A622-7371ABDE4A78}" dt="2022-11-29T12:45:15.900" v="445" actId="1076"/>
          <ac:spMkLst>
            <pc:docMk/>
            <pc:sldMk cId="1153391455" sldId="269"/>
            <ac:spMk id="10242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8T14:29:46.817" v="167" actId="207"/>
          <ac:spMkLst>
            <pc:docMk/>
            <pc:sldMk cId="1153391455" sldId="269"/>
            <ac:spMk id="10243" creationId="{00000000-0000-0000-0000-000000000000}"/>
          </ac:spMkLst>
        </pc:spChg>
      </pc:sldChg>
      <pc:sldChg chg="addSp modSp mod modAnim">
        <pc:chgData name="Richard Ball" userId="c2c6c2dd-6ddc-437e-8cdd-d7a74390accc" providerId="ADAL" clId="{DC4593C2-BE97-4F10-A622-7371ABDE4A78}" dt="2022-11-29T12:58:12.003" v="519" actId="5793"/>
        <pc:sldMkLst>
          <pc:docMk/>
          <pc:sldMk cId="2525195001" sldId="270"/>
        </pc:sldMkLst>
        <pc:spChg chg="mod">
          <ac:chgData name="Richard Ball" userId="c2c6c2dd-6ddc-437e-8cdd-d7a74390accc" providerId="ADAL" clId="{DC4593C2-BE97-4F10-A622-7371ABDE4A78}" dt="2022-11-29T12:57:19.868" v="497" actId="404"/>
          <ac:spMkLst>
            <pc:docMk/>
            <pc:sldMk cId="2525195001" sldId="270"/>
            <ac:spMk id="11266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2:58:12.003" v="519" actId="5793"/>
          <ac:spMkLst>
            <pc:docMk/>
            <pc:sldMk cId="2525195001" sldId="270"/>
            <ac:spMk id="11267" creationId="{00000000-0000-0000-0000-000000000000}"/>
          </ac:spMkLst>
        </pc:spChg>
        <pc:picChg chg="add mod">
          <ac:chgData name="Richard Ball" userId="c2c6c2dd-6ddc-437e-8cdd-d7a74390accc" providerId="ADAL" clId="{DC4593C2-BE97-4F10-A622-7371ABDE4A78}" dt="2022-11-29T12:57:22.900" v="498" actId="14100"/>
          <ac:picMkLst>
            <pc:docMk/>
            <pc:sldMk cId="2525195001" sldId="270"/>
            <ac:picMk id="2" creationId="{6158EC41-5302-B464-C15C-CE382CA63CDC}"/>
          </ac:picMkLst>
        </pc:picChg>
      </pc:sldChg>
      <pc:sldChg chg="modSp mod modAnim">
        <pc:chgData name="Richard Ball" userId="c2c6c2dd-6ddc-437e-8cdd-d7a74390accc" providerId="ADAL" clId="{DC4593C2-BE97-4F10-A622-7371ABDE4A78}" dt="2022-11-29T15:35:40.722" v="1420"/>
        <pc:sldMkLst>
          <pc:docMk/>
          <pc:sldMk cId="1857133574" sldId="277"/>
        </pc:sldMkLst>
        <pc:spChg chg="mod">
          <ac:chgData name="Richard Ball" userId="c2c6c2dd-6ddc-437e-8cdd-d7a74390accc" providerId="ADAL" clId="{DC4593C2-BE97-4F10-A622-7371ABDE4A78}" dt="2022-11-29T15:31:01.338" v="1391" actId="20577"/>
          <ac:spMkLst>
            <pc:docMk/>
            <pc:sldMk cId="1857133574" sldId="277"/>
            <ac:spMk id="3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5:31:33.085" v="1400" actId="20577"/>
          <ac:spMkLst>
            <pc:docMk/>
            <pc:sldMk cId="1857133574" sldId="277"/>
            <ac:spMk id="5" creationId="{A9D7B609-4FD0-EA66-1B2B-FF43D20E4FCB}"/>
          </ac:spMkLst>
        </pc:spChg>
      </pc:sldChg>
      <pc:sldChg chg="addSp delSp modSp del mod">
        <pc:chgData name="Richard Ball" userId="c2c6c2dd-6ddc-437e-8cdd-d7a74390accc" providerId="ADAL" clId="{DC4593C2-BE97-4F10-A622-7371ABDE4A78}" dt="2022-11-29T12:56:59.716" v="486" actId="47"/>
        <pc:sldMkLst>
          <pc:docMk/>
          <pc:sldMk cId="49587917" sldId="279"/>
        </pc:sldMkLst>
        <pc:spChg chg="mod">
          <ac:chgData name="Richard Ball" userId="c2c6c2dd-6ddc-437e-8cdd-d7a74390accc" providerId="ADAL" clId="{DC4593C2-BE97-4F10-A622-7371ABDE4A78}" dt="2022-11-29T12:55:42.680" v="479" actId="113"/>
          <ac:spMkLst>
            <pc:docMk/>
            <pc:sldMk cId="49587917" sldId="279"/>
            <ac:spMk id="3" creationId="{00000000-0000-0000-0000-000000000000}"/>
          </ac:spMkLst>
        </pc:spChg>
        <pc:picChg chg="add del mod">
          <ac:chgData name="Richard Ball" userId="c2c6c2dd-6ddc-437e-8cdd-d7a74390accc" providerId="ADAL" clId="{DC4593C2-BE97-4F10-A622-7371ABDE4A78}" dt="2022-11-29T12:56:58.287" v="485" actId="478"/>
          <ac:picMkLst>
            <pc:docMk/>
            <pc:sldMk cId="49587917" sldId="279"/>
            <ac:picMk id="4" creationId="{66C8ACA9-295F-1A85-0AC3-2CB83BBF43DB}"/>
          </ac:picMkLst>
        </pc:picChg>
      </pc:sldChg>
      <pc:sldChg chg="del">
        <pc:chgData name="Richard Ball" userId="c2c6c2dd-6ddc-437e-8cdd-d7a74390accc" providerId="ADAL" clId="{DC4593C2-BE97-4F10-A622-7371ABDE4A78}" dt="2022-11-29T12:52:00.207" v="455" actId="47"/>
        <pc:sldMkLst>
          <pc:docMk/>
          <pc:sldMk cId="2350821759" sldId="282"/>
        </pc:sldMkLst>
      </pc:sldChg>
      <pc:sldChg chg="add del">
        <pc:chgData name="Richard Ball" userId="c2c6c2dd-6ddc-437e-8cdd-d7a74390accc" providerId="ADAL" clId="{DC4593C2-BE97-4F10-A622-7371ABDE4A78}" dt="2022-11-29T12:44:56.101" v="444" actId="47"/>
        <pc:sldMkLst>
          <pc:docMk/>
          <pc:sldMk cId="1307219662" sldId="284"/>
        </pc:sldMkLst>
      </pc:sldChg>
      <pc:sldChg chg="addSp modSp del">
        <pc:chgData name="Richard Ball" userId="c2c6c2dd-6ddc-437e-8cdd-d7a74390accc" providerId="ADAL" clId="{DC4593C2-BE97-4F10-A622-7371ABDE4A78}" dt="2022-11-29T15:43:25.530" v="1422" actId="47"/>
        <pc:sldMkLst>
          <pc:docMk/>
          <pc:sldMk cId="2856470791" sldId="290"/>
        </pc:sldMkLst>
        <pc:spChg chg="mod">
          <ac:chgData name="Richard Ball" userId="c2c6c2dd-6ddc-437e-8cdd-d7a74390accc" providerId="ADAL" clId="{DC4593C2-BE97-4F10-A622-7371ABDE4A78}" dt="2022-11-29T13:01:27.091" v="536" actId="20577"/>
          <ac:spMkLst>
            <pc:docMk/>
            <pc:sldMk cId="2856470791" sldId="290"/>
            <ac:spMk id="9" creationId="{00000000-0000-0000-0000-000000000000}"/>
          </ac:spMkLst>
        </pc:spChg>
        <pc:inkChg chg="add">
          <ac:chgData name="Richard Ball" userId="c2c6c2dd-6ddc-437e-8cdd-d7a74390accc" providerId="ADAL" clId="{DC4593C2-BE97-4F10-A622-7371ABDE4A78}" dt="2022-11-29T15:43:20.523" v="1421"/>
          <ac:inkMkLst>
            <pc:docMk/>
            <pc:sldMk cId="2856470791" sldId="290"/>
            <ac:inkMk id="3" creationId="{2772E8F0-3ACC-7BCD-AC0B-ABD785AFF35C}"/>
          </ac:inkMkLst>
        </pc:inkChg>
      </pc:sldChg>
      <pc:sldChg chg="addSp delSp modSp mod delAnim modAnim">
        <pc:chgData name="Richard Ball" userId="c2c6c2dd-6ddc-437e-8cdd-d7a74390accc" providerId="ADAL" clId="{DC4593C2-BE97-4F10-A622-7371ABDE4A78}" dt="2022-11-29T13:13:02.779" v="927" actId="478"/>
        <pc:sldMkLst>
          <pc:docMk/>
          <pc:sldMk cId="697955579" sldId="292"/>
        </pc:sldMkLst>
        <pc:picChg chg="add del mod">
          <ac:chgData name="Richard Ball" userId="c2c6c2dd-6ddc-437e-8cdd-d7a74390accc" providerId="ADAL" clId="{DC4593C2-BE97-4F10-A622-7371ABDE4A78}" dt="2022-11-29T13:13:02.779" v="927" actId="478"/>
          <ac:picMkLst>
            <pc:docMk/>
            <pc:sldMk cId="697955579" sldId="292"/>
            <ac:picMk id="4" creationId="{0BFD7EEB-6C5F-3A58-9E51-2CEDEE4B2319}"/>
          </ac:picMkLst>
        </pc:picChg>
      </pc:sldChg>
      <pc:sldChg chg="modSp mod">
        <pc:chgData name="Richard Ball" userId="c2c6c2dd-6ddc-437e-8cdd-d7a74390accc" providerId="ADAL" clId="{DC4593C2-BE97-4F10-A622-7371ABDE4A78}" dt="2022-11-29T15:55:59.261" v="1425" actId="14100"/>
        <pc:sldMkLst>
          <pc:docMk/>
          <pc:sldMk cId="1910084716" sldId="294"/>
        </pc:sldMkLst>
        <pc:picChg chg="mod">
          <ac:chgData name="Richard Ball" userId="c2c6c2dd-6ddc-437e-8cdd-d7a74390accc" providerId="ADAL" clId="{DC4593C2-BE97-4F10-A622-7371ABDE4A78}" dt="2022-11-29T15:55:59.261" v="1425" actId="14100"/>
          <ac:picMkLst>
            <pc:docMk/>
            <pc:sldMk cId="1910084716" sldId="294"/>
            <ac:picMk id="4" creationId="{00000000-0000-0000-0000-000000000000}"/>
          </ac:picMkLst>
        </pc:picChg>
      </pc:sldChg>
      <pc:sldChg chg="modSp mod modAnim">
        <pc:chgData name="Richard Ball" userId="c2c6c2dd-6ddc-437e-8cdd-d7a74390accc" providerId="ADAL" clId="{DC4593C2-BE97-4F10-A622-7371ABDE4A78}" dt="2022-11-29T15:13:05.544" v="1382" actId="20577"/>
        <pc:sldMkLst>
          <pc:docMk/>
          <pc:sldMk cId="3634119006" sldId="1934"/>
        </pc:sldMkLst>
        <pc:spChg chg="mod">
          <ac:chgData name="Richard Ball" userId="c2c6c2dd-6ddc-437e-8cdd-d7a74390accc" providerId="ADAL" clId="{DC4593C2-BE97-4F10-A622-7371ABDE4A78}" dt="2022-11-29T15:13:05.544" v="1382" actId="20577"/>
          <ac:spMkLst>
            <pc:docMk/>
            <pc:sldMk cId="3634119006" sldId="1934"/>
            <ac:spMk id="3" creationId="{BDFE2A09-1E67-64D3-25AC-1B77762B2313}"/>
          </ac:spMkLst>
        </pc:spChg>
      </pc:sldChg>
      <pc:sldChg chg="addSp delSp modSp mod modNotesTx">
        <pc:chgData name="Richard Ball" userId="c2c6c2dd-6ddc-437e-8cdd-d7a74390accc" providerId="ADAL" clId="{DC4593C2-BE97-4F10-A622-7371ABDE4A78}" dt="2022-12-02T15:28:35.979" v="1426"/>
        <pc:sldMkLst>
          <pc:docMk/>
          <pc:sldMk cId="2584980970" sldId="1935"/>
        </pc:sldMkLst>
        <pc:spChg chg="mod">
          <ac:chgData name="Richard Ball" userId="c2c6c2dd-6ddc-437e-8cdd-d7a74390accc" providerId="ADAL" clId="{DC4593C2-BE97-4F10-A622-7371ABDE4A78}" dt="2022-11-29T13:33:16.669" v="1364" actId="14100"/>
          <ac:spMkLst>
            <pc:docMk/>
            <pc:sldMk cId="2584980970" sldId="1935"/>
            <ac:spMk id="2" creationId="{908F1CA5-32C0-88DC-8BEF-9CC214817406}"/>
          </ac:spMkLst>
        </pc:spChg>
        <pc:spChg chg="mod">
          <ac:chgData name="Richard Ball" userId="c2c6c2dd-6ddc-437e-8cdd-d7a74390accc" providerId="ADAL" clId="{DC4593C2-BE97-4F10-A622-7371ABDE4A78}" dt="2022-11-29T12:42:46.297" v="196" actId="1076"/>
          <ac:spMkLst>
            <pc:docMk/>
            <pc:sldMk cId="2584980970" sldId="1935"/>
            <ac:spMk id="3" creationId="{FFE24390-FCE3-1568-7D68-863C0F2B5EF5}"/>
          </ac:spMkLst>
        </pc:spChg>
        <pc:spChg chg="add mod">
          <ac:chgData name="Richard Ball" userId="c2c6c2dd-6ddc-437e-8cdd-d7a74390accc" providerId="ADAL" clId="{DC4593C2-BE97-4F10-A622-7371ABDE4A78}" dt="2022-11-29T12:52:28.796" v="476" actId="1076"/>
          <ac:spMkLst>
            <pc:docMk/>
            <pc:sldMk cId="2584980970" sldId="1935"/>
            <ac:spMk id="5" creationId="{BDF9AAC6-2DB2-65EE-3907-194966693885}"/>
          </ac:spMkLst>
        </pc:spChg>
        <pc:spChg chg="add mod">
          <ac:chgData name="Richard Ball" userId="c2c6c2dd-6ddc-437e-8cdd-d7a74390accc" providerId="ADAL" clId="{DC4593C2-BE97-4F10-A622-7371ABDE4A78}" dt="2022-11-29T13:28:34.991" v="1271" actId="207"/>
          <ac:spMkLst>
            <pc:docMk/>
            <pc:sldMk cId="2584980970" sldId="1935"/>
            <ac:spMk id="7" creationId="{60A2F9F2-DC72-F233-FCE7-1C901199FFB0}"/>
          </ac:spMkLst>
        </pc:spChg>
        <pc:spChg chg="add del mod">
          <ac:chgData name="Richard Ball" userId="c2c6c2dd-6ddc-437e-8cdd-d7a74390accc" providerId="ADAL" clId="{DC4593C2-BE97-4F10-A622-7371ABDE4A78}" dt="2022-11-29T13:28:49.096" v="1278" actId="478"/>
          <ac:spMkLst>
            <pc:docMk/>
            <pc:sldMk cId="2584980970" sldId="1935"/>
            <ac:spMk id="8" creationId="{FDC58028-095B-420A-8CA6-89CAAE8D1363}"/>
          </ac:spMkLst>
        </pc:spChg>
        <pc:spChg chg="add mod">
          <ac:chgData name="Richard Ball" userId="c2c6c2dd-6ddc-437e-8cdd-d7a74390accc" providerId="ADAL" clId="{DC4593C2-BE97-4F10-A622-7371ABDE4A78}" dt="2022-11-29T13:28:38.973" v="1274" actId="1076"/>
          <ac:spMkLst>
            <pc:docMk/>
            <pc:sldMk cId="2584980970" sldId="1935"/>
            <ac:spMk id="9" creationId="{12A85AAA-5C5C-FF5A-4C37-7CB3C7729FE0}"/>
          </ac:spMkLst>
        </pc:spChg>
        <pc:spChg chg="add mod">
          <ac:chgData name="Richard Ball" userId="c2c6c2dd-6ddc-437e-8cdd-d7a74390accc" providerId="ADAL" clId="{DC4593C2-BE97-4F10-A622-7371ABDE4A78}" dt="2022-11-29T13:28:46.335" v="1277"/>
          <ac:spMkLst>
            <pc:docMk/>
            <pc:sldMk cId="2584980970" sldId="1935"/>
            <ac:spMk id="10" creationId="{737612DE-D58C-1516-AAB7-D238F4C613FC}"/>
          </ac:spMkLst>
        </pc:spChg>
        <pc:spChg chg="add mod">
          <ac:chgData name="Richard Ball" userId="c2c6c2dd-6ddc-437e-8cdd-d7a74390accc" providerId="ADAL" clId="{DC4593C2-BE97-4F10-A622-7371ABDE4A78}" dt="2022-11-29T13:32:44.116" v="1343" actId="14100"/>
          <ac:spMkLst>
            <pc:docMk/>
            <pc:sldMk cId="2584980970" sldId="1935"/>
            <ac:spMk id="11" creationId="{7BAC590C-366D-4266-3249-D2A9C6703162}"/>
          </ac:spMkLst>
        </pc:spChg>
        <pc:spChg chg="add mod">
          <ac:chgData name="Richard Ball" userId="c2c6c2dd-6ddc-437e-8cdd-d7a74390accc" providerId="ADAL" clId="{DC4593C2-BE97-4F10-A622-7371ABDE4A78}" dt="2022-11-29T13:32:54.031" v="1353" actId="1076"/>
          <ac:spMkLst>
            <pc:docMk/>
            <pc:sldMk cId="2584980970" sldId="1935"/>
            <ac:spMk id="12" creationId="{7D5A226E-00CD-621B-E3C1-58CD72AF9192}"/>
          </ac:spMkLst>
        </pc:spChg>
        <pc:spChg chg="add mod">
          <ac:chgData name="Richard Ball" userId="c2c6c2dd-6ddc-437e-8cdd-d7a74390accc" providerId="ADAL" clId="{DC4593C2-BE97-4F10-A622-7371ABDE4A78}" dt="2022-11-29T13:32:52.732" v="1352" actId="1076"/>
          <ac:spMkLst>
            <pc:docMk/>
            <pc:sldMk cId="2584980970" sldId="1935"/>
            <ac:spMk id="13" creationId="{37F0805D-A088-B1F9-93D0-15BB70AC445C}"/>
          </ac:spMkLst>
        </pc:spChg>
        <pc:spChg chg="add mod">
          <ac:chgData name="Richard Ball" userId="c2c6c2dd-6ddc-437e-8cdd-d7a74390accc" providerId="ADAL" clId="{DC4593C2-BE97-4F10-A622-7371ABDE4A78}" dt="2022-11-29T13:32:49.610" v="1351" actId="1076"/>
          <ac:spMkLst>
            <pc:docMk/>
            <pc:sldMk cId="2584980970" sldId="1935"/>
            <ac:spMk id="14" creationId="{00CDD54E-6335-3BC3-4B55-D21813CFF209}"/>
          </ac:spMkLst>
        </pc:spChg>
        <pc:spChg chg="add mod">
          <ac:chgData name="Richard Ball" userId="c2c6c2dd-6ddc-437e-8cdd-d7a74390accc" providerId="ADAL" clId="{DC4593C2-BE97-4F10-A622-7371ABDE4A78}" dt="2022-11-29T13:32:48.620" v="1350" actId="1076"/>
          <ac:spMkLst>
            <pc:docMk/>
            <pc:sldMk cId="2584980970" sldId="1935"/>
            <ac:spMk id="15" creationId="{6AC12866-355C-8DE2-3D82-438D498923F9}"/>
          </ac:spMkLst>
        </pc:spChg>
        <pc:spChg chg="add mod">
          <ac:chgData name="Richard Ball" userId="c2c6c2dd-6ddc-437e-8cdd-d7a74390accc" providerId="ADAL" clId="{DC4593C2-BE97-4F10-A622-7371ABDE4A78}" dt="2022-11-29T13:32:47.568" v="1349" actId="1076"/>
          <ac:spMkLst>
            <pc:docMk/>
            <pc:sldMk cId="2584980970" sldId="1935"/>
            <ac:spMk id="16" creationId="{63436482-7083-BCEC-2DBF-F118E53C9F8D}"/>
          </ac:spMkLst>
        </pc:spChg>
        <pc:spChg chg="add mod">
          <ac:chgData name="Richard Ball" userId="c2c6c2dd-6ddc-437e-8cdd-d7a74390accc" providerId="ADAL" clId="{DC4593C2-BE97-4F10-A622-7371ABDE4A78}" dt="2022-11-29T13:33:02.724" v="1360" actId="1076"/>
          <ac:spMkLst>
            <pc:docMk/>
            <pc:sldMk cId="2584980970" sldId="1935"/>
            <ac:spMk id="17" creationId="{DEFB3CDD-4C14-AFE0-745C-14F03593505D}"/>
          </ac:spMkLst>
        </pc:spChg>
        <pc:spChg chg="add mod">
          <ac:chgData name="Richard Ball" userId="c2c6c2dd-6ddc-437e-8cdd-d7a74390accc" providerId="ADAL" clId="{DC4593C2-BE97-4F10-A622-7371ABDE4A78}" dt="2022-11-29T13:32:57.606" v="1357" actId="1076"/>
          <ac:spMkLst>
            <pc:docMk/>
            <pc:sldMk cId="2584980970" sldId="1935"/>
            <ac:spMk id="18" creationId="{42B9CBD4-12E2-5557-2646-AB6D8B071544}"/>
          </ac:spMkLst>
        </pc:spChg>
        <pc:spChg chg="add mod">
          <ac:chgData name="Richard Ball" userId="c2c6c2dd-6ddc-437e-8cdd-d7a74390accc" providerId="ADAL" clId="{DC4593C2-BE97-4F10-A622-7371ABDE4A78}" dt="2022-11-29T13:33:04.891" v="1361" actId="1076"/>
          <ac:spMkLst>
            <pc:docMk/>
            <pc:sldMk cId="2584980970" sldId="1935"/>
            <ac:spMk id="19" creationId="{629ECF55-CD2A-0605-EFF5-F89A6DBDF453}"/>
          </ac:spMkLst>
        </pc:spChg>
        <pc:spChg chg="add mod">
          <ac:chgData name="Richard Ball" userId="c2c6c2dd-6ddc-437e-8cdd-d7a74390accc" providerId="ADAL" clId="{DC4593C2-BE97-4F10-A622-7371ABDE4A78}" dt="2022-11-29T13:33:10.090" v="1363" actId="1076"/>
          <ac:spMkLst>
            <pc:docMk/>
            <pc:sldMk cId="2584980970" sldId="1935"/>
            <ac:spMk id="20" creationId="{6F5491D3-2869-7AB5-AC0A-F7D79E192989}"/>
          </ac:spMkLst>
        </pc:spChg>
        <pc:picChg chg="mod">
          <ac:chgData name="Richard Ball" userId="c2c6c2dd-6ddc-437e-8cdd-d7a74390accc" providerId="ADAL" clId="{DC4593C2-BE97-4F10-A622-7371ABDE4A78}" dt="2022-11-29T13:33:00.121" v="1359" actId="1076"/>
          <ac:picMkLst>
            <pc:docMk/>
            <pc:sldMk cId="2584980970" sldId="1935"/>
            <ac:picMk id="4" creationId="{AA3E36C1-B37A-E70B-8CA6-91971CB1BB6F}"/>
          </ac:picMkLst>
        </pc:picChg>
        <pc:inkChg chg="add">
          <ac:chgData name="Richard Ball" userId="c2c6c2dd-6ddc-437e-8cdd-d7a74390accc" providerId="ADAL" clId="{DC4593C2-BE97-4F10-A622-7371ABDE4A78}" dt="2022-12-02T15:28:35.979" v="1426"/>
          <ac:inkMkLst>
            <pc:docMk/>
            <pc:sldMk cId="2584980970" sldId="1935"/>
            <ac:inkMk id="8" creationId="{D03378CA-A5D8-38DF-7C00-3F2942D1389E}"/>
          </ac:inkMkLst>
        </pc:inkChg>
        <pc:inkChg chg="add del">
          <ac:chgData name="Richard Ball" userId="c2c6c2dd-6ddc-437e-8cdd-d7a74390accc" providerId="ADAL" clId="{DC4593C2-BE97-4F10-A622-7371ABDE4A78}" dt="2022-11-29T15:53:45.780" v="1424" actId="33639"/>
          <ac:inkMkLst>
            <pc:docMk/>
            <pc:sldMk cId="2584980970" sldId="1935"/>
            <ac:inkMk id="21" creationId="{78E30961-32AF-922C-CAD1-D39E7CF3D47E}"/>
          </ac:inkMkLst>
        </pc:inkChg>
      </pc:sldChg>
      <pc:sldChg chg="ord modAnim">
        <pc:chgData name="Richard Ball" userId="c2c6c2dd-6ddc-437e-8cdd-d7a74390accc" providerId="ADAL" clId="{DC4593C2-BE97-4F10-A622-7371ABDE4A78}" dt="2022-11-29T12:49:00.009" v="454"/>
        <pc:sldMkLst>
          <pc:docMk/>
          <pc:sldMk cId="3528990878" sldId="1936"/>
        </pc:sldMkLst>
      </pc:sldChg>
      <pc:sldChg chg="addSp delSp modSp new mod ord modShow">
        <pc:chgData name="Richard Ball" userId="c2c6c2dd-6ddc-437e-8cdd-d7a74390accc" providerId="ADAL" clId="{DC4593C2-BE97-4F10-A622-7371ABDE4A78}" dt="2022-12-09T09:13:36.391" v="1846" actId="9405"/>
        <pc:sldMkLst>
          <pc:docMk/>
          <pc:sldMk cId="239441578" sldId="1937"/>
        </pc:sldMkLst>
        <pc:spChg chg="del">
          <ac:chgData name="Richard Ball" userId="c2c6c2dd-6ddc-437e-8cdd-d7a74390accc" providerId="ADAL" clId="{DC4593C2-BE97-4F10-A622-7371ABDE4A78}" dt="2022-11-28T13:57:19.242" v="35" actId="478"/>
          <ac:spMkLst>
            <pc:docMk/>
            <pc:sldMk cId="239441578" sldId="1937"/>
            <ac:spMk id="2" creationId="{5AF4FE2F-42E7-9AFE-2A04-C6537E1771E6}"/>
          </ac:spMkLst>
        </pc:spChg>
        <pc:spChg chg="del">
          <ac:chgData name="Richard Ball" userId="c2c6c2dd-6ddc-437e-8cdd-d7a74390accc" providerId="ADAL" clId="{DC4593C2-BE97-4F10-A622-7371ABDE4A78}" dt="2022-11-28T13:57:19.242" v="35" actId="478"/>
          <ac:spMkLst>
            <pc:docMk/>
            <pc:sldMk cId="239441578" sldId="1937"/>
            <ac:spMk id="3" creationId="{B1C05646-FC33-E735-9C11-997B9CD80160}"/>
          </ac:spMkLst>
        </pc:spChg>
        <pc:picChg chg="add mod modCrop">
          <ac:chgData name="Richard Ball" userId="c2c6c2dd-6ddc-437e-8cdd-d7a74390accc" providerId="ADAL" clId="{DC4593C2-BE97-4F10-A622-7371ABDE4A78}" dt="2022-11-28T13:57:35.750" v="41" actId="1076"/>
          <ac:picMkLst>
            <pc:docMk/>
            <pc:sldMk cId="239441578" sldId="1937"/>
            <ac:picMk id="5" creationId="{72A83AF9-E144-D933-0B87-37BC38CFACCF}"/>
          </ac:picMkLst>
        </pc:picChg>
        <pc:inkChg chg="add">
          <ac:chgData name="Richard Ball" userId="c2c6c2dd-6ddc-437e-8cdd-d7a74390accc" providerId="ADAL" clId="{DC4593C2-BE97-4F10-A622-7371ABDE4A78}" dt="2022-12-09T09:13:36.391" v="1846" actId="9405"/>
          <ac:inkMkLst>
            <pc:docMk/>
            <pc:sldMk cId="239441578" sldId="1937"/>
            <ac:inkMk id="2" creationId="{79A3E46C-5179-1961-4A39-FF3172C25883}"/>
          </ac:inkMkLst>
        </pc:inkChg>
      </pc:sldChg>
      <pc:sldChg chg="modSp new mod modShow">
        <pc:chgData name="Richard Ball" userId="c2c6c2dd-6ddc-437e-8cdd-d7a74390accc" providerId="ADAL" clId="{DC4593C2-BE97-4F10-A622-7371ABDE4A78}" dt="2022-11-29T12:42:12.465" v="178" actId="729"/>
        <pc:sldMkLst>
          <pc:docMk/>
          <pc:sldMk cId="3280209534" sldId="1938"/>
        </pc:sldMkLst>
        <pc:spChg chg="mod">
          <ac:chgData name="Richard Ball" userId="c2c6c2dd-6ddc-437e-8cdd-d7a74390accc" providerId="ADAL" clId="{DC4593C2-BE97-4F10-A622-7371ABDE4A78}" dt="2022-11-28T14:27:17.772" v="50" actId="12"/>
          <ac:spMkLst>
            <pc:docMk/>
            <pc:sldMk cId="3280209534" sldId="1938"/>
            <ac:spMk id="3" creationId="{F50C0F86-C4D7-DF77-7B13-E70960DE0D8A}"/>
          </ac:spMkLst>
        </pc:spChg>
      </pc:sldChg>
      <pc:sldChg chg="add">
        <pc:chgData name="Richard Ball" userId="c2c6c2dd-6ddc-437e-8cdd-d7a74390accc" providerId="ADAL" clId="{DC4593C2-BE97-4F10-A622-7371ABDE4A78}" dt="2022-11-29T12:42:54.512" v="197" actId="2890"/>
        <pc:sldMkLst>
          <pc:docMk/>
          <pc:sldMk cId="1518970017" sldId="1939"/>
        </pc:sldMkLst>
      </pc:sldChg>
      <pc:sldChg chg="modSp add del mod modAnim">
        <pc:chgData name="Richard Ball" userId="c2c6c2dd-6ddc-437e-8cdd-d7a74390accc" providerId="ADAL" clId="{DC4593C2-BE97-4F10-A622-7371ABDE4A78}" dt="2022-12-05T07:36:12.058" v="1462" actId="47"/>
        <pc:sldMkLst>
          <pc:docMk/>
          <pc:sldMk cId="3306795836" sldId="1940"/>
        </pc:sldMkLst>
        <pc:spChg chg="mod">
          <ac:chgData name="Richard Ball" userId="c2c6c2dd-6ddc-437e-8cdd-d7a74390accc" providerId="ADAL" clId="{DC4593C2-BE97-4F10-A622-7371ABDE4A78}" dt="2022-12-05T07:35:01.050" v="1459" actId="14100"/>
          <ac:spMkLst>
            <pc:docMk/>
            <pc:sldMk cId="3306795836" sldId="1940"/>
            <ac:spMk id="9" creationId="{00000000-0000-0000-0000-000000000000}"/>
          </ac:spMkLst>
        </pc:spChg>
        <pc:picChg chg="mod">
          <ac:chgData name="Richard Ball" userId="c2c6c2dd-6ddc-437e-8cdd-d7a74390accc" providerId="ADAL" clId="{DC4593C2-BE97-4F10-A622-7371ABDE4A78}" dt="2022-12-05T07:34:59.088" v="1458" actId="14100"/>
          <ac:picMkLst>
            <pc:docMk/>
            <pc:sldMk cId="3306795836" sldId="1940"/>
            <ac:picMk id="1026" creationId="{00000000-0000-0000-0000-000000000000}"/>
          </ac:picMkLst>
        </pc:picChg>
      </pc:sldChg>
      <pc:sldChg chg="addSp delSp modSp new mod modNotesTx">
        <pc:chgData name="Richard Ball" userId="c2c6c2dd-6ddc-437e-8cdd-d7a74390accc" providerId="ADAL" clId="{DC4593C2-BE97-4F10-A622-7371ABDE4A78}" dt="2022-12-09T09:12:32.715" v="1845"/>
        <pc:sldMkLst>
          <pc:docMk/>
          <pc:sldMk cId="187245097" sldId="1941"/>
        </pc:sldMkLst>
        <pc:spChg chg="del">
          <ac:chgData name="Richard Ball" userId="c2c6c2dd-6ddc-437e-8cdd-d7a74390accc" providerId="ADAL" clId="{DC4593C2-BE97-4F10-A622-7371ABDE4A78}" dt="2022-11-29T13:09:24.779" v="542" actId="478"/>
          <ac:spMkLst>
            <pc:docMk/>
            <pc:sldMk cId="187245097" sldId="1941"/>
            <ac:spMk id="2" creationId="{7CDB0A11-3669-3F3C-F2F8-58B29D954351}"/>
          </ac:spMkLst>
        </pc:spChg>
        <pc:spChg chg="del">
          <ac:chgData name="Richard Ball" userId="c2c6c2dd-6ddc-437e-8cdd-d7a74390accc" providerId="ADAL" clId="{DC4593C2-BE97-4F10-A622-7371ABDE4A78}" dt="2022-11-29T13:09:24.779" v="542" actId="478"/>
          <ac:spMkLst>
            <pc:docMk/>
            <pc:sldMk cId="187245097" sldId="1941"/>
            <ac:spMk id="3" creationId="{73DCB27F-A49A-2F20-F234-F9916AF58076}"/>
          </ac:spMkLst>
        </pc:spChg>
        <pc:spChg chg="add mod">
          <ac:chgData name="Richard Ball" userId="c2c6c2dd-6ddc-437e-8cdd-d7a74390accc" providerId="ADAL" clId="{DC4593C2-BE97-4F10-A622-7371ABDE4A78}" dt="2022-11-29T13:13:32.433" v="963" actId="1076"/>
          <ac:spMkLst>
            <pc:docMk/>
            <pc:sldMk cId="187245097" sldId="1941"/>
            <ac:spMk id="6" creationId="{A1393016-5CCA-89A7-C26D-0C64AB169909}"/>
          </ac:spMkLst>
        </pc:spChg>
        <pc:grpChg chg="del mod">
          <ac:chgData name="Richard Ball" userId="c2c6c2dd-6ddc-437e-8cdd-d7a74390accc" providerId="ADAL" clId="{DC4593C2-BE97-4F10-A622-7371ABDE4A78}" dt="2022-12-09T09:11:03.346" v="1723"/>
          <ac:grpSpMkLst>
            <pc:docMk/>
            <pc:sldMk cId="187245097" sldId="1941"/>
            <ac:grpSpMk id="19" creationId="{93F8F9A1-1FC4-E1DD-F53C-BFE13B6C0D35}"/>
          </ac:grpSpMkLst>
        </pc:grpChg>
        <pc:grpChg chg="del mod">
          <ac:chgData name="Richard Ball" userId="c2c6c2dd-6ddc-437e-8cdd-d7a74390accc" providerId="ADAL" clId="{DC4593C2-BE97-4F10-A622-7371ABDE4A78}" dt="2022-12-09T09:12:12.221" v="1819"/>
          <ac:grpSpMkLst>
            <pc:docMk/>
            <pc:sldMk cId="187245097" sldId="1941"/>
            <ac:grpSpMk id="33" creationId="{3DDA7618-5BF8-615F-4A0F-164F9A2B457F}"/>
          </ac:grpSpMkLst>
        </pc:grpChg>
        <pc:grpChg chg="del mod">
          <ac:chgData name="Richard Ball" userId="c2c6c2dd-6ddc-437e-8cdd-d7a74390accc" providerId="ADAL" clId="{DC4593C2-BE97-4F10-A622-7371ABDE4A78}" dt="2022-12-09T09:11:20.486" v="1749"/>
          <ac:grpSpMkLst>
            <pc:docMk/>
            <pc:sldMk cId="187245097" sldId="1941"/>
            <ac:grpSpMk id="44" creationId="{2D4B3852-281A-53F8-D66F-677B172FF11F}"/>
          </ac:grpSpMkLst>
        </pc:grpChg>
        <pc:grpChg chg="del mod">
          <ac:chgData name="Richard Ball" userId="c2c6c2dd-6ddc-437e-8cdd-d7a74390accc" providerId="ADAL" clId="{DC4593C2-BE97-4F10-A622-7371ABDE4A78}" dt="2022-12-09T09:11:21.477" v="1751"/>
          <ac:grpSpMkLst>
            <pc:docMk/>
            <pc:sldMk cId="187245097" sldId="1941"/>
            <ac:grpSpMk id="59" creationId="{EEE45835-9109-16B7-5455-0EA0C5E022E5}"/>
          </ac:grpSpMkLst>
        </pc:grpChg>
        <pc:grpChg chg="del mod">
          <ac:chgData name="Richard Ball" userId="c2c6c2dd-6ddc-437e-8cdd-d7a74390accc" providerId="ADAL" clId="{DC4593C2-BE97-4F10-A622-7371ABDE4A78}" dt="2022-12-09T09:11:45.306" v="1795"/>
          <ac:grpSpMkLst>
            <pc:docMk/>
            <pc:sldMk cId="187245097" sldId="1941"/>
            <ac:grpSpMk id="61" creationId="{118F1FFF-4F4D-A126-2A91-66E0475A4315}"/>
          </ac:grpSpMkLst>
        </pc:grpChg>
        <pc:grpChg chg="del mod">
          <ac:chgData name="Richard Ball" userId="c2c6c2dd-6ddc-437e-8cdd-d7a74390accc" providerId="ADAL" clId="{DC4593C2-BE97-4F10-A622-7371ABDE4A78}" dt="2022-12-09T09:12:15.491" v="1824"/>
          <ac:grpSpMkLst>
            <pc:docMk/>
            <pc:sldMk cId="187245097" sldId="1941"/>
            <ac:grpSpMk id="70" creationId="{D683E0E8-6860-91F8-B836-6F1044D3C5E1}"/>
          </ac:grpSpMkLst>
        </pc:grpChg>
        <pc:grpChg chg="del mod">
          <ac:chgData name="Richard Ball" userId="c2c6c2dd-6ddc-437e-8cdd-d7a74390accc" providerId="ADAL" clId="{DC4593C2-BE97-4F10-A622-7371ABDE4A78}" dt="2022-12-09T09:11:45.306" v="1795"/>
          <ac:grpSpMkLst>
            <pc:docMk/>
            <pc:sldMk cId="187245097" sldId="1941"/>
            <ac:grpSpMk id="92" creationId="{B8C8D573-74AC-3FA6-1BD2-25543AC8CADE}"/>
          </ac:grpSpMkLst>
        </pc:grpChg>
        <pc:grpChg chg="del mod">
          <ac:chgData name="Richard Ball" userId="c2c6c2dd-6ddc-437e-8cdd-d7a74390accc" providerId="ADAL" clId="{DC4593C2-BE97-4F10-A622-7371ABDE4A78}" dt="2022-12-09T09:12:15.491" v="1824"/>
          <ac:grpSpMkLst>
            <pc:docMk/>
            <pc:sldMk cId="187245097" sldId="1941"/>
            <ac:grpSpMk id="93" creationId="{A0C8A780-12FD-DBF4-973C-78EA67460756}"/>
          </ac:grpSpMkLst>
        </pc:grpChg>
        <pc:grpChg chg="del mod">
          <ac:chgData name="Richard Ball" userId="c2c6c2dd-6ddc-437e-8cdd-d7a74390accc" providerId="ADAL" clId="{DC4593C2-BE97-4F10-A622-7371ABDE4A78}" dt="2022-12-09T09:12:12.221" v="1819"/>
          <ac:grpSpMkLst>
            <pc:docMk/>
            <pc:sldMk cId="187245097" sldId="1941"/>
            <ac:grpSpMk id="102" creationId="{C077DAAD-27F1-0F06-C680-A1590D83BF59}"/>
          </ac:grpSpMkLst>
        </pc:grpChg>
        <pc:grpChg chg="del mod">
          <ac:chgData name="Richard Ball" userId="c2c6c2dd-6ddc-437e-8cdd-d7a74390accc" providerId="ADAL" clId="{DC4593C2-BE97-4F10-A622-7371ABDE4A78}" dt="2022-12-09T09:12:12.221" v="1819"/>
          <ac:grpSpMkLst>
            <pc:docMk/>
            <pc:sldMk cId="187245097" sldId="1941"/>
            <ac:grpSpMk id="103" creationId="{EA4CB9C0-C2BC-5545-5DEC-AD7DF9417946}"/>
          </ac:grpSpMkLst>
        </pc:grpChg>
        <pc:grpChg chg="del mod">
          <ac:chgData name="Richard Ball" userId="c2c6c2dd-6ddc-437e-8cdd-d7a74390accc" providerId="ADAL" clId="{DC4593C2-BE97-4F10-A622-7371ABDE4A78}" dt="2022-12-09T09:12:05.015" v="1806"/>
          <ac:grpSpMkLst>
            <pc:docMk/>
            <pc:sldMk cId="187245097" sldId="1941"/>
            <ac:grpSpMk id="108" creationId="{D2831C5D-D015-7185-8148-A465720A88B2}"/>
          </ac:grpSpMkLst>
        </pc:grpChg>
        <pc:grpChg chg="mod">
          <ac:chgData name="Richard Ball" userId="c2c6c2dd-6ddc-437e-8cdd-d7a74390accc" providerId="ADAL" clId="{DC4593C2-BE97-4F10-A622-7371ABDE4A78}" dt="2022-12-09T09:12:05.015" v="1806"/>
          <ac:grpSpMkLst>
            <pc:docMk/>
            <pc:sldMk cId="187245097" sldId="1941"/>
            <ac:grpSpMk id="111" creationId="{80AC1283-CB51-624D-FBB6-B69A1F8C3F8B}"/>
          </ac:grpSpMkLst>
        </pc:grpChg>
        <pc:grpChg chg="del mod">
          <ac:chgData name="Richard Ball" userId="c2c6c2dd-6ddc-437e-8cdd-d7a74390accc" providerId="ADAL" clId="{DC4593C2-BE97-4F10-A622-7371ABDE4A78}" dt="2022-12-09T09:12:15.491" v="1824"/>
          <ac:grpSpMkLst>
            <pc:docMk/>
            <pc:sldMk cId="187245097" sldId="1941"/>
            <ac:grpSpMk id="124" creationId="{6DBE6A4D-0ECF-82BF-F3CF-647EE43F41AA}"/>
          </ac:grpSpMkLst>
        </pc:grpChg>
        <pc:grpChg chg="del mod">
          <ac:chgData name="Richard Ball" userId="c2c6c2dd-6ddc-437e-8cdd-d7a74390accc" providerId="ADAL" clId="{DC4593C2-BE97-4F10-A622-7371ABDE4A78}" dt="2022-12-09T09:12:21.914" v="1832"/>
          <ac:grpSpMkLst>
            <pc:docMk/>
            <pc:sldMk cId="187245097" sldId="1941"/>
            <ac:grpSpMk id="129" creationId="{29854C80-A56C-03D7-FAC2-46C181817954}"/>
          </ac:grpSpMkLst>
        </pc:grpChg>
        <pc:grpChg chg="del mod">
          <ac:chgData name="Richard Ball" userId="c2c6c2dd-6ddc-437e-8cdd-d7a74390accc" providerId="ADAL" clId="{DC4593C2-BE97-4F10-A622-7371ABDE4A78}" dt="2022-12-09T09:12:30.233" v="1843"/>
          <ac:grpSpMkLst>
            <pc:docMk/>
            <pc:sldMk cId="187245097" sldId="1941"/>
            <ac:grpSpMk id="137" creationId="{0992F23D-0EC9-9F7D-5183-F0BC6B41B233}"/>
          </ac:grpSpMkLst>
        </pc:grpChg>
        <pc:grpChg chg="del mod">
          <ac:chgData name="Richard Ball" userId="c2c6c2dd-6ddc-437e-8cdd-d7a74390accc" providerId="ADAL" clId="{DC4593C2-BE97-4F10-A622-7371ABDE4A78}" dt="2022-12-09T09:12:32.715" v="1845"/>
          <ac:grpSpMkLst>
            <pc:docMk/>
            <pc:sldMk cId="187245097" sldId="1941"/>
            <ac:grpSpMk id="148" creationId="{2C987302-0F2D-62C1-29CA-60379F621E20}"/>
          </ac:grpSpMkLst>
        </pc:grpChg>
        <pc:grpChg chg="mod">
          <ac:chgData name="Richard Ball" userId="c2c6c2dd-6ddc-437e-8cdd-d7a74390accc" providerId="ADAL" clId="{DC4593C2-BE97-4F10-A622-7371ABDE4A78}" dt="2022-12-09T09:12:32.715" v="1845"/>
          <ac:grpSpMkLst>
            <pc:docMk/>
            <pc:sldMk cId="187245097" sldId="1941"/>
            <ac:grpSpMk id="150" creationId="{38FE55BE-3092-4B60-9D75-ABCE85B6B0F2}"/>
          </ac:grpSpMkLst>
        </pc:grpChg>
        <pc:picChg chg="add mod modCrop">
          <ac:chgData name="Richard Ball" userId="c2c6c2dd-6ddc-437e-8cdd-d7a74390accc" providerId="ADAL" clId="{DC4593C2-BE97-4F10-A622-7371ABDE4A78}" dt="2022-11-29T13:25:42.825" v="1223" actId="14100"/>
          <ac:picMkLst>
            <pc:docMk/>
            <pc:sldMk cId="187245097" sldId="1941"/>
            <ac:picMk id="5" creationId="{BAF3F042-1727-6D84-D3D3-A9770442145A}"/>
          </ac:picMkLst>
        </pc:picChg>
        <pc:inkChg chg="add del">
          <ac:chgData name="Richard Ball" userId="c2c6c2dd-6ddc-437e-8cdd-d7a74390accc" providerId="ADAL" clId="{DC4593C2-BE97-4F10-A622-7371ABDE4A78}" dt="2022-12-09T09:10:52.550" v="1711"/>
          <ac:inkMkLst>
            <pc:docMk/>
            <pc:sldMk cId="187245097" sldId="1941"/>
            <ac:inkMk id="2" creationId="{61B56D7C-30DB-4A3E-B07C-44922A4CFBA9}"/>
          </ac:inkMkLst>
        </pc:inkChg>
        <pc:inkChg chg="add del">
          <ac:chgData name="Richard Ball" userId="c2c6c2dd-6ddc-437e-8cdd-d7a74390accc" providerId="ADAL" clId="{DC4593C2-BE97-4F10-A622-7371ABDE4A78}" dt="2022-12-05T16:00:37.124" v="1678" actId="33640"/>
          <ac:inkMkLst>
            <pc:docMk/>
            <pc:sldMk cId="187245097" sldId="1941"/>
            <ac:inkMk id="2" creationId="{B3D3F3DF-6549-258A-A796-532A77947E81}"/>
          </ac:inkMkLst>
        </pc:inkChg>
        <pc:inkChg chg="add del">
          <ac:chgData name="Richard Ball" userId="c2c6c2dd-6ddc-437e-8cdd-d7a74390accc" providerId="ADAL" clId="{DC4593C2-BE97-4F10-A622-7371ABDE4A78}" dt="2022-12-09T09:10:52.548" v="1706"/>
          <ac:inkMkLst>
            <pc:docMk/>
            <pc:sldMk cId="187245097" sldId="1941"/>
            <ac:inkMk id="3" creationId="{0754708E-A0F2-5EFC-1863-54DC7720F605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4" creationId="{582CFE2B-AFE6-1562-D1B2-51F524675B34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7" creationId="{759F9572-358A-DF7A-38FF-13199103C8E5}"/>
          </ac:inkMkLst>
        </pc:inkChg>
        <pc:inkChg chg="add del">
          <ac:chgData name="Richard Ball" userId="c2c6c2dd-6ddc-437e-8cdd-d7a74390accc" providerId="ADAL" clId="{DC4593C2-BE97-4F10-A622-7371ABDE4A78}" dt="2022-11-29T15:53:45.780" v="1424" actId="33639"/>
          <ac:inkMkLst>
            <pc:docMk/>
            <pc:sldMk cId="187245097" sldId="1941"/>
            <ac:inkMk id="7" creationId="{F4480D74-E342-9700-A09B-64066BF16111}"/>
          </ac:inkMkLst>
        </pc:inkChg>
        <pc:inkChg chg="add del">
          <ac:chgData name="Richard Ball" userId="c2c6c2dd-6ddc-437e-8cdd-d7a74390accc" providerId="ADAL" clId="{DC4593C2-BE97-4F10-A622-7371ABDE4A78}" dt="2022-12-09T09:10:52.548" v="1707"/>
          <ac:inkMkLst>
            <pc:docMk/>
            <pc:sldMk cId="187245097" sldId="1941"/>
            <ac:inkMk id="8" creationId="{147F692A-F441-EBC0-4581-27651AC57940}"/>
          </ac:inkMkLst>
        </pc:inkChg>
        <pc:inkChg chg="add del">
          <ac:chgData name="Richard Ball" userId="c2c6c2dd-6ddc-437e-8cdd-d7a74390accc" providerId="ADAL" clId="{DC4593C2-BE97-4F10-A622-7371ABDE4A78}" dt="2022-12-09T09:10:52.545" v="1701"/>
          <ac:inkMkLst>
            <pc:docMk/>
            <pc:sldMk cId="187245097" sldId="1941"/>
            <ac:inkMk id="9" creationId="{444CF2FA-6F5D-B963-593B-E094F4ED0A7C}"/>
          </ac:inkMkLst>
        </pc:inkChg>
        <pc:inkChg chg="add">
          <ac:chgData name="Richard Ball" userId="c2c6c2dd-6ddc-437e-8cdd-d7a74390accc" providerId="ADAL" clId="{DC4593C2-BE97-4F10-A622-7371ABDE4A78}" dt="2022-12-09T09:10:30.179" v="1685" actId="9405"/>
          <ac:inkMkLst>
            <pc:docMk/>
            <pc:sldMk cId="187245097" sldId="1941"/>
            <ac:inkMk id="10" creationId="{3A8B463A-DD0A-E279-C870-E891FCB11534}"/>
          </ac:inkMkLst>
        </pc:inkChg>
        <pc:inkChg chg="add del">
          <ac:chgData name="Richard Ball" userId="c2c6c2dd-6ddc-437e-8cdd-d7a74390accc" providerId="ADAL" clId="{DC4593C2-BE97-4F10-A622-7371ABDE4A78}" dt="2022-12-09T09:10:52.547" v="1705"/>
          <ac:inkMkLst>
            <pc:docMk/>
            <pc:sldMk cId="187245097" sldId="1941"/>
            <ac:inkMk id="11" creationId="{0E685E66-B754-0FCF-2E0B-7DBFBAAD3825}"/>
          </ac:inkMkLst>
        </pc:inkChg>
        <pc:inkChg chg="add del">
          <ac:chgData name="Richard Ball" userId="c2c6c2dd-6ddc-437e-8cdd-d7a74390accc" providerId="ADAL" clId="{DC4593C2-BE97-4F10-A622-7371ABDE4A78}" dt="2022-12-09T09:10:52.557" v="1714"/>
          <ac:inkMkLst>
            <pc:docMk/>
            <pc:sldMk cId="187245097" sldId="1941"/>
            <ac:inkMk id="12" creationId="{17A2CEE7-4321-910C-4684-5ED2A743A9BA}"/>
          </ac:inkMkLst>
        </pc:inkChg>
        <pc:inkChg chg="add del">
          <ac:chgData name="Richard Ball" userId="c2c6c2dd-6ddc-437e-8cdd-d7a74390accc" providerId="ADAL" clId="{DC4593C2-BE97-4F10-A622-7371ABDE4A78}" dt="2022-12-09T09:10:52.550" v="1710"/>
          <ac:inkMkLst>
            <pc:docMk/>
            <pc:sldMk cId="187245097" sldId="1941"/>
            <ac:inkMk id="13" creationId="{8687B549-13DA-F53C-D449-DEB00D87969E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" creationId="{5578473B-912C-CF51-FF81-04F9BB75C419}"/>
          </ac:inkMkLst>
        </pc:inkChg>
        <pc:inkChg chg="add del">
          <ac:chgData name="Richard Ball" userId="c2c6c2dd-6ddc-437e-8cdd-d7a74390accc" providerId="ADAL" clId="{DC4593C2-BE97-4F10-A622-7371ABDE4A78}" dt="2022-12-09T09:10:52.547" v="1703"/>
          <ac:inkMkLst>
            <pc:docMk/>
            <pc:sldMk cId="187245097" sldId="1941"/>
            <ac:inkMk id="15" creationId="{1488F4F6-708D-F303-2DD8-4E660E45BE6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6" creationId="{FE3C1478-2154-E96B-E1A6-8A939D70D7C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7" creationId="{579B6BB8-1D4E-845D-CD87-46E171644805}"/>
          </ac:inkMkLst>
        </pc:inkChg>
        <pc:inkChg chg="add del">
          <ac:chgData name="Richard Ball" userId="c2c6c2dd-6ddc-437e-8cdd-d7a74390accc" providerId="ADAL" clId="{DC4593C2-BE97-4F10-A622-7371ABDE4A78}" dt="2022-12-09T09:10:52.549" v="1709"/>
          <ac:inkMkLst>
            <pc:docMk/>
            <pc:sldMk cId="187245097" sldId="1941"/>
            <ac:inkMk id="18" creationId="{35AAF17A-4E6E-ABC7-CE6A-FB09F7F6DBF9}"/>
          </ac:inkMkLst>
        </pc:inkChg>
        <pc:inkChg chg="add del">
          <ac:chgData name="Richard Ball" userId="c2c6c2dd-6ddc-437e-8cdd-d7a74390accc" providerId="ADAL" clId="{DC4593C2-BE97-4F10-A622-7371ABDE4A78}" dt="2022-12-09T09:10:41.042" v="1696" actId="9405"/>
          <ac:inkMkLst>
            <pc:docMk/>
            <pc:sldMk cId="187245097" sldId="1941"/>
            <ac:inkMk id="20" creationId="{0BDF8C7B-3441-1EFF-267F-E36908FE10A4}"/>
          </ac:inkMkLst>
        </pc:inkChg>
        <pc:inkChg chg="add del">
          <ac:chgData name="Richard Ball" userId="c2c6c2dd-6ddc-437e-8cdd-d7a74390accc" providerId="ADAL" clId="{DC4593C2-BE97-4F10-A622-7371ABDE4A78}" dt="2022-12-09T09:10:52.546" v="1702"/>
          <ac:inkMkLst>
            <pc:docMk/>
            <pc:sldMk cId="187245097" sldId="1941"/>
            <ac:inkMk id="21" creationId="{A84AA0CC-E458-9FC8-6F17-51DC9B5263A1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22" creationId="{F75493DF-6CE3-5C05-8285-1CA216839F30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23" creationId="{868BC345-0A04-21AF-4F2D-719047BF171C}"/>
          </ac:inkMkLst>
        </pc:inkChg>
        <pc:inkChg chg="add del">
          <ac:chgData name="Richard Ball" userId="c2c6c2dd-6ddc-437e-8cdd-d7a74390accc" providerId="ADAL" clId="{DC4593C2-BE97-4F10-A622-7371ABDE4A78}" dt="2022-12-09T09:10:52.547" v="1704"/>
          <ac:inkMkLst>
            <pc:docMk/>
            <pc:sldMk cId="187245097" sldId="1941"/>
            <ac:inkMk id="24" creationId="{9261130E-E3D3-95E6-8E55-798EEA9C07F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25" creationId="{2A9E7447-B865-BEA8-3060-119ED86686A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26" creationId="{7572B9C7-5C68-C84B-3054-6DA17EEBD8B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27" creationId="{E693906F-93DB-5CC1-D293-930241D99D7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28" creationId="{038CE19D-4826-DBCF-21E2-3DC632A8883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29" creationId="{6731B567-24B2-A353-28C9-86E5206D3429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0" creationId="{17790B9F-C93F-CBFC-F728-43B5AB86251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1" creationId="{F6E8B09A-2285-FF97-1C52-9FDA34332519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2" creationId="{1235621A-9410-A928-E526-C34538BF423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4" creationId="{D1B1D828-91DF-3415-AA3B-1D5D00F6B41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5" creationId="{A174386C-DD16-F7EF-BB19-E65B29ACB72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6" creationId="{C9D09ADE-1C9D-74F4-1234-665FC24628F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7" creationId="{E212681B-4AAA-1FCA-3AC2-4964264E677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8" creationId="{98A8EEFF-0C3B-72F3-D853-0828C32FC38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39" creationId="{A11F9BDB-D0AE-ED30-36ED-D44D74098A5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0" creationId="{E55F6042-35B3-332D-F017-FD8AAE44E28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1" creationId="{AAFD83EA-0100-FB8B-130F-9BDA2C73E609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2" creationId="{2D1A7A13-B028-18B8-C840-ABF1986F499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3" creationId="{3DE390DE-E505-90E9-E784-71AD0BDB036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5" creationId="{021309A6-80D9-7D94-5C74-0076E730715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6" creationId="{448384E1-73D6-3097-7B41-6A32CE2FA26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7" creationId="{1EA3826B-978E-026E-EC08-1EF76B48749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8" creationId="{B018EFD5-F111-8E59-AED2-6EC4F773EBF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49" creationId="{FE32A294-DA90-3D53-83C9-10AC80AAADC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0" creationId="{52516998-C99E-34B3-730D-35AE31392058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1" creationId="{103F7F5E-0EC1-1E97-FDDD-5522E1031C1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2" creationId="{CDA4AA23-6C88-54B0-A96C-4B8F64190A4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3" creationId="{FFF1B8C0-4771-DDDF-353E-4D14D684711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4" creationId="{A63ECDAF-EA0F-D1EC-EFFE-ACBB54D29BC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5" creationId="{F8946A34-AFAB-5B23-D6B7-92F06F55950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6" creationId="{ECF79A1C-E0B1-55D6-15C2-E5E3FFA4CB6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7" creationId="{93A0F790-9CD7-83CE-8FDF-F291DFFAE5A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58" creationId="{F8FEA5B5-5A2E-8BA8-EF33-0FE88B5A935B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0" creationId="{C91A2A37-ADBB-E5FE-827C-CBAE167A898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2" creationId="{2425916A-B596-A131-31BA-6CDCD2289E9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3" creationId="{D51CBAC0-EE09-F366-F8EA-354043A830B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4" creationId="{AB2C67B4-AD61-C082-3587-04E629E087D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5" creationId="{56864EB0-D95D-37A7-96A9-1834338EDC6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6" creationId="{3F77DF78-FC8F-4E2C-B44D-EF855079E06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7" creationId="{B7D4CE01-C5CF-61A0-A82E-22C7CC9D29D3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8" creationId="{8073C0A1-E4AF-DBA0-F841-FA1BE14F897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69" creationId="{5F94C5CB-5D82-98FC-DDF0-127B7ECD6EAE}"/>
          </ac:inkMkLst>
        </pc:inkChg>
        <pc:inkChg chg="add del">
          <ac:chgData name="Richard Ball" userId="c2c6c2dd-6ddc-437e-8cdd-d7a74390accc" providerId="ADAL" clId="{DC4593C2-BE97-4F10-A622-7371ABDE4A78}" dt="2022-12-09T09:11:45.094" v="1792"/>
          <ac:inkMkLst>
            <pc:docMk/>
            <pc:sldMk cId="187245097" sldId="1941"/>
            <ac:inkMk id="71" creationId="{4FF640EB-A5F7-BDAA-CCE0-681A8268AC8C}"/>
          </ac:inkMkLst>
        </pc:inkChg>
        <pc:inkChg chg="add del">
          <ac:chgData name="Richard Ball" userId="c2c6c2dd-6ddc-437e-8cdd-d7a74390accc" providerId="ADAL" clId="{DC4593C2-BE97-4F10-A622-7371ABDE4A78}" dt="2022-12-09T09:11:45.096" v="1794"/>
          <ac:inkMkLst>
            <pc:docMk/>
            <pc:sldMk cId="187245097" sldId="1941"/>
            <ac:inkMk id="72" creationId="{AF0B75A5-230A-6BAF-BEE8-4718FC1F56AA}"/>
          </ac:inkMkLst>
        </pc:inkChg>
        <pc:inkChg chg="add del">
          <ac:chgData name="Richard Ball" userId="c2c6c2dd-6ddc-437e-8cdd-d7a74390accc" providerId="ADAL" clId="{DC4593C2-BE97-4F10-A622-7371ABDE4A78}" dt="2022-12-09T09:11:45.095" v="1793"/>
          <ac:inkMkLst>
            <pc:docMk/>
            <pc:sldMk cId="187245097" sldId="1941"/>
            <ac:inkMk id="73" creationId="{1EFB8044-A17C-DF51-12D6-68C34E595871}"/>
          </ac:inkMkLst>
        </pc:inkChg>
        <pc:inkChg chg="add del">
          <ac:chgData name="Richard Ball" userId="c2c6c2dd-6ddc-437e-8cdd-d7a74390accc" providerId="ADAL" clId="{DC4593C2-BE97-4F10-A622-7371ABDE4A78}" dt="2022-12-09T09:11:45.093" v="1791"/>
          <ac:inkMkLst>
            <pc:docMk/>
            <pc:sldMk cId="187245097" sldId="1941"/>
            <ac:inkMk id="74" creationId="{D52334E4-26A4-24F2-4E29-3D78D2152DF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75" creationId="{0FD27129-0F93-99E6-89F5-A3644EE4C2E0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76" creationId="{457640AD-DEAF-5588-DC6B-AB1CB0E6500D}"/>
          </ac:inkMkLst>
        </pc:inkChg>
        <pc:inkChg chg="add del">
          <ac:chgData name="Richard Ball" userId="c2c6c2dd-6ddc-437e-8cdd-d7a74390accc" providerId="ADAL" clId="{DC4593C2-BE97-4F10-A622-7371ABDE4A78}" dt="2022-12-09T09:11:46.048" v="1796"/>
          <ac:inkMkLst>
            <pc:docMk/>
            <pc:sldMk cId="187245097" sldId="1941"/>
            <ac:inkMk id="77" creationId="{AE26F268-9889-75C9-1815-3AA320FE9BF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78" creationId="{720B7FC9-7E4C-1610-8D06-D31C1F4D6309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79" creationId="{6E2AD32F-CD71-08B6-5453-CA0B5692FCE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0" creationId="{41B1C6A5-C7B4-EC5B-BDD9-972C7AC50806}"/>
          </ac:inkMkLst>
        </pc:inkChg>
        <pc:inkChg chg="add del">
          <ac:chgData name="Richard Ball" userId="c2c6c2dd-6ddc-437e-8cdd-d7a74390accc" providerId="ADAL" clId="{DC4593C2-BE97-4F10-A622-7371ABDE4A78}" dt="2022-12-09T09:11:47.295" v="1798"/>
          <ac:inkMkLst>
            <pc:docMk/>
            <pc:sldMk cId="187245097" sldId="1941"/>
            <ac:inkMk id="81" creationId="{D07185CF-7F9F-B87D-7DA4-A4CDF10AE0C6}"/>
          </ac:inkMkLst>
        </pc:inkChg>
        <pc:inkChg chg="add del">
          <ac:chgData name="Richard Ball" userId="c2c6c2dd-6ddc-437e-8cdd-d7a74390accc" providerId="ADAL" clId="{DC4593C2-BE97-4F10-A622-7371ABDE4A78}" dt="2022-12-09T09:11:47.295" v="1797"/>
          <ac:inkMkLst>
            <pc:docMk/>
            <pc:sldMk cId="187245097" sldId="1941"/>
            <ac:inkMk id="82" creationId="{1B04A8B1-5C35-0FC7-5F76-6F1EC18C123B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3" creationId="{B71161F3-3336-575B-A308-8BCBCA4DE18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4" creationId="{A9AA6A77-8A1B-03FF-FACA-C31AB5B1DE3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5" creationId="{0FD61D69-8FD7-202C-80EC-5075EDB5BFD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6" creationId="{886D6278-0060-2C89-77B2-FE4AED253FD8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7" creationId="{6F5994F2-3A21-16B2-E269-82BFD4FE5120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8" creationId="{95BB1BBA-17D9-BEBF-46CB-3ACE877B7E8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89" creationId="{11302ED0-C2BD-541E-D298-E85CCA736C0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0" creationId="{1D461CF6-B119-9D80-57B7-D785257E771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1" creationId="{EE159A5C-6570-2AE2-535F-D0ACA01C490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4" creationId="{49E77E92-9E80-9C44-E11F-817429CA0A9A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5" creationId="{504D24D6-41A2-EAE1-9AC9-0A4963BDF58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6" creationId="{2D79C6E2-2688-4CC7-AEC3-E0DCA624FBDA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7" creationId="{F23B2357-155B-9E76-358C-5D612970FC4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8" creationId="{D44A0A86-F870-ED5D-C855-2581A335E2A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99" creationId="{89EBEEAA-4D26-93B7-C59E-6FD44F72B2DA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00" creationId="{8803C9CF-4634-DA92-5CAE-ED23D706E6C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01" creationId="{5A25097D-30F1-6092-805D-F651CD35495A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04" creationId="{E9D03746-2943-C77D-92DF-4CD3BEF5A1DA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05" creationId="{5690354A-91B3-7FE2-D1C3-C740A42D0701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06" creationId="{4248B5B5-1001-36CB-D34C-8082C0B48328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07" creationId="{62008B29-BE40-8A50-CF18-B1BA80C22AAD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09" creationId="{4E07AD61-1F49-1030-6854-236ED06266D1}"/>
          </ac:inkMkLst>
        </pc:inkChg>
        <pc:inkChg chg="add mod">
          <ac:chgData name="Richard Ball" userId="c2c6c2dd-6ddc-437e-8cdd-d7a74390accc" providerId="ADAL" clId="{DC4593C2-BE97-4F10-A622-7371ABDE4A78}" dt="2022-12-09T09:12:05.015" v="1806"/>
          <ac:inkMkLst>
            <pc:docMk/>
            <pc:sldMk cId="187245097" sldId="1941"/>
            <ac:inkMk id="110" creationId="{0D5FD1AB-0B9A-E61B-050D-090F397245B7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2" creationId="{CA19EE48-FBA4-9AA8-04A8-58A9B21B7FD9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3" creationId="{AEC7D724-994D-0CE9-60B2-C86942DB5F4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4" creationId="{C3B46BC9-63E4-AB1A-98DA-99C30598D1A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5" creationId="{4D6E3CAE-3750-0738-FA7B-98F21836584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6" creationId="{E05CB422-6AA8-350D-80B0-BF185E231D1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7" creationId="{B3E30E50-40CE-E8C0-9057-77E5150435D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8" creationId="{E4B65DD8-15B0-EC76-C347-FDFAC1F7EEB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19" creationId="{D2927996-D3AB-6B11-52AD-B0C08C84369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0" creationId="{433CEA61-824B-C1A2-82DC-1EC2703B4AA0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1" creationId="{232F8414-5B7A-5180-8D72-BF63D42B8D4E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2" creationId="{0B7FF8BE-4A77-BA77-5D3E-51F0AA6F092E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3" creationId="{DC3DE9EB-798F-785B-55B1-88FEB9EA543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5" creationId="{EF9CFF92-FE72-DB8C-775D-F3E87CE2BCDC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6" creationId="{5A39A322-509D-81F4-5768-2F272514E28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7" creationId="{820880A7-0860-F430-B3C7-FB4F3D8ED600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28" creationId="{E0720C93-DAED-D372-80D3-9F0AF062DF3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0" creationId="{D1B42796-7E6E-5FD6-C8D6-63E29D883803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1" creationId="{25ACAAE5-2FCE-887F-FC86-8DF2DB2864D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2" creationId="{C3089AFC-730E-565B-F9C7-6EF73775926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3" creationId="{08B6F46D-6C71-57F2-1F7D-D31DD0D734C8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4" creationId="{9E378483-7093-CF47-D81F-9CCEB128D4B3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5" creationId="{ACFDEA77-C8B4-4093-A98B-BBC3B482B78A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6" creationId="{AEB40A33-A22C-73D2-1C12-FE873AEDDA1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8" creationId="{D16B2A29-328B-16CC-5642-C2C7EA29EF21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39" creationId="{A7EF9EBA-2A06-CD70-0F1C-3CE3B4916A4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0" creationId="{E10CB185-DB51-F27C-D601-946EAB94DC45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1" creationId="{3FB71BDA-C47F-334A-8173-4585C1405C96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2" creationId="{AAF65D3A-BBC3-ECB9-6865-12304A76B450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3" creationId="{719590A4-7FB3-9841-F614-A35997EFE952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4" creationId="{5228866A-2BE2-390D-6C49-C692D3906754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5" creationId="{034B325E-5443-BF7E-D228-AB2D4449BC7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6" creationId="{36D4E651-F7D4-32AE-94C4-A69B87FB467D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7" creationId="{04576ACB-DD05-5408-102A-AB362A11426F}"/>
          </ac:inkMkLst>
        </pc:inkChg>
        <pc:inkChg chg="add mod">
          <ac:chgData name="Richard Ball" userId="c2c6c2dd-6ddc-437e-8cdd-d7a74390accc" providerId="ADAL" clId="{DC4593C2-BE97-4F10-A622-7371ABDE4A78}" dt="2022-12-09T09:12:32.715" v="1845"/>
          <ac:inkMkLst>
            <pc:docMk/>
            <pc:sldMk cId="187245097" sldId="1941"/>
            <ac:inkMk id="149" creationId="{6ECAF696-D6CD-DA84-CE73-31F8D82DB1A4}"/>
          </ac:inkMkLst>
        </pc:inkChg>
      </pc:sldChg>
      <pc:sldChg chg="modSp new mod modShow">
        <pc:chgData name="Richard Ball" userId="c2c6c2dd-6ddc-437e-8cdd-d7a74390accc" providerId="ADAL" clId="{DC4593C2-BE97-4F10-A622-7371ABDE4A78}" dt="2022-12-05T07:42:23.683" v="1521" actId="729"/>
        <pc:sldMkLst>
          <pc:docMk/>
          <pc:sldMk cId="4085879500" sldId="1942"/>
        </pc:sldMkLst>
        <pc:spChg chg="mod">
          <ac:chgData name="Richard Ball" userId="c2c6c2dd-6ddc-437e-8cdd-d7a74390accc" providerId="ADAL" clId="{DC4593C2-BE97-4F10-A622-7371ABDE4A78}" dt="2022-11-29T13:10:09.573" v="577" actId="20577"/>
          <ac:spMkLst>
            <pc:docMk/>
            <pc:sldMk cId="4085879500" sldId="1942"/>
            <ac:spMk id="2" creationId="{C77666BC-0142-C4A4-9034-2FE2F1592A36}"/>
          </ac:spMkLst>
        </pc:spChg>
        <pc:spChg chg="mod">
          <ac:chgData name="Richard Ball" userId="c2c6c2dd-6ddc-437e-8cdd-d7a74390accc" providerId="ADAL" clId="{DC4593C2-BE97-4F10-A622-7371ABDE4A78}" dt="2022-11-29T13:14:38.144" v="1142" actId="20577"/>
          <ac:spMkLst>
            <pc:docMk/>
            <pc:sldMk cId="4085879500" sldId="1942"/>
            <ac:spMk id="3" creationId="{6871C16C-8B10-0102-7E44-F2B8DAF66D61}"/>
          </ac:spMkLst>
        </pc:spChg>
      </pc:sldChg>
      <pc:sldChg chg="addSp modSp add mod">
        <pc:chgData name="Richard Ball" userId="c2c6c2dd-6ddc-437e-8cdd-d7a74390accc" providerId="ADAL" clId="{DC4593C2-BE97-4F10-A622-7371ABDE4A78}" dt="2022-11-29T13:26:43.743" v="1264" actId="1076"/>
        <pc:sldMkLst>
          <pc:docMk/>
          <pc:sldMk cId="3625092450" sldId="1943"/>
        </pc:sldMkLst>
        <pc:spChg chg="add mod">
          <ac:chgData name="Richard Ball" userId="c2c6c2dd-6ddc-437e-8cdd-d7a74390accc" providerId="ADAL" clId="{DC4593C2-BE97-4F10-A622-7371ABDE4A78}" dt="2022-11-29T13:26:43.743" v="1264" actId="1076"/>
          <ac:spMkLst>
            <pc:docMk/>
            <pc:sldMk cId="3625092450" sldId="1943"/>
            <ac:spMk id="6" creationId="{DDAF2F2E-8820-8DC2-5086-2FCC45267705}"/>
          </ac:spMkLst>
        </pc:spChg>
        <pc:picChg chg="mod">
          <ac:chgData name="Richard Ball" userId="c2c6c2dd-6ddc-437e-8cdd-d7a74390accc" providerId="ADAL" clId="{DC4593C2-BE97-4F10-A622-7371ABDE4A78}" dt="2022-11-29T13:26:00.731" v="1224" actId="14100"/>
          <ac:picMkLst>
            <pc:docMk/>
            <pc:sldMk cId="3625092450" sldId="1943"/>
            <ac:picMk id="2" creationId="{00000000-0000-0000-0000-000000000000}"/>
          </ac:picMkLst>
        </pc:picChg>
        <pc:picChg chg="mod">
          <ac:chgData name="Richard Ball" userId="c2c6c2dd-6ddc-437e-8cdd-d7a74390accc" providerId="ADAL" clId="{DC4593C2-BE97-4F10-A622-7371ABDE4A78}" dt="2022-11-29T13:26:41.584" v="1263" actId="14100"/>
          <ac:picMkLst>
            <pc:docMk/>
            <pc:sldMk cId="3625092450" sldId="1943"/>
            <ac:picMk id="4" creationId="{0BFD7EEB-6C5F-3A58-9E51-2CEDEE4B2319}"/>
          </ac:picMkLst>
        </pc:picChg>
      </pc:sldChg>
      <pc:sldChg chg="modSp new mod">
        <pc:chgData name="Richard Ball" userId="c2c6c2dd-6ddc-437e-8cdd-d7a74390accc" providerId="ADAL" clId="{DC4593C2-BE97-4F10-A622-7371ABDE4A78}" dt="2022-11-29T13:16:11.409" v="1170" actId="313"/>
        <pc:sldMkLst>
          <pc:docMk/>
          <pc:sldMk cId="4166612274" sldId="1944"/>
        </pc:sldMkLst>
        <pc:spChg chg="mod">
          <ac:chgData name="Richard Ball" userId="c2c6c2dd-6ddc-437e-8cdd-d7a74390accc" providerId="ADAL" clId="{DC4593C2-BE97-4F10-A622-7371ABDE4A78}" dt="2022-11-29T13:16:11.409" v="1170" actId="313"/>
          <ac:spMkLst>
            <pc:docMk/>
            <pc:sldMk cId="4166612274" sldId="1944"/>
            <ac:spMk id="2" creationId="{4085ABD1-E29D-5A0A-AD8E-BC0043E08C72}"/>
          </ac:spMkLst>
        </pc:spChg>
      </pc:sldChg>
      <pc:sldChg chg="addSp delSp modSp new mod ord">
        <pc:chgData name="Richard Ball" userId="c2c6c2dd-6ddc-437e-8cdd-d7a74390accc" providerId="ADAL" clId="{DC4593C2-BE97-4F10-A622-7371ABDE4A78}" dt="2022-11-29T13:39:33.024" v="1372" actId="14100"/>
        <pc:sldMkLst>
          <pc:docMk/>
          <pc:sldMk cId="4017902607" sldId="1945"/>
        </pc:sldMkLst>
        <pc:spChg chg="del">
          <ac:chgData name="Richard Ball" userId="c2c6c2dd-6ddc-437e-8cdd-d7a74390accc" providerId="ADAL" clId="{DC4593C2-BE97-4F10-A622-7371ABDE4A78}" dt="2022-11-29T13:39:25.624" v="1369" actId="478"/>
          <ac:spMkLst>
            <pc:docMk/>
            <pc:sldMk cId="4017902607" sldId="1945"/>
            <ac:spMk id="2" creationId="{38AD9020-91B9-C3C6-906C-B059EF742B39}"/>
          </ac:spMkLst>
        </pc:spChg>
        <pc:spChg chg="del">
          <ac:chgData name="Richard Ball" userId="c2c6c2dd-6ddc-437e-8cdd-d7a74390accc" providerId="ADAL" clId="{DC4593C2-BE97-4F10-A622-7371ABDE4A78}" dt="2022-11-29T13:39:25.624" v="1369" actId="478"/>
          <ac:spMkLst>
            <pc:docMk/>
            <pc:sldMk cId="4017902607" sldId="1945"/>
            <ac:spMk id="3" creationId="{FAF4F7C1-3201-984E-3C42-F45AE7B6FC08}"/>
          </ac:spMkLst>
        </pc:spChg>
        <pc:picChg chg="add mod">
          <ac:chgData name="Richard Ball" userId="c2c6c2dd-6ddc-437e-8cdd-d7a74390accc" providerId="ADAL" clId="{DC4593C2-BE97-4F10-A622-7371ABDE4A78}" dt="2022-11-29T13:39:33.024" v="1372" actId="14100"/>
          <ac:picMkLst>
            <pc:docMk/>
            <pc:sldMk cId="4017902607" sldId="1945"/>
            <ac:picMk id="5" creationId="{84952E39-EAA4-0DA2-56A7-399A28CBE700}"/>
          </ac:picMkLst>
        </pc:picChg>
      </pc:sldChg>
      <pc:sldChg chg="modSp add">
        <pc:chgData name="Richard Ball" userId="c2c6c2dd-6ddc-437e-8cdd-d7a74390accc" providerId="ADAL" clId="{DC4593C2-BE97-4F10-A622-7371ABDE4A78}" dt="2022-11-29T15:32:49.421" v="1417" actId="13926"/>
        <pc:sldMkLst>
          <pc:docMk/>
          <pc:sldMk cId="408184212" sldId="1946"/>
        </pc:sldMkLst>
        <pc:spChg chg="mod">
          <ac:chgData name="Richard Ball" userId="c2c6c2dd-6ddc-437e-8cdd-d7a74390accc" providerId="ADAL" clId="{DC4593C2-BE97-4F10-A622-7371ABDE4A78}" dt="2022-11-29T15:32:22.271" v="1411" actId="13926"/>
          <ac:spMkLst>
            <pc:docMk/>
            <pc:sldMk cId="408184212" sldId="1946"/>
            <ac:spMk id="3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1-29T15:32:49.421" v="1417" actId="13926"/>
          <ac:spMkLst>
            <pc:docMk/>
            <pc:sldMk cId="408184212" sldId="1946"/>
            <ac:spMk id="5" creationId="{A9D7B609-4FD0-EA66-1B2B-FF43D20E4FCB}"/>
          </ac:spMkLst>
        </pc:spChg>
      </pc:sldChg>
      <pc:sldChg chg="modSp new mod">
        <pc:chgData name="Richard Ball" userId="c2c6c2dd-6ddc-437e-8cdd-d7a74390accc" providerId="ADAL" clId="{DC4593C2-BE97-4F10-A622-7371ABDE4A78}" dt="2022-12-02T15:28:44.784" v="1437" actId="20577"/>
        <pc:sldMkLst>
          <pc:docMk/>
          <pc:sldMk cId="2847102199" sldId="1947"/>
        </pc:sldMkLst>
        <pc:spChg chg="mod">
          <ac:chgData name="Richard Ball" userId="c2c6c2dd-6ddc-437e-8cdd-d7a74390accc" providerId="ADAL" clId="{DC4593C2-BE97-4F10-A622-7371ABDE4A78}" dt="2022-12-02T15:28:44.784" v="1437" actId="20577"/>
          <ac:spMkLst>
            <pc:docMk/>
            <pc:sldMk cId="2847102199" sldId="1947"/>
            <ac:spMk id="2" creationId="{63DC570B-91EC-5892-7F7D-96D9A953B4FF}"/>
          </ac:spMkLst>
        </pc:spChg>
      </pc:sldChg>
      <pc:sldChg chg="modSp add mod">
        <pc:chgData name="Richard Ball" userId="c2c6c2dd-6ddc-437e-8cdd-d7a74390accc" providerId="ADAL" clId="{DC4593C2-BE97-4F10-A622-7371ABDE4A78}" dt="2022-12-05T07:46:46.270" v="1532" actId="13926"/>
        <pc:sldMkLst>
          <pc:docMk/>
          <pc:sldMk cId="3764731093" sldId="1948"/>
        </pc:sldMkLst>
        <pc:spChg chg="mod">
          <ac:chgData name="Richard Ball" userId="c2c6c2dd-6ddc-437e-8cdd-d7a74390accc" providerId="ADAL" clId="{DC4593C2-BE97-4F10-A622-7371ABDE4A78}" dt="2022-12-05T07:46:46.270" v="1532" actId="13926"/>
          <ac:spMkLst>
            <pc:docMk/>
            <pc:sldMk cId="3764731093" sldId="1948"/>
            <ac:spMk id="9" creationId="{00000000-0000-0000-0000-000000000000}"/>
          </ac:spMkLst>
        </pc:spChg>
        <pc:picChg chg="mod">
          <ac:chgData name="Richard Ball" userId="c2c6c2dd-6ddc-437e-8cdd-d7a74390accc" providerId="ADAL" clId="{DC4593C2-BE97-4F10-A622-7371ABDE4A78}" dt="2022-12-05T07:35:41.160" v="1460" actId="14100"/>
          <ac:picMkLst>
            <pc:docMk/>
            <pc:sldMk cId="3764731093" sldId="1948"/>
            <ac:picMk id="1026" creationId="{00000000-0000-0000-0000-000000000000}"/>
          </ac:picMkLst>
        </pc:picChg>
      </pc:sldChg>
      <pc:sldChg chg="modSp add mod ord modAnim">
        <pc:chgData name="Richard Ball" userId="c2c6c2dd-6ddc-437e-8cdd-d7a74390accc" providerId="ADAL" clId="{DC4593C2-BE97-4F10-A622-7371ABDE4A78}" dt="2022-12-05T07:49:30.882" v="1676" actId="20577"/>
        <pc:sldMkLst>
          <pc:docMk/>
          <pc:sldMk cId="1209520922" sldId="1949"/>
        </pc:sldMkLst>
        <pc:spChg chg="mod">
          <ac:chgData name="Richard Ball" userId="c2c6c2dd-6ddc-437e-8cdd-d7a74390accc" providerId="ADAL" clId="{DC4593C2-BE97-4F10-A622-7371ABDE4A78}" dt="2022-12-05T07:48:55.449" v="1547" actId="403"/>
          <ac:spMkLst>
            <pc:docMk/>
            <pc:sldMk cId="1209520922" sldId="1949"/>
            <ac:spMk id="2" creationId="{00000000-0000-0000-0000-000000000000}"/>
          </ac:spMkLst>
        </pc:spChg>
        <pc:spChg chg="mod">
          <ac:chgData name="Richard Ball" userId="c2c6c2dd-6ddc-437e-8cdd-d7a74390accc" providerId="ADAL" clId="{DC4593C2-BE97-4F10-A622-7371ABDE4A78}" dt="2022-12-05T07:49:30.882" v="1676" actId="20577"/>
          <ac:spMkLst>
            <pc:docMk/>
            <pc:sldMk cId="1209520922" sldId="1949"/>
            <ac:spMk id="9" creationId="{00000000-0000-0000-0000-000000000000}"/>
          </ac:spMkLst>
        </pc:spChg>
      </pc:sldChg>
      <pc:sldChg chg="addSp delSp new mod">
        <pc:chgData name="Richard Ball" userId="c2c6c2dd-6ddc-437e-8cdd-d7a74390accc" providerId="ADAL" clId="{DC4593C2-BE97-4F10-A622-7371ABDE4A78}" dt="2022-12-05T07:42:05.316" v="1520" actId="22"/>
        <pc:sldMkLst>
          <pc:docMk/>
          <pc:sldMk cId="3532224942" sldId="1950"/>
        </pc:sldMkLst>
        <pc:spChg chg="del">
          <ac:chgData name="Richard Ball" userId="c2c6c2dd-6ddc-437e-8cdd-d7a74390accc" providerId="ADAL" clId="{DC4593C2-BE97-4F10-A622-7371ABDE4A78}" dt="2022-12-05T07:42:04.680" v="1519" actId="478"/>
          <ac:spMkLst>
            <pc:docMk/>
            <pc:sldMk cId="3532224942" sldId="1950"/>
            <ac:spMk id="2" creationId="{204CF7AB-61E3-3BF8-2C72-E2E22A2BEDE9}"/>
          </ac:spMkLst>
        </pc:spChg>
        <pc:spChg chg="del">
          <ac:chgData name="Richard Ball" userId="c2c6c2dd-6ddc-437e-8cdd-d7a74390accc" providerId="ADAL" clId="{DC4593C2-BE97-4F10-A622-7371ABDE4A78}" dt="2022-12-05T07:42:04.680" v="1519" actId="478"/>
          <ac:spMkLst>
            <pc:docMk/>
            <pc:sldMk cId="3532224942" sldId="1950"/>
            <ac:spMk id="3" creationId="{CF5A9926-56F1-8FB5-327A-45E8A893FC9E}"/>
          </ac:spMkLst>
        </pc:spChg>
        <pc:spChg chg="add">
          <ac:chgData name="Richard Ball" userId="c2c6c2dd-6ddc-437e-8cdd-d7a74390accc" providerId="ADAL" clId="{DC4593C2-BE97-4F10-A622-7371ABDE4A78}" dt="2022-12-05T07:42:05.316" v="1520" actId="22"/>
          <ac:spMkLst>
            <pc:docMk/>
            <pc:sldMk cId="3532224942" sldId="1950"/>
            <ac:spMk id="5" creationId="{AB0F281B-AA78-CAAA-33A2-B5EA7ABE64CD}"/>
          </ac:spMkLst>
        </pc:spChg>
      </pc:sldChg>
    </pc:docChg>
  </pc:docChgLst>
  <pc:docChgLst>
    <pc:chgData name="Richard Ball" userId="S::richard.ball@sthelens.london::c2c6c2dd-6ddc-437e-8cdd-d7a74390accc" providerId="AD" clId="Web-{F5BA55AF-81C8-A6DD-0D62-EAF8EC0FDFA5}"/>
    <pc:docChg chg="addSld modSld">
      <pc:chgData name="Richard Ball" userId="S::richard.ball@sthelens.london::c2c6c2dd-6ddc-437e-8cdd-d7a74390accc" providerId="AD" clId="Web-{F5BA55AF-81C8-A6DD-0D62-EAF8EC0FDFA5}" dt="2022-11-17T09:15:02.340" v="8"/>
      <pc:docMkLst>
        <pc:docMk/>
      </pc:docMkLst>
      <pc:sldChg chg="delSp add replId delAnim">
        <pc:chgData name="Richard Ball" userId="S::richard.ball@sthelens.london::c2c6c2dd-6ddc-437e-8cdd-d7a74390accc" providerId="AD" clId="Web-{F5BA55AF-81C8-A6DD-0D62-EAF8EC0FDFA5}" dt="2022-11-17T09:15:02.340" v="8"/>
        <pc:sldMkLst>
          <pc:docMk/>
          <pc:sldMk cId="3528990878" sldId="1936"/>
        </pc:sldMkLst>
        <pc:spChg chg="del">
          <ac:chgData name="Richard Ball" userId="S::richard.ball@sthelens.london::c2c6c2dd-6ddc-437e-8cdd-d7a74390accc" providerId="AD" clId="Web-{F5BA55AF-81C8-A6DD-0D62-EAF8EC0FDFA5}" dt="2022-11-17T09:15:02.340" v="8"/>
          <ac:spMkLst>
            <pc:docMk/>
            <pc:sldMk cId="3528990878" sldId="1936"/>
            <ac:spMk id="3" creationId="{AEDCF269-162A-4A7A-9C40-BB3AC415551D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40" v="7"/>
          <ac:spMkLst>
            <pc:docMk/>
            <pc:sldMk cId="3528990878" sldId="1936"/>
            <ac:spMk id="5" creationId="{E737CF3A-3393-40FA-B013-C1EE0037C507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40" v="6"/>
          <ac:spMkLst>
            <pc:docMk/>
            <pc:sldMk cId="3528990878" sldId="1936"/>
            <ac:spMk id="6" creationId="{FEDDF53F-6093-467C-B2DB-5885BB93F70A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40" v="5"/>
          <ac:spMkLst>
            <pc:docMk/>
            <pc:sldMk cId="3528990878" sldId="1936"/>
            <ac:spMk id="7" creationId="{C548C42B-21EB-4AAC-A73D-E1353D2B28E2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40" v="4"/>
          <ac:spMkLst>
            <pc:docMk/>
            <pc:sldMk cId="3528990878" sldId="1936"/>
            <ac:spMk id="9" creationId="{9E0AD51B-0CF8-4565-AC45-D4D5619B2144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24" v="3"/>
          <ac:spMkLst>
            <pc:docMk/>
            <pc:sldMk cId="3528990878" sldId="1936"/>
            <ac:spMk id="10" creationId="{F40A3363-0B71-4F75-A35B-6013012ED7C0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24" v="2"/>
          <ac:spMkLst>
            <pc:docMk/>
            <pc:sldMk cId="3528990878" sldId="1936"/>
            <ac:spMk id="11" creationId="{3EEA9E2E-6D07-4711-98B5-D2CCFA55F776}"/>
          </ac:spMkLst>
        </pc:spChg>
        <pc:spChg chg="del">
          <ac:chgData name="Richard Ball" userId="S::richard.ball@sthelens.london::c2c6c2dd-6ddc-437e-8cdd-d7a74390accc" providerId="AD" clId="Web-{F5BA55AF-81C8-A6DD-0D62-EAF8EC0FDFA5}" dt="2022-11-17T09:15:02.324" v="1"/>
          <ac:spMkLst>
            <pc:docMk/>
            <pc:sldMk cId="3528990878" sldId="1936"/>
            <ac:spMk id="12" creationId="{A22BF064-91EE-444F-829B-0D2431E28B3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3-10-02T10:32:30.7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10-02T10:32:38.933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14260 7032 0,'0'0'0,"0"0"0,0 0 15,22-96 1,-22 96-16,26-111 31</inkml:trace>
  <inkml:trace contextRef="#ctx1" brushRef="#br0">28329 1459 20271 0,'0'-2'1792'0,"0"-1"-1424"0,2 2-368 0,-2 1 0 16,0 0 1776-16,1-3 272 0,0 1 64 0,2-3 16 15,-1 0-16-15,3-1 0 0,-1 2 0 0,1 0 0 16,0 2-816-16,0 2-160 0,-1 0-48 0,1 2 0 16,0 2-576-16,0 0-128 0,0 1-32 0,-2-2 0 0,0 4-160 15,-1-1-48-15,-2 0 0 0,-2 0 0 0,1-1-16 0,-2 1-128 16,-1 3 192-16,4-9-64 0,0 0-128 0,0 0 128 15,0 0-128-15,0 0 128 0,-50 31-128 0,50-31 0 16,0 0 0-16,0 0 128 0,0 0-128 0,-54-6 0 16,54 6 0-16,0 0 0 0,0 0 0 0,-32-23 0 15,27 15 0-15,0-1 0 0,1 2 0 0,2-3 0 16,-1 1-160-16,3-1 160 0,0 0 0 0,1 2-144 16,2 0 144-16,1 0 0 0,1-2 0 0,1 0 0 15,1 1 0-15,2 3 0 0,0-1 0 0,0 2 256 16,3 3-64-16,-3 0-16 0,1 2 32 0,-1 2 16 15,1 2 0-15,-1 0 0 0,-2 2-96 0,-1 3-128 16,0-2 176-16,-1 2-176 0,0-2 144 0,-4 2-144 0,1 1 0 0,-4-2 144 16,0 2-144-16,-2-1 0 0,4-9 0 15,0 0 0-15,0 0 0 0,0 0 128 0,0 0-128 0,-49 30 0 16,49-30 0-16,0 0 128 0,0 0-128 0,0 0 0 16,-51-10 128-16,44 6-128 0,0-2 0 0,3 0 128 15,0-3-128-15,1 2 192 0,3 0-192 0,2 2 192 16,0-1-192-16,1 1 0 0,1-1 144 0,1-3-144 15,3 3 0-15,-1-1 144 0,2 1-144 0,0 0 0 16,0 3 0-16,0 1 0 0,0 2 0 0,-2 2 0 16,1 1 0-16,-3 3 0 0,-2-3 0 0,1 4 0 15,0-1 0-15,-2 0 0 0,1 0 0 0,-2 0 0 16,-1-2 0-16,1 0 0 0,-1-2 0 0,-1-1 0 16,0-1-400-16,-3-1-96 15,0-3-16-15,1 2 0 0,-2-4-1024 0,0 0-192 0</inkml:trace>
  <inkml:trace contextRef="#ctx1" brushRef="#br0" timeOffset="934.72">28964 1830 21183 0,'0'6'1888'0,"0"-2"-1504"15,0-2-384-15,0 1 0 0,1-3 2384 0,-1 4 416 16,1-1 80-16,-1 6 0 0,1 1-288 0,1-2-64 16,-1 0-16-16,1-2 0 0,1-2-1360 0,-2-2-256 15,0-2-64-15,1-2-16 0,-1-2-80 0,-1 0-16 16,1-2 0-16,0-4 0 0,-1 2-160 0,2-2-48 15,-1-5 0-15,-1 1 0 0,1-4-176 0,-1 2-32 16,1-4-16-16,-1 1 0 0,1-3-288 0,1 0 160 16,-2-5-160-16,1-3 128 0,0-3-128 0,0-3 0 15,1-5 0-15,-1 0 0 0,1-1 0 0,1-5 0 0,1 3 0 16,-1-3 0-16,1 0 0 0,1 2 0 0,0-3 0 16,-1 4 0-16,1 6 0 0,-2 0 0 0,1 3 0 0,1 7 0 15,-1 3 0-15,-1 3 0 0,1 6 0 0,0 0 0 16,-1 4-224-16,1 5 80 0,1 1 16 0,0 2 0 15,0 2-64-15,0-1-16 0,0 6 0 0,2-3 0 16,-1 3 32-16,1 2 16 0,0 3 0 0,0 0 0 0,1 2 32 16,-2 3 0-16,3 3 0 0,-2-1 0 15,1 4 128-15,0 4-128 0,0 1 128 0,-2 5-128 16,0 3 128-16,0 0 0 0,0 5 0 0,2 2-128 16,-2 1 128-16,3 1-128 0,-1 0 128 0,2 4-128 15,1-5 0-15,0 2 0 0,3-1 0 0,0-5 0 0,-1 1-64 16,0-6 0-16,1-3 0 0,-1-2 0 0,-1-1 0 15,1-8 0-15,-2 1 0 0,0-7 0 0,-1 0 192 16,-2-7-208-16,0-2 80 0,0-2 128 0,0-2-144 16,-1-4 144-16,1-4 0 0,-2-3 0 0,0-3 0 0,0 0 0 15,-1-2 0-15,0-2 0 0,-1 1 192 0,0-3 0 16,-1 0 0-16,1-7 0 0,-2 1-48 0,0-1-16 16,-2 1 0-16,0-3 0 0,-2 0 48 0,0-1 0 15,0-4 0-15,-2-1 0 0,-1-1 64 0,-1-6 16 16,1 0 0-16,0-3 0 0,0-1 16 0,1 1 16 15,3 2 0-15,1 7 0 0,1 1-160 0,2 7-128 16,0 5 192-16,2 7-192 0,1 2-192 0,2 6-128 16,-1 0-48-16,2 4-13696 15,-2 3-2736-15</inkml:trace>
  <inkml:trace contextRef="#ctx1" brushRef="#br0" timeOffset="1421.8">29890 1527 9215 0,'2'-20'400'0,"0"10"96"0,-2 0-496 0,0 2 0 0,0 4 0 0,0-1 0 16,0 0 2752-16,0-3 448 0,0-2 80 0,-2-6 32 15,1 1 192-15,-1 2 32 0,-1 3 16 0,-1 3 0 16,0 2-1568-16,-1 4-320 0,-2 2-64 0,7-1-16 0,0 0-928 15,0 0-176-15,0 0-32 0,-49 33-16 0,49-33-176 0,0 0-48 16,-32 39 0-16,32-39 0 0,-19 28-208 0,12-14 176 16,-1 2-176-16,2 0 160 0,1-1-160 0,2-2 0 15,0 2 144-15,2-1-144 0,1 1 0 16,2-2 144-16,3 2-144 0,1-1 0 0,2 1 160 0,2-3-160 16,1 0 128-16,3 1-128 0,0-2 0 0,4 0 0 15,-1-1 128-15,-1-4-128 0,0 0 0 0,0-2 0 16,0-4 0-16,-2 0 0 0,-3-4 0 0,-1-2 0 15,-3-3 0-15,0-4 0 0,-3-5 0 0,-1-1 0 16,-2-7 144-16,-2-1-144 0,0-2 0 0,-2-3 0 16,1-3 0-16,-3 3 0 0,1 0 0 0,-1 1 0 0,1 9-128 15,1 1 128-15,0 7 0 0,2 4-128 0,1 4 128 0,0 4 0 16,1 4-128-16,2 1 128 0,-1 7-128 16,2-1 128-16,1 4 0 0,-1 3 0 0,2 0 0 15,1 4 0-15,1 3 0 0,0-1 144 0,1 4-16 16,0-1-128-16,-1-3 272 0,2 2-48 0,-1-1-16 0,1 0 0 15,0-7-208-15,-1-3 128 0,1-3-128 16,0-4 0 0,-1-3-576-16,-3-9-192 0</inkml:trace>
  <inkml:trace contextRef="#ctx1" brushRef="#br0" timeOffset="1652.55">30172 624 25791 0,'4'2'2304'0,"-1"0"-1856"0,0 0-448 0,-2 0 0 0,0 0 2704 0,0 2 448 15,3 2 96-15,2 4 16 0,2 5-1584 0,-1 5-304 16,1 4-64-16,-3 2-16 0,-2 5-848 0,-2 1-160 16,1-1-32-16,-4-1-16 0,1 3-240 0,0-3 0 15,1 3 0-15,-1-3 0 0,1-1 0 0,1-5 0 16,0-1-128-16,0-5 128 15,2 1-1008-15,1-6-80 0</inkml:trace>
  <inkml:trace contextRef="#ctx1" brushRef="#br0" timeOffset="1854.87">30482 957 25791 0,'3'-4'1152'0,"-3"-1"224"0,0 4-1104 0,-2-1-272 0,1 2 0 0,0 0 0 15,-1 0 2880-15,-3 0 528 0,5 0 112 0,0 0 0 16,0 0-1616-16,-56 14-336 0,56-14-64 0,0 0-16 16,-72 26-352-16,72-26-80 0,0 0-16 0,-70 19 0 15,70-19-384-15,0 0-80 0,-63 7 0 0,63-7-16 16,0 0-560-16,0 0 0 0,-67 5 0 0,67-5-22032 16</inkml:trace>
  <inkml:trace contextRef="#ctx1" brushRef="#br0" timeOffset="3813.38">19539 6776 32255 0,'-1'-5'2864'0,"1"4"-2288"0,0 1-576 0,0 1 0 16,0 2 1424-16,-2-3 176 0,1 0 48 0,0 0 0 0,-3 2-688 0,4-2-128 16,0 0-16-16,0 0-16 0,0 0-480 15,0 0-112-15,0 0-16 0,-59 10 0 0,59-10 64 0,0 0 16 16,0 0 0-16,0 0 0 0,-58 6 96 0,58-6 16 16,0 0 0-16,0 0 0 0,0 0-32 0,-61 7 0 15,61-7 0-15,0 0 0 0,0 0-96 0,0 0 0 16,-66 6-16-16,66-6 0 0,0 0-240 0,0 0 128 15,-64 1-128-15,64-1 0 0,0 0 0 0,-51-7 0 16,51 7 0-16,0 0 0 0,-49-9 0 0,49 9 0 16,0 0 0-16,-49-7 0 0,49 7 0 0,0 0 0 15,0 0 0-15,-65 0 0 0,65 0 0 0,0 0 0 16,0 0 0-16,-62 3 0 0,62-3 144 0,0 0-144 16,0 0 128-16,-68 4-128 0,68-4 192 0,0 0-32 0,-52-1-16 15,52 1 0-15,0 0-144 0,-51-5 192 0,51 5-192 16,0 0 192-16,-52-4-192 0,52 4 0 0,0 0 0 0,0 0 128 15,-60-2-128-15,60 2 0 0,0 0 0 0,0 0 0 16,-54 2 0-16,54-2 0 0,0 0 0 0,0 0 0 16,0 0 0-16,-67 10 0 0,67-10 0 0,0 0 128 15,0 0-128-15,-56 6 192 0,56-6-192 0,0 0 192 16,0 0-64-16,-58 0 0 0,58 0 0 0,0 0 0 16,0 0-128-16,-55-6 160 0,55 6-160 0,0 0 160 15,0 0-160-15,-53 0 0 0,53 0 0 0,0 0 128 0,0 0-128 16,-52 9 0-16,52-9 0 0,0 0 0 15,0 0 0-15,0 0 0 0,-63 18 0 0,63-18 0 16,0 0 0-16,0 0 0 0,0 0 0 0,-66 14 0 16,66-14 0-16,0 0 0 0,0 0 0 0,-54 2 0 15,54-2 0-15,0 0 0 0,0 0 0 0,-55 0 0 0,55 0 0 16,0 0 0-16,0 0 0 0,-53-2 0 0,53 2 0 16,0 0 0-16,0 0 0 0,0 0 0 0,-53 8 0 0,53-8 0 15,0 0 0-15,0 0 0 0,0 0 0 0,-55 18 0 16,55-18 0-16,0 0 0 0,0 0 0 0,0 0 0 15,-58 21 0-15,58-21 0 0,0 0 0 0,0 0 0 16,0 0-176-16,-63 16 176 0,63-16-208 0,0 0 32 16,0 0 16-16,0 0 0 0,-62 9 160 0,62-9-208 15,0 0 80-15,0 0 128 0,0 0-176 0,0 0 176 16,-58 11-128-16,58-11 128 0,0 0-144 0,0 0 144 16,0 0-160-16,0 0 160 0,-53 14-240 0,53-14 48 15,0 0 16-15,0 0 0 0,0 0-128 0,0 0-16 16,-59 8-16-16,59-8 0 0,0 0 64 0,0 0 16 15,0 0 0-15,0 0 0 0,0 0 256 0,-51-1-192 0,46-2 192 16,5 3-160-16,0 0 160 0,0 0 0 0,0 0 0 0,0 0 0 16,0 0 0-16,0 0 0 0,0 0 0 0,0 0 0 15,0 0-192-15,0 0 64 0,0 0 0 0,0 0 0 16,0 0-160-16,-42-13-32 0,41 8 0 0,-2 1 0 16,2 0 48-16,1-2 0 0,-1 2 0 0,2-2 0 15,-1 1 128-15,1 1 144 0,2-3-208 0,-1 2 80 0,2 1 128 16,0-2 0-16,-1 0 0 0,2-1 0 15,0 2 0-15,2-3 0 0,-3 2 128 0,3 0-128 16,-1-3 128-16,-1 2-128 0,2 1 128 0,-1-3-128 16,1 3 0-16,-1-2 0 0,0 2 0 0,0 0 128 15,-1 0-128-15,1 2 0 0,0-2 0 0,-1 1 0 16,3 1 0-16,-1-2 0 0,-1 2 0 0,3 1 0 0,-3-2 144 16,2 1-144-16,-2 0 192 0,0 2-192 0,-1-2 224 15,-1 0-64-15,1-1-16 0,-3 4 0 0,1-1-16 0,-2-2-128 31,0 2 192-31,-2-1-64 0,0 2-128 0,-2-3 0 16,1 2 144-16,-1 2-144 0,-1 0 0 0,1-3 0 0,-1 3 0 0,0 0 0 0,1 3 0 0,-2-3 0 16,1 2 0-16,0 2 0 0,1 0 0 0,-1-2 0 15,0 2 0-15,0 2 128 0,1 0-128 0,-1 2 128 16,0 0-128-16,1 1 128 0,-1-2-128 0,4-7 0 16,0 0 0-16,-16 37 128 0,16-37-128 0,0 0 0 15,-21 39 0-15,21-39 0 0,0 0-256 0,0 0 48 16,-31 41 0-16,31-41 0 0,0 0-16 0,0 0 0 0,0 0 0 0,0 0 0 15,-36 38 224-15,36-38-176 0,0 0 176 0,0 0-160 16,0 0 160-16,0 0 0 0,-15 36 0 0,14-28 0 16,0 1 0-16,1-2 0 0,0 2 128 0,0-1-128 15,0-2 0-15,1 2 0 0,-1-1 0 0,1-1 0 16,2 0 0-16,-1 1 0 0,1 0 0 0,0 1 0 16,1-4 0-16,0 2 0 0,-1 0 0 0,4 0 0 15,-1 2 0-15,2 1 144 0,2 3-144 0,1-2 0 16,1 0 320-16,0 2-64 0,-1-3 0 0,1 2 0 15,1 0 64-15,-1-4 16 0,-1 2 0 0,2-2 0 16,-3 0-128-16,-1-2-16 0,0-2-16 0,1-3 0 16,-1 3-176-16,1-3-272 0,-2-3 64 0,1 1-19472 15</inkml:trace>
  <inkml:trace contextRef="#ctx1" brushRef="#br0" timeOffset="10421.48">19657 5990 2751 0,'0'0'256'0,"0"0"-256"0,0-3 0 0,-1 3 0 0,1 0 1616 0,-1 0 288 16,1 0 48-16,-1 0 16 0,-2 3 656 0,0-6 128 15,-2 2 16-15,0 1 16 0,0-2-224 0,-1 2-64 16,1 0 0-16,0-3 0 0,0 3-448 0,0 0-80 16,-1-1-32-16,1 1 0 0,-2 1-816 0,1-1-160 15,0 3-48-15,0-3 0 0,6 0-480 0,0 0-112 16,0 0 0-16,0 0-16 0,0 0-160 0,0 0-16 15,-56 8-128-15,56-8 192 0,0 0-192 0,0 0 0 0,0 0 128 0,0 0-128 16,-63 8 0-16,63-8 0 0,0 0 0 0,0 0 0 16,0 0 0-16,-57 10 0 0,57-10 0 15,0 0 0-15,0 0 0 0,0 0 0 0,-53 8 0 0,53-8 0 16,0 0 0-16,0 0 0 0,0 0 0 0,-58 7 0 16,58-7 128-16,0 0-128 0,0 0 0 0,0 0 0 15,-58 9 0-15,58-9 128 0,0 0-128 0,0 0 0 16,0 0 0-16,-52 15 0 0,52-15 0 0,0 0 0 0,0 0 128 15,0 0-128-15,0 0 0 0,-54 13 0 16,54-13 144-16,0 0-144 0,0 0 128 0,0 0-128 16,-54 11 144-16,54-11-144 0,0 0 160 0,0 0-160 15,0 0 192-15,-64 5-48 0,64-5-16 0,0 0 0 16,0 0 0-16,0 0-128 0,-62-3 192 0,62 3-64 16,0 0-128-16,0 0 160 0,0 0-160 0,-58-3 160 0,58 3-160 15,0 0 0-15,0 0 0 0,-58 3 0 0,58-3 0 16,0 0 0-16,0 0 0 0,-52 9 0 0,52-9 0 15,0 0 0-15,0 0 128 0,-54 6-128 0,54-6 0 0,0 0 0 16,0 0 0-16,-53 4 128 0,53-4-128 0,0 0 0 16,0 0 0-16,0 0 128 0,-60-4-128 0,60 4 0 0,0 0 144 15,0 0-144-15,0 0 0 0,-63-2 0 16,63 2 0-16,0 0 128 0,0 0-128 0,0 0 0 16,0 0 0-16,-63 0 0 0,63 0 0 0,0 0 0 15,0 0 0-15,0 0 0 0,-51 6 0 0,51-6 0 16,0 0 0-16,0 0 0 0,0 0 0 0,-53 12 0 0,53-12-128 15,0 0 128-15,0 0-176 0,0 0 176 0,-58 10-208 0,58-10 80 16,0 0 128-16,0 0 0 0,0 0 0 16,-58 0-128-16,58 0 128 0,0 0 0 0,0 0 0 0,0 0 0 15,-52 0 0-15,52 0 0 0,0 0 0 16,0 0 0-16,0 0 0 0,0 0 0 0,-54 7 0 0,54-7 0 16,0 0-176-16,0 0 176 0,0 0-208 0,0 0 80 15,-47 21-48-15,47-21 0 0,0 0 0 0,0 0 0 16,0 0 176-16,0 0-208 0,-57 20 80 0,57-20 128 0,0 0-128 15,0 0 128-15,0 0 0 0,0 0 0 16,-60-1 0-16,60 1 0 0,0 0 0 0,0 0 0 0,0 0 0 0,-49-6 0 16,49 6 0-16,0 0 0 15,0 0 0-15,0 0 0 0,0 0 0 0,0 0 0 0,-55 10 0 16,55-10 0-16,0 0 0 0,0 0 0 0,0 0 0 0,0 0 0 16,0 0 0-16,-48 24 0 0,48-24 0 15,0 0 0-15,0 0 0 0,0 0 0 0,0 0-176 0,0 0 176 16,-50 10-128-16,50-10 128 0,0 0 0 0,0 0-160 15,0 0 160-15,0 0 0 0,0 0 0 0,-51 0 0 16,51 0 0-16,0 0 0 0,0 0 0 0,0 0 0 16,0 0 0-16,0 0 0 0,0 0-176 0,0 0 176 15,-55 13-160-15,55-13 160 0,0 0-352 0,0 0 32 16,0 0 0-16,0 0 0 16,0 0-112-16,0 0-16 0,0 0 0 0,0 0 0 0,-50-6 128 0,50 6 0 15,0 0 16-15,0 0 0 0,0 0 304 0,0 0 0 16,0 0-128-16,0 0 128 0,0 0 0 0,0 0-160 15,0 0 160-15,0 0-128 0,0 0 128 0,0 0-208 0,0 0 80 0,-46-13 128 16,45 13 0-16,0-2 0 0,1 0 0 16,-2 2 0-16,2-2 0 0,0 0 0 0,0 0 0 0,0 2 0 15,0-2 0-15,2-1 0 0,-2 2 0 16,0-3 0-16,1 2 0 0,0-1 0 0,0 2 128 0,0-1-128 16,1-2 256-16,-1 2-48 0,1-2 0 0,1 1 0 15,-1 0 16-15,1-1 0 0,-1 1 0 16,2 0 0-16,-2 0-16 0,2 1 0 0,0-2 0 0,0 2 0 15,1-2-16-15,-2 1-16 0,2 2 0 0,0-4 0 16,-1 4-176-16,0-3 160 0,-1-1-160 0,1 2 160 16,0-1-160-16,-1-1 0 0,1 0 0 0,0 0 128 15,0-1-128-15,-1 2 128 0,1-2-128 0,0-1 128 16,1 2 0-16,-2-2-128 0,2 1 192 0,-1 3-64 16,1-4-128-16,0 4 160 0,0-1-160 0,0-1 160 0,1 1-160 15,-2 2 0-15,1 1 144 0,0-2-144 16,-2 3 0-16,0-2 0 0,0 2 0 0,-1 0 0 0,0 0 0 15,-1-2 0-15,-1 2 0 0,2 2 128 0,-2-2-128 16,-2 0 0-16,2 0 0 0,-1 2 0 0,1-2 0 16,0 0 0-16,0 0 0 0,0 0 128 0,0 0-128 15,0 0 0-15,0 0 0 0,0 0 0 0,0 0 0 16,0 0 144-16,0 0-144 0,0 0 0 0,-44 26 128 16,44-26-128-16,0 0 0 0,0 0 0 0,0 0 0 15,0 0 0-15,-24 35 0 0,24-35 0 0,0 0 0 0,0 0-144 16,0 0 16-16,-26 31 0 0,26-31-160 0,0 0-32 0,0 0 0 0,0 0 0 31,-27 32-176-31,27-32-32 0,0 0-16 0,0 0 0 16,0 0-128-16,-25 34-32 0,25-34 0 0,0 0 0 15,0 0 80-15,0 0 16 0,-20 31 0 0,20-31 0 16,0 0 80-16,0 0 16 0,0 0 0 0,0 0 0 0,0 0 288 0,0 0 64 0,0 0 16 0,0 0 0 16,0 0 144-16,0 0 0 0,0 0 128 0,-12 26-128 15,13-23 176-15,2-1-48 0,-1 2 0 0,1 0 0 0,0-2-128 16,0-1 128-16,-1 2-128 0,1 1 128 15,-1-2-128-15,1 2 0 0,-1-2 0 0,1 1 0 16,-1 0 0-16,-1-1 0 0,2 0 0 0,-1 1 0 16,1 0 0-16,-1 0 0 0,1 1 0 0,1-2 0 0,-2 2 0 15,2-2 0-15,1 3 0 0,-2 0 128 16,1-1 192-16,1 2 16 0,0-2 16 0,0 2 0 0,1-2 32 16,0 0 0-16,3 3 0 0,-2-1 0 0,2-2 0 15,0-1 0-15,2 3 0 0,0-3 0 0,3 3 112 16,-1-2 16-16,1 2 16 0,-2-5 0 0,-1 4 32 15,-1-4 0-15,0 2 0 0,-3-1 0 0,0-2-368 0,-1 0-64 16,0 0 0-16,-2 0-17712 16</inkml:trace>
  <inkml:trace contextRef="#ctx1" brushRef="#br0" timeOffset="12342.46">19779 4820 12895 0,'-2'0'1152'0,"1"0"-928"0,0 0-224 0,0 0 0 0,-1 3 2320 0,0-3 432 15,2 0 64-15,0 0 32 0,0 0 64 0,0 0 16 16,0 0 0-16,0 0 0 0,-57 11-1200 0,57-11-256 16,0 0-32-16,0 0-16 0,0 0-688 0,0 0-144 15,-52 12-16-15,52-12-16 0,0 0-272 0,0 0-48 16,0 0-16-16,0 0 0 0,-63 6-48 0,63-6-16 16,0 0 0-16,0 0 0 0,0 0-160 0,-57 13 192 15,57-13-192-15,0 0 192 0,0 0-192 0,0 0 0 16,-54 18 0-16,54-18 0 0,0 0 0 0,0 0 0 15,0 0 0-15,-51 19 0 0,51-19 0 0,0 0 0 0,0 0 0 16,0 0 0-16,-58 6 0 0,58-6 0 16,0 0-128-16,0 0 128 0,0 0 0 0,-59 0 0 0,59 0 0 15,0 0 0-15,0 0 0 0,0 0 0 0,-57 4 0 16,57-4 0-16,0 0 0 0,0 0 0 0,0 0 0 0,-50 9 0 16,50-9 0-16,0 0 0 0,0 0 0 0,0 0 0 15,-42 23 0-15,42-23 0 0,0 0 0 0,0 0 128 16,0 0-128-16,0 0 0 0,-50 18 0 0,50-18 0 15,0 0 0-15,0 0 0 0,0 0 0 0,0 0 0 16,-62 6 0-16,62-6 0 0,0 0 0 0,0 0 0 16,0 0 0-16,-52 0 0 0,52 0 0 0,0 0 0 15,0 0 0-15,0 0 0 0,0 0 128 0,-58 10-128 16,58-10 0-16,0 0 0 0,0 0 0 0,0 0 0 16,0 0 0-16,-52 9 0 0,52-9 0 0,0 0 0 15,0 0 0-15,0 0 0 0,-56 4 0 0,56-4 0 16,0 0 0-16,0 0 0 0,-52-9 0 0,52 9 0 15,0 0 0-15,0 0 0 0,-49-7 128 0,49 7-128 16,0 0 0-16,0 0 0 0,0 0 0 0,-53-7 128 0,53 7-128 16,0 0 0-16,0 0 0 0,0 0 128 0,0 0-128 0,-54 2 0 15,54-2 0-15,0 0 0 0,0 0 0 16,0 0 0-16,-54 8 0 0,54-8 0 0,0 0 0 16,0 0 0-16,0 0 0 0,0 0 0 0,-56 9 0 15,56-9 0-15,0 0 0 0,0 0 0 0,0 0 0 16,0 0 0-16,-59 6 0 0,59-6 0 0,0 0 0 15,0 0 0-15,0 0 0 0,-58 8-144 0,58-8 144 16,0 0 0-16,0 0 0 0,0 0 0 0,-58 6-128 16,58-6 128-16,0 0 0 0,0 0-128 0,0 0 128 15,-53 12-192-15,53-12 192 0,0 0-272 0,0 0 48 0,0 0 16 16,-57 4 0-16,57-4 0 0,0 0 0 16,0 0 0-16,0 0 0 0,-55-1 64 0,55 1 16 0,0 0 0 15,0 0 0-15,0 0 128 0,0 0-128 0,-54-3 128 0,54 3-128 16,0 0 128-16,0 0 0 0,0 0-144 0,0 0 144 15,0 0-144-15,0 0 144 0,-55 13-192 0,55-13 192 16,0 0-256-16,0 0 64 0,0 0 16 0,0 0 0 16,0 0-128-16,0 0-16 0,-53 3-16 0,53-3 0 15,0 0 144-15,0 0 48 0,0 0 0 0,0 0 0 16,0 0 144-16,0 0-128 0,0 0 128 0,-50 0-128 16,50 0-32-16,0 0 0 0,0 0 0 0,0 0 0 15,0 0 16-15,0 0 0 0,0 0 0 0,0 0 0 16,0 0-32-16,0 0 0 0,0 0 0 0,0 0 0 0,0 0-32 15,0 0-16-15,0 0 0 0,-50 3 0 0,50-3 224 16,0 0 0-16,0 0 0 0,0 0-144 0,0 0 144 0,0 0 0 16,0 0 0-16,0 0 0 0,0 0 0 0,0 0 0 15,0 0 0-15,0 0 0 0,0 0 320 0,0 0-16 16,-23-27 0-16,23 23 0 0,0 0 96 0,0-1 32 16,1 4 0-16,-1-5 0 0,2 2 144 0,0 2 16 15,0-2 16-15,0-1 0 0,2 0-160 0,-1 2-16 0,0-3-16 16,2 3 0-16,-1-4-208 0,0 1-32 0,-1 0-16 0,2 0 0 15,-1 0-160-15,1-1 0 0,1 1 144 16,-1-1-144-16,0 1 0 0,-1 0 0 0,1-1 0 0,0 1 0 16,0 0 128-16,-2 2-128 0,2 2 128 0,-2-2-128 15,-1 2 176-15,1-1-48 0,-2 2 0 0,0 1 0 16,0 0 32-16,-1 1 0 0,0 2 0 16,-1-3 0-16,0 2-160 0,1-2 160 15,0 0-160-15,0 0 160 0,0 0-160 0,0 0 0 0,0 0 0 0,-23 29 0 0,23-29 0 16,0 0-144-16,0 0 144 0,-18 32-208 15,18-32-16-15,0 0 0 0,-13 28 0 0,13-28 0 16,-8 20 32-16,8-20 0 0,-6 21 0 0,6-21 0 16,-6 18 16-16,6-18 16 0,-5 20 0 0,5-20 0 15,-3 13-80-15,3-13-16 0,-1 12 0 0,1-12 0 16,-1 12-64-16,1-5 0 0,0-1-16 0,0-1 0 16,0 1-96-1,0-1-16-15,0 1 0 0,0-2 0 0,0-1-32 16,0 1-16-16,1 1 0 0,0-1 0 0,1-1 192 0,-1 2 48 0,1-1 0 0,1-3 0 15,1 4 256-15,-1-3 176 0,2 0-32 0,0 0 0 16,0 2 688-16,2-1 128 0,0-3 16 0,0 3 16 16,2-3-256-16,-1 3-48 0,2-3-16 0,-1 1 0 15,1 2-400-15,0-3-80 0,-2 0 0 0,1 0-16 0,0 0-176 16,-2 0-256-16,2 0 64 0,-3-4-18016 16</inkml:trace>
  <inkml:trace contextRef="#ctx1" brushRef="#br0" timeOffset="13309.95">19006 4861 911 0,'0'-4'0'0,"1"4"0"15,-1 0 0-15,0 1 0 0,0-1 512 0,0 0 0 16,0 0 16-16,0 3 0 0,0-3 1904 0,-1 0 368 16,0 0 80-16,-2 0 0 0,-1 0 1792 0,2 1 336 0,-2 2 80 0,4-3 16 15,0 0-2032-15,0 0-384 0,0 0-96 0,0 0-16 16,0 0-1424-16,0 0-272 0,-41 31-64 0,41-31-16 15,0 0-272-15,0 0-48 0,0 0-16 0,-44 25 0 16,44-25-272-16,0 0-64 0,0 0-128 0,0 0 192 16,-58 17-192-16,58-17 0 0,0 0 0 0,0 0 0 15,0 0-208-15,0 0-48 0,-56 2 0 0,56-2 0 16,0 0 32-16,0 0 0 0,0 0 0 0,0 0 0 16,0 0 32-16,0 0 16 0,0 0 0 0,0 0 0 15,0 0 176-15,0 0-128 0,0 0 128 0,0 0-128 16,0 0 128-16,8 0 0 0,1-2 0 0,1 2 0 0,0 0 176 15,1-2 16-15,3 2 0 0,0-2 0 16,0-1 64-16,1 2 0 0,-1-1 16 0,-2-2 0 0,2 1-128 16,-3 0-16-16,1-1-128 0,-1 2 192 0,-1-1-192 15,0 2 0-15,-2-2 0 0,-2 1 0 16,0 1 0-16,-2-2 0 0,-1 3 0 0,0 0 0 0,-3-2 0 0,0 2 0 16,0 0 0-16,-1 2 0 0,-2-2 0 0,-1 3 0 15,1-3 0-15,3 0 0 0,0 0 0 0,0 0 0 16,0 0 0-16,0 0 0 0,0 0-144 0,-47 19 144 15,47-19 0-15,0 0-144 0,0 0-16 0,0 0 0 16,-52 20 0-16,52-20 0 0,0 0-64 0,0 0-16 16,-56 9 0-16,56-9 0 0,0 0 16 0,0 0 0 15,-57-3 0-15,57 3 0 0,0 0-16 0,0 0 0 16,0 0 0-16,-47-9 0 0,47 9 32 0,0 0 0 16,0 0 0-16,0 0 0 0,0 0 208 0,0 0 0 0,0 0 0 0,0 0-144 15,0 0 144-15,0 0 0 0,0 0 0 0,0 0 0 16,0 0 128-16,-1 12-128 0,2-10 160 15,2-2-160-15,-2 4 288 0,0-4-32 0,-1 3-16 0,1-3 0 16,-2 0-48-16,0-3 0 0,0 3 0 0,1 0-12832 16,0 0-2576-16</inkml:trace>
  <inkml:trace contextRef="#ctx1" brushRef="#br0" timeOffset="13984.14">19011 5117 22111 0,'1'0'1968'0,"0"0"-1584"0,0 0-384 0,-1 0 0 16,0 0 2624-16,0 0 432 0,2 1 80 0,-1-1 32 15,-1 3-944-15,1-1-192 0,-1-1-48 0,-1 2 0 16,0-1-1216-16,-3 2-240 0,0 0-48 0,4-4-16 16,0 0-192-16,0 0-32 0,0 0-16 0,0 0 0 15,-49 24-224-15,49-24 144 0,0 0-144 0,0 0 128 16,-47 20-128-16,47-20 0 0,0 0 0 0,0 0 0 15,0 0-160-15,-56 19-16 0,56-19 0 0,0 0 0 0,0 0-128 16,0 0-16-16,0 0-16 0,0 0 0 16,0 0 96-16,0 0 32 0,0 0 0 0,0 0 0 15,0 0 208-15,0 0-144 0,-1-10 144 0,8 6-128 16,2 2 128-16,1-5 0 0,1 1-144 0,0 0 144 0,0 2 0 0,0-2 0 16,1 2 192-16,-3 2-64 0,1 0 144 0,-1 0 32 15,-2 2 0-15,1 0 0 0,-3 4 96 0,0-2 32 16,-3 2 0-16,-1-1 0 0,-2 3-96 0,-1-1-16 15,2-5 0-15,0 0 0 0,0 0-320 0,0 0 128 16,-45 31-128-16,45-31 0 0,0 0 0 0,0 0 0 16,-63 12 0-16,63-12 0 0,0 0 176 0,0 0-48 15,-62 0 0-15,62 0 0 0,0 0-272 0,0 0-64 16,0 0-16-16,0 0-19600 0</inkml:trace>
  <inkml:trace contextRef="#ctx1" brushRef="#br0" timeOffset="14819.91">19071 5945 16575 0,'-1'-2'1472'0,"0"1"-1168"0,0 1-304 0,-1 1 0 15,1 1 2480-15,0-2 432 0,-3 0 96 0,4 0 0 16,0 0-32-16,0 0-16 0,0 0 0 0,0 0 0 16,-59 19-1552-16,59-19-320 0,0 0-64 0,0 0-16 15,-45 20-480-15,45-20-80 0,0 0-32 0,0 0 0 16,-47 24-416-16,47-24 128 0,0 0-128 0,0 0 0 16,-53 17-336-16,53-17-160 0,0 0-16 0,0 0-16 15,0 0-560-15,0 0-96 0,-53 2-32 0,53-2 0 16,0 0-192-16,0 0-64 0,-2-6 0 0,5 3 0 0,2 0 1472 0,3 0 0 15,0-1 256-15,3-2-32 0,2 0 1008 0,0 0 208 16,1 0 32-16,0-2 16 0,-1 3-592 0,1 2-128 16,-1-4-32-16,1 4 0 0,0 3-336 0,-2-3-64 15,-1 3-16-15,-1 0 0 0,-3 0-32 0,0 0-16 16,-1 3 0-16,-3-2 0 0,0 1-80 0,-3 1 0 16,0-3-16-16,-1 1 0 0,-2 2-176 0,3-3 192 15,0 0-192-15,0 0 192 0,0 0-16 0,0 0 0 16,0 0 0-16,-50 13 0 0,50-13 32 0,0 0 16 0,0 0 0 0,-51 18 0 15,51-18-64-15,0 0-16 0,0 0 0 16,-55 22 0-16,55-22-144 0,0 0 0 0,0 0 0 16,0 0 0-1,-52 10-368-15,52-10-96 0,0 0-32 0,0 0-19312 0</inkml:trace>
  <inkml:trace contextRef="#ctx1" brushRef="#br0" timeOffset="15552.42">19060 6246 2751 0,'3'0'256'0,"-3"-3"-256"0,1 2 0 0,-1-1 0 15,1 2 2928-15,-1 0 528 0,0 2 128 0,0-2 0 16,0 0 640-16,0 0 128 0,-1 1 32 0,0 2 0 15,-3-1-1696-15,1 2-352 0,0-1-64 0,3-3-16 16,0 0-1280-16,0 0-256 0,0 0-48 0,0 0-16 0,-43 28-288 16,43-28-64-16,0 0-16 0,0 0 0 15,-50 20-288-15,50-20 0 0,0 0 0 0,0 0 0 16,-49 16-400-16,49-16-96 0,0 0-16 0,0 0 0 16,0 0-400-16,0 0-96 0,0 0-16 0,-51 15 0 15,50-15-240-15,1 0-48 0,1 0-16 0,1-3 0 0,2 3 880 16,0-2 160-16,2 0 32 0,0 0 16 0,2 0 624 0,0-2 128 15,2 0 32-15,-1-2 0 0,1 0 80 0,1 0 16 16,-1-3 0-16,1 2 0 0,-1 0-64 0,0 4-16 16,1-4 0-16,-1 4 0 0,-2 1 80 0,1 1 32 15,1 1 0-15,-2 1 0 0,0 4-144 0,-2-1-16 16,-1-1-16-16,-3-2 0 0,1 1-96 0,-4 2-16 16,-1-1 0-16,-1-1 0 0,3-2-176 0,0 0-32 15,0 0-16-15,0 0 0 0,0 0-160 0,-47 26 0 0,47-26 0 0,0 0 0 16,0 0 0-16,-51 14 0 15,51-14 0-15,0 0 0 0,0 0 0 0,0 0 0 16,-57 17-160-16,57-17 160 16,0 0-704-16,0 0-32 0</inkml:trace>
  <inkml:trace contextRef="#ctx1" brushRef="#br0" timeOffset="16396.32">19081 6660 16575 0,'0'0'1472'16,"0"0"-1168"-16,0 0-304 0,0 0 0 16,0 0 1904-16,0 0 320 0,0 0 64 0,-1 0 16 0,1 0 320 15,-1 0 64-15,-3 3 0 0,2-2 16 0,-1 1-912 16,-1 1-192-16,1 1-48 0,-1-2 0 0,-1 3-800 0,0 0-176 15,5-5-16-15,0 0-16 0,0 0-176 0,0 0-48 16,-33 28 0-16,33-28 0 0,0 0-320 0,0 0 128 16,0 0-128-16,0 0 0 0,-53 20-192 0,53-20-96 15,0 0-32-15,0 0 0 16,0 0-176-16,0 0-32 0,0 0-16 0,0 0 0 16,0 0-256-16,-47-12-48 0,47 10-16 0,0 0 0 15,1-2 288-15,1 2 64 0,2-1 16 0,1 2 0 0,2-3 496 0,1 2 320 16,0-2-64-16,1 2 0 0,2-2 480 0,0-1 96 15,0 4 0-15,1-4 16 0,-1 4-400 0,-1-2-64 16,1 2-32-16,-3 1 0 0,0 0-160 0,-2 0-16 0,-1 1-16 16,-1 2 0-16,-1-3 96 0,-1 1 0 0,-2 1 16 15,0 1 0-15,-3 1 0 0,1-2 0 0,-1-1 0 0,-2 2 0 16,5-3-272-16,0 0 160 0,0 0-160 0,0 0 128 16,0 0-128-16,0 0 0 0,-53 16 0 0,53-16 0 15,0 0 0-15,0 0-224 0,0 0 48 0,-56 10 16 31,56-10-544-31,0 0-96 0</inkml:trace>
  <inkml:trace contextRef="#ctx1" brushRef="#br0" timeOffset="16870.75">19110 6985 3679 0,'1'0'320'0,"-1"0"-320"16,0 0 0-16,0 0 0 0,-1 0 3536 0,-1 0 640 15,1 0 128-15,0 0 32 0,-3 0-784 0,-1-2-160 16,5 2-16-16,0 0-16 0,0 0-1248 0,0 0-240 16,0 0-48-16,0 0-16 0,0 0-736 0,-55-1-160 0,55 1-16 0,0 0-16 15,0 0-288-15,0 0-48 0,0 0-16 0,0 0 0 16,0 0 48-16,0 0 0 0,0 0 0 0,0 0 0 16,0 0-320-16,0 0-48 0,-45 22-16 0,45-22 0 15,0 1-192-15,1-1-192 0,1 0 48 0,-1-1 0 16,1-2-176-16,1 0-48 0,2 0 0 0,-2-4 0 15,2 1 176-15,0-1 16 0,2 1 16 0,-4-2 0 16,2 0 160-16,-1 2 0 0,0 0 128 0,-2 1-128 16,-1 4 288-16,1-2-16 0,-4 3 0 0,1 3 0 15,-1 0-16-15,-3 0 0 0,5-3 0 0,0 0 0 16,0 0-64-16,0 0-32 0,-44 28 0 0,44-28 0 16,0 0 0-16,0 0 0 0,-44 23 0 0,44-23 0 15,0 0-336-15,0 0-64 0</inkml:trace>
  <inkml:trace contextRef="#ctx1" brushRef="#br0" timeOffset="32120.26">29876 2208 26719 0,'0'0'2368'0,"0"0"-1888"0,0 0-480 16,0 0 0-16,0 0 1376 0,-52-12 176 15,52 12 48-15,-59-9 0 0,10 6 176 0,-11-1 32 0,-3 4 16 0,0 4 0 16,2 2-1248-16,1 0-240 0,1 1-48 0,3 2-16 16,56-9-144-16,-89 16-128 15,89-16 144-15,-99 16-144 0,99-16 128 0,-98 9-128 0,98-9 0 16,-90-3 0-16,90 3 0 0,-85-7 0 0,85 7 0 0,-77-17 0 31,77 17-656-31,-62-20-128 0,62 20-32 0,-48-20-10640 0,48 20-2112 0</inkml:trace>
  <inkml:trace contextRef="#ctx1" brushRef="#br0" timeOffset="32435.99">29701 2535 31327 0,'0'0'1392'0,"0"0"272"0,0 0-1328 0,0 0-336 15,-50-10 0-15,50 10 0 0,0 0 1824 0,0 0 288 16,-67-3 64-16,67 3 16 0,-89 3-1024 0,39-1-208 15,0 2-32-15,50-4-16 0,-89 14-496 0,89-14-96 0,-73 15-32 0,73-15 0 16,-59 16-288-16,59-16 0 0,-59 16-128 0,59-16-19168 16</inkml:trace>
  <inkml:trace contextRef="#ctx1" brushRef="#br0" timeOffset="34245.57">16346 5192 2751 0,'1'-5'256'0,"-1"2"-256"16,0 3 0-16,-1-4 0 0,1 4 5632 0,0 0 1072 15,0 0 208-15,0 0 64 0,0 0-3040 0,0 0-608 16,0 0-112-16,0 0-16 0,-21-12-1840 0,16 8-352 16,3 1-80-16,-1 1-16 0,2 1-16 0,1 1-16 15,0 0 0-15,1 0 0 0,0 0-112 0,2 0 0 0,0 1-16 0,1 1 0 16,0-2-368-16,0 3-64 0,-1-3 0 16,1 0-16-16,0 0-304 0,-1 0 0 0,1 0 0 15,-1 0 0 1,-1-3-768-16,1 1-64 0,-2 1-16 0,0-2 0 15,0-1-112-15,-1 2 0 0,-1-2-16 0,0 2 0 16,0-2 336-16,-1 0 64 0,1 2 0 0,0-2 16 0,0 4 432 0,-1 0 128 0,1 0 0 0,0 1 0 16,0 2 192-16,1-3 160 0,0 0 32 0,0 0 0 15,0 0 80-15,0 0 32 0,0 0 0 0,0 0 0 0,0 0-176 16,-25 38-16-16,25-38-16 0,0 0 0 16,0 0-288-16,0 0 160 0,0 0-160 0,0 0 128 15,0 0-128-15,0 0 0 0,0 0 0 0,0 0 0 16,0 0-368-16,0 0 48 0,-40-10 16 0,38 4 0 0,1-2 48 0,-1 0 16 15,2-1 0-15,0 2 0 16,2-2 240-16,-1 0 0 0,3 2-160 0,-2 4 160 0,3 0 0 16,0 1 192-16,1 2-32 0,-1 2 0 0,1 4 224 0,0-2 64 15,1 5 0-15,-1 1 0 0,1-2-448 0,-2 2 0 16,0-2 0-16,-2 0-19936 16</inkml:trace>
  <inkml:trace contextRef="#ctx1" brushRef="#br0" timeOffset="34758.58">16031 5838 17503 0,'0'-3'1552'0,"0"2"-1232"0,1-1-320 0,-1 2 0 0,1 0 2384 16,0-4 432-16,1 1 64 0,0-3 32 0,2-1-128 16,-1 1-32-16,1-1 0 0,0 3 0 0,0 2-1536 0,-2 0-320 0,2-1-64 15,-2 2-16-15,0 2-368 0,-1 2-80 16,0-1-16-16,-1 2 0 0,1 2-144 0,-1-6-16 16,0 0-16-16,0 0 0 0,-7 31-176 0,7-31 0 15,0 0 144-15,0 0-144 0,-16 33 0 0,16-33 0 16,0 0 0-16,0 0 0 0,0 0 0 0,0 0 0 15,0 0 0-15,-35 34 0 0,35-34 0 0,0 0-128 16,0 0 128-16,0 0-192 0,0 0 192 0,-13-15-128 16,14 9 128-16,-1 0-128 0,1-2 128 0,0 0 0 15,2 0 0-15,0-3 128 0,1 0 176 0,1 2 32 16,1-1 16-16,2 0 0 0,-1 4 304 0,2 0 64 0,-1 4 16 16,0 2 0-16,-1 2-160 0,1 2-48 0,-1 0 0 0,-1 2 0 15,0 2-528-15,-2-1-272 0,-1-1 16 0,-2 4-20960 16</inkml:trace>
  <inkml:trace contextRef="#ctx1" brushRef="#br0" timeOffset="35392.65">15228 6833 26719 0,'0'-2'2368'0,"0"-2"-1888"0,0 4-480 15,0-2 0-15,1 2 2016 0,-1-3 304 0,2-1 64 0,-1-3 16 16,1 1-720-16,1-3-144 0,0 3-16 0,0 2-16 15,-1 2-880-15,1 1-176 0,-1 1-48 0,1 0 0 16,-2 0-128-16,0 3-16 0,1 1-16 0,-2 2 0 16,1 0-240-16,-1-6 176 0,0 0-176 0,-3 19 160 15,3-19-160-15,0 0 0 0,0 0 0 0,0 0 0 16,0 0 0-16,-18 36 0 0,18-36 0 16,0 0 0-16,0 0-176 0,0 0 48 0,0 0 0 15,0 0-80-15,0 0-16 0,0 0 0 0,0 0 0 16,0 0 224-16,0 0 0 0,0 0 0 0,-25-20-144 15,30 14 336-15,0-3 64 0,1 2 0 0,2 1 16 16,-1-3 128-16,0 1 32 0,1 5 0 0,-1-3 0 0,1 6 0 16,-1 0 0-16,0 1 0 0,1 4 0 15,-2 0-208-15,-2 1-32 0,-2 3-16 0,0-3 0 0,-1 0-176 0,-1-6 0 16,0 0-160-16,0 0 160 16,0 0-672-16,0 0-32 0,0 0-16 0,0 0-19200 15</inkml:trace>
  <inkml:trace contextRef="#ctx1" brushRef="#br0" timeOffset="35852.11">16053 7371 12895 0,'1'0'576'0,"-1"-2"112"0,0 0-560 0,-1 2-128 0,1 0 0 0,0 0 0 16,-1-2 1792-16,-1 2 336 0,0-4 64 0,-2 2 16 15,2-2-528-15,-1-2-96 0,1 2-32 0,2-2 0 16,0 1-336-16,0 1-64 0,2-2 0 0,1 2-16 15,0 2 848-15,2 1 192 0,0-2 16 0,0 6 16 16,0-3-784-16,1 3-144 0,1 1-48 0,-2 0 0 0,1 1-304 0,-1 1-64 16,-2 1-16-16,0 2 0 0,-2 1-368 0,-1-1-80 15,1-4-16-15,-1-5 0 0,0 0-256 0,0 0-128 16,-8 29 128-16,8-29-128 0,0 0 0 0,0 0 0 16,0 0 0-16,0 0 0 0,0 0-208 0,0 0-80 15,-44 27-16-15,44-27 0 16,0 0-80-16,0 0-32 0,0 0 0 0,0 0 0 0,-19-17 160 0,20 12 48 15,0 0 0-15,3-1 0 0,0 1 208 0,2-1 0 16,1 0 0-16,1 1 160 0,0 2 272 0,1 0 48 16,1 3 16-16,0 1 0 0,-2 1-48 0,1 2 0 15,-3-1 0-15,0 3 0 0,-1 0-448 0,0 0 0 16,-2-2 0-16,-2 0 0 16,0 2-928-16,-1-6-176 0</inkml:trace>
  <inkml:trace contextRef="#ctx1" brushRef="#br0" timeOffset="36405.04">15134 5911 30399 0,'3'-3'1344'0,"-2"2"288"0,0 1-1312 0,-1 0-320 15,0 0 0-15,0-5 0 0,1 4 1952 0,1-2 320 16,0-3 64-16,1-1 16 0,-1-2-1136 0,2 0-240 16,-1 2-32-16,1 1-16 0,-1 0-448 0,0 2-96 15,0 0 0-15,0 4-16 0,0 0-16 0,1 4 0 16,-2-4 0-16,1 4 0 0,-1 2-160 0,1 0-16 16,-1 1-16-16,-1 5 0 0,1-2-32 0,-2-10-128 0,1 22 192 0,-1-22-64 15,0 0 16-15,-5 32 0 16,5-32 0-16,0 0 0 0,0 0-144 0,0 0 0 0,0 0 0 0,0 0 128 15,0 0-128-15,0 0-192 0,0 0 32 0,0 0 16 0,0 0-192 0,-47 12-48 16,44-19 0-16,0-2 0 16,1-1 96-16,1 0 16 0,1-2 0 0,0 0 0 15,3-1 96-15,-1 0 32 0,2 0 0 0,1 1 0 0,0 2 272 0,0 1 64 16,0 6 16-16,1 0 0 16,-1 3 320-16,0 4 64 0,1 1 16 0,-1 1 0 15,0 2-224-15,-2 0-32 0,0 0-16 0,-1 0 0 0,0-4-336 0,-2-4-160 16,0 0 16-16,0 0 0 15,0 0-624-15,0 0-112 0</inkml:trace>
  <inkml:trace contextRef="#ctx1" brushRef="#br0" timeOffset="36910.94">15159 5155 1839 0,'2'-10'160'0,"0"4"-160"0,-1 2 0 16,-1-2 0-16,1 4 2944 0,-1 2 544 0,1-3 112 0,2 2 32 16,-1-5 992-16,2 1 208 0,1 1 32 0,1 1 16 15,-1-1-2064-15,0 1-400 0,-1 3-96 0,1 3-16 16,-2-2-1152-16,0 4-256 0,-1 0-32 0,0 1-16 16,0 3-304-16,-2-9-64 0,0 0-16 0,-2 24 0 15,2-24-224-15,0 0-48 0,0 0-16 0,0 0 0 16,0 0-176-16,0 0 0 0,0 0 0 0,0 0 0 15,-35 33 0-15,35-33 0 0,0 0 128 0,0 0-128 16,-20-16 0-16,16 9 0 0,1 1 144 0,-1-2-144 16,2 0 144-16,0-2-144 0,1-1 192 0,1 4-192 15,1-3 288-15,-1 1-48 0,3 0-16 0,-2 5 0 16,1-1 32-16,1 3 16 0,-1 0 0 0,1 2 0 16,1 2-112-16,-2 2-32 0,2 0 0 0,-2 1 0 0,1 2-272 0,-1-1-64 15,-1 1-16-15,1-5 0 16,-1 2-736-16,0-3-160 0,-1 1-32 0,1-5-19120 15</inkml:trace>
  <inkml:trace contextRef="#ctx1" brushRef="#br0" timeOffset="37416.08">15660 4516 22111 0,'0'0'1968'0,"-2"-6"-1584"0,2 3-384 0,0 3 0 16,2-3 3136-16,-1 0 560 0,0-3 96 0,2-4 32 0,0 0-1568 0,2-6-304 15,0 4-64-15,0-1-16 16,0 1-1040-16,-1 2-192 0,0 0-64 0,-1-1 0 16,1 4-384-16,0-2-64 0,-1 1-128 0,1 4 176 15,1 0-176-15,0 0 0 0,0 4 0 0,1 1 0 0,0 4 0 16,2-1 0-16,-2 5 0 0,0 1 0 0,-1-1 0 15,0 4 0-15,-1-1 128 0,-1 1-128 0,-1 0 160 0,-2 2-160 16,0-15 192-16,-4 28-192 16,4-28 128-16,0 0-128 0,-16 34 0 0,16-34 0 0,0 0 0 0,0 0 0 15,0 0 0-15,0 0 0 0,-55 21-224 0,55-21 0 16,0 0 0-16,-23-16 0 0,23 16 224 0,-10-19-176 16,6 9 176-16,2-5-160 0,1 2 160 0,-1-3 256 15,2 0-64-15,3-2-16 0,-1 1 16 0,3-1 16 16,3-1 0-16,-1 3 0 0,2 0-208 0,1 1 0 15,0 5 128-15,1 4-128 0,0 2-256 0,2 2-80 0,1 5-32 16,2 6-19664-16</inkml:trace>
  <inkml:trace contextRef="#ctx1" brushRef="#br0" timeOffset="38071.01">16470 6651 3679 0,'1'-7'320'0,"0"3"-320"0,0-1 0 0,1 2 0 16,-2 3 4688-16,1-3 880 0,-1 2 160 0,1-3 32 16,2-1-1520-16,-2-1-304 0,1 0-64 0,1 0-16 15,-1 0-2384-15,2 2-464 0,-2 3-112 0,1 1 0 16,-1 0-400-16,1 3-80 0,0 0-16 0,0 4 0 15,-1 2-224-15,1 1-48 0,-1 2-128 0,1 1 192 0,-2 0-192 16,0 0 0-16,1-1-192 0,-1 0 192 16,-2-2-368-16,1 0 48 0,-2-6 0 0,2-4 0 15,0 0 64-15,0 0 0 0,0 0 16 0,0 0 0 16,0 0 240-16,0 0-192 0,-16-14 192 0,14 4-192 16,1 2 192-16,1-5 0 0,-2 0 0 0,4-2 0 15,-1-1 0-15,1 0 0 0,2 1 0 0,1-1 0 0,2 0 128 0,1 3-128 16,2 3 144-16,2 3-144 0,0 4 576 15,2 1 0-15,0 4 16 0,-2 2 0 0,3 5 128 16,-3-2 32-16,2 4 0 0,-3 1 0 0,-1 0-368 16,-3 0-80-16,-1 1-16 0,-1-5 0 15,-3 3-928-15,-2 1-192 0</inkml:trace>
  <inkml:trace contextRef="#ctx1" brushRef="#br0" timeOffset="38631.98">16775 7874 7359 0,'4'-7'656'0,"-2"2"-528"0,1 1-128 0,-1 1 0 0,-1 3 3328 0,2 0 640 16,-1 0 128-16,3 0 32 0,3 0 512 0,2 0 96 15,2 2 32-15,-1 2 0 0,-1 3-2912 0,0 2-576 16,-1 1-112-16,-4 2-16 0,-1 1-496 0,-1-1-80 16,-2 2-32-16,-2 0 0 0,1-14-368 0,0 0-176 15,-12 35 160-15,12-35-160 0,0 0 0 0,0 0 0 16,0 0 0-16,-47 32 0 0,47-32-208 0,0 0-48 15,0 0 0-15,0 0 0 0,-55-12-16 0,55 12-16 16,0 0 0-16,-23-22 0 0,19 12 96 0,1 0 32 16,5 1 0-16,0-3 0 0,2 2 160 0,3 0 0 15,2-2 0-15,2 2 0 0,1-3 400 0,5 3 64 0,0 4 16 16,1 1 0-16,0 4 128 0,-2 2 32 0,-1 4 0 0,-2 1 0 16,0 1-320-16,-4 2-64 0,-1 1-16 15,-1 0 0 1,-4 3-560-16,-3-3-96 0,0-10-32 0,0 0-13504 0,0 0-2720 0</inkml:trace>
  <inkml:trace contextRef="#ctx1" brushRef="#br0" timeOffset="39146.51">15372 8050 911 0,'3'-6'0'0,"-1"3"0"16,-1 0 0-16,0 0 0 0,0 3 5952 0,-1-2 1088 0,1 1 240 0,2-4 32 15,2 0-3088-15,0-4-640 0,1 0-112 0,3 2-16 16,-2-2-2224-16,3 3-432 0,-1 2-96 0,-1 2 0 16,2 4 80-16,-1 1 32 0,1 3 0 0,-2 1 0 15,0 3 16-15,-1 1 0 0,-2-1 0 0,-1 0 0 16,-2-1-288-16,-2 2-48 0,0 0-16 0,0-11 0 0,0 0-352 15,-13 32-128-15,13-32 0 0,0 0 144 16,0 0-272-16,0 0-64 0,-50 31-16 0,50-31 0 16,0 0-368-1,0 0-64-15,-47-5 0 0,47 5-16 0,0 0 160 16,-31-22 48-16,31 22 0 0,-13-16 0 0,9 6 448 0,3-2 0 0,1 3 0 0,4-1 0 16,0 0 304-16,5 0 48 0,1 2 16 0,2 2 0 15,1 2 240-15,2 0 48 0,-1 5 16 0,3 2 0 16,-3-1-672-16,-3 0 0 0,-2 0-208 0,-3-2-21504 15</inkml:trace>
  <inkml:trace contextRef="#ctx1" brushRef="#br1" timeOffset="63073.44">10977 2812 18431 0,'1'0'1632'0,"0"0"-1312"16,-1 0-320-16,0 0 0 0,2 0 1424 0,-1 0 224 15,0 1 32-15,0 2 16 0,2-2-16 0,-1 4 0 16,1 1 0-16,-2 0 0 0,0 0-1184 0,-1-1-240 16,0 4-64-16,-1-3 0 0,1 0-192 0,-3 2 0 15,2-2 0-15,-1 3 0 0,1-3 0 0,-2 0 0 16,1 0-128-16,0 1 128 0,1 3 224 0,1-1 96 16,1 1 32-16,2 0 0 0,1 1 160 0,0 1 16 0,1 2 16 0,2 1 0 15,-1-2-32-15,1 2-16 0,2 5 0 16,0-1 0-16,0 3-240 0,0 3-32 0,0-3-16 15,-1 1 0-15,0 2-208 0,-2 0 0 0,-1-3 0 0,-1 0 0 16,-1 1 0-16,0-4 0 0,-1 4 0 0,0-2 0 16,0-3-352-16,-1 2-16 0,2-2 0 0,-1 1 0 15,2-3-32 1,-2 3-16-16,2 0 0 0,1 4 0 0,0-5 416 0,0 4-160 16,1-2 160-16,0 1 0 0,0 2 0 0,1-1 0 0,-1 0 0 0,0-2 0 15,1 2 0-15,0 2 0 0,-2-2 0 0,1 0 0 16,-1 0-192-16,0-2 192 0,0 1-192 0,0-1 192 15,-2-1-624 1,1-3-16-16,0 0 0 0,-1-1 0 0,1 2 240 0,0-1 32 0,-1 1 16 16,1 1 0-16,-1-1 208 0,0 0 144 15,0 2-192-15,-1-7 192 0,1 0 0 0,-1 1 0 0,1 3 0 0,0-3 0 16,0 2 0-16,1 1 0 0,-2 0 0 0,2 1 0 16,0-1 0-16,-1-2 0 0,1 3 0 0,0-3 0 15,-1 2 0-15,1 1 0 0,0-1 0 0,-1-3 0 0,1 5 0 16,-1-2 0-16,0-3 0 0,0 2 0 15,-1 1 0-15,1-4 0 0,-1 6-128 0,0-1 128 0,-1-3-352 16,0 2-16-16,-1 2 0 0,1-2 0 16,-1 3-128-16,1-3-16 0,-1 3-16 0,0-6 0 0,0 2 96 15,2-3 32-15,-1 2 0 0,0 1 0 0,0-2 400 0,2 0 0 16,-1 2 0-16,1-2 0 0,1 0 0 0,-1 3 0 16,1-4 0-16,0 2 0 0,1 1 128 0,-2-3-128 0,1 0 160 15,0-2-160-15,-1 2 0 0,0-4 128 0,-2 2-128 16,2-2 0-16,-2-1 0 0,0-1 0 0,0 0 0 15,-1 0-160-15,2-2-16 0,-2-2 0 0,0 2 0 0,0-1 0 16,0 0 176-16,0-3 0 0,0 3 0 0,0-3 128 16,0 1 256-16,1-1 48 0,-1 2 16 0,0-2 0 15,1 0 320-15,0 0 64 0,1 0 0 0,-1 0 16 16,0 0-128-16,0 0-16 0,0 0-16 0,-1-2 0 16,2 1-352-16,-2-2-64 0,1 0-16 0,0-2 0 15,-1 1-128-15,1 0-128 0,-1-2 192 0,2 0-192 16,-1 0 144-16,0-3-144 0,2 2 0 0,-1-2 144 15,1 1-144-15,-2 2 192 0,1-4-192 0,1 2 192 16,-1-2-16-16,-1 0 0 0,3 1 0 0,0-3 0 16,0 2-32-16,-1-2 0 0,0 2 0 0,0 0 0 0,2-1-144 15,-2 1 0-15,1 0 144 0,-2 0-144 0,2 1 0 16,-2 0 0-16,1-1 0 0,0 0 0 0,0-3 0 16,-1 1 0-16,1 0 0 0,-1-1 128 0,1 1-128 15,-1 2 128-15,1 0-128 0,-1 0 128 0,1-1-128 0,-2 4 144 16,1 1-144-16,1-3 160 0,-1 5-160 0,1-2 0 15,-2 2 0-15,0 2 0 0,2 1 0 0,-2-2 0 16,0 3 0-16,0 0 0 0,-1 0 0 0,2 0 0 16,-2 3 0-16,0-2 0 0,0 4 0 0,0-4-144 15,0 1 144-15,-2 2-160 0,2 2-32 0,-1-2 0 16,0 1 0-16,0 1 0 0,0-1 16 0,-1 1 0 16,1 3 0-16,-1 0 0 0,0 4-96 0,1-3-32 0,0 2 0 15,0 1 0-15,-1-3 624 0,0 5 128 0,1-2 32 16,-1 2 0-1,0 1-1824-15,0 0-384 0,-1 0-64 0,1-1 0 16,-2-1 1056-16,1-2 224 0,0 0 32 0,-1-2 16 16,0-1 256-16,1-2 48 0,-1 2 16 0,0-3 0 0,2 0 144 0,-2-2 0 0,0 0 0 0,1 0 0 15,-1 0 0-15,0-2 0 0,0 3 0 0,2-4 0 16,-1 1 304-16,1 1-16 0,-1 1 0 0,0-1 0 16,0-3 48-16,0 3 16 0,-1-3 0 0,0 0 0 15,0 1 64-15,0-1 16 0,-1 0 0 0,1-1 0 16,-1 1-112-16,1-3-32 0,-1 3 0 0,0-3 0 15,0 3 160-15,-1-4 16 0,1 4 16 0,-1-3 0 16,1 0 80-16,-1 0 16 0,0 3 0 0,0-4 0 16,-2 2-64-16,2 2 0 0,1-4 0 0,-1 2 0 0,1-1-96 15,-1 2-32-15,1-3 0 0,-1 2 0 0,1-1-128 16,0 2-16-16,-1-1-16 0,-1-1 0 0,1 2-224 16,0-1 128-16,-1-2-128 0,0 1 0 0,0 0 0 15,0-1 0-15,0 2 0 0,0-2 0 0,-2-2 0 0,2 3 0 16,-2-3 0-16,1 0 0 0,0 0 0 0,-1-1 0 15,2 0 0-15,0 1 0 0,0 0 0 0,1-1 0 16,0-1 0-16,-1-2 0 0,0 2 128 0,1-3 0 16,0 4-128-16,1-3 192 0,1 1-192 0,1 2 0 15,-1 1-144-15,2-3-17136 0</inkml:trace>
  <inkml:trace contextRef="#ctx1" brushRef="#br1" timeOffset="68135.11">12217 6220 9215 0,'-5'-3'816'0,"3"6"-656"0,2-3-160 0,0 0 0 15,0 0 2256-15,0 0 432 0,0 0 64 0,0 0 32 16,0 0 256-16,0 0 48 0,0 0 16 0,0 0 0 0,0 0-1344 16,0 0-272-16,0 0-48 0,0 0-16 0,0 0-656 0,0 0-128 15,0 0-16-15,0 0-16 0,0 0 64 0,0 0 16 16,0 0 0-16,0 0 0 0,0 0-144 0,0 0-32 16,0 0 0-16,0 0 0 0,0 0 32 0,-9-6 0 15,15 6 0-15,0 0 0 0,2 0-96 0,0 0 0 0,2-3-16 0,-1 3 0 16,2 0-112-16,0 0 0 15,2 0-16-15,-1 0 0 0,0 0-64 0,1 0-16 16,0-2 0-16,1 1 0 0,-2 1-80 0,3-4-16 16,-2 1 0-16,0 1 0 0,0 1-128 0,-1-2 0 15,1-1 0-15,1 2 128 0,-2-2-128 0,1 2 0 16,-1-4 0-16,1 2 0 0,0 0 128 0,0 2-128 16,0-4 128-16,1 2-128 0,1 1 192 0,-1 0-32 0,2 0-16 15,1 1 0-15,-1 0 16 0,2-1 0 0,1 3 0 16,0 0 0-16,4 0-160 0,-2 0 160 0,-1 0-160 15,-2 0 160-15,-1 0-160 0,1 0 0 0,0 0 0 16,-2 1 0-16,0-1 0 0,-1 0 0 0,-1 2 0 16,-2-2 0-16,1-2 0 0,-1 2 0 0,-1-1 0 15,0 1 0-15,-2-3 0 0,1 1 0 0,-2 1 0 16,1-4 0-16,1 1 0 0,-1 0 0 0,1 1 0 0,1 0 0 16,-1-1 0-16,2-1 0 0,-1 4 0 0,0-1 0 15,-1-1 0-15,1 2 0 0,-1 1 0 0,1 0 0 16,3 0 0-16,-1 1 0 0,0 2 0 0,-2-3 0 15,1 2 0-15,2-2 0 0,-1 1 0 0,2 2 0 16,0-3 0-16,0 0 0 0,0 2 0 0,-2-2 0 0,-1 0 0 16,0 0 0-16,0-2 0 0,1 2 0 0,0-3 0 15,0 2 0-15,-1-1 0 0,-1-2 0 0,0 1 0 16,-1 0 0-16,0-1 0 0,0 2 0 0,0-1 0 0,0 2 0 16,0-2 0-16,-1 1 0 0,1 1-128 0,-1 1 128 15,1-3 0-15,-3 3 0 0,0 0 0 0,0 0 0 16,-2 0 0-16,0 0 0 0,-1 0-128 0,-2 0 128 15,1 0 0-15,-2 0 0 0,0 0-208 0,-1-2 16 16,0 1 16-16,-1 1 0 0,0-3 16 0,-1 1 0 16,1 0 0-16,-1-1 0 0,-1 0 160 0,1 1-160 15,-1 0 160-15,-1-3-160 0,1 4 160 0,-1-4-192 16,-1 2 192-16,0-1-192 0,1 1 64 0,-1 0 0 16,1-1 0-16,-1-1 0 0,-2 1 0 0,0-2 0 0,1 0 0 15,-3-1 0-15,0 0-16 0,1 1 0 0,-2-2 0 0,1 0 0 16,-1 2 0-16,0-3 0 0,2 3 0 0,-1 0 0 15,-2-2 16-15,-1 2 0 0,1-2 0 0,-1 1 0 16,3 1-80-16,-1 3-16 0,0-4 0 0,1 4 0 16,2-1 0-16,0 2 0 0,1 2 0 0,1-4 0 15,0 4 64-15,2 0 16 0,0-3 0 0,2 3 0 0,1 0 16 16,1 0 128-16,0 0-128 0,2 0 128 16,1 0 0-16,-1 3 0 0,1-2 0 15,1 2 0-15,0 0 0 0,1 3 0 0,2-2-128 16,-2 1 128-16,1 1 0 0,2 0 0 0,-1 2 0 15,0-2-128-15,1 0 128 0,-1 0-128 0,0 1 128 16,-1-4 0-16,2 3-160 0,2 1 160 0,-1 1 0 16,1-3 0-16,-1 0-128 0,-2 1 128 0,2-2 0 0,1 2 0 15,3 0 0-15,0 1 0 0,-1-1 0 0,-3 0 0 16,1-2 0-16,0 2 0 0,1 0 0 0,-1 0 0 16,-1 0 0-16,-1 1 0 0,0-2 0 0,0 1 0 0,-2 0 0 15,1 0 0-15,-2-1 0 0,-1 2 0 0,-2-4 0 16,2 3 0-16,-1-2 0 0,-1 0 0 0,-2 1 0 15,0-2 0-15,-1 1 0 0,0 0 0 0,-1 1 0 16,0-2 0-16,-2 0 0 0,1 0 0 0,-1 1 0 16,-1 0 0-16,2 1 0 0,-3 1 0 0,0 1 0 15,0 2 0-15,5-9 0 0,0 0 0 0,0 0 0 16,-30 47 0-16,30-47 0 0,0 0 0 0,0 0-128 16,-35 42 128-16,35-42 0 0,0 0-224 0,0 0 16 0,0 0 0 15,-51 31 0 1,51-31-464-16,0 0-96 0,0 0 0 0,0 0-16784 0</inkml:trace>
  <inkml:trace contextRef="#ctx1" brushRef="#br1" timeOffset="69634.73">12378 7494 27647 0,'2'0'2448'0,"1"0"-1952"16,-2 1-496-16,0-1 0 0,1 0 1728 0,0 0 256 15,2 2 64-15,1-2 0 0,2 0-416 0,-1 2-80 16,0-2-16-16,-1 0 0 0,0 0-1088 0,2 0-240 16,-3 0-32-16,1-2-16 0,0 2 0 0,0 0 0 15,3-2 0-15,-2 1 0 0,3-2 32 0,-1 3 16 16,2-4 0-16,0 4 0 0,2-2 32 0,2-1 0 0,0 2 0 0,-2 1 0 16,2 0-48-16,-1 0 0 15,2 0 0-15,-1 0 0 0,0 0-64 0,0 0 0 0,0 0-128 16,-1 0 192-16,2 0-192 0,0 0 144 15,2 0-144-15,-4 1 128 0,-2 2-128 0,2-3 128 0,2 2-128 16,4-2 128-16,-1 4 0 0,1-3-128 0,-1 1 192 16,-2 1-64-16,0-3 16 0,1 4 0 0,-3-4 0 0,1 0 0 15,-1 2-144-15,-1-2 160 0,1 0-160 0,-2 0 160 16,2 0-160-16,0 0 0 0,-2 0 0 0,0 0 0 16,1 0 0-16,-1 0 0 0,-1 0 128 0,0-2-128 15,2 2 0-15,-2 0 0 0,1 0 0 0,1 0 0 16,-1 0 0-16,0 0 0 0,3 0 0 0,1 0 0 0,2-2 0 15,-1 2 0-15,1-2 0 0,1 2 0 16,-2 0 0-16,2 0 0 0,1 0 0 0,-1 0 0 16,-1 0 0-16,-1 0 0 0,0 0 0 0,1 0 0 15,-4 0 0-15,1 0 0 0,-1 0 0 0,-1 0 0 0,0 0 0 16,-2 0 0-16,3-3 0 0,-3 3 0 0,1-2 0 16,-1 2 0-16,2-1 0 0,-1 1 0 15,-1 0 0-15,-1 0 0 0,1 0 0 0,1 0 0 0,0 1 0 16,0 1 0-16,0-1 0 0,2 1 0 0,-2 0-192 0,2 0 192 15,-2-2-160-15,1 2 160 0,-2 2-128 16,0-1 128-16,-1-2 0 0,0 1-144 0,-2 1 144 0,0 1 0 16,-3-4 0-16,-2 1 0 0,1 1 0 0,-3-2 0 15,1 0 0-15,-2-3 0 0,-2 3 0 0,-1-4 0 16,0 1 0-16,-1 0 0 0,0-4-192 0,-3 1 32 16,1 1 16-16,0-2 0 0,-1 1-16 0,-1-3 0 15,-1 2 0-15,1-3 0 0,-1 1 160 0,-1-1-160 16,2 0 160-16,-1-2-160 0,0 2 160 0,1-1-160 15,0 4 160-15,1-3-160 0,1 1 160 0,-1 3-208 16,1-2 80-16,1 2 128 0,0 1-272 0,0 2 64 0,0-1 16 16,1-1 0-16,0 1 0 0,-1 0 16 0,0 1 0 0,0-2 0 15,1 4 176-15,-1-6-208 0,0 5 80 16,0-4 128-16,0 2-176 0,-1 0 176 0,1-1-128 0,0 2 128 16,2-1 0-16,-1 1-160 0,2 3 160 0,-1-2 0 15,2 2-192-15,1 0 64 0,0 2 128 0,1 1-208 16,-1 1 208-16,3-2-176 0,-1 2 176 0,0 2-160 15,2 0 32-15,0 0 0 0,0 1 0 0,1-1 0 16,-1 0 0-16,1 1 0 0,2 0 0 0,-2 1 0 16,1-3 128-16,-1 4 0 0,1-3 0 0,0 3 0 15,1 1 0-15,1-4 0 0,1 4 0 0,-2-4 0 16,2 1 0-16,-1 2 0 0,2 0 0 0,0-2 0 0,1 2 0 16,-1-3 0-16,2 1 0 0,1 2 0 15,-1-3 0-15,-1 0 0 0,0 0 0 0,-1-2 0 0,-2 2 0 16,-1-2 0-16,1 2 0 0,0 0 0 0,0 1 0 0,-1-4 0 15,-1 3 0-15,-1-3 0 0,0 3 0 0,-1-2 0 16,0 2 0-16,-3 0 0 0,0-2 0 0,-1 2 0 16,-2-2 0-16,-2 1 0 0,0 0 0 0,-2 0 0 15,0 1 0-15,6-6 0 0,0 0 0 0,0 0 0 16,0 0 0-16,-53 28 0 0,53-28 0 0,0 0 0 16,0 0 0-16,-61 24 0 0,61-24 0 0,0 0 0 0,0 0 0 0,-58 17 128 15,58-17-128-15,0 0 0 16,0 0 128-16,0 0-17872 0</inkml:trace>
  <inkml:trace contextRef="#ctx1" brushRef="#br1" timeOffset="71276.05">12446 8744 23039 0,'1'-1'2048'0,"0"1"-1648"16,1 0-400-16,-1 0 0 0,0 0 1232 0,0 0 176 16,2 0 16-16,2 0 16 0,1 0-464 0,1-3-80 15,1 3-32-15,-2 0 0 0,1-2-336 0,1 2-64 16,-1 0-16-16,1-2 0 0,-1 2 480 0,2 0 96 15,1-2 0-15,-2 2 16 0,2 0-80 0,1 0-32 16,0 0 0-16,2 0 0 0,0 0-432 0,1 0-96 0,0 0-16 16,0 0 0-16,4 2-48 0,-1-2-16 0,3 0 0 0,-2 4 0 15,2-4 0-15,0 0-16 0,0 3 0 16,-2-3 0-16,2 1-32 0,-1-1 0 0,-2 2 0 0,1-2 0 16,-1 0-64-16,-1 0-16 0,-2 0 0 0,0 0 0 15,0 0-192-15,-1-2 144 0,0 2-144 0,-2-1 128 16,1 1-128-16,-1-3 0 0,2 3 0 15,-2 0 0-15,1 0 0 0,-1-2 0 0,0 0 0 0,2 2 0 16,-2 0 0-16,1 0 0 0,1 2 0 0,0 0 0 16,1 1 0-16,-1-3 0 0,3 1 0 0,1 1 0 15,-1 1 0-15,0-2 0 0,0 1 0 0,0 0 0 16,0 0 0-16,0-2 0 0,-1 3 0 0,1-3 0 16,-3 0 0-16,2 0 0 0,0 0 0 0,-1 0 0 15,-1 0 0-15,1 0 0 0,0 0 0 0,-2 0 0 16,2 0 0-16,-2 0 0 0,0 0 0 0,-1 0 0 0,1 0 0 15,-1 0 0-15,0-3 0 0,-1 3 0 0,1 0 0 16,-3 0 0-16,2-2 0 0,-1 2 0 0,0 0 0 16,-1 0 0-16,1 0 0 0,-2 0 0 0,3 2 0 15,0-2 0-15,0 3 0 0,0-2 0 0,1 4 0 0,0-1 0 16,0-2 0-16,0 2 0 0,1-2 0 16,-1 2 0-16,0 2 0 0,-1-2 0 0,0-2 0 0,-3 2 0 15,1-2 0-15,-2 0 0 0,-1 0-176 0,-2-2 176 16,1 0-128-16,-1 0 128 0,-2 0 0 0,0 0-160 15,-1-2 160-15,0 0 0 0,0 0-144 0,-1 0 144 16,-2 0 0-16,2 0-144 0,-1-2 144 0,-1 2-160 0,1-2 160 16,-1 0-160-16,2-2 160 0,-2 1 0 0,1-1 0 15,-2-2 0-15,2 2 0 0,-2-2-128 0,0 0 128 0,-1 2 0 16,0-3 0-16,-1 2-128 0,-1-4 128 0,-2 0 0 16,1 0-160-16,-1-1 160 0,-1 0-192 0,-1 1 192 15,-1 0-256-15,-1-2 48 0,2 1 16 0,0 2 0 16,-1-2-64-16,0 2-16 0,3 1 0 0,0 2 0 15,0 1-16-15,2 1 0 0,1 1 0 0,-1 0 0 16,4 2 80-16,-2-1 16 0,2 2 0 0,1 1 0 16,1 1 0-16,-1 2 16 0,1-1 0 0,1 0 0 15,0 0 0-15,0 0 0 0,0 2 0 0,1-1 0 16,1 0 32-16,0 4 0 0,-1-4 0 0,2 0 0 16,-2 0-16-16,1 4 0 0,0-5 0 0,0 2 0 15,1 0 0-15,-1 2 0 0,1-4 0 0,0 4 0 16,1-2 160-16,1 2-160 0,-1 0 160 0,2-2-160 0,-1 2 160 15,0 1 0-15,1-4 0 0,1 3 0 0,2 1 0 16,0-1 0-16,-1 0 0 0,2 0 0 0,1 0 0 16,-1 1 0-16,1-1 0 0,0-3 128 0,2 4-128 15,-1-1 0-15,1 0 128 0,-1-2-128 0,-1 2 144 0,1 0-144 16,1 0 192-16,-2 2-192 0,1-2 176 0,-2 2-176 16,1 0 160-16,0 1-160 0,-1-1 160 0,0 0-160 15,-1-2 160-15,-2 2-160 0,0-1 192 0,-3-2-48 16,0 3-16-16,0-2 0 0,-3 1-128 0,0-1 160 15,1 0-160-15,-2 4 160 0,-2-1-160 0,1 0 0 16,0 4 0-16,-2-3 0 0,0 2 0 0,-1 2 0 16,0 0 0-16,-1-2 0 0,5-12 0 0,0 0 128 15,-17 37-128-15,17-37 192 0,0 0 0 0,0 0 16 0,-33 41 0 16,33-41 0-16,0 0-32 0,0 0-16 0,-47 34 0 16,47-34 0-16,0 0-32 0,0 0-128 0,-72 22 192 0,72-22-64 15,0 0-128-15,-63 7 0 0,63-7 144 16,0 0-144-16,-61 0-128 0,61 0-112 0,0 0-16 0,-52 0-17920 15</inkml:trace>
  <inkml:trace contextRef="#ctx1" brushRef="#br1" timeOffset="72635.34">12236 5294 30399 0,'0'0'2704'0,"0"0"-2160"0,-2 0-544 15,2 0 0-15,0 0 1280 0,-1 0 160 0,1 0 32 0,-1 0 0 16,-2 0-416-16,2-3-80 0,0 6-16 0,0-3 0 15,1 0-608-15,-1 1-128 0,1-1-32 0,1 2 0 16,-1-2 48-16,2 0 0 0,2 3 0 0,0-3 0 0,2 1 80 16,0-1 32-16,1 3 0 0,1-2 0 0,2-1 128 0,2 1 32 15,3 0 0-15,2 2 0 16,2-2-48-16,-1 1 0 0,1-2 0 0,3 3 0 16,2-2-144-16,0 2-48 0,5-3 0 0,-1 2 0 15,3-1-128-15,1 2-16 0,-1-1-128 0,3-2 192 16,0-2-192-16,2 2 128 0,0-4-128 0,-3 2 0 15,1-2 0-15,0-1 0 0,0 1 0 0,-1 1 0 0,-2-1 0 16,-1 1 0-16,-2 0 0 0,-2-3 0 0,-2 3 0 16,-2-1 128-16,-4 1-128 0,-1-2 0 0,-3 3 0 15,0 0 0-15,-2 2 0 0,-1 0 0 0,1 0 0 0,-2 0 0 16,-1 0 0-16,1 0 0 0,0 0 0 0,0 2 0 16,0-2-128-16,-1 4 128 0,-2-1-192 0,0 0 32 0,1 1 0 15,-1-1 0-15,-2 3 16 0,0-3 0 16,-1 1 0-16,-2 0 0 0,0 1 144 0,-2-2 0 15,-2 0 0-15,0-3-128 0,-1 1 128 0,0-1 0 16,-1 0 0-16,-1-1 0 0,1 1 0 0,-1-3 0 16,0 0 0-16,1-3 0 0,-1 2 0 0,-2-2 0 15,2 0 0-15,0-1-128 0,1 1 128 0,-1 0 0 16,0 0 0-16,0 0 0 0,0 2 0 0,-1-2-160 0,-1 0 160 16,0 2 0-16,-2-2-224 0,1-1 64 0,-2-1 16 15,1 4 0-15,0-2-96 0,0 2-16 0,-1-2 0 0,0-3 0 16,-1 3-32-16,0 0-16 0,1-1 0 0,1 3 0 15,3-2 48-15,0 1 0 0,1 1 0 16,2 0 0-16,3-1 80 0,1 4 32 0,2-3 0 0,1 4 0 16,2 0 144-16,1 0 0 0,1 0 0 0,0 0 0 15,2 2 0-15,-1 0 144 0,2 2-144 0,0 2 160 16,1-2-160-16,1 2 160 0,0 3-160 0,1-3 160 16,0 1-160-16,0 2 0 0,3 1 0 0,-1 0 0 15,1 1 0-15,-1-1 0 0,0 2 0 0,-1-5 0 16,0 6 0-16,0-5 0 0,-2 2 0 0,0 0-176 15,-2-1 32-15,-3 1 0 0,1-3 0 0,-3 2 0 16,0-2 144-16,-2 2-192 0,0-3 192 0,0 0-192 0,-3 0 192 16,0 2 0-16,0 1 0 0,-1-3-128 0,0 4 128 15,-1 0 0-15,-1 2 0 0,2-12 0 0,0 0 0 0,0 0 0 16,-24 41 0-16,24-41 0 0,0 0 0 0,0 0 0 16,-68 37 0-16,68-37 0 0,0 0 0 0,-72 22 0 15,72-22 0-15,0 0 0 0,-70 7-192 0,70-7-16 16</inkml:trace>
  <inkml:trace contextRef="#ctx1" brushRef="#br1" timeOffset="73470.88">13763 5823 7359 0,'-4'-10'656'0,"2"3"-528"0,-1 0-128 0,1 3 0 0,-1 0 3328 0,2 0 624 16,-1-2 128-16,-3-6 16 0,-2-5-240 0,1-1-48 15,0 2-16-15,2 0 0 0,2 3-2000 0,2 5-416 16,0 2-80-16,2 2-16 0,1 3-576 0,-1 1-112 16,1 3-16-16,0 4-16 0,2 0-224 0,2 4-32 15,-1 5-16-15,1 0 0 0,2 6-160 0,1 3-128 16,2 4 144-16,0-1-144 0,2 1 144 0,-2-1-144 16,1-2 128-16,0 2-128 0,1 3 0 0,-2-2 128 0,-2-6-128 15,-1 2 0-15,0-3 0 0,-3 0 0 0,1-3 0 0,-2-3 0 16,0-2 0-16,-2-3 0 0,-1-5-160 0,-1-2 160 15,0-2-320-15,1-7 16 0,-2 2 16 0,-2-7 0 16,2 0 96-16,-1-1 0 0,0-3 16 0,0-2 0 16,0-5 176-16,-1-1-192 0,1-2 192 0,0 3-192 15,0 1 192-15,2 2-208 0,0 2 80 0,2 1 128 16,0 5-192-16,1 0 192 0,0 1-192 0,1 6 192 16,0-1 0-16,-1 2 0 0,1-1 0 0,2 3 0 15,-1 3-128-15,0-1 128 0,1 2 0 0,0-2 0 16,-1 2 0-16,2 2 0 0,1 2-144 0,1 3 144 15,1-1 0-15,0 2 0 0,2 2 0 0,-1 0 0 16,-2-1 0-16,0-2-128 0,1 1 128 0,-1 3 0 16,0-3 0-16,0 0 0 0,-3-1 0 0,-1-1 0 0,-1-4 0 15,-1-3 0-15,0 4 0 0,-2-5 0 0,-1-2 0 0,0-2 0 16,1-1 0-16,-2-1 0 0,0-2 0 16,-2-1 0-16,2 1 0 0,-1-5 0 0,0 1 224 0,0 0 0 15,0-3 0-15,-1 4 0 0,1-4 96 0,0 1 32 16,0-1 0-16,-1 0 0 0,0-3-16 0,-1 0 0 15,1-2 0-15,-1 1 0 0,0-4-80 0,-1-1 0 16,2 0-16-16,-2-3 0 0,1 1-32 0,1 2 0 16,1-3 0-16,-1 3 0 0,0 1-208 0,1 4 128 15,-1-2-128-15,1 1 0 0,0 2 0 0,0 1-256 16,0 4 16-16,1 2 16 16,-2 3-736-16,2 0-128 0</inkml:trace>
  <inkml:trace contextRef="#ctx1" brushRef="#br1" timeOffset="74048.03">14134 6546 28559 0,'2'-3'1264'0,"-2"3"272"0,0-3-1232 0,0 2-304 15,0 0 0-15,-1-1 0 0,0 2 1776 0,-2 0 288 16,0 0 64-16,-2-2 16 0,-3 4-800 0,1-2-144 15,-1 2-48-15,1 3 0 0,7-5-768 0,0 0-144 16,0 0-48-16,-31 34 0 0,25-21-192 0,1 3 176 16,1 1-176-16,2 2 160 0,2-1-160 0,1 1 0 15,3 0 0-15,2 4 0 0,1-1 0 0,1-1 0 16,2-2 0-16,-2-2 0 0,2-2-144 0,-1-2 144 16,1-2 0-16,-2-1 0 0,1-3 0 0,0-4 0 15,-2-3 0-15,1 0 0 0,-2-3 0 0,-1-6 0 0,0-1 0 16,0 0 0-16,-1-6-128 0,-1 1 128 0,-1-5 0 15,-2 2 0-15,0-3 0 0,-1 1 0 0,0 0 0 16,-3 2 0-16,1-5 208 0,-2 2-48 0,0 2-16 16,0-2 0-16,1 3 128 0,2 2 32 0,-1 1 0 0,3 5 0 15,1 4-176-15,1 3-128 0,0 0 192 0,2 6-192 16,-1 0 128-16,2 3-128 0,2 4 0 0,0 5 0 16,2 1 0-16,-1 3 0 0,3 4 0 0,2 5 0 15,-1-2 0-15,0 2-144 0,3 0 144 0,0 1-128 16,1-1 128-16,-1-3-128 0,-1-3 128 0,-1-2-128 15,0 1-48-15,-3-5 0 0,-2-2 0 0,-3-2 0 16,-1-6-400-16,-3-2-64 16</inkml:trace>
  <inkml:trace contextRef="#ctx1" brushRef="#br1" timeOffset="74511.23">14218 7295 19343 0,'-1'-3'1728'0,"-1"-1"-1392"0,2 4-336 0,0-2 0 16,-1 2 2240-16,1-3 368 0,-1 0 80 0,-2-1 0 16,2 1-208-16,1 1-48 0,1 4-16 0,2 5 0 15,1 3-1232-15,1 4-240 0,1 4-48 0,1 3-16 16,2 3-496-16,1 5-112 0,0-1-16 0,0 1 0 0,-2-3-128 0,2 2-128 16,4 7 144-16,-2 3-144 0,5 3 0 0,1 0 0 15,-1-3 0-15,0-1 0 0,-1-3-320 0,-3-6-48 16,-1-3-16-16,-3-4-17920 15</inkml:trace>
  <inkml:trace contextRef="#ctx1" brushRef="#br1" timeOffset="74743.22">14513 7568 38703 0,'-1'5'1712'0,"0"-4"352"0,-2 1-1648 0,1 2-416 15,0-4 0-15,-1 3 0 0,-1 0 1040 0,-1 0 128 0,5-3 32 0,0 0 0 16,0 0-208-16,-59 36-32 0,59-36-16 0,0 0 0 16,-66 37-432-16,66-37-96 0,0 0-16 0,-66 25 0 15,66-25-400-15,0 0 0 0,-65 13 128 0,65-13-128 32,0 0-320-32,0 0-112 0,-64 9-16 0,64-9 0 15,0 0-624-15,0 0-128 0,0 0-16 0,0 0-18144 0</inkml:trace>
  <inkml:trace contextRef="#ctx1" brushRef="#br1" timeOffset="75338.67">14512 8414 16575 0,'1'0'1472'0,"1"1"-1168"16,-2-1-304-16,0 0 0 0,0 0 1920 0,0 0 320 15,1 2 64-15,0-2 0 0,2 0 256 0,-1 0 32 0,2 0 16 0,-1-2 0 16,2 1-848-16,0-2-160 0,2-1-48 0,0-2 0 16,0 0-656-16,2 0-144 0,0-3-32 0,1 2 0 15,-2-2-16-15,2-1-16 0,-1 0 0 0,-3 2 0 16,1-6-288-16,-3 3-48 0,0 0-16 0,-4-1 0 16,0-1-336-16,-3 1 0 0,0-2 0 0,-1 2 128 15,-1-1-128-15,-4 1 0 0,1 0 0 0,-2 2 0 16,0 0-144-16,-1 4 144 0,11 6-160 0,0 0 160 15,0 0-192-15,0 0 48 0,-56-5 16 0,56 5 0 16,0 0-144-16,-26 37-32 0,20-19 0 0,2 5 0 16,5 3 80-16,2 1 16 0,3 1 0 0,0-4 0 15,3 1 64-15,0-3 16 0,2 4 0 0,1-2 0 16,-1-1 128-16,-1-5 0 0,-1-2 0 0,-1-1 0 16,2 1 0-16,1 0 0 0,1-2 0 0,0 1 0 0,0-5 0 15,-1-2 0-15,2-1 0 0,-1-4 0 0,1-3 432 16,-2 0 16-16,0-6 0 0,1-3 0 0,-1-2-64 15,2-4 0-15,-1-3 0 0,-1-2 0 0,-1 2-256 0,-1 1-128 16,1 1 128-16,-3 4-128 16,-2 3-640-16,0 6-192 0,-3 3-64 0,0 0-18832 15</inkml:trace>
  <inkml:trace contextRef="#ctx1" brushRef="#br1" timeOffset="75710.2">14851 9262 23039 0,'4'9'1024'0,"-3"-6"192"0,0 0-960 0,-1-2-256 0,0 1 0 0,0 1 0 15,-1-3 1920-15,0 4 320 0,-1-1 80 0,-1 1 16 16,-1-1-240-16,-2-1-48 0,1-2-16 0,-1-2 0 16,6 2-1072-16,0 0-192 0,0 0-64 0,-30-31 0 0,30 31-256 15,-17-24-64-15,7 9-16 0,0 2 0 0,1-6-144 16,1 3-32-16,0 1 0 0,2 2 0 0,1-2-192 0,1 5 0 15,2 0 0-15,2 0 0 0,1 1 0 0,3 3 0 16,1 0 0-16,2 2 0 0,4-2 144 0,2 3-144 16,4-6 128-16,3 1-128 0,3 2 0 0,3-2 0 15,1-2 0-15,1 0 0 16,-1 1-576-16,-1-1-160 0</inkml:trace>
  <inkml:trace contextRef="#ctx1" brushRef="#br0" timeOffset="113881.58">11311 5734 25791 0,'0'-3'2304'16,"0"2"-1856"-16,1 1-448 0,-1 0 0 0,1 0 2288 0,0 0 352 15,1 0 80-15,0-2 16 0,2 1-1040 0,1-1-208 16,0 2-32-16,1 0-16 0,0 2-784 0,-2-1-144 15,1 1-48-15,-3 2 0 0,2 0-208 0,-3 1-32 16,2-2-16-16,-2 0 0 0,1 2-208 0,0 0 0 16,-2 1 0-16,0-2 0 0,0 2 0 0,-2-3 0 15,1 4 0-15,0-1 0 0,0 0 0 0,-1-2 0 16,0 1 0-16,-1-2 0 0,0 0 0 0,0-2 0 16,-2 2 0-16,2-6 0 0,-1 2 0 0,-1-2 0 15,1 0 0-15,1-4 0 0,0 3 0 0,1-3-192 16,-1 1 192-16,2-1-208 0,0 1 208 0,-1-4-176 15,2 1 176-15,2-1-160 0,-1 1 160 0,0 2 0 0,3-2 0 0,-2 2 0 16,2 1 0-16,1 2 176 0,0 2-48 0,0-1 0 16,1 3 192-16,0 3 48 0,-1-2 0 0,0 4 0 15,1 1-112-15,-1 1-32 0,-1 2 0 0,0 3 0 16,-3-2-224-16,-1-2 176 0,-1 0-176 0,-1 1 160 16,2-9-160-16,0 0 0 0,0 0 0 0,0 0 0 15,0 0-160-15,0 0-64 0,0 0-16 0,0 0-19696 16</inkml:trace>
  <inkml:trace contextRef="#ctx1" brushRef="#br0" timeOffset="114466.56">11258 6555 34095 0,'6'-5'1504'0,"-4"4"320"0,1-2-1456 0,-2 0-368 0,0 0 0 0,0 1 0 16,1 0 1408-16,0-1 224 0,1-2 32 0,0-3 16 16,1 2-848-16,1 1-160 0,-3 2-32 0,2 1-16 15,-3 0-384-15,1 2-80 0,-1 0-16 0,0 2 0 16,0 2-144-16,1 2 0 0,-2-2 144 0,0 2-144 15,1 0 240-15,-1 0-32 0,1 4 0 0,-2-1 0 16,1-2 64-16,-1 2 16 0,1-9 0 0,0 0 0 16,0 0-144-16,-8 36-16 0,8-36-128 0,0 0 192 15,0 0-192-15,0 0 0 0,0 0 0 0,0 0 0 16,0 0 0-16,0 0-128 0,0 0 128 0,0 0-160 16,-49 9 32-16,45-18 0 0,0 2 0 0,2 0 0 15,-1-3 128-15,0 2-128 0,1-5 128 0,0 4-128 0,2-1 128 16,0 0 0-16,1 1 0 0,0 3 0 0,3 2 0 15,-1 2 0-15,1 2 192 0,0 2-64 0,2-1 192 16,1 4 64-16,-2 2 0 0,1-1 0 0,-1-1-128 0,-2 1-32 16,2 0 0-16,-2-1 0 0,-1-1-224 0,-2-2 0 15,1 2 0-15,-1-4 0 0,0 0-256 0,-1-3-112 16,0 2-16-16,1-5-13248 16,0 4-2640-16</inkml:trace>
  <inkml:trace contextRef="#ctx1" brushRef="#br0" timeOffset="115013.46">11701 6789 9215 0,'3'-5'816'0,"-3"4"-656"0,1-2-160 0,-1-1 0 15,0 2 3296-15,0 2 624 0,0-4 128 0,0 2 32 0,1-6-592 16,-1 0-112-16,0-1-32 0,0 2 0 0,0 0-1872 15,2 1-368-15,-1 2-80 0,0 2 0 0,0 2-480 0,2-2-96 16,-2 4 0-16,2-2-16 0,-1 2-80 0,2 2-16 16,-2 2 0-16,2 1 0 0,-2-1-48 0,1 0-16 15,-1 4 0-15,0 0 0 0,0 0-48 0,-2 1-16 16,1-1 0-16,-2-4 0 0,1-6-208 0,0 0 144 16,0 0-144-16,0 0 128 0,0 0-128 0,0 0 0 15,0 0 0-15,0 0 0 0,0 0 0 0,0 0 0 16,0 0-192-16,0 0 192 0,0 0-320 0,0 0 64 15,0 0 16-15,-38-11 0 0,36 1 0 0,1 0 0 16,1 0 0-16,1-2 0 0,2 2 240 0,-1 0-192 16,1 1 192-16,1 5-192 0,-1 0 320 0,2 4 64 15,0 2 0-15,0 0 16 0,1 5 176 0,-1-1 16 0,1 4 16 0,-1-3 0 16,-1 4-112-16,0-1-32 0,-3 0 0 0,0-4 0 16,-1 0 640-16,0 1 128 0,-2-4 32 0,1-3 0 31,-2 3-1888-31,1-6-368 0,-1-3-80 0,-1 0-19216 0</inkml:trace>
  <inkml:trace contextRef="#ctx1" brushRef="#br0" timeOffset="115518.47">11762 6246 19343 0,'1'0'1728'0,"1"-3"-1392"16,-2 2-336-16,0 1 0 0,0 0 2608 0,1-2 448 15,0-1 80-15,0 2 32 0,2-3-560 0,-1 2-112 16,1 2-32-16,-1 0 0 0,-1 0-1568 0,2 0-304 16,-1 1-64-16,0 0-16 0,0 3-208 0,-1 0-48 15,-1 2-16-15,2-4 0 0,-2 5-48 0,-2-4-16 16,2 3 0-16,-1 1 0 0,0-4-16 0,0 4 0 0,-2-1 0 0,1-3 0 16,-1 1-160-16,1 1 128 0,-2-4-128 0,1 2 128 15,0-3-128-15,0 0 0 0,1 0 0 0,-2-3 0 16,2 2 0-16,-2-4 0 0,1 0 0 0,0-1 0 15,0 0-160-15,1-3 160 0,1 0-208 0,-1 0 80 16,1 1-16-16,1-3 0 0,0 1 0 0,0 0 0 16,3 3 144-16,-2-2-128 0,3 3 128 0,-1 0-128 15,1 3 128-15,1 2 176 0,0 1-48 0,1 0 0 16,-1 1 352-16,1 4 64 0,0-1 16 0,-1 2 0 16,0-2-48-16,-1 2-16 0,1 0 0 0,-3 0 0 15,1-2-208-15,-1 1-32 0,1-1-16 0,-2-2 0 16,1 2-240-16,-2 0-160 0,2-4 32 0,-4 2-13920 15,2-2-2784-15</inkml:trace>
  <inkml:trace contextRef="#ctx1" brushRef="#br0" timeOffset="116122.13">11450 7549 30399 0,'-2'-1'1344'0,"1"-3"288"0,0 2-1312 0,-1-1-320 0,1 2 0 0,1 1 0 15,0-2 1856-15,-1-2 288 0,0-2 64 0,1-3 16 16,0-1-880-16,0 0-160 0,2 0-32 0,1 2-16 15,0 2-256-15,1-2-48 0,1 3-16 0,1 4 0 0,-1-1-272 0,0 2-48 16,1 0-16-16,2 3 0 0,-2 1-224 0,0 2-32 16,-1 0-16-16,-1 0 0 0,-1 1-208 0,-1 1 144 15,0 2-144-15,-2 0 128 0,-1-1-128 0,0 1 0 16,-2-2 0-16,1 2 0 0,2-10 0 0,0 0 0 16,0 0 0-16,0 0 0 0,0 0 0 0,-34 41 0 15,34-41 0-15,0 0 0 0,0 0 0 0,0 0 0 16,0 0-160-16,0 0 160 0,-41-5-288 0,36-1 32 15,2 0 16-15,-1-2 0 0,0 2 112 0,2-4 128 16,1 0-208-16,-2-2 80 0,3 1 128 0,0 0 0 16,1-2 0-16,1 1 0 0,1 2 0 0,2 1 0 15,0 3 0-15,1 5 128 0,1-1 224 0,0 4 48 16,0-1 16-16,0 2 0 0,-1 0-128 0,-1 1-32 0,0 1 0 0,-2-4 0 16,2 4-416-16,0-1-96 0,0 0 0 15,0-1-21344-15</inkml:trace>
  <inkml:trace contextRef="#ctx1" brushRef="#br0" timeOffset="116681.89">11870 7678 20271 0,'1'-3'1792'0,"-1"2"-1424"16,0-1-368-16,0 2 0 0,1-3 1696 0,-1 2 272 16,1-2 48-16,1-3 16 0,-1-1-96 0,1 1-16 15,1-3 0-15,0 2 0 0,0 0-656 0,-1 5-144 16,2-2-32-16,0 2 0 0,-2 2-208 0,3 0-48 16,0 2-16-16,-1 0 0 0,1 2 1472 0,-1 0 288 0,1 2 64 0,-2 1 16 31,1 0-2656-31,-2 2-384 0,2 3-160 0,-3-2-32 15,2 2-288-15,-2 1-64 0,-1-4-16 0,0 1 0 0,0 3 752 0,-1-6 192 0,0 2 0 0,-1-1 0 16,0-1 0-16,1-4 0 0,-2 0 0 0,2-3 0 16,0 0 768-16,1-3 176 0,0 0 32 0,1-2 16 15,0-1-784-15,3-1-208 0,0 0 0 0,2-3 0 16,0 1-336 0,1-3-160-16,3 0-16 0,0-2-16 0,3-2 912 0,-1 1 192 0,2 2 48 0,-1 0 0 15,1 3-352-15,-3 5-64 0,0 4-16 0,-1 1 0 16,0 1-192-16,-2 6 0 0,0 1-192 0,-3 2 192 15,-4-1-1024-15,-1 3-80 16,-1-2-32-16,1-10-19856 0</inkml:trace>
  <inkml:trace contextRef="#ctx1" brushRef="#br0" timeOffset="117204.2">11938 8385 27647 0,'1'-2'1216'0,"0"-2"256"0,-1 4-1168 0,0-2-304 0,1 2 0 0,-1-3 0 16,2 3 1712-16,-2-1 272 0,2-2 64 0,1 0 16 15,0-2-624-15,1 3-128 0,1-1-32 0,1 0 0 16,-1 3-592-16,2 0-128 0,0 3-32 0,-1 0 0 15,0-1-32-15,-1 4-16 0,1 3 0 0,-1-1 0 16,0 2-160-16,0 0-16 0,-3 4-16 0,1-2 0 16,-2 3-160-16,-2-5-128 0,1 0 144 0,-3-2-144 15,0 2 0-15,3-10 0 0,0 0 0 0,0 0 0 0,0 0 0 0,0 0-208 16,0 0 16-16,0 0 0 0,0 0-128 0,-55 19 0 16,50-23-16-16,0-2 0 0,3 0 160 0,0-3 48 15,2 2 0-15,0 0 0 0,2-1 256 0,2-1 48 16,1 2 16-16,1 0 0 0,4 1 448 0,2 0 80 15,0 0 32-15,2 5 0 0,0-2 208 0,0 6 32 16,1 0 16-16,-2 4 0 0,-2 0-368 0,-4 2-64 16,-1 0 0-16,-3-2-16 0,-3 1-560 0,-3 0-272 15,3-8 16-15,0 0-14800 16,0 0-2976-16</inkml:trace>
  <inkml:trace contextRef="#ctx1" brushRef="#br0" timeOffset="117679.02">11249 8592 911 0,'4'2'0'0,"-2"-2"0"0,1 1 0 0,-1 2 0 0,1-3 6768 0,-2 2 1264 15,1-2 256-15,2 0 48 0,2 0-4176 0,2-2-848 16,1-1-176-16,3 2-16 0,-1-4-1712 0,0 2-352 15,0 0-64-15,-1 2-16 0,-2 1-368 0,1 1-80 16,-1 2-16-16,0 3 0 0,-3 0-304 0,-1 3-64 16,0-2-16-16,-3 5 0 0,-2-2-128 0,-1 3 0 15,2-13-160-15,0 0 160 0,0 0-272 0,-22 38 32 16,22-38 16-16,0 0 0 0,0 0 48 0,0 0 16 16,-54 18 0-16,54-18 0 0,0 0 160 0,0 0-192 15,-45-16 192-15,37 7-192 0,1-3 192 0,2 2 0 16,3 4 0-16,1 0 0 0,1-1 0 0,1 1 176 0,3-3-16 15,-1 1 0-15,0 2 160 0,2 0 48 0,2 0 0 16,3-3 0-16,1 3-240 0,-1 1-128 0,1-1 160 16,-1 1-21472-16</inkml:trace>
  <inkml:trace contextRef="#ctx1" brushRef="#br0" timeOffset="118374.58">10931 7361 22111 0,'-1'0'1968'16,"1"-2"-1584"-16,-1 2-384 0,1 0 0 16,0 0 2000-16,-2-3 320 0,2 2 64 0,-1-1 16 15,0-1-368-15,0-1-80 0,-1 1-16 0,2-1 0 16,0-1-864-16,2 1-176 0,-1 1-48 0,1-1 0 0,1 1-256 16,1-3-48-16,-1 3-16 0,2 0 0 0,1-1 48 0,-1 4 16 15,3 0 0-15,-1 4 0 0,2-1-64 0,0 3-16 16,-1 1 0-16,1 3 0 0,-1 1-240 0,-1 0-48 15,-1-2-16-15,-2 3 0 0,-2-2-208 0,1 3 0 16,-3 0 0-16,-2 0 0 0,0-2-192 16,2-11-96-16,0 0-16 0,0 0 0 15,0 0-320-15,0 0-64 0,-45 32-16 0,45-32 0 16,0 0 224-16,-27-12 32 0,18 2 16 0,0 1 0 0,1-1 432 0,1-2 0 16,3 2 0-16,2-3-128 0,0 0 320 0,2 2 80 15,4 1 16-15,0 0 0 0,1 0-496 0</inkml:trace>
  <inkml:trace contextRef="#ctx1" brushRef="#br0" timeOffset="119365.12">11776 9065 21183 0,'1'2'1888'0,"-1"-2"-1504"16,0 2-384-16,0-2 0 0,1 0 1856 0,0 0 320 16,1 3 48-16,-1-2 16 0,1 4-816 0,1-2-144 15,1 1-48-15,-1 0 0 0,1 1-1008 0,1-2-224 16,-1 4 0-16,-1-4 0 0,2 2 0 0,-1 0 0 16,1 1 160-16,-1 3-160 0,-1-3 576 0,1 0 32 15,-1 2 0-15,-3-2 0 0,0 0-144 0,0-1-16 16,-3 0-16-16,3-5 0 0,0 0-32 0,0 0 0 15,0 0 0-15,0 0 0 0,0 0-80 0,0 0-32 16,0 0 0-16,0 0 0 0,-56 5-160 0,50-10-128 0,0 1 144 0,0 1-144 16,1-1 0-16,1-2 0 0,0 3 0 0,2 0 0 15,1 0-352-15,0-3-16 0,2 2 0 0,0-2 0 16,1 2 112-16,2 2 0 0,2-4 16 0,1 2 0 16,-1 0 240-16,1 2 0 0,2-2 144 0,-1 4-144 15,1-2 320-15,0 4-48 0,-1-1 0 0,0 4 0 16,-1-1-16-16,1 2-16 0,-3 2 0 0,0 0 0 15,-2 0-240-15,-1 0 128 0,-2 1-128 0,-2-2 0 16,0 2 128-16,2-9-128 0,0 0 0 0,0 0 0 16,0 0 400-16,0 0-16 0,-53 10 0 0,53-10 0 0,-30-15 336 0,15 5 64 15,0-2 16-15,2 1 0 16,0-2-80-16,3 1-16 0,3 0 0 0,2-1 0 16,4 6-544-16,1-2-160 0,5 3 0 0,1-1-13952 15,3 2-2832-15</inkml:trace>
  <inkml:trace contextRef="#ctx1" brushRef="#br0" timeOffset="122272.64">11101 10182 22111 0,'7'4'1968'0,"-3"-2"-1584"16,-1 1-384-16,0 0 0 0,-1 0 3328 0,0-2 592 16,0 4 112-16,2 1 32 0,3 8-2080 0,2 6-432 15,2 4-80-15,0 1 0 0,0 0-960 0,0 1-176 16,2-2-32-16,-1 2-16 0,2 0 176 0,-1-1 48 16,1-3 0-16,2 3 0 0,1 4 16 0,2-5 16 15,1 2 0-15,-3-1 0 0,-1-3-384 0,0-4-160 0,-2-1 128 0,-3-7-128 16,-1 0 224-16,-3-8-32 0,0-1-16 0,-4-4-21280 15</inkml:trace>
  <inkml:trace contextRef="#ctx1" brushRef="#br0" timeOffset="122507.51">11256 10097 22111 0,'3'0'1968'0,"-2"0"-1584"0,-1 0-384 0,0 0 0 15,1 2 3152-15,1-2 560 0,-1 1 96 0,1 4 32 16,3 1-1856-16,0 1-384 0,1 4-64 0,0 4 0 16,3 1-992-16,0 2-192 0,2 1-32 0,1 3-16 0,2 4 64 15,2 2 16-15,1 1 0 0,1-3 0 0,-2 1 16 0,2-1 16 16,1 0 0-16,-1-1 0 0,1 2-416 0,-3-10 0 16,-2-1 0-16,-3-1 0 15,-1-2-800-15,-2-4-240 0</inkml:trace>
  <inkml:trace contextRef="#ctx1" brushRef="#br0" timeOffset="122647.1">11421 10350 32255 0,'-3'0'2864'0,"1"3"-2288"16,-1-3-576-16,2 2 0 0,0-2 2176 0,-2 4 320 16,3-4 64-16,0 0 0 0,0 0-1280 0,0 0-256 15,-47 43-48-15,47-43-16 0,0 0-752 0,-32 36-208 0,32-36 0 0,0 0 0 31,0 0-832-31,-29 41-240 0</inkml:trace>
  <inkml:trace contextRef="#ctx1" brushRef="#br0" timeOffset="122909.43">11536 10213 5519 0,'7'6'496'0,"-3"-2"-496"0,-2-1 0 0,1 2 0 0,-1-3 5312 0,0 1 976 16,0 2 192-16,3 5 48 0,2 3-2768 0,3 5-560 15,1 2-96-15,-1 0-32 0,1 1-2080 0,-3-5-416 16,1-1-96-16,0-4-16 0,0 0-336 0,0-1-128 15,-1-4 0-15,1 0-12336 16,0-2-2528-16</inkml:trace>
  <inkml:trace contextRef="#ctx1" brushRef="#br0" timeOffset="123368.9">11784 10093 17503 0,'2'0'1552'0,"-2"0"-1232"0,0 2-320 16,0-2 0-16,-2 0 3504 0,2 0 640 0,-1 2 128 0,1 0 16 15,-1 4-1776-15,0 0-352 0,-1 1-80 0,-1 3-16 16,0 2-1360-16,1-2-288 0,-1 2-48 0,1 2-16 16,-1 1-224-16,2-3-128 0,0 2 160 0,0 0-160 15,1 0 0-15,0-2 0 0,1 1 0 0,0-3 0 16,0-2-288-16,1-3 48 0,0 0 16 0,2-1 0 15,-1-4 224-15,1-4-176 0,0-1 176 0,0-2-160 16,-1-2 160-16,0-3 0 0,-1-2 128 0,-1 1-128 16,1 0 192-16,-1-2-16 0,0-1-16 0,0 0 0 0,1 1-160 15,0 2 192-15,1 0-192 0,-1 4 192 0,2 2-192 16,-2 1 0-16,2 0 0 0,0 2 0 0,-1 4 0 16,1-2 0-16,1 4 0 0,0 0 0 0,0 2 0 15,1 3-144-15,0-1 0 0,0 1 0 0,2 3-48 16,1 5-16-16,0 1 0 0,4 3 0 0,-1 3 208 0,3 3 0 15,1 3 0-15,1 4 0 0,2 0 448 0,-3 3 64 16,0-3 32-16,-2-1 0 0,-2-6 176 0,0 7 48 16,1 4 0-16,-2 3 0 0,-2 0-256 0,-3-1-64 15,-3-1 0-15,-1-7 0 0,-5 1-240 0,0-7-48 16,3-24-16-16,-17 40 0 0,17-40-144 0,0 0 0 16,0 0 0-16,-48 40 0 15,48-40-736-15,0 0-32 0,0 0 0 0,-64-9-19504 0</inkml:trace>
  <inkml:trace contextRef="#ctx1" brushRef="#br0" timeOffset="123745.74">11716 9792 4607 0,'9'0'400'0,"-5"-2"-400"0,-1 2 0 0,1 0 0 16,-1 2 4720-16,-1-2 848 0,3 4 192 0,2 2 16 15,5 3-1600-15,2 5-320 0,5 4-64 0,-1 4-16 0,2 3-2400 0,1 1-480 16,0 3-112-16,0 1-16 0,3 0-80 0,-2 4-32 16,3-2 0-16,-2 0 0 15,2 2-128-15,-1-3-16 0,-2-2-16 0,-2-3 0 16,-2-4-272-16,-2-3-48 0,-1-1-16 0,-4-8 0 0,0-3-160 0,-3-4 0 16,-3-3 0-16,-2-8 0 0,-1 0-320 0,-4-5 16 15,0-6 0-15,-3-4 0 16,0 1-128-16,-1-3-16 0,1 1-16 0,-1-2 0 15,1 1 16-15,0 0 16 16,1 5 0-16,0-1 0 0,3 4 16 0,1 5 0 0,3 2 0 0,0 4 0 16,4 1 224-16,0 5 64 0,3 2 0 0,-2 1 0 0,1 0 448 15,1 1 80-15,2 5 32 0,2-2 0 0,-2 4 80 0,3-1 0 16,-1 3 16-16,1-1 0 0,-2-2-240 0,0 0-48 16,-2-2-16-16,-3-4 0 0,-1 2-448 0,-2-2-96 15,-3-4 0-15,-1 2-19088 0</inkml:trace>
  <inkml:trace contextRef="#ctx1" brushRef="#br0" timeOffset="123917.21">11224 9928 48831 0,'11'2'2176'0,"-6"-2"432"0,0 0-2096 0,-1 0-512 0,-2 0 0 0,0-2 0 0,0 2 848 0,1-3 64 16,0-3 16-16,1-1 0 15,0-4-1888-15,-2-2-368 0</inkml:trace>
  <inkml:trace contextRef="#ctx1" brushRef="#br0" timeOffset="146856.87">21039 7396 23039 0,'1'0'1024'0,"-1"-5"192"0,-1 1-960 0,1 2-256 15,0 2 0-15,0 0 0 0,0-1 2544 0,-2-3 464 16,2-1 80-16,-1 1 32 0,0-2-720 0,1 4-144 16,0 0-16-16,0 4-16 0,1 0-880 0,0 2-160 15,-1 1-32-15,2 0-16 0,-1 1-240 0,-1 2-64 16,0 1 0-16,0-1 0 0,0 0-416 0,-1 0-96 15,-1 3 0-15,2 0-16 0,-1 1-304 0,1 1 0 16,-1-5 0-16,0 2 0 0,0-4 0 0,-1-2 0 0,1 0 0 0,0-2 0 16,0-2-256-16,-1 0 0 0,1-4 0 0,0-2 0 31,2-2-576-31,-1-2-128 0</inkml:trace>
  <inkml:trace contextRef="#ctx1" brushRef="#br0" timeOffset="148710.59">20555 7501 20271 0,'1'-2'1792'0,"-1"0"-1424"16,-1 2-368-16,0 0 0 0,1 0 2080 0,-1-2 352 16,-1 1 64-16,-1-1 0 0,-2 1-144 0,-3 1-48 15,1 0 0-15,-2 1 0 0,1 4-1184 0,8-5-240 16,0 0-48-16,0 0-16 0,0 0-400 0,0 0-80 0,-58 29-16 0,58-29 0 15,0 0-48-15,0 0-16 16,0 0 0-16,-57 18 0 0,57-18-64 0,0 0-32 16,0 0 0-16,-63 8 0 0,63-8-160 0,0 0 0 15,-57 0 0-15,57 0 128 0,0 0-128 0,-51-4 0 16,51 4 0-16,0 0 0 0,-56-4 0 0,56 4 0 0,0 0 0 16,-50-2 0-16,50 2 0 0,0 0 0 0,-51-4 0 0,51 4 128 15,0 0 128-15,-51-5 0 0,51 5 16 16,0 0 0-16,-55-6 0 0,55 6 0 0,0 0 0 0,-57-1 0 15,57 1-272-15,0 0 160 0,-50 3-160 0,50-3 128 16,0 0-128-16,-62 10 0 0,62-10 0 0,0 0 0 0,-63 15 0 16,63-15 0-16,0 0 0 0,-55 13 0 15,55-13 0-15,0 0 0 0,0 0 0 0,-63 17 0 16,63-17 0-16,0 0 0 0,0 0 0 0,-58 15 0 16,58-15 0-16,0 0 192 0,0 0-192 0,-57 18 192 15,57-18-64-15,0 0 0 0,0 0 0 0,-60 18 0 16,60-18-128-16,0 0 0 0,-54 8 0 0,54-8 0 0,0 0 0 15,-64 3 0-15,64-3 0 0,0 0 0 0,-65-3 0 16,65 3 0-16,0 0 0 0,-58 0 0 0,58 0 0 16,0 0 0-16,0 0 0 0,-58 6 0 0,58-6 0 15,0 0 0-15,0 0 0 0,0 0 0 0,-56 19 0 0,56-19 0 0,0 0 0 16,0 0 0-16,0 0 0 0,-63 12 0 16,63-12 0-16,0 0 0 0,0 0 0 0,-63 4 0 15,63-4 0-15,0 0 0 0,-45-2-256 0,45 2 64 16,0 0 0-16,-51-2 16 0,51 2 176 0,0 0-160 15,-46-2 160-15,46 2-160 0,0 0 160 0,0 0-192 16,-54-4 192-16,54 4-192 0,0 0 48 0,0 0 0 16,-52-2 0-16,52 2 0 0,0 0-48 0,0 0 0 15,-47 2 0-15,47-2 0 0,0 0-64 0,0 0-32 0,0 0 0 16,-51 8 0-16,51-8 32 0,0 0 0 16,0 0 0-16,0 0 0 0,-56 2 48 0,56-2 16 0,0 0 0 0,0 0 0 15,-48-4 0-15,48 4 16 0,0 0 0 0,0 0 0 16,0 0 48-16,-46-5 0 0,39 4 0 0,0 1 0 15,2 0 128-15,0-2 0 0,1 2 0 0,0 0 0 16,3-3 0-16,0 3 0 0,1-1 0 0,1 1 0 16,2 0 0-16,0-3 0 0,1 3 0 0,2-2 0 15,0 2 0-15,2-1 0 0,0 1 0 0,2-3 0 16,1 2 0-16,1 1 0 0,0-2 128 0,0-1-128 16,-1 2 176-16,1-2-48 0,1 1 0 0,1 1 0 15,-1 1-128-15,1-3 0 0,0 3 144 0,-1 0-144 16,2 0 0-16,-1 0 0 0,-1 0 0 0,0 3 128 15,-1-3-128-15,-1 0 0 0,-1 0 128 0,-3-3-128 16,0 3 144-16,-2-2-144 0,-3 1 192 0,-1 1-192 0,-1 0 128 16,-1 0-128-16,-3 0 0 0,-1 0 0 0,5 0 0 0,0 0 0 0,0 0 0 15,0 0 0-15,-59 6 0 0,59-6 0 16,0 0 0-16,-56 12 0 0,56-12 0 16,0 0-144-16,-57 22 16 0,57-22 0 15,0 0-496-15,0 0-80 0,-53 42-32 0,53-42 0 16,0 0-576-16,-24 47-112 0,24-47-32 0,-7 33 0 0,7-15-144 15,2-2-16-15,1-1-16 0,3 2 0 16,3-2 896-16,2 1 176 0,2 0 48 0,4 0 0 0,2 0 1504 0,3 2 304 16,5-2 64-16,3-3 16 0,3 2 688 0,-2-5 144 15,-1-2 32-15,1-3 0 0,-1-2-1328 0,5-3-256 16,3-3-48-16,-3-7-18304 0</inkml:trace>
  <inkml:trace contextRef="#ctx1" brushRef="#br0" timeOffset="149625.79">17003 5630 1839 0,'-2'-4'160'0,"1"1"-160"16,0 0 0-16,1 1 0 0,0 0 3904 0,0 2 768 15,0-2 128-15,0 1 48 0,1-4-592 0,0 1-112 16,2 0-32-16,-1-1 0 0,1 2-1936 0,0-1-384 16,2 0-64-16,-1 4-32 0,0-2-960 0,1 2-192 15,-2 0-32-15,1 0-16 0,0 2-160 0,0 2-16 16,-1 0-16-16,1-2 0 0,0 4-128 0,-1-2-32 16,0 5 0-16,-1-4 0 0,0 3-144 0,-2 1 0 15,1-3 144-15,-2 4-144 0,-1-3 0 0,1 2 0 0,-1 1 0 16,-3-4 0-16,1 0 0 0,-1 1 0 0,0-1 0 15,-1-3 0-15,0 0 0 0,-2-3 0 0,1 0 0 0,1-3 0 16,0 3 0-16,1-2 0 0,-2-3 0 0,4-1 0 16,-1 0-192-16,2 0 64 0,2-1 0 0,1-1 0 15,0 0 128-15,3 0 0 0,-1 0 0 0,2 2 0 16,3 0 208-16,-2 1 128 0,1 1 32 0,0 4 0 16,-1-2-48-16,-1 2-16 0,1 2 0 0,0-2-13648 15,-2 3-2720-15</inkml:trace>
  <inkml:trace contextRef="#ctx1" brushRef="#br0" timeOffset="150218.01">16629 4207 28559 0,'1'0'2544'0,"1"0"-2032"0,-1 0-512 0,-1 0 0 15,0-3 1808-15,0 3 272 0,1-1 48 0,2 1 16 16,-1-2-560-16,2-1-112 0,-1 2-32 0,1-2 0 15,0 3-800-15,0 0-144 0,-1-2-48 0,2 4 0 16,0-2 0-16,0 3 0 0,1 1 0 0,0 2 0 16,-1-3-128-16,2 4-48 0,-4 1 0 0,4 2 0 15,-4 0-112-15,1 2-32 0,-2 1 0 0,-2-3 0 0,-1 2-128 0,-1-2 0 16,2-10 0-16,0 0 0 0,0 0 0 16,0 0-144-16,0 0 144 0,-45 37-208 0,45-37-112 0,0 0 0 15,-36-9-16-15,24 2 0 0,0-2 16 0,0-1 0 16,3-2 0-16,-1 0 0 0,1 2 128 0,2-3 48 15,2 0 0-15,1 0 0 0,3 1 144 0,2 0 0 16,3 2 160-16,2-1-160 0,4 1 672 0,1 4 32 16,4 2 16-16,2 1 0 0,2 3 112 0,0 3 32 15,1 3 0-15,-3 0 0 0,-2 0-608 0,-2 1-112 16,-1 3-16-16,-5-2-14672 16,-4 2-2928-16</inkml:trace>
  <inkml:trace contextRef="#ctx1" brushRef="#br0" timeOffset="150842.94">14568 4298 30399 0,'0'0'2704'0,"0"0"-2160"16,1 0-544-16,0 0 0 0,-1 0 2032 0,3 0 288 0,0 0 64 0,4 0 16 15,1 0-1056-15,2 1-224 0,1 2-32 0,0-1-16 16,1 0-304-16,-1 3-48 0,-1-2-16 0,-1 0 0 16,1 3-16-16,0-1-16 0,-2 4 0 0,0-3 0 15,1 2-160-15,-2 0-48 0,0 0 0 0,-2 2 0 16,-3-2-208-16,1 3-32 0,-3-11-16 0,0 0 0 16,0 0-208-16,-10 41 0 0,10-41 0 0,0 0 0 0,0 0 0 0,0 0-192 15,-50 28 48-15,50-28 0 16,0 0-400-1,-46-8-80-15,30 1-16 0,0-3 0 16,1-2 64-16,2-3 0 0,0 4 0 0,4-4 0 0,1 2 448 0,3-2 128 0,3 1 0 0,4-1 0 16,3 2 384-16,3-2 128 0,3 1 48 0,1 2 0 15,3 2-272-15,0 1-48 0,1 3-16 0,0 3 0 16,-1-2-560-16,-3 3-112 0</inkml:trace>
  <inkml:trace contextRef="#ctx1" brushRef="#br0" timeOffset="151350.26">13645 4719 14735 0,'3'-6'1312'0,"-2"3"-1056"0,-1 2-256 0,1-2 0 15,1 1 4064-15,-1 1 752 0,0-4 160 0,3 1 16 16,1-2-1856-16,2-2-384 0,3 0-80 0,1 0-16 16,0 3-1392-16,0 4-288 0,0 1-48 0,-1 1-16 15,-1 3-432-15,0 2-96 0,-1 3 0 0,-1 0-16 16,-1 2-240-16,0 1-128 0,-1 3 128 0,0 1-128 16,-2 2 0-16,1-1 0 0,-3 1 0 0,-1-18 128 0,0 0-128 15,-5 40 0-15,5-40 0 0,0 0 0 0,0 0 0 0,0 0 0 16,0 0 0-16,-48 34-128 0,48-34-160 0,0 0-32 15,-36-11 0-15,25 3 0 0,0-2 96 0,1-5 16 16,0 1 0-16,2-4 0 0,0-2 208 16,3-1 0-16,2 1 144 0,0-1-144 0,3 1 384 0,1 2-32 15,2-1 0-15,1 3 0 0,2 0-224 0,2 1-128 16,4 2 128-16,1 4-128 16,0 3-672-16,1 1-208 0</inkml:trace>
  <inkml:trace contextRef="#ctx1" brushRef="#br0" timeOffset="152084.47">15589 9569 17503 0,'1'-4'1552'0,"-1"1"-1232"0,0 2-320 16,0-1 0-16,0 2 2048 0,0-3 368 0,2 0 64 0,-2-4 16 15,1-1 272-15,-1 0 64 0,0-4 16 0,0 3 0 16,-1 4-1440-16,1-1-304 0,-2 1-48 0,1 4-16 0,1-2-544 16,-1 1-112-16,1 1-32 0,0 2 0 15,1 1 32-15,0 1 0 0,1-2 0 0,1 4 0 0,1 1 48 16,0 0 16-16,0-1 0 0,0 4 0 15,3 0-48-15,0 1 0 0,2 2 0 0,-2-1 0 16,1 2-240-16,-2-2-160 0,0-1 192 0,-2-1-192 16,-2 0 0-16,1-2 0 0,-2 0 0 0,-1-5 0 15,-1 2-192-15,-1-4-64 0,-1 0 0 0,-1-4 0 16,0-2-32-16,-1 0-16 0,2 0 0 0,-2-4 0 16,0 1 80-16,0-3 16 0,1-1 0 0,0 2 0 15,3-1 208-15,0-1-144 0,1 4 144 0,1-6-128 16,2 7 128-16,0 2 0 0,1 1 0 0,1 8 128 0,0-1 112 15,0 2 16-15,1 2 16 0,0 1 0 0,0 6-32 16,2 2-16-16,-1 1 0 0,-1 0 0 0,-1 0-96 16,-1-1 0-16,-2-3-128 0,0-2 192 0,-2 0-192 0,-3-4 0 15,0-3-144-15,-1-3 144 16,-1-3-912-16,0-1-96 0</inkml:trace>
  <inkml:trace contextRef="#ctx1" brushRef="#br0" timeOffset="152792.51">16031 9164 16575 0,'0'-1'1472'0,"0"1"-1168"16,0 0-304-16,0 0 0 0,0 0 1248 0,0 0 192 15,0 0 32-15,-2 0 16 0,2 0 0 0,2 0 0 16,-2 0 0-16,0 0 0 0,0 0 112 0,1 0 32 15,0 1 0-15,0-1 0 0,1 3 176 0,-1-3 48 16,1 0 0-16,1 2 0 0,0-2-912 0,1 0-176 16,0 1-48-16,1-1 0 0,1 3-160 0,0-2-48 15,0 4 0-15,1-1 0 0,-1 2-256 0,1 0-48 0,-1 0-16 0,2 2 0 16,-2 3-192-16,0-1 0 0,-1 2 0 0,-1 2 0 16,-2 1 0-16,1-2 0 0,-3 2 0 0,-1-5 0 15,-2 2 0-15,-1-4 0 0,1 0 0 0,3-8 0 16,0 0 0-16,0 0-128 0,0 0 128 0,0 0-160 0,0 0-96 0,-52 19 0 0,42-25-16 15,0-3 0 1,0 2 48-16,0-4 16 0,1 3 0 0,2-2 0 16,2-1 208-16,0 1-176 0,4 0 176 0,0 0-160 15,2 1 160-15,0 0 0 0,3-1 0 0,0 1 0 16,1 3 0-16,1 2 192 0,1 1 0 0,1 0-16 16,-1 3 304-16,2 0 64 0,-2 3 16 0,0-2 0 15,1 4-144-15,-3-1-32 0,-1 2 0 0,-2-3 0 16,0 4-256-16,-2-1-128 0,0 0 128 0,0-2-128 0,-2 2-144 15,0-4-112-15,-1 0-32 0,-2-2 0 16,0-2-832-16,-1 2-160 0</inkml:trace>
  <inkml:trace contextRef="#ctx1" brushRef="#br0" timeOffset="153526.57">16454 9783 6447 0,'3'-3'576'0,"-2"1"-576"0,-1 0 0 0,0 0 0 0,2 2 3360 0,-2-3 560 16,0 2 112-16,0-4 32 0,0 0-848 0,0-1-160 16,0-3-48-16,0 1 0 0,1 0-1056 0,1 2-224 15,1 0-32-15,1 2-16 0,1-1-544 0,0 4-112 0,-1-1-32 0,3 0 0 16,0 4-224-16,-1 0-32 15,3-1-16-15,-2 4 0 0,1-1-208 0,-1 5-64 16,-1-3 0-16,1 4 0 0,-1 0-208 0,-3 2-48 16,1-2-16-16,-3 2 0 0,1 1-176 0,-2-1 0 15,0-2 0-15,-3 0 0 0,1-2 0 0,-3 0 0 0,0-2 0 16,0 0 0-16,-1-3 0 0,-1 0 0 0,1-3 0 0,0 0 0 16,-1 0 0-16,-1-3 0 0,1 0-128 15,-2-3 128-15,1 0-128 0,-1-2 128 0,1 2-160 0,1-2 160 16,1 0-240-16,1 0 48 0,0-1 16 0,1 1 0 15,3-1 16-15,0 0 0 0,2 0 0 0,1 2 0 16,2-2 160-16,2 3 0 0,1 2 0 0,0 1 0 16,2-1 0-16,1 5 192 0,-1 2-32 0,3 0-16 15,-3 3 112-15,1 3 0 0,0-1 16 0,-2 1 0 0,-1 3-272 16,-1-5 160-16,-1 3-160 0,-1-1 128 16,-2-2-128-16,1-1 0 0,-3-1 0 0,0-1 0 0,-3-4 0 15,1 2 0-15,-1-4-160 0,-2-2 160 16,1-2-736-16,-1 0-48 15,-2-3-16-15,1-1-18880 0</inkml:trace>
  <inkml:trace contextRef="#ctx1" brushRef="#br0" timeOffset="154153.54">16646 9112 17503 0,'2'-2'1552'0,"-1"2"-1232"16,0-3-320-16,0 3 0 15,-1 0 2496-15,2-1 432 0,0-1 80 0,1-2 32 16,0-1-272-16,2 0-48 0,-1 3-16 0,-2-5 0 15,1 4-1600-15,-1 0-320 0,2 0-64 0,-3 0-16 0,2 3-384 16,-1-2-96-16,1 2-16 0,0 2 0 0,1 1 0 0,1 0 0 16,0 1 0-16,1 2 0 0,0 4 16 0,1 1 0 15,0 1 0-15,-1 2 0 0,0 0 16 0,-1 1 0 16,0-3 0-16,-2 0 0 0,-1-2-64 0,-2 0-16 16,0-1 0-16,-1-6 0 0,-1 1-160 0,-2-1 128 15,0-1-128-15,-1-4 128 0,-1-1-128 0,-1-1 0 16,-1-2 0-16,1-2 128 0,-1 0-128 0,1-2 0 15,-1-2 0-15,2 2 0 0,0-1 0 0,1 0 0 16,0-2-192-16,1 1 192 0,2 0-288 0,0-3 64 16,0 4 16-16,1-2 0 0,1 3 16 0,1 2 16 15,2-1 0-15,-1 2 0 0,3 3 176 0,0 2-160 16,0 2 160-16,2 2-160 0,1 2 160 0,-1-1 0 16,1 4 0-16,-1-1 0 0,-1 2 176 0,1 2-48 0,-3 0 0 15,0-1 0-15,-1-3-128 0,-1 1 0 0,-1 0 144 0,-2-1-144 16,1-2 0-16,-2-1 0 0,-1 2 0 0,-1-4-12880 15,0 2-2576-15</inkml:trace>
  <inkml:trace contextRef="#ctx1" brushRef="#br0" timeOffset="154898.07">16442 11020 21183 0,'4'0'1888'0,"-1"0"-1504"0,-1 0-384 0,-1-1 0 16,1 1 2528-16,0 0 432 0,3 0 96 0,4 1 16 0,1 1-688 0,1 1-128 16,0 1-16-16,-1 2-16 0,-2 0-1472 0,1 2-304 15,-3 0-48-15,-1 1-16 0,0 1-192 0,-4 0-32 16,-1-1-16-16,-2 0 0 0,-1 1-144 0,0 0 0 16,-1-1 0-16,4-9 0 0,0 0 0 0,0 0 0 15,0 0 0-15,0 0 0 0,0 0 0 0,-40 32 0 16,35-32 0-16,-1-4 0 0,0 1 0 0,1-2 0 15,0-1 0-15,0-2 0 0,0-1 0 0,3 2 0 0,-2-4 0 0,3 0 0 16,-2-2 0-16,3 1 0 16,0 0 128-16,0-4-128 0,3 0 480 0,1-1 16 15,0 5 0-15,3 0 0 0,1 6 176 0,2 3 32 16,0 3 16-16,2 5 0 0,0 2-144 0,-1 2-16 0,-3-2-16 16,1 3 0-16,1 2-288 0,-1 1-64 0,-2 2-16 15,-2-3 0-15,-1 2-176 0,-3-5 0 0,-1 0 0 16,-3-5 0-1,3-4-864-15,0 0-160 0,0 0-16 0,0 0-19792 0</inkml:trace>
  <inkml:trace contextRef="#ctx1" brushRef="#br0" timeOffset="155401.47">15526 11041 25791 0,'3'3'2304'0,"-1"-3"-1856"16,-1 0-448-16,1 0 0 0,0 0 2224 0,1 0 336 0,1 0 80 0,5 1 16 15,2 2-784-15,2-2-144 0,1 4-48 0,0-2 0 16,0 6-912-16,-1-1-192 0,2 4-48 0,-1 0 0 16,-1 7-224-16,0-2-48 0,-1 4-16 0,-2-1 0 15,-3 2-112-15,-2-1-128 0,-2-2 176 0,-4-3-176 16,1-16 128-16,0 0-128 0,0 0 0 0,-40 38 0 16,40-38 0-16,0 0 0 0,-48-8 0 0,48 8-144 15,-32-18-32-15,15 6 0 0,3-4 0 0,-1 1 0 16,2-1 176-16,2 0 0 0,1 0 0 0,3 0 0 15,2-2 0-15,1 2 0 0</inkml:trace>
  <inkml:trace contextRef="#ctx1" brushRef="#br0" timeOffset="160121.25">20544 7026 38703 0,'3'-5'3440'15,"-2"2"-2752"-15,0 0-560 0,-1 2-128 16,0-2 560-16,0 2 80 0,1-5 0 0,0 0 16 15,1-4 48-15,-1 4 0 0,0 1 0 0,-1 3 0 16,-1 2 496-16,1 4 96 0,0 2 32 0,0 4 0 16,0 0-1584-16,0 3-320 0,-1-1-64 0,-1 0-16 15,0 1 784-15,1 0 176 0,0 0 16 0,-2-5 16 0,2 2-160 0,0-4-48 16,-1-2 0-16,1-2 0 0,0-2-128 0,0 0 0 16,-1-2-160-16,1-7 160 15,0 2-1008-15,-3-9-96 0</inkml:trace>
  <inkml:trace contextRef="#ctx1" brushRef="#br0" timeOffset="160542.71">21067 6566 24879 0,'1'1'2208'0,"2"1"-1760"0,-2 0-448 0,-1-2 0 16,0 0 2944-16,0 0 512 0,1 0 112 0,1 0 16 16,-1 1-1968-16,0 2-384 0,-1-3-80 0,-1 0 0 15,0 0-768-15,-2 0-160 0,1 2-32 0,-1-2 0 16,1 0 0-16,-1 0 0 0,2 0 0 0,-2 0 0 15,1 0 16-15,1-2 0 0,0 2 0 0,-1 0 0 16,1-4-208-16,0 4 144 0,0-4-144 0,-1 2 128 16,1-2-128-16,0 2 0 0,0-4 0 0,-1-1 0 0,1 4 0 0,0-4-256 15,0-1 64-15,-1 2 16 0,1-2 16 0,1 3 0 16,0 4 0-16,3 1 0 0,-2 0 16 0,3 4 0 16,-1 2 0-16,2 0 0 0,0 0 144 0,0 0 0 15,1 1 0-15,2 0-128 0,0 2 128 0,-1-3 0 16,-1-4 128-16,-2 2-19024 15</inkml:trace>
  <inkml:trace contextRef="#ctx1" brushRef="#br0" timeOffset="160792.7">20681 5458 32255 0,'5'0'1424'0,"-3"0"304"0,-2 0-1392 0,0 0-336 0,0 0 0 0,0 0 0 15,0-2 1280-15,-3 2 176 0,1 0 32 0,-2-4 16 16,0 4-352-16,-1-2-64 0,1 0 0 0,1 1-16 16,0 1-400-16,1 0-80 0,1 1-16 0,1 3 0 15,1 0-96-15,0 2-32 0,2 0 0 0,-1 1 0 16,2 2-128-16,-2 1-48 0,1-1 0 0,-1 1 0 15,1-2-400-15,-3 0-96 0,0-2-16 0,-3-2-13296 16,2-2-2656-16</inkml:trace>
  <inkml:trace contextRef="#ctx1" brushRef="#br0" timeOffset="161110.17">21161 5316 25791 0,'14'1'1152'0,"-9"2"224"0,0-3-1104 0,0 2-272 16,-3-2 0-16,-1 0 0 0,0 0 1936 0,3 1 336 15,1 2 64-15,0-3 16 0,0-3-496 0,-2 2-112 0,-3-4-16 0,0 1 0 16,0-2-1328-16,-2 0-272 0,1-1-128 0,0-2 128 15,0 2-128-15,1-2 0 0,1-1 0 0,0-2-176 32,0 2-208-32,3 1-64 0,1 2 0 0,2 1 0 0,2 6 320 0,2 0 128 0,1 6-128 0,2 5 128 15,2 6 528-15,0 3 192 0,-1 0 48 0,-1 1 0 16,-2 1-144-16,-1-3-32 0,-2-3 0 0,-4 0 0 16,-2-4-384-16,-5-2-80 0,2-10 0 0,0 0-19600 0</inkml:trace>
  <inkml:trace contextRef="#ctx1" brushRef="#br0" timeOffset="162650.34">17840 8589 11055 0,'-2'-6'976'0,"1"2"-784"15,1 3-192-15,0 1 0 0,0 0 1664 0,-1-2 304 16,0-2 48-16,0-5 16 0,-1 1 784 0,1-2 176 16,0 2 16-16,1 0 16 0,1 4-624 0,0-2-128 15,2 2-32-15,-1 2 0 0,1 2-992 0,0-3-208 16,1 3-32-16,0 0-16 0,0 3-480 0,-1-3-112 15,2 2-16-15,-1-1 0 0,1 4-112 0,-1-1-16 0,1-2-16 0,-2 2 0 16,1 2-96-16,0 0-16 0,-2 1 0 0,1 0 0 16,-2 2-128-16,-1-2 0 0,-1-1 0 0,-1-1 128 15,0 0-128-15,-2 0 0 0,0-4 0 0,-2 2 128 0,0-3-128 16,0-4 0-16,-1 2 0 0,-1-4 0 16,1-2 0-16,0 2 0 0,1-3 0 0,1 1 0 15,2 0 0-15,0-2 0 0,2-1 0 0,2 1 0 16,0 0-240-16,3 3-16 0,0-2-16 0,1 3-12528 15,0 2-2512-15</inkml:trace>
  <inkml:trace contextRef="#ctx1" brushRef="#br0" timeOffset="163471.01">17942 9675 22111 0,'0'0'1968'0,"0"-3"-1584"16,0 3-384-16,-1 0 0 0,1-2 1136 15,0 1 144-15,0 1 16 0,-1-5 16 0,1 1-224 0,-1 0-32 16,1-1-16-16,0 2 0 0,1-1 176 0,0 2 48 16,2 0 0-16,-1 2 0 0,1-2-64 0,0 2-16 15,1 0 0-15,1-3 0 0,-3 3-544 0,2-1-96 16,1 1-32-16,0 0 0 0,-1 0-176 0,1-2-32 16,-2 2-16-16,1 0 0 0,0 2-96 0,-2-2-32 15,2 1 0-15,-3 2 0 0,2-1-160 0,-2 0 128 16,0 0-128-16,0 2 128 0,-1-1-128 0,0 2 0 15,0-1 0-15,-1-1 0 0,1 0 0 0,-2 1 0 16,0 1 0-16,1-1 0 0,-1-1 0 0,-1 1 0 0,1 1 0 0,-2-4 0 16,0 2 0-16,1-1 0 0,-1-2 0 0,0 0 0 15,1-2 0-15,-1-1 0 0,-1 2 0 0,0-4 0 16,1 1 0-16,0-3 0 0,1 1 0 0,0 0 0 16,1 3-160-16,-1-3-16 0,1-1 0 0,-1 0 0 15,1-1 48-15,1-2 0 0,-1 0 0 0,1-2 0 16,0 2 128-16,0-3 0 0,1 5-144 0,0-2 144 15,1 1 0-15,0 2 0 0,0 0 0 0,2 1 0 16,1 3 128-16,-2 0 32 0,2 1 16 0,-2 4 0 16,1-2 80-16,-1 3 0 0,1 0 16 0,-2 0 0 15,1 4-144-15,0-1-128 0,0 4 192 0,-1-1-192 16,-1-3-336-16,0 0-176 0,-1-2-48 0,0 2-18336 16</inkml:trace>
  <inkml:trace contextRef="#ctx1" brushRef="#br0" timeOffset="164209.97">17858 10851 28559 0,'-1'-6'2544'0,"1"3"-2032"16,0 0-512-16,0 3 0 0,0-3 1360 0,-1-1 176 16,1-2 48-16,0-4 0 0,1-2-160 0,0 0-16 15,2 2-16-15,0 1 0 0,1 5-560 0,0 1-128 16,0 3 0-16,1 0-16 0,-1 3-144 0,0 1-32 15,0 2 0-15,0 0 0 0,-2 3-128 0,1 1-48 16,-1 0 0-16,-2 0 0 0,1-2-160 0,-2 2-48 0,1 0 0 0,-2 3 0 16,-1-5-128-16,1 2 0 0,-2-2 0 0,0-2 0 15,0-1 0-15,1-2 0 0,3-3 0 0,0 0 0 0,0 0-192 0,0 0-32 16,0 0 0-16,0 0 0 0,0 0-48 0,-51-26-16 16,51 26 0-16,-9-14 0 0,7 7 128 15,-1 0 32-15,3 1 0 0,-1 0 0 16,2 1 128-16,-1 1 0 0,3 0 160 0,-1 1-160 15,2 0 512-15,-1 3 16 0,0 0 0 0,1 0 0 16,-2 0-32-16,2 0-16 0,0 3 0 0,0-2 0 16,-1 2-272-16,1 0-48 0,0 1-16 0,-2 1 0 31,1-2-480-31,-2 0-112 0,-1-2 0 0,0 1-20144 0</inkml:trace>
  <inkml:trace contextRef="#ctx1" brushRef="#br0" timeOffset="164882.57">17404 12231 34095 0,'0'0'3024'15,"2"-1"-2416"-15,-1 1-480 0,0 0-128 16,0-3 1376-16,1 3 256 0,1-1 48 0,2 0 16 0,3 0-800 0,-1 1-144 16,3 0-48-16,-1 2 0 0,-2 2-288 0,1 2-64 15,-1 1-16-15,-1 3 0 0,0 1-144 0,-1 2-48 16,-1 0 0-16,-3 0 0 0,0-3-144 0,-1 0 0 16,-2 1 0-16,-1-1 0 0,0-1 0 0,3-9 0 15,-11 14 0-15,11-14 0 0,0 0 0 0,0 0 0 16,0 0 0-16,-36 19 0 0,36-19-240 0,0 0 80 15,0 0 16-15,0 0 0 0,0 0 16 0,-43-26 0 0,43 26 0 0,0 0 0 16,-19-29 128-16,19 29 128 16,0 0-128-16,-14-28 176 0,14 28 96 0,0 0 32 15,-2-16 0-15,2 11 0 0,2 3 96 0,0 0 32 16,-1 4 0-16,1-2 0 0,2 7-112 0,-2-4 0 0,1 4-16 16,-1-1 0-16,1 0-304 0,-2 0-192 0,0-2 16 0,1 2 16 31,-1-4-672-31,-1-2-128 0,1 4-16 0,-1-1-18848 0</inkml:trace>
  <inkml:trace contextRef="#ctx1" brushRef="#br0" timeOffset="165476.54">17481 13513 11967 0,'4'4'1072'0,"-3"-1"-864"0,0-3-208 0,-1 0 0 0,0 0 5696 0,0 0 1104 0,0 0 224 15,0-3 32-15,0 2-4608 0,2-2-912 0,-2 1-192 0,0-2-48 16,1 0-784-16,0 2-176 0,1-2-16 0,1-1-16 15,1 2 16-15,1-1 16 0,0 0 0 0,1 2 0 16,0 2 304-16,1-3 48 0,1 3 16 0,-1 3 0 16,-1-1-48-16,2 2 0 0,-3 3 0 0,1 2 0 0,-1 3-240 15,0 1-48-15,-1 3-16 0,-3 2 0 16,0 2-224-16,-1 2-128 0,-2-1 160 0,-2 2-160 0,-1-4 0 16,-3 4 0-16,1-5-208 0,-2-2 64 15,1 0-224 1,8-16-32-16,-21 23-16 0,21-23 0 0,0 0-256 0,0 0-48 0,-49 12-16 0,49-12 0 15,0 0 160-15,0 0 16 0,-40-32 16 0,40 32 0 16,-15-29 544-16,15 29 0 0,-9-28 0 0,9 28 144 0,-5-31 480 0,5 19 80 16,1 2 32-16,2 2 0 0,1 3-32 15,-1 4 0-15,1-1 0 0,1 2 0 0,0 2-320 0,1-1-64 16,-1 4 0-16,1-1-16 16,-1 0-1200-16,0-2-224 0</inkml:trace>
  <inkml:trace contextRef="#ctx1" brushRef="#br0" timeOffset="188851.89">11777 11158 13823 0,'-3'-9'1216'0,"1"3"-960"0,2 0-256 0,-3 2 0 0,2 0 2384 0,1 2 432 15,-1-2 96-15,-3-1 16 0,-1-2 224 0,0-2 48 16,-2 2 16-16,7 7 0 0,0 0-1488 0,0 0-288 16,0 0-64-16,0 0-16 0,0 0-528 0,0 0-128 15,0 0 0-15,-41 28-16 0,40-12-48 0,1 6-16 16,0 3 0-16,1 5 0 0,0 4-256 0,-1 5-48 16,2 2-16-16,-2 3 0 0,2 3-304 0,-1-4 0 0,-1-4 0 15,2 3 0-15,0 8 0 0,-1 6 0 0,2 1 0 0,-1 1 0 16,0 1 0-16,-1-5 0 0,0-2 0 0,1 3-144 15,0 2 0-15,0 1 0 0,-1 4 0 0,2 0 0 16,-2 0 144-16,0-10-128 0,1 0 128 0,-2-1-128 16,1 6 128-16,0-1-192 0,-1-2 192 0,1-3-192 15,-1-8 0-15,0 2-16 0,0-1 0 0,0-5 0 16,0-2-160-16,0-4-16 0,0 1-16 0,0 1 0 16,0 9 48-16,2 3 16 0,-1 3 0 0,0 1 0 15,0-3 16-15,2-3 0 0,-1-4 0 0,1-3 0 16,-1-3 64-16,1-2 0 0,0 3 16 0,1-1 0 15,1-1 16-15,0-2 0 0,0 0 0 0,1-1 0 16,0-2-80-16,-1-4-16 0,-1-1 0 0,-2-4 0 0,2-1 32 16,0-3 0-16,-2-3 0 0,-1 0 0 0,2-3 144 15,-2-2 144-15,2 1-208 0,-1-5 80 0,1 2 128 0,-1-3 256 16,-1 0-64-16,1-3-16 0,-1 0 96 0,0-3 32 16,0 0 0-16,1-3 0 0,-1-1-304 0,0-1 0 15,0-3 0-15,0-2 0 0,2-2-128 0,-1 2-144 16,1-3-32-16,-1-3 0 0,2 1 304 0,1-2 0 15,-1 5 0-15,-1-1 0 0,2-3 480 0,3 0 0 16,-2-2 0-16,0 1 0 0,0 4-64 0,1-3-16 16,0-2 0-16,0 1 0 0,1-2-112 0,-1-4-32 15,2 1 0-15,-2 1 0 0,-1 4-64 0,1-2-32 16,-1 3 0-16,-1 3 0 0,0 4-160 0,-3-1 0 16,2 6 0-16,-3-2 128 0,2 3-128 0,-1 0 0 0,1 2-192 15,-2 4 192-15,0 0-144 0,-1 1 144 0,0 4 0 0,-1 1 0 16,-2 4 0-16,1 0 0 0,-1 3 160 0,0 3-32 15,-1 2-128-15,-1 1 0 0,0 1 128 0,0 2-128 16,-1 3 0-16,0 1 0 0,-2 4 0 0,1 5 0 16,-1-3-336-16,2 3 16 0,-1-3 0 0,1 1 0 31,0 1-176-31,-2-3-16 0,3 0-16 0,-1-5 0 16,1 0-32-16,0-4 0 0,0-1 0 0,-1-3 0 0,-1-2 160 0,-1 1 16 0,8-17 16 0,-18 24 0 15,18-24-384-15,0 0-80 0,-30 26 0 0,30-26-16 16,0 0-176-16,0 0-48 15,0 0 0-15,-62-3 0 0,62 3 1664 0,-27-25 336 0,27 25 64 0,-26-41 16 16,14 19 1024-16,0-4 208 0,0-6 32 0,-2-2 16 0,2 2-1312 16,0-3-256-16,-2-5-48 0,0 1-16 0,2 1-304 0,0 3-64 15,1 1-16-15,-2 2 0 0,0 1-448 16,0 2-80-16,1 1-32 0,-2 3-18976 16</inkml:trace>
  <inkml:trace contextRef="#ctx1" brushRef="#br0" timeOffset="190491.97">21401 11642 31327 0,'1'-12'2784'15,"-1"2"-2224"-15,0 0 1232 0,0 4 256 0,0-3 64 16,1-3 0-16,1-11-928 0,0-18-176 0,2-16-48 0,-2-6 0 16,2 2-512-16,-1 4-96 0,1 0-32 0,-2 4 0 15,0 3-160-15,-1-4-32 0,-1 2-128 16,0 0 192-16,-1-3-192 0,1-1 0 0,-1 2 0 0,0-3 0 16,1 4 0-16,-2-2 128 0,2-4-128 0,2-2 0 15,-2-2 128-15,0 0 0 0,2-2-128 0,-1 3 192 16,2 5-32-16,1-2-16 0,-1-1 0 0,1 6 0 15,0-1-16-15,1-1 0 0,-2-4 0 0,2 0 0 16,0 3 0-16,-1 0-128 0,1 0 192 0,-1-2-64 16,-1 0-128-16,1 0 0 0,-3-4 0 0,1 0 0 15,-1 0 0-15,-1 2 0 0,0 2 0 0,-1-2 0 16,1-5 0-16,-2-2 0 0,0 0 0 0,-1 5 0 16,2-1 0-16,-1 5 0 0,0 1 0 0,2-1 0 15,-1 2 0-15,1 0 0 0,0 2 0 0,0 0 0 0,0 3 0 16,0 1 0-16,3 2 0 0,-3 0 0 0,1 5 0 15,-1-2 0-15,0-2 0 0,0-3 0 0,-1-2 0 16,-1-1 0-16,1 1 0 0,-1-1 0 0,0 4 0 0,1 1 0 16,0-1 0-16,-1-1 0 0,0-2 0 0,0 0-176 15,-1 1 176-15,1-1-192 0,-1 4 192 0,1 2-128 16,1-2 128-16,-2 1-128 0,2-1 128 0,0 6 0 16,1 5 0-16,-1-3 0 0,1-1-192 0,0 1 64 15,0 2 0-15,-2-1 0 0,2 5-128 0,-1 1 0 16,0 0-16-16,0 1 0 0,1 2 16 0,-2 3 16 15,1-1 0-15,0 7 0 0,0 3 80 0,1 0 16 16,-2 0 0-16,2 3 0 0,-1 1 144 0,1 3 0 0,0 2-144 16,0 2 144-16,1 2 0 0,-1 4 0 0,2 2 0 0,-1 0 0 15,0 2 0-15,0 4 0 0,2 2 0 0,-1 2 0 16,1 1 128-16,-1 2-128 0,2 6 0 16,0 3 128-16,-1 4-128 0,2 3 0 0,1 2 0 15,2 3 0-15,-1 1-192 0,2 1 192 0,2 1-192 0,1-3 192 16,2 2-144-16,0 1 144 0,1-4 0 15,-1-1 0-15,2-1 0 0,0 1 0 0,2-1 0 0,-3-3 0 16,-2-2 288-16,0-4-32 0,-5-3-16 0,0-7 0 0,-5-2 16 16,1-5 0-16,-4-5 0 0,0-2 0 15,-2-7-256-15,-3-5 0 0,0-2-144 0,-3-2 144 16,2-2-512 0,-3-7 0-16,-2-8 0 0,0-6 0 0,-2-3 16 0,0-4 0 15,1-3 0-15,1 0 0 0,2 4 160 0,0 0 16 0,3 5 16 0,1 3 0 16,-1 0 496-16,1 1 80 0,-1 0 32 0,1 0 0 0,-1 6 128 15,0 4 16-15,1 6 16 0,0 2 0 0,1 7-224 0,4 13-48 16,0 0-16-16,0 0 0 0,0 0-48 16,0 0 0-16,-46 20 0 0,35 1 0 0,0 3 144 0,-4 10 32 15,-2 10 0-15,-5 8 0 0,-1 9 16 0,-3 3 0 16,2 8 0-16,0-2 0 0,2-6 32 0,6-17 16 16,4-11 0-16,-2 5 0 0,-5 8-368 0,-3 6-208 15</inkml:trace>
  <inkml:trace contextRef="#ctx1" brushRef="#br0" timeOffset="-165682.08">12254 11908 33167 0,'1'0'2944'0,"1"3"-2352"0,-1-3-464 0,-1-3-128 0,1 3 1152 16,0 3 192-16,2-3 64 0,2 2 0 16,1 2-544-16,0 0-96 0,0-2-32 0,-1 2 0 0,-1-2-448 0,0 0-96 15,-3 0 0-15,-1 0-16 0,0 0-176 0,-2 0 192 16,-2-2-192-16,-1 0 192 0,1-2-192 0,-2-2 0 16,0 0 0-16,-3-4 128 0,2 0 64 0,-2 0 0 15,3-2 0-15,0 0 0 0,1-1-16 0,1 1 0 16,4 0 0-16,2 0 0 0,2 4-16 0,4 0 0 15,3 6 0-15,2 0 0 0,2 3-160 0,1 6-176 16,0 1 48-16,-1 2-19264 0</inkml:trace>
  <inkml:trace contextRef="#ctx1" brushRef="#br0" timeOffset="-165299.55">12086 12360 39615 0,'5'-7'1760'0,"-3"4"352"0,1-3-1680 0,-1 2-432 0,0 1 0 0,0 0 0 15,1-2 944-15,2-3 96 0,2-4 32 0,2-4 0 16,3 1-304-16,-1 5-48 0,1 4-16 0,0 2 0 0,1 8-384 0,-3 2-96 16,1 3-16-16,-2 2 0 0,0 4-80 0,-5 1-128 15,1 2 176-15,-2 2-176 0,-2-1 0 16,-1-19 0-16,-2 40 0 0,2-40 0 0,-8 39 0 0,8-39 0 16,0 0 0-16,-17 41 0 0,17-41 0 0,0 0 0 15,0 0 0-15,0 0 0 0,0 0 0 0,-58 24 0 16,58-24 0-16,-25-11 0 0,14 1 0 0,0 0 0 15,3-3 0-15,2-2 0 0,3 1 128 0,1 0-128 16,4 1 144-16,2 0-144 0,3 0 0 0,3 1 0 16,1 2 0-16,2 1 0 15,3 6-704-15,0 0-144 0</inkml:trace>
  <inkml:trace contextRef="#ctx1" brushRef="#br0" timeOffset="-164878.08">12530 14112 36863 0,'2'0'1632'0,"-2"-1"336"16,0-2-1584-16,0-1-384 0,2 4 0 0,-2 0 0 0,0 0 992 0,-2-2 112 15,1-2 32-15,-1 1 0 0,1 0-640 0,-2-1-128 16,3 2-32-16,0 2 0 0,1-3-96 0,3 3-32 16,0 0 0-16,2 0 0 0,1 3 288 0,3-1 48 15,1 2 16-15,2 2 0 0,-1 0-80 0,2 7-16 16,-1 0 0-16,1 6 0 0,-2 0-64 0,-2 3-16 15,-2 0 0-15,-4 3 0 0,-2-3-176 0,-2-22-32 16,-6 41-16-16,6-41 0 0,0 0-160 0,-23 48 0 16,23-48 0-16,0 0 0 15,0 0-576-15,-50 26 16 0,50-26 0 0,0 0 0 16,-54-16-144-16,36 4-16 0,-4-4-16 0,2-1 0 16,1 1-32-16,4-2-16 0,4 4 0 0,6 2 0 15,4 2-1136-15,6 1-208 0,6 3-48 0,5 2-13824 0</inkml:trace>
  <inkml:trace contextRef="#ctx1" brushRef="#br0" timeOffset="-164462.72">13930 15515 37775 0,'6'-1'1664'16,"-5"-1"368"-16,-1 2-1632 0,1-4-400 0,1 4 0 0,-2-2 0 0,0 0 896 0,0 0 112 16,-2-4 16-16,2-1 0 0,-1-2-320 0,0-1-64 15,1 3-16-15,0 1 0 0,1 0-352 0,0 1-64 16,3 0-16-16,1 0 0 0,1 4-48 0,2-1-16 15,0 2 0-15,2 0 0 0,1 6 240 0,0 0 32 16,2 4 16-16,-1 2 0 0,1 4 96 0,-1 0 0 16,-2 3 16-16,-3 1 0 0,-2 1 16 0,-1 1 0 15,-3 0 0-15,-3 3 0 0,2-25-240 0,-13 38-48 16,13-38-16-16,0 0 0 0,-38 39-240 0,38-39 0 16,0 0-144-16,-64 2 144 15,64-2-432-15,-49-21 16 0,25 7 0 0,1-4 0 16,2-1-144-16,5 0-16 0,3-2-16 0,4 1 0 15,4 1-224-15,6 3-32 0,4-2-16 0,8 0 0 16,4 0 64-16,5-1 16 0</inkml:trace>
  <inkml:trace contextRef="#ctx1" brushRef="#br0" timeOffset="-164004.45">14888 15991 40543 0,'7'-2'1792'0,"-4"-2"384"0,-1 2-1744 0,1-1-432 15,-1 2 0-15,0-1 0 0,0 0 816 0,2-4 80 16,2 1 0-16,0-2 16 0,2 1-80 0,-1 0-32 16,0 2 0-16,0 1 0 0,-1 3-288 0,0 0-48 15,-1 3-16-15,1 1 0 0,-1 3-176 0,-1 2-32 16,-1-1-16-16,1 6 0 0,-1-2-96 0,-2 4-128 0,-1-1 176 15,-1 1-176-15,-2-2 192 0,3-14-192 0,-10 27 192 0,10-27-192 16,0 0 128-16,-24 35-128 0,24-35 0 0,0 0 0 16,0 0 0-16,0 0 0 0,0 0 0 0,-57 16 0 15,57-16-144-15,0 0 16 0,-28-25 0 16,21 13 0-16,1-2-64 0,1 2-16 0,2-3 0 0,3 1 0 16,4-2-16-16,1 1 0 0,4-1 0 0,2 0-14032 15,2-2-2800-15</inkml:trace>
  <inkml:trace contextRef="#ctx1" brushRef="#br0" timeOffset="-163582.95">15581 16418 11967 0,'1'-2'1072'0,"0"2"-864"16,-1 0-208-16,0 0 0 0,1-3 2512 0,0 2 464 16,2 1 96-16,-1-3 0 0,3-3-768 0,2 4-176 15,-2-2-16-15,1 4-16 0,1 0-208 0,1 3-32 16,0 0-16-16,2 3 0 0,-1 1-656 0,2 3-128 15,0 2-32-15,0 0 0 0,0 7-400 0,-1-2-96 0,-2 4-16 0,-2 1 0 16,-1 1 32-16,-4 1 0 0,-2-1 0 16,-3-1 0-16,-2 0-208 0,6-22-32 0,-19 31-16 0,19-31 0 15,0 0-288-15,0 0 0 0,-47 26 0 16,47-26 0-16,0 0 0 0,0 0-272 0,0 0 48 0,-49-20 16 16,45 14 48-16,0-3 16 0,4 3 0 15,2-1 0-15,3-2 384 0,1 1 80 0,1 0 0 0,2-4 16 16,2 2 272-16,3-3 48 0,2 1 16 0,1 2 0 15,3 0-672-15,1 2 0 0,1 1-208 0,-2 4-21072 16</inkml:trace>
  <inkml:trace contextRef="#ctx1" brushRef="#br0" timeOffset="-163137.08">16210 16517 30111 0,'9'0'656'0,"-6"-2"144"0,1 2 32 0,-2 0 16 15,0 0-672-15,-1 2-176 0,0-2 0 0,2 3 0 0,2 3 2128 0,0-3 400 0,0 4 80 0,-1 0 16 16,1-1-1856-16,-2 0-384 0,-1 1-64 0,1 1 0 16,-2-2-320-16,-2 1 160 0,1-1-160 0,-1 0 128 15,-1 1-128-15,1-3 0 0,0 2 0 0,-2-1 128 16,2-1-128-16,-1 0 0 0,2-2 0 0,-2 2 0 16,1-4 0-16,0 0 0 0,0 0 0 0,1-3 0 15,0 2-144-15,1 1 144 0,0-4-192 0,3 2 192 16,0-4 0-16,2 0 0 0,1 2 0 0,3-1 0 15,1 1 560-15,2 0 16 0,1 1 0 0,3-3 0 0,-1 3 320 0,0 1 64 16,-1 2 0-16,-2 2 16 16,0 2-16-16,-2 4 0 0,-4 0 0 0,-2 3 0 15,-1-1-560-15,-4 4-112 0,-3 0-32 0,-3 0 0 16,6-14-448-16,-17 31-80 0,17-31-32 0,0 0 0 16,-46 31-736-16,46-31-160 0</inkml:trace>
  <inkml:trace contextRef="#ctx1" brushRef="#br0" timeOffset="-162527.31">14816 17023 40543 0,'4'-4'3600'0,"0"-1"-2880"0,-2 4-576 0,1 1-144 0,-1 0 784 15,2-3 128-15,3 2 32 0,4-1 0 0,2-2-80 0,-1 5-16 16,-1 5 0-16,-1 3 0 0,-2 3-304 0,-3 1-64 16,1 4-16-16,-3 4 0 0,1-1 64 0,-1 1 16 15,-2-1 0-15,-1-2 0 0,-3 1 0 0,0-6 0 16,3-13 0-16,0 0 0 0,0 0-352 0,0 0-192 16,0 0 192-16,0 0-192 0,-60 4-160 0,60-4-144 15,-23-30-16-15,12 12-16 16,2-4-368-16,2-1-80 0,2 1-16 0,2 0 0 0,4 3 480 0,3 1 80 15,4 2 32-15,1 1 0 0,1 4 672 0,4 0 144 16,3 0 32-16,2 2 0 0,2 3 448 0,-1-1 112 0,-2 7 16 16,0 0 0-16,-4 4-688 0,-3 2-128 0,-1 3-16 15,-2 3-16 1,-2-2-656-16,-4-1-128 0,-2 1-32 0,-1-3 0 16,1-7-1408-16,0 0-272 0</inkml:trace>
  <inkml:trace contextRef="#ctx1" brushRef="#br0" timeOffset="-162159.65">14136 16454 40543 0,'5'-4'3600'0,"0"1"-2880"0,-1-2-576 0,-2 1-144 0,2 1 960 0,2 0 144 16,5-5 48-16,8 0 0 0,3-2 400 0,-1 7 96 15,-1 6 16-15,-5 4 0 0,-3 6-768 0,-3 3-160 16,-4 5-32-16,-4-3 0 0,-2 4-320 0,-4 2-64 16,-1 1 0-16,6-25-16 0,-19 42-304 0,19-42 0 15,-25 37 0-15,25-37 0 16,0 0-496-16,-45 41-96 0,45-41-32 0,0 0 0 15,0 0 48-15,-63 8 16 0,63-8 0 0,0 0 0 16,-38-18 112-16,38 18 32 0,-19-25 0 0,19 25 0 0,-13-22 224 0,11 9 32 16,1 3 16-16,1-2 0 0,2 2-160 0,1-2-16 0,1-1-16 15,0-3 0 1,1 2-432-16,0 0-64 0,0-1-32 0,-1 4-19056 0</inkml:trace>
  <inkml:trace contextRef="#ctx1" brushRef="#br0" timeOffset="-161862.25">13371 16048 44223 0,'15'-8'1968'0,"-7"0"400"0,1 2-1904 0,-2-3-464 0,-3 6 0 0,-1 0 0 15,2-4 800-15,3-4 64 0,6-5 16 0,1-3 0 16,-1 2 304-16,-2 6 64 0,-3 4 16 0,-1 6 0 0,-2 5-736 0,-2 5-144 15,1 4-16-15,-3 6-16 0,-1 1-224 0,-1 4-128 16,0 2 128-16,-2 1-128 0,0 2 0 0,-3-3 0 16,0-1 0-16,5-25-192 15,-18 35-256-15,18-35-48 0,0 0-16 0,0 0 0 16,-57 25-96-16,57-25-32 0,0 0 0 0,-50-22 0 16,50 22-16-16,-31-29-16 0,20 10 0 0,2-2 0 15,4 1 176-15,4-5 48 0,3-1 0 0,4 1 0 16,4 1-512-16,6-2-80 0</inkml:trace>
  <inkml:trace contextRef="#ctx1" brushRef="#br0" timeOffset="-161475.52">15613 15808 19343 0,'7'3'1728'0,"-3"-3"-1392"0,-2-1-336 0,1-1 0 15,-2 2 4000-15,-1-2 736 0,1 1 128 0,-1-4 48 16,0-1-2672-16,0-4-512 0,0 0-128 0,-1-3 0 0,0 6-720 15,1-2-144-15,1 3-32 0,0 0 0 0,4 4-32 0,1 0-16 16,3 4 0-16,2 3 0 0,3 1-272 0,2 0-48 16,4 4-16-16,-2 0 0 0,3 2-320 0,-1 4 0 0,-1 3 0 0,-3 0 0 15,-2 9-192-15,-2-2 32 16,-4 0 16-16,-4 1 0 0,-5 1 144 0,-4-2 0 0,-5 3 0 16,10-29 0-16,-31 44 0 0,31-44 0 15,0 0 0-15,-67 26 0 0,67-26-192 0,-49-7-16 0,49 7 0 16,-36-19-13920-1,36 19-2768-15</inkml:trace>
  <inkml:trace contextRef="#ctx1" brushRef="#br0" timeOffset="-161134.72">16649 16245 41471 0,'0'-19'1840'0,"0"12"368"0,-1 1-1760 0,1 0-448 0,0 3 0 0,0 2 0 15,-2 1 912-15,2 0 112 0,-1 5 0 0,0 6 16 0,2 5 80 0,0 8 16 16,3 5 0-16,2 7 0 0,2 5-304 0,0 3-48 16,4 3-16-16,1 4 0 0,3 0 64 0,4 0 16 15,2 2 0-15,3-3 0 0,1-3-464 0,0-5-80 16,0-1-32-16,-3-9 0 16,-2-4-1168-16,-2-11-256 0,-2-5-32 0,-7-8-14720 15,0-5-2944-15</inkml:trace>
  <inkml:trace contextRef="#ctx1" brushRef="#br0" timeOffset="-160854.65">16918 15953 29487 0,'5'5'2624'0,"-1"0"-2112"16,0 1-512-16,-2-2 0 0,1 2 2672 0,-1 4 416 0,7 10 96 16,7 14 16-16,6 20-1712 0,5 12-336 0,1 6-64 0,-2-3 0 15,0 2-640-15,0-4-128 0,1-4-32 0,0-1 0 16,3-6-544-16,1-4-128 0,-1-2 0 0,-1-9-16 31,-1-6-752-31,-4-9-128 0,-1-5-48 0,-3-7 0 16,-4-8-2960-16,-3-7-608 0,-4-8-112 0,-2-7-32 15,-4-6 560-15,-4-3 96 0,-4-7 32 0,-5 1 0 0,-5-1 5920 0,-4 4 1184 0,-6-1 256 0,-5 1 32 16,-6 2 2144-16,-1 1 448 0,-1 6 64 0,38 19 32 16,-69-24-3040-16,69 24-592 0,-61 0-128 0,61 0-32 15,-52 17-976-15,52-17-208 0,-50 30-48 0,50-30 0 0,-49 34-704 0,49-34-192 16,-44 37 0-16,44-37-20496 15</inkml:trace>
  <inkml:trace contextRef="#ctx1" brushRef="#br0" timeOffset="-159591.5">16043 16020 23039 0,'0'0'2048'0,"0"0"-1648"15,0 0-400-15,0 0 0 0,0 0 2352 0,-1-3 384 16,1 3 80-16,-1-3 0 0,-1 0-416 0,1 0-96 15,1-1 0-15,-1-2-16 0,0-1-1152 0,-1-4-240 16,1 0-32-16,0-5-16 0,-2-1-176 0,2 0-32 16,-1-4-16-16,-1-2 0 0,2-3-160 0,0-5-16 15,1-1-16-15,0 0 0 0,0 1-112 0,1-3 0 16,0-7-16-16,3-1 0 0,0 1-96 0,-1 0-16 16,1-3 0-16,0-1 0 0,-1-2-192 0,0 0 0 15,1-1 0-15,1 3 0 0,-2 2 0 0,1-1 0 0,0 5 0 16,1 0-160-16,-2 3-160 0,2 1-48 0,-1-3 0 0,0-1 0 15,-1 5 96-15,-1-1 16 0,0 2 0 0,-2 3 0 32,1 2-128-32,-1 3-32 0,0 5 0 0,-1 4 0 15,1 4-144-15,0 3-16 0,-1 5-16 0,1 1 0 16,-1 0 112-16,1 6 32 0,0 0 0 0,1 4 0 0,-1 2 144 0,1 4 48 0,2 0 0 0,-1 5 0 16,2 4 64-16,0 0 0 0,0 0 16 0,1 1 0 15,3 5 176-15,1 2 0 0,0 3 0 0,3-1-128 16,-1-3 128-16,0 2 0 0,0-5 0 0,-1-4 0 15,0-6 0-15,-4-4 224 0,0-3-48 0,-2-4-16 16,-3-4-32-16,-1-2-128 0,-1-3 192 0,1 4-64 16,0 0-320-16,-14-32-64 0,9 16 0 0,-1-2-16 15,1-2-256-15,-1-9-48 0,0-4-16 16,0-5 0-16,-1-1 336 0,2-4 80 0,2-2 16 0,-2 7 0 0,1 2 608 0,-1 9 112 16,1 7 16-16,1 4 16 0,3 16-128 0,0 0-16 15,0 0-16-15,0 0 0 0,0 0-176 0,0 0-48 16,-53 20 0-16,53-20 0 0,-26 37-208 0,13-15 0 15,1 2 0-15,-1 3-12608 16,1-1-2464-16</inkml:trace>
  <inkml:trace contextRef="#ctx1" brushRef="#br0" timeOffset="-158943.53">16628 16055 35935 0,'2'-5'3200'0,"0"1"-2560"16,-1-2-512-16,-1 3-128 0,0 2 1296 0,1-3 240 15,0-8 64-15,3-7 0 0,0-9-320 0,-1-7-48 16,1-3-16-16,-3 0 0 0,-1-3-512 0,0-2-96 15,-1-6-32-15,-1-1 0 0,0-4-304 0,0 1-64 16,1-1-16-16,0-5 0 0,-2-6-192 0,1-8 144 16,0-2-144-16,0 2 128 0,2 4-128 0,0 3 0 15,1 8 0-15,2 5 128 0,-2 8-128 0,0 8 0 16,0 5 0-16,1 6 0 0,-1 4 0 0,0 3-144 16,0 7 144-16,0 0 0 0,2 4-352 0,-2 6 32 15,2-2 16-15,-1 8 0 16,2 2-320-16,0 4-64 0,0 0-16 0,1 4 0 15,0 5 96-15,2 1 16 0,0 2 0 0,2 4 0 16,-1 5 224-16,2 4 48 0,3 7 16 0,-1 1 0 0,-1-2 176 0,0 1 128 0,3 1-192 16,-2 2 192-16,-1-3 0 0,0-3 0 0,1-7 0 15,-1-3 0-15,-3-5 0 0,2-6 176 0,-1-3 0 16,-3-6 0-16,-1-6-176 0,-3-9 0 0,0-7 0 16,-5-6 0-16,1-6 0 0,-3-7 0 0,0-5-192 0,-1-4 192 15,-2-6-192-15,1 1 192 0,-1-1-160 0,0-4 160 16,0 4-144-16,1 4 144 0,1 10-128 0,-2 8 128 15,1 6-512 1,7 19 0-16,0 0-16 0,0 0 0 0,0 0-352 0,-52-9-64 0,52 9-16 16,0 0-10176-16,-43 28-2048 0</inkml:trace>
  <inkml:trace contextRef="#ctx1" brushRef="#br0" timeOffset="-158610.75">15556 13879 34095 0,'2'8'3024'0,"1"0"-2416"16,-1-1-480-16,1-1-128 0,-2-2 1616 0,3 5 304 0,4 14 64 0,6 14 16 0,4 15-272 0,6 10-48 15,2 2-16-15,0-1 0 16,0-4-496-16,-3-2-96 0,1-6-32 0,-2-7 0 16,-2-5-528-16,-3-5-96 0,1-5-32 0,-7-9 0 15,-3-3-1344 1,-4-10-288-16,-4-1-48 0,0-6-20688 0</inkml:trace>
  <inkml:trace contextRef="#ctx1" brushRef="#br0" timeOffset="-158362.1">15525 14102 43311 0,'11'-10'1920'16,"-6"4"384"-16,-1-3-1840 0,-1 4-464 0,1-1 0 0,-1 0 0 0,-1-3 1072 15,4-7 112-15,3-12 32 0,4-7 0 0,2-7 0 0,1 5 16 16,2 0 0-16,0 7 0 0,3 2-656 0,3 7-144 15,-1 5-32-15,2 6 0 0,1 7-16 0,0 8-16 16,5 6 0-16,-3 8 0 0,1 6-16 0,-1 3 0 16,1 9 0-16,0 9 0 0,1 7 352 0,-3 4 64 15,-2 2 0-15,-3 2 16 0,-5 2-624 0,-4-4-112 16,-3-4-48-16,-4-4 0 0,-2-7 0 0,-4-3 0 16,-4-3 0-16,-4-3 0 15,-3-3-912-15,-3-5-176 0,14-27-48 0,-36 35 0 16,36-35-832-16,0 0-160 0,-63 7-48 0,63-7-20032 0</inkml:trace>
  <inkml:trace contextRef="#ctx1" brushRef="#br0" timeOffset="-158153.81">16095 13972 1839 0,'2'0'160'0,"1"0"-160"0,-2 0 0 0,0 3 0 16,1-2 3696-16,0 4 704 0,3 1 144 0,2 8 16 15,5 4 752-15,0 7 160 0,3 5 32 0,0 2 0 0,1 1-3232 16,1 2-640-16,2-1-128 0,0 0-32 16,0-3-656-16,-1-7-144 0,1-1-32 0,-5-7 0 15,-3-8-640-15,-3 0-256 0,2-6 16 0,-1-5-19856 0</inkml:trace>
  <inkml:trace contextRef="#ctx1" brushRef="#br0" timeOffset="-157925.78">16398 13668 25791 0,'4'4'1152'0,"-3"-1"224"0,0 2-1104 0,-1 0-272 16,0-2 0-16,0 0 0 0,-1 6 2288 0,0 7 400 15,-2 9 64-15,1 10 32 0,-2 9-1072 0,3 3-224 16,1-2-32-16,1-1-16 0,3 1-672 0,2 2-144 16,1-3-32-16,4 3 0 0,4-2-16 0,1-3 0 15,4 1 0-15,1-2 0 0,0-3-48 0,3-3-16 16,-1 1 0-16,1-3 0 0,0-1-112 0,-1-3-16 15,-1-4-16-15,-4 0 0 0,-2 0-192 0,-3-3-48 16,-3 0 0-16,-4 1 0 0,-4-3-128 0,-4-2-224 0,-2 1 48 16,4-19 16-1,0 0-800-15,-34 37-144 0,34-37-48 0,0 0-19136 0</inkml:trace>
  <inkml:trace contextRef="#ctx1" brushRef="#br0" timeOffset="-157703.09">16622 14095 35007 0,'0'0'1552'0,"0"0"320"0,0 0-1488 0,0 0-384 0,0 0 0 0,-30 29 0 16,30-29 1552-16,0 0 240 0,-32 37 64 0,11-8 0 16,-3 3-704-16,3 0-144 0,3 1-32 0,2-3 0 15,3 1-608-15,2-5-128 0,3-1-32 0,0-3 0 16,3-3-720-16,5-19-128 0</inkml:trace>
  <inkml:trace contextRef="#ctx1" brushRef="#br0" timeOffset="-157500.53">16692 13659 29487 0,'8'3'1296'0,"-6"-2"288"0,2 1-1264 0,-2-2-320 16,0 0 0-16,-2 3 0 0,1 1 2240 0,0 2 400 15,0 4 80-15,2 8 16 0,-2 7-1328 0,0 7-256 0,2 0-48 0,-1 7-16 16,2 4-448-16,2-1-80 0,4 7-32 0,1 2 0 16,4 2-240-16,3 4-48 0,3-1-16 0,3-1 0 15,2-4-224-15,1 0 0 16,2-4 128-16,0-5-128 0,3 1-192 0,1-4-96 0,0-5-16 16,-3-5 0-1,-1-7-784-15,0-4-176 0</inkml:trace>
  <inkml:trace contextRef="#ctx1" brushRef="#br0" timeOffset="-157369.72">16850 14655 33167 0,'0'0'2944'0,"0"0"-2352"0,0 0-464 0,0 0-128 16,0 0 2112-16,0 0 416 0,0 0 80 0,0 0 16 0,-63-3-496 0,63 3-80 16,0 0-32-16,-52 21 0 0,52-21-1200 15,0 0-240-15,-43 35-64 0,43-35-15600 16,0 0-3120-16</inkml:trace>
  <inkml:trace contextRef="#ctx1" brushRef="#br0" timeOffset="-156531.75">19547 9515 29487 0,'-1'-1'2624'0,"0"-1"-2112"0,0-1-512 0,1 2 0 15,0-3 2496-15,-2-2 384 0,0-3 64 0,-3-9 32 16,0-8-1184-16,-2-9-256 0,0-3-32 0,-1-5-16 15,0 1-528-15,0-9-128 0,0-2 0 0,-2-10-16 16,1-4-368-16,-3-2-64 0,3-7 0 0,0 7-16 16,1 7-368-16,2 9 144 0,3 4-144 0,1 9 0 15,2 5 0-15,0 7 0 0,0 3-192 0,0 4 48 16,2 5 0-16,0 2 0 0,-1 2 0 0,2 6 0 16,-1-1 144-16,1 4-192 0,0 1 192 0,2 4-192 15,2 1 0-15,-1 4-16 0,2-1 0 0,2 6 0 16,3 1 208-16,0 4-192 0,3 4 192 0,4 4-192 15,4 5 192-15,4 7 0 0,4 7 144 0,4 7-144 0,5 6 144 16,2 0-144-16,3 6 128 0,0-6-128 0,-2 0 0 16,-3-4 0-16,-1-5 0 0,-7-10 0 15,-2-4-384-15,-8-11-128 0,-3-7 0 16,-6-7-16-16,-6-9-752 0,-4-10-128 0,-3-2-48 0,-3-11-17600 16</inkml:trace>
  <inkml:trace contextRef="#ctx1" brushRef="#br0" timeOffset="-156409.35">19947 8885 7359 0,'0'0'656'0,"-1"0"-528"16,-2-3-128-16,-1 1 0 0,4 2 4480 0,0 0 848 15,-52-14 176-15,52 14 48 0,-70 6-1136 0,70-6-240 16,-68 29-32-16,68-29-16 0,-51 41-2208 0,51-41-448 16,-37 44-96-16,37-44-16 0,-28 39-768 0,28-39-144 0,-20 30-48 0,20-30 0 31,0 0-832-31,0 0-160 0,0 0-48 0,0 0-20288 0</inkml:trace>
  <inkml:trace contextRef="#ctx1" brushRef="#br0" timeOffset="-156216.25">20035 8300 32255 0,'21'23'2864'0,"-10"-8"-2288"0,0 4-576 0,-1-6 0 16,-3 0 2496-16,-1-3 400 0,3 4 80 0,6 12 16 0,10 21-1216 15,9 14-240-15,7 12-64 0,0-4 0 0,-3-3-960 0,-2-12-208 16,-4-7-48-16,-5-11 0 15,-6-5-832-15,-2-9-192 16,-4-8-16-16,-5-9-20304 0</inkml:trace>
  <inkml:trace contextRef="#ctx1" brushRef="#br0" timeOffset="-156030.84">20284 8111 35935 0,'-2'-4'3200'0,"-2"-1"-2560"15,0 4-512-15,1 2-128 0,-1 1 1872 0,-2 1 368 16,6-3 64-16,0 0 0 0,-58 40 272 0,58-40 48 15,-72 71 16-15,32-26 0 0,3-3-960 0,0 4-192 16,1 2-32-16,2-4-16 16,3 6-1632-16,0-6-336 0,4-3-64 0,0-3-25008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B0D96972-FEF7-47E3-8370-495D56ACDF96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7BF5B57-10B0-478C-9443-A8144447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5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Qd9nWAxQ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5B57-10B0-478C-9443-A8144447F4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9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hlinkClick r:id="rId3"/>
              </a:rPr>
              <a:t>Countercurrent</a:t>
            </a:r>
            <a:r>
              <a:rPr lang="en-GB" dirty="0">
                <a:hlinkClick r:id="rId3"/>
              </a:rPr>
              <a:t> Multiplication in the Loop of Henle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5B57-10B0-478C-9443-A8144447F4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0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957631-C084-43F1-ACBF-76EAB7438EB3}" type="slidenum">
              <a:rPr lang="en-GB" altLang="en-US">
                <a:solidFill>
                  <a:prstClr val="black"/>
                </a:solidFill>
              </a:rPr>
              <a:pPr/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>
                <a:solidFill>
                  <a:prstClr val="black"/>
                </a:solidFill>
              </a:rPr>
              <a:t>Boardworks A2 Biology </a:t>
            </a:r>
          </a:p>
          <a:p>
            <a:r>
              <a:rPr lang="en-GB" altLang="en-US">
                <a:solidFill>
                  <a:prstClr val="black"/>
                </a:solidFill>
              </a:rPr>
              <a:t>Homeostasis</a:t>
            </a: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3"/>
            <a:ext cx="4984962" cy="4466987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High concentrations of ADH in the blood also induce the feeling of thirst in the animal. This helps to increase the body’s water content.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957631-C084-43F1-ACBF-76EAB7438EB3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>
                <a:solidFill>
                  <a:prstClr val="black"/>
                </a:solidFill>
              </a:rPr>
              <a:t>Boardworks A2 Biology </a:t>
            </a:r>
          </a:p>
          <a:p>
            <a:r>
              <a:rPr lang="en-GB" altLang="en-US">
                <a:solidFill>
                  <a:prstClr val="black"/>
                </a:solidFill>
              </a:rPr>
              <a:t>Homeostasis</a:t>
            </a: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3"/>
            <a:ext cx="4984962" cy="4466987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High concentrations of ADH in the blood also induce the feeling of thirst in the animal. This helps to increase the body’s water content. </a:t>
            </a:r>
          </a:p>
        </p:txBody>
      </p:sp>
    </p:spTree>
    <p:extLst>
      <p:ext uri="{BB962C8B-B14F-4D97-AF65-F5344CB8AC3E}">
        <p14:creationId xmlns:p14="http://schemas.microsoft.com/office/powerpoint/2010/main" val="425599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>
              <a:defRPr/>
            </a:pP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Interstitium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– spaces between vessels, Organs etc</a:t>
            </a:r>
            <a:endParaRPr lang="en-US" dirty="0"/>
          </a:p>
          <a:p>
            <a:pPr defTabSz="920344">
              <a:defRPr/>
            </a:pPr>
            <a:endParaRPr lang="en-US" dirty="0"/>
          </a:p>
          <a:p>
            <a:pPr defTabSz="920344">
              <a:defRPr/>
            </a:pPr>
            <a:r>
              <a:rPr lang="en-US" dirty="0"/>
              <a:t>Basal membrane side always contains aquaporins </a:t>
            </a:r>
          </a:p>
          <a:p>
            <a:pPr defTabSz="920344">
              <a:defRPr/>
            </a:pPr>
            <a:endParaRPr lang="en-US" dirty="0"/>
          </a:p>
          <a:p>
            <a:pPr defTabSz="920344">
              <a:defRPr/>
            </a:pPr>
            <a:r>
              <a:rPr lang="en-US" dirty="0"/>
              <a:t>The number of aquaporins on the side parallel to the collecting duct can vary the number aquaporins</a:t>
            </a:r>
          </a:p>
          <a:p>
            <a:pPr defTabSz="920344">
              <a:defRPr/>
            </a:pPr>
            <a:endParaRPr lang="en-US" dirty="0"/>
          </a:p>
          <a:p>
            <a:pPr defTabSz="920344">
              <a:defRPr/>
            </a:pPr>
            <a:r>
              <a:rPr lang="en-US" dirty="0"/>
              <a:t>Medulla has a very high concentration of salts – created by the high permeability to salts in the ascending side of the </a:t>
            </a:r>
            <a:r>
              <a:rPr lang="en-US" dirty="0" err="1"/>
              <a:t>LofH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5B57-10B0-478C-9443-A8144447F4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6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79C74F-287D-4FBE-A729-C8A4D5C2DD08}" type="slidenum">
              <a:rPr lang="en-GB" altLang="en-US" smtClean="0">
                <a:latin typeface="Century Gothic" pitchFamily="34" charset="0"/>
              </a:rPr>
              <a:pPr/>
              <a:t>19</a:t>
            </a:fld>
            <a:endParaRPr lang="en-GB" altLang="en-US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79" indent="-28760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430" indent="-230086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0601" indent="-230086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773" indent="-230086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0945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1117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89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460" indent="-23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25A7A4-6E9A-465C-A0D2-56D0B16382F6}" type="slidenum">
              <a:rPr lang="en-GB" altLang="en-US" smtClean="0">
                <a:latin typeface="Century Gothic" pitchFamily="34" charset="0"/>
              </a:rPr>
              <a:pPr/>
              <a:t>22</a:t>
            </a:fld>
            <a:endParaRPr lang="en-GB" altLang="en-US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0.6s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5B57-10B0-478C-9443-A8144447F47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C956-0012-95F4-BC54-27DA4047B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39094-6C6F-8383-A1D9-1B3E09ECA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E4FB0-F3F1-1256-43E0-AA913096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9104-6BDE-6488-0B23-8F4992C6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F54C-2814-AC03-34D9-C1E9A0BB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0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B8DF-101D-E645-1DB7-035BB986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9D75E-7E52-A669-0915-01E66D746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190F-9F39-01EC-5FCB-D43927CD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0F40-9103-61A9-CDD2-1982AEF0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B766-7EC5-E051-7015-521ADDEC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ACB48-F0F5-D0C9-EB27-DB58546B7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6CD62-1E8C-7195-2F28-C4592410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920B-8D1E-3D76-34BF-9AAA9CE9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FA7A-BF1D-30A9-C218-6D2DD4C7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06128-6678-D852-1C87-FCD13D40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ECB8-8DD2-FAE6-2ED2-E3F9B93E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5A96-66EF-B7E5-2589-3D33D30F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75E1-F0C7-7EBE-19CC-77F9C86D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B0D9-B7CB-A647-E53D-D62135F2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1514B-3171-3C15-0844-05014E76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3261-ABD6-E76D-36FC-4B55A2D9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01541-51FA-3F52-EAA8-3B253F51A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39A5A-9B85-3C18-B4BD-DC5B0DFF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0E9A-326E-0932-4B27-E1CFEA42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6537-C5A4-D183-552F-74D88CB9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0B52-2EC4-B550-7BF1-048E3C12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6303-4E01-5E22-8E58-F7F1ADDB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7D886-5A5D-3982-CC97-999D9A54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6E8E-3529-DAC9-545B-A03B7D59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55605-59C3-2731-201D-A3600EDB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E4DA7-68C2-14BD-AF2C-EE65F4A7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C62C-4899-8222-5903-20F9664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C220-304F-7158-3F4C-0B6E7FC5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058B-36ED-D879-E593-C36097CD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D244C-8FDA-6972-A55C-A247D29B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5B34A-7FD5-27E2-9879-58B719D29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4EB32-EB8D-4D7D-D221-D4A60F3B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78ACD-FBC3-F713-0025-B0E8510F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267BF-A340-02D4-2837-E56689C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3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D8C9-FB6C-F031-C829-A944F3C8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FA7E9-7A30-BED2-A355-EC3AA35D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DFACC-C5CC-9557-8738-6E19BD1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8D146-8DD6-A19F-9392-1658B6B3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FE8D6-551C-778C-2E40-FA60BED8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F4CE2-B7F8-30AD-3800-3D1EC423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B40F8-4519-016A-A80F-2A88CDF3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DC22-179A-6617-8886-EEDBE5EC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1C1A-AC11-E520-AA5A-E25053C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09376-2EF1-51EE-67EF-A6542AEDC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8D1A-DA6A-3688-5831-014A9974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0935-2D03-90E3-4CBC-2D1CE921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411A9-BE36-42AF-CD1F-62FCBD38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7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C66F-1A1E-50BC-A148-C3F37794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27211-A6BC-5D1C-A7D7-9A898094C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D25C5-366A-AE1A-F177-DE721AF81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1B293-64AC-BDAD-4991-FFA5BB4F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9B5F8-DE8C-378F-58D6-CE16BAA1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162A-749E-93C1-B84F-B55C8F5F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xampaperspractice.co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83493-A88D-3382-336C-F25367CC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4B63E-4E08-D9A8-ABC3-BF2EA511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6FF6B-2CC4-A6FE-8685-5764AD4B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C3E16-06AB-7067-30D3-3F72AE6C5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50CA-5142-1E6D-F6B2-6C73737BF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72DC39D-9ED1-9060-887C-2B29D7226B60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06424-AB90-ABC3-6054-1344B87350A1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E0EA1E-AE3D-DFB9-F428-650A725ADF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DF5EE-7435-CD88-0228-EFC6C54100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yJF_aSC6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jQd9nWAxQ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C89B-671A-42ED-B83D-095D87F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B1E0-A740-4AAB-B06F-5888F32B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4" y="1831513"/>
            <a:ext cx="5228166" cy="3880773"/>
          </a:xfrm>
        </p:spPr>
        <p:txBody>
          <a:bodyPr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The control of water potential of the blood.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55959-4C25-41F5-855D-55AF4EFE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95262"/>
            <a:ext cx="5048250" cy="646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8471F8-D9FC-407C-8982-5DF0B3021B93}"/>
              </a:ext>
            </a:extLst>
          </p:cNvPr>
          <p:cNvSpPr/>
          <p:nvPr/>
        </p:nvSpPr>
        <p:spPr>
          <a:xfrm>
            <a:off x="6106584" y="2344738"/>
            <a:ext cx="5228166" cy="6524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09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65" name="Picture 53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80000">
            <a:off x="3008314" y="3127375"/>
            <a:ext cx="1603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9" name="Picture 47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392239"/>
            <a:ext cx="769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8" name="Picture 46" descr="light 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3868738"/>
            <a:ext cx="77787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1" name="Picture 39" descr="light 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4637088"/>
            <a:ext cx="3905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0" name="Picture 38" descr="light arr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4793">
            <a:off x="2867025" y="3786189"/>
            <a:ext cx="1638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4330701" y="3451473"/>
            <a:ext cx="1941513" cy="488454"/>
          </a:xfrm>
          <a:prstGeom prst="roundRect">
            <a:avLst>
              <a:gd name="adj" fmla="val 10727"/>
            </a:avLst>
          </a:prstGeom>
          <a:solidFill>
            <a:srgbClr val="FFFFCC"/>
          </a:solidFill>
          <a:ln w="38100" algn="ctr">
            <a:solidFill>
              <a:srgbClr val="10BC4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328606" y="3464076"/>
            <a:ext cx="1847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b="1" dirty="0"/>
              <a:t>normal water potential of blood</a:t>
            </a:r>
          </a:p>
        </p:txBody>
      </p:sp>
      <p:sp>
        <p:nvSpPr>
          <p:cNvPr id="960528" name="Text Box 16"/>
          <p:cNvSpPr txBox="1">
            <a:spLocks noChangeArrowheads="1"/>
          </p:cNvSpPr>
          <p:nvPr/>
        </p:nvSpPr>
        <p:spPr bwMode="auto">
          <a:xfrm>
            <a:off x="1096963" y="3952876"/>
            <a:ext cx="2038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/>
              <a:t>increase in water potential</a:t>
            </a:r>
          </a:p>
        </p:txBody>
      </p:sp>
      <p:sp>
        <p:nvSpPr>
          <p:cNvPr id="960529" name="Text Box 17"/>
          <p:cNvSpPr txBox="1">
            <a:spLocks noChangeArrowheads="1"/>
          </p:cNvSpPr>
          <p:nvPr/>
        </p:nvSpPr>
        <p:spPr bwMode="auto">
          <a:xfrm>
            <a:off x="1096964" y="2649539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/>
              <a:t>decrease in water potential</a:t>
            </a:r>
          </a:p>
        </p:txBody>
      </p:sp>
      <p:pic>
        <p:nvPicPr>
          <p:cNvPr id="11277" name="Picture 20" descr="bra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979989"/>
            <a:ext cx="17605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1" descr="bra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795339"/>
            <a:ext cx="17605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0534" name="Text Box 22"/>
          <p:cNvSpPr txBox="1">
            <a:spLocks noChangeArrowheads="1"/>
          </p:cNvSpPr>
          <p:nvPr/>
        </p:nvSpPr>
        <p:spPr bwMode="auto">
          <a:xfrm>
            <a:off x="1527176" y="5524501"/>
            <a:ext cx="2606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change detected by …………………. in the hypothalamus</a:t>
            </a:r>
          </a:p>
        </p:txBody>
      </p:sp>
      <p:sp>
        <p:nvSpPr>
          <p:cNvPr id="960535" name="Text Box 23"/>
          <p:cNvSpPr txBox="1">
            <a:spLocks noChangeArrowheads="1"/>
          </p:cNvSpPr>
          <p:nvPr/>
        </p:nvSpPr>
        <p:spPr bwMode="auto">
          <a:xfrm>
            <a:off x="1522414" y="782639"/>
            <a:ext cx="2606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change detected by osmoreceptors in the …………………</a:t>
            </a:r>
          </a:p>
        </p:txBody>
      </p:sp>
      <p:sp>
        <p:nvSpPr>
          <p:cNvPr id="960536" name="Text Box 24"/>
          <p:cNvSpPr txBox="1">
            <a:spLocks noChangeArrowheads="1"/>
          </p:cNvSpPr>
          <p:nvPr/>
        </p:nvSpPr>
        <p:spPr bwMode="auto">
          <a:xfrm>
            <a:off x="6672264" y="5684839"/>
            <a:ext cx="2459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pituitary gland releases …… ADH</a:t>
            </a:r>
          </a:p>
        </p:txBody>
      </p:sp>
      <p:sp>
        <p:nvSpPr>
          <p:cNvPr id="960537" name="Text Box 25"/>
          <p:cNvSpPr txBox="1">
            <a:spLocks noChangeArrowheads="1"/>
          </p:cNvSpPr>
          <p:nvPr/>
        </p:nvSpPr>
        <p:spPr bwMode="auto">
          <a:xfrm>
            <a:off x="6888164" y="782639"/>
            <a:ext cx="2459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…………….. gland releases more …….</a:t>
            </a:r>
          </a:p>
        </p:txBody>
      </p:sp>
      <p:sp>
        <p:nvSpPr>
          <p:cNvPr id="960539" name="Text Box 27"/>
          <p:cNvSpPr txBox="1">
            <a:spLocks noChangeArrowheads="1"/>
          </p:cNvSpPr>
          <p:nvPr/>
        </p:nvSpPr>
        <p:spPr bwMode="auto">
          <a:xfrm>
            <a:off x="7535863" y="1655764"/>
            <a:ext cx="2278062" cy="1015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ADH increases ……………… of collecting ducts</a:t>
            </a:r>
          </a:p>
        </p:txBody>
      </p:sp>
      <p:sp>
        <p:nvSpPr>
          <p:cNvPr id="960540" name="Text Box 28"/>
          <p:cNvSpPr txBox="1">
            <a:spLocks noChangeArrowheads="1"/>
          </p:cNvSpPr>
          <p:nvPr/>
        </p:nvSpPr>
        <p:spPr bwMode="auto">
          <a:xfrm>
            <a:off x="7202115" y="3209926"/>
            <a:ext cx="2178802" cy="40011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……………. urine</a:t>
            </a:r>
          </a:p>
        </p:txBody>
      </p:sp>
      <p:sp>
        <p:nvSpPr>
          <p:cNvPr id="960541" name="Text Box 29"/>
          <p:cNvSpPr txBox="1">
            <a:spLocks noChangeArrowheads="1"/>
          </p:cNvSpPr>
          <p:nvPr/>
        </p:nvSpPr>
        <p:spPr bwMode="auto">
          <a:xfrm>
            <a:off x="6653854" y="4522789"/>
            <a:ext cx="2204396" cy="1015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……………… in permeability of ………….. ducts</a:t>
            </a:r>
          </a:p>
        </p:txBody>
      </p:sp>
      <p:sp>
        <p:nvSpPr>
          <p:cNvPr id="960542" name="Text Box 30"/>
          <p:cNvSpPr txBox="1">
            <a:spLocks noChangeArrowheads="1"/>
          </p:cNvSpPr>
          <p:nvPr/>
        </p:nvSpPr>
        <p:spPr bwMode="auto">
          <a:xfrm>
            <a:off x="7096192" y="3597276"/>
            <a:ext cx="1595309" cy="40011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……… urine</a:t>
            </a:r>
          </a:p>
        </p:txBody>
      </p:sp>
      <p:sp>
        <p:nvSpPr>
          <p:cNvPr id="960526" name="Text Box 14"/>
          <p:cNvSpPr txBox="1">
            <a:spLocks noChangeArrowheads="1"/>
          </p:cNvSpPr>
          <p:nvPr/>
        </p:nvSpPr>
        <p:spPr bwMode="auto">
          <a:xfrm>
            <a:off x="4397376" y="4319589"/>
            <a:ext cx="182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10BC45"/>
                </a:solidFill>
              </a:rPr>
              <a:t>must ……… excess water</a:t>
            </a:r>
          </a:p>
        </p:txBody>
      </p:sp>
      <p:sp>
        <p:nvSpPr>
          <p:cNvPr id="960525" name="Text Box 13"/>
          <p:cNvSpPr txBox="1">
            <a:spLocks noChangeArrowheads="1"/>
          </p:cNvSpPr>
          <p:nvPr/>
        </p:nvSpPr>
        <p:spPr bwMode="auto">
          <a:xfrm>
            <a:off x="4294188" y="2332039"/>
            <a:ext cx="200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10BC45"/>
                </a:solidFill>
              </a:rPr>
              <a:t>must ……….. water</a:t>
            </a:r>
          </a:p>
        </p:txBody>
      </p:sp>
      <p:pic>
        <p:nvPicPr>
          <p:cNvPr id="960545" name="Picture 33" descr="curved arr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823" flipV="1">
            <a:off x="3908425" y="5168900"/>
            <a:ext cx="1358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3" name="Picture 41" descr="arr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38326"/>
            <a:ext cx="381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38" name="Picture 26" descr="kidne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6" y="4429125"/>
            <a:ext cx="1019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31" name="Picture 19" descr="kidne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1601788"/>
            <a:ext cx="10207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0" name="Picture 48" descr="light arr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621089"/>
            <a:ext cx="9064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2" name="Picture 50" descr="arr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1" y="3232150"/>
            <a:ext cx="885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9" name="Picture 57" descr="dark curved pointed arrow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5207001" y="1306513"/>
            <a:ext cx="17557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70" name="Picture 58" descr="dark curved pointed arro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957888"/>
            <a:ext cx="16891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72" name="Picture 60" descr="dark curved arrow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523" flipV="1">
            <a:off x="3973514" y="835026"/>
            <a:ext cx="13604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7E6CCF-B678-F123-B9AA-1882FE063246}"/>
              </a:ext>
            </a:extLst>
          </p:cNvPr>
          <p:cNvSpPr txBox="1"/>
          <p:nvPr/>
        </p:nvSpPr>
        <p:spPr>
          <a:xfrm>
            <a:off x="-64486" y="15249"/>
            <a:ext cx="3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Osmoregulation negative feedback loop</a:t>
            </a:r>
          </a:p>
        </p:txBody>
      </p:sp>
    </p:spTree>
    <p:extLst>
      <p:ext uri="{BB962C8B-B14F-4D97-AF65-F5344CB8AC3E}">
        <p14:creationId xmlns:p14="http://schemas.microsoft.com/office/powerpoint/2010/main" val="100177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65" name="Picture 53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80000">
            <a:off x="3008314" y="3127375"/>
            <a:ext cx="1603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9" name="Picture 47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392239"/>
            <a:ext cx="769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8" name="Picture 46" descr="light 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3868738"/>
            <a:ext cx="77787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1" name="Picture 39" descr="light 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4637088"/>
            <a:ext cx="3905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0" name="Picture 38" descr="light arr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4793">
            <a:off x="2867025" y="3786189"/>
            <a:ext cx="1638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4330701" y="3451473"/>
            <a:ext cx="1941513" cy="488454"/>
          </a:xfrm>
          <a:prstGeom prst="roundRect">
            <a:avLst>
              <a:gd name="adj" fmla="val 10727"/>
            </a:avLst>
          </a:prstGeom>
          <a:solidFill>
            <a:srgbClr val="FFFFCC"/>
          </a:solidFill>
          <a:ln w="38100" algn="ctr">
            <a:solidFill>
              <a:srgbClr val="10BC4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328606" y="3464076"/>
            <a:ext cx="1847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b="1" dirty="0"/>
              <a:t>normal water potential of blood</a:t>
            </a:r>
          </a:p>
        </p:txBody>
      </p:sp>
      <p:sp>
        <p:nvSpPr>
          <p:cNvPr id="960528" name="Text Box 16"/>
          <p:cNvSpPr txBox="1">
            <a:spLocks noChangeArrowheads="1"/>
          </p:cNvSpPr>
          <p:nvPr/>
        </p:nvSpPr>
        <p:spPr bwMode="auto">
          <a:xfrm>
            <a:off x="1096963" y="3952876"/>
            <a:ext cx="2038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/>
              <a:t>increase in water potential</a:t>
            </a:r>
          </a:p>
        </p:txBody>
      </p:sp>
      <p:sp>
        <p:nvSpPr>
          <p:cNvPr id="960529" name="Text Box 17"/>
          <p:cNvSpPr txBox="1">
            <a:spLocks noChangeArrowheads="1"/>
          </p:cNvSpPr>
          <p:nvPr/>
        </p:nvSpPr>
        <p:spPr bwMode="auto">
          <a:xfrm>
            <a:off x="1096964" y="2649539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/>
              <a:t>decrease in water potential</a:t>
            </a:r>
          </a:p>
        </p:txBody>
      </p:sp>
      <p:pic>
        <p:nvPicPr>
          <p:cNvPr id="11277" name="Picture 20" descr="bra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979989"/>
            <a:ext cx="17605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1" descr="bra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795339"/>
            <a:ext cx="17605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0534" name="Text Box 22"/>
          <p:cNvSpPr txBox="1">
            <a:spLocks noChangeArrowheads="1"/>
          </p:cNvSpPr>
          <p:nvPr/>
        </p:nvSpPr>
        <p:spPr bwMode="auto">
          <a:xfrm>
            <a:off x="1527176" y="5524501"/>
            <a:ext cx="2606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change detected by </a:t>
            </a:r>
            <a:r>
              <a:rPr lang="en-GB" altLang="en-US" sz="2000" dirty="0">
                <a:highlight>
                  <a:srgbClr val="FFFF00"/>
                </a:highlight>
              </a:rPr>
              <a:t>osmoreceptors</a:t>
            </a:r>
            <a:r>
              <a:rPr lang="en-GB" altLang="en-US" sz="2000" dirty="0"/>
              <a:t> in the hypothalamus</a:t>
            </a:r>
          </a:p>
        </p:txBody>
      </p:sp>
      <p:sp>
        <p:nvSpPr>
          <p:cNvPr id="960535" name="Text Box 23"/>
          <p:cNvSpPr txBox="1">
            <a:spLocks noChangeArrowheads="1"/>
          </p:cNvSpPr>
          <p:nvPr/>
        </p:nvSpPr>
        <p:spPr bwMode="auto">
          <a:xfrm>
            <a:off x="1522414" y="782639"/>
            <a:ext cx="2606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change detected by osmoreceptors in the </a:t>
            </a:r>
            <a:r>
              <a:rPr lang="en-GB" altLang="en-US" sz="2000" dirty="0">
                <a:highlight>
                  <a:srgbClr val="FFFF00"/>
                </a:highlight>
              </a:rPr>
              <a:t>hypothalamus</a:t>
            </a:r>
          </a:p>
        </p:txBody>
      </p:sp>
      <p:sp>
        <p:nvSpPr>
          <p:cNvPr id="960536" name="Text Box 24"/>
          <p:cNvSpPr txBox="1">
            <a:spLocks noChangeArrowheads="1"/>
          </p:cNvSpPr>
          <p:nvPr/>
        </p:nvSpPr>
        <p:spPr bwMode="auto">
          <a:xfrm>
            <a:off x="6672264" y="5684839"/>
            <a:ext cx="2459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pituitary gland releases </a:t>
            </a:r>
            <a:r>
              <a:rPr lang="en-GB" altLang="en-US" sz="2000" dirty="0">
                <a:highlight>
                  <a:srgbClr val="FFFF00"/>
                </a:highlight>
              </a:rPr>
              <a:t>less</a:t>
            </a:r>
            <a:r>
              <a:rPr lang="en-GB" altLang="en-US" sz="2000" dirty="0"/>
              <a:t> ADH</a:t>
            </a:r>
          </a:p>
        </p:txBody>
      </p:sp>
      <p:sp>
        <p:nvSpPr>
          <p:cNvPr id="960537" name="Text Box 25"/>
          <p:cNvSpPr txBox="1">
            <a:spLocks noChangeArrowheads="1"/>
          </p:cNvSpPr>
          <p:nvPr/>
        </p:nvSpPr>
        <p:spPr bwMode="auto">
          <a:xfrm>
            <a:off x="6888164" y="782639"/>
            <a:ext cx="2459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highlight>
                  <a:srgbClr val="FFFF00"/>
                </a:highlight>
              </a:rPr>
              <a:t>pituitary</a:t>
            </a:r>
            <a:r>
              <a:rPr lang="en-GB" altLang="en-US" sz="2000" dirty="0"/>
              <a:t> gland releases more ADH</a:t>
            </a:r>
          </a:p>
        </p:txBody>
      </p:sp>
      <p:sp>
        <p:nvSpPr>
          <p:cNvPr id="960539" name="Text Box 27"/>
          <p:cNvSpPr txBox="1">
            <a:spLocks noChangeArrowheads="1"/>
          </p:cNvSpPr>
          <p:nvPr/>
        </p:nvSpPr>
        <p:spPr bwMode="auto">
          <a:xfrm>
            <a:off x="7535863" y="1655764"/>
            <a:ext cx="2278062" cy="10064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/>
              <a:t>ADH increases </a:t>
            </a:r>
            <a:r>
              <a:rPr lang="en-GB" altLang="en-US" sz="2000" dirty="0">
                <a:highlight>
                  <a:srgbClr val="FFFF00"/>
                </a:highlight>
              </a:rPr>
              <a:t>permeability</a:t>
            </a:r>
            <a:r>
              <a:rPr lang="en-GB" altLang="en-US" sz="2000" dirty="0"/>
              <a:t> of collecting ducts</a:t>
            </a:r>
          </a:p>
        </p:txBody>
      </p:sp>
      <p:sp>
        <p:nvSpPr>
          <p:cNvPr id="960540" name="Text Box 28"/>
          <p:cNvSpPr txBox="1">
            <a:spLocks noChangeArrowheads="1"/>
          </p:cNvSpPr>
          <p:nvPr/>
        </p:nvSpPr>
        <p:spPr bwMode="auto">
          <a:xfrm>
            <a:off x="7148513" y="3209926"/>
            <a:ext cx="2286000" cy="396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highlight>
                  <a:srgbClr val="FFFF00"/>
                </a:highlight>
              </a:rPr>
              <a:t>concentrated</a:t>
            </a:r>
            <a:r>
              <a:rPr lang="en-GB" altLang="en-US" sz="2000" dirty="0"/>
              <a:t> urine</a:t>
            </a:r>
          </a:p>
        </p:txBody>
      </p:sp>
      <p:sp>
        <p:nvSpPr>
          <p:cNvPr id="960541" name="Text Box 29"/>
          <p:cNvSpPr txBox="1">
            <a:spLocks noChangeArrowheads="1"/>
          </p:cNvSpPr>
          <p:nvPr/>
        </p:nvSpPr>
        <p:spPr bwMode="auto">
          <a:xfrm>
            <a:off x="6872288" y="4522789"/>
            <a:ext cx="1985962" cy="10064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highlight>
                  <a:srgbClr val="FFFF00"/>
                </a:highlight>
              </a:rPr>
              <a:t>decrease</a:t>
            </a:r>
            <a:r>
              <a:rPr lang="en-GB" altLang="en-US" sz="2000" dirty="0"/>
              <a:t> in permeability of </a:t>
            </a:r>
            <a:r>
              <a:rPr lang="en-GB" altLang="en-US" sz="2000" dirty="0">
                <a:highlight>
                  <a:srgbClr val="FFFF00"/>
                </a:highlight>
              </a:rPr>
              <a:t>collecting</a:t>
            </a:r>
            <a:r>
              <a:rPr lang="en-GB" altLang="en-US" sz="2000" dirty="0"/>
              <a:t> ducts</a:t>
            </a:r>
          </a:p>
        </p:txBody>
      </p:sp>
      <p:sp>
        <p:nvSpPr>
          <p:cNvPr id="960542" name="Text Box 30"/>
          <p:cNvSpPr txBox="1">
            <a:spLocks noChangeArrowheads="1"/>
          </p:cNvSpPr>
          <p:nvPr/>
        </p:nvSpPr>
        <p:spPr bwMode="auto">
          <a:xfrm>
            <a:off x="7180263" y="3597276"/>
            <a:ext cx="1427162" cy="396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highlight>
                  <a:srgbClr val="FFFF00"/>
                </a:highlight>
              </a:rPr>
              <a:t>dilute</a:t>
            </a:r>
            <a:r>
              <a:rPr lang="en-GB" altLang="en-US" sz="2000" dirty="0"/>
              <a:t> urine</a:t>
            </a:r>
          </a:p>
        </p:txBody>
      </p:sp>
      <p:sp>
        <p:nvSpPr>
          <p:cNvPr id="960526" name="Text Box 14"/>
          <p:cNvSpPr txBox="1">
            <a:spLocks noChangeArrowheads="1"/>
          </p:cNvSpPr>
          <p:nvPr/>
        </p:nvSpPr>
        <p:spPr bwMode="auto">
          <a:xfrm>
            <a:off x="4397376" y="4319589"/>
            <a:ext cx="182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10BC45"/>
                </a:solidFill>
              </a:rPr>
              <a:t>must expel excess water</a:t>
            </a:r>
          </a:p>
        </p:txBody>
      </p:sp>
      <p:sp>
        <p:nvSpPr>
          <p:cNvPr id="960525" name="Text Box 13"/>
          <p:cNvSpPr txBox="1">
            <a:spLocks noChangeArrowheads="1"/>
          </p:cNvSpPr>
          <p:nvPr/>
        </p:nvSpPr>
        <p:spPr bwMode="auto">
          <a:xfrm>
            <a:off x="4294188" y="2332039"/>
            <a:ext cx="200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10BC45"/>
                </a:solidFill>
              </a:rPr>
              <a:t>must </a:t>
            </a:r>
            <a:r>
              <a:rPr lang="en-GB" altLang="en-US" sz="2000" b="1" dirty="0">
                <a:solidFill>
                  <a:srgbClr val="10BC45"/>
                </a:solidFill>
                <a:highlight>
                  <a:srgbClr val="FFFF00"/>
                </a:highlight>
              </a:rPr>
              <a:t>conserve</a:t>
            </a:r>
            <a:r>
              <a:rPr lang="en-GB" altLang="en-US" sz="2000" b="1" dirty="0">
                <a:solidFill>
                  <a:srgbClr val="10BC45"/>
                </a:solidFill>
              </a:rPr>
              <a:t> water</a:t>
            </a:r>
          </a:p>
        </p:txBody>
      </p:sp>
      <p:pic>
        <p:nvPicPr>
          <p:cNvPr id="960545" name="Picture 33" descr="curved arr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823" flipV="1">
            <a:off x="3908425" y="5168900"/>
            <a:ext cx="1358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53" name="Picture 41" descr="arr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38326"/>
            <a:ext cx="381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38" name="Picture 26" descr="kidne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6" y="4429125"/>
            <a:ext cx="1019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31" name="Picture 19" descr="kidne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1601788"/>
            <a:ext cx="10207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0" name="Picture 48" descr="light arr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621089"/>
            <a:ext cx="9064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2" name="Picture 50" descr="arr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1" y="3232150"/>
            <a:ext cx="885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69" name="Picture 57" descr="dark curved pointed arrow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5207001" y="1306513"/>
            <a:ext cx="17557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70" name="Picture 58" descr="dark curved pointed arro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957888"/>
            <a:ext cx="16891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572" name="Picture 60" descr="dark curved arrow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523" flipV="1">
            <a:off x="3973514" y="835026"/>
            <a:ext cx="13604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6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6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6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6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6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6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6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6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6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6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6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6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6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6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8" grpId="0"/>
      <p:bldP spid="960529" grpId="0"/>
      <p:bldP spid="960534" grpId="0"/>
      <p:bldP spid="960535" grpId="0"/>
      <p:bldP spid="960536" grpId="0"/>
      <p:bldP spid="960537" grpId="0"/>
      <p:bldP spid="960539" grpId="0" animBg="1"/>
      <p:bldP spid="960540" grpId="0" animBg="1"/>
      <p:bldP spid="960541" grpId="0" animBg="1"/>
      <p:bldP spid="960542" grpId="0" animBg="1"/>
      <p:bldP spid="960526" grpId="0"/>
      <p:bldP spid="9605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0F86-C4D7-DF77-7B13-E70960DE0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94" y="469366"/>
            <a:ext cx="11539953" cy="61462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square is zoomed in to the right </a:t>
            </a:r>
          </a:p>
          <a:p>
            <a:endParaRPr lang="en-GB" dirty="0"/>
          </a:p>
          <a:p>
            <a:r>
              <a:rPr lang="en-GB" dirty="0"/>
              <a:t>ADH binds to receptors on collecting duct </a:t>
            </a:r>
          </a:p>
          <a:p>
            <a:endParaRPr lang="en-GB" dirty="0"/>
          </a:p>
          <a:p>
            <a:r>
              <a:rPr lang="en-GB" dirty="0"/>
              <a:t>Causes aquaporins to appear in membrane </a:t>
            </a:r>
          </a:p>
          <a:p>
            <a:endParaRPr lang="en-GB" dirty="0"/>
          </a:p>
          <a:p>
            <a:r>
              <a:rPr lang="en-GB" dirty="0"/>
              <a:t>Water molecules pass through from collecting duct </a:t>
            </a:r>
          </a:p>
          <a:p>
            <a:endParaRPr lang="en-GB" dirty="0"/>
          </a:p>
          <a:p>
            <a:r>
              <a:rPr lang="en-GB" dirty="0"/>
              <a:t>What is forcing water to move in this direction? High concentration of solutes in the medulla so osmotic force. </a:t>
            </a:r>
          </a:p>
          <a:p>
            <a:endParaRPr lang="en-GB" dirty="0"/>
          </a:p>
          <a:p>
            <a:r>
              <a:rPr lang="en-GB" dirty="0"/>
              <a:t>Its only when ADH is present that the aquaporins are present that allows you to make use of that difference in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328020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E36C1-B37A-E70B-8CA6-91971CB1B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" t="12537" b="10348"/>
          <a:stretch/>
        </p:blipFill>
        <p:spPr>
          <a:xfrm>
            <a:off x="-1841" y="182880"/>
            <a:ext cx="12193841" cy="6754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F1CA5-32C0-88DC-8BEF-9CC214817406}"/>
              </a:ext>
            </a:extLst>
          </p:cNvPr>
          <p:cNvSpPr txBox="1"/>
          <p:nvPr/>
        </p:nvSpPr>
        <p:spPr>
          <a:xfrm>
            <a:off x="5209215" y="1353469"/>
            <a:ext cx="371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ADH binds to receptors cells in the collecting duct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24390-FCE3-1568-7D68-863C0F2B5EF5}"/>
              </a:ext>
            </a:extLst>
          </p:cNvPr>
          <p:cNvSpPr txBox="1"/>
          <p:nvPr/>
        </p:nvSpPr>
        <p:spPr>
          <a:xfrm>
            <a:off x="0" y="5257562"/>
            <a:ext cx="25770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Diagram zoomed of collecting duct</a:t>
            </a:r>
          </a:p>
          <a:p>
            <a:endParaRPr lang="en-GB" sz="1400" dirty="0"/>
          </a:p>
          <a:p>
            <a:r>
              <a:rPr lang="en-GB" sz="1400" dirty="0"/>
              <a:t>ADH &amp; collecting duct</a:t>
            </a:r>
          </a:p>
          <a:p>
            <a:endParaRPr lang="en-GB" sz="1400" dirty="0"/>
          </a:p>
          <a:p>
            <a:r>
              <a:rPr lang="en-GB" sz="1400" dirty="0"/>
              <a:t>Water movement in one direction only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6FB1B5-D7B2-1C80-76A5-9BDD2A161072}"/>
              </a:ext>
            </a:extLst>
          </p:cNvPr>
          <p:cNvCxnSpPr/>
          <p:nvPr/>
        </p:nvCxnSpPr>
        <p:spPr>
          <a:xfrm>
            <a:off x="-1840" y="2552467"/>
            <a:ext cx="482444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F9AAC6-2DB2-65EE-3907-194966693885}"/>
              </a:ext>
            </a:extLst>
          </p:cNvPr>
          <p:cNvSpPr txBox="1"/>
          <p:nvPr/>
        </p:nvSpPr>
        <p:spPr>
          <a:xfrm>
            <a:off x="8438606" y="0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Action of ADH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2F9F2-DC72-F233-FCE7-1C901199FFB0}"/>
              </a:ext>
            </a:extLst>
          </p:cNvPr>
          <p:cNvSpPr/>
          <p:nvPr/>
        </p:nvSpPr>
        <p:spPr>
          <a:xfrm>
            <a:off x="7850155" y="2438400"/>
            <a:ext cx="292359" cy="2799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85AAA-5C5C-FF5A-4C37-7CB3C7729FE0}"/>
              </a:ext>
            </a:extLst>
          </p:cNvPr>
          <p:cNvSpPr/>
          <p:nvPr/>
        </p:nvSpPr>
        <p:spPr>
          <a:xfrm>
            <a:off x="7703975" y="2913639"/>
            <a:ext cx="292359" cy="2799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612DE-D58C-1516-AAB7-D238F4C613FC}"/>
              </a:ext>
            </a:extLst>
          </p:cNvPr>
          <p:cNvSpPr/>
          <p:nvPr/>
        </p:nvSpPr>
        <p:spPr>
          <a:xfrm>
            <a:off x="8154955" y="2743200"/>
            <a:ext cx="292359" cy="2799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AC590C-366D-4266-3249-D2A9C6703162}"/>
              </a:ext>
            </a:extLst>
          </p:cNvPr>
          <p:cNvSpPr/>
          <p:nvPr/>
        </p:nvSpPr>
        <p:spPr>
          <a:xfrm>
            <a:off x="2911151" y="74645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A226E-00CD-621B-E3C1-58CD72AF9192}"/>
              </a:ext>
            </a:extLst>
          </p:cNvPr>
          <p:cNvSpPr/>
          <p:nvPr/>
        </p:nvSpPr>
        <p:spPr>
          <a:xfrm>
            <a:off x="3712028" y="1210919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F0805D-A088-B1F9-93D0-15BB70AC445C}"/>
              </a:ext>
            </a:extLst>
          </p:cNvPr>
          <p:cNvSpPr/>
          <p:nvPr/>
        </p:nvSpPr>
        <p:spPr>
          <a:xfrm>
            <a:off x="4099249" y="895739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CDD54E-6335-3BC3-4B55-D21813CFF209}"/>
              </a:ext>
            </a:extLst>
          </p:cNvPr>
          <p:cNvSpPr/>
          <p:nvPr/>
        </p:nvSpPr>
        <p:spPr>
          <a:xfrm>
            <a:off x="3464766" y="99526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C12866-355C-8DE2-3D82-438D498923F9}"/>
              </a:ext>
            </a:extLst>
          </p:cNvPr>
          <p:cNvSpPr/>
          <p:nvPr/>
        </p:nvSpPr>
        <p:spPr>
          <a:xfrm>
            <a:off x="3712028" y="498338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436482-7083-BCEC-2DBF-F118E53C9F8D}"/>
              </a:ext>
            </a:extLst>
          </p:cNvPr>
          <p:cNvSpPr/>
          <p:nvPr/>
        </p:nvSpPr>
        <p:spPr>
          <a:xfrm>
            <a:off x="4208106" y="279918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B3CDD-4C14-AFE0-745C-14F03593505D}"/>
              </a:ext>
            </a:extLst>
          </p:cNvPr>
          <p:cNvSpPr/>
          <p:nvPr/>
        </p:nvSpPr>
        <p:spPr>
          <a:xfrm>
            <a:off x="3881535" y="2662374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B9CBD4-12E2-5557-2646-AB6D8B071544}"/>
              </a:ext>
            </a:extLst>
          </p:cNvPr>
          <p:cNvSpPr/>
          <p:nvPr/>
        </p:nvSpPr>
        <p:spPr>
          <a:xfrm>
            <a:off x="4307632" y="2305517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9ECF55-CD2A-0605-EFF5-F89A6DBDF453}"/>
              </a:ext>
            </a:extLst>
          </p:cNvPr>
          <p:cNvSpPr/>
          <p:nvPr/>
        </p:nvSpPr>
        <p:spPr>
          <a:xfrm>
            <a:off x="4488026" y="3044972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5491D3-2869-7AB5-AC0A-F7D79E192989}"/>
              </a:ext>
            </a:extLst>
          </p:cNvPr>
          <p:cNvSpPr/>
          <p:nvPr/>
        </p:nvSpPr>
        <p:spPr>
          <a:xfrm>
            <a:off x="4276529" y="1497991"/>
            <a:ext cx="217714" cy="20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91CE0-2A69-03B1-4434-D7ABF9EAF8E8}"/>
              </a:ext>
            </a:extLst>
          </p:cNvPr>
          <p:cNvSpPr/>
          <p:nvPr/>
        </p:nvSpPr>
        <p:spPr>
          <a:xfrm>
            <a:off x="6225530" y="2077081"/>
            <a:ext cx="375449" cy="4598037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8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83AF9-E144-D933-0B87-37BC38CFA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t="16599" r="21701" b="38141"/>
          <a:stretch/>
        </p:blipFill>
        <p:spPr>
          <a:xfrm>
            <a:off x="671804" y="522514"/>
            <a:ext cx="10640488" cy="55423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06D674-37A0-4F66-9547-0D895219D69C}"/>
              </a:ext>
            </a:extLst>
          </p:cNvPr>
          <p:cNvSpPr/>
          <p:nvPr/>
        </p:nvSpPr>
        <p:spPr>
          <a:xfrm>
            <a:off x="6158576" y="2077081"/>
            <a:ext cx="914400" cy="4598037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071D-9ABE-4342-92FC-F34E0B80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79309"/>
            <a:ext cx="10515600" cy="1325563"/>
          </a:xfrm>
        </p:spPr>
        <p:txBody>
          <a:bodyPr/>
          <a:lstStyle/>
          <a:p>
            <a:r>
              <a:rPr lang="en-US" b="1" u="sng" dirty="0"/>
              <a:t>Osmoregulation</a:t>
            </a:r>
            <a:endParaRPr lang="en-GB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7AE953-9C5A-4D24-B863-B94C53D18B4E}"/>
              </a:ext>
            </a:extLst>
          </p:cNvPr>
          <p:cNvSpPr/>
          <p:nvPr/>
        </p:nvSpPr>
        <p:spPr>
          <a:xfrm>
            <a:off x="343769" y="1401902"/>
            <a:ext cx="11542561" cy="452431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7030A0"/>
                </a:solidFill>
              </a:rPr>
              <a:t>Outline the process of osmoregulation</a:t>
            </a:r>
          </a:p>
          <a:p>
            <a:pPr algn="just"/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u="sng" dirty="0">
                <a:solidFill>
                  <a:srgbClr val="C00000"/>
                </a:solidFill>
              </a:rPr>
              <a:t>Osmoreceptors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in the hypothalamus are cells which respond to decreasing water potentials of blood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Low water potential causes water to leave </a:t>
            </a:r>
            <a:r>
              <a:rPr lang="en-GB" sz="2400" dirty="0" err="1">
                <a:solidFill>
                  <a:srgbClr val="7030A0"/>
                </a:solidFill>
              </a:rPr>
              <a:t>osmoreceptor</a:t>
            </a:r>
            <a:r>
              <a:rPr lang="en-GB" sz="2400" dirty="0">
                <a:solidFill>
                  <a:srgbClr val="7030A0"/>
                </a:solidFill>
              </a:rPr>
              <a:t> cells, making these cells shrink</a:t>
            </a:r>
          </a:p>
          <a:p>
            <a:pPr algn="just"/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This stimulates </a:t>
            </a:r>
            <a:r>
              <a:rPr lang="en-GB" sz="2400" u="sng" dirty="0">
                <a:solidFill>
                  <a:srgbClr val="C00000"/>
                </a:solidFill>
              </a:rPr>
              <a:t>hypothalamus</a:t>
            </a:r>
            <a:r>
              <a:rPr lang="en-GB" sz="2400" dirty="0">
                <a:solidFill>
                  <a:srgbClr val="7030A0"/>
                </a:solidFill>
              </a:rPr>
              <a:t>, sending signal to </a:t>
            </a:r>
            <a:r>
              <a:rPr lang="en-GB" sz="2400" u="sng" dirty="0">
                <a:solidFill>
                  <a:srgbClr val="C00000"/>
                </a:solidFill>
              </a:rPr>
              <a:t>posterior pituitary gland, ADH released </a:t>
            </a:r>
            <a:r>
              <a:rPr lang="en-GB" sz="2400" i="1" u="sng" dirty="0">
                <a:solidFill>
                  <a:srgbClr val="7030A0"/>
                </a:solidFill>
              </a:rPr>
              <a:t>via</a:t>
            </a:r>
            <a:r>
              <a:rPr lang="en-GB" sz="2400" u="sng" dirty="0">
                <a:solidFill>
                  <a:srgbClr val="C00000"/>
                </a:solidFill>
              </a:rPr>
              <a:t> exocytosis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ADH travels in </a:t>
            </a:r>
            <a:r>
              <a:rPr lang="en-GB" sz="2400" u="sng" dirty="0">
                <a:solidFill>
                  <a:srgbClr val="C00000"/>
                </a:solidFill>
              </a:rPr>
              <a:t>blood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to cells of the </a:t>
            </a:r>
            <a:r>
              <a:rPr lang="en-GB" sz="2400" u="sng" dirty="0">
                <a:solidFill>
                  <a:srgbClr val="FF0000"/>
                </a:solidFill>
              </a:rPr>
              <a:t>collecting</a:t>
            </a:r>
            <a:r>
              <a:rPr lang="en-GB" sz="2400" dirty="0">
                <a:solidFill>
                  <a:srgbClr val="7030A0"/>
                </a:solidFill>
              </a:rPr>
              <a:t> duct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Binds to </a:t>
            </a:r>
            <a:r>
              <a:rPr lang="en-GB" sz="2400" u="sng" dirty="0">
                <a:solidFill>
                  <a:srgbClr val="7030A0"/>
                </a:solidFill>
              </a:rPr>
              <a:t>membrane bound </a:t>
            </a:r>
            <a:r>
              <a:rPr lang="en-GB" sz="2400" u="sng" dirty="0">
                <a:solidFill>
                  <a:srgbClr val="C00000"/>
                </a:solidFill>
              </a:rPr>
              <a:t>receptors</a:t>
            </a:r>
            <a:r>
              <a:rPr lang="en-GB" sz="2400" dirty="0">
                <a:solidFill>
                  <a:srgbClr val="7030A0"/>
                </a:solidFill>
              </a:rPr>
              <a:t> on collecting ducts</a:t>
            </a:r>
          </a:p>
          <a:p>
            <a:pPr algn="just"/>
            <a:r>
              <a:rPr lang="en-GB" sz="2400" u="sng" dirty="0">
                <a:solidFill>
                  <a:srgbClr val="C00000"/>
                </a:solidFill>
              </a:rPr>
              <a:t>Vesicles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containing </a:t>
            </a:r>
            <a:r>
              <a:rPr lang="en-GB" sz="2400" u="sng" dirty="0" err="1">
                <a:solidFill>
                  <a:srgbClr val="C00000"/>
                </a:solidFill>
              </a:rPr>
              <a:t>aquaporins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fuse with cell surface membrane.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Collecting duct walls become </a:t>
            </a:r>
            <a:r>
              <a:rPr lang="en-GB" sz="2400" u="sng" dirty="0">
                <a:solidFill>
                  <a:srgbClr val="C00000"/>
                </a:solidFill>
              </a:rPr>
              <a:t>more permeable </a:t>
            </a:r>
            <a:r>
              <a:rPr lang="en-GB" sz="2400" dirty="0">
                <a:solidFill>
                  <a:srgbClr val="7030A0"/>
                </a:solidFill>
              </a:rPr>
              <a:t>to water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CF269-162A-4A7A-9C40-BB3AC415551D}"/>
              </a:ext>
            </a:extLst>
          </p:cNvPr>
          <p:cNvSpPr/>
          <p:nvPr/>
        </p:nvSpPr>
        <p:spPr>
          <a:xfrm>
            <a:off x="423672" y="2218266"/>
            <a:ext cx="1906777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7CF3A-3393-40FA-B013-C1EE0037C507}"/>
              </a:ext>
            </a:extLst>
          </p:cNvPr>
          <p:cNvSpPr/>
          <p:nvPr/>
        </p:nvSpPr>
        <p:spPr>
          <a:xfrm>
            <a:off x="2330448" y="3711126"/>
            <a:ext cx="1778001" cy="233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DF53F-6093-467C-B2DB-5885BB93F70A}"/>
              </a:ext>
            </a:extLst>
          </p:cNvPr>
          <p:cNvSpPr/>
          <p:nvPr/>
        </p:nvSpPr>
        <p:spPr>
          <a:xfrm>
            <a:off x="7670799" y="3726542"/>
            <a:ext cx="1104901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8C42B-21EB-4AAC-A73D-E1353D2B28E2}"/>
              </a:ext>
            </a:extLst>
          </p:cNvPr>
          <p:cNvSpPr/>
          <p:nvPr/>
        </p:nvSpPr>
        <p:spPr>
          <a:xfrm>
            <a:off x="736430" y="4110193"/>
            <a:ext cx="1233678" cy="2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AD51B-0CF8-4565-AC45-D4D5619B2144}"/>
              </a:ext>
            </a:extLst>
          </p:cNvPr>
          <p:cNvSpPr/>
          <p:nvPr/>
        </p:nvSpPr>
        <p:spPr>
          <a:xfrm>
            <a:off x="2298405" y="4426381"/>
            <a:ext cx="673395" cy="36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A3363-0B71-4F75-A35B-6013012ED7C0}"/>
              </a:ext>
            </a:extLst>
          </p:cNvPr>
          <p:cNvSpPr/>
          <p:nvPr/>
        </p:nvSpPr>
        <p:spPr>
          <a:xfrm>
            <a:off x="4744358" y="4426381"/>
            <a:ext cx="1197428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A9E2E-6D07-4711-98B5-D2CCFA55F776}"/>
              </a:ext>
            </a:extLst>
          </p:cNvPr>
          <p:cNvSpPr/>
          <p:nvPr/>
        </p:nvSpPr>
        <p:spPr>
          <a:xfrm>
            <a:off x="2786289" y="5183955"/>
            <a:ext cx="1501324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BF064-91EE-444F-829B-0D2431E28B33}"/>
              </a:ext>
            </a:extLst>
          </p:cNvPr>
          <p:cNvSpPr/>
          <p:nvPr/>
        </p:nvSpPr>
        <p:spPr>
          <a:xfrm>
            <a:off x="4859564" y="5551567"/>
            <a:ext cx="1317172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AADF2B-9FAA-0D37-CFBD-A467D2F5551F}"/>
              </a:ext>
            </a:extLst>
          </p:cNvPr>
          <p:cNvSpPr/>
          <p:nvPr/>
        </p:nvSpPr>
        <p:spPr>
          <a:xfrm>
            <a:off x="3798251" y="4790550"/>
            <a:ext cx="1197428" cy="272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071D-9ABE-4342-92FC-F34E0B80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79309"/>
            <a:ext cx="10515600" cy="1325563"/>
          </a:xfrm>
        </p:spPr>
        <p:txBody>
          <a:bodyPr/>
          <a:lstStyle/>
          <a:p>
            <a:r>
              <a:rPr lang="en-US" b="1" u="sng" dirty="0"/>
              <a:t>Osmoregulation</a:t>
            </a:r>
            <a:endParaRPr lang="en-GB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7AE953-9C5A-4D24-B863-B94C53D18B4E}"/>
              </a:ext>
            </a:extLst>
          </p:cNvPr>
          <p:cNvSpPr/>
          <p:nvPr/>
        </p:nvSpPr>
        <p:spPr>
          <a:xfrm>
            <a:off x="343769" y="1401902"/>
            <a:ext cx="11542561" cy="452431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7030A0"/>
                </a:solidFill>
              </a:rPr>
              <a:t>Outline the process of osmoregulation</a:t>
            </a:r>
          </a:p>
          <a:p>
            <a:pPr algn="just"/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u="sng" dirty="0">
                <a:solidFill>
                  <a:srgbClr val="C00000"/>
                </a:solidFill>
              </a:rPr>
              <a:t>Osmoreceptors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in the hypothalamus are cells which respond to decreasing water potentials of blood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Low water potential causes water to leave osmoreceptor cells, making these cells shrink</a:t>
            </a:r>
          </a:p>
          <a:p>
            <a:pPr algn="just"/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This stimulates </a:t>
            </a:r>
            <a:r>
              <a:rPr lang="en-GB" sz="2400" u="sng" dirty="0">
                <a:solidFill>
                  <a:srgbClr val="C00000"/>
                </a:solidFill>
              </a:rPr>
              <a:t>hypothalamus</a:t>
            </a:r>
            <a:r>
              <a:rPr lang="en-GB" sz="2400" dirty="0">
                <a:solidFill>
                  <a:srgbClr val="7030A0"/>
                </a:solidFill>
              </a:rPr>
              <a:t>, sending signal to </a:t>
            </a:r>
            <a:r>
              <a:rPr lang="en-GB" sz="2400" u="sng" dirty="0">
                <a:solidFill>
                  <a:srgbClr val="C00000"/>
                </a:solidFill>
              </a:rPr>
              <a:t>posterior pituitary gland, ADH released </a:t>
            </a:r>
            <a:r>
              <a:rPr lang="en-GB" sz="2400" i="1" u="sng" dirty="0">
                <a:solidFill>
                  <a:srgbClr val="7030A0"/>
                </a:solidFill>
              </a:rPr>
              <a:t>via</a:t>
            </a:r>
            <a:r>
              <a:rPr lang="en-GB" sz="2400" u="sng" dirty="0">
                <a:solidFill>
                  <a:srgbClr val="C00000"/>
                </a:solidFill>
              </a:rPr>
              <a:t> exocytosis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ADH travels in </a:t>
            </a:r>
            <a:r>
              <a:rPr lang="en-GB" sz="2400" u="sng" dirty="0">
                <a:solidFill>
                  <a:srgbClr val="C00000"/>
                </a:solidFill>
              </a:rPr>
              <a:t>blood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to cells of the </a:t>
            </a:r>
            <a:r>
              <a:rPr lang="en-GB" sz="2400" u="sng" dirty="0">
                <a:solidFill>
                  <a:srgbClr val="FF0000"/>
                </a:solidFill>
              </a:rPr>
              <a:t>collecting</a:t>
            </a:r>
            <a:r>
              <a:rPr lang="en-GB" sz="2400" dirty="0">
                <a:solidFill>
                  <a:srgbClr val="7030A0"/>
                </a:solidFill>
              </a:rPr>
              <a:t> duct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Binds to </a:t>
            </a:r>
            <a:r>
              <a:rPr lang="en-GB" sz="2400" u="sng" dirty="0">
                <a:solidFill>
                  <a:srgbClr val="7030A0"/>
                </a:solidFill>
              </a:rPr>
              <a:t>membrane bound </a:t>
            </a:r>
            <a:r>
              <a:rPr lang="en-GB" sz="2400" u="sng" dirty="0">
                <a:solidFill>
                  <a:srgbClr val="C00000"/>
                </a:solidFill>
              </a:rPr>
              <a:t>receptors</a:t>
            </a:r>
            <a:r>
              <a:rPr lang="en-GB" sz="2400" u="sng" dirty="0">
                <a:solidFill>
                  <a:srgbClr val="7030A0"/>
                </a:solidFill>
              </a:rPr>
              <a:t> on collecting ducts</a:t>
            </a:r>
            <a:endParaRPr lang="en-GB" sz="2400" dirty="0">
              <a:solidFill>
                <a:srgbClr val="7030A0"/>
              </a:solidFill>
            </a:endParaRPr>
          </a:p>
          <a:p>
            <a:pPr algn="just"/>
            <a:r>
              <a:rPr lang="en-GB" sz="2400" u="sng" dirty="0">
                <a:solidFill>
                  <a:srgbClr val="C00000"/>
                </a:solidFill>
              </a:rPr>
              <a:t>Vesicles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containing </a:t>
            </a:r>
            <a:r>
              <a:rPr lang="en-GB" sz="2400" u="sng" dirty="0">
                <a:solidFill>
                  <a:srgbClr val="C00000"/>
                </a:solidFill>
              </a:rPr>
              <a:t>aquaporins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fuse with cell surface membrane.</a:t>
            </a:r>
          </a:p>
          <a:p>
            <a:pPr algn="just"/>
            <a:r>
              <a:rPr lang="en-GB" sz="2400" dirty="0">
                <a:solidFill>
                  <a:srgbClr val="7030A0"/>
                </a:solidFill>
              </a:rPr>
              <a:t>Collecting duct walls become </a:t>
            </a:r>
            <a:r>
              <a:rPr lang="en-GB" sz="2400" u="sng" dirty="0">
                <a:solidFill>
                  <a:srgbClr val="C00000"/>
                </a:solidFill>
              </a:rPr>
              <a:t>more permeable </a:t>
            </a:r>
            <a:r>
              <a:rPr lang="en-GB" sz="2400" dirty="0">
                <a:solidFill>
                  <a:srgbClr val="7030A0"/>
                </a:solidFill>
              </a:rPr>
              <a:t>to water</a:t>
            </a:r>
          </a:p>
        </p:txBody>
      </p:sp>
    </p:spTree>
    <p:extLst>
      <p:ext uri="{BB962C8B-B14F-4D97-AF65-F5344CB8AC3E}">
        <p14:creationId xmlns:p14="http://schemas.microsoft.com/office/powerpoint/2010/main" val="352899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98CD-7BBE-2D45-7947-9F9678FE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2D32-1059-CBAC-85E1-36E325C4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4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E803-A521-79DD-CACA-16B92E0C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NL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5F96-8BBD-2624-81EA-DFC0D362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6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265904" y="296865"/>
            <a:ext cx="40433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/>
              <a:t>The loop of </a:t>
            </a:r>
            <a:r>
              <a:rPr lang="en-GB" altLang="en-US" sz="4000" dirty="0" err="1"/>
              <a:t>Henl</a:t>
            </a:r>
            <a:r>
              <a:rPr lang="en-US" altLang="en-US" sz="4000" dirty="0"/>
              <a:t>é</a:t>
            </a:r>
            <a:endParaRPr lang="en-GB" altLang="en-US" sz="40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393700" y="1600201"/>
            <a:ext cx="57023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/>
              <a:t>Descending limb</a:t>
            </a:r>
          </a:p>
          <a:p>
            <a:pPr lvl="1" eaLnBrk="1" hangingPunct="1"/>
            <a:r>
              <a:rPr lang="en-GB" altLang="en-US" sz="3200" dirty="0"/>
              <a:t>Water-permeable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Ascending limb </a:t>
            </a:r>
          </a:p>
          <a:p>
            <a:pPr lvl="1" eaLnBrk="1" hangingPunct="1"/>
            <a:r>
              <a:rPr lang="en-GB" altLang="en-US" sz="3200" dirty="0"/>
              <a:t>more permeable to salts/less permeable to water.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536" r="20476" b="17873"/>
          <a:stretch>
            <a:fillRect/>
          </a:stretch>
        </p:blipFill>
        <p:spPr bwMode="auto">
          <a:xfrm>
            <a:off x="6096001" y="0"/>
            <a:ext cx="609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DAEA6E-0ACE-D52C-230A-880D2F7F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1" y="66182"/>
            <a:ext cx="10009955" cy="6725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86406-729C-C771-CAE3-7E888FE01260}"/>
              </a:ext>
            </a:extLst>
          </p:cNvPr>
          <p:cNvSpPr txBox="1"/>
          <p:nvPr/>
        </p:nvSpPr>
        <p:spPr>
          <a:xfrm>
            <a:off x="96891" y="3645489"/>
            <a:ext cx="3663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Annotate your diagram with as much information from last lesson as you can remember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C5D78-E5DD-42C6-DC62-4F77A7ADF520}"/>
              </a:ext>
            </a:extLst>
          </p:cNvPr>
          <p:cNvSpPr txBox="1"/>
          <p:nvPr/>
        </p:nvSpPr>
        <p:spPr>
          <a:xfrm>
            <a:off x="8374935" y="2173971"/>
            <a:ext cx="3720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Include where: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Ultrafiltration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Selective reabsorption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Majority of water is absorbed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Where ions diffuse out of the tubule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Where ions are actively pumped from the tubules </a:t>
            </a:r>
          </a:p>
        </p:txBody>
      </p:sp>
    </p:spTree>
    <p:extLst>
      <p:ext uri="{BB962C8B-B14F-4D97-AF65-F5344CB8AC3E}">
        <p14:creationId xmlns:p14="http://schemas.microsoft.com/office/powerpoint/2010/main" val="396416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55" y="356657"/>
            <a:ext cx="4971661" cy="132556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FF0000"/>
                </a:solidFill>
              </a:rPr>
              <a:t>Descending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53" y="1900518"/>
            <a:ext cx="4811107" cy="4351338"/>
          </a:xfrm>
        </p:spPr>
        <p:txBody>
          <a:bodyPr>
            <a:normAutofit fontScale="92500"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As water moves down into the ................. the water potential gradient .................</a:t>
            </a:r>
          </a:p>
          <a:p>
            <a:endParaRPr lang="en-GB" sz="2600" dirty="0">
              <a:solidFill>
                <a:srgbClr val="FF0000"/>
              </a:solidFill>
            </a:endParaRPr>
          </a:p>
          <a:p>
            <a:r>
              <a:rPr lang="en-GB" sz="2600" dirty="0">
                <a:solidFill>
                  <a:srgbClr val="FF0000"/>
                </a:solidFill>
              </a:rPr>
              <a:t> Water moves down a water ................. gradient from nephron and into surrounding ...................</a:t>
            </a:r>
          </a:p>
          <a:p>
            <a:endParaRPr lang="en-GB" sz="2600" dirty="0">
              <a:solidFill>
                <a:srgbClr val="FF0000"/>
              </a:solidFill>
            </a:endParaRPr>
          </a:p>
          <a:p>
            <a:r>
              <a:rPr lang="en-GB" sz="2600" dirty="0">
                <a:solidFill>
                  <a:srgbClr val="FF0000"/>
                </a:solidFill>
              </a:rPr>
              <a:t>High salt concentration in the surrounding tissues moves water across by .....................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B5F309-786B-6C77-D93C-40FB60C65AC9}"/>
              </a:ext>
            </a:extLst>
          </p:cNvPr>
          <p:cNvSpPr txBox="1">
            <a:spLocks/>
          </p:cNvSpPr>
          <p:nvPr/>
        </p:nvSpPr>
        <p:spPr>
          <a:xfrm>
            <a:off x="5958313" y="617301"/>
            <a:ext cx="371072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00B050"/>
                </a:solidFill>
              </a:rPr>
              <a:t>Ascending Limb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7B609-4FD0-EA66-1B2B-FF43D20E4FCB}"/>
              </a:ext>
            </a:extLst>
          </p:cNvPr>
          <p:cNvSpPr txBox="1">
            <a:spLocks/>
          </p:cNvSpPr>
          <p:nvPr/>
        </p:nvSpPr>
        <p:spPr>
          <a:xfrm>
            <a:off x="5821970" y="1731469"/>
            <a:ext cx="6305523" cy="496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00B050"/>
                </a:solidFill>
              </a:rPr>
              <a:t>Lower part of ascending limb</a:t>
            </a:r>
          </a:p>
          <a:p>
            <a:r>
              <a:rPr lang="en-GB" sz="2600" dirty="0">
                <a:solidFill>
                  <a:srgbClr val="00B050"/>
                </a:solidFill>
              </a:rPr>
              <a:t>Fluid is very .....................</a:t>
            </a:r>
          </a:p>
          <a:p>
            <a:r>
              <a:rPr lang="en-GB" sz="2600" dirty="0">
                <a:solidFill>
                  <a:srgbClr val="00B050"/>
                </a:solidFill>
              </a:rPr>
              <a:t>Sodium and chloride ions ............... out into the surrounding tissues</a:t>
            </a:r>
          </a:p>
          <a:p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00B050"/>
                </a:solidFill>
              </a:rPr>
              <a:t>Upper part of ascending limb</a:t>
            </a:r>
          </a:p>
          <a:p>
            <a:r>
              <a:rPr lang="en-GB" sz="2600" dirty="0">
                <a:solidFill>
                  <a:srgbClr val="00B050"/>
                </a:solidFill>
              </a:rPr>
              <a:t>.................   ....................  of sodium and chloride ions out of the nephron into surrounding tissue</a:t>
            </a:r>
          </a:p>
          <a:p>
            <a:r>
              <a:rPr lang="en-GB" sz="2600" dirty="0">
                <a:solidFill>
                  <a:srgbClr val="00B050"/>
                </a:solidFill>
              </a:rPr>
              <a:t>................... water potential of fluid inside nephron </a:t>
            </a:r>
          </a:p>
          <a:p>
            <a:endParaRPr lang="en-GB" sz="2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5C99D-02E3-655C-ECE1-1C38E14C8144}"/>
              </a:ext>
            </a:extLst>
          </p:cNvPr>
          <p:cNvSpPr txBox="1"/>
          <p:nvPr/>
        </p:nvSpPr>
        <p:spPr>
          <a:xfrm>
            <a:off x="0" y="-69475"/>
            <a:ext cx="142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</a:rPr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185713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55" y="-97516"/>
            <a:ext cx="4971661" cy="132556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FF0000"/>
                </a:solidFill>
              </a:rPr>
              <a:t>Descending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97" y="1452401"/>
            <a:ext cx="481110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>
                <a:solidFill>
                  <a:srgbClr val="FF0000"/>
                </a:solidFill>
              </a:rPr>
              <a:t>As water moves down into the </a:t>
            </a:r>
            <a:r>
              <a:rPr lang="en-GB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medulla</a:t>
            </a:r>
            <a:r>
              <a:rPr lang="en-GB" sz="2600" dirty="0">
                <a:solidFill>
                  <a:srgbClr val="FF0000"/>
                </a:solidFill>
              </a:rPr>
              <a:t> the water potential gradient </a:t>
            </a:r>
            <a:r>
              <a:rPr lang="en-GB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increases</a:t>
            </a:r>
          </a:p>
          <a:p>
            <a:endParaRPr lang="en-GB" sz="2600" dirty="0">
              <a:solidFill>
                <a:srgbClr val="FF0000"/>
              </a:solidFill>
            </a:endParaRPr>
          </a:p>
          <a:p>
            <a:r>
              <a:rPr lang="en-GB" sz="2600" dirty="0">
                <a:solidFill>
                  <a:srgbClr val="FF0000"/>
                </a:solidFill>
              </a:rPr>
              <a:t>Water moves down a water </a:t>
            </a:r>
            <a:r>
              <a:rPr lang="en-GB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potential</a:t>
            </a:r>
            <a:r>
              <a:rPr lang="en-GB" sz="2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>gradient from nephron tubules and into surrounding </a:t>
            </a:r>
            <a:r>
              <a:rPr lang="en-GB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tissues</a:t>
            </a:r>
          </a:p>
          <a:p>
            <a:endParaRPr lang="en-GB" sz="2600" dirty="0">
              <a:solidFill>
                <a:srgbClr val="FF0000"/>
              </a:solidFill>
            </a:endParaRPr>
          </a:p>
          <a:p>
            <a:r>
              <a:rPr lang="en-GB" sz="2600" dirty="0">
                <a:solidFill>
                  <a:srgbClr val="FF0000"/>
                </a:solidFill>
              </a:rPr>
              <a:t>High salt concentration in the surrounding tissues moves water across by </a:t>
            </a:r>
            <a:r>
              <a:rPr lang="en-GB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osmosis</a:t>
            </a:r>
            <a:r>
              <a:rPr lang="en-GB" sz="2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B5F309-786B-6C77-D93C-40FB60C65AC9}"/>
              </a:ext>
            </a:extLst>
          </p:cNvPr>
          <p:cNvSpPr txBox="1">
            <a:spLocks/>
          </p:cNvSpPr>
          <p:nvPr/>
        </p:nvSpPr>
        <p:spPr>
          <a:xfrm>
            <a:off x="5952257" y="169184"/>
            <a:ext cx="371072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00B050"/>
                </a:solidFill>
              </a:rPr>
              <a:t>Ascending Limb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7B609-4FD0-EA66-1B2B-FF43D20E4FCB}"/>
              </a:ext>
            </a:extLst>
          </p:cNvPr>
          <p:cNvSpPr txBox="1">
            <a:spLocks/>
          </p:cNvSpPr>
          <p:nvPr/>
        </p:nvSpPr>
        <p:spPr>
          <a:xfrm>
            <a:off x="5815914" y="1283352"/>
            <a:ext cx="6305523" cy="4961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00B050"/>
                </a:solidFill>
              </a:rPr>
              <a:t>Lower part of ascending limb</a:t>
            </a:r>
          </a:p>
          <a:p>
            <a:r>
              <a:rPr lang="en-GB" sz="2600" dirty="0">
                <a:solidFill>
                  <a:srgbClr val="00B050"/>
                </a:solidFill>
              </a:rPr>
              <a:t>Fluid is very </a:t>
            </a:r>
            <a:r>
              <a:rPr lang="en-GB" sz="2600" dirty="0">
                <a:solidFill>
                  <a:srgbClr val="00B050"/>
                </a:solidFill>
                <a:highlight>
                  <a:srgbClr val="FFFF00"/>
                </a:highlight>
              </a:rPr>
              <a:t>concentrated</a:t>
            </a:r>
          </a:p>
          <a:p>
            <a:r>
              <a:rPr lang="en-GB" sz="2600" dirty="0">
                <a:solidFill>
                  <a:srgbClr val="00B050"/>
                </a:solidFill>
              </a:rPr>
              <a:t>Sodium and chloride ions </a:t>
            </a:r>
            <a:r>
              <a:rPr lang="en-GB" sz="2600" dirty="0">
                <a:solidFill>
                  <a:srgbClr val="00B050"/>
                </a:solidFill>
                <a:highlight>
                  <a:srgbClr val="FFFF00"/>
                </a:highlight>
              </a:rPr>
              <a:t>diffuse</a:t>
            </a:r>
            <a:r>
              <a:rPr lang="en-GB" sz="2600" dirty="0">
                <a:solidFill>
                  <a:srgbClr val="00B050"/>
                </a:solidFill>
              </a:rPr>
              <a:t> out into the surrounding tissues</a:t>
            </a:r>
          </a:p>
          <a:p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00B050"/>
                </a:solidFill>
              </a:rPr>
              <a:t>Upper part of ascending limb</a:t>
            </a:r>
          </a:p>
          <a:p>
            <a:r>
              <a:rPr lang="en-GB" sz="2600" b="1" dirty="0">
                <a:solidFill>
                  <a:srgbClr val="00B050"/>
                </a:solidFill>
                <a:highlight>
                  <a:srgbClr val="FFFF00"/>
                </a:highlight>
              </a:rPr>
              <a:t>Active transport </a:t>
            </a:r>
            <a:r>
              <a:rPr lang="en-GB" sz="2600" dirty="0">
                <a:solidFill>
                  <a:srgbClr val="00B050"/>
                </a:solidFill>
              </a:rPr>
              <a:t>of sodium and chloride ions out of the nephron into surrounding tissue</a:t>
            </a:r>
          </a:p>
          <a:p>
            <a:r>
              <a:rPr lang="en-GB" sz="2600" b="1" dirty="0">
                <a:solidFill>
                  <a:srgbClr val="00B050"/>
                </a:solidFill>
                <a:highlight>
                  <a:srgbClr val="FFFF00"/>
                </a:highlight>
              </a:rPr>
              <a:t>Increases</a:t>
            </a:r>
            <a:r>
              <a:rPr lang="en-GB" sz="2600" dirty="0">
                <a:solidFill>
                  <a:srgbClr val="00B050"/>
                </a:solidFill>
              </a:rPr>
              <a:t> water potential of fluid inside nephron tubules</a:t>
            </a:r>
            <a:endParaRPr lang="en-GB" sz="2600" dirty="0">
              <a:solidFill>
                <a:srgbClr val="00B05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2600" dirty="0">
              <a:solidFill>
                <a:srgbClr val="00B050"/>
              </a:solidFill>
            </a:endParaRPr>
          </a:p>
          <a:p>
            <a:endParaRPr lang="en-GB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2" y="-1492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b="1" dirty="0">
                <a:solidFill>
                  <a:srgbClr val="FF0000"/>
                </a:solidFill>
              </a:rPr>
              <a:t>How can we conserve more water?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0981" y="1318419"/>
            <a:ext cx="6320042" cy="5232400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solidFill>
                  <a:srgbClr val="00B0F0"/>
                </a:solidFill>
              </a:rPr>
              <a:t>Increase the length of the loop of </a:t>
            </a:r>
            <a:r>
              <a:rPr lang="en-GB" altLang="en-US" sz="3600" dirty="0" err="1">
                <a:solidFill>
                  <a:srgbClr val="00B0F0"/>
                </a:solidFill>
              </a:rPr>
              <a:t>Henl</a:t>
            </a:r>
            <a:r>
              <a:rPr lang="en-US" altLang="en-US" sz="3600" dirty="0">
                <a:solidFill>
                  <a:srgbClr val="00B0F0"/>
                </a:solidFill>
              </a:rPr>
              <a:t>é - </a:t>
            </a:r>
            <a:r>
              <a:rPr lang="en-GB" altLang="en-US" sz="3600" dirty="0">
                <a:solidFill>
                  <a:srgbClr val="00B0F0"/>
                </a:solidFill>
              </a:rPr>
              <a:t>More water reabsorbed</a:t>
            </a:r>
          </a:p>
          <a:p>
            <a:pPr eaLnBrk="1" hangingPunct="1"/>
            <a:endParaRPr lang="en-US" altLang="en-US" sz="3600" dirty="0">
              <a:solidFill>
                <a:srgbClr val="00B0F0"/>
              </a:solidFill>
            </a:endParaRPr>
          </a:p>
          <a:p>
            <a:pPr eaLnBrk="1" hangingPunct="1"/>
            <a:r>
              <a:rPr lang="en-GB" altLang="en-US" sz="3600" dirty="0">
                <a:solidFill>
                  <a:srgbClr val="00B0F0"/>
                </a:solidFill>
              </a:rPr>
              <a:t>Higher salt concentration in medulla - greater the water potential gradient</a:t>
            </a:r>
          </a:p>
          <a:p>
            <a:pPr marL="0" indent="0" eaLnBrk="1" hangingPunct="1">
              <a:buNone/>
            </a:pPr>
            <a:endParaRPr lang="en-GB" altLang="en-US" sz="3600" dirty="0">
              <a:solidFill>
                <a:srgbClr val="00B0F0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158EC41-5302-B464-C15C-CE382CA6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536" r="20476" b="17873"/>
          <a:stretch>
            <a:fillRect/>
          </a:stretch>
        </p:blipFill>
        <p:spPr bwMode="auto">
          <a:xfrm>
            <a:off x="6851469" y="0"/>
            <a:ext cx="53405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CBC6AA-B300-F5D3-1673-2D2243D2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2473" y="718840"/>
            <a:ext cx="70007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7030A0"/>
                </a:solidFill>
              </a:rPr>
              <a:t>Reabsorption of water (</a:t>
            </a:r>
            <a:r>
              <a:rPr lang="en-GB" sz="2000" dirty="0">
                <a:solidFill>
                  <a:srgbClr val="7030A0"/>
                </a:solidFill>
                <a:highlight>
                  <a:srgbClr val="FFFF00"/>
                </a:highlight>
              </a:rPr>
              <a:t>name the three main locations in order</a:t>
            </a:r>
            <a:r>
              <a:rPr lang="en-GB" sz="2000" dirty="0">
                <a:solidFill>
                  <a:srgbClr val="7030A0"/>
                </a:solidFill>
              </a:rPr>
              <a:t>)</a:t>
            </a:r>
          </a:p>
          <a:p>
            <a:pPr algn="just"/>
            <a:endParaRPr lang="en-GB" sz="2000" dirty="0"/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……………….…….</a:t>
            </a:r>
            <a:endParaRPr lang="en-GB" sz="2000" u="sng" dirty="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………………………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……………………..</a:t>
            </a:r>
            <a:endParaRPr lang="en-GB" sz="2000" u="sng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r>
              <a:rPr lang="en-GB" sz="2000" dirty="0">
                <a:solidFill>
                  <a:srgbClr val="7030A0"/>
                </a:solidFill>
              </a:rPr>
              <a:t>Loop of Henle</a:t>
            </a:r>
          </a:p>
          <a:p>
            <a:pPr fontAlgn="ctr"/>
            <a:r>
              <a:rPr lang="en-GB" b="1" dirty="0"/>
              <a:t>Causes a decrease in water potential upon descending into the ................ tissue</a:t>
            </a:r>
            <a:endParaRPr lang="en-GB" dirty="0"/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Descending limb ................. to water and ascending limb is impermeable</a:t>
            </a:r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Therefore water removed from ................... limb</a:t>
            </a:r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Ions diffuse out of the bottom of loop (passive) and then by ................  .................. at top of loop</a:t>
            </a:r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This .................. water potential of tissues surrounding tubes of loop of Henle and ................. duct.</a:t>
            </a:r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Water removed from filtrate/tubes</a:t>
            </a:r>
          </a:p>
          <a:p>
            <a:r>
              <a:rPr lang="en-GB" dirty="0"/>
              <a:t> </a:t>
            </a:r>
          </a:p>
          <a:p>
            <a:pPr fontAlgn="ctr"/>
            <a:r>
              <a:rPr lang="en-GB" dirty="0"/>
              <a:t>This is called the counter current multiplier system</a:t>
            </a:r>
          </a:p>
        </p:txBody>
      </p:sp>
      <p:pic>
        <p:nvPicPr>
          <p:cNvPr id="1026" name="Picture 2" descr="Image result for water reabsorption in the neph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7143300" y="1562101"/>
            <a:ext cx="5014036" cy="40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77" y="99723"/>
            <a:ext cx="135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highlight>
                  <a:srgbClr val="FFFF00"/>
                </a:highligh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20952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2473" y="718840"/>
            <a:ext cx="67332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7030A0"/>
                </a:solidFill>
              </a:rPr>
              <a:t>Reabsorption of water – three locations</a:t>
            </a: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In </a:t>
            </a:r>
            <a:r>
              <a:rPr lang="en-GB" sz="2000" u="sng" dirty="0">
                <a:solidFill>
                  <a:srgbClr val="C00000"/>
                </a:solidFill>
              </a:rPr>
              <a:t>PCT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Then in </a:t>
            </a:r>
            <a:r>
              <a:rPr lang="en-GB" sz="2000" u="sng" dirty="0">
                <a:solidFill>
                  <a:srgbClr val="C00000"/>
                </a:solidFill>
              </a:rPr>
              <a:t>descending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u="sng" dirty="0">
                <a:solidFill>
                  <a:srgbClr val="C00000"/>
                </a:solidFill>
              </a:rPr>
              <a:t>limb</a:t>
            </a:r>
            <a:r>
              <a:rPr lang="en-GB" sz="2000" dirty="0">
                <a:solidFill>
                  <a:srgbClr val="C00000"/>
                </a:solidFill>
              </a:rPr>
              <a:t> of loop of Henle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Then in </a:t>
            </a:r>
            <a:r>
              <a:rPr lang="en-GB" sz="2000" u="sng" dirty="0">
                <a:solidFill>
                  <a:srgbClr val="C00000"/>
                </a:solidFill>
              </a:rPr>
              <a:t>collecting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u="sng" dirty="0">
                <a:solidFill>
                  <a:srgbClr val="C00000"/>
                </a:solidFill>
              </a:rPr>
              <a:t>duct</a:t>
            </a:r>
          </a:p>
          <a:p>
            <a:pPr algn="just"/>
            <a:endParaRPr lang="en-GB" sz="2000" dirty="0">
              <a:solidFill>
                <a:srgbClr val="C00000"/>
              </a:solidFill>
            </a:endParaRPr>
          </a:p>
          <a:p>
            <a:pPr algn="just"/>
            <a:r>
              <a:rPr lang="en-GB" sz="2000" dirty="0">
                <a:solidFill>
                  <a:srgbClr val="7030A0"/>
                </a:solidFill>
              </a:rPr>
              <a:t>Loop of Henle</a:t>
            </a:r>
          </a:p>
          <a:p>
            <a:pPr marL="342900" indent="-342900" algn="just">
              <a:buFontTx/>
              <a:buChar char="-"/>
            </a:pPr>
            <a:r>
              <a:rPr lang="en-GB" sz="2000" b="1" dirty="0">
                <a:solidFill>
                  <a:srgbClr val="C00000"/>
                </a:solidFill>
              </a:rPr>
              <a:t>Causes a decrease in water potential upon descending the </a:t>
            </a:r>
            <a:r>
              <a:rPr lang="en-GB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medulla</a:t>
            </a:r>
            <a:r>
              <a:rPr lang="en-GB" sz="2000" b="1" dirty="0">
                <a:solidFill>
                  <a:srgbClr val="C00000"/>
                </a:solidFill>
              </a:rPr>
              <a:t> tissue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Descending limb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permeable</a:t>
            </a:r>
            <a:r>
              <a:rPr lang="en-GB" sz="2000" dirty="0">
                <a:solidFill>
                  <a:srgbClr val="C00000"/>
                </a:solidFill>
              </a:rPr>
              <a:t> to water and ascending limb is impermeable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Therefore water removed from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descending</a:t>
            </a:r>
            <a:r>
              <a:rPr lang="en-GB" sz="2000" dirty="0">
                <a:solidFill>
                  <a:srgbClr val="C00000"/>
                </a:solidFill>
              </a:rPr>
              <a:t> limb</a:t>
            </a:r>
          </a:p>
          <a:p>
            <a:pPr marL="342900" indent="-342900" algn="just">
              <a:buFontTx/>
              <a:buChar char="-"/>
            </a:pPr>
            <a:endParaRPr lang="en-GB" sz="2000" dirty="0">
              <a:solidFill>
                <a:srgbClr val="C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Ions diffuse out of the bottom of loop (passive) and then by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active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transport</a:t>
            </a:r>
            <a:r>
              <a:rPr lang="en-GB" sz="2000" dirty="0">
                <a:solidFill>
                  <a:srgbClr val="C00000"/>
                </a:solidFill>
              </a:rPr>
              <a:t> at top of loop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This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decreases</a:t>
            </a:r>
            <a:r>
              <a:rPr lang="en-GB" sz="2000" dirty="0">
                <a:solidFill>
                  <a:srgbClr val="C00000"/>
                </a:solidFill>
              </a:rPr>
              <a:t> water potential of tissues surrounding tubes of loop of Henle and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collecting</a:t>
            </a:r>
            <a:r>
              <a:rPr lang="en-GB" sz="2000" dirty="0">
                <a:solidFill>
                  <a:srgbClr val="C00000"/>
                </a:solidFill>
              </a:rPr>
              <a:t> duct.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Water removed from filtrate</a:t>
            </a:r>
          </a:p>
          <a:p>
            <a:pPr marL="342900" indent="-342900" algn="just">
              <a:buFontTx/>
              <a:buChar char="-"/>
            </a:pP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</a:rPr>
              <a:t>This is called the </a:t>
            </a:r>
            <a:r>
              <a:rPr lang="en-GB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counter current multiplier system</a:t>
            </a:r>
          </a:p>
        </p:txBody>
      </p:sp>
      <p:pic>
        <p:nvPicPr>
          <p:cNvPr id="1026" name="Picture 2" descr="Image result for water reabsorption in the neph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7143300" y="1562101"/>
            <a:ext cx="5014036" cy="40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4608" y="186809"/>
            <a:ext cx="548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https://www.youtube.com/watch?v=hjQd9nWAxQk</a:t>
            </a:r>
          </a:p>
        </p:txBody>
      </p:sp>
    </p:spTree>
    <p:extLst>
      <p:ext uri="{BB962C8B-B14F-4D97-AF65-F5344CB8AC3E}">
        <p14:creationId xmlns:p14="http://schemas.microsoft.com/office/powerpoint/2010/main" val="37647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0F281B-AA78-CAAA-33A2-B5EA7ABE64CD}"/>
              </a:ext>
            </a:extLst>
          </p:cNvPr>
          <p:cNvSpPr txBox="1"/>
          <p:nvPr/>
        </p:nvSpPr>
        <p:spPr>
          <a:xfrm>
            <a:off x="3048000" y="32458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LOOP OF HENLE explained!! - YouTube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DDFA1-634A-4B27-C274-8AED4876C6AD}"/>
              </a:ext>
            </a:extLst>
          </p:cNvPr>
          <p:cNvSpPr txBox="1"/>
          <p:nvPr/>
        </p:nvSpPr>
        <p:spPr>
          <a:xfrm>
            <a:off x="454172" y="254336"/>
            <a:ext cx="5161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Final recap video!</a:t>
            </a:r>
          </a:p>
        </p:txBody>
      </p:sp>
    </p:spTree>
    <p:extLst>
      <p:ext uri="{BB962C8B-B14F-4D97-AF65-F5344CB8AC3E}">
        <p14:creationId xmlns:p14="http://schemas.microsoft.com/office/powerpoint/2010/main" val="353222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8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84" t="27015" r="39229" b="19785"/>
          <a:stretch/>
        </p:blipFill>
        <p:spPr>
          <a:xfrm>
            <a:off x="0" y="204716"/>
            <a:ext cx="6221814" cy="494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34" y="5145206"/>
            <a:ext cx="5112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me the</a:t>
            </a:r>
            <a:r>
              <a:rPr lang="en-GB" sz="1600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pa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ts of</a:t>
            </a:r>
            <a:r>
              <a:rPr lang="en-GB" sz="1600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the neph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on lab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ll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99" t="13217" r="38408" b="9702"/>
          <a:stretch/>
        </p:blipFill>
        <p:spPr>
          <a:xfrm>
            <a:off x="6455392" y="204716"/>
            <a:ext cx="5398734" cy="6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84" t="27015" r="39229" b="19785"/>
          <a:stretch/>
        </p:blipFill>
        <p:spPr>
          <a:xfrm>
            <a:off x="0" y="204716"/>
            <a:ext cx="4487091" cy="494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34" y="5145206"/>
            <a:ext cx="5112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me the</a:t>
            </a:r>
            <a:r>
              <a:rPr lang="en-GB" sz="1600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pa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ts of</a:t>
            </a:r>
            <a:r>
              <a:rPr lang="en-GB" sz="1600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the neph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on lab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ll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GB" sz="1600" spc="-5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99" t="13217" r="38408" b="9702"/>
          <a:stretch/>
        </p:blipFill>
        <p:spPr>
          <a:xfrm>
            <a:off x="6455392" y="204716"/>
            <a:ext cx="5398734" cy="641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D7EEB-6C5F-3A58-9E51-2CEDEE4B2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33" t="17595" r="36916" b="7579"/>
          <a:stretch/>
        </p:blipFill>
        <p:spPr>
          <a:xfrm>
            <a:off x="3167743" y="0"/>
            <a:ext cx="89287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F2F2E-8820-8DC2-5086-2FCC45267705}"/>
              </a:ext>
            </a:extLst>
          </p:cNvPr>
          <p:cNvSpPr txBox="1"/>
          <p:nvPr/>
        </p:nvSpPr>
        <p:spPr>
          <a:xfrm>
            <a:off x="256560" y="6130064"/>
            <a:ext cx="5575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TRY ADDITIONAL QUESTIONS BELOW</a:t>
            </a:r>
          </a:p>
        </p:txBody>
      </p:sp>
    </p:spTree>
    <p:extLst>
      <p:ext uri="{BB962C8B-B14F-4D97-AF65-F5344CB8AC3E}">
        <p14:creationId xmlns:p14="http://schemas.microsoft.com/office/powerpoint/2010/main" val="36250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DAEA6E-0ACE-D52C-230A-880D2F7F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06" y="0"/>
            <a:ext cx="10009955" cy="67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6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33" t="17595" r="36916" b="7579"/>
          <a:stretch/>
        </p:blipFill>
        <p:spPr>
          <a:xfrm>
            <a:off x="199052" y="55984"/>
            <a:ext cx="11992947" cy="68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353DE-EE3E-BD64-CBA6-C25860D5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8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ABD1-E29D-5A0A-AD8E-BC0043E0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questions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45B8-8815-2550-657B-414145302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12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C89B-671A-42ED-B83D-095D87F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B1E0-A740-4AAB-B06F-5888F32B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4" y="1831513"/>
            <a:ext cx="5228166" cy="3880773"/>
          </a:xfrm>
        </p:spPr>
        <p:txBody>
          <a:bodyPr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The control of water potential of the blood.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55959-4C25-41F5-855D-55AF4EFE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95262"/>
            <a:ext cx="5048250" cy="646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8471F8-D9FC-407C-8982-5DF0B3021B93}"/>
              </a:ext>
            </a:extLst>
          </p:cNvPr>
          <p:cNvSpPr/>
          <p:nvPr/>
        </p:nvSpPr>
        <p:spPr>
          <a:xfrm>
            <a:off x="6106584" y="2344738"/>
            <a:ext cx="5228166" cy="6524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23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7D60-491E-4FAF-B8F0-C2D7A9C6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Tomorrow’s Lesson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02D6-417C-4C5D-92D6-7C365C59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Kidney Microscopy PAG!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3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ED2-563D-EB44-B870-679CC0130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Tb or post-it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83935-F9E3-10DB-9F08-4AE882922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7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E5C7046-3545-53C8-F242-19947633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" r="5637"/>
          <a:stretch/>
        </p:blipFill>
        <p:spPr bwMode="auto">
          <a:xfrm>
            <a:off x="4589598" y="69639"/>
            <a:ext cx="7602402" cy="64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CBE103E0-66AE-B5BD-46F2-6EF411AC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" y="115057"/>
            <a:ext cx="4013405" cy="47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3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52E39-EAA4-0DA2-56A7-399A28CB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6EAB-187C-1B79-FB15-AD64204C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811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Knowledge retrieval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E2A09-1E67-64D3-25AC-1B77762B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6" y="814089"/>
            <a:ext cx="8329641" cy="59677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b="1" u="sng" dirty="0"/>
              <a:t>Last year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</a:rPr>
              <a:t>Q1. Which row, A to D, correctly identifies the molecule being transported and the mechanism of transport across the plasma membrane? (1 mark)</a:t>
            </a:r>
          </a:p>
          <a:p>
            <a:r>
              <a:rPr lang="en-GB" sz="1900" dirty="0">
                <a:solidFill>
                  <a:srgbClr val="00B0F0"/>
                </a:solidFill>
              </a:rPr>
              <a:t>D</a:t>
            </a:r>
          </a:p>
          <a:p>
            <a:pPr marL="0" indent="0">
              <a:buNone/>
            </a:pPr>
            <a:r>
              <a:rPr lang="en-GB" sz="1900" b="1" u="sng" dirty="0"/>
              <a:t>Last month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</a:rPr>
              <a:t>Q2. Plant cloning is often used by farmers to produce new plants. Cloning plants is also known as vegetative propagation.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</a:rPr>
              <a:t>Identify three advantages of vegetative propagation in agriculture (3 marks)</a:t>
            </a:r>
          </a:p>
          <a:p>
            <a:r>
              <a:rPr lang="en-GB" sz="1900" dirty="0">
                <a:solidFill>
                  <a:srgbClr val="00B0F0"/>
                </a:solidFill>
              </a:rPr>
              <a:t>some crop plants cannot reproduce, sexually / from seed </a:t>
            </a:r>
          </a:p>
          <a:p>
            <a:r>
              <a:rPr lang="en-GB" sz="1900" dirty="0">
                <a:solidFill>
                  <a:srgbClr val="00B0F0"/>
                </a:solidFill>
              </a:rPr>
              <a:t>quicker than, growing from seed / sexual reproduction </a:t>
            </a:r>
          </a:p>
          <a:p>
            <a:r>
              <a:rPr lang="en-GB" sz="1900" dirty="0">
                <a:solidFill>
                  <a:srgbClr val="00B0F0"/>
                </a:solidFill>
              </a:rPr>
              <a:t>uniform / predictable, shape / size / quality / yield </a:t>
            </a:r>
          </a:p>
          <a:p>
            <a:r>
              <a:rPr lang="en-GB" sz="1900" dirty="0">
                <a:solidFill>
                  <a:srgbClr val="00B0F0"/>
                </a:solidFill>
              </a:rPr>
              <a:t>(propagation) can be done, at any season / time of year </a:t>
            </a:r>
          </a:p>
          <a:p>
            <a:r>
              <a:rPr lang="en-GB" sz="1900" dirty="0">
                <a:solidFill>
                  <a:srgbClr val="00B0F0"/>
                </a:solidFill>
              </a:rPr>
              <a:t>young seedlings, less likely to survive </a:t>
            </a:r>
          </a:p>
          <a:p>
            <a:pPr marL="0" indent="0">
              <a:buNone/>
            </a:pPr>
            <a:r>
              <a:rPr lang="en-GB" sz="1900" b="1" u="sng" dirty="0"/>
              <a:t>Last year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</a:rPr>
              <a:t>Q3. How are co-transporters used in plants at the beginning of translocation?​ (2 marks)</a:t>
            </a:r>
          </a:p>
          <a:p>
            <a:r>
              <a:rPr lang="en-GB" sz="1900" dirty="0">
                <a:solidFill>
                  <a:srgbClr val="00B0F0"/>
                </a:solidFill>
              </a:rPr>
              <a:t>Companion cells in plants, actively pumping of H</a:t>
            </a:r>
            <a:r>
              <a:rPr lang="en-GB" sz="1900" baseline="30000" dirty="0">
                <a:solidFill>
                  <a:srgbClr val="00B0F0"/>
                </a:solidFill>
              </a:rPr>
              <a:t>+</a:t>
            </a:r>
            <a:r>
              <a:rPr lang="en-GB" sz="1900" dirty="0">
                <a:solidFill>
                  <a:srgbClr val="00B0F0"/>
                </a:solidFill>
              </a:rPr>
              <a:t> out of cell</a:t>
            </a:r>
          </a:p>
          <a:p>
            <a:r>
              <a:rPr lang="en-GB" sz="1900" dirty="0">
                <a:solidFill>
                  <a:srgbClr val="00B0F0"/>
                </a:solidFill>
              </a:rPr>
              <a:t> H+ ions then re-enters with sucrose​ using co-transporters</a:t>
            </a:r>
          </a:p>
          <a:p>
            <a:pPr marL="0" indent="0">
              <a:buNone/>
            </a:pPr>
            <a:endParaRPr lang="en-GB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tissue fluid &#10;anaeoc &#10;Y cytoplasm ">
            <a:extLst>
              <a:ext uri="{FF2B5EF4-FFF2-40B4-BE49-F238E27FC236}">
                <a16:creationId xmlns:a16="http://schemas.microsoft.com/office/drawing/2014/main" id="{E3A9DF9A-90AB-E0EA-2C85-A4C14691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0"/>
            <a:ext cx="3800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04D15D-9FB4-6901-DD3A-38FCBFFB0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66554"/>
              </p:ext>
            </p:extLst>
          </p:nvPr>
        </p:nvGraphicFramePr>
        <p:xfrm>
          <a:off x="8571318" y="2492171"/>
          <a:ext cx="3440887" cy="1635760"/>
        </p:xfrm>
        <a:graphic>
          <a:graphicData uri="http://schemas.openxmlformats.org/drawingml/2006/table">
            <a:tbl>
              <a:tblPr/>
              <a:tblGrid>
                <a:gridCol w="609905">
                  <a:extLst>
                    <a:ext uri="{9D8B030D-6E8A-4147-A177-3AD203B41FA5}">
                      <a16:colId xmlns:a16="http://schemas.microsoft.com/office/drawing/2014/main" val="3390876471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1547495256"/>
                    </a:ext>
                  </a:extLst>
                </a:gridCol>
                <a:gridCol w="1377086">
                  <a:extLst>
                    <a:ext uri="{9D8B030D-6E8A-4147-A177-3AD203B41FA5}">
                      <a16:colId xmlns:a16="http://schemas.microsoft.com/office/drawing/2014/main" val="3730866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Y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Z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A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glucose by active transport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oxygen by diffusion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277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B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glucose by diffusion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oxygen by active transport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9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C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oxygen by active transport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glucose by active transport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01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</a:rPr>
                        <a:t>D</a:t>
                      </a:r>
                      <a:endParaRPr lang="en-GB" sz="90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</a:rPr>
                        <a:t>oxygen by diffusion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Helvetica" panose="020B0604020202020204" pitchFamily="34" charset="0"/>
                        </a:rPr>
                        <a:t>glucose by diffusion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6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66BC-0142-C4A4-9034-2FE2F159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Counter current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C16C-8B10-0102-7E44-F2B8DAF66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Na transport pumps in ascending tube actively pumps Na ions into medulla</a:t>
            </a:r>
          </a:p>
          <a:p>
            <a:r>
              <a:rPr lang="en-GB" dirty="0"/>
              <a:t>This draws water from descending tube into the medulla (osmotic pressure) At the same time this increases the concentration of ions in descending loop </a:t>
            </a:r>
          </a:p>
          <a:p>
            <a:r>
              <a:rPr lang="en-GB" dirty="0"/>
              <a:t>While decreasing the ion concentration in the ascending limb</a:t>
            </a:r>
          </a:p>
          <a:p>
            <a:r>
              <a:rPr lang="en-GB" dirty="0"/>
              <a:t>Highly concentrated solution is transported around from the descending to ascending limb to actively pump more Na into medulla </a:t>
            </a:r>
          </a:p>
          <a:p>
            <a:r>
              <a:rPr lang="en-GB" dirty="0"/>
              <a:t>Multiplying its concentration further in medulla further = multiplication </a:t>
            </a:r>
          </a:p>
          <a:p>
            <a:r>
              <a:rPr lang="en-GB" dirty="0"/>
              <a:t>Movement down and up = counter current </a:t>
            </a:r>
          </a:p>
          <a:p>
            <a:r>
              <a:rPr lang="en-GB" dirty="0"/>
              <a:t>Until maximum saturation reached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EA0AD-BAA6-4AC9-A247-9C7085FF8C46}"/>
              </a:ext>
            </a:extLst>
          </p:cNvPr>
          <p:cNvSpPr txBox="1"/>
          <p:nvPr/>
        </p:nvSpPr>
        <p:spPr>
          <a:xfrm>
            <a:off x="2823437" y="45522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2"/>
              </a:rPr>
              <a:t>Countercurrent</a:t>
            </a:r>
            <a:r>
              <a:rPr lang="en-GB" dirty="0">
                <a:hlinkClick r:id="rId2"/>
              </a:rPr>
              <a:t> Multiplication in the Loop of Henle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60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3F042-1727-6D84-D3D3-A97704421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34" t="18890" r="16273" b="11041"/>
          <a:stretch/>
        </p:blipFill>
        <p:spPr>
          <a:xfrm>
            <a:off x="3267891" y="1012372"/>
            <a:ext cx="5656217" cy="5373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93016-5CCA-89A7-C26D-0C64AB169909}"/>
              </a:ext>
            </a:extLst>
          </p:cNvPr>
          <p:cNvSpPr txBox="1"/>
          <p:nvPr/>
        </p:nvSpPr>
        <p:spPr>
          <a:xfrm>
            <a:off x="58784" y="-104503"/>
            <a:ext cx="531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/>
              <a:t>Counter current multiplier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88856A-5916-65DE-DC7C-4DC41DA56CA6}"/>
                  </a:ext>
                </a:extLst>
              </p14:cNvPr>
              <p14:cNvContentPartPr/>
              <p14:nvPr/>
            </p14:nvContentPartPr>
            <p14:xfrm>
              <a:off x="3929760" y="224640"/>
              <a:ext cx="7045200" cy="59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88856A-5916-65DE-DC7C-4DC41DA56C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400" y="215280"/>
                <a:ext cx="7063920" cy="59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41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8DC2-B213-451A-9E68-5B5247504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Osmoregulation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3397D-D84F-4656-8447-BE99F0C52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7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  <MediaLengthInSeconds xmlns="39a9f016-2850-430d-a9d7-5d156f797ecb" xsi:nil="true"/>
  </documentManagement>
</p:properties>
</file>

<file path=customXml/itemProps1.xml><?xml version="1.0" encoding="utf-8"?>
<ds:datastoreItem xmlns:ds="http://schemas.openxmlformats.org/officeDocument/2006/customXml" ds:itemID="{0C63A528-BAE4-4B8D-9C8E-80D02F46C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EAF3B8-44B4-4D1F-9801-312DEF8F3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C3B834-1121-41E3-96E5-309ECA183459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39a9f016-2850-430d-a9d7-5d156f797ecb"/>
    <ds:schemaRef ds:uri="http://purl.org/dc/terms/"/>
    <ds:schemaRef ds:uri="http://schemas.microsoft.com/office/infopath/2007/PartnerControls"/>
    <ds:schemaRef ds:uri="b83ea8ec-d1ce-4b1c-906d-dc0b29db250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1398</Words>
  <Application>Microsoft Office PowerPoint</Application>
  <PresentationFormat>Widescreen</PresentationFormat>
  <Paragraphs>232</Paragraphs>
  <Slides>35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gg sans</vt:lpstr>
      <vt:lpstr>Helvetica</vt:lpstr>
      <vt:lpstr>Roboto</vt:lpstr>
      <vt:lpstr>Times New Roman</vt:lpstr>
      <vt:lpstr>Office Theme</vt:lpstr>
      <vt:lpstr>Learning Outcomes</vt:lpstr>
      <vt:lpstr>PowerPoint Presentation</vt:lpstr>
      <vt:lpstr>PowerPoint Presentation</vt:lpstr>
      <vt:lpstr>PowerPoint Presentation</vt:lpstr>
      <vt:lpstr>PowerPoint Presentation</vt:lpstr>
      <vt:lpstr>Knowledge retrieval questions</vt:lpstr>
      <vt:lpstr>Counter current multiplier</vt:lpstr>
      <vt:lpstr>PowerPoint Presentation</vt:lpstr>
      <vt:lpstr>Osmoregulation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Osmoregulation</vt:lpstr>
      <vt:lpstr>Osmoregulation</vt:lpstr>
      <vt:lpstr>PowerPoint Presentation</vt:lpstr>
      <vt:lpstr>NL below</vt:lpstr>
      <vt:lpstr>The loop of Henlé</vt:lpstr>
      <vt:lpstr>Descending Limb</vt:lpstr>
      <vt:lpstr>Descending Limb</vt:lpstr>
      <vt:lpstr>How can we conserve more water?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questions below</vt:lpstr>
      <vt:lpstr>Learning Outcomes</vt:lpstr>
      <vt:lpstr>Tomorrow’s Lesson</vt:lpstr>
      <vt:lpstr>Tb or post-it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Osmoregulation and Kidney Failure</dc:title>
  <dc:creator>Hayley Brand</dc:creator>
  <cp:lastModifiedBy>Chezka Mae Madrona</cp:lastModifiedBy>
  <cp:revision>24</cp:revision>
  <cp:lastPrinted>2023-09-29T13:53:16Z</cp:lastPrinted>
  <dcterms:created xsi:type="dcterms:W3CDTF">2018-11-09T09:30:43Z</dcterms:created>
  <dcterms:modified xsi:type="dcterms:W3CDTF">2025-07-23T08:38:50Z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39021800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opic">
    <vt:lpwstr/>
  </property>
  <property fmtid="{D5CDD505-2E9C-101B-9397-08002B2CF9AE}" pid="10" name="Term">
    <vt:lpwstr/>
  </property>
  <property fmtid="{D5CDD505-2E9C-101B-9397-08002B2CF9AE}" pid="11" name="Staff Category">
    <vt:lpwstr/>
  </property>
  <property fmtid="{D5CDD505-2E9C-101B-9397-08002B2CF9AE}" pid="12" name="Exam Board">
    <vt:lpwstr/>
  </property>
  <property fmtid="{D5CDD505-2E9C-101B-9397-08002B2CF9AE}" pid="13" name="Week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</Properties>
</file>