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71" r:id="rId2"/>
    <p:sldId id="374" r:id="rId3"/>
    <p:sldId id="256" r:id="rId4"/>
    <p:sldId id="267" r:id="rId5"/>
    <p:sldId id="276" r:id="rId6"/>
    <p:sldId id="345" r:id="rId7"/>
    <p:sldId id="379" r:id="rId8"/>
    <p:sldId id="353" r:id="rId9"/>
    <p:sldId id="357" r:id="rId10"/>
    <p:sldId id="372" r:id="rId11"/>
    <p:sldId id="373" r:id="rId12"/>
    <p:sldId id="375" r:id="rId13"/>
    <p:sldId id="384" r:id="rId14"/>
    <p:sldId id="377" r:id="rId15"/>
    <p:sldId id="376" r:id="rId16"/>
    <p:sldId id="3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3D3B49-F749-47DB-A33B-AAC5A46A3EF4}" v="3" dt="2023-03-14T14:53:39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38" autoAdjust="0"/>
    <p:restoredTop sz="94660"/>
  </p:normalViewPr>
  <p:slideViewPr>
    <p:cSldViewPr snapToGrid="0">
      <p:cViewPr varScale="1">
        <p:scale>
          <a:sx n="59" d="100"/>
          <a:sy n="59" d="100"/>
        </p:scale>
        <p:origin x="60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C84981C7-7784-4AF6-AD40-B090EA15E9C9}"/>
    <pc:docChg chg="modSld">
      <pc:chgData name="William Grey" userId="37b73424-c081-4fc2-b1af-363f4f3fd4f3" providerId="ADAL" clId="{C84981C7-7784-4AF6-AD40-B090EA15E9C9}" dt="2020-03-05T11:08:24.486" v="0" actId="1076"/>
      <pc:docMkLst>
        <pc:docMk/>
      </pc:docMkLst>
      <pc:sldChg chg="modSp">
        <pc:chgData name="William Grey" userId="37b73424-c081-4fc2-b1af-363f4f3fd4f3" providerId="ADAL" clId="{C84981C7-7784-4AF6-AD40-B090EA15E9C9}" dt="2020-03-05T11:08:24.486" v="0" actId="1076"/>
        <pc:sldMkLst>
          <pc:docMk/>
          <pc:sldMk cId="3280310178" sldId="345"/>
        </pc:sldMkLst>
        <pc:spChg chg="mod">
          <ac:chgData name="William Grey" userId="37b73424-c081-4fc2-b1af-363f4f3fd4f3" providerId="ADAL" clId="{C84981C7-7784-4AF6-AD40-B090EA15E9C9}" dt="2020-03-05T11:08:24.486" v="0" actId="1076"/>
          <ac:spMkLst>
            <pc:docMk/>
            <pc:sldMk cId="3280310178" sldId="345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28FD4410-43E7-48B7-A795-3FC91C0DC3AB}"/>
    <pc:docChg chg="undo custSel addSld delSld modSld">
      <pc:chgData name="William Grey" userId="37b73424-c081-4fc2-b1af-363f4f3fd4f3" providerId="ADAL" clId="{28FD4410-43E7-48B7-A795-3FC91C0DC3AB}" dt="2022-11-03T13:56:43.105" v="3539" actId="20577"/>
      <pc:docMkLst>
        <pc:docMk/>
      </pc:docMkLst>
      <pc:sldChg chg="modSp mod">
        <pc:chgData name="William Grey" userId="37b73424-c081-4fc2-b1af-363f4f3fd4f3" providerId="ADAL" clId="{28FD4410-43E7-48B7-A795-3FC91C0DC3AB}" dt="2022-10-31T10:31:08.037" v="3345" actId="20577"/>
        <pc:sldMkLst>
          <pc:docMk/>
          <pc:sldMk cId="3436372510" sldId="256"/>
        </pc:sldMkLst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436372510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10:31:08.037" v="3345" actId="20577"/>
          <ac:spMkLst>
            <pc:docMk/>
            <pc:sldMk cId="3436372510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31T10:17:37.038" v="3344" actId="20577"/>
        <pc:sldMkLst>
          <pc:docMk/>
          <pc:sldMk cId="3465170460" sldId="267"/>
        </pc:sldMkLst>
        <pc:spChg chg="mod">
          <ac:chgData name="William Grey" userId="37b73424-c081-4fc2-b1af-363f4f3fd4f3" providerId="ADAL" clId="{28FD4410-43E7-48B7-A795-3FC91C0DC3AB}" dt="2022-10-28T09:33:39.455" v="2" actId="27636"/>
          <ac:spMkLst>
            <pc:docMk/>
            <pc:sldMk cId="3465170460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10:17:37.038" v="3344" actId="20577"/>
          <ac:spMkLst>
            <pc:docMk/>
            <pc:sldMk cId="3465170460" sldId="26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30T15:40:25.644" v="909" actId="20577"/>
        <pc:sldMkLst>
          <pc:docMk/>
          <pc:sldMk cId="2728598476" sldId="276"/>
        </pc:sldMkLst>
        <pc:spChg chg="mod">
          <ac:chgData name="William Grey" userId="37b73424-c081-4fc2-b1af-363f4f3fd4f3" providerId="ADAL" clId="{28FD4410-43E7-48B7-A795-3FC91C0DC3AB}" dt="2022-10-30T15:40:25.644" v="909" actId="20577"/>
          <ac:spMkLst>
            <pc:docMk/>
            <pc:sldMk cId="2728598476" sldId="276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4:55:59.181" v="584" actId="20577"/>
          <ac:spMkLst>
            <pc:docMk/>
            <pc:sldMk cId="2728598476" sldId="27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28FD4410-43E7-48B7-A795-3FC91C0DC3AB}" dt="2022-10-30T14:57:13.915" v="594" actId="14100"/>
        <pc:sldMkLst>
          <pc:docMk/>
          <pc:sldMk cId="3280310178" sldId="345"/>
        </pc:sldMkLst>
        <pc:spChg chg="mod">
          <ac:chgData name="William Grey" userId="37b73424-c081-4fc2-b1af-363f4f3fd4f3" providerId="ADAL" clId="{28FD4410-43E7-48B7-A795-3FC91C0DC3AB}" dt="2022-10-28T09:33:39.462" v="4" actId="27636"/>
          <ac:spMkLst>
            <pc:docMk/>
            <pc:sldMk cId="3280310178" sldId="345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4:57:13.915" v="594" actId="14100"/>
          <ac:spMkLst>
            <pc:docMk/>
            <pc:sldMk cId="3280310178" sldId="345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21.036" v="3295" actId="47"/>
        <pc:sldMkLst>
          <pc:docMk/>
          <pc:sldMk cId="3499137401" sldId="347"/>
        </pc:sldMkLst>
        <pc:spChg chg="mod">
          <ac:chgData name="William Grey" userId="37b73424-c081-4fc2-b1af-363f4f3fd4f3" providerId="ADAL" clId="{28FD4410-43E7-48B7-A795-3FC91C0DC3AB}" dt="2022-10-28T09:33:39.473" v="7" actId="27636"/>
          <ac:spMkLst>
            <pc:docMk/>
            <pc:sldMk cId="3499137401" sldId="34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499137401" sldId="347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10.029" v="3289" actId="47"/>
        <pc:sldMkLst>
          <pc:docMk/>
          <pc:sldMk cId="4197255436" sldId="348"/>
        </pc:sldMkLst>
        <pc:spChg chg="mod">
          <ac:chgData name="William Grey" userId="37b73424-c081-4fc2-b1af-363f4f3fd4f3" providerId="ADAL" clId="{28FD4410-43E7-48B7-A795-3FC91C0DC3AB}" dt="2022-10-28T09:33:39.499" v="13" actId="27636"/>
          <ac:spMkLst>
            <pc:docMk/>
            <pc:sldMk cId="4197255436" sldId="34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21.769" v="3296" actId="47"/>
        <pc:sldMkLst>
          <pc:docMk/>
          <pc:sldMk cId="3714159574" sldId="350"/>
        </pc:sldMkLst>
        <pc:spChg chg="mod">
          <ac:chgData name="William Grey" userId="37b73424-c081-4fc2-b1af-363f4f3fd4f3" providerId="ADAL" clId="{28FD4410-43E7-48B7-A795-3FC91C0DC3AB}" dt="2022-10-28T09:33:39.469" v="6" actId="27636"/>
          <ac:spMkLst>
            <pc:docMk/>
            <pc:sldMk cId="3714159574" sldId="350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3714159574" sldId="350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06.278" v="3287" actId="47"/>
        <pc:sldMkLst>
          <pc:docMk/>
          <pc:sldMk cId="2032780690" sldId="352"/>
        </pc:sldMkLst>
        <pc:spChg chg="mod">
          <ac:chgData name="William Grey" userId="37b73424-c081-4fc2-b1af-363f4f3fd4f3" providerId="ADAL" clId="{28FD4410-43E7-48B7-A795-3FC91C0DC3AB}" dt="2022-10-28T09:33:39.512" v="15" actId="27636"/>
          <ac:spMkLst>
            <pc:docMk/>
            <pc:sldMk cId="2032780690" sldId="352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2032780690" sldId="352"/>
            <ac:spMk id="3" creationId="{00000000-0000-0000-0000-000000000000}"/>
          </ac:spMkLst>
        </pc:spChg>
      </pc:sldChg>
      <pc:sldChg chg="addSp delSp modSp mod">
        <pc:chgData name="William Grey" userId="37b73424-c081-4fc2-b1af-363f4f3fd4f3" providerId="ADAL" clId="{28FD4410-43E7-48B7-A795-3FC91C0DC3AB}" dt="2022-10-31T08:43:04.941" v="992" actId="1076"/>
        <pc:sldMkLst>
          <pc:docMk/>
          <pc:sldMk cId="320828852" sldId="353"/>
        </pc:sldMkLst>
        <pc:spChg chg="mod">
          <ac:chgData name="William Grey" userId="37b73424-c081-4fc2-b1af-363f4f3fd4f3" providerId="ADAL" clId="{28FD4410-43E7-48B7-A795-3FC91C0DC3AB}" dt="2022-10-30T14:59:50.221" v="599" actId="1076"/>
          <ac:spMkLst>
            <pc:docMk/>
            <pc:sldMk cId="320828852" sldId="353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28.296" v="984" actId="1035"/>
          <ac:spMkLst>
            <pc:docMk/>
            <pc:sldMk cId="320828852" sldId="353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02:56.595" v="635" actId="2710"/>
          <ac:spMkLst>
            <pc:docMk/>
            <pc:sldMk cId="320828852" sldId="353"/>
            <ac:spMk id="5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37.064" v="986" actId="1076"/>
          <ac:spMkLst>
            <pc:docMk/>
            <pc:sldMk cId="320828852" sldId="353"/>
            <ac:spMk id="6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43.461" v="988" actId="1076"/>
          <ac:spMkLst>
            <pc:docMk/>
            <pc:sldMk cId="320828852" sldId="353"/>
            <ac:spMk id="7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1T08:42:55.051" v="991" actId="1076"/>
          <ac:spMkLst>
            <pc:docMk/>
            <pc:sldMk cId="320828852" sldId="353"/>
            <ac:spMk id="8" creationId="{00000000-0000-0000-0000-000000000000}"/>
          </ac:spMkLst>
        </pc:spChg>
        <pc:spChg chg="del mod">
          <ac:chgData name="William Grey" userId="37b73424-c081-4fc2-b1af-363f4f3fd4f3" providerId="ADAL" clId="{28FD4410-43E7-48B7-A795-3FC91C0DC3AB}" dt="2022-10-30T15:02:25.753" v="632" actId="478"/>
          <ac:spMkLst>
            <pc:docMk/>
            <pc:sldMk cId="320828852" sldId="353"/>
            <ac:spMk id="16" creationId="{00000000-0000-0000-0000-000000000000}"/>
          </ac:spMkLst>
        </pc:spChg>
        <pc:graphicFrameChg chg="add mod modGraphic">
          <ac:chgData name="William Grey" userId="37b73424-c081-4fc2-b1af-363f4f3fd4f3" providerId="ADAL" clId="{28FD4410-43E7-48B7-A795-3FC91C0DC3AB}" dt="2022-10-31T08:43:04.941" v="992" actId="1076"/>
          <ac:graphicFrameMkLst>
            <pc:docMk/>
            <pc:sldMk cId="320828852" sldId="353"/>
            <ac:graphicFrameMk id="11" creationId="{61AFBB3E-0F6B-470D-A76F-435D3A8ACF57}"/>
          </ac:graphicFrameMkLst>
        </pc:graphicFrameChg>
        <pc:cxnChg chg="mod">
          <ac:chgData name="William Grey" userId="37b73424-c081-4fc2-b1af-363f4f3fd4f3" providerId="ADAL" clId="{28FD4410-43E7-48B7-A795-3FC91C0DC3AB}" dt="2022-10-31T08:42:50.761" v="990" actId="14100"/>
          <ac:cxnSpMkLst>
            <pc:docMk/>
            <pc:sldMk cId="320828852" sldId="353"/>
            <ac:cxnSpMk id="13" creationId="{00000000-0000-0000-0000-000000000000}"/>
          </ac:cxnSpMkLst>
        </pc:cxnChg>
        <pc:cxnChg chg="mod">
          <ac:chgData name="William Grey" userId="37b73424-c081-4fc2-b1af-363f4f3fd4f3" providerId="ADAL" clId="{28FD4410-43E7-48B7-A795-3FC91C0DC3AB}" dt="2022-10-31T08:42:39.473" v="987" actId="14100"/>
          <ac:cxnSpMkLst>
            <pc:docMk/>
            <pc:sldMk cId="320828852" sldId="353"/>
            <ac:cxnSpMk id="14" creationId="{00000000-0000-0000-0000-000000000000}"/>
          </ac:cxnSpMkLst>
        </pc:cxnChg>
        <pc:cxnChg chg="mod">
          <ac:chgData name="William Grey" userId="37b73424-c081-4fc2-b1af-363f4f3fd4f3" providerId="ADAL" clId="{28FD4410-43E7-48B7-A795-3FC91C0DC3AB}" dt="2022-10-31T08:42:33.208" v="985" actId="14100"/>
          <ac:cxnSpMkLst>
            <pc:docMk/>
            <pc:sldMk cId="320828852" sldId="353"/>
            <ac:cxnSpMk id="15" creationId="{00000000-0000-0000-0000-000000000000}"/>
          </ac:cxnSpMkLst>
        </pc:cxnChg>
      </pc:sldChg>
      <pc:sldChg chg="addSp delSp modSp mod">
        <pc:chgData name="William Grey" userId="37b73424-c081-4fc2-b1af-363f4f3fd4f3" providerId="ADAL" clId="{28FD4410-43E7-48B7-A795-3FC91C0DC3AB}" dt="2022-10-30T15:12:32.817" v="890" actId="1076"/>
        <pc:sldMkLst>
          <pc:docMk/>
          <pc:sldMk cId="4157841159" sldId="357"/>
        </pc:sldMkLst>
        <pc:spChg chg="mod">
          <ac:chgData name="William Grey" userId="37b73424-c081-4fc2-b1af-363f4f3fd4f3" providerId="ADAL" clId="{28FD4410-43E7-48B7-A795-3FC91C0DC3AB}" dt="2022-10-28T09:33:39.467" v="5" actId="27636"/>
          <ac:spMkLst>
            <pc:docMk/>
            <pc:sldMk cId="4157841159" sldId="357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05:11.720" v="637" actId="12"/>
          <ac:spMkLst>
            <pc:docMk/>
            <pc:sldMk cId="4157841159" sldId="357"/>
            <ac:spMk id="3" creationId="{00000000-0000-0000-0000-000000000000}"/>
          </ac:spMkLst>
        </pc:spChg>
        <pc:spChg chg="del">
          <ac:chgData name="William Grey" userId="37b73424-c081-4fc2-b1af-363f4f3fd4f3" providerId="ADAL" clId="{28FD4410-43E7-48B7-A795-3FC91C0DC3AB}" dt="2022-10-30T15:06:18.028" v="669" actId="478"/>
          <ac:spMkLst>
            <pc:docMk/>
            <pc:sldMk cId="4157841159" sldId="357"/>
            <ac:spMk id="4" creationId="{A3892843-2756-44D2-8297-66F138400BF4}"/>
          </ac:spMkLst>
        </pc:spChg>
        <pc:spChg chg="del mod">
          <ac:chgData name="William Grey" userId="37b73424-c081-4fc2-b1af-363f4f3fd4f3" providerId="ADAL" clId="{28FD4410-43E7-48B7-A795-3FC91C0DC3AB}" dt="2022-10-30T15:06:08.887" v="665" actId="478"/>
          <ac:spMkLst>
            <pc:docMk/>
            <pc:sldMk cId="4157841159" sldId="357"/>
            <ac:spMk id="5" creationId="{D8CB65C2-4D32-4C82-8272-03A71CA18FD9}"/>
          </ac:spMkLst>
        </pc:spChg>
        <pc:spChg chg="del">
          <ac:chgData name="William Grey" userId="37b73424-c081-4fc2-b1af-363f4f3fd4f3" providerId="ADAL" clId="{28FD4410-43E7-48B7-A795-3FC91C0DC3AB}" dt="2022-10-30T15:06:10.894" v="666" actId="478"/>
          <ac:spMkLst>
            <pc:docMk/>
            <pc:sldMk cId="4157841159" sldId="357"/>
            <ac:spMk id="6" creationId="{F5108A29-CFBE-4EB6-BD79-34DD6FE765A4}"/>
          </ac:spMkLst>
        </pc:spChg>
        <pc:spChg chg="add mod">
          <ac:chgData name="William Grey" userId="37b73424-c081-4fc2-b1af-363f4f3fd4f3" providerId="ADAL" clId="{28FD4410-43E7-48B7-A795-3FC91C0DC3AB}" dt="2022-10-30T15:12:13.221" v="887" actId="1036"/>
          <ac:spMkLst>
            <pc:docMk/>
            <pc:sldMk cId="4157841159" sldId="357"/>
            <ac:spMk id="9" creationId="{3E836AAA-2921-464C-A151-F5FC3D86E2AC}"/>
          </ac:spMkLst>
        </pc:spChg>
        <pc:spChg chg="add mod">
          <ac:chgData name="William Grey" userId="37b73424-c081-4fc2-b1af-363f4f3fd4f3" providerId="ADAL" clId="{28FD4410-43E7-48B7-A795-3FC91C0DC3AB}" dt="2022-10-30T15:12:28.524" v="889" actId="1076"/>
          <ac:spMkLst>
            <pc:docMk/>
            <pc:sldMk cId="4157841159" sldId="357"/>
            <ac:spMk id="12" creationId="{B1FFF9D3-DDC4-4347-BA2F-EF27DFF810DA}"/>
          </ac:spMkLst>
        </pc:spChg>
        <pc:spChg chg="add mod">
          <ac:chgData name="William Grey" userId="37b73424-c081-4fc2-b1af-363f4f3fd4f3" providerId="ADAL" clId="{28FD4410-43E7-48B7-A795-3FC91C0DC3AB}" dt="2022-10-30T15:12:32.817" v="890" actId="1076"/>
          <ac:spMkLst>
            <pc:docMk/>
            <pc:sldMk cId="4157841159" sldId="357"/>
            <ac:spMk id="13" creationId="{07F5D3CD-A4BF-4B82-BDFB-738F59DA71D9}"/>
          </ac:spMkLst>
        </pc:spChg>
        <pc:cxnChg chg="del mod">
          <ac:chgData name="William Grey" userId="37b73424-c081-4fc2-b1af-363f4f3fd4f3" providerId="ADAL" clId="{28FD4410-43E7-48B7-A795-3FC91C0DC3AB}" dt="2022-10-30T15:06:15.943" v="668" actId="478"/>
          <ac:cxnSpMkLst>
            <pc:docMk/>
            <pc:sldMk cId="4157841159" sldId="357"/>
            <ac:cxnSpMk id="10" creationId="{D5BB1A55-320E-4DDB-A20F-87FAA9EE6519}"/>
          </ac:cxnSpMkLst>
        </pc:cxnChg>
        <pc:cxnChg chg="del mod">
          <ac:chgData name="William Grey" userId="37b73424-c081-4fc2-b1af-363f4f3fd4f3" providerId="ADAL" clId="{28FD4410-43E7-48B7-A795-3FC91C0DC3AB}" dt="2022-10-30T15:06:13.860" v="667" actId="478"/>
          <ac:cxnSpMkLst>
            <pc:docMk/>
            <pc:sldMk cId="4157841159" sldId="357"/>
            <ac:cxnSpMk id="11" creationId="{2C79D6E0-4B2D-4627-B2FC-A994C881F66A}"/>
          </ac:cxnSpMkLst>
        </pc:cxnChg>
        <pc:cxnChg chg="add mod">
          <ac:chgData name="William Grey" userId="37b73424-c081-4fc2-b1af-363f4f3fd4f3" providerId="ADAL" clId="{28FD4410-43E7-48B7-A795-3FC91C0DC3AB}" dt="2022-10-30T15:05:34.118" v="638"/>
          <ac:cxnSpMkLst>
            <pc:docMk/>
            <pc:sldMk cId="4157841159" sldId="357"/>
            <ac:cxnSpMk id="14" creationId="{0B83F61E-7826-4B53-B274-CDC61E2D5381}"/>
          </ac:cxnSpMkLst>
        </pc:cxnChg>
        <pc:cxnChg chg="add mod">
          <ac:chgData name="William Grey" userId="37b73424-c081-4fc2-b1af-363f4f3fd4f3" providerId="ADAL" clId="{28FD4410-43E7-48B7-A795-3FC91C0DC3AB}" dt="2022-10-30T15:12:20.106" v="888" actId="14100"/>
          <ac:cxnSpMkLst>
            <pc:docMk/>
            <pc:sldMk cId="4157841159" sldId="357"/>
            <ac:cxnSpMk id="15" creationId="{B52EB09E-FCD1-40F8-8C73-7C1FCE943099}"/>
          </ac:cxnSpMkLst>
        </pc:cxnChg>
      </pc:sldChg>
      <pc:sldChg chg="modSp del mod">
        <pc:chgData name="William Grey" userId="37b73424-c081-4fc2-b1af-363f4f3fd4f3" providerId="ADAL" clId="{28FD4410-43E7-48B7-A795-3FC91C0DC3AB}" dt="2022-10-31T10:16:05.010" v="3285" actId="47"/>
        <pc:sldMkLst>
          <pc:docMk/>
          <pc:sldMk cId="3068107647" sldId="358"/>
        </pc:sldMkLst>
        <pc:spChg chg="mod">
          <ac:chgData name="William Grey" userId="37b73424-c081-4fc2-b1af-363f4f3fd4f3" providerId="ADAL" clId="{28FD4410-43E7-48B7-A795-3FC91C0DC3AB}" dt="2022-10-28T09:33:39.518" v="17" actId="27636"/>
          <ac:spMkLst>
            <pc:docMk/>
            <pc:sldMk cId="3068107647" sldId="35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05.445" v="3286" actId="47"/>
        <pc:sldMkLst>
          <pc:docMk/>
          <pc:sldMk cId="1909036299" sldId="359"/>
        </pc:sldMkLst>
        <pc:spChg chg="mod">
          <ac:chgData name="William Grey" userId="37b73424-c081-4fc2-b1af-363f4f3fd4f3" providerId="ADAL" clId="{28FD4410-43E7-48B7-A795-3FC91C0DC3AB}" dt="2022-10-28T09:33:39.515" v="16" actId="27636"/>
          <ac:spMkLst>
            <pc:docMk/>
            <pc:sldMk cId="1909036299" sldId="359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28FD4410-43E7-48B7-A795-3FC91C0DC3AB}" dt="2022-10-31T10:16:04.695" v="3284" actId="47"/>
        <pc:sldMkLst>
          <pc:docMk/>
          <pc:sldMk cId="3795794830" sldId="360"/>
        </pc:sldMkLst>
      </pc:sldChg>
      <pc:sldChg chg="modSp del mod">
        <pc:chgData name="William Grey" userId="37b73424-c081-4fc2-b1af-363f4f3fd4f3" providerId="ADAL" clId="{28FD4410-43E7-48B7-A795-3FC91C0DC3AB}" dt="2022-10-31T10:16:19.403" v="3294" actId="47"/>
        <pc:sldMkLst>
          <pc:docMk/>
          <pc:sldMk cId="3753842199" sldId="361"/>
        </pc:sldMkLst>
        <pc:spChg chg="mod">
          <ac:chgData name="William Grey" userId="37b73424-c081-4fc2-b1af-363f4f3fd4f3" providerId="ADAL" clId="{28FD4410-43E7-48B7-A795-3FC91C0DC3AB}" dt="2022-10-28T09:33:39.478" v="8" actId="27636"/>
          <ac:spMkLst>
            <pc:docMk/>
            <pc:sldMk cId="3753842199" sldId="361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10.548" v="3290" actId="47"/>
        <pc:sldMkLst>
          <pc:docMk/>
          <pc:sldMk cId="434441999" sldId="362"/>
        </pc:sldMkLst>
        <pc:spChg chg="mod">
          <ac:chgData name="William Grey" userId="37b73424-c081-4fc2-b1af-363f4f3fd4f3" providerId="ADAL" clId="{28FD4410-43E7-48B7-A795-3FC91C0DC3AB}" dt="2022-10-28T09:33:39.496" v="12" actId="27636"/>
          <ac:spMkLst>
            <pc:docMk/>
            <pc:sldMk cId="434441999" sldId="362"/>
            <ac:spMk id="2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434441999" sldId="362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13.235" v="3292" actId="47"/>
        <pc:sldMkLst>
          <pc:docMk/>
          <pc:sldMk cId="2342636822" sldId="363"/>
        </pc:sldMkLst>
        <pc:spChg chg="mod">
          <ac:chgData name="William Grey" userId="37b73424-c081-4fc2-b1af-363f4f3fd4f3" providerId="ADAL" clId="{28FD4410-43E7-48B7-A795-3FC91C0DC3AB}" dt="2022-10-28T09:33:39.487" v="10" actId="27636"/>
          <ac:spMkLst>
            <pc:docMk/>
            <pc:sldMk cId="2342636822" sldId="363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09.660" v="3288" actId="47"/>
        <pc:sldMkLst>
          <pc:docMk/>
          <pc:sldMk cId="512681723" sldId="364"/>
        </pc:sldMkLst>
        <pc:spChg chg="mod">
          <ac:chgData name="William Grey" userId="37b73424-c081-4fc2-b1af-363f4f3fd4f3" providerId="ADAL" clId="{28FD4410-43E7-48B7-A795-3FC91C0DC3AB}" dt="2022-10-28T09:33:39.503" v="14" actId="27636"/>
          <ac:spMkLst>
            <pc:docMk/>
            <pc:sldMk cId="512681723" sldId="364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28FD4410-43E7-48B7-A795-3FC91C0DC3AB}" dt="2022-10-31T10:16:16.230" v="3293" actId="47"/>
        <pc:sldMkLst>
          <pc:docMk/>
          <pc:sldMk cId="1559527122" sldId="365"/>
        </pc:sldMkLst>
        <pc:spChg chg="mod">
          <ac:chgData name="William Grey" userId="37b73424-c081-4fc2-b1af-363f4f3fd4f3" providerId="ADAL" clId="{28FD4410-43E7-48B7-A795-3FC91C0DC3AB}" dt="2022-10-28T09:33:39.482" v="9" actId="27636"/>
          <ac:spMkLst>
            <pc:docMk/>
            <pc:sldMk cId="1559527122" sldId="365"/>
            <ac:spMk id="2" creationId="{0845AF7E-EC5D-4C6D-9C7C-90BCD1B9106B}"/>
          </ac:spMkLst>
        </pc:spChg>
      </pc:sldChg>
      <pc:sldChg chg="add del">
        <pc:chgData name="William Grey" userId="37b73424-c081-4fc2-b1af-363f4f3fd4f3" providerId="ADAL" clId="{28FD4410-43E7-48B7-A795-3FC91C0DC3AB}" dt="2022-10-30T14:55:35.468" v="570" actId="2696"/>
        <pc:sldMkLst>
          <pc:docMk/>
          <pc:sldMk cId="421035801" sldId="366"/>
        </pc:sldMkLst>
      </pc:sldChg>
      <pc:sldChg chg="add del">
        <pc:chgData name="William Grey" userId="37b73424-c081-4fc2-b1af-363f4f3fd4f3" providerId="ADAL" clId="{28FD4410-43E7-48B7-A795-3FC91C0DC3AB}" dt="2022-10-31T10:16:03.926" v="3281" actId="47"/>
        <pc:sldMkLst>
          <pc:docMk/>
          <pc:sldMk cId="1162972319" sldId="366"/>
        </pc:sldMkLst>
      </pc:sldChg>
      <pc:sldChg chg="add del">
        <pc:chgData name="William Grey" userId="37b73424-c081-4fc2-b1af-363f4f3fd4f3" providerId="ADAL" clId="{28FD4410-43E7-48B7-A795-3FC91C0DC3AB}" dt="2022-10-31T10:16:04.428" v="3283" actId="47"/>
        <pc:sldMkLst>
          <pc:docMk/>
          <pc:sldMk cId="2353748640" sldId="367"/>
        </pc:sldMkLst>
      </pc:sldChg>
      <pc:sldChg chg="del">
        <pc:chgData name="William Grey" userId="37b73424-c081-4fc2-b1af-363f4f3fd4f3" providerId="ADAL" clId="{28FD4410-43E7-48B7-A795-3FC91C0DC3AB}" dt="2022-10-30T14:55:35.468" v="570" actId="2696"/>
        <pc:sldMkLst>
          <pc:docMk/>
          <pc:sldMk cId="2874812914" sldId="367"/>
        </pc:sldMkLst>
      </pc:sldChg>
      <pc:sldChg chg="add del">
        <pc:chgData name="William Grey" userId="37b73424-c081-4fc2-b1af-363f4f3fd4f3" providerId="ADAL" clId="{28FD4410-43E7-48B7-A795-3FC91C0DC3AB}" dt="2022-10-31T10:16:03.633" v="3280" actId="47"/>
        <pc:sldMkLst>
          <pc:docMk/>
          <pc:sldMk cId="2093771854" sldId="368"/>
        </pc:sldMkLst>
      </pc:sldChg>
      <pc:sldChg chg="modSp add del mod">
        <pc:chgData name="William Grey" userId="37b73424-c081-4fc2-b1af-363f4f3fd4f3" providerId="ADAL" clId="{28FD4410-43E7-48B7-A795-3FC91C0DC3AB}" dt="2022-10-30T14:55:35.468" v="570" actId="2696"/>
        <pc:sldMkLst>
          <pc:docMk/>
          <pc:sldMk cId="4091963738" sldId="368"/>
        </pc:sldMkLst>
        <pc:spChg chg="mod">
          <ac:chgData name="William Grey" userId="37b73424-c081-4fc2-b1af-363f4f3fd4f3" providerId="ADAL" clId="{28FD4410-43E7-48B7-A795-3FC91C0DC3AB}" dt="2022-10-28T09:33:39.451" v="1" actId="27636"/>
          <ac:spMkLst>
            <pc:docMk/>
            <pc:sldMk cId="4091963738" sldId="368"/>
            <ac:spMk id="2" creationId="{74936A22-542E-491E-82EA-4D242454871A}"/>
          </ac:spMkLst>
        </pc:spChg>
        <pc:spChg chg="mod">
          <ac:chgData name="William Grey" userId="37b73424-c081-4fc2-b1af-363f4f3fd4f3" providerId="ADAL" clId="{28FD4410-43E7-48B7-A795-3FC91C0DC3AB}" dt="2022-10-28T09:33:39.412" v="0"/>
          <ac:spMkLst>
            <pc:docMk/>
            <pc:sldMk cId="4091963738" sldId="368"/>
            <ac:spMk id="3" creationId="{A9C29B3C-2EFD-4A45-B474-7B07F2FF15CB}"/>
          </ac:spMkLst>
        </pc:spChg>
      </pc:sldChg>
      <pc:sldChg chg="modSp del mod">
        <pc:chgData name="William Grey" userId="37b73424-c081-4fc2-b1af-363f4f3fd4f3" providerId="ADAL" clId="{28FD4410-43E7-48B7-A795-3FC91C0DC3AB}" dt="2022-10-31T10:16:11.514" v="3291" actId="47"/>
        <pc:sldMkLst>
          <pc:docMk/>
          <pc:sldMk cId="3473511402" sldId="369"/>
        </pc:sldMkLst>
        <pc:spChg chg="mod">
          <ac:chgData name="William Grey" userId="37b73424-c081-4fc2-b1af-363f4f3fd4f3" providerId="ADAL" clId="{28FD4410-43E7-48B7-A795-3FC91C0DC3AB}" dt="2022-10-28T09:33:39.490" v="11" actId="27636"/>
          <ac:spMkLst>
            <pc:docMk/>
            <pc:sldMk cId="3473511402" sldId="369"/>
            <ac:spMk id="2" creationId="{5E9EEA3B-8D4E-4BDD-9C39-584CB3602530}"/>
          </ac:spMkLst>
        </pc:spChg>
      </pc:sldChg>
      <pc:sldChg chg="new del">
        <pc:chgData name="William Grey" userId="37b73424-c081-4fc2-b1af-363f4f3fd4f3" providerId="ADAL" clId="{28FD4410-43E7-48B7-A795-3FC91C0DC3AB}" dt="2022-10-30T08:30:08.579" v="21" actId="47"/>
        <pc:sldMkLst>
          <pc:docMk/>
          <pc:sldMk cId="10948378" sldId="370"/>
        </pc:sldMkLst>
      </pc:sldChg>
      <pc:sldChg chg="modSp new add del mod">
        <pc:chgData name="William Grey" userId="37b73424-c081-4fc2-b1af-363f4f3fd4f3" providerId="ADAL" clId="{28FD4410-43E7-48B7-A795-3FC91C0DC3AB}" dt="2022-10-30T14:55:35.468" v="570" actId="2696"/>
        <pc:sldMkLst>
          <pc:docMk/>
          <pc:sldMk cId="3495583095" sldId="370"/>
        </pc:sldMkLst>
        <pc:spChg chg="mod">
          <ac:chgData name="William Grey" userId="37b73424-c081-4fc2-b1af-363f4f3fd4f3" providerId="ADAL" clId="{28FD4410-43E7-48B7-A795-3FC91C0DC3AB}" dt="2022-10-30T14:53:31.448" v="558" actId="27636"/>
          <ac:spMkLst>
            <pc:docMk/>
            <pc:sldMk cId="3495583095" sldId="370"/>
            <ac:spMk id="2" creationId="{6FEBB207-C18C-4963-8D29-A445AB471008}"/>
          </ac:spMkLst>
        </pc:spChg>
        <pc:spChg chg="mod">
          <ac:chgData name="William Grey" userId="37b73424-c081-4fc2-b1af-363f4f3fd4f3" providerId="ADAL" clId="{28FD4410-43E7-48B7-A795-3FC91C0DC3AB}" dt="2022-10-30T08:32:26.189" v="186" actId="207"/>
          <ac:spMkLst>
            <pc:docMk/>
            <pc:sldMk cId="3495583095" sldId="370"/>
            <ac:spMk id="3" creationId="{30BB4E02-A5AC-44A1-A5CC-CB000863F247}"/>
          </ac:spMkLst>
        </pc:spChg>
      </pc:sldChg>
      <pc:sldChg chg="add del">
        <pc:chgData name="William Grey" userId="37b73424-c081-4fc2-b1af-363f4f3fd4f3" providerId="ADAL" clId="{28FD4410-43E7-48B7-A795-3FC91C0DC3AB}" dt="2022-10-31T10:16:04.158" v="3282" actId="47"/>
        <pc:sldMkLst>
          <pc:docMk/>
          <pc:sldMk cId="3619284957" sldId="370"/>
        </pc:sldMkLst>
      </pc:sldChg>
      <pc:sldChg chg="addSp delSp modSp new mod">
        <pc:chgData name="William Grey" userId="37b73424-c081-4fc2-b1af-363f4f3fd4f3" providerId="ADAL" clId="{28FD4410-43E7-48B7-A795-3FC91C0DC3AB}" dt="2022-10-31T09:53:50.816" v="2805" actId="20577"/>
        <pc:sldMkLst>
          <pc:docMk/>
          <pc:sldMk cId="3849912616" sldId="371"/>
        </pc:sldMkLst>
        <pc:spChg chg="mod">
          <ac:chgData name="William Grey" userId="37b73424-c081-4fc2-b1af-363f4f3fd4f3" providerId="ADAL" clId="{28FD4410-43E7-48B7-A795-3FC91C0DC3AB}" dt="2022-10-30T14:54:05.507" v="559"/>
          <ac:spMkLst>
            <pc:docMk/>
            <pc:sldMk cId="3849912616" sldId="371"/>
            <ac:spMk id="2" creationId="{8C3624D2-2C68-42D8-9278-E86784076FAA}"/>
          </ac:spMkLst>
        </pc:spChg>
        <pc:spChg chg="del">
          <ac:chgData name="William Grey" userId="37b73424-c081-4fc2-b1af-363f4f3fd4f3" providerId="ADAL" clId="{28FD4410-43E7-48B7-A795-3FC91C0DC3AB}" dt="2022-10-31T09:51:49.039" v="2802" actId="478"/>
          <ac:spMkLst>
            <pc:docMk/>
            <pc:sldMk cId="3849912616" sldId="371"/>
            <ac:spMk id="3" creationId="{5E8DF776-AE0C-4260-9CF8-EAE274006ECF}"/>
          </ac:spMkLst>
        </pc:spChg>
        <pc:spChg chg="add del mod">
          <ac:chgData name="William Grey" userId="37b73424-c081-4fc2-b1af-363f4f3fd4f3" providerId="ADAL" clId="{28FD4410-43E7-48B7-A795-3FC91C0DC3AB}" dt="2022-10-31T09:28:44.618" v="2617" actId="478"/>
          <ac:spMkLst>
            <pc:docMk/>
            <pc:sldMk cId="3849912616" sldId="371"/>
            <ac:spMk id="5" creationId="{055E3E3C-DC13-47FB-9669-5387DBD04978}"/>
          </ac:spMkLst>
        </pc:spChg>
        <pc:graphicFrameChg chg="add mod modGraphic">
          <ac:chgData name="William Grey" userId="37b73424-c081-4fc2-b1af-363f4f3fd4f3" providerId="ADAL" clId="{28FD4410-43E7-48B7-A795-3FC91C0DC3AB}" dt="2022-10-31T09:53:50.816" v="2805" actId="20577"/>
          <ac:graphicFrameMkLst>
            <pc:docMk/>
            <pc:sldMk cId="3849912616" sldId="371"/>
            <ac:graphicFrameMk id="4" creationId="{F4A5E7D0-6F57-4FF4-8A26-897D39605777}"/>
          </ac:graphicFrameMkLst>
        </pc:graphicFrameChg>
      </pc:sldChg>
      <pc:sldChg chg="addSp modSp add mod">
        <pc:chgData name="William Grey" userId="37b73424-c081-4fc2-b1af-363f4f3fd4f3" providerId="ADAL" clId="{28FD4410-43E7-48B7-A795-3FC91C0DC3AB}" dt="2022-10-30T15:11:54.114" v="882" actId="14100"/>
        <pc:sldMkLst>
          <pc:docMk/>
          <pc:sldMk cId="4231408366" sldId="372"/>
        </pc:sldMkLst>
        <pc:spChg chg="mod">
          <ac:chgData name="William Grey" userId="37b73424-c081-4fc2-b1af-363f4f3fd4f3" providerId="ADAL" clId="{28FD4410-43E7-48B7-A795-3FC91C0DC3AB}" dt="2022-10-30T15:08:54.417" v="773" actId="255"/>
          <ac:spMkLst>
            <pc:docMk/>
            <pc:sldMk cId="4231408366" sldId="372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0-30T15:10:22.069" v="821" actId="20577"/>
          <ac:spMkLst>
            <pc:docMk/>
            <pc:sldMk cId="4231408366" sldId="372"/>
            <ac:spMk id="9" creationId="{3E836AAA-2921-464C-A151-F5FC3D86E2AC}"/>
          </ac:spMkLst>
        </pc:spChg>
        <pc:spChg chg="add mod">
          <ac:chgData name="William Grey" userId="37b73424-c081-4fc2-b1af-363f4f3fd4f3" providerId="ADAL" clId="{28FD4410-43E7-48B7-A795-3FC91C0DC3AB}" dt="2022-10-30T15:10:51.593" v="834" actId="20577"/>
          <ac:spMkLst>
            <pc:docMk/>
            <pc:sldMk cId="4231408366" sldId="372"/>
            <ac:spMk id="10" creationId="{3A525A97-FECC-49B8-8D7C-D86C77D1C55C}"/>
          </ac:spMkLst>
        </pc:spChg>
        <pc:spChg chg="add mod">
          <ac:chgData name="William Grey" userId="37b73424-c081-4fc2-b1af-363f4f3fd4f3" providerId="ADAL" clId="{28FD4410-43E7-48B7-A795-3FC91C0DC3AB}" dt="2022-10-30T15:10:58.524" v="845" actId="20577"/>
          <ac:spMkLst>
            <pc:docMk/>
            <pc:sldMk cId="4231408366" sldId="372"/>
            <ac:spMk id="11" creationId="{0A1419AC-7FFE-4C45-8AA1-5CA92DAC085E}"/>
          </ac:spMkLst>
        </pc:spChg>
        <pc:spChg chg="mod">
          <ac:chgData name="William Grey" userId="37b73424-c081-4fc2-b1af-363f4f3fd4f3" providerId="ADAL" clId="{28FD4410-43E7-48B7-A795-3FC91C0DC3AB}" dt="2022-10-30T15:10:28.929" v="822" actId="1076"/>
          <ac:spMkLst>
            <pc:docMk/>
            <pc:sldMk cId="4231408366" sldId="372"/>
            <ac:spMk id="12" creationId="{B1FFF9D3-DDC4-4347-BA2F-EF27DFF810DA}"/>
          </ac:spMkLst>
        </pc:spChg>
        <pc:spChg chg="mod">
          <ac:chgData name="William Grey" userId="37b73424-c081-4fc2-b1af-363f4f3fd4f3" providerId="ADAL" clId="{28FD4410-43E7-48B7-A795-3FC91C0DC3AB}" dt="2022-10-30T15:10:28.929" v="822" actId="1076"/>
          <ac:spMkLst>
            <pc:docMk/>
            <pc:sldMk cId="4231408366" sldId="372"/>
            <ac:spMk id="13" creationId="{07F5D3CD-A4BF-4B82-BDFB-738F59DA71D9}"/>
          </ac:spMkLst>
        </pc:spChg>
        <pc:spChg chg="add mod">
          <ac:chgData name="William Grey" userId="37b73424-c081-4fc2-b1af-363f4f3fd4f3" providerId="ADAL" clId="{28FD4410-43E7-48B7-A795-3FC91C0DC3AB}" dt="2022-10-30T15:11:16.816" v="865" actId="14100"/>
          <ac:spMkLst>
            <pc:docMk/>
            <pc:sldMk cId="4231408366" sldId="372"/>
            <ac:spMk id="16" creationId="{45E4E1A0-8FD1-4168-A6D4-3E14C8E145D9}"/>
          </ac:spMkLst>
        </pc:spChg>
        <pc:spChg chg="add mod">
          <ac:chgData name="William Grey" userId="37b73424-c081-4fc2-b1af-363f4f3fd4f3" providerId="ADAL" clId="{28FD4410-43E7-48B7-A795-3FC91C0DC3AB}" dt="2022-10-30T15:11:46.637" v="875" actId="20577"/>
          <ac:spMkLst>
            <pc:docMk/>
            <pc:sldMk cId="4231408366" sldId="372"/>
            <ac:spMk id="19" creationId="{EE9C628B-6176-421E-96E1-7C66F45EF925}"/>
          </ac:spMkLst>
        </pc:spChg>
        <pc:spChg chg="add mod">
          <ac:chgData name="William Grey" userId="37b73424-c081-4fc2-b1af-363f4f3fd4f3" providerId="ADAL" clId="{28FD4410-43E7-48B7-A795-3FC91C0DC3AB}" dt="2022-10-30T15:11:54.114" v="882" actId="14100"/>
          <ac:spMkLst>
            <pc:docMk/>
            <pc:sldMk cId="4231408366" sldId="372"/>
            <ac:spMk id="20" creationId="{ED6E25C6-1D1A-429F-BB93-ED11BB5E9C48}"/>
          </ac:spMkLst>
        </pc:spChg>
        <pc:cxnChg chg="mod">
          <ac:chgData name="William Grey" userId="37b73424-c081-4fc2-b1af-363f4f3fd4f3" providerId="ADAL" clId="{28FD4410-43E7-48B7-A795-3FC91C0DC3AB}" dt="2022-10-30T15:10:28.929" v="822" actId="1076"/>
          <ac:cxnSpMkLst>
            <pc:docMk/>
            <pc:sldMk cId="4231408366" sldId="372"/>
            <ac:cxnSpMk id="14" creationId="{0B83F61E-7826-4B53-B274-CDC61E2D5381}"/>
          </ac:cxnSpMkLst>
        </pc:cxnChg>
        <pc:cxnChg chg="mod">
          <ac:chgData name="William Grey" userId="37b73424-c081-4fc2-b1af-363f4f3fd4f3" providerId="ADAL" clId="{28FD4410-43E7-48B7-A795-3FC91C0DC3AB}" dt="2022-10-30T15:10:28.929" v="822" actId="1076"/>
          <ac:cxnSpMkLst>
            <pc:docMk/>
            <pc:sldMk cId="4231408366" sldId="372"/>
            <ac:cxnSpMk id="15" creationId="{B52EB09E-FCD1-40F8-8C73-7C1FCE943099}"/>
          </ac:cxnSpMkLst>
        </pc:cxnChg>
        <pc:cxnChg chg="add mod">
          <ac:chgData name="William Grey" userId="37b73424-c081-4fc2-b1af-363f4f3fd4f3" providerId="ADAL" clId="{28FD4410-43E7-48B7-A795-3FC91C0DC3AB}" dt="2022-10-30T15:10:48.714" v="829" actId="1076"/>
          <ac:cxnSpMkLst>
            <pc:docMk/>
            <pc:sldMk cId="4231408366" sldId="372"/>
            <ac:cxnSpMk id="17" creationId="{B921E86D-29A6-442A-9EB3-B707E1672CEC}"/>
          </ac:cxnSpMkLst>
        </pc:cxnChg>
        <pc:cxnChg chg="add mod">
          <ac:chgData name="William Grey" userId="37b73424-c081-4fc2-b1af-363f4f3fd4f3" providerId="ADAL" clId="{28FD4410-43E7-48B7-A795-3FC91C0DC3AB}" dt="2022-10-30T15:10:48.714" v="829" actId="1076"/>
          <ac:cxnSpMkLst>
            <pc:docMk/>
            <pc:sldMk cId="4231408366" sldId="372"/>
            <ac:cxnSpMk id="18" creationId="{20976B50-D7FE-4AA9-98C8-258A6FAEE6A8}"/>
          </ac:cxnSpMkLst>
        </pc:cxnChg>
        <pc:cxnChg chg="add mod">
          <ac:chgData name="William Grey" userId="37b73424-c081-4fc2-b1af-363f4f3fd4f3" providerId="ADAL" clId="{28FD4410-43E7-48B7-A795-3FC91C0DC3AB}" dt="2022-10-30T15:11:41.615" v="867" actId="1076"/>
          <ac:cxnSpMkLst>
            <pc:docMk/>
            <pc:sldMk cId="4231408366" sldId="372"/>
            <ac:cxnSpMk id="21" creationId="{4CA1FE35-64BE-401F-B276-612F177FBB08}"/>
          </ac:cxnSpMkLst>
        </pc:cxnChg>
        <pc:cxnChg chg="add mod">
          <ac:chgData name="William Grey" userId="37b73424-c081-4fc2-b1af-363f4f3fd4f3" providerId="ADAL" clId="{28FD4410-43E7-48B7-A795-3FC91C0DC3AB}" dt="2022-10-30T15:11:41.615" v="867" actId="1076"/>
          <ac:cxnSpMkLst>
            <pc:docMk/>
            <pc:sldMk cId="4231408366" sldId="372"/>
            <ac:cxnSpMk id="22" creationId="{451CA3AE-D112-4B50-ABCE-43CD8CBA71C3}"/>
          </ac:cxnSpMkLst>
        </pc:cxnChg>
      </pc:sldChg>
      <pc:sldChg chg="addSp delSp modSp add mod">
        <pc:chgData name="William Grey" userId="37b73424-c081-4fc2-b1af-363f4f3fd4f3" providerId="ADAL" clId="{28FD4410-43E7-48B7-A795-3FC91C0DC3AB}" dt="2022-11-03T13:31:49.580" v="3350" actId="20577"/>
        <pc:sldMkLst>
          <pc:docMk/>
          <pc:sldMk cId="4150031185" sldId="373"/>
        </pc:sldMkLst>
        <pc:spChg chg="mod">
          <ac:chgData name="William Grey" userId="37b73424-c081-4fc2-b1af-363f4f3fd4f3" providerId="ADAL" clId="{28FD4410-43E7-48B7-A795-3FC91C0DC3AB}" dt="2022-10-31T08:44:18.994" v="1013" actId="20577"/>
          <ac:spMkLst>
            <pc:docMk/>
            <pc:sldMk cId="4150031185" sldId="373"/>
            <ac:spMk id="2" creationId="{8C3624D2-2C68-42D8-9278-E86784076FAA}"/>
          </ac:spMkLst>
        </pc:spChg>
        <pc:spChg chg="add mod">
          <ac:chgData name="William Grey" userId="37b73424-c081-4fc2-b1af-363f4f3fd4f3" providerId="ADAL" clId="{28FD4410-43E7-48B7-A795-3FC91C0DC3AB}" dt="2022-11-03T13:31:49.580" v="3350" actId="20577"/>
          <ac:spMkLst>
            <pc:docMk/>
            <pc:sldMk cId="4150031185" sldId="373"/>
            <ac:spMk id="5" creationId="{9A270448-91DA-4B65-9F21-84BB625CDEB9}"/>
          </ac:spMkLst>
        </pc:spChg>
        <pc:graphicFrameChg chg="del modGraphic">
          <ac:chgData name="William Grey" userId="37b73424-c081-4fc2-b1af-363f4f3fd4f3" providerId="ADAL" clId="{28FD4410-43E7-48B7-A795-3FC91C0DC3AB}" dt="2022-10-31T09:54:10.862" v="2808" actId="478"/>
          <ac:graphicFrameMkLst>
            <pc:docMk/>
            <pc:sldMk cId="4150031185" sldId="373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09:54:11.232" v="2809"/>
          <ac:graphicFrameMkLst>
            <pc:docMk/>
            <pc:sldMk cId="4150031185" sldId="373"/>
            <ac:graphicFrameMk id="6" creationId="{448C92A6-E1A8-4A73-A151-64AD8C163943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0-31T09:53:59.590" v="2807"/>
        <pc:sldMkLst>
          <pc:docMk/>
          <pc:sldMk cId="3857774830" sldId="374"/>
        </pc:sldMkLst>
        <pc:spChg chg="mod">
          <ac:chgData name="William Grey" userId="37b73424-c081-4fc2-b1af-363f4f3fd4f3" providerId="ADAL" clId="{28FD4410-43E7-48B7-A795-3FC91C0DC3AB}" dt="2022-10-31T08:39:42.081" v="961" actId="20577"/>
          <ac:spMkLst>
            <pc:docMk/>
            <pc:sldMk cId="3857774830" sldId="374"/>
            <ac:spMk id="2" creationId="{8C3624D2-2C68-42D8-9278-E86784076FAA}"/>
          </ac:spMkLst>
        </pc:spChg>
        <pc:spChg chg="mod">
          <ac:chgData name="William Grey" userId="37b73424-c081-4fc2-b1af-363f4f3fd4f3" providerId="ADAL" clId="{28FD4410-43E7-48B7-A795-3FC91C0DC3AB}" dt="2022-10-31T08:39:48.043" v="968" actId="20577"/>
          <ac:spMkLst>
            <pc:docMk/>
            <pc:sldMk cId="3857774830" sldId="374"/>
            <ac:spMk id="5" creationId="{055E3E3C-DC13-47FB-9669-5387DBD04978}"/>
          </ac:spMkLst>
        </pc:spChg>
        <pc:graphicFrameChg chg="del">
          <ac:chgData name="William Grey" userId="37b73424-c081-4fc2-b1af-363f4f3fd4f3" providerId="ADAL" clId="{28FD4410-43E7-48B7-A795-3FC91C0DC3AB}" dt="2022-10-31T09:53:59.214" v="2806" actId="478"/>
          <ac:graphicFrameMkLst>
            <pc:docMk/>
            <pc:sldMk cId="3857774830" sldId="374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09:53:59.590" v="2807"/>
          <ac:graphicFrameMkLst>
            <pc:docMk/>
            <pc:sldMk cId="3857774830" sldId="374"/>
            <ac:graphicFrameMk id="6" creationId="{6375A24A-2135-4619-B2CC-29AA4D400529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1-03T13:31:58.187" v="3353" actId="20577"/>
        <pc:sldMkLst>
          <pc:docMk/>
          <pc:sldMk cId="772504612" sldId="375"/>
        </pc:sldMkLst>
        <pc:spChg chg="mod">
          <ac:chgData name="William Grey" userId="37b73424-c081-4fc2-b1af-363f4f3fd4f3" providerId="ADAL" clId="{28FD4410-43E7-48B7-A795-3FC91C0DC3AB}" dt="2022-10-31T10:09:38.620" v="3272" actId="20577"/>
          <ac:spMkLst>
            <pc:docMk/>
            <pc:sldMk cId="772504612" sldId="375"/>
            <ac:spMk id="2" creationId="{8C3624D2-2C68-42D8-9278-E86784076FAA}"/>
          </ac:spMkLst>
        </pc:spChg>
        <pc:spChg chg="del">
          <ac:chgData name="William Grey" userId="37b73424-c081-4fc2-b1af-363f4f3fd4f3" providerId="ADAL" clId="{28FD4410-43E7-48B7-A795-3FC91C0DC3AB}" dt="2022-10-31T08:58:24.652" v="1655" actId="478"/>
          <ac:spMkLst>
            <pc:docMk/>
            <pc:sldMk cId="772504612" sldId="375"/>
            <ac:spMk id="3" creationId="{5E8DF776-AE0C-4260-9CF8-EAE274006ECF}"/>
          </ac:spMkLst>
        </pc:spChg>
        <pc:spChg chg="mod">
          <ac:chgData name="William Grey" userId="37b73424-c081-4fc2-b1af-363f4f3fd4f3" providerId="ADAL" clId="{28FD4410-43E7-48B7-A795-3FC91C0DC3AB}" dt="2022-11-03T13:31:58.187" v="3353" actId="20577"/>
          <ac:spMkLst>
            <pc:docMk/>
            <pc:sldMk cId="772504612" sldId="375"/>
            <ac:spMk id="5" creationId="{9A270448-91DA-4B65-9F21-84BB625CDEB9}"/>
          </ac:spMkLst>
        </pc:spChg>
        <pc:graphicFrameChg chg="del mod modGraphic">
          <ac:chgData name="William Grey" userId="37b73424-c081-4fc2-b1af-363f4f3fd4f3" providerId="ADAL" clId="{28FD4410-43E7-48B7-A795-3FC91C0DC3AB}" dt="2022-10-31T09:54:54.282" v="2820" actId="478"/>
          <ac:graphicFrameMkLst>
            <pc:docMk/>
            <pc:sldMk cId="772504612" sldId="375"/>
            <ac:graphicFrameMk id="4" creationId="{F4A5E7D0-6F57-4FF4-8A26-897D39605777}"/>
          </ac:graphicFrameMkLst>
        </pc:graphicFrameChg>
        <pc:graphicFrameChg chg="add mod modGraphic">
          <ac:chgData name="William Grey" userId="37b73424-c081-4fc2-b1af-363f4f3fd4f3" providerId="ADAL" clId="{28FD4410-43E7-48B7-A795-3FC91C0DC3AB}" dt="2022-10-31T09:54:58.961" v="2821" actId="1076"/>
          <ac:graphicFrameMkLst>
            <pc:docMk/>
            <pc:sldMk cId="772504612" sldId="375"/>
            <ac:graphicFrameMk id="6" creationId="{8B50B5FF-3B88-4F24-B514-508775A7D8A6}"/>
          </ac:graphicFrameMkLst>
        </pc:graphicFrameChg>
      </pc:sldChg>
      <pc:sldChg chg="addSp delSp modSp add mod">
        <pc:chgData name="William Grey" userId="37b73424-c081-4fc2-b1af-363f4f3fd4f3" providerId="ADAL" clId="{28FD4410-43E7-48B7-A795-3FC91C0DC3AB}" dt="2022-10-31T10:08:22.404" v="3126" actId="14100"/>
        <pc:sldMkLst>
          <pc:docMk/>
          <pc:sldMk cId="289096589" sldId="376"/>
        </pc:sldMkLst>
        <pc:spChg chg="mod">
          <ac:chgData name="William Grey" userId="37b73424-c081-4fc2-b1af-363f4f3fd4f3" providerId="ADAL" clId="{28FD4410-43E7-48B7-A795-3FC91C0DC3AB}" dt="2022-10-31T08:59:04.501" v="1662" actId="20577"/>
          <ac:spMkLst>
            <pc:docMk/>
            <pc:sldMk cId="289096589" sldId="376"/>
            <ac:spMk id="2" creationId="{8C3624D2-2C68-42D8-9278-E86784076FAA}"/>
          </ac:spMkLst>
        </pc:spChg>
        <pc:spChg chg="mod">
          <ac:chgData name="William Grey" userId="37b73424-c081-4fc2-b1af-363f4f3fd4f3" providerId="ADAL" clId="{28FD4410-43E7-48B7-A795-3FC91C0DC3AB}" dt="2022-10-31T10:08:22.404" v="3126" actId="14100"/>
          <ac:spMkLst>
            <pc:docMk/>
            <pc:sldMk cId="289096589" sldId="376"/>
            <ac:spMk id="5" creationId="{9A270448-91DA-4B65-9F21-84BB625CDEB9}"/>
          </ac:spMkLst>
        </pc:spChg>
        <pc:graphicFrameChg chg="del">
          <ac:chgData name="William Grey" userId="37b73424-c081-4fc2-b1af-363f4f3fd4f3" providerId="ADAL" clId="{28FD4410-43E7-48B7-A795-3FC91C0DC3AB}" dt="2022-10-31T10:08:17.133" v="3124" actId="478"/>
          <ac:graphicFrameMkLst>
            <pc:docMk/>
            <pc:sldMk cId="289096589" sldId="376"/>
            <ac:graphicFrameMk id="4" creationId="{F4A5E7D0-6F57-4FF4-8A26-897D39605777}"/>
          </ac:graphicFrameMkLst>
        </pc:graphicFrameChg>
        <pc:graphicFrameChg chg="add mod">
          <ac:chgData name="William Grey" userId="37b73424-c081-4fc2-b1af-363f4f3fd4f3" providerId="ADAL" clId="{28FD4410-43E7-48B7-A795-3FC91C0DC3AB}" dt="2022-10-31T10:08:17.604" v="3125"/>
          <ac:graphicFrameMkLst>
            <pc:docMk/>
            <pc:sldMk cId="289096589" sldId="376"/>
            <ac:graphicFrameMk id="6" creationId="{DBF5BE2B-5BB4-474A-8E93-FDFB2FEF35B5}"/>
          </ac:graphicFrameMkLst>
        </pc:graphicFrameChg>
      </pc:sldChg>
      <pc:sldChg chg="addSp delSp modSp add del mod">
        <pc:chgData name="William Grey" userId="37b73424-c081-4fc2-b1af-363f4f3fd4f3" providerId="ADAL" clId="{28FD4410-43E7-48B7-A795-3FC91C0DC3AB}" dt="2022-11-03T13:56:43.105" v="3539" actId="20577"/>
        <pc:sldMkLst>
          <pc:docMk/>
          <pc:sldMk cId="4132135543" sldId="377"/>
        </pc:sldMkLst>
        <pc:spChg chg="del mod">
          <ac:chgData name="William Grey" userId="37b73424-c081-4fc2-b1af-363f4f3fd4f3" providerId="ADAL" clId="{28FD4410-43E7-48B7-A795-3FC91C0DC3AB}" dt="2022-10-31T09:59:52.632" v="2962" actId="478"/>
          <ac:spMkLst>
            <pc:docMk/>
            <pc:sldMk cId="4132135543" sldId="377"/>
            <ac:spMk id="3" creationId="{00000000-0000-0000-0000-000000000000}"/>
          </ac:spMkLst>
        </pc:spChg>
        <pc:spChg chg="mod">
          <ac:chgData name="William Grey" userId="37b73424-c081-4fc2-b1af-363f4f3fd4f3" providerId="ADAL" clId="{28FD4410-43E7-48B7-A795-3FC91C0DC3AB}" dt="2022-11-03T13:56:43.105" v="3539" actId="20577"/>
          <ac:spMkLst>
            <pc:docMk/>
            <pc:sldMk cId="4132135543" sldId="377"/>
            <ac:spMk id="4" creationId="{00000000-0000-0000-0000-000000000000}"/>
          </ac:spMkLst>
        </pc:spChg>
        <pc:spChg chg="add del mod">
          <ac:chgData name="William Grey" userId="37b73424-c081-4fc2-b1af-363f4f3fd4f3" providerId="ADAL" clId="{28FD4410-43E7-48B7-A795-3FC91C0DC3AB}" dt="2022-10-31T10:00:07.070" v="2964" actId="478"/>
          <ac:spMkLst>
            <pc:docMk/>
            <pc:sldMk cId="4132135543" sldId="377"/>
            <ac:spMk id="6" creationId="{182C6000-8479-426F-8EEA-F5D901517963}"/>
          </ac:spMkLst>
        </pc:spChg>
        <pc:graphicFrameChg chg="add mod modGraphic">
          <ac:chgData name="William Grey" userId="37b73424-c081-4fc2-b1af-363f4f3fd4f3" providerId="ADAL" clId="{28FD4410-43E7-48B7-A795-3FC91C0DC3AB}" dt="2022-10-31T10:10:45.199" v="3279" actId="113"/>
          <ac:graphicFrameMkLst>
            <pc:docMk/>
            <pc:sldMk cId="4132135543" sldId="377"/>
            <ac:graphicFrameMk id="7" creationId="{9DB0265A-9C50-4199-BE4A-1B0C81AB580F}"/>
          </ac:graphicFrameMkLst>
        </pc:graphicFrameChg>
      </pc:sldChg>
    </pc:docChg>
  </pc:docChgLst>
  <pc:docChgLst>
    <pc:chgData name="William Grey" userId="37b73424-c081-4fc2-b1af-363f4f3fd4f3" providerId="ADAL" clId="{F2822870-8954-486C-9529-80DC707CDB6B}"/>
    <pc:docChg chg="custSel addSld modSld">
      <pc:chgData name="William Grey" userId="37b73424-c081-4fc2-b1af-363f4f3fd4f3" providerId="ADAL" clId="{F2822870-8954-486C-9529-80DC707CDB6B}" dt="2023-02-02T15:11:45.849" v="138" actId="20577"/>
      <pc:docMkLst>
        <pc:docMk/>
      </pc:docMkLst>
      <pc:sldChg chg="addSp delSp modSp new mod">
        <pc:chgData name="William Grey" userId="37b73424-c081-4fc2-b1af-363f4f3fd4f3" providerId="ADAL" clId="{F2822870-8954-486C-9529-80DC707CDB6B}" dt="2023-02-02T15:11:45.849" v="138" actId="20577"/>
        <pc:sldMkLst>
          <pc:docMk/>
          <pc:sldMk cId="818800340" sldId="378"/>
        </pc:sldMkLst>
        <pc:spChg chg="mod">
          <ac:chgData name="William Grey" userId="37b73424-c081-4fc2-b1af-363f4f3fd4f3" providerId="ADAL" clId="{F2822870-8954-486C-9529-80DC707CDB6B}" dt="2023-02-02T15:11:04.044" v="103" actId="20577"/>
          <ac:spMkLst>
            <pc:docMk/>
            <pc:sldMk cId="818800340" sldId="378"/>
            <ac:spMk id="2" creationId="{CB7E8844-137A-4391-B110-BCC1C4615A07}"/>
          </ac:spMkLst>
        </pc:spChg>
        <pc:spChg chg="del">
          <ac:chgData name="William Grey" userId="37b73424-c081-4fc2-b1af-363f4f3fd4f3" providerId="ADAL" clId="{F2822870-8954-486C-9529-80DC707CDB6B}" dt="2023-02-02T15:09:12.857" v="22" actId="3680"/>
          <ac:spMkLst>
            <pc:docMk/>
            <pc:sldMk cId="818800340" sldId="378"/>
            <ac:spMk id="3" creationId="{4B3F4236-8653-4D7E-B59F-29968A32D42B}"/>
          </ac:spMkLst>
        </pc:spChg>
        <pc:spChg chg="add mod">
          <ac:chgData name="William Grey" userId="37b73424-c081-4fc2-b1af-363f4f3fd4f3" providerId="ADAL" clId="{F2822870-8954-486C-9529-80DC707CDB6B}" dt="2023-02-02T15:11:23.059" v="133" actId="20577"/>
          <ac:spMkLst>
            <pc:docMk/>
            <pc:sldMk cId="818800340" sldId="378"/>
            <ac:spMk id="6" creationId="{0AA80504-A68C-414D-9CB8-CDBE990AE039}"/>
          </ac:spMkLst>
        </pc:spChg>
        <pc:graphicFrameChg chg="add mod ord modGraphic">
          <ac:chgData name="William Grey" userId="37b73424-c081-4fc2-b1af-363f4f3fd4f3" providerId="ADAL" clId="{F2822870-8954-486C-9529-80DC707CDB6B}" dt="2023-02-02T15:11:45.849" v="138" actId="20577"/>
          <ac:graphicFrameMkLst>
            <pc:docMk/>
            <pc:sldMk cId="818800340" sldId="378"/>
            <ac:graphicFrameMk id="4" creationId="{DF2B92D0-413C-4717-BE05-CCE01D38CF65}"/>
          </ac:graphicFrameMkLst>
        </pc:graphicFrameChg>
      </pc:sldChg>
    </pc:docChg>
  </pc:docChgLst>
  <pc:docChgLst>
    <pc:chgData name="William Grey" userId="37b73424-c081-4fc2-b1af-363f4f3fd4f3" providerId="ADAL" clId="{D7C064AA-B793-4AA9-A38E-330C65D06420}"/>
    <pc:docChg chg="modSld">
      <pc:chgData name="William Grey" userId="37b73424-c081-4fc2-b1af-363f4f3fd4f3" providerId="ADAL" clId="{D7C064AA-B793-4AA9-A38E-330C65D06420}" dt="2021-11-30T14:10:49.886" v="1" actId="20577"/>
      <pc:docMkLst>
        <pc:docMk/>
      </pc:docMkLst>
      <pc:sldChg chg="modSp mod">
        <pc:chgData name="William Grey" userId="37b73424-c081-4fc2-b1af-363f4f3fd4f3" providerId="ADAL" clId="{D7C064AA-B793-4AA9-A38E-330C65D06420}" dt="2021-11-30T14:10:49.886" v="1" actId="20577"/>
        <pc:sldMkLst>
          <pc:docMk/>
          <pc:sldMk cId="2342636822" sldId="363"/>
        </pc:sldMkLst>
        <pc:spChg chg="mod">
          <ac:chgData name="William Grey" userId="37b73424-c081-4fc2-b1af-363f4f3fd4f3" providerId="ADAL" clId="{D7C064AA-B793-4AA9-A38E-330C65D06420}" dt="2021-11-30T14:10:49.886" v="1" actId="20577"/>
          <ac:spMkLst>
            <pc:docMk/>
            <pc:sldMk cId="2342636822" sldId="363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D7C064AA-B793-4AA9-A38E-330C65D06420}" dt="2021-11-30T13:17:44.460" v="0" actId="20578"/>
        <pc:sldMkLst>
          <pc:docMk/>
          <pc:sldMk cId="421035801" sldId="366"/>
        </pc:sldMkLst>
        <pc:graphicFrameChg chg="mod">
          <ac:chgData name="William Grey" userId="37b73424-c081-4fc2-b1af-363f4f3fd4f3" providerId="ADAL" clId="{D7C064AA-B793-4AA9-A38E-330C65D06420}" dt="2021-11-30T13:17:44.460" v="0" actId="20578"/>
          <ac:graphicFrameMkLst>
            <pc:docMk/>
            <pc:sldMk cId="421035801" sldId="366"/>
            <ac:graphicFrameMk id="4" creationId="{7CA4E127-1E3F-41C4-B3C8-73330F2D1CB4}"/>
          </ac:graphicFrameMkLst>
        </pc:graphicFrameChg>
      </pc:sldChg>
    </pc:docChg>
  </pc:docChgLst>
  <pc:docChgLst>
    <pc:chgData name="William Grey" userId="37b73424-c081-4fc2-b1af-363f4f3fd4f3" providerId="ADAL" clId="{AD3D3B49-F749-47DB-A33B-AAC5A46A3EF4}"/>
    <pc:docChg chg="addSld modSld sldOrd">
      <pc:chgData name="William Grey" userId="37b73424-c081-4fc2-b1af-363f4f3fd4f3" providerId="ADAL" clId="{AD3D3B49-F749-47DB-A33B-AAC5A46A3EF4}" dt="2023-03-14T14:53:49.225" v="9"/>
      <pc:docMkLst>
        <pc:docMk/>
      </pc:docMkLst>
      <pc:sldChg chg="addSp modSp new mod">
        <pc:chgData name="William Grey" userId="37b73424-c081-4fc2-b1af-363f4f3fd4f3" providerId="ADAL" clId="{AD3D3B49-F749-47DB-A33B-AAC5A46A3EF4}" dt="2023-03-14T14:53:08.760" v="4"/>
        <pc:sldMkLst>
          <pc:docMk/>
          <pc:sldMk cId="725761629" sldId="379"/>
        </pc:sldMkLst>
        <pc:picChg chg="add mod">
          <ac:chgData name="William Grey" userId="37b73424-c081-4fc2-b1af-363f4f3fd4f3" providerId="ADAL" clId="{AD3D3B49-F749-47DB-A33B-AAC5A46A3EF4}" dt="2023-03-14T14:53:08.760" v="4"/>
          <ac:picMkLst>
            <pc:docMk/>
            <pc:sldMk cId="725761629" sldId="379"/>
            <ac:picMk id="3" creationId="{E29C8FAC-08F3-4BB0-8109-70D959201F6E}"/>
          </ac:picMkLst>
        </pc:picChg>
      </pc:sldChg>
      <pc:sldChg chg="add ord">
        <pc:chgData name="William Grey" userId="37b73424-c081-4fc2-b1af-363f4f3fd4f3" providerId="ADAL" clId="{AD3D3B49-F749-47DB-A33B-AAC5A46A3EF4}" dt="2023-03-14T14:53:49.225" v="9"/>
        <pc:sldMkLst>
          <pc:docMk/>
          <pc:sldMk cId="2601722027" sldId="3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B65C5-0B91-45D5-8AE4-8376ECC31EBA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226C8-A681-4FF3-9763-697BFC6CF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06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0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1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58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9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3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5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65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92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189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8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2DC3A5B-5E93-D40A-6784-54A1AABCF420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2032B8-B1BD-0634-7236-D734487C2A12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83582E-A9CA-208A-0FD7-358930CAC84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7C86BB-5FF1-1958-2B6E-56B647CF4E4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8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inheritance_completed.p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uper_example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inheritance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4A5E7D0-6F57-4FF4-8A26-897D39605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14971"/>
              </p:ext>
            </p:extLst>
          </p:nvPr>
        </p:nvGraphicFramePr>
        <p:xfrm>
          <a:off x="838200" y="1392489"/>
          <a:ext cx="6320589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355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72703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91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916" y="125333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sz="2400" dirty="0"/>
              <a:t>A Zoo has Koalas and Wombats. Both are mammals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/>
              <a:t>Identify three suitable classes to model this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/>
              <a:t> Draw the inheritance diagram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2) A bookshop sells three types of books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Non-fiction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Fiction children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Fiction adults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Identify five OOP classes to model this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Draw the inheritance diagram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836AAA-2921-464C-A151-F5FC3D86E2AC}"/>
              </a:ext>
            </a:extLst>
          </p:cNvPr>
          <p:cNvSpPr txBox="1"/>
          <p:nvPr/>
        </p:nvSpPr>
        <p:spPr>
          <a:xfrm>
            <a:off x="8413772" y="1014008"/>
            <a:ext cx="179028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Mammals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FF9D3-DDC4-4347-BA2F-EF27DFF810DA}"/>
              </a:ext>
            </a:extLst>
          </p:cNvPr>
          <p:cNvSpPr txBox="1"/>
          <p:nvPr/>
        </p:nvSpPr>
        <p:spPr>
          <a:xfrm>
            <a:off x="7893242" y="2178310"/>
            <a:ext cx="154303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Koalas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F5D3CD-A4BF-4B82-BDFB-738F59DA71D9}"/>
              </a:ext>
            </a:extLst>
          </p:cNvPr>
          <p:cNvSpPr txBox="1"/>
          <p:nvPr/>
        </p:nvSpPr>
        <p:spPr>
          <a:xfrm>
            <a:off x="9645742" y="2176136"/>
            <a:ext cx="1599774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Wombats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83F61E-7826-4B53-B274-CDC61E2D5381}"/>
              </a:ext>
            </a:extLst>
          </p:cNvPr>
          <p:cNvCxnSpPr/>
          <p:nvPr/>
        </p:nvCxnSpPr>
        <p:spPr>
          <a:xfrm flipH="1" flipV="1">
            <a:off x="9917171" y="1530644"/>
            <a:ext cx="10576" cy="652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2EB09E-FCD1-40F8-8C73-7C1FCE943099}"/>
              </a:ext>
            </a:extLst>
          </p:cNvPr>
          <p:cNvCxnSpPr>
            <a:cxnSpLocks/>
          </p:cNvCxnSpPr>
          <p:nvPr/>
        </p:nvCxnSpPr>
        <p:spPr>
          <a:xfrm flipV="1">
            <a:off x="8903972" y="1535054"/>
            <a:ext cx="0" cy="6432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A525A97-FECC-49B8-8D7C-D86C77D1C55C}"/>
              </a:ext>
            </a:extLst>
          </p:cNvPr>
          <p:cNvSpPr txBox="1"/>
          <p:nvPr/>
        </p:nvSpPr>
        <p:spPr>
          <a:xfrm>
            <a:off x="8413772" y="3429000"/>
            <a:ext cx="179028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Books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1419AC-7FFE-4C45-8AA1-5CA92DAC085E}"/>
              </a:ext>
            </a:extLst>
          </p:cNvPr>
          <p:cNvSpPr txBox="1"/>
          <p:nvPr/>
        </p:nvSpPr>
        <p:spPr>
          <a:xfrm>
            <a:off x="7893242" y="4591128"/>
            <a:ext cx="154303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E4E1A0-8FD1-4168-A6D4-3E14C8E145D9}"/>
              </a:ext>
            </a:extLst>
          </p:cNvPr>
          <p:cNvSpPr txBox="1"/>
          <p:nvPr/>
        </p:nvSpPr>
        <p:spPr>
          <a:xfrm>
            <a:off x="9645741" y="4588954"/>
            <a:ext cx="181634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Non-fiction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921E86D-29A6-442A-9EB3-B707E1672CEC}"/>
              </a:ext>
            </a:extLst>
          </p:cNvPr>
          <p:cNvCxnSpPr/>
          <p:nvPr/>
        </p:nvCxnSpPr>
        <p:spPr>
          <a:xfrm flipH="1" flipV="1">
            <a:off x="9917171" y="3943462"/>
            <a:ext cx="10576" cy="652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0976B50-D7FE-4AA9-98C8-258A6FAEE6A8}"/>
              </a:ext>
            </a:extLst>
          </p:cNvPr>
          <p:cNvCxnSpPr>
            <a:cxnSpLocks/>
          </p:cNvCxnSpPr>
          <p:nvPr/>
        </p:nvCxnSpPr>
        <p:spPr>
          <a:xfrm flipV="1">
            <a:off x="8903972" y="3947872"/>
            <a:ext cx="0" cy="6432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E9C628B-6176-421E-96E1-7C66F45EF925}"/>
              </a:ext>
            </a:extLst>
          </p:cNvPr>
          <p:cNvSpPr txBox="1"/>
          <p:nvPr/>
        </p:nvSpPr>
        <p:spPr>
          <a:xfrm>
            <a:off x="7121727" y="5748908"/>
            <a:ext cx="154303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Children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6E25C6-1D1A-429F-BB93-ED11BB5E9C48}"/>
              </a:ext>
            </a:extLst>
          </p:cNvPr>
          <p:cNvSpPr txBox="1"/>
          <p:nvPr/>
        </p:nvSpPr>
        <p:spPr>
          <a:xfrm>
            <a:off x="8874227" y="5746734"/>
            <a:ext cx="154303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Adults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A1FE35-64BE-401F-B276-612F177FBB08}"/>
              </a:ext>
            </a:extLst>
          </p:cNvPr>
          <p:cNvCxnSpPr/>
          <p:nvPr/>
        </p:nvCxnSpPr>
        <p:spPr>
          <a:xfrm flipH="1" flipV="1">
            <a:off x="9145656" y="5101242"/>
            <a:ext cx="10576" cy="652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51CA3AE-D112-4B50-ABCE-43CD8CBA71C3}"/>
              </a:ext>
            </a:extLst>
          </p:cNvPr>
          <p:cNvCxnSpPr>
            <a:cxnSpLocks/>
          </p:cNvCxnSpPr>
          <p:nvPr/>
        </p:nvCxnSpPr>
        <p:spPr>
          <a:xfrm flipV="1">
            <a:off x="8132457" y="5105652"/>
            <a:ext cx="0" cy="6432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408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F776-AE0C-4260-9CF8-EAE274006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270448-91DA-4B65-9F21-84BB625CDEB9}"/>
              </a:ext>
            </a:extLst>
          </p:cNvPr>
          <p:cNvSpPr txBox="1">
            <a:spLocks/>
          </p:cNvSpPr>
          <p:nvPr/>
        </p:nvSpPr>
        <p:spPr>
          <a:xfrm>
            <a:off x="7640052" y="1584993"/>
            <a:ext cx="3713747" cy="3913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dirty="0"/>
              <a:t>Answer the questions by adding comments to the code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Identify the super class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Identify the child class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inheritance occur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is the object instantiation occurring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Explain why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eagle</a:t>
            </a:r>
            <a:r>
              <a:rPr lang="en-GB" dirty="0"/>
              <a:t> can 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setFeeding</a:t>
            </a:r>
            <a:r>
              <a:rPr lang="en-GB" dirty="0"/>
              <a:t> method on line 10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would happen if we did not call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setFeeding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cs typeface="Courier New" panose="02070309020205020404" pitchFamily="49" charset="0"/>
              </a:rPr>
              <a:t>method on line 10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8C92A6-E1A8-4A73-A151-64AD8C163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20077"/>
              </p:ext>
            </p:extLst>
          </p:nvPr>
        </p:nvGraphicFramePr>
        <p:xfrm>
          <a:off x="838200" y="1392489"/>
          <a:ext cx="6320589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355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72703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31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code; Comments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270448-91DA-4B65-9F21-84BB625CDEB9}"/>
              </a:ext>
            </a:extLst>
          </p:cNvPr>
          <p:cNvSpPr txBox="1">
            <a:spLocks/>
          </p:cNvSpPr>
          <p:nvPr/>
        </p:nvSpPr>
        <p:spPr>
          <a:xfrm>
            <a:off x="7640052" y="1584993"/>
            <a:ext cx="3713747" cy="3913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dirty="0"/>
              <a:t>Answer the questions by adding comments to the code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Identify the super class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Identify the child class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Bird</a:t>
            </a: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does inheritance occur  6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On what line is the object instantiation occurring 9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Explain why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eagle</a:t>
            </a:r>
            <a:r>
              <a:rPr lang="en-GB" dirty="0"/>
              <a:t> can 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setFeeding</a:t>
            </a:r>
            <a:r>
              <a:rPr lang="en-GB" dirty="0"/>
              <a:t> method on line 10.                         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Bird</a:t>
            </a:r>
            <a:r>
              <a:rPr lang="en-GB" dirty="0"/>
              <a:t> class inherits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setFeeding</a:t>
            </a:r>
            <a:r>
              <a:rPr lang="en-GB" dirty="0"/>
              <a:t> method from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eagle</a:t>
            </a:r>
            <a:r>
              <a:rPr lang="en-GB" dirty="0"/>
              <a:t> is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Bird</a:t>
            </a:r>
            <a:r>
              <a:rPr lang="en-GB" dirty="0"/>
              <a:t> object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What would happen if we did not call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setFeeding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cs typeface="Courier New" panose="02070309020205020404" pitchFamily="49" charset="0"/>
              </a:rPr>
              <a:t>method on line 10?               Carnivore feeding would not exist so program would return an error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50B5FF-3B88-4F24-B514-508775A7D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03195"/>
              </p:ext>
            </p:extLst>
          </p:nvPr>
        </p:nvGraphicFramePr>
        <p:xfrm>
          <a:off x="244643" y="1188720"/>
          <a:ext cx="7283114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839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6599167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Super Class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Child class, inheritance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instantiation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504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8CA16D-8530-A3A3-018F-F02530CA7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38" y="1144831"/>
            <a:ext cx="11890124" cy="502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22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Getter and setter methods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45967" y="1166018"/>
            <a:ext cx="5207833" cy="5415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Getter and setter methods help protect data in the object.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get method returns the value of an attribute.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set method allows the value of an attribute to be changed.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could set 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feeding</a:t>
            </a:r>
            <a:r>
              <a:rPr lang="en-GB" dirty="0"/>
              <a:t> using 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eagle.feeding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="carnivore"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0" dirty="0">
                <a:solidFill>
                  <a:schemeClr val="tx1"/>
                </a:solidFill>
                <a:cs typeface="Courier New" panose="02070309020205020404" pitchFamily="49" charset="0"/>
              </a:rPr>
              <a:t>instea</a:t>
            </a:r>
            <a:r>
              <a:rPr lang="en-GB" dirty="0">
                <a:cs typeface="Courier New" panose="02070309020205020404" pitchFamily="49" charset="0"/>
              </a:rPr>
              <a:t>d of: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eagle.setFeeding</a:t>
            </a:r>
            <a:r>
              <a:rPr lang="en-GB" sz="2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("carnivore")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However, this could cause side effects. It is much better to make the changes through the set method.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setAttribute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self,attribute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self.attribute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=attribute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getAttribute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self.attribute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DB0265A-9C50-4199-BE4A-1B0C81AB5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69608"/>
              </p:ext>
            </p:extLst>
          </p:nvPr>
        </p:nvGraphicFramePr>
        <p:xfrm>
          <a:off x="657726" y="1211421"/>
          <a:ext cx="5021179" cy="4754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1532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549647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</a:t>
                      </a: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#eagle.setFeeding("carnivore")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eagle.feeding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="carnivore"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35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270448-91DA-4B65-9F21-84BB625CDEB9}"/>
              </a:ext>
            </a:extLst>
          </p:cNvPr>
          <p:cNvSpPr txBox="1">
            <a:spLocks/>
          </p:cNvSpPr>
          <p:nvPr/>
        </p:nvSpPr>
        <p:spPr>
          <a:xfrm>
            <a:off x="7784432" y="884321"/>
            <a:ext cx="4050631" cy="565417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In class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Animal, </a:t>
            </a:r>
            <a:r>
              <a:rPr lang="en-GB" dirty="0"/>
              <a:t>Add an equivalent get and set method 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topSpeed</a:t>
            </a:r>
            <a:r>
              <a:rPr lang="en-GB" dirty="0"/>
              <a:t> of the animal.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In class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Bird, a</a:t>
            </a:r>
            <a:r>
              <a:rPr lang="en-GB" dirty="0"/>
              <a:t>dd equivalent get and set method for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migratory</a:t>
            </a:r>
            <a:r>
              <a:rPr lang="en-GB" dirty="0"/>
              <a:t> (this yes or no </a:t>
            </a:r>
            <a:r>
              <a:rPr lang="en-GB" dirty="0" err="1"/>
              <a:t>ie</a:t>
            </a:r>
            <a:r>
              <a:rPr lang="en-GB" dirty="0"/>
              <a:t> Boolean)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wingspan</a:t>
            </a:r>
            <a:r>
              <a:rPr lang="en-GB" dirty="0"/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Create a new class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Fish, </a:t>
            </a:r>
            <a:r>
              <a:rPr lang="en-GB" dirty="0">
                <a:cs typeface="Courier New" panose="02070309020205020404" pitchFamily="49" charset="0"/>
              </a:rPr>
              <a:t>add appropriate get and set methods.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>
                <a:cs typeface="Courier New" panose="02070309020205020404" pitchFamily="49" charset="0"/>
              </a:rPr>
              <a:t>Create another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Bird</a:t>
            </a:r>
            <a:r>
              <a:rPr lang="en-GB" dirty="0">
                <a:cs typeface="Courier New" panose="02070309020205020404" pitchFamily="49" charset="0"/>
              </a:rPr>
              <a:t> object for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Robin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Create a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GB" dirty="0"/>
              <a:t> object.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GB" dirty="0"/>
              <a:t>Use the inherited set and get methods.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Example solution: </a:t>
            </a:r>
            <a:r>
              <a:rPr lang="en-GB" dirty="0">
                <a:hlinkClick r:id="rId2"/>
              </a:rPr>
              <a:t>inheritance_completed.py</a:t>
            </a:r>
            <a:endParaRPr lang="en-GB" dirty="0"/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F5BE2B-5BB4-474A-8E93-FDFB2FEF3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24835"/>
              </p:ext>
            </p:extLst>
          </p:nvPr>
        </p:nvGraphicFramePr>
        <p:xfrm>
          <a:off x="838200" y="1392489"/>
          <a:ext cx="6320589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355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72703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6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8844-137A-4391-B110-BCC1C461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Reference: Super() function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F2B92D0-413C-4717-BE05-CCE01D38CF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172477"/>
              </p:ext>
            </p:extLst>
          </p:nvPr>
        </p:nvGraphicFramePr>
        <p:xfrm>
          <a:off x="838199" y="2106260"/>
          <a:ext cx="10515600" cy="3139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3522">
                  <a:extLst>
                    <a:ext uri="{9D8B030D-6E8A-4147-A177-3AD203B41FA5}">
                      <a16:colId xmlns:a16="http://schemas.microsoft.com/office/drawing/2014/main" val="1689310245"/>
                    </a:ext>
                  </a:extLst>
                </a:gridCol>
                <a:gridCol w="10002078">
                  <a:extLst>
                    <a:ext uri="{9D8B030D-6E8A-4147-A177-3AD203B41FA5}">
                      <a16:colId xmlns:a16="http://schemas.microsoft.com/office/drawing/2014/main" val="1284800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/>
                        <a:t>7</a:t>
                      </a:r>
                      <a:endParaRPr lang="en-GB" sz="2000" dirty="0"/>
                    </a:p>
                    <a:p>
                      <a:r>
                        <a:rPr lang="en-GB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Parent():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self.name = name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Child(Parent):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name):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super().__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__(name)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Child("Homer")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print(obj.name)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32758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AA80504-A68C-414D-9CB8-CDBE990AE039}"/>
              </a:ext>
            </a:extLst>
          </p:cNvPr>
          <p:cNvSpPr txBox="1"/>
          <p:nvPr/>
        </p:nvSpPr>
        <p:spPr>
          <a:xfrm>
            <a:off x="838199" y="1002700"/>
            <a:ext cx="8822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Super() allows the method from the super class not to be overridden by a method of the same name in the child class: </a:t>
            </a:r>
            <a:r>
              <a:rPr lang="en-GB" sz="2400" dirty="0">
                <a:hlinkClick r:id="rId2"/>
              </a:rPr>
              <a:t>super_example.py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1880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24D2-2C68-42D8-9278-E86784076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DF776-AE0C-4260-9CF8-EAE274006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55E3E3C-DC13-47FB-9669-5387DBD04978}"/>
              </a:ext>
            </a:extLst>
          </p:cNvPr>
          <p:cNvSpPr txBox="1">
            <a:spLocks/>
          </p:cNvSpPr>
          <p:nvPr/>
        </p:nvSpPr>
        <p:spPr>
          <a:xfrm>
            <a:off x="7640052" y="1584993"/>
            <a:ext cx="3713747" cy="391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Download the code here: </a:t>
            </a:r>
            <a:r>
              <a:rPr lang="en-GB" dirty="0">
                <a:hlinkClick r:id="rId2"/>
              </a:rPr>
              <a:t>inheritance.py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code. Does it perform in the way you predicted?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375A24A-2135-4619-B2CC-29AA4D400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020077"/>
              </p:ext>
            </p:extLst>
          </p:nvPr>
        </p:nvGraphicFramePr>
        <p:xfrm>
          <a:off x="838200" y="1392489"/>
          <a:ext cx="6320589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3558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5727031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Animal():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=feeding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return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self.feeding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Bird(Animal):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__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self.species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=species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eagle=Bird("Golden Eagle")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eagle.setFeeding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("carnivore")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eagle.getFeeding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77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Object oriented Programming (OOP)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Inheritance</a:t>
            </a:r>
          </a:p>
        </p:txBody>
      </p:sp>
    </p:spTree>
    <p:extLst>
      <p:ext uri="{BB962C8B-B14F-4D97-AF65-F5344CB8AC3E}">
        <p14:creationId xmlns:p14="http://schemas.microsoft.com/office/powerpoint/2010/main" val="343637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Understand how classes relate to one another using inheritance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Modify </a:t>
            </a:r>
            <a:r>
              <a:rPr lang="en-GB"/>
              <a:t>OOP code that </a:t>
            </a:r>
            <a:r>
              <a:rPr lang="en-GB" dirty="0"/>
              <a:t>uses inheritance</a:t>
            </a:r>
          </a:p>
        </p:txBody>
      </p:sp>
    </p:spTree>
    <p:extLst>
      <p:ext uri="{BB962C8B-B14F-4D97-AF65-F5344CB8AC3E}">
        <p14:creationId xmlns:p14="http://schemas.microsoft.com/office/powerpoint/2010/main" val="346517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Class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Up to now we have worked only with a single class.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multiple classes we may want to create relationships between those classes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Inheritance, aggregation association and composition association define how classes relate 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272859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636" y="1101454"/>
            <a:ext cx="6961308" cy="46526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Inheritance allows us to use methods and attributes in one class from another class.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The inherited class is called the parent or super class. At the top of the inheritance chain is the base class, so parents and super classes are not always a base class.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The subclass will have the methods and attributes from the superclass in addition to its own method and attributes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Many programming languages only allow single inheritance. In Python multiple inheritance is allowed, but we will consider only single inheritance.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Inheritance defines an </a:t>
            </a:r>
            <a:r>
              <a:rPr lang="en-GB" sz="1800" b="1" u="sng" dirty="0"/>
              <a:t>IS-A </a:t>
            </a:r>
            <a:r>
              <a:rPr lang="en-GB" sz="1800" dirty="0"/>
              <a:t>relation between classes. For instance: </a:t>
            </a:r>
          </a:p>
          <a:p>
            <a:pPr lvl="1" fontAlgn="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A house</a:t>
            </a:r>
            <a:r>
              <a:rPr lang="en-GB" sz="1800" b="1" dirty="0"/>
              <a:t> is a</a:t>
            </a:r>
            <a:r>
              <a:rPr lang="en-GB" sz="1800" dirty="0"/>
              <a:t> building </a:t>
            </a:r>
          </a:p>
          <a:p>
            <a:pPr lvl="1" fontAlgn="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A car </a:t>
            </a:r>
            <a:r>
              <a:rPr lang="en-GB" sz="1800" b="1" dirty="0"/>
              <a:t>is a</a:t>
            </a:r>
            <a:r>
              <a:rPr lang="en-GB" sz="1800" dirty="0"/>
              <a:t> vehicle</a:t>
            </a:r>
          </a:p>
          <a:p>
            <a:pPr lvl="1" fontAlgn="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sz="1800" dirty="0"/>
              <a:t>An aardvark </a:t>
            </a:r>
            <a:r>
              <a:rPr lang="en-GB" sz="1800" b="1" dirty="0"/>
              <a:t>is a</a:t>
            </a:r>
            <a:r>
              <a:rPr lang="en-GB" sz="1800" dirty="0"/>
              <a:t> mammal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339789" y="4918925"/>
            <a:ext cx="49840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Animal is the super / base / parent class. The mammal and bird classes are the derived /  child / sub classes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3772" y="2024661"/>
            <a:ext cx="2083632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Animal</a:t>
            </a:r>
          </a:p>
          <a:p>
            <a:pPr algn="ctr"/>
            <a:r>
              <a:rPr lang="en-GB" sz="2800" dirty="0"/>
              <a:t>(Superclass)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39789" y="3622023"/>
            <a:ext cx="2083632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Mammal</a:t>
            </a:r>
          </a:p>
          <a:p>
            <a:pPr algn="ctr"/>
            <a:r>
              <a:rPr lang="en-GB" sz="2800" dirty="0"/>
              <a:t>(Subclass)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5788" y="3630845"/>
            <a:ext cx="2083632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Bird</a:t>
            </a:r>
          </a:p>
          <a:p>
            <a:pPr algn="ctr"/>
            <a:r>
              <a:rPr lang="en-GB" sz="2800" dirty="0"/>
              <a:t>(Subclass)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0193478" y="2978769"/>
            <a:ext cx="10576" cy="652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03972" y="2978768"/>
            <a:ext cx="19922" cy="6432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310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8CDCED-A204-8EAE-D2FC-EB024D8A3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1" y="1051970"/>
            <a:ext cx="11691257" cy="508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6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108" y="162580"/>
            <a:ext cx="10515600" cy="360947"/>
          </a:xfrm>
        </p:spPr>
        <p:txBody>
          <a:bodyPr>
            <a:normAutofit fontScale="90000"/>
          </a:bodyPr>
          <a:lstStyle/>
          <a:p>
            <a:r>
              <a:rPr lang="en-GB" dirty="0"/>
              <a:t>Inheritance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079" y="1118184"/>
            <a:ext cx="770827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 chain or hierarchy of classes can be established. 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At the top of the chain of classes is the base class. In this example it is Animal.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As far as possible inheritance chains should be avoided.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Inheritance from a superclass class into a subclass can be invoked by: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Subclass(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Baseclass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>
                <a:cs typeface="Courier New" panose="02070309020205020404" pitchFamily="49" charset="0"/>
              </a:rPr>
              <a:t>e.g.</a:t>
            </a:r>
            <a:endParaRPr lang="en-GB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Bird(Animal)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GB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610260" y="114452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Animal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10260" y="974558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Mammal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10260" y="1876302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Bear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10260" y="2819330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Polar bear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10689103" y="2399523"/>
            <a:ext cx="0" cy="4158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  <a:endCxn id="6" idx="2"/>
          </p:cNvCxnSpPr>
          <p:nvPr/>
        </p:nvCxnSpPr>
        <p:spPr>
          <a:xfrm flipV="1">
            <a:off x="10652076" y="1497778"/>
            <a:ext cx="0" cy="3791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flipV="1">
            <a:off x="10652076" y="617530"/>
            <a:ext cx="0" cy="3570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61AFBB3E-0F6B-470D-A76F-435D3A8AC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353000"/>
              </p:ext>
            </p:extLst>
          </p:nvPr>
        </p:nvGraphicFramePr>
        <p:xfrm>
          <a:off x="7461367" y="4183228"/>
          <a:ext cx="4624137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2047">
                  <a:extLst>
                    <a:ext uri="{9D8B030D-6E8A-4147-A177-3AD203B41FA5}">
                      <a16:colId xmlns:a16="http://schemas.microsoft.com/office/drawing/2014/main" val="1750648878"/>
                    </a:ext>
                  </a:extLst>
                </a:gridCol>
                <a:gridCol w="4032090">
                  <a:extLst>
                    <a:ext uri="{9D8B030D-6E8A-4147-A177-3AD203B41FA5}">
                      <a16:colId xmlns:a16="http://schemas.microsoft.com/office/drawing/2014/main" val="1613651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endParaRPr lang="en-GB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Greeting():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def hello(self):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print("Hi, How are you?")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Salutation(Greeting):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pass</a:t>
                      </a:r>
                    </a:p>
                    <a:p>
                      <a:pPr marL="0" indent="0">
                        <a:buNone/>
                      </a:pPr>
                      <a:endParaRPr lang="en-GB" sz="1800" b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hi=Salutation()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hi.hello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082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2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Task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916" y="1253331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/>
              <a:t>A Zoo has wombats and koala bears.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/>
              <a:t>Identify three suitable classes to model this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GB" dirty="0"/>
              <a:t> Draw the inheritance diagram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A bookshop sells three types of books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Non-fiction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Fiction children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Fiction adults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Identify five OOP classes to model this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/>
              <a:t>Draw the inheritance diagram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836AAA-2921-464C-A151-F5FC3D86E2AC}"/>
              </a:ext>
            </a:extLst>
          </p:cNvPr>
          <p:cNvSpPr txBox="1"/>
          <p:nvPr/>
        </p:nvSpPr>
        <p:spPr>
          <a:xfrm>
            <a:off x="8512020" y="2470936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Vehicles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FF9D3-DDC4-4347-BA2F-EF27DFF810DA}"/>
              </a:ext>
            </a:extLst>
          </p:cNvPr>
          <p:cNvSpPr txBox="1"/>
          <p:nvPr/>
        </p:nvSpPr>
        <p:spPr>
          <a:xfrm>
            <a:off x="7465094" y="3630845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F5D3CD-A4BF-4B82-BDFB-738F59DA71D9}"/>
              </a:ext>
            </a:extLst>
          </p:cNvPr>
          <p:cNvSpPr txBox="1"/>
          <p:nvPr/>
        </p:nvSpPr>
        <p:spPr>
          <a:xfrm>
            <a:off x="9825472" y="3630845"/>
            <a:ext cx="208363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Motorbikes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83F61E-7826-4B53-B274-CDC61E2D5381}"/>
              </a:ext>
            </a:extLst>
          </p:cNvPr>
          <p:cNvCxnSpPr/>
          <p:nvPr/>
        </p:nvCxnSpPr>
        <p:spPr>
          <a:xfrm flipH="1" flipV="1">
            <a:off x="10193478" y="2978769"/>
            <a:ext cx="10576" cy="652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2EB09E-FCD1-40F8-8C73-7C1FCE943099}"/>
              </a:ext>
            </a:extLst>
          </p:cNvPr>
          <p:cNvCxnSpPr>
            <a:cxnSpLocks/>
          </p:cNvCxnSpPr>
          <p:nvPr/>
        </p:nvCxnSpPr>
        <p:spPr>
          <a:xfrm flipV="1">
            <a:off x="8903972" y="2978769"/>
            <a:ext cx="0" cy="6432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63DF840-C49E-41C2-902F-20EDD32C29F9}"/>
              </a:ext>
            </a:extLst>
          </p:cNvPr>
          <p:cNvSpPr txBox="1"/>
          <p:nvPr/>
        </p:nvSpPr>
        <p:spPr>
          <a:xfrm>
            <a:off x="7814733" y="1912528"/>
            <a:ext cx="4241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Inheritance diagram for vehicles</a:t>
            </a:r>
          </a:p>
        </p:txBody>
      </p:sp>
    </p:spTree>
    <p:extLst>
      <p:ext uri="{BB962C8B-B14F-4D97-AF65-F5344CB8AC3E}">
        <p14:creationId xmlns:p14="http://schemas.microsoft.com/office/powerpoint/2010/main" val="41578411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6432</TotalTime>
  <Words>1410</Words>
  <Application>Microsoft Office PowerPoint</Application>
  <PresentationFormat>Widescreen</PresentationFormat>
  <Paragraphs>350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Run the code</vt:lpstr>
      <vt:lpstr>Object oriented Programming (OOP)</vt:lpstr>
      <vt:lpstr>Learning objectives</vt:lpstr>
      <vt:lpstr>Class Relationships</vt:lpstr>
      <vt:lpstr>Inheritance</vt:lpstr>
      <vt:lpstr>PowerPoint Presentation</vt:lpstr>
      <vt:lpstr>Inheritance</vt:lpstr>
      <vt:lpstr>Task 1</vt:lpstr>
      <vt:lpstr>Task 1</vt:lpstr>
      <vt:lpstr>Investigate the code</vt:lpstr>
      <vt:lpstr>Investigate the code; Comments</vt:lpstr>
      <vt:lpstr>PowerPoint Presentation</vt:lpstr>
      <vt:lpstr>Getter and setter methods</vt:lpstr>
      <vt:lpstr>Modify the code</vt:lpstr>
      <vt:lpstr>Reference: Super() function</vt:lpstr>
    </vt:vector>
  </TitlesOfParts>
  <Company>The Voyager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(OOP)</dc:title>
  <dc:creator>William Grey</dc:creator>
  <cp:lastModifiedBy>Chezka Mae Madrona</cp:lastModifiedBy>
  <cp:revision>107</cp:revision>
  <dcterms:created xsi:type="dcterms:W3CDTF">2017-06-20T09:52:47Z</dcterms:created>
  <dcterms:modified xsi:type="dcterms:W3CDTF">2025-03-25T10:36:04Z</dcterms:modified>
</cp:coreProperties>
</file>