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82" r:id="rId2"/>
    <p:sldId id="371" r:id="rId3"/>
    <p:sldId id="256" r:id="rId4"/>
    <p:sldId id="267" r:id="rId5"/>
    <p:sldId id="360" r:id="rId6"/>
    <p:sldId id="348" r:id="rId7"/>
    <p:sldId id="373" r:id="rId8"/>
    <p:sldId id="378" r:id="rId9"/>
    <p:sldId id="350" r:id="rId10"/>
    <p:sldId id="386" r:id="rId11"/>
    <p:sldId id="379" r:id="rId12"/>
    <p:sldId id="374" r:id="rId13"/>
    <p:sldId id="383" r:id="rId14"/>
    <p:sldId id="376" r:id="rId15"/>
    <p:sldId id="380" r:id="rId16"/>
    <p:sldId id="375" r:id="rId17"/>
    <p:sldId id="345" r:id="rId18"/>
    <p:sldId id="385" r:id="rId19"/>
    <p:sldId id="266" r:id="rId20"/>
    <p:sldId id="381" r:id="rId21"/>
    <p:sldId id="264" r:id="rId22"/>
    <p:sldId id="287" r:id="rId23"/>
    <p:sldId id="351" r:id="rId24"/>
    <p:sldId id="377" r:id="rId25"/>
    <p:sldId id="35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945F45-9EA3-43A7-85C4-7BEF1E894B9B}" v="8" dt="2023-03-14T19:49:09.359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Grey" userId="37b73424-c081-4fc2-b1af-363f4f3fd4f3" providerId="ADAL" clId="{D930332A-A249-4089-94E0-46F2BE3BBA84}"/>
    <pc:docChg chg="custSel addSld delSld modSld">
      <pc:chgData name="William Grey" userId="37b73424-c081-4fc2-b1af-363f4f3fd4f3" providerId="ADAL" clId="{D930332A-A249-4089-94E0-46F2BE3BBA84}" dt="2019-09-13T08:39:14.973" v="237" actId="27636"/>
      <pc:docMkLst>
        <pc:docMk/>
      </pc:docMkLst>
      <pc:sldChg chg="modSp">
        <pc:chgData name="William Grey" userId="37b73424-c081-4fc2-b1af-363f4f3fd4f3" providerId="ADAL" clId="{D930332A-A249-4089-94E0-46F2BE3BBA84}" dt="2019-09-12T10:02:45.796" v="224" actId="20577"/>
        <pc:sldMkLst>
          <pc:docMk/>
          <pc:sldMk cId="3465170460" sldId="267"/>
        </pc:sldMkLst>
        <pc:spChg chg="mod">
          <ac:chgData name="William Grey" userId="37b73424-c081-4fc2-b1af-363f4f3fd4f3" providerId="ADAL" clId="{D930332A-A249-4089-94E0-46F2BE3BBA84}" dt="2019-09-12T10:02:45.796" v="224" actId="20577"/>
          <ac:spMkLst>
            <pc:docMk/>
            <pc:sldMk cId="3465170460" sldId="267"/>
            <ac:spMk id="3" creationId="{00000000-0000-0000-0000-000000000000}"/>
          </ac:spMkLst>
        </pc:spChg>
      </pc:sldChg>
      <pc:sldChg chg="del">
        <pc:chgData name="William Grey" userId="37b73424-c081-4fc2-b1af-363f4f3fd4f3" providerId="ADAL" clId="{D930332A-A249-4089-94E0-46F2BE3BBA84}" dt="2019-09-12T09:46:09.408" v="217" actId="2696"/>
        <pc:sldMkLst>
          <pc:docMk/>
          <pc:sldMk cId="3420699732" sldId="345"/>
        </pc:sldMkLst>
      </pc:sldChg>
      <pc:sldChg chg="add">
        <pc:chgData name="William Grey" userId="37b73424-c081-4fc2-b1af-363f4f3fd4f3" providerId="ADAL" clId="{D930332A-A249-4089-94E0-46F2BE3BBA84}" dt="2019-09-12T09:46:14.734" v="218"/>
        <pc:sldMkLst>
          <pc:docMk/>
          <pc:sldMk cId="4132135543" sldId="345"/>
        </pc:sldMkLst>
      </pc:sldChg>
      <pc:sldChg chg="add">
        <pc:chgData name="William Grey" userId="37b73424-c081-4fc2-b1af-363f4f3fd4f3" providerId="ADAL" clId="{D930332A-A249-4089-94E0-46F2BE3BBA84}" dt="2019-09-12T09:46:14.734" v="218"/>
        <pc:sldMkLst>
          <pc:docMk/>
          <pc:sldMk cId="435379566" sldId="348"/>
        </pc:sldMkLst>
      </pc:sldChg>
      <pc:sldChg chg="del">
        <pc:chgData name="William Grey" userId="37b73424-c081-4fc2-b1af-363f4f3fd4f3" providerId="ADAL" clId="{D930332A-A249-4089-94E0-46F2BE3BBA84}" dt="2019-09-12T09:46:09.334" v="214" actId="2696"/>
        <pc:sldMkLst>
          <pc:docMk/>
          <pc:sldMk cId="848616477" sldId="348"/>
        </pc:sldMkLst>
      </pc:sldChg>
      <pc:sldChg chg="add">
        <pc:chgData name="William Grey" userId="37b73424-c081-4fc2-b1af-363f4f3fd4f3" providerId="ADAL" clId="{D930332A-A249-4089-94E0-46F2BE3BBA84}" dt="2019-09-12T09:46:14.734" v="218"/>
        <pc:sldMkLst>
          <pc:docMk/>
          <pc:sldMk cId="3608344416" sldId="350"/>
        </pc:sldMkLst>
      </pc:sldChg>
      <pc:sldChg chg="del">
        <pc:chgData name="William Grey" userId="37b73424-c081-4fc2-b1af-363f4f3fd4f3" providerId="ADAL" clId="{D930332A-A249-4089-94E0-46F2BE3BBA84}" dt="2019-09-12T09:46:09.368" v="215" actId="2696"/>
        <pc:sldMkLst>
          <pc:docMk/>
          <pc:sldMk cId="4104859042" sldId="350"/>
        </pc:sldMkLst>
      </pc:sldChg>
      <pc:sldChg chg="del">
        <pc:chgData name="William Grey" userId="37b73424-c081-4fc2-b1af-363f4f3fd4f3" providerId="ADAL" clId="{D930332A-A249-4089-94E0-46F2BE3BBA84}" dt="2019-09-12T09:46:09.396" v="216" actId="2696"/>
        <pc:sldMkLst>
          <pc:docMk/>
          <pc:sldMk cId="40097016" sldId="351"/>
        </pc:sldMkLst>
      </pc:sldChg>
      <pc:sldChg chg="add">
        <pc:chgData name="William Grey" userId="37b73424-c081-4fc2-b1af-363f4f3fd4f3" providerId="ADAL" clId="{D930332A-A249-4089-94E0-46F2BE3BBA84}" dt="2019-09-12T09:46:14.734" v="218"/>
        <pc:sldMkLst>
          <pc:docMk/>
          <pc:sldMk cId="4178882042" sldId="351"/>
        </pc:sldMkLst>
      </pc:sldChg>
      <pc:sldChg chg="modSp add">
        <pc:chgData name="William Grey" userId="37b73424-c081-4fc2-b1af-363f4f3fd4f3" providerId="ADAL" clId="{D930332A-A249-4089-94E0-46F2BE3BBA84}" dt="2019-09-12T09:40:52.046" v="175" actId="20577"/>
        <pc:sldMkLst>
          <pc:docMk/>
          <pc:sldMk cId="2662726872" sldId="356"/>
        </pc:sldMkLst>
        <pc:spChg chg="mod">
          <ac:chgData name="William Grey" userId="37b73424-c081-4fc2-b1af-363f4f3fd4f3" providerId="ADAL" clId="{D930332A-A249-4089-94E0-46F2BE3BBA84}" dt="2019-09-12T09:40:52.046" v="175" actId="20577"/>
          <ac:spMkLst>
            <pc:docMk/>
            <pc:sldMk cId="2662726872" sldId="356"/>
            <ac:spMk id="2" creationId="{71618B55-2EBC-4AF2-9B13-D63CDC1EB78E}"/>
          </ac:spMkLst>
        </pc:spChg>
        <pc:spChg chg="mod">
          <ac:chgData name="William Grey" userId="37b73424-c081-4fc2-b1af-363f4f3fd4f3" providerId="ADAL" clId="{D930332A-A249-4089-94E0-46F2BE3BBA84}" dt="2019-09-12T09:40:20.427" v="111" actId="14100"/>
          <ac:spMkLst>
            <pc:docMk/>
            <pc:sldMk cId="2662726872" sldId="356"/>
            <ac:spMk id="3" creationId="{4BE36F47-5864-4028-A891-C2FDF917C80C}"/>
          </ac:spMkLst>
        </pc:spChg>
      </pc:sldChg>
      <pc:sldChg chg="add del">
        <pc:chgData name="William Grey" userId="37b73424-c081-4fc2-b1af-363f4f3fd4f3" providerId="ADAL" clId="{D930332A-A249-4089-94E0-46F2BE3BBA84}" dt="2019-09-12T09:38:16.422" v="1" actId="2696"/>
        <pc:sldMkLst>
          <pc:docMk/>
          <pc:sldMk cId="4225667272" sldId="356"/>
        </pc:sldMkLst>
      </pc:sldChg>
      <pc:sldChg chg="modSp add">
        <pc:chgData name="William Grey" userId="37b73424-c081-4fc2-b1af-363f4f3fd4f3" providerId="ADAL" clId="{D930332A-A249-4089-94E0-46F2BE3BBA84}" dt="2019-09-12T09:42:18.621" v="213" actId="20577"/>
        <pc:sldMkLst>
          <pc:docMk/>
          <pc:sldMk cId="1513395412" sldId="357"/>
        </pc:sldMkLst>
        <pc:spChg chg="mod">
          <ac:chgData name="William Grey" userId="37b73424-c081-4fc2-b1af-363f4f3fd4f3" providerId="ADAL" clId="{D930332A-A249-4089-94E0-46F2BE3BBA84}" dt="2019-09-12T09:42:18.621" v="213" actId="20577"/>
          <ac:spMkLst>
            <pc:docMk/>
            <pc:sldMk cId="1513395412" sldId="357"/>
            <ac:spMk id="2" creationId="{71618B55-2EBC-4AF2-9B13-D63CDC1EB78E}"/>
          </ac:spMkLst>
        </pc:spChg>
        <pc:spChg chg="mod">
          <ac:chgData name="William Grey" userId="37b73424-c081-4fc2-b1af-363f4f3fd4f3" providerId="ADAL" clId="{D930332A-A249-4089-94E0-46F2BE3BBA84}" dt="2019-09-12T09:41:35.084" v="212" actId="27636"/>
          <ac:spMkLst>
            <pc:docMk/>
            <pc:sldMk cId="1513395412" sldId="357"/>
            <ac:spMk id="3" creationId="{4BE36F47-5864-4028-A891-C2FDF917C80C}"/>
          </ac:spMkLst>
        </pc:spChg>
      </pc:sldChg>
      <pc:sldChg chg="add del">
        <pc:chgData name="William Grey" userId="37b73424-c081-4fc2-b1af-363f4f3fd4f3" providerId="ADAL" clId="{D930332A-A249-4089-94E0-46F2BE3BBA84}" dt="2019-09-12T09:40:27.261" v="113" actId="2696"/>
        <pc:sldMkLst>
          <pc:docMk/>
          <pc:sldMk cId="2508901044" sldId="357"/>
        </pc:sldMkLst>
      </pc:sldChg>
      <pc:sldChg chg="modSp add">
        <pc:chgData name="William Grey" userId="37b73424-c081-4fc2-b1af-363f4f3fd4f3" providerId="ADAL" clId="{D930332A-A249-4089-94E0-46F2BE3BBA84}" dt="2019-09-13T08:38:58.453" v="234" actId="27636"/>
        <pc:sldMkLst>
          <pc:docMk/>
          <pc:sldMk cId="3415570071" sldId="361"/>
        </pc:sldMkLst>
        <pc:spChg chg="mod">
          <ac:chgData name="William Grey" userId="37b73424-c081-4fc2-b1af-363f4f3fd4f3" providerId="ADAL" clId="{D930332A-A249-4089-94E0-46F2BE3BBA84}" dt="2019-09-13T08:38:58.453" v="234" actId="27636"/>
          <ac:spMkLst>
            <pc:docMk/>
            <pc:sldMk cId="3415570071" sldId="361"/>
            <ac:spMk id="3" creationId="{B17320D2-B7CA-4474-BABE-A64F47C8E59E}"/>
          </ac:spMkLst>
        </pc:spChg>
      </pc:sldChg>
      <pc:sldChg chg="modSp add">
        <pc:chgData name="William Grey" userId="37b73424-c081-4fc2-b1af-363f4f3fd4f3" providerId="ADAL" clId="{D930332A-A249-4089-94E0-46F2BE3BBA84}" dt="2019-09-13T08:39:14.973" v="237" actId="27636"/>
        <pc:sldMkLst>
          <pc:docMk/>
          <pc:sldMk cId="3792816324" sldId="362"/>
        </pc:sldMkLst>
        <pc:spChg chg="mod">
          <ac:chgData name="William Grey" userId="37b73424-c081-4fc2-b1af-363f4f3fd4f3" providerId="ADAL" clId="{D930332A-A249-4089-94E0-46F2BE3BBA84}" dt="2019-09-13T08:39:14.973" v="237" actId="27636"/>
          <ac:spMkLst>
            <pc:docMk/>
            <pc:sldMk cId="3792816324" sldId="362"/>
            <ac:spMk id="3" creationId="{7444B6C1-3A5A-47FC-93D7-A970BE6193C3}"/>
          </ac:spMkLst>
        </pc:spChg>
      </pc:sldChg>
    </pc:docChg>
  </pc:docChgLst>
  <pc:docChgLst>
    <pc:chgData name="William Grey" userId="37b73424-c081-4fc2-b1af-363f4f3fd4f3" providerId="ADAL" clId="{00ACD1E5-1AB0-4806-9873-7CE1A9F6F2A6}"/>
    <pc:docChg chg="modSld">
      <pc:chgData name="William Grey" userId="37b73424-c081-4fc2-b1af-363f4f3fd4f3" providerId="ADAL" clId="{00ACD1E5-1AB0-4806-9873-7CE1A9F6F2A6}" dt="2018-09-24T12:01:43.200" v="22" actId="20577"/>
      <pc:docMkLst>
        <pc:docMk/>
      </pc:docMkLst>
      <pc:sldChg chg="modSp">
        <pc:chgData name="William Grey" userId="37b73424-c081-4fc2-b1af-363f4f3fd4f3" providerId="ADAL" clId="{00ACD1E5-1AB0-4806-9873-7CE1A9F6F2A6}" dt="2018-09-24T11:57:43.025" v="15" actId="20577"/>
        <pc:sldMkLst>
          <pc:docMk/>
          <pc:sldMk cId="848616477" sldId="348"/>
        </pc:sldMkLst>
        <pc:graphicFrameChg chg="modGraphic">
          <ac:chgData name="William Grey" userId="37b73424-c081-4fc2-b1af-363f4f3fd4f3" providerId="ADAL" clId="{00ACD1E5-1AB0-4806-9873-7CE1A9F6F2A6}" dt="2018-09-24T11:57:43.025" v="15" actId="20577"/>
          <ac:graphicFrameMkLst>
            <pc:docMk/>
            <pc:sldMk cId="848616477" sldId="348"/>
            <ac:graphicFrameMk id="4" creationId="{00000000-0000-0000-0000-000000000000}"/>
          </ac:graphicFrameMkLst>
        </pc:graphicFrameChg>
      </pc:sldChg>
      <pc:sldChg chg="modSp">
        <pc:chgData name="William Grey" userId="37b73424-c081-4fc2-b1af-363f4f3fd4f3" providerId="ADAL" clId="{00ACD1E5-1AB0-4806-9873-7CE1A9F6F2A6}" dt="2018-09-24T12:01:43.200" v="22" actId="20577"/>
        <pc:sldMkLst>
          <pc:docMk/>
          <pc:sldMk cId="40097016" sldId="351"/>
        </pc:sldMkLst>
        <pc:spChg chg="mod">
          <ac:chgData name="William Grey" userId="37b73424-c081-4fc2-b1af-363f4f3fd4f3" providerId="ADAL" clId="{00ACD1E5-1AB0-4806-9873-7CE1A9F6F2A6}" dt="2018-09-24T12:01:43.200" v="22" actId="20577"/>
          <ac:spMkLst>
            <pc:docMk/>
            <pc:sldMk cId="40097016" sldId="351"/>
            <ac:spMk id="4" creationId="{00000000-0000-0000-0000-000000000000}"/>
          </ac:spMkLst>
        </pc:spChg>
      </pc:sldChg>
    </pc:docChg>
  </pc:docChgLst>
  <pc:docChgLst>
    <pc:chgData name="William Grey" userId="37b73424-c081-4fc2-b1af-363f4f3fd4f3" providerId="ADAL" clId="{9942D90A-008E-4ECE-A5BD-E558FE798CEE}"/>
    <pc:docChg chg="undo custSel addSld delSld modSld sldOrd">
      <pc:chgData name="William Grey" userId="37b73424-c081-4fc2-b1af-363f4f3fd4f3" providerId="ADAL" clId="{9942D90A-008E-4ECE-A5BD-E558FE798CEE}" dt="2022-11-03T14:43:02.222" v="3674" actId="12385"/>
      <pc:docMkLst>
        <pc:docMk/>
      </pc:docMkLst>
      <pc:sldChg chg="modSp mod">
        <pc:chgData name="William Grey" userId="37b73424-c081-4fc2-b1af-363f4f3fd4f3" providerId="ADAL" clId="{9942D90A-008E-4ECE-A5BD-E558FE798CEE}" dt="2022-11-02T08:57:56.582" v="1763" actId="20577"/>
        <pc:sldMkLst>
          <pc:docMk/>
          <pc:sldMk cId="3436372510" sldId="256"/>
        </pc:sldMkLst>
        <pc:spChg chg="mod">
          <ac:chgData name="William Grey" userId="37b73424-c081-4fc2-b1af-363f4f3fd4f3" providerId="ADAL" clId="{9942D90A-008E-4ECE-A5BD-E558FE798CEE}" dt="2022-10-28T09:34:12.269" v="0"/>
          <ac:spMkLst>
            <pc:docMk/>
            <pc:sldMk cId="3436372510" sldId="256"/>
            <ac:spMk id="2" creationId="{00000000-0000-0000-0000-000000000000}"/>
          </ac:spMkLst>
        </pc:spChg>
        <pc:spChg chg="mod">
          <ac:chgData name="William Grey" userId="37b73424-c081-4fc2-b1af-363f4f3fd4f3" providerId="ADAL" clId="{9942D90A-008E-4ECE-A5BD-E558FE798CEE}" dt="2022-11-02T08:57:56.582" v="1763" actId="20577"/>
          <ac:spMkLst>
            <pc:docMk/>
            <pc:sldMk cId="3436372510" sldId="256"/>
            <ac:spMk id="3" creationId="{00000000-0000-0000-0000-000000000000}"/>
          </ac:spMkLst>
        </pc:spChg>
      </pc:sldChg>
      <pc:sldChg chg="addSp modSp add mod">
        <pc:chgData name="William Grey" userId="37b73424-c081-4fc2-b1af-363f4f3fd4f3" providerId="ADAL" clId="{9942D90A-008E-4ECE-A5BD-E558FE798CEE}" dt="2022-11-01T21:38:21.416" v="1759" actId="14100"/>
        <pc:sldMkLst>
          <pc:docMk/>
          <pc:sldMk cId="1755918502" sldId="264"/>
        </pc:sldMkLst>
        <pc:spChg chg="mod">
          <ac:chgData name="William Grey" userId="37b73424-c081-4fc2-b1af-363f4f3fd4f3" providerId="ADAL" clId="{9942D90A-008E-4ECE-A5BD-E558FE798CEE}" dt="2022-11-01T21:38:21.416" v="1759" actId="14100"/>
          <ac:spMkLst>
            <pc:docMk/>
            <pc:sldMk cId="1755918502" sldId="264"/>
            <ac:spMk id="3" creationId="{00000000-0000-0000-0000-000000000000}"/>
          </ac:spMkLst>
        </pc:spChg>
        <pc:graphicFrameChg chg="mod modGraphic">
          <ac:chgData name="William Grey" userId="37b73424-c081-4fc2-b1af-363f4f3fd4f3" providerId="ADAL" clId="{9942D90A-008E-4ECE-A5BD-E558FE798CEE}" dt="2022-11-01T21:37:55.656" v="1750" actId="1076"/>
          <ac:graphicFrameMkLst>
            <pc:docMk/>
            <pc:sldMk cId="1755918502" sldId="264"/>
            <ac:graphicFrameMk id="4" creationId="{6E9DC1CB-F07F-467F-A002-A4DFF2C52291}"/>
          </ac:graphicFrameMkLst>
        </pc:graphicFrameChg>
        <pc:graphicFrameChg chg="add mod modGraphic">
          <ac:chgData name="William Grey" userId="37b73424-c081-4fc2-b1af-363f4f3fd4f3" providerId="ADAL" clId="{9942D90A-008E-4ECE-A5BD-E558FE798CEE}" dt="2022-11-01T21:37:50.320" v="1749" actId="20577"/>
          <ac:graphicFrameMkLst>
            <pc:docMk/>
            <pc:sldMk cId="1755918502" sldId="264"/>
            <ac:graphicFrameMk id="5" creationId="{9119ACB9-23DE-42E9-867A-C78669F8F38A}"/>
          </ac:graphicFrameMkLst>
        </pc:graphicFrameChg>
        <pc:graphicFrameChg chg="add mod modGraphic">
          <ac:chgData name="William Grey" userId="37b73424-c081-4fc2-b1af-363f4f3fd4f3" providerId="ADAL" clId="{9942D90A-008E-4ECE-A5BD-E558FE798CEE}" dt="2022-11-01T21:37:58.505" v="1751" actId="1076"/>
          <ac:graphicFrameMkLst>
            <pc:docMk/>
            <pc:sldMk cId="1755918502" sldId="264"/>
            <ac:graphicFrameMk id="6" creationId="{C07D2BCB-39A4-4761-900E-443A4C11019F}"/>
          </ac:graphicFrameMkLst>
        </pc:graphicFrameChg>
      </pc:sldChg>
      <pc:sldChg chg="addSp delSp modSp del mod">
        <pc:chgData name="William Grey" userId="37b73424-c081-4fc2-b1af-363f4f3fd4f3" providerId="ADAL" clId="{9942D90A-008E-4ECE-A5BD-E558FE798CEE}" dt="2022-11-01T21:21:47.307" v="1435" actId="2696"/>
        <pc:sldMkLst>
          <pc:docMk/>
          <pc:sldMk cId="2133551576" sldId="264"/>
        </pc:sldMkLst>
        <pc:spChg chg="mod">
          <ac:chgData name="William Grey" userId="37b73424-c081-4fc2-b1af-363f4f3fd4f3" providerId="ADAL" clId="{9942D90A-008E-4ECE-A5BD-E558FE798CEE}" dt="2022-10-28T09:34:12.463" v="13" actId="27636"/>
          <ac:spMkLst>
            <pc:docMk/>
            <pc:sldMk cId="2133551576" sldId="264"/>
            <ac:spMk id="2" creationId="{00000000-0000-0000-0000-000000000000}"/>
          </ac:spMkLst>
        </pc:spChg>
        <pc:spChg chg="mod">
          <ac:chgData name="William Grey" userId="37b73424-c081-4fc2-b1af-363f4f3fd4f3" providerId="ADAL" clId="{9942D90A-008E-4ECE-A5BD-E558FE798CEE}" dt="2022-11-01T21:17:10.141" v="1386" actId="20577"/>
          <ac:spMkLst>
            <pc:docMk/>
            <pc:sldMk cId="2133551576" sldId="264"/>
            <ac:spMk id="3" creationId="{00000000-0000-0000-0000-000000000000}"/>
          </ac:spMkLst>
        </pc:spChg>
        <pc:graphicFrameChg chg="add del mod modGraphic">
          <ac:chgData name="William Grey" userId="37b73424-c081-4fc2-b1af-363f4f3fd4f3" providerId="ADAL" clId="{9942D90A-008E-4ECE-A5BD-E558FE798CEE}" dt="2022-11-01T21:17:16.468" v="1387" actId="1076"/>
          <ac:graphicFrameMkLst>
            <pc:docMk/>
            <pc:sldMk cId="2133551576" sldId="264"/>
            <ac:graphicFrameMk id="4" creationId="{6E9DC1CB-F07F-467F-A002-A4DFF2C52291}"/>
          </ac:graphicFrameMkLst>
        </pc:graphicFrameChg>
      </pc:sldChg>
      <pc:sldChg chg="add">
        <pc:chgData name="William Grey" userId="37b73424-c081-4fc2-b1af-363f4f3fd4f3" providerId="ADAL" clId="{9942D90A-008E-4ECE-A5BD-E558FE798CEE}" dt="2022-11-01T21:22:12.429" v="1438"/>
        <pc:sldMkLst>
          <pc:docMk/>
          <pc:sldMk cId="1451599843" sldId="266"/>
        </pc:sldMkLst>
      </pc:sldChg>
      <pc:sldChg chg="addSp modSp del mod modAnim">
        <pc:chgData name="William Grey" userId="37b73424-c081-4fc2-b1af-363f4f3fd4f3" providerId="ADAL" clId="{9942D90A-008E-4ECE-A5BD-E558FE798CEE}" dt="2022-11-01T21:22:05.454" v="1437" actId="2696"/>
        <pc:sldMkLst>
          <pc:docMk/>
          <pc:sldMk cId="3207682139" sldId="266"/>
        </pc:sldMkLst>
        <pc:spChg chg="mod">
          <ac:chgData name="William Grey" userId="37b73424-c081-4fc2-b1af-363f4f3fd4f3" providerId="ADAL" clId="{9942D90A-008E-4ECE-A5BD-E558FE798CEE}" dt="2022-10-28T09:34:12.455" v="12" actId="27636"/>
          <ac:spMkLst>
            <pc:docMk/>
            <pc:sldMk cId="3207682139" sldId="266"/>
            <ac:spMk id="2" creationId="{00000000-0000-0000-0000-000000000000}"/>
          </ac:spMkLst>
        </pc:spChg>
        <pc:spChg chg="mod">
          <ac:chgData name="William Grey" userId="37b73424-c081-4fc2-b1af-363f4f3fd4f3" providerId="ADAL" clId="{9942D90A-008E-4ECE-A5BD-E558FE798CEE}" dt="2022-11-01T21:19:30.585" v="1428" actId="1076"/>
          <ac:spMkLst>
            <pc:docMk/>
            <pc:sldMk cId="3207682139" sldId="266"/>
            <ac:spMk id="3" creationId="{00000000-0000-0000-0000-000000000000}"/>
          </ac:spMkLst>
        </pc:spChg>
        <pc:spChg chg="mod">
          <ac:chgData name="William Grey" userId="37b73424-c081-4fc2-b1af-363f4f3fd4f3" providerId="ADAL" clId="{9942D90A-008E-4ECE-A5BD-E558FE798CEE}" dt="2022-11-01T21:20:08.888" v="1433" actId="207"/>
          <ac:spMkLst>
            <pc:docMk/>
            <pc:sldMk cId="3207682139" sldId="266"/>
            <ac:spMk id="4" creationId="{00000000-0000-0000-0000-000000000000}"/>
          </ac:spMkLst>
        </pc:spChg>
        <pc:graphicFrameChg chg="add mod modGraphic">
          <ac:chgData name="William Grey" userId="37b73424-c081-4fc2-b1af-363f4f3fd4f3" providerId="ADAL" clId="{9942D90A-008E-4ECE-A5BD-E558FE798CEE}" dt="2022-11-01T21:19:56.153" v="1432" actId="113"/>
          <ac:graphicFrameMkLst>
            <pc:docMk/>
            <pc:sldMk cId="3207682139" sldId="266"/>
            <ac:graphicFrameMk id="5" creationId="{30FE09C2-0C84-48D0-9051-8083AAB09865}"/>
          </ac:graphicFrameMkLst>
        </pc:graphicFrameChg>
      </pc:sldChg>
      <pc:sldChg chg="modSp mod">
        <pc:chgData name="William Grey" userId="37b73424-c081-4fc2-b1af-363f4f3fd4f3" providerId="ADAL" clId="{9942D90A-008E-4ECE-A5BD-E558FE798CEE}" dt="2022-11-01T20:33:29.157" v="251" actId="12"/>
        <pc:sldMkLst>
          <pc:docMk/>
          <pc:sldMk cId="3465170460" sldId="267"/>
        </pc:sldMkLst>
        <pc:spChg chg="mod">
          <ac:chgData name="William Grey" userId="37b73424-c081-4fc2-b1af-363f4f3fd4f3" providerId="ADAL" clId="{9942D90A-008E-4ECE-A5BD-E558FE798CEE}" dt="2022-10-28T09:34:12.340" v="4" actId="27636"/>
          <ac:spMkLst>
            <pc:docMk/>
            <pc:sldMk cId="3465170460" sldId="267"/>
            <ac:spMk id="2" creationId="{00000000-0000-0000-0000-000000000000}"/>
          </ac:spMkLst>
        </pc:spChg>
        <pc:spChg chg="mod">
          <ac:chgData name="William Grey" userId="37b73424-c081-4fc2-b1af-363f4f3fd4f3" providerId="ADAL" clId="{9942D90A-008E-4ECE-A5BD-E558FE798CEE}" dt="2022-11-01T20:33:29.157" v="251" actId="12"/>
          <ac:spMkLst>
            <pc:docMk/>
            <pc:sldMk cId="3465170460" sldId="267"/>
            <ac:spMk id="3" creationId="{00000000-0000-0000-0000-000000000000}"/>
          </ac:spMkLst>
        </pc:spChg>
      </pc:sldChg>
      <pc:sldChg chg="addSp modSp mod">
        <pc:chgData name="William Grey" userId="37b73424-c081-4fc2-b1af-363f4f3fd4f3" providerId="ADAL" clId="{9942D90A-008E-4ECE-A5BD-E558FE798CEE}" dt="2022-11-01T21:39:58.077" v="1762" actId="1076"/>
        <pc:sldMkLst>
          <pc:docMk/>
          <pc:sldMk cId="3291713943" sldId="287"/>
        </pc:sldMkLst>
        <pc:spChg chg="mod">
          <ac:chgData name="William Grey" userId="37b73424-c081-4fc2-b1af-363f4f3fd4f3" providerId="ADAL" clId="{9942D90A-008E-4ECE-A5BD-E558FE798CEE}" dt="2022-11-01T21:11:06.105" v="1208" actId="21"/>
          <ac:spMkLst>
            <pc:docMk/>
            <pc:sldMk cId="3291713943" sldId="287"/>
            <ac:spMk id="4" creationId="{00000000-0000-0000-0000-000000000000}"/>
          </ac:spMkLst>
        </pc:spChg>
        <pc:spChg chg="add mod">
          <ac:chgData name="William Grey" userId="37b73424-c081-4fc2-b1af-363f4f3fd4f3" providerId="ADAL" clId="{9942D90A-008E-4ECE-A5BD-E558FE798CEE}" dt="2022-11-01T21:39:58.077" v="1762" actId="1076"/>
          <ac:spMkLst>
            <pc:docMk/>
            <pc:sldMk cId="3291713943" sldId="287"/>
            <ac:spMk id="7" creationId="{C7BC79D5-59B3-4520-9037-D4FB98700E90}"/>
          </ac:spMkLst>
        </pc:spChg>
        <pc:graphicFrameChg chg="add mod modGraphic">
          <ac:chgData name="William Grey" userId="37b73424-c081-4fc2-b1af-363f4f3fd4f3" providerId="ADAL" clId="{9942D90A-008E-4ECE-A5BD-E558FE798CEE}" dt="2022-11-01T21:39:50.083" v="1760" actId="14100"/>
          <ac:graphicFrameMkLst>
            <pc:docMk/>
            <pc:sldMk cId="3291713943" sldId="287"/>
            <ac:graphicFrameMk id="6" creationId="{C79E175C-9037-457F-A264-2A69B968092D}"/>
          </ac:graphicFrameMkLst>
        </pc:graphicFrameChg>
      </pc:sldChg>
      <pc:sldChg chg="addSp modSp del mod">
        <pc:chgData name="William Grey" userId="37b73424-c081-4fc2-b1af-363f4f3fd4f3" providerId="ADAL" clId="{9942D90A-008E-4ECE-A5BD-E558FE798CEE}" dt="2022-11-03T14:42:33.451" v="3672" actId="47"/>
        <pc:sldMkLst>
          <pc:docMk/>
          <pc:sldMk cId="422237499" sldId="288"/>
        </pc:sldMkLst>
        <pc:spChg chg="mod">
          <ac:chgData name="William Grey" userId="37b73424-c081-4fc2-b1af-363f4f3fd4f3" providerId="ADAL" clId="{9942D90A-008E-4ECE-A5BD-E558FE798CEE}" dt="2022-11-01T21:11:17.608" v="1210" actId="21"/>
          <ac:spMkLst>
            <pc:docMk/>
            <pc:sldMk cId="422237499" sldId="288"/>
            <ac:spMk id="4" creationId="{00000000-0000-0000-0000-000000000000}"/>
          </ac:spMkLst>
        </pc:spChg>
        <pc:graphicFrameChg chg="add mod">
          <ac:chgData name="William Grey" userId="37b73424-c081-4fc2-b1af-363f4f3fd4f3" providerId="ADAL" clId="{9942D90A-008E-4ECE-A5BD-E558FE798CEE}" dt="2022-11-01T21:11:22.006" v="1211"/>
          <ac:graphicFrameMkLst>
            <pc:docMk/>
            <pc:sldMk cId="422237499" sldId="288"/>
            <ac:graphicFrameMk id="6" creationId="{343EC5E0-8C0B-4F90-8D9E-2E62533A056C}"/>
          </ac:graphicFrameMkLst>
        </pc:graphicFrameChg>
      </pc:sldChg>
      <pc:sldChg chg="addSp modSp mod">
        <pc:chgData name="William Grey" userId="37b73424-c081-4fc2-b1af-363f4f3fd4f3" providerId="ADAL" clId="{9942D90A-008E-4ECE-A5BD-E558FE798CEE}" dt="2022-11-01T21:09:55.607" v="1189"/>
        <pc:sldMkLst>
          <pc:docMk/>
          <pc:sldMk cId="4132135543" sldId="345"/>
        </pc:sldMkLst>
        <pc:spChg chg="mod">
          <ac:chgData name="William Grey" userId="37b73424-c081-4fc2-b1af-363f4f3fd4f3" providerId="ADAL" clId="{9942D90A-008E-4ECE-A5BD-E558FE798CEE}" dt="2022-10-29T16:28:25.919" v="54" actId="20577"/>
          <ac:spMkLst>
            <pc:docMk/>
            <pc:sldMk cId="4132135543" sldId="345"/>
            <ac:spMk id="2" creationId="{00000000-0000-0000-0000-000000000000}"/>
          </ac:spMkLst>
        </pc:spChg>
        <pc:spChg chg="mod">
          <ac:chgData name="William Grey" userId="37b73424-c081-4fc2-b1af-363f4f3fd4f3" providerId="ADAL" clId="{9942D90A-008E-4ECE-A5BD-E558FE798CEE}" dt="2022-11-01T21:09:47.649" v="1188" actId="27636"/>
          <ac:spMkLst>
            <pc:docMk/>
            <pc:sldMk cId="4132135543" sldId="345"/>
            <ac:spMk id="3" creationId="{00000000-0000-0000-0000-000000000000}"/>
          </ac:spMkLst>
        </pc:spChg>
        <pc:spChg chg="mod">
          <ac:chgData name="William Grey" userId="37b73424-c081-4fc2-b1af-363f4f3fd4f3" providerId="ADAL" clId="{9942D90A-008E-4ECE-A5BD-E558FE798CEE}" dt="2022-10-29T16:32:01.840" v="250" actId="1076"/>
          <ac:spMkLst>
            <pc:docMk/>
            <pc:sldMk cId="4132135543" sldId="345"/>
            <ac:spMk id="4" creationId="{00000000-0000-0000-0000-000000000000}"/>
          </ac:spMkLst>
        </pc:spChg>
        <pc:graphicFrameChg chg="add mod">
          <ac:chgData name="William Grey" userId="37b73424-c081-4fc2-b1af-363f4f3fd4f3" providerId="ADAL" clId="{9942D90A-008E-4ECE-A5BD-E558FE798CEE}" dt="2022-11-01T21:09:55.607" v="1189"/>
          <ac:graphicFrameMkLst>
            <pc:docMk/>
            <pc:sldMk cId="4132135543" sldId="345"/>
            <ac:graphicFrameMk id="5" creationId="{F3D4C4C5-39C0-4022-A678-2FB6ED52389C}"/>
          </ac:graphicFrameMkLst>
        </pc:graphicFrameChg>
      </pc:sldChg>
      <pc:sldChg chg="modSp mod">
        <pc:chgData name="William Grey" userId="37b73424-c081-4fc2-b1af-363f4f3fd4f3" providerId="ADAL" clId="{9942D90A-008E-4ECE-A5BD-E558FE798CEE}" dt="2022-11-02T09:42:32.744" v="2211" actId="20577"/>
        <pc:sldMkLst>
          <pc:docMk/>
          <pc:sldMk cId="435379566" sldId="348"/>
        </pc:sldMkLst>
        <pc:spChg chg="mod">
          <ac:chgData name="William Grey" userId="37b73424-c081-4fc2-b1af-363f4f3fd4f3" providerId="ADAL" clId="{9942D90A-008E-4ECE-A5BD-E558FE798CEE}" dt="2022-11-01T21:00:45.837" v="994" actId="14100"/>
          <ac:spMkLst>
            <pc:docMk/>
            <pc:sldMk cId="435379566" sldId="348"/>
            <ac:spMk id="2" creationId="{00000000-0000-0000-0000-000000000000}"/>
          </ac:spMkLst>
        </pc:spChg>
        <pc:spChg chg="mod">
          <ac:chgData name="William Grey" userId="37b73424-c081-4fc2-b1af-363f4f3fd4f3" providerId="ADAL" clId="{9942D90A-008E-4ECE-A5BD-E558FE798CEE}" dt="2022-11-01T21:00:49.838" v="995" actId="21"/>
          <ac:spMkLst>
            <pc:docMk/>
            <pc:sldMk cId="435379566" sldId="348"/>
            <ac:spMk id="3" creationId="{00000000-0000-0000-0000-000000000000}"/>
          </ac:spMkLst>
        </pc:spChg>
        <pc:graphicFrameChg chg="mod modGraphic">
          <ac:chgData name="William Grey" userId="37b73424-c081-4fc2-b1af-363f4f3fd4f3" providerId="ADAL" clId="{9942D90A-008E-4ECE-A5BD-E558FE798CEE}" dt="2022-11-02T09:42:32.744" v="2211" actId="20577"/>
          <ac:graphicFrameMkLst>
            <pc:docMk/>
            <pc:sldMk cId="435379566" sldId="348"/>
            <ac:graphicFrameMk id="4" creationId="{00000000-0000-0000-0000-000000000000}"/>
          </ac:graphicFrameMkLst>
        </pc:graphicFrameChg>
      </pc:sldChg>
      <pc:sldChg chg="addSp delSp modSp mod">
        <pc:chgData name="William Grey" userId="37b73424-c081-4fc2-b1af-363f4f3fd4f3" providerId="ADAL" clId="{9942D90A-008E-4ECE-A5BD-E558FE798CEE}" dt="2022-11-02T10:03:29.047" v="3048" actId="20577"/>
        <pc:sldMkLst>
          <pc:docMk/>
          <pc:sldMk cId="3608344416" sldId="350"/>
        </pc:sldMkLst>
        <pc:spChg chg="mod">
          <ac:chgData name="William Grey" userId="37b73424-c081-4fc2-b1af-363f4f3fd4f3" providerId="ADAL" clId="{9942D90A-008E-4ECE-A5BD-E558FE798CEE}" dt="2022-11-02T09:57:07.585" v="2877" actId="20577"/>
          <ac:spMkLst>
            <pc:docMk/>
            <pc:sldMk cId="3608344416" sldId="350"/>
            <ac:spMk id="2" creationId="{00000000-0000-0000-0000-000000000000}"/>
          </ac:spMkLst>
        </pc:spChg>
        <pc:spChg chg="del mod">
          <ac:chgData name="William Grey" userId="37b73424-c081-4fc2-b1af-363f4f3fd4f3" providerId="ADAL" clId="{9942D90A-008E-4ECE-A5BD-E558FE798CEE}" dt="2022-11-01T21:04:51.209" v="1093" actId="478"/>
          <ac:spMkLst>
            <pc:docMk/>
            <pc:sldMk cId="3608344416" sldId="350"/>
            <ac:spMk id="3" creationId="{00000000-0000-0000-0000-000000000000}"/>
          </ac:spMkLst>
        </pc:spChg>
        <pc:spChg chg="add del">
          <ac:chgData name="William Grey" userId="37b73424-c081-4fc2-b1af-363f4f3fd4f3" providerId="ADAL" clId="{9942D90A-008E-4ECE-A5BD-E558FE798CEE}" dt="2022-11-02T09:57:45.086" v="2893" actId="22"/>
          <ac:spMkLst>
            <pc:docMk/>
            <pc:sldMk cId="3608344416" sldId="350"/>
            <ac:spMk id="5" creationId="{5AD77A52-F1D5-40D0-AF46-C78C229F393E}"/>
          </ac:spMkLst>
        </pc:spChg>
        <pc:graphicFrameChg chg="add mod modGraphic">
          <ac:chgData name="William Grey" userId="37b73424-c081-4fc2-b1af-363f4f3fd4f3" providerId="ADAL" clId="{9942D90A-008E-4ECE-A5BD-E558FE798CEE}" dt="2022-11-02T10:03:29.047" v="3048" actId="20577"/>
          <ac:graphicFrameMkLst>
            <pc:docMk/>
            <pc:sldMk cId="3608344416" sldId="350"/>
            <ac:graphicFrameMk id="4" creationId="{94C209E9-40A7-4EDE-827F-1F92BF7C22B0}"/>
          </ac:graphicFrameMkLst>
        </pc:graphicFrameChg>
      </pc:sldChg>
      <pc:sldChg chg="addSp delSp modSp mod">
        <pc:chgData name="William Grey" userId="37b73424-c081-4fc2-b1af-363f4f3fd4f3" providerId="ADAL" clId="{9942D90A-008E-4ECE-A5BD-E558FE798CEE}" dt="2022-11-02T12:18:20.928" v="3671" actId="14100"/>
        <pc:sldMkLst>
          <pc:docMk/>
          <pc:sldMk cId="4178882042" sldId="351"/>
        </pc:sldMkLst>
        <pc:spChg chg="del mod">
          <ac:chgData name="William Grey" userId="37b73424-c081-4fc2-b1af-363f4f3fd4f3" providerId="ADAL" clId="{9942D90A-008E-4ECE-A5BD-E558FE798CEE}" dt="2022-11-01T21:08:43.069" v="1177" actId="478"/>
          <ac:spMkLst>
            <pc:docMk/>
            <pc:sldMk cId="4178882042" sldId="351"/>
            <ac:spMk id="3" creationId="{00000000-0000-0000-0000-000000000000}"/>
          </ac:spMkLst>
        </pc:spChg>
        <pc:spChg chg="add del">
          <ac:chgData name="William Grey" userId="37b73424-c081-4fc2-b1af-363f4f3fd4f3" providerId="ADAL" clId="{9942D90A-008E-4ECE-A5BD-E558FE798CEE}" dt="2022-11-01T21:05:36.898" v="1133" actId="22"/>
          <ac:spMkLst>
            <pc:docMk/>
            <pc:sldMk cId="4178882042" sldId="351"/>
            <ac:spMk id="6" creationId="{8DA4C0D8-F346-4604-ABA4-23D59C671E78}"/>
          </ac:spMkLst>
        </pc:spChg>
        <pc:graphicFrameChg chg="add mod modGraphic">
          <ac:chgData name="William Grey" userId="37b73424-c081-4fc2-b1af-363f4f3fd4f3" providerId="ADAL" clId="{9942D90A-008E-4ECE-A5BD-E558FE798CEE}" dt="2022-11-02T12:18:20.928" v="3671" actId="14100"/>
          <ac:graphicFrameMkLst>
            <pc:docMk/>
            <pc:sldMk cId="4178882042" sldId="351"/>
            <ac:graphicFrameMk id="7" creationId="{68080B96-BCEB-42F3-A6A4-0AE83058834D}"/>
          </ac:graphicFrameMkLst>
        </pc:graphicFrameChg>
      </pc:sldChg>
      <pc:sldChg chg="modSp del mod">
        <pc:chgData name="William Grey" userId="37b73424-c081-4fc2-b1af-363f4f3fd4f3" providerId="ADAL" clId="{9942D90A-008E-4ECE-A5BD-E558FE798CEE}" dt="2022-11-01T20:59:39.877" v="991" actId="47"/>
        <pc:sldMkLst>
          <pc:docMk/>
          <pc:sldMk cId="2591541487" sldId="354"/>
        </pc:sldMkLst>
        <pc:spChg chg="mod">
          <ac:chgData name="William Grey" userId="37b73424-c081-4fc2-b1af-363f4f3fd4f3" providerId="ADAL" clId="{9942D90A-008E-4ECE-A5BD-E558FE798CEE}" dt="2022-10-28T09:34:12.322" v="1" actId="27636"/>
          <ac:spMkLst>
            <pc:docMk/>
            <pc:sldMk cId="2591541487" sldId="354"/>
            <ac:spMk id="2" creationId="{00000000-0000-0000-0000-000000000000}"/>
          </ac:spMkLst>
        </pc:spChg>
      </pc:sldChg>
      <pc:sldChg chg="modSp mod">
        <pc:chgData name="William Grey" userId="37b73424-c081-4fc2-b1af-363f4f3fd4f3" providerId="ADAL" clId="{9942D90A-008E-4ECE-A5BD-E558FE798CEE}" dt="2022-11-03T14:43:02.222" v="3674" actId="12385"/>
        <pc:sldMkLst>
          <pc:docMk/>
          <pc:sldMk cId="4062591118" sldId="355"/>
        </pc:sldMkLst>
        <pc:spChg chg="mod">
          <ac:chgData name="William Grey" userId="37b73424-c081-4fc2-b1af-363f4f3fd4f3" providerId="ADAL" clId="{9942D90A-008E-4ECE-A5BD-E558FE798CEE}" dt="2022-10-28T09:34:12.479" v="14" actId="27636"/>
          <ac:spMkLst>
            <pc:docMk/>
            <pc:sldMk cId="4062591118" sldId="355"/>
            <ac:spMk id="2" creationId="{00000000-0000-0000-0000-000000000000}"/>
          </ac:spMkLst>
        </pc:spChg>
        <pc:graphicFrameChg chg="mod modGraphic">
          <ac:chgData name="William Grey" userId="37b73424-c081-4fc2-b1af-363f4f3fd4f3" providerId="ADAL" clId="{9942D90A-008E-4ECE-A5BD-E558FE798CEE}" dt="2022-11-03T14:43:02.222" v="3674" actId="12385"/>
          <ac:graphicFrameMkLst>
            <pc:docMk/>
            <pc:sldMk cId="4062591118" sldId="355"/>
            <ac:graphicFrameMk id="4" creationId="{00000000-0000-0000-0000-000000000000}"/>
          </ac:graphicFrameMkLst>
        </pc:graphicFrameChg>
      </pc:sldChg>
      <pc:sldChg chg="modSp del mod">
        <pc:chgData name="William Grey" userId="37b73424-c081-4fc2-b1af-363f4f3fd4f3" providerId="ADAL" clId="{9942D90A-008E-4ECE-A5BD-E558FE798CEE}" dt="2022-11-01T20:59:45.323" v="992" actId="47"/>
        <pc:sldMkLst>
          <pc:docMk/>
          <pc:sldMk cId="2662726872" sldId="356"/>
        </pc:sldMkLst>
        <pc:spChg chg="mod">
          <ac:chgData name="William Grey" userId="37b73424-c081-4fc2-b1af-363f4f3fd4f3" providerId="ADAL" clId="{9942D90A-008E-4ECE-A5BD-E558FE798CEE}" dt="2022-10-28T09:34:12.328" v="2" actId="27636"/>
          <ac:spMkLst>
            <pc:docMk/>
            <pc:sldMk cId="2662726872" sldId="356"/>
            <ac:spMk id="2" creationId="{71618B55-2EBC-4AF2-9B13-D63CDC1EB78E}"/>
          </ac:spMkLst>
        </pc:spChg>
      </pc:sldChg>
      <pc:sldChg chg="modSp del mod">
        <pc:chgData name="William Grey" userId="37b73424-c081-4fc2-b1af-363f4f3fd4f3" providerId="ADAL" clId="{9942D90A-008E-4ECE-A5BD-E558FE798CEE}" dt="2022-11-01T20:59:45.871" v="993" actId="47"/>
        <pc:sldMkLst>
          <pc:docMk/>
          <pc:sldMk cId="1513395412" sldId="357"/>
        </pc:sldMkLst>
        <pc:spChg chg="mod">
          <ac:chgData name="William Grey" userId="37b73424-c081-4fc2-b1af-363f4f3fd4f3" providerId="ADAL" clId="{9942D90A-008E-4ECE-A5BD-E558FE798CEE}" dt="2022-10-28T09:34:12.334" v="3" actId="27636"/>
          <ac:spMkLst>
            <pc:docMk/>
            <pc:sldMk cId="1513395412" sldId="357"/>
            <ac:spMk id="2" creationId="{71618B55-2EBC-4AF2-9B13-D63CDC1EB78E}"/>
          </ac:spMkLst>
        </pc:spChg>
      </pc:sldChg>
      <pc:sldChg chg="addSp delSp modSp del mod">
        <pc:chgData name="William Grey" userId="37b73424-c081-4fc2-b1af-363f4f3fd4f3" providerId="ADAL" clId="{9942D90A-008E-4ECE-A5BD-E558FE798CEE}" dt="2022-11-02T11:38:02.822" v="3455" actId="47"/>
        <pc:sldMkLst>
          <pc:docMk/>
          <pc:sldMk cId="3000945486" sldId="358"/>
        </pc:sldMkLst>
        <pc:spChg chg="mod">
          <ac:chgData name="William Grey" userId="37b73424-c081-4fc2-b1af-363f4f3fd4f3" providerId="ADAL" clId="{9942D90A-008E-4ECE-A5BD-E558FE798CEE}" dt="2022-10-28T09:34:12.386" v="7" actId="27636"/>
          <ac:spMkLst>
            <pc:docMk/>
            <pc:sldMk cId="3000945486" sldId="358"/>
            <ac:spMk id="2" creationId="{E9EC0F02-D72C-41B1-B399-BD8FFF3A2135}"/>
          </ac:spMkLst>
        </pc:spChg>
        <pc:spChg chg="mod">
          <ac:chgData name="William Grey" userId="37b73424-c081-4fc2-b1af-363f4f3fd4f3" providerId="ADAL" clId="{9942D90A-008E-4ECE-A5BD-E558FE798CEE}" dt="2022-11-01T21:09:32.061" v="1184" actId="21"/>
          <ac:spMkLst>
            <pc:docMk/>
            <pc:sldMk cId="3000945486" sldId="358"/>
            <ac:spMk id="3" creationId="{CD08284E-F58B-4741-BECE-845A083021C6}"/>
          </ac:spMkLst>
        </pc:spChg>
        <pc:spChg chg="add del">
          <ac:chgData name="William Grey" userId="37b73424-c081-4fc2-b1af-363f4f3fd4f3" providerId="ADAL" clId="{9942D90A-008E-4ECE-A5BD-E558FE798CEE}" dt="2022-11-01T21:06:11.822" v="1139" actId="22"/>
          <ac:spMkLst>
            <pc:docMk/>
            <pc:sldMk cId="3000945486" sldId="358"/>
            <ac:spMk id="5" creationId="{475ECED0-5DF3-4DCF-91A4-6133DEA3B79A}"/>
          </ac:spMkLst>
        </pc:spChg>
        <pc:graphicFrameChg chg="add mod modGraphic">
          <ac:chgData name="William Grey" userId="37b73424-c081-4fc2-b1af-363f4f3fd4f3" providerId="ADAL" clId="{9942D90A-008E-4ECE-A5BD-E558FE798CEE}" dt="2022-11-01T21:09:39.205" v="1186" actId="1076"/>
          <ac:graphicFrameMkLst>
            <pc:docMk/>
            <pc:sldMk cId="3000945486" sldId="358"/>
            <ac:graphicFrameMk id="6" creationId="{A0F0075E-39B1-4FA1-A8D7-167E5BF46256}"/>
          </ac:graphicFrameMkLst>
        </pc:graphicFrameChg>
      </pc:sldChg>
      <pc:sldChg chg="addSp modSp mod">
        <pc:chgData name="William Grey" userId="37b73424-c081-4fc2-b1af-363f4f3fd4f3" providerId="ADAL" clId="{9942D90A-008E-4ECE-A5BD-E558FE798CEE}" dt="2022-11-01T21:10:08.758" v="1192"/>
        <pc:sldMkLst>
          <pc:docMk/>
          <pc:sldMk cId="2464832652" sldId="359"/>
        </pc:sldMkLst>
        <pc:spChg chg="mod">
          <ac:chgData name="William Grey" userId="37b73424-c081-4fc2-b1af-363f4f3fd4f3" providerId="ADAL" clId="{9942D90A-008E-4ECE-A5BD-E558FE798CEE}" dt="2022-10-28T09:34:12.409" v="9" actId="27636"/>
          <ac:spMkLst>
            <pc:docMk/>
            <pc:sldMk cId="2464832652" sldId="359"/>
            <ac:spMk id="2" creationId="{DF510D75-DB78-4702-ACD4-4896830302C9}"/>
          </ac:spMkLst>
        </pc:spChg>
        <pc:spChg chg="mod">
          <ac:chgData name="William Grey" userId="37b73424-c081-4fc2-b1af-363f4f3fd4f3" providerId="ADAL" clId="{9942D90A-008E-4ECE-A5BD-E558FE798CEE}" dt="2022-11-01T21:10:05.726" v="1191" actId="27636"/>
          <ac:spMkLst>
            <pc:docMk/>
            <pc:sldMk cId="2464832652" sldId="359"/>
            <ac:spMk id="3" creationId="{E3B476B4-0755-44FC-98CD-6945B9F32A1E}"/>
          </ac:spMkLst>
        </pc:spChg>
        <pc:graphicFrameChg chg="add mod">
          <ac:chgData name="William Grey" userId="37b73424-c081-4fc2-b1af-363f4f3fd4f3" providerId="ADAL" clId="{9942D90A-008E-4ECE-A5BD-E558FE798CEE}" dt="2022-11-01T21:10:08.758" v="1192"/>
          <ac:graphicFrameMkLst>
            <pc:docMk/>
            <pc:sldMk cId="2464832652" sldId="359"/>
            <ac:graphicFrameMk id="4" creationId="{8EFE57D1-54EA-4B5B-B8C9-1A1284BBB02A}"/>
          </ac:graphicFrameMkLst>
        </pc:graphicFrameChg>
      </pc:sldChg>
      <pc:sldChg chg="modSp mod ord">
        <pc:chgData name="William Grey" userId="37b73424-c081-4fc2-b1af-363f4f3fd4f3" providerId="ADAL" clId="{9942D90A-008E-4ECE-A5BD-E558FE798CEE}" dt="2022-11-01T21:01:32.258" v="1006"/>
        <pc:sldMkLst>
          <pc:docMk/>
          <pc:sldMk cId="2980200962" sldId="360"/>
        </pc:sldMkLst>
        <pc:spChg chg="mod">
          <ac:chgData name="William Grey" userId="37b73424-c081-4fc2-b1af-363f4f3fd4f3" providerId="ADAL" clId="{9942D90A-008E-4ECE-A5BD-E558FE798CEE}" dt="2022-10-28T09:34:12.348" v="5" actId="27636"/>
          <ac:spMkLst>
            <pc:docMk/>
            <pc:sldMk cId="2980200962" sldId="360"/>
            <ac:spMk id="2" creationId="{30E41929-734F-401A-8DBD-BD145818F919}"/>
          </ac:spMkLst>
        </pc:spChg>
        <pc:spChg chg="mod">
          <ac:chgData name="William Grey" userId="37b73424-c081-4fc2-b1af-363f4f3fd4f3" providerId="ADAL" clId="{9942D90A-008E-4ECE-A5BD-E558FE798CEE}" dt="2022-11-01T21:01:29.340" v="1004" actId="1076"/>
          <ac:spMkLst>
            <pc:docMk/>
            <pc:sldMk cId="2980200962" sldId="360"/>
            <ac:spMk id="3" creationId="{8113F6C8-C605-4A34-BC48-B373E75D5A19}"/>
          </ac:spMkLst>
        </pc:spChg>
      </pc:sldChg>
      <pc:sldChg chg="modSp del mod">
        <pc:chgData name="William Grey" userId="37b73424-c081-4fc2-b1af-363f4f3fd4f3" providerId="ADAL" clId="{9942D90A-008E-4ECE-A5BD-E558FE798CEE}" dt="2022-11-01T21:24:13.805" v="1447" actId="47"/>
        <pc:sldMkLst>
          <pc:docMk/>
          <pc:sldMk cId="3415570071" sldId="361"/>
        </pc:sldMkLst>
        <pc:spChg chg="mod">
          <ac:chgData name="William Grey" userId="37b73424-c081-4fc2-b1af-363f4f3fd4f3" providerId="ADAL" clId="{9942D90A-008E-4ECE-A5BD-E558FE798CEE}" dt="2022-10-28T09:34:12.423" v="10" actId="27636"/>
          <ac:spMkLst>
            <pc:docMk/>
            <pc:sldMk cId="3415570071" sldId="361"/>
            <ac:spMk id="2" creationId="{243E235A-3589-4108-AC9F-E7A08C8AA023}"/>
          </ac:spMkLst>
        </pc:spChg>
      </pc:sldChg>
      <pc:sldChg chg="modSp del mod">
        <pc:chgData name="William Grey" userId="37b73424-c081-4fc2-b1af-363f4f3fd4f3" providerId="ADAL" clId="{9942D90A-008E-4ECE-A5BD-E558FE798CEE}" dt="2022-11-01T21:24:11.429" v="1446" actId="47"/>
        <pc:sldMkLst>
          <pc:docMk/>
          <pc:sldMk cId="3792816324" sldId="362"/>
        </pc:sldMkLst>
        <pc:spChg chg="mod">
          <ac:chgData name="William Grey" userId="37b73424-c081-4fc2-b1af-363f4f3fd4f3" providerId="ADAL" clId="{9942D90A-008E-4ECE-A5BD-E558FE798CEE}" dt="2022-10-28T09:34:12.430" v="11" actId="27636"/>
          <ac:spMkLst>
            <pc:docMk/>
            <pc:sldMk cId="3792816324" sldId="362"/>
            <ac:spMk id="2" creationId="{EAD10A89-587D-4E67-9DFD-0D905017FF7A}"/>
          </ac:spMkLst>
        </pc:spChg>
      </pc:sldChg>
      <pc:sldChg chg="addSp delSp modSp add mod modAnim">
        <pc:chgData name="William Grey" userId="37b73424-c081-4fc2-b1af-363f4f3fd4f3" providerId="ADAL" clId="{9942D90A-008E-4ECE-A5BD-E558FE798CEE}" dt="2022-11-01T20:59:33.803" v="990"/>
        <pc:sldMkLst>
          <pc:docMk/>
          <pc:sldMk cId="3849912616" sldId="371"/>
        </pc:sldMkLst>
        <pc:spChg chg="mod">
          <ac:chgData name="William Grey" userId="37b73424-c081-4fc2-b1af-363f4f3fd4f3" providerId="ADAL" clId="{9942D90A-008E-4ECE-A5BD-E558FE798CEE}" dt="2022-11-01T20:55:01.680" v="826" actId="20577"/>
          <ac:spMkLst>
            <pc:docMk/>
            <pc:sldMk cId="3849912616" sldId="371"/>
            <ac:spMk id="2" creationId="{8C3624D2-2C68-42D8-9278-E86784076FAA}"/>
          </ac:spMkLst>
        </pc:spChg>
        <pc:spChg chg="del mod">
          <ac:chgData name="William Grey" userId="37b73424-c081-4fc2-b1af-363f4f3fd4f3" providerId="ADAL" clId="{9942D90A-008E-4ECE-A5BD-E558FE798CEE}" dt="2022-11-01T20:58:24.935" v="895"/>
          <ac:spMkLst>
            <pc:docMk/>
            <pc:sldMk cId="3849912616" sldId="371"/>
            <ac:spMk id="9" creationId="{DA1200E9-4765-443C-9917-E2AA95512BCF}"/>
          </ac:spMkLst>
        </pc:spChg>
        <pc:spChg chg="add mod">
          <ac:chgData name="William Grey" userId="37b73424-c081-4fc2-b1af-363f4f3fd4f3" providerId="ADAL" clId="{9942D90A-008E-4ECE-A5BD-E558FE798CEE}" dt="2022-11-01T20:59:11.924" v="989" actId="1035"/>
          <ac:spMkLst>
            <pc:docMk/>
            <pc:sldMk cId="3849912616" sldId="371"/>
            <ac:spMk id="10" creationId="{EA048FC6-489B-4365-8D80-1ECFF6F867E8}"/>
          </ac:spMkLst>
        </pc:spChg>
        <pc:graphicFrameChg chg="mod modGraphic">
          <ac:chgData name="William Grey" userId="37b73424-c081-4fc2-b1af-363f4f3fd4f3" providerId="ADAL" clId="{9942D90A-008E-4ECE-A5BD-E558FE798CEE}" dt="2022-11-01T20:58:29.901" v="896" actId="1076"/>
          <ac:graphicFrameMkLst>
            <pc:docMk/>
            <pc:sldMk cId="3849912616" sldId="371"/>
            <ac:graphicFrameMk id="4" creationId="{F4A5E7D0-6F57-4FF4-8A26-897D39605777}"/>
          </ac:graphicFrameMkLst>
        </pc:graphicFrameChg>
        <pc:graphicFrameChg chg="mod modGraphic">
          <ac:chgData name="William Grey" userId="37b73424-c081-4fc2-b1af-363f4f3fd4f3" providerId="ADAL" clId="{9942D90A-008E-4ECE-A5BD-E558FE798CEE}" dt="2022-11-01T20:57:54.035" v="891" actId="20577"/>
          <ac:graphicFrameMkLst>
            <pc:docMk/>
            <pc:sldMk cId="3849912616" sldId="371"/>
            <ac:graphicFrameMk id="7" creationId="{59BF3560-1BFB-48DF-9D8B-F7DE852F63FB}"/>
          </ac:graphicFrameMkLst>
        </pc:graphicFrameChg>
        <pc:graphicFrameChg chg="mod modGraphic">
          <ac:chgData name="William Grey" userId="37b73424-c081-4fc2-b1af-363f4f3fd4f3" providerId="ADAL" clId="{9942D90A-008E-4ECE-A5BD-E558FE798CEE}" dt="2022-11-01T20:58:24.346" v="893" actId="1076"/>
          <ac:graphicFrameMkLst>
            <pc:docMk/>
            <pc:sldMk cId="3849912616" sldId="371"/>
            <ac:graphicFrameMk id="8" creationId="{81040017-639E-4579-AB57-32CF15240E2F}"/>
          </ac:graphicFrameMkLst>
        </pc:graphicFrameChg>
      </pc:sldChg>
      <pc:sldChg chg="modSp add del mod">
        <pc:chgData name="William Grey" userId="37b73424-c081-4fc2-b1af-363f4f3fd4f3" providerId="ADAL" clId="{9942D90A-008E-4ECE-A5BD-E558FE798CEE}" dt="2022-11-02T11:37:53.670" v="3454" actId="47"/>
        <pc:sldMkLst>
          <pc:docMk/>
          <pc:sldMk cId="3242837699" sldId="372"/>
        </pc:sldMkLst>
        <pc:spChg chg="mod">
          <ac:chgData name="William Grey" userId="37b73424-c081-4fc2-b1af-363f4f3fd4f3" providerId="ADAL" clId="{9942D90A-008E-4ECE-A5BD-E558FE798CEE}" dt="2022-11-01T21:26:33.023" v="1513" actId="20577"/>
          <ac:spMkLst>
            <pc:docMk/>
            <pc:sldMk cId="3242837699" sldId="372"/>
            <ac:spMk id="2" creationId="{E9EC0F02-D72C-41B1-B399-BD8FFF3A2135}"/>
          </ac:spMkLst>
        </pc:spChg>
        <pc:spChg chg="mod">
          <ac:chgData name="William Grey" userId="37b73424-c081-4fc2-b1af-363f4f3fd4f3" providerId="ADAL" clId="{9942D90A-008E-4ECE-A5BD-E558FE798CEE}" dt="2022-11-01T21:26:09.666" v="1482" actId="1076"/>
          <ac:spMkLst>
            <pc:docMk/>
            <pc:sldMk cId="3242837699" sldId="372"/>
            <ac:spMk id="3" creationId="{CD08284E-F58B-4741-BECE-845A083021C6}"/>
          </ac:spMkLst>
        </pc:spChg>
        <pc:graphicFrameChg chg="mod modGraphic">
          <ac:chgData name="William Grey" userId="37b73424-c081-4fc2-b1af-363f4f3fd4f3" providerId="ADAL" clId="{9942D90A-008E-4ECE-A5BD-E558FE798CEE}" dt="2022-11-01T21:31:11.601" v="1598" actId="20577"/>
          <ac:graphicFrameMkLst>
            <pc:docMk/>
            <pc:sldMk cId="3242837699" sldId="372"/>
            <ac:graphicFrameMk id="6" creationId="{A0F0075E-39B1-4FA1-A8D7-167E5BF46256}"/>
          </ac:graphicFrameMkLst>
        </pc:graphicFrameChg>
      </pc:sldChg>
      <pc:sldChg chg="modSp new mod ord">
        <pc:chgData name="William Grey" userId="37b73424-c081-4fc2-b1af-363f4f3fd4f3" providerId="ADAL" clId="{9942D90A-008E-4ECE-A5BD-E558FE798CEE}" dt="2022-11-02T09:48:46.373" v="2712" actId="20577"/>
        <pc:sldMkLst>
          <pc:docMk/>
          <pc:sldMk cId="2879043346" sldId="373"/>
        </pc:sldMkLst>
        <pc:spChg chg="mod">
          <ac:chgData name="William Grey" userId="37b73424-c081-4fc2-b1af-363f4f3fd4f3" providerId="ADAL" clId="{9942D90A-008E-4ECE-A5BD-E558FE798CEE}" dt="2022-11-02T09:46:09.366" v="2554" actId="20577"/>
          <ac:spMkLst>
            <pc:docMk/>
            <pc:sldMk cId="2879043346" sldId="373"/>
            <ac:spMk id="2" creationId="{04C36211-ABC9-4491-BFFF-2177EC22CF40}"/>
          </ac:spMkLst>
        </pc:spChg>
        <pc:spChg chg="mod">
          <ac:chgData name="William Grey" userId="37b73424-c081-4fc2-b1af-363f4f3fd4f3" providerId="ADAL" clId="{9942D90A-008E-4ECE-A5BD-E558FE798CEE}" dt="2022-11-02T09:48:46.373" v="2712" actId="20577"/>
          <ac:spMkLst>
            <pc:docMk/>
            <pc:sldMk cId="2879043346" sldId="373"/>
            <ac:spMk id="3" creationId="{DB555A05-F053-4338-8D8E-DBBBD5494802}"/>
          </ac:spMkLst>
        </pc:spChg>
      </pc:sldChg>
      <pc:sldChg chg="modSp add mod">
        <pc:chgData name="William Grey" userId="37b73424-c081-4fc2-b1af-363f4f3fd4f3" providerId="ADAL" clId="{9942D90A-008E-4ECE-A5BD-E558FE798CEE}" dt="2022-11-02T10:06:17.033" v="3179" actId="20577"/>
        <pc:sldMkLst>
          <pc:docMk/>
          <pc:sldMk cId="712896671" sldId="374"/>
        </pc:sldMkLst>
        <pc:spChg chg="mod">
          <ac:chgData name="William Grey" userId="37b73424-c081-4fc2-b1af-363f4f3fd4f3" providerId="ADAL" clId="{9942D90A-008E-4ECE-A5BD-E558FE798CEE}" dt="2022-11-02T09:58:00.476" v="2913" actId="20577"/>
          <ac:spMkLst>
            <pc:docMk/>
            <pc:sldMk cId="712896671" sldId="374"/>
            <ac:spMk id="2" creationId="{00000000-0000-0000-0000-000000000000}"/>
          </ac:spMkLst>
        </pc:spChg>
        <pc:graphicFrameChg chg="mod modGraphic">
          <ac:chgData name="William Grey" userId="37b73424-c081-4fc2-b1af-363f4f3fd4f3" providerId="ADAL" clId="{9942D90A-008E-4ECE-A5BD-E558FE798CEE}" dt="2022-11-02T10:06:17.033" v="3179" actId="20577"/>
          <ac:graphicFrameMkLst>
            <pc:docMk/>
            <pc:sldMk cId="712896671" sldId="374"/>
            <ac:graphicFrameMk id="4" creationId="{94C209E9-40A7-4EDE-827F-1F92BF7C22B0}"/>
          </ac:graphicFrameMkLst>
        </pc:graphicFrameChg>
      </pc:sldChg>
      <pc:sldChg chg="modSp add mod">
        <pc:chgData name="William Grey" userId="37b73424-c081-4fc2-b1af-363f4f3fd4f3" providerId="ADAL" clId="{9942D90A-008E-4ECE-A5BD-E558FE798CEE}" dt="2022-11-02T11:41:22.717" v="3544" actId="20577"/>
        <pc:sldMkLst>
          <pc:docMk/>
          <pc:sldMk cId="2039288596" sldId="375"/>
        </pc:sldMkLst>
        <pc:spChg chg="mod">
          <ac:chgData name="William Grey" userId="37b73424-c081-4fc2-b1af-363f4f3fd4f3" providerId="ADAL" clId="{9942D90A-008E-4ECE-A5BD-E558FE798CEE}" dt="2022-11-02T10:06:49.863" v="3186" actId="255"/>
          <ac:spMkLst>
            <pc:docMk/>
            <pc:sldMk cId="2039288596" sldId="375"/>
            <ac:spMk id="2" creationId="{00000000-0000-0000-0000-000000000000}"/>
          </ac:spMkLst>
        </pc:spChg>
        <pc:graphicFrameChg chg="mod modGraphic">
          <ac:chgData name="William Grey" userId="37b73424-c081-4fc2-b1af-363f4f3fd4f3" providerId="ADAL" clId="{9942D90A-008E-4ECE-A5BD-E558FE798CEE}" dt="2022-11-02T11:41:22.717" v="3544" actId="20577"/>
          <ac:graphicFrameMkLst>
            <pc:docMk/>
            <pc:sldMk cId="2039288596" sldId="375"/>
            <ac:graphicFrameMk id="4" creationId="{94C209E9-40A7-4EDE-827F-1F92BF7C22B0}"/>
          </ac:graphicFrameMkLst>
        </pc:graphicFrameChg>
      </pc:sldChg>
      <pc:sldChg chg="addSp delSp modSp add mod">
        <pc:chgData name="William Grey" userId="37b73424-c081-4fc2-b1af-363f4f3fd4f3" providerId="ADAL" clId="{9942D90A-008E-4ECE-A5BD-E558FE798CEE}" dt="2022-11-02T12:16:07.401" v="3670" actId="20577"/>
        <pc:sldMkLst>
          <pc:docMk/>
          <pc:sldMk cId="3151729227" sldId="376"/>
        </pc:sldMkLst>
        <pc:spChg chg="mod">
          <ac:chgData name="William Grey" userId="37b73424-c081-4fc2-b1af-363f4f3fd4f3" providerId="ADAL" clId="{9942D90A-008E-4ECE-A5BD-E558FE798CEE}" dt="2022-11-02T12:14:34.224" v="3654" actId="2711"/>
          <ac:spMkLst>
            <pc:docMk/>
            <pc:sldMk cId="3151729227" sldId="376"/>
            <ac:spMk id="3" creationId="{CD08284E-F58B-4741-BECE-845A083021C6}"/>
          </ac:spMkLst>
        </pc:spChg>
        <pc:graphicFrameChg chg="add mod modGraphic">
          <ac:chgData name="William Grey" userId="37b73424-c081-4fc2-b1af-363f4f3fd4f3" providerId="ADAL" clId="{9942D90A-008E-4ECE-A5BD-E558FE798CEE}" dt="2022-11-02T12:16:07.401" v="3670" actId="20577"/>
          <ac:graphicFrameMkLst>
            <pc:docMk/>
            <pc:sldMk cId="3151729227" sldId="376"/>
            <ac:graphicFrameMk id="5" creationId="{6E4E2607-272F-442D-9A9F-2FF3C5487D53}"/>
          </ac:graphicFrameMkLst>
        </pc:graphicFrameChg>
        <pc:graphicFrameChg chg="del">
          <ac:chgData name="William Grey" userId="37b73424-c081-4fc2-b1af-363f4f3fd4f3" providerId="ADAL" clId="{9942D90A-008E-4ECE-A5BD-E558FE798CEE}" dt="2022-11-02T11:36:15.493" v="3382" actId="478"/>
          <ac:graphicFrameMkLst>
            <pc:docMk/>
            <pc:sldMk cId="3151729227" sldId="376"/>
            <ac:graphicFrameMk id="6" creationId="{A0F0075E-39B1-4FA1-A8D7-167E5BF46256}"/>
          </ac:graphicFrameMkLst>
        </pc:graphicFrameChg>
      </pc:sldChg>
    </pc:docChg>
  </pc:docChgLst>
  <pc:docChgLst>
    <pc:chgData name="William Grey" userId="37b73424-c081-4fc2-b1af-363f4f3fd4f3" providerId="ADAL" clId="{D8945F45-9EA3-43A7-85C4-7BEF1E894B9B}"/>
    <pc:docChg chg="addSld delSld modSld">
      <pc:chgData name="William Grey" userId="37b73424-c081-4fc2-b1af-363f4f3fd4f3" providerId="ADAL" clId="{D8945F45-9EA3-43A7-85C4-7BEF1E894B9B}" dt="2023-03-14T19:49:09.359" v="20"/>
      <pc:docMkLst>
        <pc:docMk/>
      </pc:docMkLst>
      <pc:sldChg chg="addSp modSp new mod">
        <pc:chgData name="William Grey" userId="37b73424-c081-4fc2-b1af-363f4f3fd4f3" providerId="ADAL" clId="{D8945F45-9EA3-43A7-85C4-7BEF1E894B9B}" dt="2023-03-14T14:47:17.823" v="4"/>
        <pc:sldMkLst>
          <pc:docMk/>
          <pc:sldMk cId="229696741" sldId="383"/>
        </pc:sldMkLst>
        <pc:picChg chg="add mod">
          <ac:chgData name="William Grey" userId="37b73424-c081-4fc2-b1af-363f4f3fd4f3" providerId="ADAL" clId="{D8945F45-9EA3-43A7-85C4-7BEF1E894B9B}" dt="2023-03-14T14:47:17.823" v="4"/>
          <ac:picMkLst>
            <pc:docMk/>
            <pc:sldMk cId="229696741" sldId="383"/>
            <ac:picMk id="3" creationId="{820ADCF4-6F42-4468-B00B-2085B16E419F}"/>
          </ac:picMkLst>
        </pc:picChg>
      </pc:sldChg>
      <pc:sldChg chg="addSp modSp new del mod">
        <pc:chgData name="William Grey" userId="37b73424-c081-4fc2-b1af-363f4f3fd4f3" providerId="ADAL" clId="{D8945F45-9EA3-43A7-85C4-7BEF1E894B9B}" dt="2023-03-14T14:54:06.984" v="15" actId="47"/>
        <pc:sldMkLst>
          <pc:docMk/>
          <pc:sldMk cId="2601722027" sldId="384"/>
        </pc:sldMkLst>
        <pc:picChg chg="add mod">
          <ac:chgData name="William Grey" userId="37b73424-c081-4fc2-b1af-363f4f3fd4f3" providerId="ADAL" clId="{D8945F45-9EA3-43A7-85C4-7BEF1E894B9B}" dt="2023-03-14T14:48:21.872" v="9"/>
          <ac:picMkLst>
            <pc:docMk/>
            <pc:sldMk cId="2601722027" sldId="384"/>
            <ac:picMk id="3" creationId="{B72FB4FA-B990-4918-A62A-A9E6C595074A}"/>
          </ac:picMkLst>
        </pc:picChg>
      </pc:sldChg>
      <pc:sldChg chg="addSp modSp new mod">
        <pc:chgData name="William Grey" userId="37b73424-c081-4fc2-b1af-363f4f3fd4f3" providerId="ADAL" clId="{D8945F45-9EA3-43A7-85C4-7BEF1E894B9B}" dt="2023-03-14T14:49:31.198" v="14"/>
        <pc:sldMkLst>
          <pc:docMk/>
          <pc:sldMk cId="2308941364" sldId="385"/>
        </pc:sldMkLst>
        <pc:picChg chg="add mod">
          <ac:chgData name="William Grey" userId="37b73424-c081-4fc2-b1af-363f4f3fd4f3" providerId="ADAL" clId="{D8945F45-9EA3-43A7-85C4-7BEF1E894B9B}" dt="2023-03-14T14:49:31.198" v="14"/>
          <ac:picMkLst>
            <pc:docMk/>
            <pc:sldMk cId="2308941364" sldId="385"/>
            <ac:picMk id="3" creationId="{93383E62-1135-4106-93D7-28D92F7180CB}"/>
          </ac:picMkLst>
        </pc:picChg>
      </pc:sldChg>
      <pc:sldChg chg="addSp modSp new mod">
        <pc:chgData name="William Grey" userId="37b73424-c081-4fc2-b1af-363f4f3fd4f3" providerId="ADAL" clId="{D8945F45-9EA3-43A7-85C4-7BEF1E894B9B}" dt="2023-03-14T19:49:09.359" v="20"/>
        <pc:sldMkLst>
          <pc:docMk/>
          <pc:sldMk cId="2704716703" sldId="386"/>
        </pc:sldMkLst>
        <pc:picChg chg="add mod">
          <ac:chgData name="William Grey" userId="37b73424-c081-4fc2-b1af-363f4f3fd4f3" providerId="ADAL" clId="{D8945F45-9EA3-43A7-85C4-7BEF1E894B9B}" dt="2023-03-14T19:49:09.359" v="20"/>
          <ac:picMkLst>
            <pc:docMk/>
            <pc:sldMk cId="2704716703" sldId="386"/>
            <ac:picMk id="3" creationId="{FC46B227-EB11-456A-9070-BE9E8DC3124F}"/>
          </ac:picMkLst>
        </pc:picChg>
      </pc:sldChg>
    </pc:docChg>
  </pc:docChgLst>
  <pc:docChgLst>
    <pc:chgData name="William Grey" userId="37b73424-c081-4fc2-b1af-363f4f3fd4f3" providerId="ADAL" clId="{9E913C17-CE80-4083-9A12-70FEE4215AA3}"/>
    <pc:docChg chg="custSel addSld modSld">
      <pc:chgData name="William Grey" userId="37b73424-c081-4fc2-b1af-363f4f3fd4f3" providerId="ADAL" clId="{9E913C17-CE80-4083-9A12-70FEE4215AA3}" dt="2019-09-16T21:12:44.099" v="514" actId="20577"/>
      <pc:docMkLst>
        <pc:docMk/>
      </pc:docMkLst>
      <pc:sldChg chg="modSp">
        <pc:chgData name="William Grey" userId="37b73424-c081-4fc2-b1af-363f4f3fd4f3" providerId="ADAL" clId="{9E913C17-CE80-4083-9A12-70FEE4215AA3}" dt="2019-09-16T21:12:44.099" v="514" actId="20577"/>
        <pc:sldMkLst>
          <pc:docMk/>
          <pc:sldMk cId="2133551576" sldId="264"/>
        </pc:sldMkLst>
        <pc:spChg chg="mod">
          <ac:chgData name="William Grey" userId="37b73424-c081-4fc2-b1af-363f4f3fd4f3" providerId="ADAL" clId="{9E913C17-CE80-4083-9A12-70FEE4215AA3}" dt="2019-09-16T21:12:44.099" v="514" actId="20577"/>
          <ac:spMkLst>
            <pc:docMk/>
            <pc:sldMk cId="2133551576" sldId="264"/>
            <ac:spMk id="3" creationId="{00000000-0000-0000-0000-000000000000}"/>
          </ac:spMkLst>
        </pc:spChg>
      </pc:sldChg>
      <pc:sldChg chg="modSp">
        <pc:chgData name="William Grey" userId="37b73424-c081-4fc2-b1af-363f4f3fd4f3" providerId="ADAL" clId="{9E913C17-CE80-4083-9A12-70FEE4215AA3}" dt="2019-09-16T21:09:27.465" v="357" actId="27636"/>
        <pc:sldMkLst>
          <pc:docMk/>
          <pc:sldMk cId="3207682139" sldId="266"/>
        </pc:sldMkLst>
        <pc:spChg chg="mod">
          <ac:chgData name="William Grey" userId="37b73424-c081-4fc2-b1af-363f4f3fd4f3" providerId="ADAL" clId="{9E913C17-CE80-4083-9A12-70FEE4215AA3}" dt="2019-09-16T21:09:27.465" v="357" actId="27636"/>
          <ac:spMkLst>
            <pc:docMk/>
            <pc:sldMk cId="3207682139" sldId="266"/>
            <ac:spMk id="3" creationId="{00000000-0000-0000-0000-000000000000}"/>
          </ac:spMkLst>
        </pc:spChg>
      </pc:sldChg>
      <pc:sldChg chg="modSp">
        <pc:chgData name="William Grey" userId="37b73424-c081-4fc2-b1af-363f4f3fd4f3" providerId="ADAL" clId="{9E913C17-CE80-4083-9A12-70FEE4215AA3}" dt="2019-09-12T17:03:55.415" v="329" actId="20577"/>
        <pc:sldMkLst>
          <pc:docMk/>
          <pc:sldMk cId="435379566" sldId="348"/>
        </pc:sldMkLst>
        <pc:graphicFrameChg chg="modGraphic">
          <ac:chgData name="William Grey" userId="37b73424-c081-4fc2-b1af-363f4f3fd4f3" providerId="ADAL" clId="{9E913C17-CE80-4083-9A12-70FEE4215AA3}" dt="2019-09-12T17:03:55.415" v="329" actId="20577"/>
          <ac:graphicFrameMkLst>
            <pc:docMk/>
            <pc:sldMk cId="435379566" sldId="348"/>
            <ac:graphicFrameMk id="4" creationId="{00000000-0000-0000-0000-000000000000}"/>
          </ac:graphicFrameMkLst>
        </pc:graphicFrameChg>
      </pc:sldChg>
      <pc:sldChg chg="modSp add">
        <pc:chgData name="William Grey" userId="37b73424-c081-4fc2-b1af-363f4f3fd4f3" providerId="ADAL" clId="{9E913C17-CE80-4083-9A12-70FEE4215AA3}" dt="2019-09-16T20:45:03.161" v="344" actId="20577"/>
        <pc:sldMkLst>
          <pc:docMk/>
          <pc:sldMk cId="3000945486" sldId="358"/>
        </pc:sldMkLst>
        <pc:spChg chg="mod">
          <ac:chgData name="William Grey" userId="37b73424-c081-4fc2-b1af-363f4f3fd4f3" providerId="ADAL" clId="{9E913C17-CE80-4083-9A12-70FEE4215AA3}" dt="2019-09-16T20:45:03.161" v="344" actId="20577"/>
          <ac:spMkLst>
            <pc:docMk/>
            <pc:sldMk cId="3000945486" sldId="358"/>
            <ac:spMk id="2" creationId="{E9EC0F02-D72C-41B1-B399-BD8FFF3A2135}"/>
          </ac:spMkLst>
        </pc:spChg>
        <pc:spChg chg="mod">
          <ac:chgData name="William Grey" userId="37b73424-c081-4fc2-b1af-363f4f3fd4f3" providerId="ADAL" clId="{9E913C17-CE80-4083-9A12-70FEE4215AA3}" dt="2019-09-12T15:51:31.823" v="98" actId="20577"/>
          <ac:spMkLst>
            <pc:docMk/>
            <pc:sldMk cId="3000945486" sldId="358"/>
            <ac:spMk id="3" creationId="{CD08284E-F58B-4741-BECE-845A083021C6}"/>
          </ac:spMkLst>
        </pc:spChg>
      </pc:sldChg>
      <pc:sldChg chg="modSp add">
        <pc:chgData name="William Grey" userId="37b73424-c081-4fc2-b1af-363f4f3fd4f3" providerId="ADAL" clId="{9E913C17-CE80-4083-9A12-70FEE4215AA3}" dt="2019-09-12T15:54:57.671" v="182" actId="20577"/>
        <pc:sldMkLst>
          <pc:docMk/>
          <pc:sldMk cId="2464832652" sldId="359"/>
        </pc:sldMkLst>
        <pc:spChg chg="mod">
          <ac:chgData name="William Grey" userId="37b73424-c081-4fc2-b1af-363f4f3fd4f3" providerId="ADAL" clId="{9E913C17-CE80-4083-9A12-70FEE4215AA3}" dt="2019-09-12T15:54:57.671" v="182" actId="20577"/>
          <ac:spMkLst>
            <pc:docMk/>
            <pc:sldMk cId="2464832652" sldId="359"/>
            <ac:spMk id="3" creationId="{E3B476B4-0755-44FC-98CD-6945B9F32A1E}"/>
          </ac:spMkLst>
        </pc:spChg>
      </pc:sldChg>
      <pc:sldChg chg="modSp add">
        <pc:chgData name="William Grey" userId="37b73424-c081-4fc2-b1af-363f4f3fd4f3" providerId="ADAL" clId="{9E913C17-CE80-4083-9A12-70FEE4215AA3}" dt="2019-09-12T16:44:23.525" v="328" actId="20577"/>
        <pc:sldMkLst>
          <pc:docMk/>
          <pc:sldMk cId="2980200962" sldId="360"/>
        </pc:sldMkLst>
        <pc:spChg chg="mod">
          <ac:chgData name="William Grey" userId="37b73424-c081-4fc2-b1af-363f4f3fd4f3" providerId="ADAL" clId="{9E913C17-CE80-4083-9A12-70FEE4215AA3}" dt="2019-09-12T16:44:23.525" v="328" actId="20577"/>
          <ac:spMkLst>
            <pc:docMk/>
            <pc:sldMk cId="2980200962" sldId="360"/>
            <ac:spMk id="2" creationId="{30E41929-734F-401A-8DBD-BD145818F919}"/>
          </ac:spMkLst>
        </pc:spChg>
        <pc:spChg chg="mod">
          <ac:chgData name="William Grey" userId="37b73424-c081-4fc2-b1af-363f4f3fd4f3" providerId="ADAL" clId="{9E913C17-CE80-4083-9A12-70FEE4215AA3}" dt="2019-09-12T16:44:17.855" v="315" actId="20577"/>
          <ac:spMkLst>
            <pc:docMk/>
            <pc:sldMk cId="2980200962" sldId="360"/>
            <ac:spMk id="3" creationId="{8113F6C8-C605-4A34-BC48-B373E75D5A19}"/>
          </ac:spMkLst>
        </pc:spChg>
      </pc:sldChg>
      <pc:sldChg chg="modSp">
        <pc:chgData name="William Grey" userId="37b73424-c081-4fc2-b1af-363f4f3fd4f3" providerId="ADAL" clId="{9E913C17-CE80-4083-9A12-70FEE4215AA3}" dt="2019-09-16T20:53:25.235" v="347" actId="27636"/>
        <pc:sldMkLst>
          <pc:docMk/>
          <pc:sldMk cId="3415570071" sldId="361"/>
        </pc:sldMkLst>
        <pc:spChg chg="mod">
          <ac:chgData name="William Grey" userId="37b73424-c081-4fc2-b1af-363f4f3fd4f3" providerId="ADAL" clId="{9E913C17-CE80-4083-9A12-70FEE4215AA3}" dt="2019-09-16T20:53:25.235" v="347" actId="27636"/>
          <ac:spMkLst>
            <pc:docMk/>
            <pc:sldMk cId="3415570071" sldId="361"/>
            <ac:spMk id="3" creationId="{B17320D2-B7CA-4474-BABE-A64F47C8E59E}"/>
          </ac:spMkLst>
        </pc:spChg>
      </pc:sldChg>
      <pc:sldChg chg="modSp">
        <pc:chgData name="William Grey" userId="37b73424-c081-4fc2-b1af-363f4f3fd4f3" providerId="ADAL" clId="{9E913C17-CE80-4083-9A12-70FEE4215AA3}" dt="2019-09-16T20:54:01.713" v="351" actId="14100"/>
        <pc:sldMkLst>
          <pc:docMk/>
          <pc:sldMk cId="3792816324" sldId="362"/>
        </pc:sldMkLst>
        <pc:spChg chg="mod">
          <ac:chgData name="William Grey" userId="37b73424-c081-4fc2-b1af-363f4f3fd4f3" providerId="ADAL" clId="{9E913C17-CE80-4083-9A12-70FEE4215AA3}" dt="2019-09-16T20:54:01.713" v="351" actId="14100"/>
          <ac:spMkLst>
            <pc:docMk/>
            <pc:sldMk cId="3792816324" sldId="362"/>
            <ac:spMk id="3" creationId="{7444B6C1-3A5A-47FC-93D7-A970BE6193C3}"/>
          </ac:spMkLst>
        </pc:spChg>
      </pc:sldChg>
    </pc:docChg>
  </pc:docChgLst>
  <pc:docChgLst>
    <pc:chgData name="William Grey" userId="37b73424-c081-4fc2-b1af-363f4f3fd4f3" providerId="ADAL" clId="{FF3084CE-521C-478B-8C3F-9370BC358ABE}"/>
    <pc:docChg chg="custSel modSld">
      <pc:chgData name="William Grey" userId="37b73424-c081-4fc2-b1af-363f4f3fd4f3" providerId="ADAL" clId="{FF3084CE-521C-478B-8C3F-9370BC358ABE}" dt="2020-10-22T10:40:12.355" v="380" actId="20577"/>
      <pc:docMkLst>
        <pc:docMk/>
      </pc:docMkLst>
      <pc:sldChg chg="modSp mod">
        <pc:chgData name="William Grey" userId="37b73424-c081-4fc2-b1af-363f4f3fd4f3" providerId="ADAL" clId="{FF3084CE-521C-478B-8C3F-9370BC358ABE}" dt="2020-10-22T10:05:58.554" v="116" actId="27636"/>
        <pc:sldMkLst>
          <pc:docMk/>
          <pc:sldMk cId="2133551576" sldId="264"/>
        </pc:sldMkLst>
        <pc:spChg chg="mod">
          <ac:chgData name="William Grey" userId="37b73424-c081-4fc2-b1af-363f4f3fd4f3" providerId="ADAL" clId="{FF3084CE-521C-478B-8C3F-9370BC358ABE}" dt="2020-10-22T10:05:58.554" v="116" actId="27636"/>
          <ac:spMkLst>
            <pc:docMk/>
            <pc:sldMk cId="2133551576" sldId="264"/>
            <ac:spMk id="3" creationId="{00000000-0000-0000-0000-000000000000}"/>
          </ac:spMkLst>
        </pc:spChg>
      </pc:sldChg>
      <pc:sldChg chg="modSp mod">
        <pc:chgData name="William Grey" userId="37b73424-c081-4fc2-b1af-363f4f3fd4f3" providerId="ADAL" clId="{FF3084CE-521C-478B-8C3F-9370BC358ABE}" dt="2020-10-22T10:18:53.939" v="136" actId="1076"/>
        <pc:sldMkLst>
          <pc:docMk/>
          <pc:sldMk cId="3291713943" sldId="287"/>
        </pc:sldMkLst>
        <pc:spChg chg="mod">
          <ac:chgData name="William Grey" userId="37b73424-c081-4fc2-b1af-363f4f3fd4f3" providerId="ADAL" clId="{FF3084CE-521C-478B-8C3F-9370BC358ABE}" dt="2020-10-22T10:18:39.555" v="122" actId="14100"/>
          <ac:spMkLst>
            <pc:docMk/>
            <pc:sldMk cId="3291713943" sldId="287"/>
            <ac:spMk id="2" creationId="{00000000-0000-0000-0000-000000000000}"/>
          </ac:spMkLst>
        </pc:spChg>
        <pc:spChg chg="mod">
          <ac:chgData name="William Grey" userId="37b73424-c081-4fc2-b1af-363f4f3fd4f3" providerId="ADAL" clId="{FF3084CE-521C-478B-8C3F-9370BC358ABE}" dt="2020-10-22T10:18:53.939" v="136" actId="1076"/>
          <ac:spMkLst>
            <pc:docMk/>
            <pc:sldMk cId="3291713943" sldId="287"/>
            <ac:spMk id="4" creationId="{00000000-0000-0000-0000-000000000000}"/>
          </ac:spMkLst>
        </pc:spChg>
        <pc:spChg chg="mod">
          <ac:chgData name="William Grey" userId="37b73424-c081-4fc2-b1af-363f4f3fd4f3" providerId="ADAL" clId="{FF3084CE-521C-478B-8C3F-9370BC358ABE}" dt="2020-10-22T10:18:50.875" v="135" actId="1076"/>
          <ac:spMkLst>
            <pc:docMk/>
            <pc:sldMk cId="3291713943" sldId="287"/>
            <ac:spMk id="5" creationId="{00000000-0000-0000-0000-000000000000}"/>
          </ac:spMkLst>
        </pc:spChg>
      </pc:sldChg>
      <pc:sldChg chg="modSp mod">
        <pc:chgData name="William Grey" userId="37b73424-c081-4fc2-b1af-363f4f3fd4f3" providerId="ADAL" clId="{FF3084CE-521C-478B-8C3F-9370BC358ABE}" dt="2020-10-22T10:40:12.355" v="380" actId="20577"/>
        <pc:sldMkLst>
          <pc:docMk/>
          <pc:sldMk cId="4132135543" sldId="345"/>
        </pc:sldMkLst>
        <pc:spChg chg="mod">
          <ac:chgData name="William Grey" userId="37b73424-c081-4fc2-b1af-363f4f3fd4f3" providerId="ADAL" clId="{FF3084CE-521C-478B-8C3F-9370BC358ABE}" dt="2020-10-22T10:40:12.355" v="380" actId="20577"/>
          <ac:spMkLst>
            <pc:docMk/>
            <pc:sldMk cId="4132135543" sldId="345"/>
            <ac:spMk id="3" creationId="{00000000-0000-0000-0000-000000000000}"/>
          </ac:spMkLst>
        </pc:spChg>
      </pc:sldChg>
      <pc:sldChg chg="modSp mod">
        <pc:chgData name="William Grey" userId="37b73424-c081-4fc2-b1af-363f4f3fd4f3" providerId="ADAL" clId="{FF3084CE-521C-478B-8C3F-9370BC358ABE}" dt="2020-10-22T10:22:31.505" v="368" actId="1076"/>
        <pc:sldMkLst>
          <pc:docMk/>
          <pc:sldMk cId="435379566" sldId="348"/>
        </pc:sldMkLst>
        <pc:spChg chg="mod">
          <ac:chgData name="William Grey" userId="37b73424-c081-4fc2-b1af-363f4f3fd4f3" providerId="ADAL" clId="{FF3084CE-521C-478B-8C3F-9370BC358ABE}" dt="2020-10-22T10:22:26.377" v="366" actId="1076"/>
          <ac:spMkLst>
            <pc:docMk/>
            <pc:sldMk cId="435379566" sldId="348"/>
            <ac:spMk id="2" creationId="{00000000-0000-0000-0000-000000000000}"/>
          </ac:spMkLst>
        </pc:spChg>
        <pc:spChg chg="mod">
          <ac:chgData name="William Grey" userId="37b73424-c081-4fc2-b1af-363f4f3fd4f3" providerId="ADAL" clId="{FF3084CE-521C-478B-8C3F-9370BC358ABE}" dt="2020-10-22T10:22:29.337" v="367" actId="1076"/>
          <ac:spMkLst>
            <pc:docMk/>
            <pc:sldMk cId="435379566" sldId="348"/>
            <ac:spMk id="3" creationId="{00000000-0000-0000-0000-000000000000}"/>
          </ac:spMkLst>
        </pc:spChg>
        <pc:graphicFrameChg chg="mod modGraphic">
          <ac:chgData name="William Grey" userId="37b73424-c081-4fc2-b1af-363f4f3fd4f3" providerId="ADAL" clId="{FF3084CE-521C-478B-8C3F-9370BC358ABE}" dt="2020-10-22T10:22:31.505" v="368" actId="1076"/>
          <ac:graphicFrameMkLst>
            <pc:docMk/>
            <pc:sldMk cId="435379566" sldId="348"/>
            <ac:graphicFrameMk id="4" creationId="{00000000-0000-0000-0000-000000000000}"/>
          </ac:graphicFrameMkLst>
        </pc:graphicFrameChg>
      </pc:sldChg>
      <pc:sldChg chg="modSp mod">
        <pc:chgData name="William Grey" userId="37b73424-c081-4fc2-b1af-363f4f3fd4f3" providerId="ADAL" clId="{FF3084CE-521C-478B-8C3F-9370BC358ABE}" dt="2020-10-21T10:42:06.292" v="9" actId="20577"/>
        <pc:sldMkLst>
          <pc:docMk/>
          <pc:sldMk cId="3608344416" sldId="350"/>
        </pc:sldMkLst>
        <pc:spChg chg="mod">
          <ac:chgData name="William Grey" userId="37b73424-c081-4fc2-b1af-363f4f3fd4f3" providerId="ADAL" clId="{FF3084CE-521C-478B-8C3F-9370BC358ABE}" dt="2020-10-21T10:42:06.292" v="9" actId="20577"/>
          <ac:spMkLst>
            <pc:docMk/>
            <pc:sldMk cId="3608344416" sldId="350"/>
            <ac:spMk id="3" creationId="{00000000-0000-0000-0000-000000000000}"/>
          </ac:spMkLst>
        </pc:spChg>
      </pc:sldChg>
      <pc:sldChg chg="modSp mod">
        <pc:chgData name="William Grey" userId="37b73424-c081-4fc2-b1af-363f4f3fd4f3" providerId="ADAL" clId="{FF3084CE-521C-478B-8C3F-9370BC358ABE}" dt="2020-10-22T10:38:28.164" v="378" actId="20577"/>
        <pc:sldMkLst>
          <pc:docMk/>
          <pc:sldMk cId="4178882042" sldId="351"/>
        </pc:sldMkLst>
        <pc:spChg chg="mod">
          <ac:chgData name="William Grey" userId="37b73424-c081-4fc2-b1af-363f4f3fd4f3" providerId="ADAL" clId="{FF3084CE-521C-478B-8C3F-9370BC358ABE}" dt="2020-10-22T10:38:28.164" v="378" actId="20577"/>
          <ac:spMkLst>
            <pc:docMk/>
            <pc:sldMk cId="4178882042" sldId="351"/>
            <ac:spMk id="3" creationId="{00000000-0000-0000-0000-000000000000}"/>
          </ac:spMkLst>
        </pc:spChg>
      </pc:sldChg>
    </pc:docChg>
  </pc:docChgLst>
  <pc:docChgLst>
    <pc:chgData name="William Grey" userId="37b73424-c081-4fc2-b1af-363f4f3fd4f3" providerId="ADAL" clId="{C8A4028C-5AC9-4BF4-B113-D4A9F93586D2}"/>
    <pc:docChg chg="undo custSel addSld delSld modSld sldOrd">
      <pc:chgData name="William Grey" userId="37b73424-c081-4fc2-b1af-363f4f3fd4f3" providerId="ADAL" clId="{C8A4028C-5AC9-4BF4-B113-D4A9F93586D2}" dt="2022-11-09T12:25:28.870" v="2226" actId="1076"/>
      <pc:docMkLst>
        <pc:docMk/>
      </pc:docMkLst>
      <pc:sldChg chg="modSp mod">
        <pc:chgData name="William Grey" userId="37b73424-c081-4fc2-b1af-363f4f3fd4f3" providerId="ADAL" clId="{C8A4028C-5AC9-4BF4-B113-D4A9F93586D2}" dt="2022-11-08T09:48:23.996" v="1837" actId="20577"/>
        <pc:sldMkLst>
          <pc:docMk/>
          <pc:sldMk cId="1755918502" sldId="264"/>
        </pc:sldMkLst>
        <pc:spChg chg="mod">
          <ac:chgData name="William Grey" userId="37b73424-c081-4fc2-b1af-363f4f3fd4f3" providerId="ADAL" clId="{C8A4028C-5AC9-4BF4-B113-D4A9F93586D2}" dt="2022-11-08T09:48:23.996" v="1837" actId="20577"/>
          <ac:spMkLst>
            <pc:docMk/>
            <pc:sldMk cId="1755918502" sldId="264"/>
            <ac:spMk id="3" creationId="{00000000-0000-0000-0000-000000000000}"/>
          </ac:spMkLst>
        </pc:spChg>
      </pc:sldChg>
      <pc:sldChg chg="delSp modSp mod delAnim">
        <pc:chgData name="William Grey" userId="37b73424-c081-4fc2-b1af-363f4f3fd4f3" providerId="ADAL" clId="{C8A4028C-5AC9-4BF4-B113-D4A9F93586D2}" dt="2022-11-08T09:58:25.028" v="2092" actId="20577"/>
        <pc:sldMkLst>
          <pc:docMk/>
          <pc:sldMk cId="1451599843" sldId="266"/>
        </pc:sldMkLst>
        <pc:spChg chg="mod">
          <ac:chgData name="William Grey" userId="37b73424-c081-4fc2-b1af-363f4f3fd4f3" providerId="ADAL" clId="{C8A4028C-5AC9-4BF4-B113-D4A9F93586D2}" dt="2022-11-08T09:58:25.028" v="2092" actId="20577"/>
          <ac:spMkLst>
            <pc:docMk/>
            <pc:sldMk cId="1451599843" sldId="266"/>
            <ac:spMk id="3" creationId="{00000000-0000-0000-0000-000000000000}"/>
          </ac:spMkLst>
        </pc:spChg>
        <pc:spChg chg="del mod">
          <ac:chgData name="William Grey" userId="37b73424-c081-4fc2-b1af-363f4f3fd4f3" providerId="ADAL" clId="{C8A4028C-5AC9-4BF4-B113-D4A9F93586D2}" dt="2022-11-08T09:55:58.926" v="1924" actId="478"/>
          <ac:spMkLst>
            <pc:docMk/>
            <pc:sldMk cId="1451599843" sldId="266"/>
            <ac:spMk id="4" creationId="{00000000-0000-0000-0000-000000000000}"/>
          </ac:spMkLst>
        </pc:spChg>
        <pc:graphicFrameChg chg="mod modGraphic">
          <ac:chgData name="William Grey" userId="37b73424-c081-4fc2-b1af-363f4f3fd4f3" providerId="ADAL" clId="{C8A4028C-5AC9-4BF4-B113-D4A9F93586D2}" dt="2022-11-08T09:54:51.911" v="1922" actId="1076"/>
          <ac:graphicFrameMkLst>
            <pc:docMk/>
            <pc:sldMk cId="1451599843" sldId="266"/>
            <ac:graphicFrameMk id="5" creationId="{30FE09C2-0C84-48D0-9051-8083AAB09865}"/>
          </ac:graphicFrameMkLst>
        </pc:graphicFrameChg>
      </pc:sldChg>
      <pc:sldChg chg="delSp modSp mod ord">
        <pc:chgData name="William Grey" userId="37b73424-c081-4fc2-b1af-363f4f3fd4f3" providerId="ADAL" clId="{C8A4028C-5AC9-4BF4-B113-D4A9F93586D2}" dt="2022-11-09T12:25:28.870" v="2226" actId="1076"/>
        <pc:sldMkLst>
          <pc:docMk/>
          <pc:sldMk cId="3291713943" sldId="287"/>
        </pc:sldMkLst>
        <pc:spChg chg="mod">
          <ac:chgData name="William Grey" userId="37b73424-c081-4fc2-b1af-363f4f3fd4f3" providerId="ADAL" clId="{C8A4028C-5AC9-4BF4-B113-D4A9F93586D2}" dt="2022-11-02T14:48:35.490" v="184" actId="1076"/>
          <ac:spMkLst>
            <pc:docMk/>
            <pc:sldMk cId="3291713943" sldId="287"/>
            <ac:spMk id="2" creationId="{00000000-0000-0000-0000-000000000000}"/>
          </ac:spMkLst>
        </pc:spChg>
        <pc:spChg chg="mod">
          <ac:chgData name="William Grey" userId="37b73424-c081-4fc2-b1af-363f4f3fd4f3" providerId="ADAL" clId="{C8A4028C-5AC9-4BF4-B113-D4A9F93586D2}" dt="2022-11-09T12:24:21.307" v="2197" actId="20577"/>
          <ac:spMkLst>
            <pc:docMk/>
            <pc:sldMk cId="3291713943" sldId="287"/>
            <ac:spMk id="5" creationId="{00000000-0000-0000-0000-000000000000}"/>
          </ac:spMkLst>
        </pc:spChg>
        <pc:spChg chg="del mod">
          <ac:chgData name="William Grey" userId="37b73424-c081-4fc2-b1af-363f4f3fd4f3" providerId="ADAL" clId="{C8A4028C-5AC9-4BF4-B113-D4A9F93586D2}" dt="2022-11-02T14:50:46.644" v="272" actId="478"/>
          <ac:spMkLst>
            <pc:docMk/>
            <pc:sldMk cId="3291713943" sldId="287"/>
            <ac:spMk id="7" creationId="{C7BC79D5-59B3-4520-9037-D4FB98700E90}"/>
          </ac:spMkLst>
        </pc:spChg>
        <pc:graphicFrameChg chg="mod modGraphic">
          <ac:chgData name="William Grey" userId="37b73424-c081-4fc2-b1af-363f4f3fd4f3" providerId="ADAL" clId="{C8A4028C-5AC9-4BF4-B113-D4A9F93586D2}" dt="2022-11-09T12:25:28.870" v="2226" actId="1076"/>
          <ac:graphicFrameMkLst>
            <pc:docMk/>
            <pc:sldMk cId="3291713943" sldId="287"/>
            <ac:graphicFrameMk id="6" creationId="{C79E175C-9037-457F-A264-2A69B968092D}"/>
          </ac:graphicFrameMkLst>
        </pc:graphicFrameChg>
      </pc:sldChg>
      <pc:sldChg chg="modSp mod">
        <pc:chgData name="William Grey" userId="37b73424-c081-4fc2-b1af-363f4f3fd4f3" providerId="ADAL" clId="{C8A4028C-5AC9-4BF4-B113-D4A9F93586D2}" dt="2022-11-02T14:55:08.161" v="381" actId="14100"/>
        <pc:sldMkLst>
          <pc:docMk/>
          <pc:sldMk cId="422237499" sldId="288"/>
        </pc:sldMkLst>
        <pc:graphicFrameChg chg="mod modGraphic">
          <ac:chgData name="William Grey" userId="37b73424-c081-4fc2-b1af-363f4f3fd4f3" providerId="ADAL" clId="{C8A4028C-5AC9-4BF4-B113-D4A9F93586D2}" dt="2022-11-02T14:55:08.161" v="381" actId="14100"/>
          <ac:graphicFrameMkLst>
            <pc:docMk/>
            <pc:sldMk cId="422237499" sldId="288"/>
            <ac:graphicFrameMk id="6" creationId="{343EC5E0-8C0B-4F90-8D9E-2E62533A056C}"/>
          </ac:graphicFrameMkLst>
        </pc:graphicFrameChg>
      </pc:sldChg>
      <pc:sldChg chg="delSp modSp mod ord">
        <pc:chgData name="William Grey" userId="37b73424-c081-4fc2-b1af-363f4f3fd4f3" providerId="ADAL" clId="{C8A4028C-5AC9-4BF4-B113-D4A9F93586D2}" dt="2022-11-03T09:46:56.852" v="413" actId="20577"/>
        <pc:sldMkLst>
          <pc:docMk/>
          <pc:sldMk cId="4132135543" sldId="345"/>
        </pc:sldMkLst>
        <pc:spChg chg="del">
          <ac:chgData name="William Grey" userId="37b73424-c081-4fc2-b1af-363f4f3fd4f3" providerId="ADAL" clId="{C8A4028C-5AC9-4BF4-B113-D4A9F93586D2}" dt="2022-11-02T14:40:34.125" v="2" actId="478"/>
          <ac:spMkLst>
            <pc:docMk/>
            <pc:sldMk cId="4132135543" sldId="345"/>
            <ac:spMk id="3" creationId="{00000000-0000-0000-0000-000000000000}"/>
          </ac:spMkLst>
        </pc:spChg>
        <pc:spChg chg="mod">
          <ac:chgData name="William Grey" userId="37b73424-c081-4fc2-b1af-363f4f3fd4f3" providerId="ADAL" clId="{C8A4028C-5AC9-4BF4-B113-D4A9F93586D2}" dt="2022-11-03T09:46:56.852" v="413" actId="20577"/>
          <ac:spMkLst>
            <pc:docMk/>
            <pc:sldMk cId="4132135543" sldId="345"/>
            <ac:spMk id="4" creationId="{00000000-0000-0000-0000-000000000000}"/>
          </ac:spMkLst>
        </pc:spChg>
        <pc:graphicFrameChg chg="mod modGraphic">
          <ac:chgData name="William Grey" userId="37b73424-c081-4fc2-b1af-363f4f3fd4f3" providerId="ADAL" clId="{C8A4028C-5AC9-4BF4-B113-D4A9F93586D2}" dt="2022-11-02T14:44:01.486" v="172" actId="1076"/>
          <ac:graphicFrameMkLst>
            <pc:docMk/>
            <pc:sldMk cId="4132135543" sldId="345"/>
            <ac:graphicFrameMk id="5" creationId="{F3D4C4C5-39C0-4022-A678-2FB6ED52389C}"/>
          </ac:graphicFrameMkLst>
        </pc:graphicFrameChg>
      </pc:sldChg>
      <pc:sldChg chg="delSp modSp mod">
        <pc:chgData name="William Grey" userId="37b73424-c081-4fc2-b1af-363f4f3fd4f3" providerId="ADAL" clId="{C8A4028C-5AC9-4BF4-B113-D4A9F93586D2}" dt="2022-11-08T10:09:51.309" v="2112" actId="20577"/>
        <pc:sldMkLst>
          <pc:docMk/>
          <pc:sldMk cId="4178882042" sldId="351"/>
        </pc:sldMkLst>
        <pc:spChg chg="mod">
          <ac:chgData name="William Grey" userId="37b73424-c081-4fc2-b1af-363f4f3fd4f3" providerId="ADAL" clId="{C8A4028C-5AC9-4BF4-B113-D4A9F93586D2}" dt="2022-11-03T10:18:52.073" v="420" actId="1076"/>
          <ac:spMkLst>
            <pc:docMk/>
            <pc:sldMk cId="4178882042" sldId="351"/>
            <ac:spMk id="2" creationId="{00000000-0000-0000-0000-000000000000}"/>
          </ac:spMkLst>
        </pc:spChg>
        <pc:spChg chg="mod">
          <ac:chgData name="William Grey" userId="37b73424-c081-4fc2-b1af-363f4f3fd4f3" providerId="ADAL" clId="{C8A4028C-5AC9-4BF4-B113-D4A9F93586D2}" dt="2022-11-08T10:09:51.309" v="2112" actId="20577"/>
          <ac:spMkLst>
            <pc:docMk/>
            <pc:sldMk cId="4178882042" sldId="351"/>
            <ac:spMk id="4" creationId="{00000000-0000-0000-0000-000000000000}"/>
          </ac:spMkLst>
        </pc:spChg>
        <pc:graphicFrameChg chg="del mod modGraphic">
          <ac:chgData name="William Grey" userId="37b73424-c081-4fc2-b1af-363f4f3fd4f3" providerId="ADAL" clId="{C8A4028C-5AC9-4BF4-B113-D4A9F93586D2}" dt="2022-11-03T10:29:32.895" v="1073" actId="478"/>
          <ac:graphicFrameMkLst>
            <pc:docMk/>
            <pc:sldMk cId="4178882042" sldId="351"/>
            <ac:graphicFrameMk id="7" creationId="{68080B96-BCEB-42F3-A6A4-0AE83058834D}"/>
          </ac:graphicFrameMkLst>
        </pc:graphicFrameChg>
      </pc:sldChg>
      <pc:sldChg chg="modSp del mod">
        <pc:chgData name="William Grey" userId="37b73424-c081-4fc2-b1af-363f4f3fd4f3" providerId="ADAL" clId="{C8A4028C-5AC9-4BF4-B113-D4A9F93586D2}" dt="2022-11-02T14:54:31.023" v="380" actId="47"/>
        <pc:sldMkLst>
          <pc:docMk/>
          <pc:sldMk cId="2464832652" sldId="359"/>
        </pc:sldMkLst>
        <pc:graphicFrameChg chg="mod modGraphic">
          <ac:chgData name="William Grey" userId="37b73424-c081-4fc2-b1af-363f4f3fd4f3" providerId="ADAL" clId="{C8A4028C-5AC9-4BF4-B113-D4A9F93586D2}" dt="2022-11-02T14:44:38.326" v="176" actId="14734"/>
          <ac:graphicFrameMkLst>
            <pc:docMk/>
            <pc:sldMk cId="2464832652" sldId="359"/>
            <ac:graphicFrameMk id="4" creationId="{8EFE57D1-54EA-4B5B-B8C9-1A1284BBB02A}"/>
          </ac:graphicFrameMkLst>
        </pc:graphicFrameChg>
      </pc:sldChg>
      <pc:sldChg chg="modSp mod">
        <pc:chgData name="William Grey" userId="37b73424-c081-4fc2-b1af-363f4f3fd4f3" providerId="ADAL" clId="{C8A4028C-5AC9-4BF4-B113-D4A9F93586D2}" dt="2022-11-08T09:14:58.036" v="1298" actId="20577"/>
        <pc:sldMkLst>
          <pc:docMk/>
          <pc:sldMk cId="712896671" sldId="374"/>
        </pc:sldMkLst>
        <pc:graphicFrameChg chg="modGraphic">
          <ac:chgData name="William Grey" userId="37b73424-c081-4fc2-b1af-363f4f3fd4f3" providerId="ADAL" clId="{C8A4028C-5AC9-4BF4-B113-D4A9F93586D2}" dt="2022-11-08T09:14:58.036" v="1298" actId="20577"/>
          <ac:graphicFrameMkLst>
            <pc:docMk/>
            <pc:sldMk cId="712896671" sldId="374"/>
            <ac:graphicFrameMk id="4" creationId="{94C209E9-40A7-4EDE-827F-1F92BF7C22B0}"/>
          </ac:graphicFrameMkLst>
        </pc:graphicFrameChg>
      </pc:sldChg>
      <pc:sldChg chg="modSp mod">
        <pc:chgData name="William Grey" userId="37b73424-c081-4fc2-b1af-363f4f3fd4f3" providerId="ADAL" clId="{C8A4028C-5AC9-4BF4-B113-D4A9F93586D2}" dt="2022-11-09T11:32:43.369" v="2137" actId="14100"/>
        <pc:sldMkLst>
          <pc:docMk/>
          <pc:sldMk cId="2039288596" sldId="375"/>
        </pc:sldMkLst>
        <pc:graphicFrameChg chg="modGraphic">
          <ac:chgData name="William Grey" userId="37b73424-c081-4fc2-b1af-363f4f3fd4f3" providerId="ADAL" clId="{C8A4028C-5AC9-4BF4-B113-D4A9F93586D2}" dt="2022-11-09T11:32:43.369" v="2137" actId="14100"/>
          <ac:graphicFrameMkLst>
            <pc:docMk/>
            <pc:sldMk cId="2039288596" sldId="375"/>
            <ac:graphicFrameMk id="4" creationId="{94C209E9-40A7-4EDE-827F-1F92BF7C22B0}"/>
          </ac:graphicFrameMkLst>
        </pc:graphicFrameChg>
      </pc:sldChg>
      <pc:sldChg chg="modSp mod">
        <pc:chgData name="William Grey" userId="37b73424-c081-4fc2-b1af-363f4f3fd4f3" providerId="ADAL" clId="{C8A4028C-5AC9-4BF4-B113-D4A9F93586D2}" dt="2022-11-08T09:40:47.078" v="1760" actId="27636"/>
        <pc:sldMkLst>
          <pc:docMk/>
          <pc:sldMk cId="3151729227" sldId="376"/>
        </pc:sldMkLst>
        <pc:spChg chg="mod">
          <ac:chgData name="William Grey" userId="37b73424-c081-4fc2-b1af-363f4f3fd4f3" providerId="ADAL" clId="{C8A4028C-5AC9-4BF4-B113-D4A9F93586D2}" dt="2022-11-08T09:40:47.078" v="1760" actId="27636"/>
          <ac:spMkLst>
            <pc:docMk/>
            <pc:sldMk cId="3151729227" sldId="376"/>
            <ac:spMk id="3" creationId="{CD08284E-F58B-4741-BECE-845A083021C6}"/>
          </ac:spMkLst>
        </pc:spChg>
        <pc:graphicFrameChg chg="modGraphic">
          <ac:chgData name="William Grey" userId="37b73424-c081-4fc2-b1af-363f4f3fd4f3" providerId="ADAL" clId="{C8A4028C-5AC9-4BF4-B113-D4A9F93586D2}" dt="2022-11-08T09:36:16.052" v="1686" actId="20577"/>
          <ac:graphicFrameMkLst>
            <pc:docMk/>
            <pc:sldMk cId="3151729227" sldId="376"/>
            <ac:graphicFrameMk id="5" creationId="{6E4E2607-272F-442D-9A9F-2FF3C5487D53}"/>
          </ac:graphicFrameMkLst>
        </pc:graphicFrameChg>
      </pc:sldChg>
      <pc:sldChg chg="addSp delSp modSp add mod">
        <pc:chgData name="William Grey" userId="37b73424-c081-4fc2-b1af-363f4f3fd4f3" providerId="ADAL" clId="{C8A4028C-5AC9-4BF4-B113-D4A9F93586D2}" dt="2022-11-08T10:10:06.700" v="2126" actId="20577"/>
        <pc:sldMkLst>
          <pc:docMk/>
          <pc:sldMk cId="2950641818" sldId="377"/>
        </pc:sldMkLst>
        <pc:spChg chg="del mod">
          <ac:chgData name="William Grey" userId="37b73424-c081-4fc2-b1af-363f4f3fd4f3" providerId="ADAL" clId="{C8A4028C-5AC9-4BF4-B113-D4A9F93586D2}" dt="2022-11-03T10:30:07.250" v="1087" actId="478"/>
          <ac:spMkLst>
            <pc:docMk/>
            <pc:sldMk cId="2950641818" sldId="377"/>
            <ac:spMk id="4" creationId="{00000000-0000-0000-0000-000000000000}"/>
          </ac:spMkLst>
        </pc:spChg>
        <pc:spChg chg="add mod">
          <ac:chgData name="William Grey" userId="37b73424-c081-4fc2-b1af-363f4f3fd4f3" providerId="ADAL" clId="{C8A4028C-5AC9-4BF4-B113-D4A9F93586D2}" dt="2022-11-08T10:10:06.700" v="2126" actId="20577"/>
          <ac:spMkLst>
            <pc:docMk/>
            <pc:sldMk cId="2950641818" sldId="377"/>
            <ac:spMk id="5" creationId="{7C99A9FB-FEB2-499C-9C69-50B8B93BB2BC}"/>
          </ac:spMkLst>
        </pc:spChg>
        <pc:graphicFrameChg chg="mod modGraphic">
          <ac:chgData name="William Grey" userId="37b73424-c081-4fc2-b1af-363f4f3fd4f3" providerId="ADAL" clId="{C8A4028C-5AC9-4BF4-B113-D4A9F93586D2}" dt="2022-11-08T10:00:05.437" v="2096" actId="20577"/>
          <ac:graphicFrameMkLst>
            <pc:docMk/>
            <pc:sldMk cId="2950641818" sldId="377"/>
            <ac:graphicFrameMk id="7" creationId="{68080B96-BCEB-42F3-A6A4-0AE83058834D}"/>
          </ac:graphicFrameMkLst>
        </pc:graphicFrameChg>
      </pc:sldChg>
      <pc:sldChg chg="addSp modSp add mod">
        <pc:chgData name="William Grey" userId="37b73424-c081-4fc2-b1af-363f4f3fd4f3" providerId="ADAL" clId="{C8A4028C-5AC9-4BF4-B113-D4A9F93586D2}" dt="2022-11-08T09:21:52.834" v="1567" actId="20577"/>
        <pc:sldMkLst>
          <pc:docMk/>
          <pc:sldMk cId="1549801084" sldId="378"/>
        </pc:sldMkLst>
        <pc:spChg chg="mod">
          <ac:chgData name="William Grey" userId="37b73424-c081-4fc2-b1af-363f4f3fd4f3" providerId="ADAL" clId="{C8A4028C-5AC9-4BF4-B113-D4A9F93586D2}" dt="2022-11-08T09:17:18.216" v="1371" actId="20577"/>
          <ac:spMkLst>
            <pc:docMk/>
            <pc:sldMk cId="1549801084" sldId="378"/>
            <ac:spMk id="2" creationId="{00000000-0000-0000-0000-000000000000}"/>
          </ac:spMkLst>
        </pc:spChg>
        <pc:spChg chg="add mod">
          <ac:chgData name="William Grey" userId="37b73424-c081-4fc2-b1af-363f4f3fd4f3" providerId="ADAL" clId="{C8A4028C-5AC9-4BF4-B113-D4A9F93586D2}" dt="2022-11-08T09:21:52.834" v="1567" actId="20577"/>
          <ac:spMkLst>
            <pc:docMk/>
            <pc:sldMk cId="1549801084" sldId="378"/>
            <ac:spMk id="5" creationId="{C110684A-69DA-4AB8-A97A-3AB98A4C977B}"/>
          </ac:spMkLst>
        </pc:spChg>
        <pc:graphicFrameChg chg="mod modGraphic">
          <ac:chgData name="William Grey" userId="37b73424-c081-4fc2-b1af-363f4f3fd4f3" providerId="ADAL" clId="{C8A4028C-5AC9-4BF4-B113-D4A9F93586D2}" dt="2022-11-08T09:18:42.770" v="1462" actId="1076"/>
          <ac:graphicFrameMkLst>
            <pc:docMk/>
            <pc:sldMk cId="1549801084" sldId="378"/>
            <ac:graphicFrameMk id="4" creationId="{94C209E9-40A7-4EDE-827F-1F92BF7C22B0}"/>
          </ac:graphicFrameMkLst>
        </pc:graphicFrameChg>
      </pc:sldChg>
      <pc:sldChg chg="addSp delSp modSp add mod">
        <pc:chgData name="William Grey" userId="37b73424-c081-4fc2-b1af-363f4f3fd4f3" providerId="ADAL" clId="{C8A4028C-5AC9-4BF4-B113-D4A9F93586D2}" dt="2022-11-08T09:27:50.685" v="1684" actId="20577"/>
        <pc:sldMkLst>
          <pc:docMk/>
          <pc:sldMk cId="180188020" sldId="379"/>
        </pc:sldMkLst>
        <pc:spChg chg="mod">
          <ac:chgData name="William Grey" userId="37b73424-c081-4fc2-b1af-363f4f3fd4f3" providerId="ADAL" clId="{C8A4028C-5AC9-4BF4-B113-D4A9F93586D2}" dt="2022-11-08T09:27:50.685" v="1684" actId="20577"/>
          <ac:spMkLst>
            <pc:docMk/>
            <pc:sldMk cId="180188020" sldId="379"/>
            <ac:spMk id="5" creationId="{C110684A-69DA-4AB8-A97A-3AB98A4C977B}"/>
          </ac:spMkLst>
        </pc:spChg>
        <pc:graphicFrameChg chg="del modGraphic">
          <ac:chgData name="William Grey" userId="37b73424-c081-4fc2-b1af-363f4f3fd4f3" providerId="ADAL" clId="{C8A4028C-5AC9-4BF4-B113-D4A9F93586D2}" dt="2022-11-08T09:22:57.216" v="1570" actId="478"/>
          <ac:graphicFrameMkLst>
            <pc:docMk/>
            <pc:sldMk cId="180188020" sldId="379"/>
            <ac:graphicFrameMk id="4" creationId="{94C209E9-40A7-4EDE-827F-1F92BF7C22B0}"/>
          </ac:graphicFrameMkLst>
        </pc:graphicFrameChg>
        <pc:graphicFrameChg chg="add mod modGraphic">
          <ac:chgData name="William Grey" userId="37b73424-c081-4fc2-b1af-363f4f3fd4f3" providerId="ADAL" clId="{C8A4028C-5AC9-4BF4-B113-D4A9F93586D2}" dt="2022-11-08T09:27:42.001" v="1653" actId="20577"/>
          <ac:graphicFrameMkLst>
            <pc:docMk/>
            <pc:sldMk cId="180188020" sldId="379"/>
            <ac:graphicFrameMk id="6" creationId="{EE88C3FB-3B5E-4C25-A6E2-1253565AAD83}"/>
          </ac:graphicFrameMkLst>
        </pc:graphicFrameChg>
      </pc:sldChg>
      <pc:sldChg chg="addSp delSp modSp add mod">
        <pc:chgData name="William Grey" userId="37b73424-c081-4fc2-b1af-363f4f3fd4f3" providerId="ADAL" clId="{C8A4028C-5AC9-4BF4-B113-D4A9F93586D2}" dt="2022-11-09T11:32:58.891" v="2139" actId="113"/>
        <pc:sldMkLst>
          <pc:docMk/>
          <pc:sldMk cId="1079627285" sldId="380"/>
        </pc:sldMkLst>
        <pc:spChg chg="mod">
          <ac:chgData name="William Grey" userId="37b73424-c081-4fc2-b1af-363f4f3fd4f3" providerId="ADAL" clId="{C8A4028C-5AC9-4BF4-B113-D4A9F93586D2}" dt="2022-11-08T09:40:06.612" v="1712" actId="20577"/>
          <ac:spMkLst>
            <pc:docMk/>
            <pc:sldMk cId="1079627285" sldId="380"/>
            <ac:spMk id="5" creationId="{C110684A-69DA-4AB8-A97A-3AB98A4C977B}"/>
          </ac:spMkLst>
        </pc:spChg>
        <pc:graphicFrameChg chg="del modGraphic">
          <ac:chgData name="William Grey" userId="37b73424-c081-4fc2-b1af-363f4f3fd4f3" providerId="ADAL" clId="{C8A4028C-5AC9-4BF4-B113-D4A9F93586D2}" dt="2022-11-08T09:39:48.852" v="1703" actId="478"/>
          <ac:graphicFrameMkLst>
            <pc:docMk/>
            <pc:sldMk cId="1079627285" sldId="380"/>
            <ac:graphicFrameMk id="6" creationId="{EE88C3FB-3B5E-4C25-A6E2-1253565AAD83}"/>
          </ac:graphicFrameMkLst>
        </pc:graphicFrameChg>
        <pc:graphicFrameChg chg="add mod modGraphic">
          <ac:chgData name="William Grey" userId="37b73424-c081-4fc2-b1af-363f4f3fd4f3" providerId="ADAL" clId="{C8A4028C-5AC9-4BF4-B113-D4A9F93586D2}" dt="2022-11-09T11:32:58.891" v="2139" actId="113"/>
          <ac:graphicFrameMkLst>
            <pc:docMk/>
            <pc:sldMk cId="1079627285" sldId="380"/>
            <ac:graphicFrameMk id="7" creationId="{451933A6-D102-47D3-80F7-BE39668D4E5A}"/>
          </ac:graphicFrameMkLst>
        </pc:graphicFrameChg>
      </pc:sldChg>
      <pc:sldChg chg="add del">
        <pc:chgData name="William Grey" userId="37b73424-c081-4fc2-b1af-363f4f3fd4f3" providerId="ADAL" clId="{C8A4028C-5AC9-4BF4-B113-D4A9F93586D2}" dt="2022-11-08T09:38:46.874" v="1690"/>
        <pc:sldMkLst>
          <pc:docMk/>
          <pc:sldMk cId="3013490994" sldId="381"/>
        </pc:sldMkLst>
      </pc:sldChg>
      <pc:sldChg chg="add del">
        <pc:chgData name="William Grey" userId="37b73424-c081-4fc2-b1af-363f4f3fd4f3" providerId="ADAL" clId="{C8A4028C-5AC9-4BF4-B113-D4A9F93586D2}" dt="2022-11-08T09:49:28.151" v="1839"/>
        <pc:sldMkLst>
          <pc:docMk/>
          <pc:sldMk cId="4266293934" sldId="381"/>
        </pc:sldMkLst>
      </pc:sldChg>
      <pc:sldChg chg="addSp delSp modSp add mod modAnim">
        <pc:chgData name="William Grey" userId="37b73424-c081-4fc2-b1af-363f4f3fd4f3" providerId="ADAL" clId="{C8A4028C-5AC9-4BF4-B113-D4A9F93586D2}" dt="2022-11-08T09:58:01.938" v="2080" actId="113"/>
        <pc:sldMkLst>
          <pc:docMk/>
          <pc:sldMk cId="4277630635" sldId="381"/>
        </pc:sldMkLst>
        <pc:spChg chg="del">
          <ac:chgData name="William Grey" userId="37b73424-c081-4fc2-b1af-363f4f3fd4f3" providerId="ADAL" clId="{C8A4028C-5AC9-4BF4-B113-D4A9F93586D2}" dt="2022-11-08T09:56:12.876" v="1926" actId="478"/>
          <ac:spMkLst>
            <pc:docMk/>
            <pc:sldMk cId="4277630635" sldId="381"/>
            <ac:spMk id="3" creationId="{00000000-0000-0000-0000-000000000000}"/>
          </ac:spMkLst>
        </pc:spChg>
        <pc:spChg chg="mod">
          <ac:chgData name="William Grey" userId="37b73424-c081-4fc2-b1af-363f4f3fd4f3" providerId="ADAL" clId="{C8A4028C-5AC9-4BF4-B113-D4A9F93586D2}" dt="2022-11-08T09:56:17.385" v="1928" actId="1076"/>
          <ac:spMkLst>
            <pc:docMk/>
            <pc:sldMk cId="4277630635" sldId="381"/>
            <ac:spMk id="4" creationId="{00000000-0000-0000-0000-000000000000}"/>
          </ac:spMkLst>
        </pc:spChg>
        <pc:spChg chg="add del mod">
          <ac:chgData name="William Grey" userId="37b73424-c081-4fc2-b1af-363f4f3fd4f3" providerId="ADAL" clId="{C8A4028C-5AC9-4BF4-B113-D4A9F93586D2}" dt="2022-11-08T09:56:14.682" v="1927" actId="478"/>
          <ac:spMkLst>
            <pc:docMk/>
            <pc:sldMk cId="4277630635" sldId="381"/>
            <ac:spMk id="7" creationId="{0823190B-79FE-48D8-A90D-366184FBF59E}"/>
          </ac:spMkLst>
        </pc:spChg>
        <pc:graphicFrameChg chg="mod modGraphic">
          <ac:chgData name="William Grey" userId="37b73424-c081-4fc2-b1af-363f4f3fd4f3" providerId="ADAL" clId="{C8A4028C-5AC9-4BF4-B113-D4A9F93586D2}" dt="2022-11-08T09:58:01.938" v="2080" actId="113"/>
          <ac:graphicFrameMkLst>
            <pc:docMk/>
            <pc:sldMk cId="4277630635" sldId="381"/>
            <ac:graphicFrameMk id="5" creationId="{30FE09C2-0C84-48D0-9051-8083AAB09865}"/>
          </ac:graphicFrameMkLst>
        </pc:graphicFrameChg>
      </pc:sldChg>
      <pc:sldChg chg="delSp add mod delAnim">
        <pc:chgData name="William Grey" userId="37b73424-c081-4fc2-b1af-363f4f3fd4f3" providerId="ADAL" clId="{C8A4028C-5AC9-4BF4-B113-D4A9F93586D2}" dt="2022-11-09T10:50:37.434" v="2128" actId="478"/>
        <pc:sldMkLst>
          <pc:docMk/>
          <pc:sldMk cId="4291876049" sldId="382"/>
        </pc:sldMkLst>
        <pc:spChg chg="del">
          <ac:chgData name="William Grey" userId="37b73424-c081-4fc2-b1af-363f4f3fd4f3" providerId="ADAL" clId="{C8A4028C-5AC9-4BF4-B113-D4A9F93586D2}" dt="2022-11-09T10:50:37.434" v="2128" actId="478"/>
          <ac:spMkLst>
            <pc:docMk/>
            <pc:sldMk cId="4291876049" sldId="382"/>
            <ac:spMk id="10" creationId="{EA048FC6-489B-4365-8D80-1ECFF6F867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B65C5-0B91-45D5-8AE4-8376ECC31EBA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226C8-A681-4FF3-9763-697BFC6CF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6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22AEDE-3FFE-428E-8AD7-B03C8D432A1A}"/>
              </a:ext>
            </a:extLst>
          </p:cNvPr>
          <p:cNvSpPr/>
          <p:nvPr userDrawn="1"/>
        </p:nvSpPr>
        <p:spPr>
          <a:xfrm>
            <a:off x="-1" y="307976"/>
            <a:ext cx="10182225" cy="5714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0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6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8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1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C910C-B85F-4D04-840C-2F8596206FAC}"/>
              </a:ext>
            </a:extLst>
          </p:cNvPr>
          <p:cNvSpPr/>
          <p:nvPr userDrawn="1"/>
        </p:nvSpPr>
        <p:spPr>
          <a:xfrm>
            <a:off x="0" y="681037"/>
            <a:ext cx="10182225" cy="5714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76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Clickto</a:t>
            </a:r>
            <a:r>
              <a:rPr lang="en-US"/>
              <a:t>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1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51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18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8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B51C-75D2-44AC-A204-88377C855671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CECF-B53F-4520-BB05-AC3757890C3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C5A07-ECA1-4401-BA23-B8332B2C7288}"/>
              </a:ext>
            </a:extLst>
          </p:cNvPr>
          <p:cNvSpPr/>
          <p:nvPr userDrawn="1"/>
        </p:nvSpPr>
        <p:spPr>
          <a:xfrm>
            <a:off x="0" y="6550024"/>
            <a:ext cx="12192000" cy="307977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75408A3-0C07-87F4-AFA9-8AAC4C072AE6}"/>
              </a:ext>
            </a:extLst>
          </p:cNvPr>
          <p:cNvSpPr txBox="1">
            <a:spLocks/>
          </p:cNvSpPr>
          <p:nvPr userDrawn="1"/>
        </p:nvSpPr>
        <p:spPr>
          <a:xfrm>
            <a:off x="3969982" y="660463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4E6CB-2E00-1DEF-47EE-6A103DA2EBAD}"/>
              </a:ext>
            </a:extLst>
          </p:cNvPr>
          <p:cNvSpPr txBox="1"/>
          <p:nvPr userDrawn="1"/>
        </p:nvSpPr>
        <p:spPr>
          <a:xfrm>
            <a:off x="9264424" y="663688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50B3AE-3654-54FD-5C08-D5AD207626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86" y="1561449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2FC38E-E395-B3F5-F340-C35AC87081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582" y="232481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4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accessibility_attributes.p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class_attributes.p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overriding.p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ccessibility.p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24D2-2C68-42D8-9278-E8678407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4" y="163851"/>
            <a:ext cx="10515600" cy="402545"/>
          </a:xfrm>
        </p:spPr>
        <p:txBody>
          <a:bodyPr>
            <a:noAutofit/>
          </a:bodyPr>
          <a:lstStyle/>
          <a:p>
            <a:r>
              <a:rPr lang="en-GB" sz="2400" dirty="0"/>
              <a:t>In pairs discuss, which code demonstrates inheritance, composition or aggregation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4A5E7D0-6F57-4FF4-8A26-897D39605777}"/>
              </a:ext>
            </a:extLst>
          </p:cNvPr>
          <p:cNvGraphicFramePr>
            <a:graphicFrameLocks noGrp="1"/>
          </p:cNvGraphicFramePr>
          <p:nvPr/>
        </p:nvGraphicFramePr>
        <p:xfrm>
          <a:off x="4197016" y="864870"/>
          <a:ext cx="3557336" cy="2865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4065">
                  <a:extLst>
                    <a:ext uri="{9D8B030D-6E8A-4147-A177-3AD203B41FA5}">
                      <a16:colId xmlns:a16="http://schemas.microsoft.com/office/drawing/2014/main" val="1750648878"/>
                    </a:ext>
                  </a:extLst>
                </a:gridCol>
                <a:gridCol w="3223271">
                  <a:extLst>
                    <a:ext uri="{9D8B030D-6E8A-4147-A177-3AD203B41FA5}">
                      <a16:colId xmlns:a16="http://schemas.microsoft.com/office/drawing/2014/main" val="1613651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Add():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sum(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self,x,y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return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x+y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Calculator(Add):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__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__(self):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pass</a:t>
                      </a: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calc=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Calclator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calc.sum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(2,4))</a:t>
                      </a: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8257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9BF3560-1BFB-48DF-9D8B-F7DE852F63FB}"/>
              </a:ext>
            </a:extLst>
          </p:cNvPr>
          <p:cNvGraphicFramePr>
            <a:graphicFrameLocks noGrp="1"/>
          </p:cNvGraphicFramePr>
          <p:nvPr/>
        </p:nvGraphicFramePr>
        <p:xfrm>
          <a:off x="8077201" y="864870"/>
          <a:ext cx="3749841" cy="2865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2143">
                  <a:extLst>
                    <a:ext uri="{9D8B030D-6E8A-4147-A177-3AD203B41FA5}">
                      <a16:colId xmlns:a16="http://schemas.microsoft.com/office/drawing/2014/main" val="1750648878"/>
                    </a:ext>
                  </a:extLst>
                </a:gridCol>
                <a:gridCol w="3397698">
                  <a:extLst>
                    <a:ext uri="{9D8B030D-6E8A-4147-A177-3AD203B41FA5}">
                      <a16:colId xmlns:a16="http://schemas.microsoft.com/office/drawing/2014/main" val="1613651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Add():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sum(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self,x,y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return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x+y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Calculator():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__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self,add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self.add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=add</a:t>
                      </a: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calc=Add()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c=Calculator(calc)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c.add.sum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(2,4))</a:t>
                      </a: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82574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1040017-639E-4579-AB57-32CF15240E2F}"/>
              </a:ext>
            </a:extLst>
          </p:cNvPr>
          <p:cNvGraphicFramePr>
            <a:graphicFrameLocks noGrp="1"/>
          </p:cNvGraphicFramePr>
          <p:nvPr/>
        </p:nvGraphicFramePr>
        <p:xfrm>
          <a:off x="236621" y="864870"/>
          <a:ext cx="3557336" cy="2865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4065">
                  <a:extLst>
                    <a:ext uri="{9D8B030D-6E8A-4147-A177-3AD203B41FA5}">
                      <a16:colId xmlns:a16="http://schemas.microsoft.com/office/drawing/2014/main" val="1750648878"/>
                    </a:ext>
                  </a:extLst>
                </a:gridCol>
                <a:gridCol w="3223271">
                  <a:extLst>
                    <a:ext uri="{9D8B030D-6E8A-4147-A177-3AD203B41FA5}">
                      <a16:colId xmlns:a16="http://schemas.microsoft.com/office/drawing/2014/main" val="1613651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Add():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sum(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self,x,y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return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x+y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Calculator():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__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__(self):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self.add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=Add()</a:t>
                      </a: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calc=Calculator()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calc.add.sum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(2,4))</a:t>
                      </a: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8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87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D0E78C-3646-72FD-CAEC-8AB12D1B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2" y="1052181"/>
            <a:ext cx="11069595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1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pairs explain what the following code outputs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10684A-69DA-4AB8-A97A-3AB98A4C9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486" y="1253331"/>
            <a:ext cx="4270161" cy="49940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Run the code </a:t>
            </a:r>
            <a:r>
              <a:rPr lang="en-GB" dirty="0">
                <a:hlinkClick r:id="rId2"/>
              </a:rPr>
              <a:t>accessibility_attributes.py</a:t>
            </a:r>
            <a:endParaRPr lang="en-GB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Does the code perform as you expected?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Identify the private, public and protected attributes.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Where are the attributes accessible and where are they not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E88C3FB-3B5E-4C25-A6E2-1253565AA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58180"/>
              </p:ext>
            </p:extLst>
          </p:nvPr>
        </p:nvGraphicFramePr>
        <p:xfrm>
          <a:off x="380943" y="1020455"/>
          <a:ext cx="5931080" cy="4754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55399">
                  <a:extLst>
                    <a:ext uri="{9D8B030D-6E8A-4147-A177-3AD203B41FA5}">
                      <a16:colId xmlns:a16="http://schemas.microsoft.com/office/drawing/2014/main" val="3673410211"/>
                    </a:ext>
                  </a:extLst>
                </a:gridCol>
                <a:gridCol w="5175681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2</a:t>
                      </a:r>
                    </a:p>
                    <a:p>
                      <a:r>
                        <a:rPr lang="en-GB" dirty="0"/>
                        <a:t>3</a:t>
                      </a:r>
                    </a:p>
                    <a:p>
                      <a:r>
                        <a:rPr lang="en-GB" dirty="0"/>
                        <a:t>4</a:t>
                      </a:r>
                    </a:p>
                    <a:p>
                      <a:r>
                        <a:rPr lang="en-GB" dirty="0"/>
                        <a:t>5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6</a:t>
                      </a:r>
                    </a:p>
                    <a:p>
                      <a:r>
                        <a:rPr lang="en-GB" dirty="0"/>
                        <a:t>7</a:t>
                      </a:r>
                    </a:p>
                    <a:p>
                      <a:r>
                        <a:rPr lang="en-GB" dirty="0"/>
                        <a:t>8</a:t>
                      </a:r>
                    </a:p>
                    <a:p>
                      <a:r>
                        <a:rPr lang="en-GB" dirty="0"/>
                        <a:t>9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10</a:t>
                      </a:r>
                    </a:p>
                    <a:p>
                      <a:r>
                        <a:rPr lang="en-GB" dirty="0"/>
                        <a:t>11</a:t>
                      </a:r>
                    </a:p>
                    <a:p>
                      <a:r>
                        <a:rPr lang="en-GB" dirty="0"/>
                        <a:t>12</a:t>
                      </a:r>
                    </a:p>
                    <a:p>
                      <a:r>
                        <a:rPr lang="en-GB" dirty="0"/>
                        <a:t>13</a:t>
                      </a:r>
                    </a:p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Greeting(object):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__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__(self):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self.__mangos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=3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mangoMethod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(self):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GB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self.__mangos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g=Greeting()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g._Greeting__mangos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g.__mangos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GB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8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Private, protected and public attributes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C209E9-40A7-4EDE-827F-1F92BF7C2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63841"/>
              </p:ext>
            </p:extLst>
          </p:nvPr>
        </p:nvGraphicFramePr>
        <p:xfrm>
          <a:off x="380943" y="1020455"/>
          <a:ext cx="9136036" cy="4754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17678">
                  <a:extLst>
                    <a:ext uri="{9D8B030D-6E8A-4147-A177-3AD203B41FA5}">
                      <a16:colId xmlns:a16="http://schemas.microsoft.com/office/drawing/2014/main" val="3673410211"/>
                    </a:ext>
                  </a:extLst>
                </a:gridCol>
                <a:gridCol w="8518358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2</a:t>
                      </a:r>
                    </a:p>
                    <a:p>
                      <a:r>
                        <a:rPr lang="en-GB" dirty="0"/>
                        <a:t>3</a:t>
                      </a:r>
                    </a:p>
                    <a:p>
                      <a:r>
                        <a:rPr lang="en-GB" dirty="0"/>
                        <a:t>4</a:t>
                      </a:r>
                    </a:p>
                    <a:p>
                      <a:r>
                        <a:rPr lang="en-GB" dirty="0"/>
                        <a:t>5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6</a:t>
                      </a:r>
                    </a:p>
                    <a:p>
                      <a:r>
                        <a:rPr lang="en-GB" dirty="0"/>
                        <a:t>7</a:t>
                      </a:r>
                    </a:p>
                    <a:p>
                      <a:r>
                        <a:rPr lang="en-GB" dirty="0"/>
                        <a:t>8</a:t>
                      </a:r>
                    </a:p>
                    <a:p>
                      <a:r>
                        <a:rPr lang="en-GB" dirty="0"/>
                        <a:t>9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10</a:t>
                      </a:r>
                    </a:p>
                    <a:p>
                      <a:r>
                        <a:rPr lang="en-GB" dirty="0"/>
                        <a:t>11</a:t>
                      </a:r>
                    </a:p>
                    <a:p>
                      <a:r>
                        <a:rPr lang="en-GB" dirty="0"/>
                        <a:t>12</a:t>
                      </a:r>
                    </a:p>
                    <a:p>
                      <a:r>
                        <a:rPr lang="en-GB" dirty="0"/>
                        <a:t>13</a:t>
                      </a:r>
                    </a:p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Greeting(object):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__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__(self):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self.__mangos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=3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mangoMethod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(self):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Accessible from </a:t>
                      </a:r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  <a:r>
                        <a:rPr lang="en-GB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within class is valid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self.__mangos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G=Greeting()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         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Accessible but</a:t>
                      </a:r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g._Greeting__mangos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not advisable to access</a:t>
                      </a:r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g.__mangos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       </a:t>
                      </a:r>
                      <a:r>
                        <a:rPr lang="en-GB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Not accessible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896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CF5D4-5A8D-6FB9-1BC4-04799E776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1052181"/>
            <a:ext cx="11050542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0F02-D72C-41B1-B399-BD8FFF3A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Class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284E-F58B-4741-BECE-845A08302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2" y="914351"/>
            <a:ext cx="10808368" cy="191071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Class attributes are defined at the top of a class outside methods.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Use them for attributes that will not change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For each instance of an object the values of the class attributes is the same.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We can access them without creating an object instance using:</a:t>
            </a:r>
          </a:p>
          <a:p>
            <a:pPr marL="0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ClassIdentifier.attributeIdentifier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2800" dirty="0"/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4E2607-272F-442D-9A9F-2FF3C5487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85099"/>
              </p:ext>
            </p:extLst>
          </p:nvPr>
        </p:nvGraphicFramePr>
        <p:xfrm>
          <a:off x="838200" y="2825066"/>
          <a:ext cx="7908758" cy="3383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5512">
                  <a:extLst>
                    <a:ext uri="{9D8B030D-6E8A-4147-A177-3AD203B41FA5}">
                      <a16:colId xmlns:a16="http://schemas.microsoft.com/office/drawing/2014/main" val="3673410211"/>
                    </a:ext>
                  </a:extLst>
                </a:gridCol>
                <a:gridCol w="7373246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2</a:t>
                      </a:r>
                    </a:p>
                    <a:p>
                      <a:r>
                        <a:rPr lang="en-GB" dirty="0"/>
                        <a:t>3</a:t>
                      </a:r>
                    </a:p>
                    <a:p>
                      <a:r>
                        <a:rPr lang="en-GB" dirty="0"/>
                        <a:t>4</a:t>
                      </a:r>
                    </a:p>
                    <a:p>
                      <a:r>
                        <a:rPr lang="en-GB" dirty="0"/>
                        <a:t>5</a:t>
                      </a:r>
                    </a:p>
                    <a:p>
                      <a:r>
                        <a:rPr lang="en-GB" dirty="0"/>
                        <a:t>6</a:t>
                      </a:r>
                    </a:p>
                    <a:p>
                      <a:r>
                        <a:rPr lang="en-GB" dirty="0"/>
                        <a:t>7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8</a:t>
                      </a:r>
                    </a:p>
                    <a:p>
                      <a:r>
                        <a:rPr lang="en-GB" dirty="0"/>
                        <a:t>9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Greeting(object):</a:t>
                      </a:r>
                    </a:p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salutation="Hello“     </a:t>
                      </a:r>
                      <a:r>
                        <a:rPr lang="en-GB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Public class attribute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_salutation="Bonjour“  </a:t>
                      </a:r>
                      <a:r>
                        <a:rPr lang="en-GB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Protected class attribute</a:t>
                      </a:r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__salutation="Hola“    </a:t>
                      </a:r>
                      <a:r>
                        <a:rPr lang="en-GB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private class attribute</a:t>
                      </a:r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mangos=1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_mangos=2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__mangos=3</a:t>
                      </a:r>
                    </a:p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Greeting.salutation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Greeting.mangos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729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pairs explain what the following code outputs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10684A-69DA-4AB8-A97A-3AB98A4C9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486" y="1253331"/>
            <a:ext cx="4270161" cy="49940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Run the code </a:t>
            </a:r>
            <a:r>
              <a:rPr lang="en-GB" dirty="0">
                <a:hlinkClick r:id="rId2"/>
              </a:rPr>
              <a:t>class_attributes.py</a:t>
            </a:r>
            <a:endParaRPr lang="en-GB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Does the code perform as you expected?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Identify the private, public and protected attributes.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Where are the attributes accessible and where are they not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51933A6-D102-47D3-80F7-BE39668D4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79822"/>
              </p:ext>
            </p:extLst>
          </p:nvPr>
        </p:nvGraphicFramePr>
        <p:xfrm>
          <a:off x="669525" y="1130362"/>
          <a:ext cx="5740154" cy="4754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8859">
                  <a:extLst>
                    <a:ext uri="{9D8B030D-6E8A-4147-A177-3AD203B41FA5}">
                      <a16:colId xmlns:a16="http://schemas.microsoft.com/office/drawing/2014/main" val="3673410211"/>
                    </a:ext>
                  </a:extLst>
                </a:gridCol>
                <a:gridCol w="5131295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  <a:p>
                      <a:r>
                        <a:rPr lang="en-GB" dirty="0"/>
                        <a:t>2</a:t>
                      </a:r>
                    </a:p>
                    <a:p>
                      <a:r>
                        <a:rPr lang="en-GB" dirty="0"/>
                        <a:t>3</a:t>
                      </a:r>
                    </a:p>
                    <a:p>
                      <a:r>
                        <a:rPr lang="en-GB" dirty="0"/>
                        <a:t>4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5</a:t>
                      </a:r>
                    </a:p>
                    <a:p>
                      <a:r>
                        <a:rPr lang="en-GB" dirty="0"/>
                        <a:t>6</a:t>
                      </a:r>
                    </a:p>
                    <a:p>
                      <a:r>
                        <a:rPr lang="en-GB" dirty="0"/>
                        <a:t>7</a:t>
                      </a:r>
                    </a:p>
                    <a:p>
                      <a:r>
                        <a:rPr lang="en-GB" dirty="0"/>
                        <a:t>8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9</a:t>
                      </a:r>
                    </a:p>
                    <a:p>
                      <a:r>
                        <a:rPr lang="en-GB" dirty="0"/>
                        <a:t>10</a:t>
                      </a:r>
                    </a:p>
                    <a:p>
                      <a:r>
                        <a:rPr lang="en-GB" dirty="0"/>
                        <a:t>11</a:t>
                      </a:r>
                    </a:p>
                    <a:p>
                      <a:r>
                        <a:rPr lang="en-GB" dirty="0"/>
                        <a:t>12</a:t>
                      </a:r>
                    </a:p>
                    <a:p>
                      <a:r>
                        <a:rPr lang="en-GB" dirty="0"/>
                        <a:t>13</a:t>
                      </a:r>
                    </a:p>
                    <a:p>
                      <a:r>
                        <a:rPr lang="en-GB" dirty="0"/>
                        <a:t>14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Greeting():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salutation="Hello"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_salutation="Bonjour"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__salutation="Hola"</a:t>
                      </a:r>
                    </a:p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__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__(self):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self._salutation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self.__salutation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GB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Greeting._salutation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g=Greeting()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g._salutation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g._Greeting__salutation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g.__salutation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GB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627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Example: Private, protected and public class attributes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C209E9-40A7-4EDE-827F-1F92BF7C2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96713"/>
              </p:ext>
            </p:extLst>
          </p:nvPr>
        </p:nvGraphicFramePr>
        <p:xfrm>
          <a:off x="838200" y="1051560"/>
          <a:ext cx="10613994" cy="4754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18687">
                  <a:extLst>
                    <a:ext uri="{9D8B030D-6E8A-4147-A177-3AD203B41FA5}">
                      <a16:colId xmlns:a16="http://schemas.microsoft.com/office/drawing/2014/main" val="3673410211"/>
                    </a:ext>
                  </a:extLst>
                </a:gridCol>
                <a:gridCol w="9895307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  <a:p>
                      <a:r>
                        <a:rPr lang="en-GB" dirty="0"/>
                        <a:t>2</a:t>
                      </a:r>
                    </a:p>
                    <a:p>
                      <a:r>
                        <a:rPr lang="en-GB" dirty="0"/>
                        <a:t>3</a:t>
                      </a:r>
                    </a:p>
                    <a:p>
                      <a:r>
                        <a:rPr lang="en-GB" dirty="0"/>
                        <a:t>4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5</a:t>
                      </a:r>
                    </a:p>
                    <a:p>
                      <a:r>
                        <a:rPr lang="en-GB" dirty="0"/>
                        <a:t>6</a:t>
                      </a:r>
                    </a:p>
                    <a:p>
                      <a:r>
                        <a:rPr lang="en-GB" dirty="0"/>
                        <a:t>7</a:t>
                      </a:r>
                    </a:p>
                    <a:p>
                      <a:r>
                        <a:rPr lang="en-GB" dirty="0"/>
                        <a:t>8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9</a:t>
                      </a:r>
                    </a:p>
                    <a:p>
                      <a:r>
                        <a:rPr lang="en-GB" dirty="0"/>
                        <a:t>10</a:t>
                      </a:r>
                    </a:p>
                    <a:p>
                      <a:r>
                        <a:rPr lang="en-GB" dirty="0"/>
                        <a:t>11</a:t>
                      </a:r>
                    </a:p>
                    <a:p>
                      <a:r>
                        <a:rPr lang="en-GB" dirty="0"/>
                        <a:t>12</a:t>
                      </a:r>
                    </a:p>
                    <a:p>
                      <a:r>
                        <a:rPr lang="en-GB" dirty="0"/>
                        <a:t>13</a:t>
                      </a:r>
                    </a:p>
                    <a:p>
                      <a:r>
                        <a:rPr lang="en-GB" dirty="0"/>
                        <a:t>14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Greeting():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salutation="Hello"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_salutation="Bonjour"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__salutation="Hola"</a:t>
                      </a:r>
                    </a:p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__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__(self):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</a:t>
                      </a:r>
                      <a:r>
                        <a:rPr lang="en-GB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  <a:r>
                        <a:rPr lang="en-GB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Use self before the attribute to access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</a:t>
                      </a:r>
                      <a:r>
                        <a:rPr lang="en-GB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Accessible from </a:t>
                      </a:r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</a:t>
                      </a:r>
                      <a:r>
                        <a:rPr lang="en-GB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GB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within class is valid</a:t>
                      </a:r>
                    </a:p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Greeting._salutation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g=Greeting()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g._salutation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         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Accessible but</a:t>
                      </a:r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g._Greeting__salutation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not advisable to access</a:t>
                      </a:r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print(</a:t>
                      </a:r>
                      <a:r>
                        <a:rPr lang="en-GB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g.__salutation</a:t>
                      </a:r>
                      <a:r>
                        <a:rPr lang="en-GB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       </a:t>
                      </a:r>
                      <a:r>
                        <a:rPr lang="en-GB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Not accessible</a:t>
                      </a:r>
                    </a:p>
                    <a:p>
                      <a:endParaRPr lang="en-GB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28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Getter and setter methods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45967" y="1166018"/>
            <a:ext cx="52078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We have seen how getter and setter methods are used to help protect data in the object.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We can use private attributes to </a:t>
            </a:r>
            <a:r>
              <a:rPr lang="en-GB"/>
              <a:t>prevent them </a:t>
            </a:r>
            <a:r>
              <a:rPr lang="en-GB" dirty="0"/>
              <a:t>from being accessed directly.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We can only change values through getter and setter methods are used to provide access to private attributes.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D4C4C5-39C0-4022-A678-2FB6ED523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61820"/>
              </p:ext>
            </p:extLst>
          </p:nvPr>
        </p:nvGraphicFramePr>
        <p:xfrm>
          <a:off x="1150743" y="1290305"/>
          <a:ext cx="4442189" cy="39319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4493">
                  <a:extLst>
                    <a:ext uri="{9D8B030D-6E8A-4147-A177-3AD203B41FA5}">
                      <a16:colId xmlns:a16="http://schemas.microsoft.com/office/drawing/2014/main" val="3673410211"/>
                    </a:ext>
                  </a:extLst>
                </a:gridCol>
                <a:gridCol w="4007696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  <a:p>
                      <a:r>
                        <a:rPr lang="en-GB" dirty="0"/>
                        <a:t>2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3</a:t>
                      </a:r>
                    </a:p>
                    <a:p>
                      <a:r>
                        <a:rPr lang="en-GB" dirty="0"/>
                        <a:t>4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5</a:t>
                      </a:r>
                    </a:p>
                    <a:p>
                      <a:r>
                        <a:rPr lang="en-GB" dirty="0"/>
                        <a:t>6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7</a:t>
                      </a:r>
                    </a:p>
                    <a:p>
                      <a:r>
                        <a:rPr lang="en-GB" dirty="0"/>
                        <a:t>8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9</a:t>
                      </a:r>
                    </a:p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class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GetSet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__x=0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	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__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init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__(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self,x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self.__x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= x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	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get_x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(self):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return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self.__x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	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set_x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(self, x):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self.__x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= x </a:t>
                      </a:r>
                    </a:p>
                    <a:p>
                      <a:pPr marL="0" indent="0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y=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GetSet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(12)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y.get_x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())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13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039345-92DF-EFC0-EF77-25E64D6BF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92" y="1047417"/>
            <a:ext cx="11041016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41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Overriding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54" y="1026594"/>
            <a:ext cx="4851145" cy="240240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Methods and attributes in a child class will override a method and attributes in a parent class.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This is achieved by using the same name for a method in the child class as in the parent class.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In this situation the method in the child class will be used. What will the following code output?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Run the code </a:t>
            </a:r>
            <a:r>
              <a:rPr lang="en-GB" sz="1800" dirty="0">
                <a:hlinkClick r:id="rId2"/>
              </a:rPr>
              <a:t>overriding.py</a:t>
            </a:r>
            <a:endParaRPr lang="en-GB" sz="18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GB" sz="1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FE09C2-0C84-48D0-9051-8083AAB09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73453"/>
              </p:ext>
            </p:extLst>
          </p:nvPr>
        </p:nvGraphicFramePr>
        <p:xfrm>
          <a:off x="6505283" y="1221802"/>
          <a:ext cx="4574550" cy="4754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5209">
                  <a:extLst>
                    <a:ext uri="{9D8B030D-6E8A-4147-A177-3AD203B41FA5}">
                      <a16:colId xmlns:a16="http://schemas.microsoft.com/office/drawing/2014/main" val="3673410211"/>
                    </a:ext>
                  </a:extLst>
                </a:gridCol>
                <a:gridCol w="4039341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  <a:p>
                      <a:r>
                        <a:rPr lang="en-GB" dirty="0"/>
                        <a:t>2</a:t>
                      </a:r>
                    </a:p>
                    <a:p>
                      <a:r>
                        <a:rPr lang="en-GB" dirty="0"/>
                        <a:t>3</a:t>
                      </a:r>
                    </a:p>
                    <a:p>
                      <a:r>
                        <a:rPr lang="en-GB" dirty="0"/>
                        <a:t>4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5</a:t>
                      </a:r>
                    </a:p>
                    <a:p>
                      <a:r>
                        <a:rPr lang="en-GB" dirty="0"/>
                        <a:t>6</a:t>
                      </a:r>
                    </a:p>
                    <a:p>
                      <a:r>
                        <a:rPr lang="en-GB" dirty="0"/>
                        <a:t>7</a:t>
                      </a:r>
                    </a:p>
                    <a:p>
                      <a:r>
                        <a:rPr lang="en-GB" dirty="0"/>
                        <a:t>8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9</a:t>
                      </a:r>
                    </a:p>
                    <a:p>
                      <a:r>
                        <a:rPr lang="en-GB" dirty="0"/>
                        <a:t>10</a:t>
                      </a:r>
                    </a:p>
                    <a:p>
                      <a:r>
                        <a:rPr lang="en-GB" dirty="0"/>
                        <a:t>11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12</a:t>
                      </a:r>
                    </a:p>
                    <a:p>
                      <a:r>
                        <a:rPr lang="en-GB" dirty="0"/>
                        <a:t>13</a:t>
                      </a:r>
                    </a:p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class Parent(object):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greeting="Bonjour"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salutation(self):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print ("Hello")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class Child(Parent):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greeting="Hola"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salutation (self):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print ("Goodbye")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p=Parent()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p.salutation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print(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p.greeting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c=Child()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c.salutation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print(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c.greeting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59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24D2-2C68-42D8-9278-E8678407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4" y="163851"/>
            <a:ext cx="10515600" cy="402545"/>
          </a:xfrm>
        </p:spPr>
        <p:txBody>
          <a:bodyPr>
            <a:noAutofit/>
          </a:bodyPr>
          <a:lstStyle/>
          <a:p>
            <a:r>
              <a:rPr lang="en-GB" sz="2400" dirty="0"/>
              <a:t>In pairs discuss, which code demonstrates inheritance, composition or aggregation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4A5E7D0-6F57-4FF4-8A26-897D39605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78822"/>
              </p:ext>
            </p:extLst>
          </p:nvPr>
        </p:nvGraphicFramePr>
        <p:xfrm>
          <a:off x="4197016" y="864870"/>
          <a:ext cx="3557336" cy="2865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4065">
                  <a:extLst>
                    <a:ext uri="{9D8B030D-6E8A-4147-A177-3AD203B41FA5}">
                      <a16:colId xmlns:a16="http://schemas.microsoft.com/office/drawing/2014/main" val="1750648878"/>
                    </a:ext>
                  </a:extLst>
                </a:gridCol>
                <a:gridCol w="3223271">
                  <a:extLst>
                    <a:ext uri="{9D8B030D-6E8A-4147-A177-3AD203B41FA5}">
                      <a16:colId xmlns:a16="http://schemas.microsoft.com/office/drawing/2014/main" val="1613651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Add():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sum(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self,x,y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return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x+y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Calculator(Add):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__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__(self):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pass</a:t>
                      </a: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calc=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Calclator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calc.sum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(2,4))</a:t>
                      </a: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8257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9BF3560-1BFB-48DF-9D8B-F7DE852F6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91416"/>
              </p:ext>
            </p:extLst>
          </p:nvPr>
        </p:nvGraphicFramePr>
        <p:xfrm>
          <a:off x="8077201" y="864870"/>
          <a:ext cx="3749841" cy="2865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2143">
                  <a:extLst>
                    <a:ext uri="{9D8B030D-6E8A-4147-A177-3AD203B41FA5}">
                      <a16:colId xmlns:a16="http://schemas.microsoft.com/office/drawing/2014/main" val="1750648878"/>
                    </a:ext>
                  </a:extLst>
                </a:gridCol>
                <a:gridCol w="3397698">
                  <a:extLst>
                    <a:ext uri="{9D8B030D-6E8A-4147-A177-3AD203B41FA5}">
                      <a16:colId xmlns:a16="http://schemas.microsoft.com/office/drawing/2014/main" val="1613651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Add():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sum(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self,x,y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return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x+y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Calculator():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__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self,add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self.add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=add</a:t>
                      </a: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calc=Add()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c=Calculator(calc)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c.add.sum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(2,4))</a:t>
                      </a: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82574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1040017-639E-4579-AB57-32CF15240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59823"/>
              </p:ext>
            </p:extLst>
          </p:nvPr>
        </p:nvGraphicFramePr>
        <p:xfrm>
          <a:off x="236621" y="864870"/>
          <a:ext cx="3557336" cy="2865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4065">
                  <a:extLst>
                    <a:ext uri="{9D8B030D-6E8A-4147-A177-3AD203B41FA5}">
                      <a16:colId xmlns:a16="http://schemas.microsoft.com/office/drawing/2014/main" val="1750648878"/>
                    </a:ext>
                  </a:extLst>
                </a:gridCol>
                <a:gridCol w="3223271">
                  <a:extLst>
                    <a:ext uri="{9D8B030D-6E8A-4147-A177-3AD203B41FA5}">
                      <a16:colId xmlns:a16="http://schemas.microsoft.com/office/drawing/2014/main" val="1613651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Add():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sum(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self,x,y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return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x+y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Calculator():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__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__(self):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self.add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=Add()</a:t>
                      </a: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calc=Calculator()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calc.add.sum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(2,4))</a:t>
                      </a: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82574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A048FC6-489B-4365-8D80-1ECFF6F867E8}"/>
              </a:ext>
            </a:extLst>
          </p:cNvPr>
          <p:cNvSpPr txBox="1">
            <a:spLocks/>
          </p:cNvSpPr>
          <p:nvPr/>
        </p:nvSpPr>
        <p:spPr>
          <a:xfrm>
            <a:off x="581527" y="3968304"/>
            <a:ext cx="10515600" cy="402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composition                                              inheritance                                  aggregation </a:t>
            </a:r>
          </a:p>
        </p:txBody>
      </p:sp>
    </p:spTree>
    <p:extLst>
      <p:ext uri="{BB962C8B-B14F-4D97-AF65-F5344CB8AC3E}">
        <p14:creationId xmlns:p14="http://schemas.microsoft.com/office/powerpoint/2010/main" val="38499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Overriding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2244" y="4897534"/>
            <a:ext cx="1317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Output</a:t>
            </a:r>
          </a:p>
          <a:p>
            <a:r>
              <a:rPr lang="en-GB" dirty="0"/>
              <a:t>Hello</a:t>
            </a:r>
          </a:p>
          <a:p>
            <a:r>
              <a:rPr lang="en-GB" dirty="0"/>
              <a:t>Bonjour</a:t>
            </a:r>
          </a:p>
          <a:p>
            <a:r>
              <a:rPr lang="en-GB" dirty="0"/>
              <a:t>Goodbye</a:t>
            </a:r>
          </a:p>
          <a:p>
            <a:r>
              <a:rPr lang="en-GB" dirty="0"/>
              <a:t>Hola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FE09C2-0C84-48D0-9051-8083AAB09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768736"/>
              </p:ext>
            </p:extLst>
          </p:nvPr>
        </p:nvGraphicFramePr>
        <p:xfrm>
          <a:off x="583877" y="1051560"/>
          <a:ext cx="8524612" cy="4754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96853">
                  <a:extLst>
                    <a:ext uri="{9D8B030D-6E8A-4147-A177-3AD203B41FA5}">
                      <a16:colId xmlns:a16="http://schemas.microsoft.com/office/drawing/2014/main" val="3673410211"/>
                    </a:ext>
                  </a:extLst>
                </a:gridCol>
                <a:gridCol w="7927759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  <a:p>
                      <a:r>
                        <a:rPr lang="en-GB" dirty="0"/>
                        <a:t>2</a:t>
                      </a:r>
                    </a:p>
                    <a:p>
                      <a:r>
                        <a:rPr lang="en-GB" dirty="0"/>
                        <a:t>3</a:t>
                      </a:r>
                    </a:p>
                    <a:p>
                      <a:r>
                        <a:rPr lang="en-GB" dirty="0"/>
                        <a:t>4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5</a:t>
                      </a:r>
                    </a:p>
                    <a:p>
                      <a:r>
                        <a:rPr lang="en-GB" dirty="0"/>
                        <a:t>6</a:t>
                      </a:r>
                    </a:p>
                    <a:p>
                      <a:r>
                        <a:rPr lang="en-GB" dirty="0"/>
                        <a:t>7</a:t>
                      </a:r>
                    </a:p>
                    <a:p>
                      <a:r>
                        <a:rPr lang="en-GB" dirty="0"/>
                        <a:t>8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9</a:t>
                      </a:r>
                    </a:p>
                    <a:p>
                      <a:r>
                        <a:rPr lang="en-GB" dirty="0"/>
                        <a:t>10</a:t>
                      </a:r>
                    </a:p>
                    <a:p>
                      <a:r>
                        <a:rPr lang="en-GB" dirty="0"/>
                        <a:t>11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12</a:t>
                      </a:r>
                    </a:p>
                    <a:p>
                      <a:r>
                        <a:rPr lang="en-GB" dirty="0"/>
                        <a:t>13</a:t>
                      </a:r>
                    </a:p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class Parent(object):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greeting="Bonjour"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salutation(self):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print ("Hello")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class Child(Parent):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greeting="Hola"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salutation (self):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print ("Goodbye")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p=Parent()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p.salutation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    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Call salutation from Parent class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print(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p.greeting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) 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Output attribute from Parent class </a:t>
                      </a:r>
                    </a:p>
                    <a:p>
                      <a:pPr marL="0" indent="0"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c=Child()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c.salutation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    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Call salutation from Child class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print(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c.greeting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) 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Output attribute from Child class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630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57" y="835994"/>
            <a:ext cx="10515600" cy="267004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4500" dirty="0"/>
              <a:t>Polymorphism allows us to have a function that can take on many forms for its parameters and perform a different operation according to what is input.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4500" dirty="0"/>
              <a:t>Polymorphism uses overriding.  We can use a method of the same name in each class but works differently.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4500" dirty="0"/>
              <a:t>Sometimes an object comes in many types or forms. We access them using the same method.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4500" dirty="0"/>
              <a:t>Examples: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4100" dirty="0"/>
              <a:t>The </a:t>
            </a:r>
            <a:r>
              <a:rPr lang="en-GB" sz="4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GB" sz="4100" dirty="0"/>
              <a:t> function can take many types such as strings and lists and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4100" dirty="0"/>
              <a:t>The</a:t>
            </a:r>
            <a:r>
              <a:rPr lang="en-GB" sz="4100" dirty="0">
                <a:latin typeface="Courier New" panose="02070309020205020404" pitchFamily="49" charset="0"/>
                <a:cs typeface="Courier New" panose="02070309020205020404" pitchFamily="49" charset="0"/>
              </a:rPr>
              <a:t> print </a:t>
            </a:r>
            <a:r>
              <a:rPr lang="en-GB" sz="4100" dirty="0"/>
              <a:t>function can contain any number of arguments of multiple datatype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4100" dirty="0"/>
              <a:t>The + operator adds two numbers or concatenates two strings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E9DC1CB-F07F-467F-A002-A4DFF2C52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860509"/>
              </p:ext>
            </p:extLst>
          </p:nvPr>
        </p:nvGraphicFramePr>
        <p:xfrm>
          <a:off x="926505" y="4033620"/>
          <a:ext cx="2552682" cy="640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52682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(“Hello”)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([1,2,3,4])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19ACB9-23DE-42E9-867A-C78669F8F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16231"/>
              </p:ext>
            </p:extLst>
          </p:nvPr>
        </p:nvGraphicFramePr>
        <p:xfrm>
          <a:off x="926505" y="5029834"/>
          <a:ext cx="5169495" cy="11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169495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print(“Hello World”)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print(5)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a=5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print(“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Hello”,”World”,a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07D2BCB-39A4-4761-900E-443A4C110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62244"/>
              </p:ext>
            </p:extLst>
          </p:nvPr>
        </p:nvGraphicFramePr>
        <p:xfrm>
          <a:off x="7185437" y="4206874"/>
          <a:ext cx="3390321" cy="2011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90321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num1 = 1</a:t>
                      </a:r>
                    </a:p>
                    <a:p>
                      <a:pPr marL="0" indent="0"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num2 = 2</a:t>
                      </a:r>
                    </a:p>
                    <a:p>
                      <a:pPr marL="0" indent="0"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print(num1+num2)</a:t>
                      </a:r>
                    </a:p>
                    <a:p>
                      <a:pPr marL="0" indent="0">
                        <a:buNone/>
                      </a:pPr>
                      <a:endParaRPr lang="pt-BR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str1 = "Hello "</a:t>
                      </a:r>
                    </a:p>
                    <a:p>
                      <a:pPr marL="0" indent="0"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str2 = "World"</a:t>
                      </a:r>
                    </a:p>
                    <a:p>
                      <a:pPr marL="0" indent="0"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print(str1+str2)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918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27" y="139438"/>
            <a:ext cx="9458261" cy="400110"/>
          </a:xfrm>
        </p:spPr>
        <p:txBody>
          <a:bodyPr>
            <a:normAutofit fontScale="90000"/>
          </a:bodyPr>
          <a:lstStyle/>
          <a:p>
            <a:r>
              <a:rPr lang="en-GB" dirty="0"/>
              <a:t>Polymorphism with function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6666" y="684403"/>
            <a:ext cx="52717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sz="20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9297" y="4335094"/>
            <a:ext cx="131736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Output</a:t>
            </a:r>
          </a:p>
          <a:p>
            <a:r>
              <a:rPr lang="en-GB" dirty="0"/>
              <a:t>Terrestrial</a:t>
            </a:r>
            <a:endParaRPr lang="en-US" dirty="0"/>
          </a:p>
          <a:p>
            <a:r>
              <a:rPr lang="en-US" dirty="0"/>
              <a:t>1516 miles</a:t>
            </a:r>
          </a:p>
          <a:p>
            <a:r>
              <a:rPr lang="en-US" dirty="0"/>
              <a:t>Gas giant</a:t>
            </a:r>
          </a:p>
          <a:p>
            <a:r>
              <a:rPr lang="en-US" dirty="0"/>
              <a:t>36184 miles</a:t>
            </a:r>
            <a:endParaRPr lang="en-GB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79E175C-9037-457F-A264-2A69B9680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93607"/>
              </p:ext>
            </p:extLst>
          </p:nvPr>
        </p:nvGraphicFramePr>
        <p:xfrm>
          <a:off x="6686468" y="884458"/>
          <a:ext cx="5271753" cy="54254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87777">
                  <a:extLst>
                    <a:ext uri="{9D8B030D-6E8A-4147-A177-3AD203B41FA5}">
                      <a16:colId xmlns:a16="http://schemas.microsoft.com/office/drawing/2014/main" val="3673410211"/>
                    </a:ext>
                  </a:extLst>
                </a:gridCol>
                <a:gridCol w="4783976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2</a:t>
                      </a:r>
                    </a:p>
                    <a:p>
                      <a:r>
                        <a:rPr lang="en-GB" sz="1400" dirty="0"/>
                        <a:t>3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4</a:t>
                      </a:r>
                    </a:p>
                    <a:p>
                      <a:r>
                        <a:rPr lang="en-GB" sz="1400" dirty="0"/>
                        <a:t>5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6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7</a:t>
                      </a:r>
                    </a:p>
                    <a:p>
                      <a:r>
                        <a:rPr lang="en-GB" sz="1400" dirty="0"/>
                        <a:t>8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9</a:t>
                      </a:r>
                    </a:p>
                    <a:p>
                      <a:r>
                        <a:rPr lang="en-GB" sz="1400" dirty="0"/>
                        <a:t>10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11</a:t>
                      </a:r>
                    </a:p>
                    <a:p>
                      <a:r>
                        <a:rPr lang="en-GB" sz="1400" dirty="0"/>
                        <a:t>12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13</a:t>
                      </a:r>
                    </a:p>
                    <a:p>
                      <a:r>
                        <a:rPr lang="en-GB" sz="1400" dirty="0"/>
                        <a:t>14</a:t>
                      </a:r>
                    </a:p>
                    <a:p>
                      <a:r>
                        <a:rPr lang="en-GB" sz="1400" dirty="0"/>
                        <a:t>15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dirty="0"/>
                        <a:t>16</a:t>
                      </a:r>
                    </a:p>
                    <a:p>
                      <a:r>
                        <a:rPr lang="en-GB" sz="1400" dirty="0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Mercury():</a:t>
                      </a:r>
                    </a:p>
                    <a:p>
                      <a:endParaRPr lang="en-GB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radius(self):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print("1516 miles")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category(self):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print("Terrestrial")</a:t>
                      </a:r>
                    </a:p>
                    <a:p>
                      <a:endParaRPr lang="en-GB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Saturn():</a:t>
                      </a:r>
                    </a:p>
                    <a:p>
                      <a:endParaRPr lang="en-GB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__</a:t>
                      </a:r>
                      <a:r>
                        <a:rPr lang="en-GB" sz="1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</a:t>
                      </a:r>
                      <a:r>
                        <a:rPr lang="en-GB" sz="1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self,r</a:t>
                      </a:r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GB" sz="1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</a:t>
                      </a:r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=r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radius(self):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print(str(</a:t>
                      </a:r>
                      <a:r>
                        <a:rPr lang="en-GB" sz="1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</a:t>
                      </a:r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)+" miles")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def category(self):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print("Gas giant")</a:t>
                      </a:r>
                    </a:p>
                    <a:p>
                      <a:endParaRPr lang="en-GB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planet(</a:t>
                      </a:r>
                      <a:r>
                        <a:rPr lang="en-GB" sz="1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</a:t>
                      </a:r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obj.category</a:t>
                      </a:r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4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obj.radius</a:t>
                      </a:r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endParaRPr lang="en-GB" sz="14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planet(Mercury())</a:t>
                      </a:r>
                    </a:p>
                    <a:p>
                      <a:r>
                        <a:rPr lang="en-GB" sz="14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planet(Saturn(36184))</a:t>
                      </a:r>
                      <a:endParaRPr lang="en-GB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71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6429"/>
            <a:ext cx="5440680" cy="318456"/>
          </a:xfrm>
        </p:spPr>
        <p:txBody>
          <a:bodyPr>
            <a:normAutofit fontScale="90000"/>
          </a:bodyPr>
          <a:lstStyle/>
          <a:p>
            <a:r>
              <a:rPr lang="en-GB" dirty="0"/>
              <a:t>Make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694" y="929935"/>
            <a:ext cx="75839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sz="2000" dirty="0"/>
              <a:t>Create a class called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</a:p>
          <a:p>
            <a:r>
              <a:rPr lang="en-GB" sz="2000" dirty="0"/>
              <a:t>In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GB" sz="2000" dirty="0"/>
              <a:t>: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sz="2000" dirty="0"/>
              <a:t>Add a private class attribute called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colour </a:t>
            </a:r>
            <a:r>
              <a:rPr lang="en-GB" sz="2000" dirty="0">
                <a:cs typeface="Courier New" panose="02070309020205020404" pitchFamily="49" charset="0"/>
              </a:rPr>
              <a:t>and set empty string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lphaLcParenR" startAt="2"/>
            </a:pPr>
            <a:r>
              <a:rPr lang="en-GB" sz="2000" dirty="0"/>
              <a:t>Add a public class attribute called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lang="en-GB" sz="2000" dirty="0">
                <a:cs typeface="Courier New" panose="02070309020205020404" pitchFamily="49" charset="0"/>
              </a:rPr>
              <a:t>and set empty string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lphaLcParenR" startAt="2"/>
            </a:pPr>
            <a:r>
              <a:rPr lang="en-GB" sz="2000" dirty="0"/>
              <a:t>Create a constructor method, that sets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en-GB" sz="2000" dirty="0"/>
              <a:t> to </a:t>
            </a:r>
            <a:r>
              <a:rPr lang="en-GB" sz="2000" i="1" dirty="0"/>
              <a:t>blue </a:t>
            </a:r>
            <a:r>
              <a:rPr lang="en-GB" sz="2000" dirty="0"/>
              <a:t>and name to </a:t>
            </a:r>
            <a:r>
              <a:rPr lang="en-GB" sz="2000" i="1" dirty="0"/>
              <a:t>square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sz="2000" dirty="0"/>
              <a:t>Create getter and setter methods for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en-GB" sz="2000" dirty="0"/>
              <a:t> and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  <a:p>
            <a:r>
              <a:rPr lang="en-GB" sz="2000" dirty="0">
                <a:cs typeface="Courier New" panose="02070309020205020404" pitchFamily="49" charset="0"/>
              </a:rPr>
              <a:t>In main:</a:t>
            </a:r>
          </a:p>
          <a:p>
            <a:pPr marL="457200" indent="-457200">
              <a:buFont typeface="+mj-lt"/>
              <a:buAutoNum type="alphaLcParenR" startAt="6"/>
            </a:pPr>
            <a:r>
              <a:rPr lang="en-GB" sz="2000" dirty="0"/>
              <a:t>Create an object called </a:t>
            </a:r>
            <a:r>
              <a:rPr lang="en-GB" sz="2000" i="1" dirty="0"/>
              <a:t>triangle</a:t>
            </a:r>
          </a:p>
          <a:p>
            <a:pPr marL="457200" indent="-457200">
              <a:buFont typeface="+mj-lt"/>
              <a:buAutoNum type="alphaLcParenR" startAt="6"/>
            </a:pPr>
            <a:r>
              <a:rPr lang="en-GB" sz="2000" dirty="0"/>
              <a:t>Set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en-GB" sz="2000" dirty="0"/>
              <a:t> to </a:t>
            </a:r>
            <a:r>
              <a:rPr lang="en-GB" sz="2000" i="1" dirty="0"/>
              <a:t>yellow</a:t>
            </a:r>
            <a:r>
              <a:rPr lang="en-GB" sz="2000" dirty="0"/>
              <a:t> </a:t>
            </a:r>
          </a:p>
          <a:p>
            <a:pPr marL="457200" indent="-457200">
              <a:buFont typeface="+mj-lt"/>
              <a:buAutoNum type="alphaLcParenR" startAt="6"/>
            </a:pPr>
            <a:r>
              <a:rPr lang="en-GB" sz="2000" dirty="0"/>
              <a:t>Set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GB" sz="2000" dirty="0"/>
              <a:t> to </a:t>
            </a:r>
            <a:r>
              <a:rPr lang="en-GB" sz="2000" i="1" dirty="0"/>
              <a:t>triangle</a:t>
            </a:r>
          </a:p>
          <a:p>
            <a:pPr marL="457200" indent="-457200">
              <a:buFont typeface="+mj-lt"/>
              <a:buAutoNum type="alphaLcParenR" startAt="6"/>
            </a:pPr>
            <a:r>
              <a:rPr lang="en-GB" sz="2000" dirty="0"/>
              <a:t>Output  the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</a:p>
          <a:p>
            <a:pPr marL="457200" indent="-457200">
              <a:buFont typeface="+mj-lt"/>
              <a:buAutoNum type="alphaLcParenR" startAt="6"/>
            </a:pPr>
            <a:r>
              <a:rPr lang="en-GB" sz="2000" dirty="0"/>
              <a:t>Output the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78882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6429"/>
            <a:ext cx="5440680" cy="318456"/>
          </a:xfrm>
        </p:spPr>
        <p:txBody>
          <a:bodyPr>
            <a:normAutofit fontScale="90000"/>
          </a:bodyPr>
          <a:lstStyle/>
          <a:p>
            <a:r>
              <a:rPr lang="en-GB" dirty="0"/>
              <a:t>Make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8080B96-BCEB-42F3-A6A4-0AE830588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971913"/>
              </p:ext>
            </p:extLst>
          </p:nvPr>
        </p:nvGraphicFramePr>
        <p:xfrm>
          <a:off x="6096000" y="444885"/>
          <a:ext cx="5102328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102328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5632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class Shape(object):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__colour = ""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name = ""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__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init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__(self):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self.__colour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="blue"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self.name="square"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getColour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(self):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return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self.__colour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getName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(self):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return self.name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setColour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self,colour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self.__colour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=colour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setName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self,name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self.name=name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triangle=Shape()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triangle.setName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(“triangle”)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triangle.setColour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(“Yellow”)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triangle.getColour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())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print(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triangle.getName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99A9FB-FEB2-499C-9C69-50B8B93BB2BC}"/>
              </a:ext>
            </a:extLst>
          </p:cNvPr>
          <p:cNvSpPr txBox="1"/>
          <p:nvPr/>
        </p:nvSpPr>
        <p:spPr>
          <a:xfrm>
            <a:off x="362939" y="1044628"/>
            <a:ext cx="49015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sz="2000" dirty="0"/>
              <a:t>Create a class called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</a:p>
          <a:p>
            <a:r>
              <a:rPr lang="en-GB" sz="2000" dirty="0"/>
              <a:t>In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Shape</a:t>
            </a:r>
            <a:r>
              <a:rPr lang="en-GB" sz="2000" dirty="0"/>
              <a:t>: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sz="2000" dirty="0"/>
              <a:t>Add a private class attribute called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colour </a:t>
            </a:r>
            <a:r>
              <a:rPr lang="en-GB" sz="2000" dirty="0">
                <a:cs typeface="Courier New" panose="02070309020205020404" pitchFamily="49" charset="0"/>
              </a:rPr>
              <a:t>and set empty string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lphaLcParenR" startAt="2"/>
            </a:pPr>
            <a:r>
              <a:rPr lang="en-GB" sz="2000" dirty="0"/>
              <a:t>Add a public class attribute called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lang="en-GB" sz="2000" dirty="0">
                <a:cs typeface="Courier New" panose="02070309020205020404" pitchFamily="49" charset="0"/>
              </a:rPr>
              <a:t>and set empty string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lphaLcParenR" startAt="2"/>
            </a:pPr>
            <a:r>
              <a:rPr lang="en-GB" sz="2000" dirty="0"/>
              <a:t>Create a constructor method, that sets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en-GB" sz="2000" dirty="0"/>
              <a:t> to </a:t>
            </a:r>
            <a:r>
              <a:rPr lang="en-GB" sz="2000" i="1" dirty="0"/>
              <a:t>blue </a:t>
            </a:r>
            <a:r>
              <a:rPr lang="en-GB" sz="2000" dirty="0"/>
              <a:t>and name to </a:t>
            </a:r>
            <a:r>
              <a:rPr lang="en-GB" sz="2000" i="1" dirty="0"/>
              <a:t>square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sz="2000" dirty="0"/>
              <a:t>Create getter and setter methods for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en-GB" sz="2000" dirty="0"/>
              <a:t> and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  <a:p>
            <a:r>
              <a:rPr lang="en-GB" sz="2000" dirty="0">
                <a:cs typeface="Courier New" panose="02070309020205020404" pitchFamily="49" charset="0"/>
              </a:rPr>
              <a:t>In main:</a:t>
            </a:r>
          </a:p>
          <a:p>
            <a:pPr marL="457200" indent="-457200">
              <a:buFont typeface="+mj-lt"/>
              <a:buAutoNum type="alphaLcParenR" startAt="6"/>
            </a:pPr>
            <a:r>
              <a:rPr lang="en-GB" sz="2000" dirty="0"/>
              <a:t>Create an object called </a:t>
            </a:r>
            <a:r>
              <a:rPr lang="en-GB" sz="2000" i="1" dirty="0"/>
              <a:t>triangle</a:t>
            </a:r>
          </a:p>
          <a:p>
            <a:pPr marL="457200" indent="-457200">
              <a:buFont typeface="+mj-lt"/>
              <a:buAutoNum type="alphaLcParenR" startAt="6"/>
            </a:pPr>
            <a:r>
              <a:rPr lang="en-GB" sz="2000" dirty="0"/>
              <a:t>Set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  <a:r>
              <a:rPr lang="en-GB" sz="2000" dirty="0"/>
              <a:t> to </a:t>
            </a:r>
            <a:r>
              <a:rPr lang="en-GB" sz="2000" i="1" dirty="0"/>
              <a:t>yellow</a:t>
            </a:r>
            <a:r>
              <a:rPr lang="en-GB" sz="2000" dirty="0"/>
              <a:t> </a:t>
            </a:r>
          </a:p>
          <a:p>
            <a:pPr marL="457200" indent="-457200">
              <a:buFont typeface="+mj-lt"/>
              <a:buAutoNum type="alphaLcParenR" startAt="6"/>
            </a:pPr>
            <a:r>
              <a:rPr lang="en-GB" sz="2000" dirty="0"/>
              <a:t>Set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GB" sz="2000" dirty="0"/>
              <a:t> to </a:t>
            </a:r>
            <a:r>
              <a:rPr lang="en-GB" sz="2000" i="1" dirty="0"/>
              <a:t>triangle</a:t>
            </a:r>
          </a:p>
          <a:p>
            <a:pPr marL="457200" indent="-457200">
              <a:buFont typeface="+mj-lt"/>
              <a:buAutoNum type="alphaLcParenR" startAt="6"/>
            </a:pPr>
            <a:r>
              <a:rPr lang="en-GB" sz="2000" dirty="0"/>
              <a:t>Output  the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colour</a:t>
            </a:r>
          </a:p>
          <a:p>
            <a:pPr marL="457200" indent="-457200">
              <a:buFont typeface="+mj-lt"/>
              <a:buAutoNum type="alphaLcParenR" startAt="6"/>
            </a:pPr>
            <a:r>
              <a:rPr lang="en-GB" sz="2000" dirty="0"/>
              <a:t>Output the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950641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Plenary: Explain the following terms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20999"/>
              </p:ext>
            </p:extLst>
          </p:nvPr>
        </p:nvGraphicFramePr>
        <p:xfrm>
          <a:off x="924306" y="1751389"/>
          <a:ext cx="9645337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/>
                        <a:t>Overriding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/>
                    </a:p>
                    <a:p>
                      <a:endParaRPr lang="en-GB" sz="2400" b="0"/>
                    </a:p>
                    <a:p>
                      <a:endParaRPr lang="en-GB" sz="2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/>
                        <a:t>Polymorphism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/>
                        <a:t>Encapsulation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b="0" dirty="0"/>
                    </a:p>
                    <a:p>
                      <a:endParaRPr lang="en-GB" sz="2400" b="0" dirty="0"/>
                    </a:p>
                    <a:p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59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Object oriented Programming (OOP)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Overriding, polymorphism and encapsulation</a:t>
            </a:r>
          </a:p>
        </p:txBody>
      </p:sp>
    </p:spTree>
    <p:extLst>
      <p:ext uri="{BB962C8B-B14F-4D97-AF65-F5344CB8AC3E}">
        <p14:creationId xmlns:p14="http://schemas.microsoft.com/office/powerpoint/2010/main" val="343637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Know what the following are: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Encapsulation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Overriding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Polymorphism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Write code in OOP that uses overriding, polymorphism and encapsulation</a:t>
            </a:r>
          </a:p>
        </p:txBody>
      </p:sp>
    </p:spTree>
    <p:extLst>
      <p:ext uri="{BB962C8B-B14F-4D97-AF65-F5344CB8AC3E}">
        <p14:creationId xmlns:p14="http://schemas.microsoft.com/office/powerpoint/2010/main" val="346517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1929-734F-401A-8DBD-BD145818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F6C8-C605-4A34-BC48-B373E75D5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58" y="125333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Encapsulation is used to hide data and methods, thereby preventing them from being accessed and changed.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Encapsulation allows us to restrict access to methods and attributes so we can prevent the data from being inadvertently modified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Public, private and protected methods and attributes have different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98020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81" y="-69167"/>
            <a:ext cx="10515600" cy="971535"/>
          </a:xfrm>
        </p:spPr>
        <p:txBody>
          <a:bodyPr/>
          <a:lstStyle/>
          <a:p>
            <a:r>
              <a:rPr lang="en-GB" dirty="0"/>
              <a:t>Encapsulation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7256"/>
            <a:ext cx="10515600" cy="49049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204923"/>
              </p:ext>
            </p:extLst>
          </p:nvPr>
        </p:nvGraphicFramePr>
        <p:xfrm>
          <a:off x="910119" y="902368"/>
          <a:ext cx="9645337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0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0389">
                  <a:extLst>
                    <a:ext uri="{9D8B030D-6E8A-4147-A177-3AD203B41FA5}">
                      <a16:colId xmlns:a16="http://schemas.microsoft.com/office/drawing/2014/main" val="1342624316"/>
                    </a:ext>
                  </a:extLst>
                </a:gridCol>
              </a:tblGrid>
              <a:tr h="577703">
                <a:tc>
                  <a:txBody>
                    <a:bodyPr/>
                    <a:lstStyle/>
                    <a:p>
                      <a:r>
                        <a:rPr lang="en-GB" sz="1800" b="0" dirty="0"/>
                        <a:t>Public methods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b="0" dirty="0"/>
                        <a:t>Accessible from outside the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publicMethod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/>
                        <a:t>Private methods</a:t>
                      </a:r>
                      <a:endParaRPr lang="en-GB" sz="1800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dirty="0"/>
                        <a:t>Accessible in their own class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dirty="0"/>
                        <a:t>__ (two underscores) before the name of method 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__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privateMethod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/>
                        <a:t>Protected methods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dirty="0"/>
                        <a:t>Accessibility depends on language, but normally can access from subclass only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dirty="0"/>
                        <a:t>In Python this is convention only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dirty="0"/>
                        <a:t>_for the method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_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protectedMethod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/>
                        <a:t>Public attributes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/>
                        <a:t>Accessible from outside the class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publicAttribute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dirty="0"/>
                        <a:t>Private attributes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dirty="0"/>
                        <a:t>Accessible in their own class or via a defined method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dirty="0"/>
                        <a:t>__before the name of the attribute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privateAttribute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8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/>
                        <a:t>Protected attributes</a:t>
                      </a:r>
                      <a:endParaRPr lang="en-GB" sz="1800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dirty="0"/>
                        <a:t>Accessibility depends on language, but normally can access from subclass only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dirty="0"/>
                        <a:t>In Python this is convention only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dirty="0"/>
                        <a:t>_for the attribute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  <a:r>
                        <a:rPr lang="en-GB" sz="18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protectedAttribute</a:t>
                      </a:r>
                      <a:r>
                        <a:rPr lang="en-GB" sz="18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263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37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6211-ABC9-4491-BFFF-2177EC22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Advanced: Python and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55A05-F053-4338-8D8E-DBBBD5494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9" y="1253331"/>
            <a:ext cx="10515600" cy="499406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Strictly speaking Python cannot handle different levels of access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For protected methods and attributes with a single underscore these can be accessed anywhere, but the programmer should know not to attempt to access.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For private methods and attributes name mangling occurs such that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privateAttribute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=1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which cannot be accessed outside the class becomes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_class__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privateAttribute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=1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which can be accessed outside the class, but should not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04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pairs explain what the following code outputs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C209E9-40A7-4EDE-827F-1F92BF7C2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47281"/>
              </p:ext>
            </p:extLst>
          </p:nvPr>
        </p:nvGraphicFramePr>
        <p:xfrm>
          <a:off x="380943" y="915034"/>
          <a:ext cx="6596906" cy="5577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8769">
                  <a:extLst>
                    <a:ext uri="{9D8B030D-6E8A-4147-A177-3AD203B41FA5}">
                      <a16:colId xmlns:a16="http://schemas.microsoft.com/office/drawing/2014/main" val="3673410211"/>
                    </a:ext>
                  </a:extLst>
                </a:gridCol>
                <a:gridCol w="6098137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  <a:p>
                      <a:r>
                        <a:rPr lang="en-GB" dirty="0"/>
                        <a:t>2</a:t>
                      </a:r>
                    </a:p>
                    <a:p>
                      <a:r>
                        <a:rPr lang="en-GB" dirty="0"/>
                        <a:t>3</a:t>
                      </a:r>
                    </a:p>
                    <a:p>
                      <a:r>
                        <a:rPr lang="en-GB" dirty="0"/>
                        <a:t>4</a:t>
                      </a:r>
                    </a:p>
                    <a:p>
                      <a:r>
                        <a:rPr lang="en-GB" dirty="0"/>
                        <a:t>5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6</a:t>
                      </a:r>
                    </a:p>
                    <a:p>
                      <a:r>
                        <a:rPr lang="en-GB" dirty="0"/>
                        <a:t>7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8</a:t>
                      </a:r>
                    </a:p>
                    <a:p>
                      <a:r>
                        <a:rPr lang="en-GB" dirty="0"/>
                        <a:t>9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10</a:t>
                      </a:r>
                    </a:p>
                    <a:p>
                      <a:r>
                        <a:rPr lang="en-GB" dirty="0"/>
                        <a:t>11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12</a:t>
                      </a:r>
                    </a:p>
                    <a:p>
                      <a:r>
                        <a:rPr lang="en-GB" dirty="0"/>
                        <a:t>13</a:t>
                      </a:r>
                    </a:p>
                    <a:p>
                      <a:r>
                        <a:rPr lang="en-GB" dirty="0"/>
                        <a:t>14</a:t>
                      </a:r>
                    </a:p>
                    <a:p>
                      <a:r>
                        <a:rPr lang="en-GB" dirty="0"/>
                        <a:t>15</a:t>
                      </a:r>
                    </a:p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class Square: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__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init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__(self):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self.__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self._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self.defineSquare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   </a:t>
                      </a:r>
                    </a:p>
                    <a:p>
                      <a:pPr marL="0" indent="0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__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(self):</a:t>
                      </a:r>
                      <a:endParaRPr lang="en-GB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print("square has 4 equal sides") </a:t>
                      </a:r>
                    </a:p>
                    <a:p>
                      <a:pPr marL="0" indent="0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(self):</a:t>
                      </a:r>
                      <a:endParaRPr lang="en-GB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print("square has 4 equal sides") </a:t>
                      </a:r>
                    </a:p>
                    <a:p>
                      <a:pPr marL="0" indent="0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(self):</a:t>
                      </a:r>
                      <a:endParaRPr lang="en-GB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print("square has 4 equal sides")</a:t>
                      </a:r>
                    </a:p>
                    <a:p>
                      <a:pPr marL="0" indent="0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blueSquare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=Square()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blueSquare.defineSquare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blueSquare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._Square__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blueSquare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._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blueSquare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.__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10684A-69DA-4AB8-A97A-3AB98A4C9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487" y="1253331"/>
            <a:ext cx="3673682" cy="49940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Run the code </a:t>
            </a:r>
            <a:r>
              <a:rPr lang="en-GB" dirty="0">
                <a:hlinkClick r:id="rId2"/>
              </a:rPr>
              <a:t>accessibility.py</a:t>
            </a:r>
            <a:endParaRPr lang="en-GB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Does the code perform as you expected?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/>
              <a:t>Identify the private, public and protected methods.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80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Private, protected and public methods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C209E9-40A7-4EDE-827F-1F92BF7C2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86737"/>
              </p:ext>
            </p:extLst>
          </p:nvPr>
        </p:nvGraphicFramePr>
        <p:xfrm>
          <a:off x="380943" y="1020455"/>
          <a:ext cx="11373910" cy="58521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9023">
                  <a:extLst>
                    <a:ext uri="{9D8B030D-6E8A-4147-A177-3AD203B41FA5}">
                      <a16:colId xmlns:a16="http://schemas.microsoft.com/office/drawing/2014/main" val="3673410211"/>
                    </a:ext>
                  </a:extLst>
                </a:gridCol>
                <a:gridCol w="10864887">
                  <a:extLst>
                    <a:ext uri="{9D8B030D-6E8A-4147-A177-3AD203B41FA5}">
                      <a16:colId xmlns:a16="http://schemas.microsoft.com/office/drawing/2014/main" val="3302533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  <a:p>
                      <a:r>
                        <a:rPr lang="en-GB" dirty="0"/>
                        <a:t>2</a:t>
                      </a:r>
                    </a:p>
                    <a:p>
                      <a:r>
                        <a:rPr lang="en-GB" dirty="0"/>
                        <a:t>3</a:t>
                      </a:r>
                    </a:p>
                    <a:p>
                      <a:r>
                        <a:rPr lang="en-GB" dirty="0"/>
                        <a:t>4</a:t>
                      </a:r>
                    </a:p>
                    <a:p>
                      <a:r>
                        <a:rPr lang="en-GB" dirty="0"/>
                        <a:t>5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6</a:t>
                      </a:r>
                    </a:p>
                    <a:p>
                      <a:r>
                        <a:rPr lang="en-GB" dirty="0"/>
                        <a:t>7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8</a:t>
                      </a:r>
                    </a:p>
                    <a:p>
                      <a:r>
                        <a:rPr lang="en-GB" dirty="0"/>
                        <a:t>9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10</a:t>
                      </a:r>
                    </a:p>
                    <a:p>
                      <a:r>
                        <a:rPr lang="en-GB" dirty="0"/>
                        <a:t>11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12</a:t>
                      </a:r>
                    </a:p>
                    <a:p>
                      <a:r>
                        <a:rPr lang="en-GB" dirty="0"/>
                        <a:t>13</a:t>
                      </a:r>
                    </a:p>
                    <a:p>
                      <a:r>
                        <a:rPr lang="en-GB" dirty="0"/>
                        <a:t>14</a:t>
                      </a:r>
                    </a:p>
                    <a:p>
                      <a:r>
                        <a:rPr lang="en-GB" dirty="0"/>
                        <a:t>15</a:t>
                      </a:r>
                    </a:p>
                    <a:p>
                      <a:r>
                        <a:rPr lang="en-GB" dirty="0"/>
                        <a:t>16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class Square: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__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init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__(self):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self.__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Accessible from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self._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 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within class is valid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self.defineSquare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   </a:t>
                      </a:r>
                    </a:p>
                    <a:p>
                      <a:pPr marL="0" indent="0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__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(self):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private method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print("square has 4 equal sides") </a:t>
                      </a:r>
                    </a:p>
                    <a:p>
                      <a:pPr marL="0" indent="0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(self):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protected method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print("square has 4 equal sides") </a:t>
                      </a:r>
                    </a:p>
                    <a:p>
                      <a:pPr marL="0" indent="0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def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(self):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public method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  print("square has 4 equal sides")</a:t>
                      </a:r>
                    </a:p>
                    <a:p>
                      <a:pPr marL="0" indent="0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blueSquare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=Square() 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blueSquare.defineSquare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blueSquare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._Square__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Accessible but not advisable to access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blueSquare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._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defineSquare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()        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Accessible but not advisable to access </a:t>
                      </a:r>
                      <a:endParaRPr lang="en-GB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#blueSquare.__defineSquare()      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</a:rPr>
                        <a:t># not accessible, will not work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3444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2600</Words>
  <Application>Microsoft Office PowerPoint</Application>
  <PresentationFormat>Widescreen</PresentationFormat>
  <Paragraphs>691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gg sans</vt:lpstr>
      <vt:lpstr>Times New Roman</vt:lpstr>
      <vt:lpstr>Wingdings</vt:lpstr>
      <vt:lpstr>1_Office Theme</vt:lpstr>
      <vt:lpstr>In pairs discuss, which code demonstrates inheritance, composition or aggregation </vt:lpstr>
      <vt:lpstr>In pairs discuss, which code demonstrates inheritance, composition or aggregation </vt:lpstr>
      <vt:lpstr>Object oriented Programming (OOP)</vt:lpstr>
      <vt:lpstr>Learning objectives</vt:lpstr>
      <vt:lpstr>Encapsulation</vt:lpstr>
      <vt:lpstr>Encapsulation</vt:lpstr>
      <vt:lpstr>Advanced: Python and Access</vt:lpstr>
      <vt:lpstr>In pairs explain what the following code outputs</vt:lpstr>
      <vt:lpstr>Example: Private, protected and public methods</vt:lpstr>
      <vt:lpstr>PowerPoint Presentation</vt:lpstr>
      <vt:lpstr>In pairs explain what the following code outputs</vt:lpstr>
      <vt:lpstr>Example: Private, protected and public attributes</vt:lpstr>
      <vt:lpstr>PowerPoint Presentation</vt:lpstr>
      <vt:lpstr>Class Attributes</vt:lpstr>
      <vt:lpstr>In pairs explain what the following code outputs</vt:lpstr>
      <vt:lpstr>Example: Private, protected and public class attributes</vt:lpstr>
      <vt:lpstr>Getter and setter methods</vt:lpstr>
      <vt:lpstr>PowerPoint Presentation</vt:lpstr>
      <vt:lpstr>Overriding</vt:lpstr>
      <vt:lpstr>Overriding</vt:lpstr>
      <vt:lpstr>Polymorphism</vt:lpstr>
      <vt:lpstr>Polymorphism with function example</vt:lpstr>
      <vt:lpstr>Make</vt:lpstr>
      <vt:lpstr>Make</vt:lpstr>
      <vt:lpstr>Plenary: Explain the following terms</vt:lpstr>
    </vt:vector>
  </TitlesOfParts>
  <Company>The Voyager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(OOP)</dc:title>
  <dc:creator>William Grey</dc:creator>
  <cp:lastModifiedBy>Chezka Mae Madrona</cp:lastModifiedBy>
  <cp:revision>3</cp:revision>
  <dcterms:created xsi:type="dcterms:W3CDTF">2017-06-20T09:52:47Z</dcterms:created>
  <dcterms:modified xsi:type="dcterms:W3CDTF">2025-03-25T10:33:53Z</dcterms:modified>
</cp:coreProperties>
</file>