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359" r:id="rId2"/>
    <p:sldId id="256" r:id="rId3"/>
    <p:sldId id="267" r:id="rId4"/>
    <p:sldId id="348" r:id="rId5"/>
    <p:sldId id="270" r:id="rId6"/>
    <p:sldId id="360" r:id="rId7"/>
    <p:sldId id="370" r:id="rId8"/>
    <p:sldId id="258" r:id="rId9"/>
    <p:sldId id="261" r:id="rId10"/>
    <p:sldId id="284" r:id="rId11"/>
    <p:sldId id="345" r:id="rId12"/>
    <p:sldId id="362" r:id="rId13"/>
    <p:sldId id="361" r:id="rId14"/>
    <p:sldId id="371" r:id="rId15"/>
    <p:sldId id="363" r:id="rId16"/>
    <p:sldId id="354" r:id="rId17"/>
    <p:sldId id="340" r:id="rId18"/>
    <p:sldId id="283" r:id="rId19"/>
    <p:sldId id="364" r:id="rId20"/>
    <p:sldId id="337" r:id="rId21"/>
    <p:sldId id="365" r:id="rId22"/>
    <p:sldId id="366" r:id="rId23"/>
    <p:sldId id="368" r:id="rId24"/>
    <p:sldId id="367" r:id="rId25"/>
    <p:sldId id="351" r:id="rId26"/>
    <p:sldId id="353" r:id="rId27"/>
    <p:sldId id="350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B62AD5-DA65-483C-8A4E-99AABA14426E}" v="96" dt="2023-03-14T20:10:16.88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1" autoAdjust="0"/>
    <p:restoredTop sz="94660"/>
  </p:normalViewPr>
  <p:slideViewPr>
    <p:cSldViewPr snapToGrid="0">
      <p:cViewPr varScale="1">
        <p:scale>
          <a:sx n="91" d="100"/>
          <a:sy n="91" d="100"/>
        </p:scale>
        <p:origin x="40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35" Type="http://schemas.microsoft.com/office/2015/10/relationships/revisionInfo" Target="revisionInfo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iam Grey" userId="37b73424-c081-4fc2-b1af-363f4f3fd4f3" providerId="ADAL" clId="{2994F37C-EB19-4A40-9EB2-9FE864AC1341}"/>
    <pc:docChg chg="modSld">
      <pc:chgData name="William Grey" userId="37b73424-c081-4fc2-b1af-363f4f3fd4f3" providerId="ADAL" clId="{2994F37C-EB19-4A40-9EB2-9FE864AC1341}" dt="2020-03-05T10:42:41.932" v="0" actId="1076"/>
      <pc:docMkLst>
        <pc:docMk/>
      </pc:docMkLst>
      <pc:sldChg chg="modSp">
        <pc:chgData name="William Grey" userId="37b73424-c081-4fc2-b1af-363f4f3fd4f3" providerId="ADAL" clId="{2994F37C-EB19-4A40-9EB2-9FE864AC1341}" dt="2020-03-05T10:42:41.932" v="0" actId="1076"/>
        <pc:sldMkLst>
          <pc:docMk/>
          <pc:sldMk cId="1011999394" sldId="348"/>
        </pc:sldMkLst>
        <pc:spChg chg="mod">
          <ac:chgData name="William Grey" userId="37b73424-c081-4fc2-b1af-363f4f3fd4f3" providerId="ADAL" clId="{2994F37C-EB19-4A40-9EB2-9FE864AC1341}" dt="2020-03-05T10:42:41.932" v="0" actId="1076"/>
          <ac:spMkLst>
            <pc:docMk/>
            <pc:sldMk cId="1011999394" sldId="348"/>
            <ac:spMk id="3" creationId="{00000000-0000-0000-0000-000000000000}"/>
          </ac:spMkLst>
        </pc:spChg>
      </pc:sldChg>
    </pc:docChg>
  </pc:docChgLst>
  <pc:docChgLst>
    <pc:chgData name="William Grey" userId="37b73424-c081-4fc2-b1af-363f4f3fd4f3" providerId="ADAL" clId="{7C122A04-1902-4E76-8DF3-DED171BC8CE7}"/>
    <pc:docChg chg="modSld">
      <pc:chgData name="William Grey" userId="37b73424-c081-4fc2-b1af-363f4f3fd4f3" providerId="ADAL" clId="{7C122A04-1902-4E76-8DF3-DED171BC8CE7}" dt="2022-02-03T13:48:49.732" v="11" actId="20578"/>
      <pc:docMkLst>
        <pc:docMk/>
      </pc:docMkLst>
      <pc:sldChg chg="modSp mod">
        <pc:chgData name="William Grey" userId="37b73424-c081-4fc2-b1af-363f4f3fd4f3" providerId="ADAL" clId="{7C122A04-1902-4E76-8DF3-DED171BC8CE7}" dt="2022-02-03T13:48:01.161" v="10" actId="20577"/>
        <pc:sldMkLst>
          <pc:docMk/>
          <pc:sldMk cId="1961894732" sldId="283"/>
        </pc:sldMkLst>
        <pc:spChg chg="mod">
          <ac:chgData name="William Grey" userId="37b73424-c081-4fc2-b1af-363f4f3fd4f3" providerId="ADAL" clId="{7C122A04-1902-4E76-8DF3-DED171BC8CE7}" dt="2022-02-03T13:48:01.161" v="10" actId="20577"/>
          <ac:spMkLst>
            <pc:docMk/>
            <pc:sldMk cId="1961894732" sldId="283"/>
            <ac:spMk id="4" creationId="{00000000-0000-0000-0000-000000000000}"/>
          </ac:spMkLst>
        </pc:spChg>
      </pc:sldChg>
      <pc:sldChg chg="modSp">
        <pc:chgData name="William Grey" userId="37b73424-c081-4fc2-b1af-363f4f3fd4f3" providerId="ADAL" clId="{7C122A04-1902-4E76-8DF3-DED171BC8CE7}" dt="2022-02-03T13:48:49.732" v="11" actId="20578"/>
        <pc:sldMkLst>
          <pc:docMk/>
          <pc:sldMk cId="669341980" sldId="346"/>
        </pc:sldMkLst>
        <pc:spChg chg="mod">
          <ac:chgData name="William Grey" userId="37b73424-c081-4fc2-b1af-363f4f3fd4f3" providerId="ADAL" clId="{7C122A04-1902-4E76-8DF3-DED171BC8CE7}" dt="2022-02-03T13:48:49.732" v="11" actId="20578"/>
          <ac:spMkLst>
            <pc:docMk/>
            <pc:sldMk cId="669341980" sldId="346"/>
            <ac:spMk id="3" creationId="{00000000-0000-0000-0000-000000000000}"/>
          </ac:spMkLst>
        </pc:spChg>
      </pc:sldChg>
    </pc:docChg>
  </pc:docChgLst>
  <pc:docChgLst>
    <pc:chgData name="William Grey" userId="37b73424-c081-4fc2-b1af-363f4f3fd4f3" providerId="ADAL" clId="{2FB62AD5-DA65-483C-8A4E-99AABA14426E}"/>
    <pc:docChg chg="undo custSel addSld delSld modSld sldOrd">
      <pc:chgData name="William Grey" userId="37b73424-c081-4fc2-b1af-363f4f3fd4f3" providerId="ADAL" clId="{2FB62AD5-DA65-483C-8A4E-99AABA14426E}" dt="2023-03-14T20:10:16.883" v="115"/>
      <pc:docMkLst>
        <pc:docMk/>
      </pc:docMkLst>
      <pc:sldChg chg="modSp mod">
        <pc:chgData name="William Grey" userId="37b73424-c081-4fc2-b1af-363f4f3fd4f3" providerId="ADAL" clId="{2FB62AD5-DA65-483C-8A4E-99AABA14426E}" dt="2023-03-13T20:55:55.625" v="20" actId="14100"/>
        <pc:sldMkLst>
          <pc:docMk/>
          <pc:sldMk cId="1451377335" sldId="354"/>
        </pc:sldMkLst>
        <pc:graphicFrameChg chg="modGraphic">
          <ac:chgData name="William Grey" userId="37b73424-c081-4fc2-b1af-363f4f3fd4f3" providerId="ADAL" clId="{2FB62AD5-DA65-483C-8A4E-99AABA14426E}" dt="2023-03-13T20:55:55.625" v="20" actId="14100"/>
          <ac:graphicFrameMkLst>
            <pc:docMk/>
            <pc:sldMk cId="1451377335" sldId="354"/>
            <ac:graphicFrameMk id="7" creationId="{1ECCAF29-43F7-439C-A350-1585ADCC0074}"/>
          </ac:graphicFrameMkLst>
        </pc:graphicFrameChg>
      </pc:sldChg>
      <pc:sldChg chg="modSp mod">
        <pc:chgData name="William Grey" userId="37b73424-c081-4fc2-b1af-363f4f3fd4f3" providerId="ADAL" clId="{2FB62AD5-DA65-483C-8A4E-99AABA14426E}" dt="2023-03-13T20:41:28.778" v="9" actId="20577"/>
        <pc:sldMkLst>
          <pc:docMk/>
          <pc:sldMk cId="1918046058" sldId="363"/>
        </pc:sldMkLst>
        <pc:spChg chg="mod">
          <ac:chgData name="William Grey" userId="37b73424-c081-4fc2-b1af-363f4f3fd4f3" providerId="ADAL" clId="{2FB62AD5-DA65-483C-8A4E-99AABA14426E}" dt="2023-03-13T20:41:28.778" v="9" actId="20577"/>
          <ac:spMkLst>
            <pc:docMk/>
            <pc:sldMk cId="1918046058" sldId="363"/>
            <ac:spMk id="5" creationId="{00000000-0000-0000-0000-000000000000}"/>
          </ac:spMkLst>
        </pc:spChg>
      </pc:sldChg>
      <pc:sldChg chg="addSp delSp modSp new del mod addAnim delAnim modAnim">
        <pc:chgData name="William Grey" userId="37b73424-c081-4fc2-b1af-363f4f3fd4f3" providerId="ADAL" clId="{2FB62AD5-DA65-483C-8A4E-99AABA14426E}" dt="2023-03-14T20:08:05.083" v="112" actId="47"/>
        <pc:sldMkLst>
          <pc:docMk/>
          <pc:sldMk cId="1096456497" sldId="369"/>
        </pc:sldMkLst>
        <pc:picChg chg="add del mod">
          <ac:chgData name="William Grey" userId="37b73424-c081-4fc2-b1af-363f4f3fd4f3" providerId="ADAL" clId="{2FB62AD5-DA65-483C-8A4E-99AABA14426E}" dt="2023-03-13T20:26:12.104" v="2" actId="478"/>
          <ac:picMkLst>
            <pc:docMk/>
            <pc:sldMk cId="1096456497" sldId="369"/>
            <ac:picMk id="2" creationId="{73F7D6EC-518A-4575-B0AE-AD9DCF568DBC}"/>
          </ac:picMkLst>
        </pc:picChg>
        <pc:picChg chg="add del mod">
          <ac:chgData name="William Grey" userId="37b73424-c081-4fc2-b1af-363f4f3fd4f3" providerId="ADAL" clId="{2FB62AD5-DA65-483C-8A4E-99AABA14426E}" dt="2023-03-13T21:45:09.247" v="39" actId="478"/>
          <ac:picMkLst>
            <pc:docMk/>
            <pc:sldMk cId="1096456497" sldId="369"/>
            <ac:picMk id="2" creationId="{D295A3A3-FF18-4486-853A-656023452D1C}"/>
          </ac:picMkLst>
        </pc:picChg>
        <pc:picChg chg="add del mod">
          <ac:chgData name="William Grey" userId="37b73424-c081-4fc2-b1af-363f4f3fd4f3" providerId="ADAL" clId="{2FB62AD5-DA65-483C-8A4E-99AABA14426E}" dt="2023-03-13T21:46:04.594" v="41" actId="478"/>
          <ac:picMkLst>
            <pc:docMk/>
            <pc:sldMk cId="1096456497" sldId="369"/>
            <ac:picMk id="3" creationId="{556202B4-DBC5-4433-8109-A461456BFECD}"/>
          </ac:picMkLst>
        </pc:picChg>
        <pc:picChg chg="add del mod">
          <ac:chgData name="William Grey" userId="37b73424-c081-4fc2-b1af-363f4f3fd4f3" providerId="ADAL" clId="{2FB62AD5-DA65-483C-8A4E-99AABA14426E}" dt="2023-03-13T20:28:55.467" v="4" actId="478"/>
          <ac:picMkLst>
            <pc:docMk/>
            <pc:sldMk cId="1096456497" sldId="369"/>
            <ac:picMk id="3" creationId="{E5D8568A-1545-4466-8A00-22F4D5BD102F}"/>
          </ac:picMkLst>
        </pc:picChg>
        <pc:picChg chg="add del mod">
          <ac:chgData name="William Grey" userId="37b73424-c081-4fc2-b1af-363f4f3fd4f3" providerId="ADAL" clId="{2FB62AD5-DA65-483C-8A4E-99AABA14426E}" dt="2023-03-13T20:30:30.382" v="6" actId="478"/>
          <ac:picMkLst>
            <pc:docMk/>
            <pc:sldMk cId="1096456497" sldId="369"/>
            <ac:picMk id="4" creationId="{08CAA058-E6C2-4B9E-9020-8873F4B1CC57}"/>
          </ac:picMkLst>
        </pc:picChg>
        <pc:picChg chg="add del mod">
          <ac:chgData name="William Grey" userId="37b73424-c081-4fc2-b1af-363f4f3fd4f3" providerId="ADAL" clId="{2FB62AD5-DA65-483C-8A4E-99AABA14426E}" dt="2023-03-13T21:53:05.495" v="44" actId="478"/>
          <ac:picMkLst>
            <pc:docMk/>
            <pc:sldMk cId="1096456497" sldId="369"/>
            <ac:picMk id="4" creationId="{B57989CF-0C5B-4F97-853A-E15510FF69D2}"/>
          </ac:picMkLst>
        </pc:picChg>
        <pc:picChg chg="add del mod">
          <ac:chgData name="William Grey" userId="37b73424-c081-4fc2-b1af-363f4f3fd4f3" providerId="ADAL" clId="{2FB62AD5-DA65-483C-8A4E-99AABA14426E}" dt="2023-03-13T22:01:44.682" v="46" actId="478"/>
          <ac:picMkLst>
            <pc:docMk/>
            <pc:sldMk cId="1096456497" sldId="369"/>
            <ac:picMk id="5" creationId="{1724DF76-01CB-45E0-82F4-F55996CA805A}"/>
          </ac:picMkLst>
        </pc:picChg>
        <pc:picChg chg="add del mod">
          <ac:chgData name="William Grey" userId="37b73424-c081-4fc2-b1af-363f4f3fd4f3" providerId="ADAL" clId="{2FB62AD5-DA65-483C-8A4E-99AABA14426E}" dt="2023-03-13T20:40:24.541" v="8" actId="478"/>
          <ac:picMkLst>
            <pc:docMk/>
            <pc:sldMk cId="1096456497" sldId="369"/>
            <ac:picMk id="5" creationId="{7DE9AA0B-11AF-4C55-A2A7-AF173B9E0E75}"/>
          </ac:picMkLst>
        </pc:picChg>
        <pc:picChg chg="add del mod">
          <ac:chgData name="William Grey" userId="37b73424-c081-4fc2-b1af-363f4f3fd4f3" providerId="ADAL" clId="{2FB62AD5-DA65-483C-8A4E-99AABA14426E}" dt="2023-03-13T22:07:03.728" v="48" actId="478"/>
          <ac:picMkLst>
            <pc:docMk/>
            <pc:sldMk cId="1096456497" sldId="369"/>
            <ac:picMk id="6" creationId="{0FE233F0-AFDC-4C74-81BD-37055F92D939}"/>
          </ac:picMkLst>
        </pc:picChg>
        <pc:picChg chg="add del mod">
          <ac:chgData name="William Grey" userId="37b73424-c081-4fc2-b1af-363f4f3fd4f3" providerId="ADAL" clId="{2FB62AD5-DA65-483C-8A4E-99AABA14426E}" dt="2023-03-13T20:57:29.529" v="21" actId="478"/>
          <ac:picMkLst>
            <pc:docMk/>
            <pc:sldMk cId="1096456497" sldId="369"/>
            <ac:picMk id="6" creationId="{88DD9608-481B-498B-83BD-0B9D281335B6}"/>
          </ac:picMkLst>
        </pc:picChg>
        <pc:picChg chg="add del mod">
          <ac:chgData name="William Grey" userId="37b73424-c081-4fc2-b1af-363f4f3fd4f3" providerId="ADAL" clId="{2FB62AD5-DA65-483C-8A4E-99AABA14426E}" dt="2023-03-13T20:58:17.567" v="23" actId="478"/>
          <ac:picMkLst>
            <pc:docMk/>
            <pc:sldMk cId="1096456497" sldId="369"/>
            <ac:picMk id="7" creationId="{15F3F41B-ABA5-46E2-BE98-30FE282304DC}"/>
          </ac:picMkLst>
        </pc:picChg>
        <pc:picChg chg="add del mod">
          <ac:chgData name="William Grey" userId="37b73424-c081-4fc2-b1af-363f4f3fd4f3" providerId="ADAL" clId="{2FB62AD5-DA65-483C-8A4E-99AABA14426E}" dt="2023-03-13T22:16:58.709" v="50" actId="478"/>
          <ac:picMkLst>
            <pc:docMk/>
            <pc:sldMk cId="1096456497" sldId="369"/>
            <ac:picMk id="7" creationId="{371FCD38-280A-4BD8-94FA-B354F75F9D2D}"/>
          </ac:picMkLst>
        </pc:picChg>
        <pc:picChg chg="add del mod">
          <ac:chgData name="William Grey" userId="37b73424-c081-4fc2-b1af-363f4f3fd4f3" providerId="ADAL" clId="{2FB62AD5-DA65-483C-8A4E-99AABA14426E}" dt="2023-03-13T20:59:42.692" v="25" actId="478"/>
          <ac:picMkLst>
            <pc:docMk/>
            <pc:sldMk cId="1096456497" sldId="369"/>
            <ac:picMk id="8" creationId="{4818BFE7-CD77-4EEA-AC95-408F0C61A0A6}"/>
          </ac:picMkLst>
        </pc:picChg>
        <pc:picChg chg="add del mod">
          <ac:chgData name="William Grey" userId="37b73424-c081-4fc2-b1af-363f4f3fd4f3" providerId="ADAL" clId="{2FB62AD5-DA65-483C-8A4E-99AABA14426E}" dt="2023-03-13T22:21:50.896" v="52" actId="478"/>
          <ac:picMkLst>
            <pc:docMk/>
            <pc:sldMk cId="1096456497" sldId="369"/>
            <ac:picMk id="8" creationId="{9CF3BE00-B411-4FC6-91D8-C8809F42B0C2}"/>
          </ac:picMkLst>
        </pc:picChg>
        <pc:picChg chg="add del mod">
          <ac:chgData name="William Grey" userId="37b73424-c081-4fc2-b1af-363f4f3fd4f3" providerId="ADAL" clId="{2FB62AD5-DA65-483C-8A4E-99AABA14426E}" dt="2023-03-13T21:08:00.423" v="27" actId="478"/>
          <ac:picMkLst>
            <pc:docMk/>
            <pc:sldMk cId="1096456497" sldId="369"/>
            <ac:picMk id="9" creationId="{56F676FE-303C-46D2-BC18-3B5D5D73AF19}"/>
          </ac:picMkLst>
        </pc:picChg>
        <pc:picChg chg="add del mod">
          <ac:chgData name="William Grey" userId="37b73424-c081-4fc2-b1af-363f4f3fd4f3" providerId="ADAL" clId="{2FB62AD5-DA65-483C-8A4E-99AABA14426E}" dt="2023-03-13T22:22:25.523" v="54" actId="478"/>
          <ac:picMkLst>
            <pc:docMk/>
            <pc:sldMk cId="1096456497" sldId="369"/>
            <ac:picMk id="9" creationId="{A3AFE52D-3455-475F-B577-4C8DA0D65697}"/>
          </ac:picMkLst>
        </pc:picChg>
        <pc:picChg chg="add del mod">
          <ac:chgData name="William Grey" userId="37b73424-c081-4fc2-b1af-363f4f3fd4f3" providerId="ADAL" clId="{2FB62AD5-DA65-483C-8A4E-99AABA14426E}" dt="2023-03-13T21:08:36.248" v="29" actId="478"/>
          <ac:picMkLst>
            <pc:docMk/>
            <pc:sldMk cId="1096456497" sldId="369"/>
            <ac:picMk id="10" creationId="{861CCB6C-E291-4FBC-90B8-554401DCF697}"/>
          </ac:picMkLst>
        </pc:picChg>
        <pc:picChg chg="add del mod">
          <ac:chgData name="William Grey" userId="37b73424-c081-4fc2-b1af-363f4f3fd4f3" providerId="ADAL" clId="{2FB62AD5-DA65-483C-8A4E-99AABA14426E}" dt="2023-03-13T22:30:34.691" v="56" actId="478"/>
          <ac:picMkLst>
            <pc:docMk/>
            <pc:sldMk cId="1096456497" sldId="369"/>
            <ac:picMk id="10" creationId="{ADB4C730-E3A2-46AF-8AF8-9664DB2BBB70}"/>
          </ac:picMkLst>
        </pc:picChg>
        <pc:picChg chg="add del mod">
          <ac:chgData name="William Grey" userId="37b73424-c081-4fc2-b1af-363f4f3fd4f3" providerId="ADAL" clId="{2FB62AD5-DA65-483C-8A4E-99AABA14426E}" dt="2023-03-13T22:31:06.329" v="58" actId="478"/>
          <ac:picMkLst>
            <pc:docMk/>
            <pc:sldMk cId="1096456497" sldId="369"/>
            <ac:picMk id="11" creationId="{5CA74628-2B92-4561-8274-A91C119A56E9}"/>
          </ac:picMkLst>
        </pc:picChg>
        <pc:picChg chg="add del mod">
          <ac:chgData name="William Grey" userId="37b73424-c081-4fc2-b1af-363f4f3fd4f3" providerId="ADAL" clId="{2FB62AD5-DA65-483C-8A4E-99AABA14426E}" dt="2023-03-13T21:21:31.298" v="31" actId="478"/>
          <ac:picMkLst>
            <pc:docMk/>
            <pc:sldMk cId="1096456497" sldId="369"/>
            <ac:picMk id="11" creationId="{7F93CE0C-5742-4DE5-94DF-6348BB062087}"/>
          </ac:picMkLst>
        </pc:picChg>
        <pc:picChg chg="add del mod">
          <ac:chgData name="William Grey" userId="37b73424-c081-4fc2-b1af-363f4f3fd4f3" providerId="ADAL" clId="{2FB62AD5-DA65-483C-8A4E-99AABA14426E}" dt="2023-03-13T21:23:11.920" v="33" actId="478"/>
          <ac:picMkLst>
            <pc:docMk/>
            <pc:sldMk cId="1096456497" sldId="369"/>
            <ac:picMk id="12" creationId="{16999AC2-E11A-4ED2-A069-AF71C379664C}"/>
          </ac:picMkLst>
        </pc:picChg>
        <pc:picChg chg="add del mod">
          <ac:chgData name="William Grey" userId="37b73424-c081-4fc2-b1af-363f4f3fd4f3" providerId="ADAL" clId="{2FB62AD5-DA65-483C-8A4E-99AABA14426E}" dt="2023-03-13T22:32:49.501" v="60" actId="478"/>
          <ac:picMkLst>
            <pc:docMk/>
            <pc:sldMk cId="1096456497" sldId="369"/>
            <ac:picMk id="12" creationId="{6CFF6B21-7D66-4BC3-8499-939A37E1EA3E}"/>
          </ac:picMkLst>
        </pc:picChg>
        <pc:picChg chg="add del mod">
          <ac:chgData name="William Grey" userId="37b73424-c081-4fc2-b1af-363f4f3fd4f3" providerId="ADAL" clId="{2FB62AD5-DA65-483C-8A4E-99AABA14426E}" dt="2023-03-13T21:26:41.637" v="35" actId="478"/>
          <ac:picMkLst>
            <pc:docMk/>
            <pc:sldMk cId="1096456497" sldId="369"/>
            <ac:picMk id="13" creationId="{AA6BE274-EA66-4B93-9174-D55BA8FE429D}"/>
          </ac:picMkLst>
        </pc:picChg>
        <pc:picChg chg="add del mod">
          <ac:chgData name="William Grey" userId="37b73424-c081-4fc2-b1af-363f4f3fd4f3" providerId="ADAL" clId="{2FB62AD5-DA65-483C-8A4E-99AABA14426E}" dt="2023-03-13T22:37:12.454" v="62" actId="478"/>
          <ac:picMkLst>
            <pc:docMk/>
            <pc:sldMk cId="1096456497" sldId="369"/>
            <ac:picMk id="13" creationId="{C2B79EC9-5A98-4FB3-AD05-D9B0C0E51A56}"/>
          </ac:picMkLst>
        </pc:picChg>
        <pc:picChg chg="add del mod">
          <ac:chgData name="William Grey" userId="37b73424-c081-4fc2-b1af-363f4f3fd4f3" providerId="ADAL" clId="{2FB62AD5-DA65-483C-8A4E-99AABA14426E}" dt="2023-03-13T21:38:45.055" v="37" actId="478"/>
          <ac:picMkLst>
            <pc:docMk/>
            <pc:sldMk cId="1096456497" sldId="369"/>
            <ac:picMk id="14" creationId="{BE642107-8993-4CF1-8953-2ACF3E1FB30B}"/>
          </ac:picMkLst>
        </pc:picChg>
        <pc:picChg chg="add del mod">
          <ac:chgData name="William Grey" userId="37b73424-c081-4fc2-b1af-363f4f3fd4f3" providerId="ADAL" clId="{2FB62AD5-DA65-483C-8A4E-99AABA14426E}" dt="2023-03-14T12:13:58.277" v="100" actId="478"/>
          <ac:picMkLst>
            <pc:docMk/>
            <pc:sldMk cId="1096456497" sldId="369"/>
            <ac:picMk id="15" creationId="{3A1F012F-A48F-4165-8A48-CAE342BA262C}"/>
          </ac:picMkLst>
        </pc:picChg>
        <pc:picChg chg="add del mod">
          <ac:chgData name="William Grey" userId="37b73424-c081-4fc2-b1af-363f4f3fd4f3" providerId="ADAL" clId="{2FB62AD5-DA65-483C-8A4E-99AABA14426E}" dt="2023-03-14T12:13:31.755" v="98"/>
          <ac:picMkLst>
            <pc:docMk/>
            <pc:sldMk cId="1096456497" sldId="369"/>
            <ac:picMk id="16" creationId="{6F3B6EE9-5B5D-4B2B-B8AE-3CAE4592C5D5}"/>
          </ac:picMkLst>
        </pc:picChg>
        <pc:picChg chg="add del mod">
          <ac:chgData name="William Grey" userId="37b73424-c081-4fc2-b1af-363f4f3fd4f3" providerId="ADAL" clId="{2FB62AD5-DA65-483C-8A4E-99AABA14426E}" dt="2023-03-14T12:13:28.461" v="95"/>
          <ac:picMkLst>
            <pc:docMk/>
            <pc:sldMk cId="1096456497" sldId="369"/>
            <ac:picMk id="17" creationId="{B912B5A7-BE1B-4510-8DA7-00A48674933D}"/>
          </ac:picMkLst>
        </pc:picChg>
        <pc:picChg chg="add del mod">
          <ac:chgData name="William Grey" userId="37b73424-c081-4fc2-b1af-363f4f3fd4f3" providerId="ADAL" clId="{2FB62AD5-DA65-483C-8A4E-99AABA14426E}" dt="2023-03-14T12:13:26.373" v="93"/>
          <ac:picMkLst>
            <pc:docMk/>
            <pc:sldMk cId="1096456497" sldId="369"/>
            <ac:picMk id="18" creationId="{45498F79-9B69-44B3-A122-1C6AAE08EE06}"/>
          </ac:picMkLst>
        </pc:picChg>
        <pc:picChg chg="add del mod">
          <ac:chgData name="William Grey" userId="37b73424-c081-4fc2-b1af-363f4f3fd4f3" providerId="ADAL" clId="{2FB62AD5-DA65-483C-8A4E-99AABA14426E}" dt="2023-03-14T12:13:25.084" v="91"/>
          <ac:picMkLst>
            <pc:docMk/>
            <pc:sldMk cId="1096456497" sldId="369"/>
            <ac:picMk id="19" creationId="{7FA1F6F1-9F8F-4B66-9520-22CF55EFCF69}"/>
          </ac:picMkLst>
        </pc:picChg>
        <pc:picChg chg="add del mod">
          <ac:chgData name="William Grey" userId="37b73424-c081-4fc2-b1af-363f4f3fd4f3" providerId="ADAL" clId="{2FB62AD5-DA65-483C-8A4E-99AABA14426E}" dt="2023-03-14T12:13:23.433" v="89"/>
          <ac:picMkLst>
            <pc:docMk/>
            <pc:sldMk cId="1096456497" sldId="369"/>
            <ac:picMk id="20" creationId="{7E830CE5-0B9E-4881-BCDD-B99A93A62D20}"/>
          </ac:picMkLst>
        </pc:picChg>
        <pc:picChg chg="add del mod">
          <ac:chgData name="William Grey" userId="37b73424-c081-4fc2-b1af-363f4f3fd4f3" providerId="ADAL" clId="{2FB62AD5-DA65-483C-8A4E-99AABA14426E}" dt="2023-03-14T12:13:22.122" v="87"/>
          <ac:picMkLst>
            <pc:docMk/>
            <pc:sldMk cId="1096456497" sldId="369"/>
            <ac:picMk id="21" creationId="{D1573435-D143-4376-9B83-5E863C9C0B6A}"/>
          </ac:picMkLst>
        </pc:picChg>
        <pc:picChg chg="add del mod">
          <ac:chgData name="William Grey" userId="37b73424-c081-4fc2-b1af-363f4f3fd4f3" providerId="ADAL" clId="{2FB62AD5-DA65-483C-8A4E-99AABA14426E}" dt="2023-03-14T12:13:20.484" v="84"/>
          <ac:picMkLst>
            <pc:docMk/>
            <pc:sldMk cId="1096456497" sldId="369"/>
            <ac:picMk id="22" creationId="{D9E13B9F-4810-4C4F-ADB9-04C7DE8FA958}"/>
          </ac:picMkLst>
        </pc:picChg>
        <pc:picChg chg="add mod">
          <ac:chgData name="William Grey" userId="37b73424-c081-4fc2-b1af-363f4f3fd4f3" providerId="ADAL" clId="{2FB62AD5-DA65-483C-8A4E-99AABA14426E}" dt="2023-03-14T12:13:19.337" v="81"/>
          <ac:picMkLst>
            <pc:docMk/>
            <pc:sldMk cId="1096456497" sldId="369"/>
            <ac:picMk id="23" creationId="{2D5B7319-8EA5-40A6-8AB7-6FABA2C5FC3B}"/>
          </ac:picMkLst>
        </pc:picChg>
      </pc:sldChg>
      <pc:sldChg chg="addSp modSp new mod">
        <pc:chgData name="William Grey" userId="37b73424-c081-4fc2-b1af-363f4f3fd4f3" providerId="ADAL" clId="{2FB62AD5-DA65-483C-8A4E-99AABA14426E}" dt="2023-03-14T20:07:43.001" v="109"/>
        <pc:sldMkLst>
          <pc:docMk/>
          <pc:sldMk cId="3028641469" sldId="370"/>
        </pc:sldMkLst>
        <pc:picChg chg="add mod">
          <ac:chgData name="William Grey" userId="37b73424-c081-4fc2-b1af-363f4f3fd4f3" providerId="ADAL" clId="{2FB62AD5-DA65-483C-8A4E-99AABA14426E}" dt="2023-03-14T20:07:43.001" v="109"/>
          <ac:picMkLst>
            <pc:docMk/>
            <pc:sldMk cId="3028641469" sldId="370"/>
            <ac:picMk id="3" creationId="{ED03AE26-B75D-47CA-BD75-71FD5329115A}"/>
          </ac:picMkLst>
        </pc:picChg>
      </pc:sldChg>
      <pc:sldChg chg="addSp modSp new mod ord">
        <pc:chgData name="William Grey" userId="37b73424-c081-4fc2-b1af-363f4f3fd4f3" providerId="ADAL" clId="{2FB62AD5-DA65-483C-8A4E-99AABA14426E}" dt="2023-03-14T20:10:16.883" v="115"/>
        <pc:sldMkLst>
          <pc:docMk/>
          <pc:sldMk cId="2457835923" sldId="371"/>
        </pc:sldMkLst>
        <pc:picChg chg="add mod">
          <ac:chgData name="William Grey" userId="37b73424-c081-4fc2-b1af-363f4f3fd4f3" providerId="ADAL" clId="{2FB62AD5-DA65-483C-8A4E-99AABA14426E}" dt="2023-03-14T20:10:16.883" v="115"/>
          <ac:picMkLst>
            <pc:docMk/>
            <pc:sldMk cId="2457835923" sldId="371"/>
            <ac:picMk id="3" creationId="{37EB4802-7F2D-45A2-8435-DF4116FD029A}"/>
          </ac:picMkLst>
        </pc:picChg>
      </pc:sldChg>
    </pc:docChg>
  </pc:docChgLst>
  <pc:docChgLst>
    <pc:chgData name="William Grey" userId="37b73424-c081-4fc2-b1af-363f4f3fd4f3" providerId="ADAL" clId="{B1DC0411-C310-4B72-B4ED-5E8CCC7A4CF8}"/>
    <pc:docChg chg="modSld">
      <pc:chgData name="William Grey" userId="37b73424-c081-4fc2-b1af-363f4f3fd4f3" providerId="ADAL" clId="{B1DC0411-C310-4B72-B4ED-5E8CCC7A4CF8}" dt="2023-03-13T13:53:00.613" v="25" actId="20577"/>
      <pc:docMkLst>
        <pc:docMk/>
      </pc:docMkLst>
      <pc:sldChg chg="modSp mod">
        <pc:chgData name="William Grey" userId="37b73424-c081-4fc2-b1af-363f4f3fd4f3" providerId="ADAL" clId="{B1DC0411-C310-4B72-B4ED-5E8CCC7A4CF8}" dt="2023-03-13T13:53:00.613" v="25" actId="20577"/>
        <pc:sldMkLst>
          <pc:docMk/>
          <pc:sldMk cId="599252991" sldId="364"/>
        </pc:sldMkLst>
        <pc:spChg chg="mod">
          <ac:chgData name="William Grey" userId="37b73424-c081-4fc2-b1af-363f4f3fd4f3" providerId="ADAL" clId="{B1DC0411-C310-4B72-B4ED-5E8CCC7A4CF8}" dt="2023-03-13T13:53:00.613" v="25" actId="20577"/>
          <ac:spMkLst>
            <pc:docMk/>
            <pc:sldMk cId="599252991" sldId="364"/>
            <ac:spMk id="6" creationId="{53842DAF-CC40-4CCF-84D9-2B7AC8DD8700}"/>
          </ac:spMkLst>
        </pc:spChg>
      </pc:sldChg>
    </pc:docChg>
  </pc:docChgLst>
  <pc:docChgLst>
    <pc:chgData name="William Grey" userId="37b73424-c081-4fc2-b1af-363f4f3fd4f3" providerId="ADAL" clId="{B6F807F2-5B47-4BD0-B27F-849451BF5632}"/>
    <pc:docChg chg="custSel modSld">
      <pc:chgData name="William Grey" userId="37b73424-c081-4fc2-b1af-363f4f3fd4f3" providerId="ADAL" clId="{B6F807F2-5B47-4BD0-B27F-849451BF5632}" dt="2022-11-01T09:32:27.158" v="49" actId="20577"/>
      <pc:docMkLst>
        <pc:docMk/>
      </pc:docMkLst>
      <pc:sldChg chg="modSp mod">
        <pc:chgData name="William Grey" userId="37b73424-c081-4fc2-b1af-363f4f3fd4f3" providerId="ADAL" clId="{B6F807F2-5B47-4BD0-B27F-849451BF5632}" dt="2022-11-01T09:28:13.889" v="19" actId="20577"/>
        <pc:sldMkLst>
          <pc:docMk/>
          <pc:sldMk cId="3174329690" sldId="340"/>
        </pc:sldMkLst>
        <pc:graphicFrameChg chg="modGraphic">
          <ac:chgData name="William Grey" userId="37b73424-c081-4fc2-b1af-363f4f3fd4f3" providerId="ADAL" clId="{B6F807F2-5B47-4BD0-B27F-849451BF5632}" dt="2022-11-01T09:28:13.889" v="19" actId="20577"/>
          <ac:graphicFrameMkLst>
            <pc:docMk/>
            <pc:sldMk cId="3174329690" sldId="340"/>
            <ac:graphicFrameMk id="4" creationId="{B84F14E2-BECD-44E1-B5E0-9CD8DAC42267}"/>
          </ac:graphicFrameMkLst>
        </pc:graphicFrameChg>
      </pc:sldChg>
      <pc:sldChg chg="modSp mod">
        <pc:chgData name="William Grey" userId="37b73424-c081-4fc2-b1af-363f4f3fd4f3" providerId="ADAL" clId="{B6F807F2-5B47-4BD0-B27F-849451BF5632}" dt="2022-11-01T09:32:27.158" v="49" actId="20577"/>
        <pc:sldMkLst>
          <pc:docMk/>
          <pc:sldMk cId="599252991" sldId="364"/>
        </pc:sldMkLst>
        <pc:spChg chg="mod">
          <ac:chgData name="William Grey" userId="37b73424-c081-4fc2-b1af-363f4f3fd4f3" providerId="ADAL" clId="{B6F807F2-5B47-4BD0-B27F-849451BF5632}" dt="2022-11-01T09:32:27.158" v="49" actId="20577"/>
          <ac:spMkLst>
            <pc:docMk/>
            <pc:sldMk cId="599252991" sldId="364"/>
            <ac:spMk id="6" creationId="{53842DAF-CC40-4CCF-84D9-2B7AC8DD8700}"/>
          </ac:spMkLst>
        </pc:spChg>
        <pc:graphicFrameChg chg="modGraphic">
          <ac:chgData name="William Grey" userId="37b73424-c081-4fc2-b1af-363f4f3fd4f3" providerId="ADAL" clId="{B6F807F2-5B47-4BD0-B27F-849451BF5632}" dt="2022-11-01T09:31:18.197" v="20" actId="113"/>
          <ac:graphicFrameMkLst>
            <pc:docMk/>
            <pc:sldMk cId="599252991" sldId="364"/>
            <ac:graphicFrameMk id="4" creationId="{D4D24A2F-C450-460A-B8FC-4367BEFD19C2}"/>
          </ac:graphicFrameMkLst>
        </pc:graphicFrameChg>
      </pc:sldChg>
    </pc:docChg>
  </pc:docChgLst>
  <pc:docChgLst>
    <pc:chgData name="William Grey" userId="37b73424-c081-4fc2-b1af-363f4f3fd4f3" providerId="ADAL" clId="{9FA074FC-112B-4F82-B9DB-B050918F9679}"/>
    <pc:docChg chg="modSld sldOrd">
      <pc:chgData name="William Grey" userId="37b73424-c081-4fc2-b1af-363f4f3fd4f3" providerId="ADAL" clId="{9FA074FC-112B-4F82-B9DB-B050918F9679}" dt="2021-10-06T11:14:07.927" v="3"/>
      <pc:docMkLst>
        <pc:docMk/>
      </pc:docMkLst>
      <pc:sldChg chg="ord">
        <pc:chgData name="William Grey" userId="37b73424-c081-4fc2-b1af-363f4f3fd4f3" providerId="ADAL" clId="{9FA074FC-112B-4F82-B9DB-B050918F9679}" dt="2021-10-06T11:14:07.927" v="3"/>
        <pc:sldMkLst>
          <pc:docMk/>
          <pc:sldMk cId="1961894732" sldId="283"/>
        </pc:sldMkLst>
      </pc:sldChg>
      <pc:sldChg chg="ord">
        <pc:chgData name="William Grey" userId="37b73424-c081-4fc2-b1af-363f4f3fd4f3" providerId="ADAL" clId="{9FA074FC-112B-4F82-B9DB-B050918F9679}" dt="2021-10-06T11:13:09.237" v="1"/>
        <pc:sldMkLst>
          <pc:docMk/>
          <pc:sldMk cId="2765313377" sldId="284"/>
        </pc:sldMkLst>
      </pc:sldChg>
    </pc:docChg>
  </pc:docChgLst>
  <pc:docChgLst>
    <pc:chgData name="William Grey" userId="37b73424-c081-4fc2-b1af-363f4f3fd4f3" providerId="ADAL" clId="{227DD63E-97BB-4D4D-9564-E519A34842BA}"/>
    <pc:docChg chg="undo custSel addSld delSld modSld sldOrd">
      <pc:chgData name="William Grey" userId="37b73424-c081-4fc2-b1af-363f4f3fd4f3" providerId="ADAL" clId="{227DD63E-97BB-4D4D-9564-E519A34842BA}" dt="2022-11-02T11:23:27.659" v="5993" actId="20577"/>
      <pc:docMkLst>
        <pc:docMk/>
      </pc:docMkLst>
      <pc:sldChg chg="modSp">
        <pc:chgData name="William Grey" userId="37b73424-c081-4fc2-b1af-363f4f3fd4f3" providerId="ADAL" clId="{227DD63E-97BB-4D4D-9564-E519A34842BA}" dt="2022-10-28T09:33:04.898" v="0"/>
        <pc:sldMkLst>
          <pc:docMk/>
          <pc:sldMk cId="3436372510" sldId="256"/>
        </pc:sldMkLst>
        <pc:spChg chg="mod">
          <ac:chgData name="William Grey" userId="37b73424-c081-4fc2-b1af-363f4f3fd4f3" providerId="ADAL" clId="{227DD63E-97BB-4D4D-9564-E519A34842BA}" dt="2022-10-28T09:33:04.898" v="0"/>
          <ac:spMkLst>
            <pc:docMk/>
            <pc:sldMk cId="3436372510" sldId="256"/>
            <ac:spMk id="2" creationId="{00000000-0000-0000-0000-000000000000}"/>
          </ac:spMkLst>
        </pc:spChg>
        <pc:spChg chg="mod">
          <ac:chgData name="William Grey" userId="37b73424-c081-4fc2-b1af-363f4f3fd4f3" providerId="ADAL" clId="{227DD63E-97BB-4D4D-9564-E519A34842BA}" dt="2022-10-28T09:33:04.898" v="0"/>
          <ac:spMkLst>
            <pc:docMk/>
            <pc:sldMk cId="3436372510" sldId="256"/>
            <ac:spMk id="3" creationId="{00000000-0000-0000-0000-000000000000}"/>
          </ac:spMkLst>
        </pc:spChg>
      </pc:sldChg>
      <pc:sldChg chg="addSp modSp mod ord">
        <pc:chgData name="William Grey" userId="37b73424-c081-4fc2-b1af-363f4f3fd4f3" providerId="ADAL" clId="{227DD63E-97BB-4D4D-9564-E519A34842BA}" dt="2022-10-29T11:35:31.432" v="2784" actId="20577"/>
        <pc:sldMkLst>
          <pc:docMk/>
          <pc:sldMk cId="4017200291" sldId="258"/>
        </pc:sldMkLst>
        <pc:spChg chg="mod">
          <ac:chgData name="William Grey" userId="37b73424-c081-4fc2-b1af-363f4f3fd4f3" providerId="ADAL" clId="{227DD63E-97BB-4D4D-9564-E519A34842BA}" dt="2022-10-28T09:33:04.983" v="4" actId="27636"/>
          <ac:spMkLst>
            <pc:docMk/>
            <pc:sldMk cId="4017200291" sldId="258"/>
            <ac:spMk id="2" creationId="{00000000-0000-0000-0000-000000000000}"/>
          </ac:spMkLst>
        </pc:spChg>
        <pc:spChg chg="mod">
          <ac:chgData name="William Grey" userId="37b73424-c081-4fc2-b1af-363f4f3fd4f3" providerId="ADAL" clId="{227DD63E-97BB-4D4D-9564-E519A34842BA}" dt="2022-10-29T07:56:20.637" v="2021" actId="114"/>
          <ac:spMkLst>
            <pc:docMk/>
            <pc:sldMk cId="4017200291" sldId="258"/>
            <ac:spMk id="3" creationId="{00000000-0000-0000-0000-000000000000}"/>
          </ac:spMkLst>
        </pc:spChg>
        <pc:graphicFrameChg chg="add mod modGraphic">
          <ac:chgData name="William Grey" userId="37b73424-c081-4fc2-b1af-363f4f3fd4f3" providerId="ADAL" clId="{227DD63E-97BB-4D4D-9564-E519A34842BA}" dt="2022-10-29T11:35:31.432" v="2784" actId="20577"/>
          <ac:graphicFrameMkLst>
            <pc:docMk/>
            <pc:sldMk cId="4017200291" sldId="258"/>
            <ac:graphicFrameMk id="4" creationId="{2B3DE063-6FBD-4D57-8C1C-DAC74FB9E3A9}"/>
          </ac:graphicFrameMkLst>
        </pc:graphicFrameChg>
      </pc:sldChg>
      <pc:sldChg chg="addSp modSp mod ord">
        <pc:chgData name="William Grey" userId="37b73424-c081-4fc2-b1af-363f4f3fd4f3" providerId="ADAL" clId="{227DD63E-97BB-4D4D-9564-E519A34842BA}" dt="2022-10-29T11:35:42.146" v="2794" actId="20577"/>
        <pc:sldMkLst>
          <pc:docMk/>
          <pc:sldMk cId="741563231" sldId="261"/>
        </pc:sldMkLst>
        <pc:spChg chg="mod">
          <ac:chgData name="William Grey" userId="37b73424-c081-4fc2-b1af-363f4f3fd4f3" providerId="ADAL" clId="{227DD63E-97BB-4D4D-9564-E519A34842BA}" dt="2022-10-28T09:33:04.986" v="5" actId="27636"/>
          <ac:spMkLst>
            <pc:docMk/>
            <pc:sldMk cId="741563231" sldId="261"/>
            <ac:spMk id="2" creationId="{00000000-0000-0000-0000-000000000000}"/>
          </ac:spMkLst>
        </pc:spChg>
        <pc:spChg chg="mod">
          <ac:chgData name="William Grey" userId="37b73424-c081-4fc2-b1af-363f4f3fd4f3" providerId="ADAL" clId="{227DD63E-97BB-4D4D-9564-E519A34842BA}" dt="2022-10-29T07:48:40.875" v="1951" actId="5793"/>
          <ac:spMkLst>
            <pc:docMk/>
            <pc:sldMk cId="741563231" sldId="261"/>
            <ac:spMk id="3" creationId="{00000000-0000-0000-0000-000000000000}"/>
          </ac:spMkLst>
        </pc:spChg>
        <pc:graphicFrameChg chg="add mod modGraphic">
          <ac:chgData name="William Grey" userId="37b73424-c081-4fc2-b1af-363f4f3fd4f3" providerId="ADAL" clId="{227DD63E-97BB-4D4D-9564-E519A34842BA}" dt="2022-10-29T11:35:42.146" v="2794" actId="20577"/>
          <ac:graphicFrameMkLst>
            <pc:docMk/>
            <pc:sldMk cId="741563231" sldId="261"/>
            <ac:graphicFrameMk id="4" creationId="{C27B76AC-D13E-4AE5-9E46-05726084B1CA}"/>
          </ac:graphicFrameMkLst>
        </pc:graphicFrameChg>
      </pc:sldChg>
      <pc:sldChg chg="modSp mod">
        <pc:chgData name="William Grey" userId="37b73424-c081-4fc2-b1af-363f4f3fd4f3" providerId="ADAL" clId="{227DD63E-97BB-4D4D-9564-E519A34842BA}" dt="2022-10-28T09:37:32.871" v="34" actId="20577"/>
        <pc:sldMkLst>
          <pc:docMk/>
          <pc:sldMk cId="3465170460" sldId="267"/>
        </pc:sldMkLst>
        <pc:spChg chg="mod">
          <ac:chgData name="William Grey" userId="37b73424-c081-4fc2-b1af-363f4f3fd4f3" providerId="ADAL" clId="{227DD63E-97BB-4D4D-9564-E519A34842BA}" dt="2022-10-28T09:33:04.962" v="1" actId="27636"/>
          <ac:spMkLst>
            <pc:docMk/>
            <pc:sldMk cId="3465170460" sldId="267"/>
            <ac:spMk id="2" creationId="{00000000-0000-0000-0000-000000000000}"/>
          </ac:spMkLst>
        </pc:spChg>
        <pc:spChg chg="mod">
          <ac:chgData name="William Grey" userId="37b73424-c081-4fc2-b1af-363f4f3fd4f3" providerId="ADAL" clId="{227DD63E-97BB-4D4D-9564-E519A34842BA}" dt="2022-10-28T09:37:32.871" v="34" actId="20577"/>
          <ac:spMkLst>
            <pc:docMk/>
            <pc:sldMk cId="3465170460" sldId="267"/>
            <ac:spMk id="3" creationId="{00000000-0000-0000-0000-000000000000}"/>
          </ac:spMkLst>
        </pc:spChg>
      </pc:sldChg>
      <pc:sldChg chg="addSp delSp modSp mod ord">
        <pc:chgData name="William Grey" userId="37b73424-c081-4fc2-b1af-363f4f3fd4f3" providerId="ADAL" clId="{227DD63E-97BB-4D4D-9564-E519A34842BA}" dt="2022-10-29T17:20:42.043" v="5903" actId="20577"/>
        <pc:sldMkLst>
          <pc:docMk/>
          <pc:sldMk cId="3291743255" sldId="270"/>
        </pc:sldMkLst>
        <pc:spChg chg="mod">
          <ac:chgData name="William Grey" userId="37b73424-c081-4fc2-b1af-363f4f3fd4f3" providerId="ADAL" clId="{227DD63E-97BB-4D4D-9564-E519A34842BA}" dt="2022-10-29T17:20:42.043" v="5903" actId="20577"/>
          <ac:spMkLst>
            <pc:docMk/>
            <pc:sldMk cId="3291743255" sldId="270"/>
            <ac:spMk id="2" creationId="{00000000-0000-0000-0000-000000000000}"/>
          </ac:spMkLst>
        </pc:spChg>
        <pc:spChg chg="mod">
          <ac:chgData name="William Grey" userId="37b73424-c081-4fc2-b1af-363f4f3fd4f3" providerId="ADAL" clId="{227DD63E-97BB-4D4D-9564-E519A34842BA}" dt="2022-10-28T22:56:29.217" v="640" actId="27636"/>
          <ac:spMkLst>
            <pc:docMk/>
            <pc:sldMk cId="3291743255" sldId="270"/>
            <ac:spMk id="3" creationId="{00000000-0000-0000-0000-000000000000}"/>
          </ac:spMkLst>
        </pc:spChg>
        <pc:graphicFrameChg chg="add del mod">
          <ac:chgData name="William Grey" userId="37b73424-c081-4fc2-b1af-363f4f3fd4f3" providerId="ADAL" clId="{227DD63E-97BB-4D4D-9564-E519A34842BA}" dt="2022-10-29T06:57:07.217" v="643"/>
          <ac:graphicFrameMkLst>
            <pc:docMk/>
            <pc:sldMk cId="3291743255" sldId="270"/>
            <ac:graphicFrameMk id="4" creationId="{3749F294-8CB5-4B8F-9B06-9EE8CDFA2581}"/>
          </ac:graphicFrameMkLst>
        </pc:graphicFrameChg>
      </pc:sldChg>
      <pc:sldChg chg="modSp del mod">
        <pc:chgData name="William Grey" userId="37b73424-c081-4fc2-b1af-363f4f3fd4f3" providerId="ADAL" clId="{227DD63E-97BB-4D4D-9564-E519A34842BA}" dt="2022-10-29T17:18:38.532" v="5897" actId="47"/>
        <pc:sldMkLst>
          <pc:docMk/>
          <pc:sldMk cId="2573994602" sldId="271"/>
        </pc:sldMkLst>
        <pc:spChg chg="mod">
          <ac:chgData name="William Grey" userId="37b73424-c081-4fc2-b1af-363f4f3fd4f3" providerId="ADAL" clId="{227DD63E-97BB-4D4D-9564-E519A34842BA}" dt="2022-10-28T09:33:05.044" v="16" actId="27636"/>
          <ac:spMkLst>
            <pc:docMk/>
            <pc:sldMk cId="2573994602" sldId="271"/>
            <ac:spMk id="2" creationId="{00000000-0000-0000-0000-000000000000}"/>
          </ac:spMkLst>
        </pc:spChg>
      </pc:sldChg>
      <pc:sldChg chg="addSp delSp modSp del mod">
        <pc:chgData name="William Grey" userId="37b73424-c081-4fc2-b1af-363f4f3fd4f3" providerId="ADAL" clId="{227DD63E-97BB-4D4D-9564-E519A34842BA}" dt="2022-10-29T12:41:50.134" v="4271" actId="2696"/>
        <pc:sldMkLst>
          <pc:docMk/>
          <pc:sldMk cId="1961894732" sldId="283"/>
        </pc:sldMkLst>
        <pc:spChg chg="mod">
          <ac:chgData name="William Grey" userId="37b73424-c081-4fc2-b1af-363f4f3fd4f3" providerId="ADAL" clId="{227DD63E-97BB-4D4D-9564-E519A34842BA}" dt="2022-10-28T09:33:05.024" v="13" actId="27636"/>
          <ac:spMkLst>
            <pc:docMk/>
            <pc:sldMk cId="1961894732" sldId="283"/>
            <ac:spMk id="2" creationId="{00000000-0000-0000-0000-000000000000}"/>
          </ac:spMkLst>
        </pc:spChg>
        <pc:spChg chg="mod">
          <ac:chgData name="William Grey" userId="37b73424-c081-4fc2-b1af-363f4f3fd4f3" providerId="ADAL" clId="{227DD63E-97BB-4D4D-9564-E519A34842BA}" dt="2022-10-29T12:03:49.242" v="3504" actId="12"/>
          <ac:spMkLst>
            <pc:docMk/>
            <pc:sldMk cId="1961894732" sldId="283"/>
            <ac:spMk id="3" creationId="{00000000-0000-0000-0000-000000000000}"/>
          </ac:spMkLst>
        </pc:spChg>
        <pc:spChg chg="del mod">
          <ac:chgData name="William Grey" userId="37b73424-c081-4fc2-b1af-363f4f3fd4f3" providerId="ADAL" clId="{227DD63E-97BB-4D4D-9564-E519A34842BA}" dt="2022-10-29T11:57:47.377" v="3331" actId="478"/>
          <ac:spMkLst>
            <pc:docMk/>
            <pc:sldMk cId="1961894732" sldId="283"/>
            <ac:spMk id="4" creationId="{00000000-0000-0000-0000-000000000000}"/>
          </ac:spMkLst>
        </pc:spChg>
        <pc:graphicFrameChg chg="add mod modGraphic">
          <ac:chgData name="William Grey" userId="37b73424-c081-4fc2-b1af-363f4f3fd4f3" providerId="ADAL" clId="{227DD63E-97BB-4D4D-9564-E519A34842BA}" dt="2022-10-29T12:05:25.624" v="3516" actId="20577"/>
          <ac:graphicFrameMkLst>
            <pc:docMk/>
            <pc:sldMk cId="1961894732" sldId="283"/>
            <ac:graphicFrameMk id="5" creationId="{5120D326-2592-4454-8D5B-5B20A0EC10C7}"/>
          </ac:graphicFrameMkLst>
        </pc:graphicFrameChg>
      </pc:sldChg>
      <pc:sldChg chg="add">
        <pc:chgData name="William Grey" userId="37b73424-c081-4fc2-b1af-363f4f3fd4f3" providerId="ADAL" clId="{227DD63E-97BB-4D4D-9564-E519A34842BA}" dt="2022-10-29T12:41:56.740" v="4272"/>
        <pc:sldMkLst>
          <pc:docMk/>
          <pc:sldMk cId="2448423429" sldId="283"/>
        </pc:sldMkLst>
      </pc:sldChg>
      <pc:sldChg chg="modSp del mod">
        <pc:chgData name="William Grey" userId="37b73424-c081-4fc2-b1af-363f4f3fd4f3" providerId="ADAL" clId="{227DD63E-97BB-4D4D-9564-E519A34842BA}" dt="2022-10-29T07:22:10.732" v="1416" actId="2696"/>
        <pc:sldMkLst>
          <pc:docMk/>
          <pc:sldMk cId="2765313377" sldId="284"/>
        </pc:sldMkLst>
        <pc:spChg chg="mod">
          <ac:chgData name="William Grey" userId="37b73424-c081-4fc2-b1af-363f4f3fd4f3" providerId="ADAL" clId="{227DD63E-97BB-4D4D-9564-E519A34842BA}" dt="2022-10-28T09:33:04.997" v="6" actId="27636"/>
          <ac:spMkLst>
            <pc:docMk/>
            <pc:sldMk cId="2765313377" sldId="284"/>
            <ac:spMk id="2" creationId="{00000000-0000-0000-0000-000000000000}"/>
          </ac:spMkLst>
        </pc:spChg>
      </pc:sldChg>
      <pc:sldChg chg="addSp delSp modSp add mod">
        <pc:chgData name="William Grey" userId="37b73424-c081-4fc2-b1af-363f4f3fd4f3" providerId="ADAL" clId="{227DD63E-97BB-4D4D-9564-E519A34842BA}" dt="2022-11-02T11:23:27.659" v="5993" actId="20577"/>
        <pc:sldMkLst>
          <pc:docMk/>
          <pc:sldMk cId="3889293546" sldId="284"/>
        </pc:sldMkLst>
        <pc:spChg chg="mod">
          <ac:chgData name="William Grey" userId="37b73424-c081-4fc2-b1af-363f4f3fd4f3" providerId="ADAL" clId="{227DD63E-97BB-4D4D-9564-E519A34842BA}" dt="2022-11-02T11:23:27.659" v="5993" actId="20577"/>
          <ac:spMkLst>
            <pc:docMk/>
            <pc:sldMk cId="3889293546" sldId="284"/>
            <ac:spMk id="3" creationId="{00000000-0000-0000-0000-000000000000}"/>
          </ac:spMkLst>
        </pc:spChg>
        <pc:spChg chg="add del mod">
          <ac:chgData name="William Grey" userId="37b73424-c081-4fc2-b1af-363f4f3fd4f3" providerId="ADAL" clId="{227DD63E-97BB-4D4D-9564-E519A34842BA}" dt="2022-10-29T07:51:15.273" v="1969" actId="478"/>
          <ac:spMkLst>
            <pc:docMk/>
            <pc:sldMk cId="3889293546" sldId="284"/>
            <ac:spMk id="4" creationId="{7550E49B-FE21-44F2-86A2-3236A4B30890}"/>
          </ac:spMkLst>
        </pc:spChg>
        <pc:spChg chg="del mod">
          <ac:chgData name="William Grey" userId="37b73424-c081-4fc2-b1af-363f4f3fd4f3" providerId="ADAL" clId="{227DD63E-97BB-4D4D-9564-E519A34842BA}" dt="2022-10-29T11:07:46.219" v="2080" actId="478"/>
          <ac:spMkLst>
            <pc:docMk/>
            <pc:sldMk cId="3889293546" sldId="284"/>
            <ac:spMk id="5" creationId="{00000000-0000-0000-0000-000000000000}"/>
          </ac:spMkLst>
        </pc:spChg>
        <pc:spChg chg="del mod">
          <ac:chgData name="William Grey" userId="37b73424-c081-4fc2-b1af-363f4f3fd4f3" providerId="ADAL" clId="{227DD63E-97BB-4D4D-9564-E519A34842BA}" dt="2022-10-29T07:33:20.780" v="1666" actId="478"/>
          <ac:spMkLst>
            <pc:docMk/>
            <pc:sldMk cId="3889293546" sldId="284"/>
            <ac:spMk id="6" creationId="{00000000-0000-0000-0000-000000000000}"/>
          </ac:spMkLst>
        </pc:spChg>
        <pc:spChg chg="add del mod">
          <ac:chgData name="William Grey" userId="37b73424-c081-4fc2-b1af-363f4f3fd4f3" providerId="ADAL" clId="{227DD63E-97BB-4D4D-9564-E519A34842BA}" dt="2022-10-29T07:49:33.899" v="1960" actId="478"/>
          <ac:spMkLst>
            <pc:docMk/>
            <pc:sldMk cId="3889293546" sldId="284"/>
            <ac:spMk id="9" creationId="{687AD555-82EF-4448-A659-0400C09BB961}"/>
          </ac:spMkLst>
        </pc:spChg>
        <pc:spChg chg="del mod">
          <ac:chgData name="William Grey" userId="37b73424-c081-4fc2-b1af-363f4f3fd4f3" providerId="ADAL" clId="{227DD63E-97BB-4D4D-9564-E519A34842BA}" dt="2022-10-29T11:07:16.900" v="2048" actId="478"/>
          <ac:spMkLst>
            <pc:docMk/>
            <pc:sldMk cId="3889293546" sldId="284"/>
            <ac:spMk id="10" creationId="{00000000-0000-0000-0000-000000000000}"/>
          </ac:spMkLst>
        </pc:spChg>
        <pc:spChg chg="del mod">
          <ac:chgData name="William Grey" userId="37b73424-c081-4fc2-b1af-363f4f3fd4f3" providerId="ADAL" clId="{227DD63E-97BB-4D4D-9564-E519A34842BA}" dt="2022-10-29T07:33:06.182" v="1663" actId="478"/>
          <ac:spMkLst>
            <pc:docMk/>
            <pc:sldMk cId="3889293546" sldId="284"/>
            <ac:spMk id="11" creationId="{00000000-0000-0000-0000-000000000000}"/>
          </ac:spMkLst>
        </pc:spChg>
        <pc:spChg chg="add del mod">
          <ac:chgData name="William Grey" userId="37b73424-c081-4fc2-b1af-363f4f3fd4f3" providerId="ADAL" clId="{227DD63E-97BB-4D4D-9564-E519A34842BA}" dt="2022-10-29T07:49:13.574" v="1955" actId="478"/>
          <ac:spMkLst>
            <pc:docMk/>
            <pc:sldMk cId="3889293546" sldId="284"/>
            <ac:spMk id="12" creationId="{251E66B7-DC5B-4D76-B71A-494FB8DE866A}"/>
          </ac:spMkLst>
        </pc:spChg>
        <pc:spChg chg="add del mod">
          <ac:chgData name="William Grey" userId="37b73424-c081-4fc2-b1af-363f4f3fd4f3" providerId="ADAL" clId="{227DD63E-97BB-4D4D-9564-E519A34842BA}" dt="2022-10-29T07:51:38.508" v="1972" actId="478"/>
          <ac:spMkLst>
            <pc:docMk/>
            <pc:sldMk cId="3889293546" sldId="284"/>
            <ac:spMk id="13" creationId="{03F2DF9F-EFA5-437C-8BB5-C63D4A547C07}"/>
          </ac:spMkLst>
        </pc:spChg>
        <pc:graphicFrameChg chg="add mod modGraphic">
          <ac:chgData name="William Grey" userId="37b73424-c081-4fc2-b1af-363f4f3fd4f3" providerId="ADAL" clId="{227DD63E-97BB-4D4D-9564-E519A34842BA}" dt="2022-10-29T12:10:45.286" v="3703" actId="20577"/>
          <ac:graphicFrameMkLst>
            <pc:docMk/>
            <pc:sldMk cId="3889293546" sldId="284"/>
            <ac:graphicFrameMk id="8" creationId="{0EFE315A-EB2D-4C53-B9EC-6631435E108F}"/>
          </ac:graphicFrameMkLst>
        </pc:graphicFrameChg>
      </pc:sldChg>
      <pc:sldChg chg="add del">
        <pc:chgData name="William Grey" userId="37b73424-c081-4fc2-b1af-363f4f3fd4f3" providerId="ADAL" clId="{227DD63E-97BB-4D4D-9564-E519A34842BA}" dt="2022-10-29T07:00:52.585" v="768" actId="2696"/>
        <pc:sldMkLst>
          <pc:docMk/>
          <pc:sldMk cId="324028703" sldId="337"/>
        </pc:sldMkLst>
      </pc:sldChg>
      <pc:sldChg chg="modSp add mod ord">
        <pc:chgData name="William Grey" userId="37b73424-c081-4fc2-b1af-363f4f3fd4f3" providerId="ADAL" clId="{227DD63E-97BB-4D4D-9564-E519A34842BA}" dt="2022-10-29T16:22:53.498" v="4757" actId="20577"/>
        <pc:sldMkLst>
          <pc:docMk/>
          <pc:sldMk cId="3974145759" sldId="337"/>
        </pc:sldMkLst>
        <pc:spChg chg="mod">
          <ac:chgData name="William Grey" userId="37b73424-c081-4fc2-b1af-363f4f3fd4f3" providerId="ADAL" clId="{227DD63E-97BB-4D4D-9564-E519A34842BA}" dt="2022-10-29T16:22:53.498" v="4757" actId="20577"/>
          <ac:spMkLst>
            <pc:docMk/>
            <pc:sldMk cId="3974145759" sldId="337"/>
            <ac:spMk id="2" creationId="{93B5A9A4-9A4C-4720-B9E6-0A66E18178EC}"/>
          </ac:spMkLst>
        </pc:spChg>
      </pc:sldChg>
      <pc:sldChg chg="add">
        <pc:chgData name="William Grey" userId="37b73424-c081-4fc2-b1af-363f4f3fd4f3" providerId="ADAL" clId="{227DD63E-97BB-4D4D-9564-E519A34842BA}" dt="2022-10-29T12:41:56.740" v="4272"/>
        <pc:sldMkLst>
          <pc:docMk/>
          <pc:sldMk cId="3174329690" sldId="340"/>
        </pc:sldMkLst>
      </pc:sldChg>
      <pc:sldChg chg="addSp modSp del mod">
        <pc:chgData name="William Grey" userId="37b73424-c081-4fc2-b1af-363f4f3fd4f3" providerId="ADAL" clId="{227DD63E-97BB-4D4D-9564-E519A34842BA}" dt="2022-10-29T12:41:50.134" v="4271" actId="2696"/>
        <pc:sldMkLst>
          <pc:docMk/>
          <pc:sldMk cId="3188167529" sldId="340"/>
        </pc:sldMkLst>
        <pc:spChg chg="mod">
          <ac:chgData name="William Grey" userId="37b73424-c081-4fc2-b1af-363f4f3fd4f3" providerId="ADAL" clId="{227DD63E-97BB-4D4D-9564-E519A34842BA}" dt="2022-10-28T09:33:05.013" v="11" actId="27636"/>
          <ac:spMkLst>
            <pc:docMk/>
            <pc:sldMk cId="3188167529" sldId="340"/>
            <ac:spMk id="2" creationId="{00000000-0000-0000-0000-000000000000}"/>
          </ac:spMkLst>
        </pc:spChg>
        <pc:spChg chg="mod">
          <ac:chgData name="William Grey" userId="37b73424-c081-4fc2-b1af-363f4f3fd4f3" providerId="ADAL" clId="{227DD63E-97BB-4D4D-9564-E519A34842BA}" dt="2022-10-29T11:56:18.132" v="3320" actId="20577"/>
          <ac:spMkLst>
            <pc:docMk/>
            <pc:sldMk cId="3188167529" sldId="340"/>
            <ac:spMk id="3" creationId="{00000000-0000-0000-0000-000000000000}"/>
          </ac:spMkLst>
        </pc:spChg>
        <pc:graphicFrameChg chg="add mod modGraphic">
          <ac:chgData name="William Grey" userId="37b73424-c081-4fc2-b1af-363f4f3fd4f3" providerId="ADAL" clId="{227DD63E-97BB-4D4D-9564-E519A34842BA}" dt="2022-10-29T11:56:05.212" v="3315" actId="1076"/>
          <ac:graphicFrameMkLst>
            <pc:docMk/>
            <pc:sldMk cId="3188167529" sldId="340"/>
            <ac:graphicFrameMk id="4" creationId="{B84F14E2-BECD-44E1-B5E0-9CD8DAC42267}"/>
          </ac:graphicFrameMkLst>
        </pc:graphicFrameChg>
      </pc:sldChg>
      <pc:sldChg chg="modSp del mod ord">
        <pc:chgData name="William Grey" userId="37b73424-c081-4fc2-b1af-363f4f3fd4f3" providerId="ADAL" clId="{227DD63E-97BB-4D4D-9564-E519A34842BA}" dt="2022-10-29T07:22:10.732" v="1416" actId="2696"/>
        <pc:sldMkLst>
          <pc:docMk/>
          <pc:sldMk cId="558708629" sldId="345"/>
        </pc:sldMkLst>
        <pc:spChg chg="mod">
          <ac:chgData name="William Grey" userId="37b73424-c081-4fc2-b1af-363f4f3fd4f3" providerId="ADAL" clId="{227DD63E-97BB-4D4D-9564-E519A34842BA}" dt="2022-10-28T09:33:05.006" v="9" actId="27636"/>
          <ac:spMkLst>
            <pc:docMk/>
            <pc:sldMk cId="558708629" sldId="345"/>
            <ac:spMk id="2" creationId="{00000000-0000-0000-0000-000000000000}"/>
          </ac:spMkLst>
        </pc:spChg>
      </pc:sldChg>
      <pc:sldChg chg="addSp delSp modSp add mod">
        <pc:chgData name="William Grey" userId="37b73424-c081-4fc2-b1af-363f4f3fd4f3" providerId="ADAL" clId="{227DD63E-97BB-4D4D-9564-E519A34842BA}" dt="2022-10-29T11:36:28.298" v="2842" actId="20577"/>
        <pc:sldMkLst>
          <pc:docMk/>
          <pc:sldMk cId="2104499554" sldId="345"/>
        </pc:sldMkLst>
        <pc:spChg chg="del">
          <ac:chgData name="William Grey" userId="37b73424-c081-4fc2-b1af-363f4f3fd4f3" providerId="ADAL" clId="{227DD63E-97BB-4D4D-9564-E519A34842BA}" dt="2022-10-29T07:47:17.425" v="1921" actId="478"/>
          <ac:spMkLst>
            <pc:docMk/>
            <pc:sldMk cId="2104499554" sldId="345"/>
            <ac:spMk id="4" creationId="{00000000-0000-0000-0000-000000000000}"/>
          </ac:spMkLst>
        </pc:spChg>
        <pc:spChg chg="mod">
          <ac:chgData name="William Grey" userId="37b73424-c081-4fc2-b1af-363f4f3fd4f3" providerId="ADAL" clId="{227DD63E-97BB-4D4D-9564-E519A34842BA}" dt="2022-10-29T11:26:58.110" v="2624" actId="20577"/>
          <ac:spMkLst>
            <pc:docMk/>
            <pc:sldMk cId="2104499554" sldId="345"/>
            <ac:spMk id="5" creationId="{00000000-0000-0000-0000-000000000000}"/>
          </ac:spMkLst>
        </pc:spChg>
        <pc:spChg chg="del">
          <ac:chgData name="William Grey" userId="37b73424-c081-4fc2-b1af-363f4f3fd4f3" providerId="ADAL" clId="{227DD63E-97BB-4D4D-9564-E519A34842BA}" dt="2022-10-29T07:47:20.026" v="1922" actId="478"/>
          <ac:spMkLst>
            <pc:docMk/>
            <pc:sldMk cId="2104499554" sldId="345"/>
            <ac:spMk id="6" creationId="{00000000-0000-0000-0000-000000000000}"/>
          </ac:spMkLst>
        </pc:spChg>
        <pc:graphicFrameChg chg="add mod modGraphic">
          <ac:chgData name="William Grey" userId="37b73424-c081-4fc2-b1af-363f4f3fd4f3" providerId="ADAL" clId="{227DD63E-97BB-4D4D-9564-E519A34842BA}" dt="2022-10-29T11:36:28.298" v="2842" actId="20577"/>
          <ac:graphicFrameMkLst>
            <pc:docMk/>
            <pc:sldMk cId="2104499554" sldId="345"/>
            <ac:graphicFrameMk id="7" creationId="{6C6E2286-254C-4B22-A3F9-BBD5F976D6AA}"/>
          </ac:graphicFrameMkLst>
        </pc:graphicFrameChg>
      </pc:sldChg>
      <pc:sldChg chg="modSp del mod">
        <pc:chgData name="William Grey" userId="37b73424-c081-4fc2-b1af-363f4f3fd4f3" providerId="ADAL" clId="{227DD63E-97BB-4D4D-9564-E519A34842BA}" dt="2022-10-29T17:18:47.165" v="5899" actId="47"/>
        <pc:sldMkLst>
          <pc:docMk/>
          <pc:sldMk cId="669341980" sldId="346"/>
        </pc:sldMkLst>
        <pc:spChg chg="mod">
          <ac:chgData name="William Grey" userId="37b73424-c081-4fc2-b1af-363f4f3fd4f3" providerId="ADAL" clId="{227DD63E-97BB-4D4D-9564-E519A34842BA}" dt="2022-10-28T09:33:05.029" v="14" actId="27636"/>
          <ac:spMkLst>
            <pc:docMk/>
            <pc:sldMk cId="669341980" sldId="346"/>
            <ac:spMk id="2" creationId="{00000000-0000-0000-0000-000000000000}"/>
          </ac:spMkLst>
        </pc:spChg>
      </pc:sldChg>
      <pc:sldChg chg="modSp mod ord">
        <pc:chgData name="William Grey" userId="37b73424-c081-4fc2-b1af-363f4f3fd4f3" providerId="ADAL" clId="{227DD63E-97BB-4D4D-9564-E519A34842BA}" dt="2022-10-28T22:55:30.871" v="610" actId="5793"/>
        <pc:sldMkLst>
          <pc:docMk/>
          <pc:sldMk cId="1011999394" sldId="348"/>
        </pc:sldMkLst>
        <pc:spChg chg="mod">
          <ac:chgData name="William Grey" userId="37b73424-c081-4fc2-b1af-363f4f3fd4f3" providerId="ADAL" clId="{227DD63E-97BB-4D4D-9564-E519A34842BA}" dt="2022-10-28T09:38:29.280" v="56" actId="20577"/>
          <ac:spMkLst>
            <pc:docMk/>
            <pc:sldMk cId="1011999394" sldId="348"/>
            <ac:spMk id="2" creationId="{00000000-0000-0000-0000-000000000000}"/>
          </ac:spMkLst>
        </pc:spChg>
        <pc:spChg chg="mod">
          <ac:chgData name="William Grey" userId="37b73424-c081-4fc2-b1af-363f4f3fd4f3" providerId="ADAL" clId="{227DD63E-97BB-4D4D-9564-E519A34842BA}" dt="2022-10-28T22:55:30.871" v="610" actId="5793"/>
          <ac:spMkLst>
            <pc:docMk/>
            <pc:sldMk cId="1011999394" sldId="348"/>
            <ac:spMk id="3" creationId="{00000000-0000-0000-0000-000000000000}"/>
          </ac:spMkLst>
        </pc:spChg>
      </pc:sldChg>
      <pc:sldChg chg="modSp del mod">
        <pc:chgData name="William Grey" userId="37b73424-c081-4fc2-b1af-363f4f3fd4f3" providerId="ADAL" clId="{227DD63E-97BB-4D4D-9564-E519A34842BA}" dt="2022-10-29T13:17:49.739" v="4559" actId="2696"/>
        <pc:sldMkLst>
          <pc:docMk/>
          <pc:sldMk cId="1849428778" sldId="350"/>
        </pc:sldMkLst>
        <pc:spChg chg="mod">
          <ac:chgData name="William Grey" userId="37b73424-c081-4fc2-b1af-363f4f3fd4f3" providerId="ADAL" clId="{227DD63E-97BB-4D4D-9564-E519A34842BA}" dt="2022-10-28T09:33:05.050" v="19" actId="27636"/>
          <ac:spMkLst>
            <pc:docMk/>
            <pc:sldMk cId="1849428778" sldId="350"/>
            <ac:spMk id="2" creationId="{00000000-0000-0000-0000-000000000000}"/>
          </ac:spMkLst>
        </pc:spChg>
        <pc:graphicFrameChg chg="mod modGraphic">
          <ac:chgData name="William Grey" userId="37b73424-c081-4fc2-b1af-363f4f3fd4f3" providerId="ADAL" clId="{227DD63E-97BB-4D4D-9564-E519A34842BA}" dt="2022-10-29T13:16:06.984" v="4535" actId="12385"/>
          <ac:graphicFrameMkLst>
            <pc:docMk/>
            <pc:sldMk cId="1849428778" sldId="350"/>
            <ac:graphicFrameMk id="4" creationId="{00000000-0000-0000-0000-000000000000}"/>
          </ac:graphicFrameMkLst>
        </pc:graphicFrameChg>
      </pc:sldChg>
      <pc:sldChg chg="add">
        <pc:chgData name="William Grey" userId="37b73424-c081-4fc2-b1af-363f4f3fd4f3" providerId="ADAL" clId="{227DD63E-97BB-4D4D-9564-E519A34842BA}" dt="2022-10-29T13:17:54.258" v="4560"/>
        <pc:sldMkLst>
          <pc:docMk/>
          <pc:sldMk cId="4062727578" sldId="350"/>
        </pc:sldMkLst>
      </pc:sldChg>
      <pc:sldChg chg="modSp del mod">
        <pc:chgData name="William Grey" userId="37b73424-c081-4fc2-b1af-363f4f3fd4f3" providerId="ADAL" clId="{227DD63E-97BB-4D4D-9564-E519A34842BA}" dt="2022-10-29T13:17:49.739" v="4559" actId="2696"/>
        <pc:sldMkLst>
          <pc:docMk/>
          <pc:sldMk cId="119225038" sldId="351"/>
        </pc:sldMkLst>
        <pc:spChg chg="mod">
          <ac:chgData name="William Grey" userId="37b73424-c081-4fc2-b1af-363f4f3fd4f3" providerId="ADAL" clId="{227DD63E-97BB-4D4D-9564-E519A34842BA}" dt="2022-10-28T09:33:05.046" v="17" actId="27636"/>
          <ac:spMkLst>
            <pc:docMk/>
            <pc:sldMk cId="119225038" sldId="351"/>
            <ac:spMk id="2" creationId="{00000000-0000-0000-0000-000000000000}"/>
          </ac:spMkLst>
        </pc:spChg>
        <pc:graphicFrameChg chg="mod modGraphic">
          <ac:chgData name="William Grey" userId="37b73424-c081-4fc2-b1af-363f4f3fd4f3" providerId="ADAL" clId="{227DD63E-97BB-4D4D-9564-E519A34842BA}" dt="2022-10-29T13:17:38.489" v="4558" actId="2711"/>
          <ac:graphicFrameMkLst>
            <pc:docMk/>
            <pc:sldMk cId="119225038" sldId="351"/>
            <ac:graphicFrameMk id="4" creationId="{00000000-0000-0000-0000-000000000000}"/>
          </ac:graphicFrameMkLst>
        </pc:graphicFrameChg>
      </pc:sldChg>
      <pc:sldChg chg="add">
        <pc:chgData name="William Grey" userId="37b73424-c081-4fc2-b1af-363f4f3fd4f3" providerId="ADAL" clId="{227DD63E-97BB-4D4D-9564-E519A34842BA}" dt="2022-10-29T13:17:54.258" v="4560"/>
        <pc:sldMkLst>
          <pc:docMk/>
          <pc:sldMk cId="1127428650" sldId="351"/>
        </pc:sldMkLst>
      </pc:sldChg>
      <pc:sldChg chg="modSp del mod">
        <pc:chgData name="William Grey" userId="37b73424-c081-4fc2-b1af-363f4f3fd4f3" providerId="ADAL" clId="{227DD63E-97BB-4D4D-9564-E519A34842BA}" dt="2022-10-29T17:18:42.372" v="5898" actId="47"/>
        <pc:sldMkLst>
          <pc:docMk/>
          <pc:sldMk cId="729053369" sldId="352"/>
        </pc:sldMkLst>
        <pc:spChg chg="mod">
          <ac:chgData name="William Grey" userId="37b73424-c081-4fc2-b1af-363f4f3fd4f3" providerId="ADAL" clId="{227DD63E-97BB-4D4D-9564-E519A34842BA}" dt="2022-10-28T09:33:05.040" v="15" actId="27636"/>
          <ac:spMkLst>
            <pc:docMk/>
            <pc:sldMk cId="729053369" sldId="352"/>
            <ac:spMk id="2" creationId="{00000000-0000-0000-0000-000000000000}"/>
          </ac:spMkLst>
        </pc:spChg>
      </pc:sldChg>
      <pc:sldChg chg="modSp del mod">
        <pc:chgData name="William Grey" userId="37b73424-c081-4fc2-b1af-363f4f3fd4f3" providerId="ADAL" clId="{227DD63E-97BB-4D4D-9564-E519A34842BA}" dt="2022-10-29T13:17:49.739" v="4559" actId="2696"/>
        <pc:sldMkLst>
          <pc:docMk/>
          <pc:sldMk cId="968244448" sldId="353"/>
        </pc:sldMkLst>
        <pc:spChg chg="mod">
          <ac:chgData name="William Grey" userId="37b73424-c081-4fc2-b1af-363f4f3fd4f3" providerId="ADAL" clId="{227DD63E-97BB-4D4D-9564-E519A34842BA}" dt="2022-10-28T09:33:05.048" v="18" actId="27636"/>
          <ac:spMkLst>
            <pc:docMk/>
            <pc:sldMk cId="968244448" sldId="353"/>
            <ac:spMk id="2" creationId="{00000000-0000-0000-0000-000000000000}"/>
          </ac:spMkLst>
        </pc:spChg>
        <pc:graphicFrameChg chg="mod modGraphic">
          <ac:chgData name="William Grey" userId="37b73424-c081-4fc2-b1af-363f4f3fd4f3" providerId="ADAL" clId="{227DD63E-97BB-4D4D-9564-E519A34842BA}" dt="2022-10-29T13:15:51.557" v="4533" actId="12385"/>
          <ac:graphicFrameMkLst>
            <pc:docMk/>
            <pc:sldMk cId="968244448" sldId="353"/>
            <ac:graphicFrameMk id="4" creationId="{00000000-0000-0000-0000-000000000000}"/>
          </ac:graphicFrameMkLst>
        </pc:graphicFrameChg>
      </pc:sldChg>
      <pc:sldChg chg="add">
        <pc:chgData name="William Grey" userId="37b73424-c081-4fc2-b1af-363f4f3fd4f3" providerId="ADAL" clId="{227DD63E-97BB-4D4D-9564-E519A34842BA}" dt="2022-10-29T13:17:54.258" v="4560"/>
        <pc:sldMkLst>
          <pc:docMk/>
          <pc:sldMk cId="1720678111" sldId="353"/>
        </pc:sldMkLst>
      </pc:sldChg>
      <pc:sldChg chg="addSp delSp modSp mod ord">
        <pc:chgData name="William Grey" userId="37b73424-c081-4fc2-b1af-363f4f3fd4f3" providerId="ADAL" clId="{227DD63E-97BB-4D4D-9564-E519A34842BA}" dt="2022-10-29T11:46:12.546" v="3145" actId="113"/>
        <pc:sldMkLst>
          <pc:docMk/>
          <pc:sldMk cId="1451377335" sldId="354"/>
        </pc:sldMkLst>
        <pc:spChg chg="mod">
          <ac:chgData name="William Grey" userId="37b73424-c081-4fc2-b1af-363f4f3fd4f3" providerId="ADAL" clId="{227DD63E-97BB-4D4D-9564-E519A34842BA}" dt="2022-10-28T09:33:05.011" v="10" actId="27636"/>
          <ac:spMkLst>
            <pc:docMk/>
            <pc:sldMk cId="1451377335" sldId="354"/>
            <ac:spMk id="2" creationId="{00000000-0000-0000-0000-000000000000}"/>
          </ac:spMkLst>
        </pc:spChg>
        <pc:spChg chg="del mod">
          <ac:chgData name="William Grey" userId="37b73424-c081-4fc2-b1af-363f4f3fd4f3" providerId="ADAL" clId="{227DD63E-97BB-4D4D-9564-E519A34842BA}" dt="2022-10-29T11:41:43.980" v="3069" actId="478"/>
          <ac:spMkLst>
            <pc:docMk/>
            <pc:sldMk cId="1451377335" sldId="354"/>
            <ac:spMk id="4" creationId="{00000000-0000-0000-0000-000000000000}"/>
          </ac:spMkLst>
        </pc:spChg>
        <pc:spChg chg="mod">
          <ac:chgData name="William Grey" userId="37b73424-c081-4fc2-b1af-363f4f3fd4f3" providerId="ADAL" clId="{227DD63E-97BB-4D4D-9564-E519A34842BA}" dt="2022-10-29T11:41:18.118" v="3063" actId="113"/>
          <ac:spMkLst>
            <pc:docMk/>
            <pc:sldMk cId="1451377335" sldId="354"/>
            <ac:spMk id="5" creationId="{00000000-0000-0000-0000-000000000000}"/>
          </ac:spMkLst>
        </pc:spChg>
        <pc:graphicFrameChg chg="add mod modGraphic">
          <ac:chgData name="William Grey" userId="37b73424-c081-4fc2-b1af-363f4f3fd4f3" providerId="ADAL" clId="{227DD63E-97BB-4D4D-9564-E519A34842BA}" dt="2022-10-29T11:46:12.546" v="3145" actId="113"/>
          <ac:graphicFrameMkLst>
            <pc:docMk/>
            <pc:sldMk cId="1451377335" sldId="354"/>
            <ac:graphicFrameMk id="7" creationId="{1ECCAF29-43F7-439C-A350-1585ADCC0074}"/>
          </ac:graphicFrameMkLst>
        </pc:graphicFrameChg>
      </pc:sldChg>
      <pc:sldChg chg="modSp del mod">
        <pc:chgData name="William Grey" userId="37b73424-c081-4fc2-b1af-363f4f3fd4f3" providerId="ADAL" clId="{227DD63E-97BB-4D4D-9564-E519A34842BA}" dt="2022-10-29T17:18:52.739" v="5900" actId="47"/>
        <pc:sldMkLst>
          <pc:docMk/>
          <pc:sldMk cId="1208447685" sldId="355"/>
        </pc:sldMkLst>
        <pc:spChg chg="mod">
          <ac:chgData name="William Grey" userId="37b73424-c081-4fc2-b1af-363f4f3fd4f3" providerId="ADAL" clId="{227DD63E-97BB-4D4D-9564-E519A34842BA}" dt="2022-10-28T09:33:05.003" v="8" actId="27636"/>
          <ac:spMkLst>
            <pc:docMk/>
            <pc:sldMk cId="1208447685" sldId="355"/>
            <ac:spMk id="2" creationId="{1EDFF056-255E-496F-A730-D72C74F40880}"/>
          </ac:spMkLst>
        </pc:spChg>
        <pc:spChg chg="mod">
          <ac:chgData name="William Grey" userId="37b73424-c081-4fc2-b1af-363f4f3fd4f3" providerId="ADAL" clId="{227DD63E-97BB-4D4D-9564-E519A34842BA}" dt="2022-10-28T09:33:04.898" v="0"/>
          <ac:spMkLst>
            <pc:docMk/>
            <pc:sldMk cId="1208447685" sldId="355"/>
            <ac:spMk id="3" creationId="{21D40694-2BE6-4631-9CB9-C8665778B21D}"/>
          </ac:spMkLst>
        </pc:spChg>
      </pc:sldChg>
      <pc:sldChg chg="modSp del mod">
        <pc:chgData name="William Grey" userId="37b73424-c081-4fc2-b1af-363f4f3fd4f3" providerId="ADAL" clId="{227DD63E-97BB-4D4D-9564-E519A34842BA}" dt="2022-10-29T17:18:56.023" v="5901" actId="47"/>
        <pc:sldMkLst>
          <pc:docMk/>
          <pc:sldMk cId="951486517" sldId="356"/>
        </pc:sldMkLst>
        <pc:spChg chg="mod">
          <ac:chgData name="William Grey" userId="37b73424-c081-4fc2-b1af-363f4f3fd4f3" providerId="ADAL" clId="{227DD63E-97BB-4D4D-9564-E519A34842BA}" dt="2022-10-28T09:33:05" v="7" actId="27636"/>
          <ac:spMkLst>
            <pc:docMk/>
            <pc:sldMk cId="951486517" sldId="356"/>
            <ac:spMk id="2" creationId="{0DC6B7FF-556E-4623-B36D-9004BDD5AEB3}"/>
          </ac:spMkLst>
        </pc:spChg>
        <pc:spChg chg="mod">
          <ac:chgData name="William Grey" userId="37b73424-c081-4fc2-b1af-363f4f3fd4f3" providerId="ADAL" clId="{227DD63E-97BB-4D4D-9564-E519A34842BA}" dt="2022-10-28T09:33:04.898" v="0"/>
          <ac:spMkLst>
            <pc:docMk/>
            <pc:sldMk cId="951486517" sldId="356"/>
            <ac:spMk id="3" creationId="{3643F6DC-0953-472D-BFAE-3AC32F1D2436}"/>
          </ac:spMkLst>
        </pc:spChg>
      </pc:sldChg>
      <pc:sldChg chg="modSp del mod">
        <pc:chgData name="William Grey" userId="37b73424-c081-4fc2-b1af-363f4f3fd4f3" providerId="ADAL" clId="{227DD63E-97BB-4D4D-9564-E519A34842BA}" dt="2022-10-29T11:56:34.309" v="3321" actId="47"/>
        <pc:sldMkLst>
          <pc:docMk/>
          <pc:sldMk cId="187040413" sldId="357"/>
        </pc:sldMkLst>
        <pc:spChg chg="mod">
          <ac:chgData name="William Grey" userId="37b73424-c081-4fc2-b1af-363f4f3fd4f3" providerId="ADAL" clId="{227DD63E-97BB-4D4D-9564-E519A34842BA}" dt="2022-10-28T09:33:05.022" v="12" actId="27636"/>
          <ac:spMkLst>
            <pc:docMk/>
            <pc:sldMk cId="187040413" sldId="357"/>
            <ac:spMk id="2" creationId="{00000000-0000-0000-0000-000000000000}"/>
          </ac:spMkLst>
        </pc:spChg>
      </pc:sldChg>
      <pc:sldChg chg="addSp delSp modSp add del mod ord">
        <pc:chgData name="William Grey" userId="37b73424-c081-4fc2-b1af-363f4f3fd4f3" providerId="ADAL" clId="{227DD63E-97BB-4D4D-9564-E519A34842BA}" dt="2022-10-29T12:45:58.988" v="4277" actId="47"/>
        <pc:sldMkLst>
          <pc:docMk/>
          <pc:sldMk cId="3533290851" sldId="358"/>
        </pc:sldMkLst>
        <pc:spChg chg="mod">
          <ac:chgData name="William Grey" userId="37b73424-c081-4fc2-b1af-363f4f3fd4f3" providerId="ADAL" clId="{227DD63E-97BB-4D4D-9564-E519A34842BA}" dt="2022-10-28T09:43:20.495" v="205" actId="20577"/>
          <ac:spMkLst>
            <pc:docMk/>
            <pc:sldMk cId="3533290851" sldId="358"/>
            <ac:spMk id="2" creationId="{0DC6B7FF-556E-4623-B36D-9004BDD5AEB3}"/>
          </ac:spMkLst>
        </pc:spChg>
        <pc:spChg chg="del mod">
          <ac:chgData name="William Grey" userId="37b73424-c081-4fc2-b1af-363f4f3fd4f3" providerId="ADAL" clId="{227DD63E-97BB-4D4D-9564-E519A34842BA}" dt="2022-10-28T10:39:56.228" v="353" actId="478"/>
          <ac:spMkLst>
            <pc:docMk/>
            <pc:sldMk cId="3533290851" sldId="358"/>
            <ac:spMk id="3" creationId="{3643F6DC-0953-472D-BFAE-3AC32F1D2436}"/>
          </ac:spMkLst>
        </pc:spChg>
        <pc:spChg chg="del">
          <ac:chgData name="William Grey" userId="37b73424-c081-4fc2-b1af-363f4f3fd4f3" providerId="ADAL" clId="{227DD63E-97BB-4D4D-9564-E519A34842BA}" dt="2022-10-28T10:39:53.752" v="352" actId="478"/>
          <ac:spMkLst>
            <pc:docMk/>
            <pc:sldMk cId="3533290851" sldId="358"/>
            <ac:spMk id="4" creationId="{3EF64520-93E7-464D-9D00-B5F4F68BC7D7}"/>
          </ac:spMkLst>
        </pc:spChg>
        <pc:graphicFrameChg chg="add mod modGraphic">
          <ac:chgData name="William Grey" userId="37b73424-c081-4fc2-b1af-363f4f3fd4f3" providerId="ADAL" clId="{227DD63E-97BB-4D4D-9564-E519A34842BA}" dt="2022-10-29T07:27:16.889" v="1599" actId="14100"/>
          <ac:graphicFrameMkLst>
            <pc:docMk/>
            <pc:sldMk cId="3533290851" sldId="358"/>
            <ac:graphicFrameMk id="5" creationId="{7F6104F2-FC39-4C84-93F1-E73EE25F8F57}"/>
          </ac:graphicFrameMkLst>
        </pc:graphicFrameChg>
      </pc:sldChg>
      <pc:sldChg chg="modSp add mod">
        <pc:chgData name="William Grey" userId="37b73424-c081-4fc2-b1af-363f4f3fd4f3" providerId="ADAL" clId="{227DD63E-97BB-4D4D-9564-E519A34842BA}" dt="2022-10-29T12:31:20.417" v="3899" actId="20577"/>
        <pc:sldMkLst>
          <pc:docMk/>
          <pc:sldMk cId="2325900626" sldId="359"/>
        </pc:sldMkLst>
        <pc:graphicFrameChg chg="mod modGraphic">
          <ac:chgData name="William Grey" userId="37b73424-c081-4fc2-b1af-363f4f3fd4f3" providerId="ADAL" clId="{227DD63E-97BB-4D4D-9564-E519A34842BA}" dt="2022-10-29T12:31:20.417" v="3899" actId="20577"/>
          <ac:graphicFrameMkLst>
            <pc:docMk/>
            <pc:sldMk cId="2325900626" sldId="359"/>
            <ac:graphicFrameMk id="5" creationId="{7F6104F2-FC39-4C84-93F1-E73EE25F8F57}"/>
          </ac:graphicFrameMkLst>
        </pc:graphicFrameChg>
      </pc:sldChg>
      <pc:sldChg chg="addSp delSp modSp add mod">
        <pc:chgData name="William Grey" userId="37b73424-c081-4fc2-b1af-363f4f3fd4f3" providerId="ADAL" clId="{227DD63E-97BB-4D4D-9564-E519A34842BA}" dt="2022-10-29T07:00:38.140" v="767" actId="12"/>
        <pc:sldMkLst>
          <pc:docMk/>
          <pc:sldMk cId="951843337" sldId="360"/>
        </pc:sldMkLst>
        <pc:spChg chg="mod">
          <ac:chgData name="William Grey" userId="37b73424-c081-4fc2-b1af-363f4f3fd4f3" providerId="ADAL" clId="{227DD63E-97BB-4D4D-9564-E519A34842BA}" dt="2022-10-29T06:57:44.393" v="656" actId="20577"/>
          <ac:spMkLst>
            <pc:docMk/>
            <pc:sldMk cId="951843337" sldId="360"/>
            <ac:spMk id="2" creationId="{0DC6B7FF-556E-4623-B36D-9004BDD5AEB3}"/>
          </ac:spMkLst>
        </pc:spChg>
        <pc:spChg chg="add mod">
          <ac:chgData name="William Grey" userId="37b73424-c081-4fc2-b1af-363f4f3fd4f3" providerId="ADAL" clId="{227DD63E-97BB-4D4D-9564-E519A34842BA}" dt="2022-10-29T07:00:38.140" v="767" actId="12"/>
          <ac:spMkLst>
            <pc:docMk/>
            <pc:sldMk cId="951843337" sldId="360"/>
            <ac:spMk id="6" creationId="{53842DAF-CC40-4CCF-84D9-2B7AC8DD8700}"/>
          </ac:spMkLst>
        </pc:spChg>
        <pc:graphicFrameChg chg="add mod">
          <ac:chgData name="William Grey" userId="37b73424-c081-4fc2-b1af-363f4f3fd4f3" providerId="ADAL" clId="{227DD63E-97BB-4D4D-9564-E519A34842BA}" dt="2022-10-29T06:58:29.134" v="665"/>
          <ac:graphicFrameMkLst>
            <pc:docMk/>
            <pc:sldMk cId="951843337" sldId="360"/>
            <ac:graphicFrameMk id="4" creationId="{D4D24A2F-C450-460A-B8FC-4367BEFD19C2}"/>
          </ac:graphicFrameMkLst>
        </pc:graphicFrameChg>
        <pc:graphicFrameChg chg="del">
          <ac:chgData name="William Grey" userId="37b73424-c081-4fc2-b1af-363f4f3fd4f3" providerId="ADAL" clId="{227DD63E-97BB-4D4D-9564-E519A34842BA}" dt="2022-10-29T06:58:28.632" v="664" actId="478"/>
          <ac:graphicFrameMkLst>
            <pc:docMk/>
            <pc:sldMk cId="951843337" sldId="360"/>
            <ac:graphicFrameMk id="5" creationId="{7F6104F2-FC39-4C84-93F1-E73EE25F8F57}"/>
          </ac:graphicFrameMkLst>
        </pc:graphicFrameChg>
      </pc:sldChg>
      <pc:sldChg chg="addSp delSp modSp add mod">
        <pc:chgData name="William Grey" userId="37b73424-c081-4fc2-b1af-363f4f3fd4f3" providerId="ADAL" clId="{227DD63E-97BB-4D4D-9564-E519A34842BA}" dt="2022-10-29T12:13:41.523" v="3713" actId="1076"/>
        <pc:sldMkLst>
          <pc:docMk/>
          <pc:sldMk cId="2822715303" sldId="361"/>
        </pc:sldMkLst>
        <pc:spChg chg="mod">
          <ac:chgData name="William Grey" userId="37b73424-c081-4fc2-b1af-363f4f3fd4f3" providerId="ADAL" clId="{227DD63E-97BB-4D4D-9564-E519A34842BA}" dt="2022-10-29T07:02:13.899" v="818" actId="20577"/>
          <ac:spMkLst>
            <pc:docMk/>
            <pc:sldMk cId="2822715303" sldId="361"/>
            <ac:spMk id="2" creationId="{0DC6B7FF-556E-4623-B36D-9004BDD5AEB3}"/>
          </ac:spMkLst>
        </pc:spChg>
        <pc:spChg chg="add del mod">
          <ac:chgData name="William Grey" userId="37b73424-c081-4fc2-b1af-363f4f3fd4f3" providerId="ADAL" clId="{227DD63E-97BB-4D4D-9564-E519A34842BA}" dt="2022-10-29T11:24:00.341" v="2604" actId="478"/>
          <ac:spMkLst>
            <pc:docMk/>
            <pc:sldMk cId="2822715303" sldId="361"/>
            <ac:spMk id="3" creationId="{36C66554-BADC-4AB4-89F6-14D35E2F12DE}"/>
          </ac:spMkLst>
        </pc:spChg>
        <pc:spChg chg="add del mod">
          <ac:chgData name="William Grey" userId="37b73424-c081-4fc2-b1af-363f4f3fd4f3" providerId="ADAL" clId="{227DD63E-97BB-4D4D-9564-E519A34842BA}" dt="2022-10-29T07:16:34.994" v="1382"/>
          <ac:spMkLst>
            <pc:docMk/>
            <pc:sldMk cId="2822715303" sldId="361"/>
            <ac:spMk id="5" creationId="{A4F24BFD-1341-409D-B4A2-4A5C3824439B}"/>
          </ac:spMkLst>
        </pc:spChg>
        <pc:spChg chg="mod">
          <ac:chgData name="William Grey" userId="37b73424-c081-4fc2-b1af-363f4f3fd4f3" providerId="ADAL" clId="{227DD63E-97BB-4D4D-9564-E519A34842BA}" dt="2022-10-29T07:26:31.995" v="1595" actId="20577"/>
          <ac:spMkLst>
            <pc:docMk/>
            <pc:sldMk cId="2822715303" sldId="361"/>
            <ac:spMk id="6" creationId="{53842DAF-CC40-4CCF-84D9-2B7AC8DD8700}"/>
          </ac:spMkLst>
        </pc:spChg>
        <pc:spChg chg="add del mod">
          <ac:chgData name="William Grey" userId="37b73424-c081-4fc2-b1af-363f4f3fd4f3" providerId="ADAL" clId="{227DD63E-97BB-4D4D-9564-E519A34842BA}" dt="2022-10-29T11:23:55.152" v="2603" actId="478"/>
          <ac:spMkLst>
            <pc:docMk/>
            <pc:sldMk cId="2822715303" sldId="361"/>
            <ac:spMk id="7" creationId="{9E2B5904-73DF-42D7-BC29-40D44681704C}"/>
          </ac:spMkLst>
        </pc:spChg>
        <pc:spChg chg="add del mod">
          <ac:chgData name="William Grey" userId="37b73424-c081-4fc2-b1af-363f4f3fd4f3" providerId="ADAL" clId="{227DD63E-97BB-4D4D-9564-E519A34842BA}" dt="2022-10-29T11:23:49.049" v="2601" actId="478"/>
          <ac:spMkLst>
            <pc:docMk/>
            <pc:sldMk cId="2822715303" sldId="361"/>
            <ac:spMk id="8" creationId="{F57A7C45-CFA9-4119-9362-5EF88899C773}"/>
          </ac:spMkLst>
        </pc:spChg>
        <pc:spChg chg="add del mod">
          <ac:chgData name="William Grey" userId="37b73424-c081-4fc2-b1af-363f4f3fd4f3" providerId="ADAL" clId="{227DD63E-97BB-4D4D-9564-E519A34842BA}" dt="2022-10-29T11:23:52.316" v="2602" actId="478"/>
          <ac:spMkLst>
            <pc:docMk/>
            <pc:sldMk cId="2822715303" sldId="361"/>
            <ac:spMk id="9" creationId="{1849E624-BF27-4A42-AB47-9F4E3C2EB73E}"/>
          </ac:spMkLst>
        </pc:spChg>
        <pc:graphicFrameChg chg="modGraphic">
          <ac:chgData name="William Grey" userId="37b73424-c081-4fc2-b1af-363f4f3fd4f3" providerId="ADAL" clId="{227DD63E-97BB-4D4D-9564-E519A34842BA}" dt="2022-10-29T11:24:13.734" v="2606" actId="113"/>
          <ac:graphicFrameMkLst>
            <pc:docMk/>
            <pc:sldMk cId="2822715303" sldId="361"/>
            <ac:graphicFrameMk id="4" creationId="{D4D24A2F-C450-460A-B8FC-4367BEFD19C2}"/>
          </ac:graphicFrameMkLst>
        </pc:graphicFrameChg>
        <pc:picChg chg="add mod">
          <ac:chgData name="William Grey" userId="37b73424-c081-4fc2-b1af-363f4f3fd4f3" providerId="ADAL" clId="{227DD63E-97BB-4D4D-9564-E519A34842BA}" dt="2022-10-29T12:13:41.523" v="3713" actId="1076"/>
          <ac:picMkLst>
            <pc:docMk/>
            <pc:sldMk cId="2822715303" sldId="361"/>
            <ac:picMk id="11" creationId="{4270CA28-0810-4507-BC52-F491BC89D6EC}"/>
          </ac:picMkLst>
        </pc:picChg>
      </pc:sldChg>
      <pc:sldChg chg="delSp modSp add mod">
        <pc:chgData name="William Grey" userId="37b73424-c081-4fc2-b1af-363f4f3fd4f3" providerId="ADAL" clId="{227DD63E-97BB-4D4D-9564-E519A34842BA}" dt="2022-10-29T07:26:27.728" v="1594" actId="20577"/>
        <pc:sldMkLst>
          <pc:docMk/>
          <pc:sldMk cId="2138655566" sldId="362"/>
        </pc:sldMkLst>
        <pc:spChg chg="del">
          <ac:chgData name="William Grey" userId="37b73424-c081-4fc2-b1af-363f4f3fd4f3" providerId="ADAL" clId="{227DD63E-97BB-4D4D-9564-E519A34842BA}" dt="2022-10-29T07:17:29.506" v="1403" actId="478"/>
          <ac:spMkLst>
            <pc:docMk/>
            <pc:sldMk cId="2138655566" sldId="362"/>
            <ac:spMk id="3" creationId="{36C66554-BADC-4AB4-89F6-14D35E2F12DE}"/>
          </ac:spMkLst>
        </pc:spChg>
        <pc:spChg chg="mod">
          <ac:chgData name="William Grey" userId="37b73424-c081-4fc2-b1af-363f4f3fd4f3" providerId="ADAL" clId="{227DD63E-97BB-4D4D-9564-E519A34842BA}" dt="2022-10-29T07:26:27.728" v="1594" actId="20577"/>
          <ac:spMkLst>
            <pc:docMk/>
            <pc:sldMk cId="2138655566" sldId="362"/>
            <ac:spMk id="6" creationId="{53842DAF-CC40-4CCF-84D9-2B7AC8DD8700}"/>
          </ac:spMkLst>
        </pc:spChg>
        <pc:spChg chg="del">
          <ac:chgData name="William Grey" userId="37b73424-c081-4fc2-b1af-363f4f3fd4f3" providerId="ADAL" clId="{227DD63E-97BB-4D4D-9564-E519A34842BA}" dt="2022-10-29T07:17:26.434" v="1402" actId="478"/>
          <ac:spMkLst>
            <pc:docMk/>
            <pc:sldMk cId="2138655566" sldId="362"/>
            <ac:spMk id="7" creationId="{9E2B5904-73DF-42D7-BC29-40D44681704C}"/>
          </ac:spMkLst>
        </pc:spChg>
        <pc:spChg chg="del">
          <ac:chgData name="William Grey" userId="37b73424-c081-4fc2-b1af-363f4f3fd4f3" providerId="ADAL" clId="{227DD63E-97BB-4D4D-9564-E519A34842BA}" dt="2022-10-29T07:17:31.851" v="1404" actId="478"/>
          <ac:spMkLst>
            <pc:docMk/>
            <pc:sldMk cId="2138655566" sldId="362"/>
            <ac:spMk id="8" creationId="{F57A7C45-CFA9-4119-9362-5EF88899C773}"/>
          </ac:spMkLst>
        </pc:spChg>
      </pc:sldChg>
      <pc:sldChg chg="delSp modSp add mod">
        <pc:chgData name="William Grey" userId="37b73424-c081-4fc2-b1af-363f4f3fd4f3" providerId="ADAL" clId="{227DD63E-97BB-4D4D-9564-E519A34842BA}" dt="2022-10-29T11:40:40.854" v="3057" actId="20577"/>
        <pc:sldMkLst>
          <pc:docMk/>
          <pc:sldMk cId="1918046058" sldId="363"/>
        </pc:sldMkLst>
        <pc:spChg chg="mod">
          <ac:chgData name="William Grey" userId="37b73424-c081-4fc2-b1af-363f4f3fd4f3" providerId="ADAL" clId="{227DD63E-97BB-4D4D-9564-E519A34842BA}" dt="2022-10-29T11:40:40.854" v="3057" actId="20577"/>
          <ac:spMkLst>
            <pc:docMk/>
            <pc:sldMk cId="1918046058" sldId="363"/>
            <ac:spMk id="2" creationId="{00000000-0000-0000-0000-000000000000}"/>
          </ac:spMkLst>
        </pc:spChg>
        <pc:spChg chg="del">
          <ac:chgData name="William Grey" userId="37b73424-c081-4fc2-b1af-363f4f3fd4f3" providerId="ADAL" clId="{227DD63E-97BB-4D4D-9564-E519A34842BA}" dt="2022-10-29T11:40:08.412" v="3024" actId="478"/>
          <ac:spMkLst>
            <pc:docMk/>
            <pc:sldMk cId="1918046058" sldId="363"/>
            <ac:spMk id="4" creationId="{00000000-0000-0000-0000-000000000000}"/>
          </ac:spMkLst>
        </pc:spChg>
        <pc:spChg chg="mod">
          <ac:chgData name="William Grey" userId="37b73424-c081-4fc2-b1af-363f4f3fd4f3" providerId="ADAL" clId="{227DD63E-97BB-4D4D-9564-E519A34842BA}" dt="2022-10-29T11:40:20.363" v="3027" actId="20577"/>
          <ac:spMkLst>
            <pc:docMk/>
            <pc:sldMk cId="1918046058" sldId="363"/>
            <ac:spMk id="5" creationId="{00000000-0000-0000-0000-000000000000}"/>
          </ac:spMkLst>
        </pc:spChg>
        <pc:graphicFrameChg chg="mod modGraphic">
          <ac:chgData name="William Grey" userId="37b73424-c081-4fc2-b1af-363f4f3fd4f3" providerId="ADAL" clId="{227DD63E-97BB-4D4D-9564-E519A34842BA}" dt="2022-10-29T11:40:14.240" v="3025" actId="1076"/>
          <ac:graphicFrameMkLst>
            <pc:docMk/>
            <pc:sldMk cId="1918046058" sldId="363"/>
            <ac:graphicFrameMk id="7" creationId="{1ECCAF29-43F7-439C-A350-1585ADCC0074}"/>
          </ac:graphicFrameMkLst>
        </pc:graphicFrameChg>
      </pc:sldChg>
      <pc:sldChg chg="modSp add mod">
        <pc:chgData name="William Grey" userId="37b73424-c081-4fc2-b1af-363f4f3fd4f3" providerId="ADAL" clId="{227DD63E-97BB-4D4D-9564-E519A34842BA}" dt="2022-10-29T13:10:31.994" v="4445"/>
        <pc:sldMkLst>
          <pc:docMk/>
          <pc:sldMk cId="599252991" sldId="364"/>
        </pc:sldMkLst>
        <pc:spChg chg="mod">
          <ac:chgData name="William Grey" userId="37b73424-c081-4fc2-b1af-363f4f3fd4f3" providerId="ADAL" clId="{227DD63E-97BB-4D4D-9564-E519A34842BA}" dt="2022-10-29T12:41:28.023" v="4270" actId="20577"/>
          <ac:spMkLst>
            <pc:docMk/>
            <pc:sldMk cId="599252991" sldId="364"/>
            <ac:spMk id="2" creationId="{0DC6B7FF-556E-4623-B36D-9004BDD5AEB3}"/>
          </ac:spMkLst>
        </pc:spChg>
        <pc:spChg chg="mod">
          <ac:chgData name="William Grey" userId="37b73424-c081-4fc2-b1af-363f4f3fd4f3" providerId="ADAL" clId="{227DD63E-97BB-4D4D-9564-E519A34842BA}" dt="2022-10-29T13:10:31.994" v="4445"/>
          <ac:spMkLst>
            <pc:docMk/>
            <pc:sldMk cId="599252991" sldId="364"/>
            <ac:spMk id="6" creationId="{53842DAF-CC40-4CCF-84D9-2B7AC8DD8700}"/>
          </ac:spMkLst>
        </pc:spChg>
      </pc:sldChg>
      <pc:sldChg chg="addSp delSp modSp new mod">
        <pc:chgData name="William Grey" userId="37b73424-c081-4fc2-b1af-363f4f3fd4f3" providerId="ADAL" clId="{227DD63E-97BB-4D4D-9564-E519A34842BA}" dt="2022-10-29T13:14:59.356" v="4521" actId="20577"/>
        <pc:sldMkLst>
          <pc:docMk/>
          <pc:sldMk cId="3065509913" sldId="365"/>
        </pc:sldMkLst>
        <pc:spChg chg="mod">
          <ac:chgData name="William Grey" userId="37b73424-c081-4fc2-b1af-363f4f3fd4f3" providerId="ADAL" clId="{227DD63E-97BB-4D4D-9564-E519A34842BA}" dt="2022-10-29T13:14:33.482" v="4484" actId="20577"/>
          <ac:spMkLst>
            <pc:docMk/>
            <pc:sldMk cId="3065509913" sldId="365"/>
            <ac:spMk id="2" creationId="{B46049FC-87FB-4E56-BB77-18F8BEA7ECC4}"/>
          </ac:spMkLst>
        </pc:spChg>
        <pc:spChg chg="del">
          <ac:chgData name="William Grey" userId="37b73424-c081-4fc2-b1af-363f4f3fd4f3" providerId="ADAL" clId="{227DD63E-97BB-4D4D-9564-E519A34842BA}" dt="2022-10-29T13:12:46.901" v="4447" actId="478"/>
          <ac:spMkLst>
            <pc:docMk/>
            <pc:sldMk cId="3065509913" sldId="365"/>
            <ac:spMk id="3" creationId="{020EF8FB-64A9-43AF-B6AE-15F10F99FC8A}"/>
          </ac:spMkLst>
        </pc:spChg>
        <pc:spChg chg="add del">
          <ac:chgData name="William Grey" userId="37b73424-c081-4fc2-b1af-363f4f3fd4f3" providerId="ADAL" clId="{227DD63E-97BB-4D4D-9564-E519A34842BA}" dt="2022-10-29T13:12:53.576" v="4449" actId="22"/>
          <ac:spMkLst>
            <pc:docMk/>
            <pc:sldMk cId="3065509913" sldId="365"/>
            <ac:spMk id="5" creationId="{69AD4E75-3DB8-4773-8ECA-D95C41CB8D38}"/>
          </ac:spMkLst>
        </pc:spChg>
        <pc:graphicFrameChg chg="add mod modGraphic">
          <ac:chgData name="William Grey" userId="37b73424-c081-4fc2-b1af-363f4f3fd4f3" providerId="ADAL" clId="{227DD63E-97BB-4D4D-9564-E519A34842BA}" dt="2022-10-29T13:14:59.356" v="4521" actId="20577"/>
          <ac:graphicFrameMkLst>
            <pc:docMk/>
            <pc:sldMk cId="3065509913" sldId="365"/>
            <ac:graphicFrameMk id="6" creationId="{7300A963-931C-41B4-B60A-0C377E24B8D3}"/>
          </ac:graphicFrameMkLst>
        </pc:graphicFrameChg>
      </pc:sldChg>
      <pc:sldChg chg="addSp delSp modSp new mod ord">
        <pc:chgData name="William Grey" userId="37b73424-c081-4fc2-b1af-363f4f3fd4f3" providerId="ADAL" clId="{227DD63E-97BB-4D4D-9564-E519A34842BA}" dt="2022-10-29T17:34:02.503" v="5987" actId="20577"/>
        <pc:sldMkLst>
          <pc:docMk/>
          <pc:sldMk cId="2510757804" sldId="366"/>
        </pc:sldMkLst>
        <pc:spChg chg="mod">
          <ac:chgData name="William Grey" userId="37b73424-c081-4fc2-b1af-363f4f3fd4f3" providerId="ADAL" clId="{227DD63E-97BB-4D4D-9564-E519A34842BA}" dt="2022-10-29T16:39:39.116" v="5081" actId="20577"/>
          <ac:spMkLst>
            <pc:docMk/>
            <pc:sldMk cId="2510757804" sldId="366"/>
            <ac:spMk id="2" creationId="{790EBFBA-353A-463C-8D25-7C51FDBFAC26}"/>
          </ac:spMkLst>
        </pc:spChg>
        <pc:spChg chg="mod">
          <ac:chgData name="William Grey" userId="37b73424-c081-4fc2-b1af-363f4f3fd4f3" providerId="ADAL" clId="{227DD63E-97BB-4D4D-9564-E519A34842BA}" dt="2022-10-29T17:34:02.503" v="5987" actId="20577"/>
          <ac:spMkLst>
            <pc:docMk/>
            <pc:sldMk cId="2510757804" sldId="366"/>
            <ac:spMk id="3" creationId="{7740DDAB-6196-4353-9071-8ABABD72FFBC}"/>
          </ac:spMkLst>
        </pc:spChg>
        <pc:graphicFrameChg chg="add del mod">
          <ac:chgData name="William Grey" userId="37b73424-c081-4fc2-b1af-363f4f3fd4f3" providerId="ADAL" clId="{227DD63E-97BB-4D4D-9564-E519A34842BA}" dt="2022-10-29T16:38:06.925" v="4996"/>
          <ac:graphicFrameMkLst>
            <pc:docMk/>
            <pc:sldMk cId="2510757804" sldId="366"/>
            <ac:graphicFrameMk id="4" creationId="{E2007674-0317-4E88-993A-D26EB588608E}"/>
          </ac:graphicFrameMkLst>
        </pc:graphicFrameChg>
        <pc:graphicFrameChg chg="add del mod">
          <ac:chgData name="William Grey" userId="37b73424-c081-4fc2-b1af-363f4f3fd4f3" providerId="ADAL" clId="{227DD63E-97BB-4D4D-9564-E519A34842BA}" dt="2022-10-29T16:40:36.567" v="5160"/>
          <ac:graphicFrameMkLst>
            <pc:docMk/>
            <pc:sldMk cId="2510757804" sldId="366"/>
            <ac:graphicFrameMk id="5" creationId="{0D5CEE5F-7A09-4DE3-915F-6C6C62743B77}"/>
          </ac:graphicFrameMkLst>
        </pc:graphicFrameChg>
        <pc:graphicFrameChg chg="add del mod">
          <ac:chgData name="William Grey" userId="37b73424-c081-4fc2-b1af-363f4f3fd4f3" providerId="ADAL" clId="{227DD63E-97BB-4D4D-9564-E519A34842BA}" dt="2022-10-29T16:40:53.857" v="5164" actId="478"/>
          <ac:graphicFrameMkLst>
            <pc:docMk/>
            <pc:sldMk cId="2510757804" sldId="366"/>
            <ac:graphicFrameMk id="6" creationId="{025403EB-78AB-48E4-B242-10688D22ACB1}"/>
          </ac:graphicFrameMkLst>
        </pc:graphicFrameChg>
        <pc:graphicFrameChg chg="add mod modGraphic">
          <ac:chgData name="William Grey" userId="37b73424-c081-4fc2-b1af-363f4f3fd4f3" providerId="ADAL" clId="{227DD63E-97BB-4D4D-9564-E519A34842BA}" dt="2022-10-29T16:53:50.617" v="5510" actId="20577"/>
          <ac:graphicFrameMkLst>
            <pc:docMk/>
            <pc:sldMk cId="2510757804" sldId="366"/>
            <ac:graphicFrameMk id="7" creationId="{EC5192F1-C0D4-4B1E-804E-8359AAC5B361}"/>
          </ac:graphicFrameMkLst>
        </pc:graphicFrameChg>
        <pc:graphicFrameChg chg="add del mod">
          <ac:chgData name="William Grey" userId="37b73424-c081-4fc2-b1af-363f4f3fd4f3" providerId="ADAL" clId="{227DD63E-97BB-4D4D-9564-E519A34842BA}" dt="2022-10-29T17:08:13.155" v="5556" actId="478"/>
          <ac:graphicFrameMkLst>
            <pc:docMk/>
            <pc:sldMk cId="2510757804" sldId="366"/>
            <ac:graphicFrameMk id="8" creationId="{5FC74F86-91A0-4CC4-A866-5311BA8A8FE7}"/>
          </ac:graphicFrameMkLst>
        </pc:graphicFrameChg>
      </pc:sldChg>
      <pc:sldChg chg="modSp add mod">
        <pc:chgData name="William Grey" userId="37b73424-c081-4fc2-b1af-363f4f3fd4f3" providerId="ADAL" clId="{227DD63E-97BB-4D4D-9564-E519A34842BA}" dt="2022-10-29T17:17:03.260" v="5896" actId="14734"/>
        <pc:sldMkLst>
          <pc:docMk/>
          <pc:sldMk cId="3860949430" sldId="367"/>
        </pc:sldMkLst>
        <pc:spChg chg="mod">
          <ac:chgData name="William Grey" userId="37b73424-c081-4fc2-b1af-363f4f3fd4f3" providerId="ADAL" clId="{227DD63E-97BB-4D4D-9564-E519A34842BA}" dt="2022-10-29T17:10:15.732" v="5596" actId="255"/>
          <ac:spMkLst>
            <pc:docMk/>
            <pc:sldMk cId="3860949430" sldId="367"/>
            <ac:spMk id="2" creationId="{B46049FC-87FB-4E56-BB77-18F8BEA7ECC4}"/>
          </ac:spMkLst>
        </pc:spChg>
        <pc:graphicFrameChg chg="mod modGraphic">
          <ac:chgData name="William Grey" userId="37b73424-c081-4fc2-b1af-363f4f3fd4f3" providerId="ADAL" clId="{227DD63E-97BB-4D4D-9564-E519A34842BA}" dt="2022-10-29T17:17:03.260" v="5896" actId="14734"/>
          <ac:graphicFrameMkLst>
            <pc:docMk/>
            <pc:sldMk cId="3860949430" sldId="367"/>
            <ac:graphicFrameMk id="6" creationId="{7300A963-931C-41B4-B60A-0C377E24B8D3}"/>
          </ac:graphicFrameMkLst>
        </pc:graphicFrameChg>
      </pc:sldChg>
      <pc:sldChg chg="modSp add mod">
        <pc:chgData name="William Grey" userId="37b73424-c081-4fc2-b1af-363f4f3fd4f3" providerId="ADAL" clId="{227DD63E-97BB-4D4D-9564-E519A34842BA}" dt="2022-10-29T17:07:56.727" v="5553" actId="14100"/>
        <pc:sldMkLst>
          <pc:docMk/>
          <pc:sldMk cId="4218220895" sldId="368"/>
        </pc:sldMkLst>
        <pc:spChg chg="mod">
          <ac:chgData name="William Grey" userId="37b73424-c081-4fc2-b1af-363f4f3fd4f3" providerId="ADAL" clId="{227DD63E-97BB-4D4D-9564-E519A34842BA}" dt="2022-10-29T17:06:49.426" v="5542" actId="20577"/>
          <ac:spMkLst>
            <pc:docMk/>
            <pc:sldMk cId="4218220895" sldId="368"/>
            <ac:spMk id="2" creationId="{B46049FC-87FB-4E56-BB77-18F8BEA7ECC4}"/>
          </ac:spMkLst>
        </pc:spChg>
        <pc:graphicFrameChg chg="mod modGraphic">
          <ac:chgData name="William Grey" userId="37b73424-c081-4fc2-b1af-363f4f3fd4f3" providerId="ADAL" clId="{227DD63E-97BB-4D4D-9564-E519A34842BA}" dt="2022-10-29T17:07:56.727" v="5553" actId="14100"/>
          <ac:graphicFrameMkLst>
            <pc:docMk/>
            <pc:sldMk cId="4218220895" sldId="368"/>
            <ac:graphicFrameMk id="6" creationId="{7300A963-931C-41B4-B60A-0C377E24B8D3}"/>
          </ac:graphicFrameMkLst>
        </pc:graphicFrameChg>
      </pc:sldChg>
    </pc:docChg>
  </pc:docChgLst>
  <pc:docChgLst>
    <pc:chgData name="William Grey" userId="37b73424-c081-4fc2-b1af-363f4f3fd4f3" providerId="ADAL" clId="{4D6106AD-898F-42E5-97C7-8100D062A215}"/>
    <pc:docChg chg="custSel modSld">
      <pc:chgData name="William Grey" userId="37b73424-c081-4fc2-b1af-363f4f3fd4f3" providerId="ADAL" clId="{4D6106AD-898F-42E5-97C7-8100D062A215}" dt="2020-10-14T10:59:21.228" v="97" actId="20577"/>
      <pc:docMkLst>
        <pc:docMk/>
      </pc:docMkLst>
      <pc:sldChg chg="modSp mod">
        <pc:chgData name="William Grey" userId="37b73424-c081-4fc2-b1af-363f4f3fd4f3" providerId="ADAL" clId="{4D6106AD-898F-42E5-97C7-8100D062A215}" dt="2020-10-14T10:59:21.228" v="97" actId="20577"/>
        <pc:sldMkLst>
          <pc:docMk/>
          <pc:sldMk cId="669341980" sldId="346"/>
        </pc:sldMkLst>
        <pc:spChg chg="mod">
          <ac:chgData name="William Grey" userId="37b73424-c081-4fc2-b1af-363f4f3fd4f3" providerId="ADAL" clId="{4D6106AD-898F-42E5-97C7-8100D062A215}" dt="2020-10-14T10:59:21.228" v="97" actId="20577"/>
          <ac:spMkLst>
            <pc:docMk/>
            <pc:sldMk cId="669341980" sldId="346"/>
            <ac:spMk id="3" creationId="{00000000-0000-0000-0000-000000000000}"/>
          </ac:spMkLst>
        </pc:spChg>
      </pc:sldChg>
      <pc:sldChg chg="modSp mod">
        <pc:chgData name="William Grey" userId="37b73424-c081-4fc2-b1af-363f4f3fd4f3" providerId="ADAL" clId="{4D6106AD-898F-42E5-97C7-8100D062A215}" dt="2020-10-14T10:54:00.749" v="94" actId="1076"/>
        <pc:sldMkLst>
          <pc:docMk/>
          <pc:sldMk cId="1849428778" sldId="350"/>
        </pc:sldMkLst>
        <pc:graphicFrameChg chg="mod modGraphic">
          <ac:chgData name="William Grey" userId="37b73424-c081-4fc2-b1af-363f4f3fd4f3" providerId="ADAL" clId="{4D6106AD-898F-42E5-97C7-8100D062A215}" dt="2020-10-14T10:54:00.749" v="94" actId="1076"/>
          <ac:graphicFrameMkLst>
            <pc:docMk/>
            <pc:sldMk cId="1849428778" sldId="350"/>
            <ac:graphicFrameMk id="4" creationId="{00000000-0000-0000-0000-000000000000}"/>
          </ac:graphicFrameMkLst>
        </pc:graphicFrameChg>
      </pc:sldChg>
      <pc:sldChg chg="modSp mod">
        <pc:chgData name="William Grey" userId="37b73424-c081-4fc2-b1af-363f4f3fd4f3" providerId="ADAL" clId="{4D6106AD-898F-42E5-97C7-8100D062A215}" dt="2020-10-14T10:53:34.562" v="22" actId="20577"/>
        <pc:sldMkLst>
          <pc:docMk/>
          <pc:sldMk cId="968244448" sldId="353"/>
        </pc:sldMkLst>
        <pc:graphicFrameChg chg="modGraphic">
          <ac:chgData name="William Grey" userId="37b73424-c081-4fc2-b1af-363f4f3fd4f3" providerId="ADAL" clId="{4D6106AD-898F-42E5-97C7-8100D062A215}" dt="2020-10-14T10:53:34.562" v="22" actId="20577"/>
          <ac:graphicFrameMkLst>
            <pc:docMk/>
            <pc:sldMk cId="968244448" sldId="353"/>
            <ac:graphicFrameMk id="4" creationId="{00000000-0000-0000-0000-000000000000}"/>
          </ac:graphicFrameMkLst>
        </pc:graphicFrameChg>
      </pc:sldChg>
      <pc:sldChg chg="modSp mod">
        <pc:chgData name="William Grey" userId="37b73424-c081-4fc2-b1af-363f4f3fd4f3" providerId="ADAL" clId="{4D6106AD-898F-42E5-97C7-8100D062A215}" dt="2020-10-14T08:08:37.845" v="9" actId="20577"/>
        <pc:sldMkLst>
          <pc:docMk/>
          <pc:sldMk cId="1208447685" sldId="355"/>
        </pc:sldMkLst>
        <pc:spChg chg="mod">
          <ac:chgData name="William Grey" userId="37b73424-c081-4fc2-b1af-363f4f3fd4f3" providerId="ADAL" clId="{4D6106AD-898F-42E5-97C7-8100D062A215}" dt="2020-10-14T08:08:37.845" v="9" actId="20577"/>
          <ac:spMkLst>
            <pc:docMk/>
            <pc:sldMk cId="1208447685" sldId="355"/>
            <ac:spMk id="3" creationId="{21D40694-2BE6-4631-9CB9-C8665778B21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9B65C5-0B91-45D5-8AE4-8376ECC31EBA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1226C8-A681-4FF3-9763-697BFC6CF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1063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2 underscores</a:t>
            </a:r>
            <a:r>
              <a:rPr lang="en-GB" baseline="0"/>
              <a:t> either side of </a:t>
            </a:r>
            <a:r>
              <a:rPr lang="en-GB" i="1" baseline="0" err="1"/>
              <a:t>init</a:t>
            </a:r>
            <a:endParaRPr lang="en-GB" i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BAB93E-4A45-45FE-A6D9-6B83D53CCB1B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6002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822AEDE-3FFE-428E-8AD7-B03C8D432A1A}"/>
              </a:ext>
            </a:extLst>
          </p:cNvPr>
          <p:cNvSpPr/>
          <p:nvPr userDrawn="1"/>
        </p:nvSpPr>
        <p:spPr>
          <a:xfrm>
            <a:off x="-1" y="307976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1197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4228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4305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71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8AC910C-B85F-4D04-840C-2F8596206FAC}"/>
              </a:ext>
            </a:extLst>
          </p:cNvPr>
          <p:cNvSpPr/>
          <p:nvPr userDrawn="1"/>
        </p:nvSpPr>
        <p:spPr>
          <a:xfrm>
            <a:off x="0" y="681037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3381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985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err="1"/>
              <a:t>Clickto</a:t>
            </a:r>
            <a:r>
              <a:rPr lang="en-US"/>
              <a:t>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9517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7875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7839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2831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8345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4450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exampaperspractice.co.uk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60C5A07-ECA1-4401-BA23-B8332B2C7288}"/>
              </a:ext>
            </a:extLst>
          </p:cNvPr>
          <p:cNvSpPr/>
          <p:nvPr userDrawn="1"/>
        </p:nvSpPr>
        <p:spPr>
          <a:xfrm>
            <a:off x="0" y="6550024"/>
            <a:ext cx="12192000" cy="307977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CF70E699-676B-3925-EDEB-C3E0E50F1B81}"/>
              </a:ext>
            </a:extLst>
          </p:cNvPr>
          <p:cNvSpPr txBox="1">
            <a:spLocks/>
          </p:cNvSpPr>
          <p:nvPr userDrawn="1"/>
        </p:nvSpPr>
        <p:spPr>
          <a:xfrm>
            <a:off x="3969982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664271E-2AA4-7D86-4CBE-7A67F1F73BC0}"/>
              </a:ext>
            </a:extLst>
          </p:cNvPr>
          <p:cNvSpPr txBox="1"/>
          <p:nvPr userDrawn="1"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A815116-8DFE-9F02-3894-39347693C72D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2786" y="1561449"/>
            <a:ext cx="7695738" cy="309835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12CD1F6-142E-8C10-E471-F176DC4423D4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9582" y="232481"/>
            <a:ext cx="933411" cy="37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569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polygon.py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6B7FF-556E-4623-B36D-9004BDD5A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In pairs, predict what the following code does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7F6104F2-FC39-4C84-93F1-E73EE25F8F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0910855"/>
              </p:ext>
            </p:extLst>
          </p:nvPr>
        </p:nvGraphicFramePr>
        <p:xfrm>
          <a:off x="838200" y="851068"/>
          <a:ext cx="4624137" cy="585216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92047">
                  <a:extLst>
                    <a:ext uri="{9D8B030D-6E8A-4147-A177-3AD203B41FA5}">
                      <a16:colId xmlns:a16="http://schemas.microsoft.com/office/drawing/2014/main" val="1750648878"/>
                    </a:ext>
                  </a:extLst>
                </a:gridCol>
                <a:gridCol w="4032090">
                  <a:extLst>
                    <a:ext uri="{9D8B030D-6E8A-4147-A177-3AD203B41FA5}">
                      <a16:colId xmlns:a16="http://schemas.microsoft.com/office/drawing/2014/main" val="16136510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  <a:p>
                      <a:endParaRPr lang="en-GB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  <a:p>
                      <a:endParaRPr lang="en-GB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  <a:p>
                      <a:endParaRPr lang="en-GB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  <a:p>
                      <a:endParaRPr lang="en-GB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  <a:p>
                      <a:endParaRPr lang="en-GB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</a:t>
                      </a:r>
                    </a:p>
                    <a:p>
                      <a:endParaRPr lang="en-GB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12</a:t>
                      </a:r>
                    </a:p>
                    <a:p>
                      <a:endParaRPr lang="en-GB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13</a:t>
                      </a: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 turtle import * </a:t>
                      </a:r>
                    </a:p>
                    <a:p>
                      <a:pPr marL="0" indent="0">
                        <a:buNone/>
                      </a:pPr>
                      <a:endParaRPr lang="en-GB" sz="18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Polygon():</a:t>
                      </a:r>
                    </a:p>
                    <a:p>
                      <a:pPr marL="0" indent="0">
                        <a:buNone/>
                      </a:pPr>
                      <a:endParaRPr lang="en-GB" sz="18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def draw(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self,sides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 marL="0" indent="0">
                        <a:buNone/>
                      </a:pPr>
                      <a:endParaRPr lang="en-GB" sz="18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penup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goto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(0,0)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pendown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indent="0">
                        <a:buNone/>
                      </a:pPr>
                      <a:endParaRPr lang="en-GB" sz="18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begin_fill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fillcolor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(“Purple”)</a:t>
                      </a:r>
                    </a:p>
                    <a:p>
                      <a:pPr marL="0" indent="0">
                        <a:buNone/>
                      </a:pPr>
                      <a:endParaRPr lang="en-GB" sz="18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for  c in range(sides):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forward(100)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left(360/sides)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end_fill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shape=Polygon()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shape.draw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(4)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0825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59006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4840" y="1092668"/>
            <a:ext cx="9989202" cy="3019764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Classes define behaviours using methods. Methods are effectively subroutines defined inside a class.  Classes can contain multiple methods.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In Python, all methods need to have the object parameter (by convention called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self</a:t>
            </a:r>
            <a:r>
              <a:rPr lang="en-GB" dirty="0"/>
              <a:t>) and they can have additional parameters.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A class method can be called by: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NameOfObject.nameOfMethod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GB" dirty="0"/>
          </a:p>
          <a:p>
            <a:pPr marL="0" indent="0">
              <a:lnSpc>
                <a:spcPct val="120000"/>
              </a:lnSpc>
              <a:buNone/>
            </a:pPr>
            <a:r>
              <a:rPr lang="en-GB" dirty="0" err="1"/>
              <a:t>e.g</a:t>
            </a:r>
            <a:endParaRPr lang="en-GB" dirty="0"/>
          </a:p>
          <a:p>
            <a:pPr marL="0" indent="0">
              <a:lnSpc>
                <a:spcPct val="120000"/>
              </a:lnSpc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scooby.greeting</a:t>
            </a:r>
            <a:r>
              <a:rPr lang="en-GB">
                <a:latin typeface="Courier New" panose="02070309020205020404" pitchFamily="49" charset="0"/>
                <a:cs typeface="Courier New" panose="02070309020205020404" pitchFamily="49" charset="0"/>
              </a:rPr>
              <a:t>(“Scooby Doo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”)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b="1" dirty="0">
              <a:solidFill>
                <a:srgbClr val="0000FF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endParaRPr lang="en-GB" b="1" dirty="0">
              <a:solidFill>
                <a:srgbClr val="0000FF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8" name="Table 5">
            <a:extLst>
              <a:ext uri="{FF2B5EF4-FFF2-40B4-BE49-F238E27FC236}">
                <a16:creationId xmlns:a16="http://schemas.microsoft.com/office/drawing/2014/main" id="{0EFE315A-EB2D-4C53-B9EC-6631435E10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5943078"/>
              </p:ext>
            </p:extLst>
          </p:nvPr>
        </p:nvGraphicFramePr>
        <p:xfrm>
          <a:off x="5193435" y="4267834"/>
          <a:ext cx="6528665" cy="22250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55288">
                  <a:extLst>
                    <a:ext uri="{9D8B030D-6E8A-4147-A177-3AD203B41FA5}">
                      <a16:colId xmlns:a16="http://schemas.microsoft.com/office/drawing/2014/main" val="1750648878"/>
                    </a:ext>
                  </a:extLst>
                </a:gridCol>
                <a:gridCol w="6073377">
                  <a:extLst>
                    <a:ext uri="{9D8B030D-6E8A-4147-A177-3AD203B41FA5}">
                      <a16:colId xmlns:a16="http://schemas.microsoft.com/office/drawing/2014/main" val="16136510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  <a:p>
                      <a:endParaRPr lang="en-GB" sz="2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  <a:p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  <a:p>
                      <a:endParaRPr lang="en-GB" sz="2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  <a:p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Pet():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+mn-lt"/>
                          <a:cs typeface="Courier New" panose="02070309020205020404" pitchFamily="49" charset="0"/>
                        </a:rPr>
                        <a:t>                      </a:t>
                      </a:r>
                      <a:r>
                        <a:rPr lang="en-GB" sz="18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cs typeface="Courier New" panose="02070309020205020404" pitchFamily="49" charset="0"/>
                        </a:rPr>
                        <a:t>Object parameter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+mn-lt"/>
                          <a:cs typeface="Courier New" panose="02070309020205020404" pitchFamily="49" charset="0"/>
                        </a:rPr>
                        <a:t>   </a:t>
                      </a:r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+mn-lt"/>
                          <a:cs typeface="Courier New" panose="02070309020205020404" pitchFamily="49" charset="0"/>
                        </a:rPr>
                        <a:t>Additional Parameter(s)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def greeting(</a:t>
                      </a:r>
                      <a:r>
                        <a:rPr lang="en-GB" sz="2000" b="1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</a:t>
                      </a:r>
                      <a:r>
                        <a:rPr lang="en-GB" sz="20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print(“</a:t>
                      </a: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Hello”,name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0" indent="0">
                        <a:buNone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scooby=Pet()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scooby.greeting</a:t>
                      </a: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(“Scooby Doo”)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20825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92935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Bounded versus unbounded method calls</a:t>
            </a:r>
          </a:p>
        </p:txBody>
      </p:sp>
      <p:sp>
        <p:nvSpPr>
          <p:cNvPr id="5" name="Rectangle 4"/>
          <p:cNvSpPr/>
          <p:nvPr/>
        </p:nvSpPr>
        <p:spPr>
          <a:xfrm>
            <a:off x="549639" y="958710"/>
            <a:ext cx="1109272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The need for an object parameter (self) becomes evident when we consider a the alternative unbounded method call where the object itself is explicitly passed as a parameter into the method call.  	</a:t>
            </a:r>
            <a:endParaRPr lang="en-GB" sz="2400" dirty="0">
              <a:solidFill>
                <a:schemeClr val="accent1"/>
              </a:solidFill>
            </a:endParaRPr>
          </a:p>
          <a:p>
            <a:endParaRPr lang="en-GB" sz="2400" b="1" dirty="0">
              <a:solidFill>
                <a:srgbClr val="0000FF"/>
              </a:solidFill>
              <a:latin typeface="Courier New" panose="02070309020205020404" pitchFamily="49" charset="0"/>
            </a:endParaRPr>
          </a:p>
          <a:p>
            <a:endParaRPr lang="en-GB" sz="2400" b="1" dirty="0">
              <a:solidFill>
                <a:srgbClr val="0000FF"/>
              </a:solidFill>
              <a:latin typeface="Courier New" panose="02070309020205020404" pitchFamily="49" charset="0"/>
            </a:endParaRPr>
          </a:p>
        </p:txBody>
      </p:sp>
      <p:graphicFrame>
        <p:nvGraphicFramePr>
          <p:cNvPr id="7" name="Table 5">
            <a:extLst>
              <a:ext uri="{FF2B5EF4-FFF2-40B4-BE49-F238E27FC236}">
                <a16:creationId xmlns:a16="http://schemas.microsoft.com/office/drawing/2014/main" id="{6C6E2286-254C-4B22-A3F9-BBD5F976D6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796117"/>
              </p:ext>
            </p:extLst>
          </p:nvPr>
        </p:nvGraphicFramePr>
        <p:xfrm>
          <a:off x="2362200" y="2759850"/>
          <a:ext cx="6553200" cy="31394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57000">
                  <a:extLst>
                    <a:ext uri="{9D8B030D-6E8A-4147-A177-3AD203B41FA5}">
                      <a16:colId xmlns:a16="http://schemas.microsoft.com/office/drawing/2014/main" val="1750648878"/>
                    </a:ext>
                  </a:extLst>
                </a:gridCol>
                <a:gridCol w="6096200">
                  <a:extLst>
                    <a:ext uri="{9D8B030D-6E8A-4147-A177-3AD203B41FA5}">
                      <a16:colId xmlns:a16="http://schemas.microsoft.com/office/drawing/2014/main" val="16136510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  <a:p>
                      <a:endParaRPr lang="en-GB" sz="2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  <a:p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  <a:p>
                      <a:endParaRPr lang="en-GB" sz="2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  <a:p>
                      <a:endParaRPr lang="en-GB" sz="2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  <a:p>
                      <a:endParaRPr lang="en-GB" sz="2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Pet(): </a:t>
                      </a:r>
                    </a:p>
                    <a:p>
                      <a:pPr marL="0" indent="0">
                        <a:buNone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def greeting(</a:t>
                      </a: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self,name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print(“</a:t>
                      </a: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Hello”,name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0" indent="0">
                        <a:buNone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scooby=Pet()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solidFill>
                            <a:srgbClr val="008000"/>
                          </a:solidFill>
                          <a:latin typeface="Courier New" panose="02070309020205020404" pitchFamily="49" charset="0"/>
                        </a:rPr>
                        <a:t># bounded</a:t>
                      </a:r>
                      <a:r>
                        <a:rPr lang="en-GB" sz="20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</a:rPr>
                        <a:t> </a:t>
                      </a:r>
                      <a:endParaRPr lang="en-GB" sz="20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20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scooby.greeting</a:t>
                      </a: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(“Scooby-Doo”)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solidFill>
                            <a:srgbClr val="008000"/>
                          </a:solidFill>
                          <a:latin typeface="Courier New" panose="02070309020205020404" pitchFamily="49" charset="0"/>
                        </a:rPr>
                        <a:t># unbounded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Pet.greeting</a:t>
                      </a: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20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scooby,“Scooby</a:t>
                      </a: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-Doo”)</a:t>
                      </a:r>
                      <a:r>
                        <a:rPr lang="en-GB" sz="20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</a:rPr>
                        <a:t> </a:t>
                      </a:r>
                      <a:endParaRPr lang="en-GB" sz="20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0825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44995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6B7FF-556E-4623-B36D-9004BDD5A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Investigate the code</a:t>
            </a: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D4D24A2F-C450-460A-B8FC-4367BEFD19C2}"/>
              </a:ext>
            </a:extLst>
          </p:cNvPr>
          <p:cNvGraphicFramePr>
            <a:graphicFrameLocks noGrp="1"/>
          </p:cNvGraphicFramePr>
          <p:nvPr/>
        </p:nvGraphicFramePr>
        <p:xfrm>
          <a:off x="838200" y="851068"/>
          <a:ext cx="4624137" cy="585216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92047">
                  <a:extLst>
                    <a:ext uri="{9D8B030D-6E8A-4147-A177-3AD203B41FA5}">
                      <a16:colId xmlns:a16="http://schemas.microsoft.com/office/drawing/2014/main" val="1750648878"/>
                    </a:ext>
                  </a:extLst>
                </a:gridCol>
                <a:gridCol w="4032090">
                  <a:extLst>
                    <a:ext uri="{9D8B030D-6E8A-4147-A177-3AD203B41FA5}">
                      <a16:colId xmlns:a16="http://schemas.microsoft.com/office/drawing/2014/main" val="16136510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  <a:p>
                      <a:endParaRPr lang="en-GB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  <a:p>
                      <a:endParaRPr lang="en-GB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  <a:p>
                      <a:endParaRPr lang="en-GB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  <a:p>
                      <a:endParaRPr lang="en-GB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  <a:p>
                      <a:endParaRPr lang="en-GB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</a:t>
                      </a:r>
                    </a:p>
                    <a:p>
                      <a:endParaRPr lang="en-GB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12</a:t>
                      </a:r>
                    </a:p>
                    <a:p>
                      <a:endParaRPr lang="en-GB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13</a:t>
                      </a: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 turtle import * </a:t>
                      </a:r>
                    </a:p>
                    <a:p>
                      <a:pPr marL="0" indent="0">
                        <a:buNone/>
                      </a:pPr>
                      <a:endParaRPr lang="en-GB" sz="18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Polygon():</a:t>
                      </a:r>
                    </a:p>
                    <a:p>
                      <a:pPr marL="0" indent="0">
                        <a:buNone/>
                      </a:pPr>
                      <a:endParaRPr lang="en-GB" sz="18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def draw(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self,sides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 marL="0" indent="0">
                        <a:buNone/>
                      </a:pPr>
                      <a:endParaRPr lang="en-GB" sz="18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penup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goto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(0,0)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pendown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indent="0">
                        <a:buNone/>
                      </a:pPr>
                      <a:endParaRPr lang="en-GB" sz="18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begin_fill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fillcolor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(“Purple”)</a:t>
                      </a:r>
                    </a:p>
                    <a:p>
                      <a:pPr marL="0" indent="0">
                        <a:buNone/>
                      </a:pPr>
                      <a:endParaRPr lang="en-GB" sz="18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for  c in range(sides):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forward(100)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left(360/sides)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end_fill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shape=Polygon()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shape.draw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(4)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082574"/>
                  </a:ext>
                </a:extLst>
              </a:tr>
            </a:tbl>
          </a:graphicData>
        </a:graphic>
      </p:graphicFrame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3842DAF-CC40-4CCF-84D9-2B7AC8DD87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23284" y="1163888"/>
            <a:ext cx="6051884" cy="2950912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GB" dirty="0"/>
              <a:t>Answer the following questions by adding comments to the code</a:t>
            </a:r>
          </a:p>
          <a:p>
            <a:pPr marL="514350" indent="-514350">
              <a:lnSpc>
                <a:spcPct val="120000"/>
              </a:lnSpc>
              <a:buFont typeface="+mj-lt"/>
              <a:buAutoNum type="alphaLcParenR"/>
            </a:pPr>
            <a:r>
              <a:rPr lang="en-GB" dirty="0"/>
              <a:t>What is the class identifier? </a:t>
            </a:r>
          </a:p>
          <a:p>
            <a:pPr marL="514350" indent="-514350">
              <a:lnSpc>
                <a:spcPct val="120000"/>
              </a:lnSpc>
              <a:buFont typeface="+mj-lt"/>
              <a:buAutoNum type="alphaLcParenR"/>
            </a:pPr>
            <a:r>
              <a:rPr lang="en-GB" dirty="0"/>
              <a:t>What is the method identifier? 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lnSpc>
                <a:spcPct val="120000"/>
              </a:lnSpc>
              <a:buFont typeface="+mj-lt"/>
              <a:buAutoNum type="alphaLcParenR"/>
            </a:pPr>
            <a:r>
              <a:rPr lang="en-GB" dirty="0"/>
              <a:t>How many parameters does the method take? </a:t>
            </a:r>
          </a:p>
          <a:p>
            <a:pPr marL="514350" indent="-514350">
              <a:lnSpc>
                <a:spcPct val="120000"/>
              </a:lnSpc>
              <a:buFont typeface="+mj-lt"/>
              <a:buAutoNum type="alphaLcParenR"/>
            </a:pPr>
            <a:r>
              <a:rPr lang="en-GB" dirty="0"/>
              <a:t>What is the object identifier? </a:t>
            </a:r>
          </a:p>
          <a:p>
            <a:pPr marL="514350" indent="-514350">
              <a:lnSpc>
                <a:spcPct val="120000"/>
              </a:lnSpc>
              <a:buFont typeface="+mj-lt"/>
              <a:buAutoNum type="alphaLcParenR"/>
            </a:pPr>
            <a:r>
              <a:rPr lang="en-GB" dirty="0"/>
              <a:t>On what line does object instantiation occur?</a:t>
            </a:r>
          </a:p>
          <a:p>
            <a:pPr marL="514350" indent="-514350">
              <a:lnSpc>
                <a:spcPct val="120000"/>
              </a:lnSpc>
              <a:buFont typeface="+mj-lt"/>
              <a:buAutoNum type="alphaLcParenR"/>
            </a:pPr>
            <a:r>
              <a:rPr lang="en-GB" dirty="0"/>
              <a:t>On what line does the call take place to the class method? </a:t>
            </a:r>
          </a:p>
          <a:p>
            <a:pPr marL="514350" indent="-514350">
              <a:lnSpc>
                <a:spcPct val="120000"/>
              </a:lnSpc>
              <a:buFont typeface="+mj-lt"/>
              <a:buAutoNum type="alphaLcParenR"/>
            </a:pPr>
            <a:r>
              <a:rPr lang="en-GB" dirty="0"/>
              <a:t>Overall, what is the code doing? </a:t>
            </a:r>
          </a:p>
          <a:p>
            <a:pPr marL="0" indent="0">
              <a:lnSpc>
                <a:spcPct val="120000"/>
              </a:lnSpc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86555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6B7FF-556E-4623-B36D-9004BDD5A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Investigate the code</a:t>
            </a: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D4D24A2F-C450-460A-B8FC-4367BEFD19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5874371"/>
              </p:ext>
            </p:extLst>
          </p:nvPr>
        </p:nvGraphicFramePr>
        <p:xfrm>
          <a:off x="838200" y="851068"/>
          <a:ext cx="4624137" cy="585216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92047">
                  <a:extLst>
                    <a:ext uri="{9D8B030D-6E8A-4147-A177-3AD203B41FA5}">
                      <a16:colId xmlns:a16="http://schemas.microsoft.com/office/drawing/2014/main" val="1750648878"/>
                    </a:ext>
                  </a:extLst>
                </a:gridCol>
                <a:gridCol w="4032090">
                  <a:extLst>
                    <a:ext uri="{9D8B030D-6E8A-4147-A177-3AD203B41FA5}">
                      <a16:colId xmlns:a16="http://schemas.microsoft.com/office/drawing/2014/main" val="16136510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  <a:p>
                      <a:endParaRPr lang="en-GB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  <a:p>
                      <a:endParaRPr lang="en-GB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  <a:p>
                      <a:endParaRPr lang="en-GB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  <a:p>
                      <a:endParaRPr lang="en-GB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  <a:p>
                      <a:endParaRPr lang="en-GB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</a:t>
                      </a:r>
                    </a:p>
                    <a:p>
                      <a:endParaRPr lang="en-GB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12</a:t>
                      </a:r>
                    </a:p>
                    <a:p>
                      <a:endParaRPr lang="en-GB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13</a:t>
                      </a: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 turtle import * </a:t>
                      </a:r>
                    </a:p>
                    <a:p>
                      <a:pPr marL="0" indent="0">
                        <a:buNone/>
                      </a:pPr>
                      <a:endParaRPr lang="en-GB" sz="18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Polygon():</a:t>
                      </a:r>
                    </a:p>
                    <a:p>
                      <a:pPr marL="0" indent="0">
                        <a:buNone/>
                      </a:pPr>
                      <a:endParaRPr lang="en-GB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def draw(</a:t>
                      </a:r>
                      <a:r>
                        <a:rPr lang="en-GB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self,sides</a:t>
                      </a:r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 marL="0" indent="0">
                        <a:buNone/>
                      </a:pPr>
                      <a:endParaRPr lang="en-GB" sz="18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penup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goto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(0,0)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pendown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indent="0">
                        <a:buNone/>
                      </a:pPr>
                      <a:endParaRPr lang="en-GB" sz="18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begin_fill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fillcolor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(“Purple”)</a:t>
                      </a:r>
                    </a:p>
                    <a:p>
                      <a:pPr marL="0" indent="0">
                        <a:buNone/>
                      </a:pPr>
                      <a:endParaRPr lang="en-GB" sz="18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for  c in range(sides):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forward(100)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left(360/sides)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end_fill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shape=Polygon()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shape.draw</a:t>
                      </a:r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(4)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082574"/>
                  </a:ext>
                </a:extLst>
              </a:tr>
            </a:tbl>
          </a:graphicData>
        </a:graphic>
      </p:graphicFrame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3842DAF-CC40-4CCF-84D9-2B7AC8DD87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23284" y="1163888"/>
            <a:ext cx="6051884" cy="2950912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GB" dirty="0"/>
              <a:t>Answer the following questions by adding comments to the code</a:t>
            </a:r>
          </a:p>
          <a:p>
            <a:pPr marL="514350" indent="-514350">
              <a:lnSpc>
                <a:spcPct val="120000"/>
              </a:lnSpc>
              <a:buFont typeface="+mj-lt"/>
              <a:buAutoNum type="alphaLcParenR"/>
            </a:pPr>
            <a:r>
              <a:rPr lang="en-GB" dirty="0"/>
              <a:t>What is the class identifier?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Polygon</a:t>
            </a:r>
            <a:endParaRPr lang="en-GB" dirty="0"/>
          </a:p>
          <a:p>
            <a:pPr marL="514350" indent="-514350">
              <a:lnSpc>
                <a:spcPct val="120000"/>
              </a:lnSpc>
              <a:buFont typeface="+mj-lt"/>
              <a:buAutoNum type="alphaLcParenR"/>
            </a:pPr>
            <a:r>
              <a:rPr lang="en-GB" dirty="0"/>
              <a:t>What is the method identifier?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draw</a:t>
            </a:r>
          </a:p>
          <a:p>
            <a:pPr marL="514350" indent="-514350">
              <a:lnSpc>
                <a:spcPct val="120000"/>
              </a:lnSpc>
              <a:buFont typeface="+mj-lt"/>
              <a:buAutoNum type="alphaLcParenR"/>
            </a:pPr>
            <a:r>
              <a:rPr lang="en-GB" dirty="0"/>
              <a:t>How many parameters does the method take? 2</a:t>
            </a:r>
          </a:p>
          <a:p>
            <a:pPr marL="514350" indent="-514350">
              <a:lnSpc>
                <a:spcPct val="120000"/>
              </a:lnSpc>
              <a:buFont typeface="+mj-lt"/>
              <a:buAutoNum type="alphaLcParenR"/>
            </a:pPr>
            <a:r>
              <a:rPr lang="en-GB" dirty="0"/>
              <a:t>What is the object identifier?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shape</a:t>
            </a:r>
          </a:p>
          <a:p>
            <a:pPr marL="514350" indent="-514350">
              <a:lnSpc>
                <a:spcPct val="120000"/>
              </a:lnSpc>
              <a:buFont typeface="+mj-lt"/>
              <a:buAutoNum type="alphaLcParenR"/>
            </a:pPr>
            <a:r>
              <a:rPr lang="en-GB" dirty="0"/>
              <a:t>On what line does object instantiation occur? 13</a:t>
            </a:r>
          </a:p>
          <a:p>
            <a:pPr marL="514350" indent="-514350">
              <a:lnSpc>
                <a:spcPct val="120000"/>
              </a:lnSpc>
              <a:buFont typeface="+mj-lt"/>
              <a:buAutoNum type="alphaLcParenR"/>
            </a:pPr>
            <a:r>
              <a:rPr lang="en-GB" dirty="0"/>
              <a:t>On what line does the call take place to the class method? 14</a:t>
            </a:r>
          </a:p>
          <a:p>
            <a:pPr marL="514350" indent="-514350">
              <a:lnSpc>
                <a:spcPct val="120000"/>
              </a:lnSpc>
              <a:buFont typeface="+mj-lt"/>
              <a:buAutoNum type="alphaLcParenR"/>
            </a:pPr>
            <a:r>
              <a:rPr lang="en-GB" dirty="0"/>
              <a:t>Overall, what is the code doing?   The code draws a purple square</a:t>
            </a:r>
          </a:p>
          <a:p>
            <a:pPr marL="0" indent="0">
              <a:lnSpc>
                <a:spcPct val="120000"/>
              </a:lnSpc>
              <a:buNone/>
            </a:pPr>
            <a:endParaRPr lang="en-GB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270CA28-0810-4507-BC52-F491BC89D6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25326" y="4417762"/>
            <a:ext cx="1447800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27153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0D7E054-FC0B-75DC-B76E-4DF84F08F1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492" y="1099812"/>
            <a:ext cx="11041016" cy="4658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78359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Many methods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65253" y="724584"/>
            <a:ext cx="1109272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2400" dirty="0"/>
          </a:p>
          <a:p>
            <a:r>
              <a:rPr lang="en-GB" sz="2400" dirty="0"/>
              <a:t>A class can contain many methods and can return values</a:t>
            </a:r>
          </a:p>
          <a:p>
            <a:endParaRPr lang="en-GB" sz="2400" b="1" dirty="0">
              <a:solidFill>
                <a:srgbClr val="0000FF"/>
              </a:solidFill>
              <a:latin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38070" y="3449802"/>
            <a:ext cx="2192722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/>
              <a:t>Calling a method</a:t>
            </a:r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5802060" y="3495723"/>
            <a:ext cx="587880" cy="277491"/>
          </a:xfrm>
          <a:prstGeom prst="right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Table 5">
            <a:extLst>
              <a:ext uri="{FF2B5EF4-FFF2-40B4-BE49-F238E27FC236}">
                <a16:creationId xmlns:a16="http://schemas.microsoft.com/office/drawing/2014/main" id="{1ECCAF29-43F7-439C-A350-1585ADCC00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689213"/>
              </p:ext>
            </p:extLst>
          </p:nvPr>
        </p:nvGraphicFramePr>
        <p:xfrm>
          <a:off x="2002970" y="2511176"/>
          <a:ext cx="6553200" cy="37490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57000">
                  <a:extLst>
                    <a:ext uri="{9D8B030D-6E8A-4147-A177-3AD203B41FA5}">
                      <a16:colId xmlns:a16="http://schemas.microsoft.com/office/drawing/2014/main" val="1750648878"/>
                    </a:ext>
                  </a:extLst>
                </a:gridCol>
                <a:gridCol w="6096200">
                  <a:extLst>
                    <a:ext uri="{9D8B030D-6E8A-4147-A177-3AD203B41FA5}">
                      <a16:colId xmlns:a16="http://schemas.microsoft.com/office/drawing/2014/main" val="16136510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  <a:p>
                      <a:endParaRPr lang="en-GB" sz="2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  <a:p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  <a:p>
                      <a:endParaRPr lang="en-GB" sz="2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  <a:p>
                      <a:endParaRPr lang="en-GB" sz="2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  <a:p>
                      <a:endParaRPr lang="en-GB" sz="2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Pet(): </a:t>
                      </a:r>
                    </a:p>
                    <a:p>
                      <a:pPr marL="0" indent="0">
                        <a:buNone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def </a:t>
                      </a: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greeting_formal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self,name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print(“Good </a:t>
                      </a: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Afternoon”,name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return name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def </a:t>
                      </a: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greeting_informal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self,name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print(“</a:t>
                      </a: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Wagwan”,name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return name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scooby=Pet() </a:t>
                      </a:r>
                      <a:endParaRPr lang="en-GB" sz="2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scooby.greeting_informal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(“Scooby-Doo”)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0825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80460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Calling a method from a method</a:t>
            </a: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65253" y="724584"/>
            <a:ext cx="1109272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2400" dirty="0"/>
          </a:p>
          <a:p>
            <a:r>
              <a:rPr lang="en-GB" sz="2400" dirty="0"/>
              <a:t>A method can call another method within the same class using:</a:t>
            </a:r>
          </a:p>
          <a:p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self.methodName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</a:p>
          <a:p>
            <a:r>
              <a:rPr lang="en-GB" sz="2400" dirty="0" err="1">
                <a:latin typeface="Courier New" panose="02070309020205020404" pitchFamily="49" charset="0"/>
              </a:rPr>
              <a:t>eg</a:t>
            </a:r>
            <a:endParaRPr lang="en-GB" sz="2400" dirty="0">
              <a:latin typeface="Courier New" panose="02070309020205020404" pitchFamily="49" charset="0"/>
            </a:endParaRPr>
          </a:p>
          <a:p>
            <a:r>
              <a:rPr lang="en-GB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self.greeting</a:t>
            </a:r>
            <a:r>
              <a:rPr lang="en-GB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GB" sz="2400" dirty="0">
              <a:latin typeface="Courier New" panose="02070309020205020404" pitchFamily="49" charset="0"/>
            </a:endParaRPr>
          </a:p>
          <a:p>
            <a:endParaRPr lang="en-GB" sz="2400" b="1" dirty="0">
              <a:solidFill>
                <a:srgbClr val="0000FF"/>
              </a:solidFill>
              <a:latin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38070" y="3449802"/>
            <a:ext cx="2192722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/>
              <a:t>Calling a method</a:t>
            </a:r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5802060" y="3495723"/>
            <a:ext cx="587880" cy="277491"/>
          </a:xfrm>
          <a:prstGeom prst="right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Table 5">
            <a:extLst>
              <a:ext uri="{FF2B5EF4-FFF2-40B4-BE49-F238E27FC236}">
                <a16:creationId xmlns:a16="http://schemas.microsoft.com/office/drawing/2014/main" id="{1ECCAF29-43F7-439C-A350-1585ADCC00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5305398"/>
              </p:ext>
            </p:extLst>
          </p:nvPr>
        </p:nvGraphicFramePr>
        <p:xfrm>
          <a:off x="2935014" y="2743834"/>
          <a:ext cx="7688870" cy="37490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36198">
                  <a:extLst>
                    <a:ext uri="{9D8B030D-6E8A-4147-A177-3AD203B41FA5}">
                      <a16:colId xmlns:a16="http://schemas.microsoft.com/office/drawing/2014/main" val="1750648878"/>
                    </a:ext>
                  </a:extLst>
                </a:gridCol>
                <a:gridCol w="7152672">
                  <a:extLst>
                    <a:ext uri="{9D8B030D-6E8A-4147-A177-3AD203B41FA5}">
                      <a16:colId xmlns:a16="http://schemas.microsoft.com/office/drawing/2014/main" val="16136510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  <a:p>
                      <a:endParaRPr lang="en-GB" sz="2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  <a:p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  <a:p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  <a:p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  <a:p>
                      <a:endParaRPr lang="en-GB" sz="2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  <a:p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  <a:p>
                      <a:endParaRPr lang="en-GB" sz="2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  <a:p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Pet(): </a:t>
                      </a:r>
                    </a:p>
                    <a:p>
                      <a:pPr marL="0" indent="0">
                        <a:buNone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def </a:t>
                      </a: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smallTalk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self,name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20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self.greeting</a:t>
                      </a: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(name) # Calling a method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print(“How are you?”)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print(“Fine weather we are having.”)</a:t>
                      </a:r>
                    </a:p>
                    <a:p>
                      <a:pPr marL="0" indent="0">
                        <a:buNone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def greeting(</a:t>
                      </a: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self,name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print(“</a:t>
                      </a: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Hello”,name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0" indent="0">
                        <a:buNone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scooby=Pet() </a:t>
                      </a:r>
                      <a:endParaRPr lang="en-GB" sz="2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scooby.smallTalk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(“Scooby Doo”)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0825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13773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Special method: Constructor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5446" y="1166452"/>
            <a:ext cx="9741108" cy="406157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The constructor is a special method that is called automatically whenever an object is created.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In Python, it has the identifier: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Note that there is a double underscore before and after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i="1" dirty="0">
                <a:latin typeface="Courier New" panose="02070309020205020404" pitchFamily="49" charset="0"/>
                <a:cs typeface="Courier New" panose="02070309020205020404" pitchFamily="49" charset="0"/>
              </a:rPr>
              <a:t>def __</a:t>
            </a:r>
            <a:r>
              <a:rPr lang="en-GB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GB" i="1" dirty="0">
                <a:latin typeface="Courier New" panose="02070309020205020404" pitchFamily="49" charset="0"/>
                <a:cs typeface="Courier New" panose="02070309020205020404" pitchFamily="49" charset="0"/>
              </a:rPr>
              <a:t>__(self):</a:t>
            </a:r>
          </a:p>
          <a:p>
            <a:pPr marL="0" indent="0">
              <a:buNone/>
            </a:pPr>
            <a:r>
              <a:rPr lang="en-GB" i="1" dirty="0">
                <a:solidFill>
                  <a:srgbClr val="0070C0"/>
                </a:solidFill>
              </a:rPr>
              <a:t>	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B84F14E2-BECD-44E1-B5E0-9CD8DAC422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3613047"/>
              </p:ext>
            </p:extLst>
          </p:nvPr>
        </p:nvGraphicFramePr>
        <p:xfrm>
          <a:off x="2819400" y="3810708"/>
          <a:ext cx="6553200" cy="2314884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44500">
                  <a:extLst>
                    <a:ext uri="{9D8B030D-6E8A-4147-A177-3AD203B41FA5}">
                      <a16:colId xmlns:a16="http://schemas.microsoft.com/office/drawing/2014/main" val="1750648878"/>
                    </a:ext>
                  </a:extLst>
                </a:gridCol>
                <a:gridCol w="6108700">
                  <a:extLst>
                    <a:ext uri="{9D8B030D-6E8A-4147-A177-3AD203B41FA5}">
                      <a16:colId xmlns:a16="http://schemas.microsoft.com/office/drawing/2014/main" val="1613651064"/>
                    </a:ext>
                  </a:extLst>
                </a:gridCol>
              </a:tblGrid>
              <a:tr h="2314884">
                <a:tc>
                  <a:txBody>
                    <a:bodyPr/>
                    <a:lstStyle/>
                    <a:p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  <a:p>
                      <a:endParaRPr lang="en-GB" sz="2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  <a:p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  <a:p>
                      <a:endParaRPr lang="en-GB" sz="2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  <a:p>
                      <a:endParaRPr lang="en-GB" sz="2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Pet():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2000" b="0" dirty="0">
                          <a:solidFill>
                            <a:srgbClr val="008000"/>
                          </a:solidFill>
                          <a:latin typeface="Courier New" panose="02070309020205020404" pitchFamily="49" charset="0"/>
                        </a:rPr>
                        <a:t># Constructor</a:t>
                      </a:r>
                      <a:endParaRPr lang="en-GB" sz="20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def </a:t>
                      </a: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en-GB" sz="20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init</a:t>
                      </a: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self,name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print(“</a:t>
                      </a: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Hello”,name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0" indent="0">
                        <a:buNone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scooby=Pet(“Scooby-Doo”)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0825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43296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Attributes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16025"/>
            <a:ext cx="10515600" cy="1609725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/>
              <a:t>Attributes are characteristics of an object and can be defined and initialised in the constructor method.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/>
              <a:t>They can be accessed within the class by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self.attribute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/>
              <a:t>They can be accessed outside the class by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ClassName.attribute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5120D326-2592-4454-8D5B-5B20A0EC10C7}"/>
              </a:ext>
            </a:extLst>
          </p:cNvPr>
          <p:cNvGraphicFramePr>
            <a:graphicFrameLocks noGrp="1"/>
          </p:cNvGraphicFramePr>
          <p:nvPr/>
        </p:nvGraphicFramePr>
        <p:xfrm>
          <a:off x="1009650" y="3020316"/>
          <a:ext cx="10172700" cy="3380485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690009">
                  <a:extLst>
                    <a:ext uri="{9D8B030D-6E8A-4147-A177-3AD203B41FA5}">
                      <a16:colId xmlns:a16="http://schemas.microsoft.com/office/drawing/2014/main" val="1750648878"/>
                    </a:ext>
                  </a:extLst>
                </a:gridCol>
                <a:gridCol w="9482691">
                  <a:extLst>
                    <a:ext uri="{9D8B030D-6E8A-4147-A177-3AD203B41FA5}">
                      <a16:colId xmlns:a16="http://schemas.microsoft.com/office/drawing/2014/main" val="1613651064"/>
                    </a:ext>
                  </a:extLst>
                </a:gridCol>
              </a:tblGrid>
              <a:tr h="3380485">
                <a:tc>
                  <a:txBody>
                    <a:bodyPr/>
                    <a:lstStyle/>
                    <a:p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  <a:p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  <a:p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  <a:p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  <a:p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  <a:p>
                      <a:endParaRPr lang="en-GB" sz="2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  <a:p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  <a:p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  <a:p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0" dirty="0">
                          <a:latin typeface="Courier New" panose="02070309020205020404" pitchFamily="49" charset="0"/>
                        </a:rPr>
                        <a:t>class Pet(): 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</a:rPr>
                        <a:t> def __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</a:rPr>
                        <a:t>init</a:t>
                      </a:r>
                      <a:r>
                        <a:rPr lang="en-GB" sz="2000" b="0" dirty="0">
                          <a:latin typeface="Courier New" panose="02070309020205020404" pitchFamily="49" charset="0"/>
                        </a:rPr>
                        <a:t>__(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</a:rPr>
                        <a:t>self,name,type,temprement</a:t>
                      </a:r>
                      <a:r>
                        <a:rPr lang="en-GB" sz="2000" b="0" dirty="0">
                          <a:latin typeface="Courier New" panose="02070309020205020404" pitchFamily="49" charset="0"/>
                        </a:rPr>
                        <a:t>): 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</a:rPr>
                        <a:t>  </a:t>
                      </a:r>
                      <a:r>
                        <a:rPr lang="en-GB" sz="2000" b="1" dirty="0">
                          <a:latin typeface="Courier New" panose="02070309020205020404" pitchFamily="49" charset="0"/>
                        </a:rPr>
                        <a:t>self.name=name </a:t>
                      </a:r>
                    </a:p>
                    <a:p>
                      <a:r>
                        <a:rPr lang="en-GB" sz="2000" b="1" dirty="0">
                          <a:latin typeface="Courier New" panose="02070309020205020404" pitchFamily="49" charset="0"/>
                        </a:rPr>
                        <a:t>  </a:t>
                      </a:r>
                      <a:r>
                        <a:rPr lang="en-GB" sz="2000" b="1" dirty="0" err="1">
                          <a:latin typeface="Courier New" panose="02070309020205020404" pitchFamily="49" charset="0"/>
                        </a:rPr>
                        <a:t>self.type</a:t>
                      </a:r>
                      <a:r>
                        <a:rPr lang="en-GB" sz="2000" b="1" dirty="0">
                          <a:latin typeface="Courier New" panose="02070309020205020404" pitchFamily="49" charset="0"/>
                        </a:rPr>
                        <a:t>=type </a:t>
                      </a:r>
                    </a:p>
                    <a:p>
                      <a:r>
                        <a:rPr lang="en-GB" sz="2000" b="1" dirty="0">
                          <a:latin typeface="Courier New" panose="02070309020205020404" pitchFamily="49" charset="0"/>
                        </a:rPr>
                        <a:t>  </a:t>
                      </a:r>
                      <a:r>
                        <a:rPr lang="en-GB" sz="2000" b="1" dirty="0" err="1">
                          <a:latin typeface="Courier New" panose="02070309020205020404" pitchFamily="49" charset="0"/>
                        </a:rPr>
                        <a:t>self.temperament</a:t>
                      </a:r>
                      <a:r>
                        <a:rPr lang="en-GB" sz="2000" b="1" dirty="0">
                          <a:latin typeface="Courier New" panose="02070309020205020404" pitchFamily="49" charset="0"/>
                        </a:rPr>
                        <a:t>=</a:t>
                      </a:r>
                      <a:r>
                        <a:rPr lang="en-GB" sz="2000" b="1" dirty="0" err="1">
                          <a:latin typeface="Courier New" panose="02070309020205020404" pitchFamily="49" charset="0"/>
                        </a:rPr>
                        <a:t>temprement</a:t>
                      </a:r>
                      <a:r>
                        <a:rPr lang="en-GB" sz="2000" b="1" dirty="0">
                          <a:latin typeface="Courier New" panose="02070309020205020404" pitchFamily="49" charset="0"/>
                        </a:rPr>
                        <a:t> </a:t>
                      </a:r>
                    </a:p>
                    <a:p>
                      <a:endParaRPr lang="en-GB" sz="2000" b="0" dirty="0">
                        <a:latin typeface="Courier New" panose="02070309020205020404" pitchFamily="49" charset="0"/>
                      </a:endParaRP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</a:rPr>
                        <a:t>scooby=Pet(“Scooby-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</a:rPr>
                        <a:t>Doo",“Great</a:t>
                      </a:r>
                      <a:r>
                        <a:rPr lang="en-GB" sz="2000" b="0" dirty="0">
                          <a:latin typeface="Courier New" panose="02070309020205020404" pitchFamily="49" charset="0"/>
                        </a:rPr>
                        <a:t>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</a:rPr>
                        <a:t>Dane”,”cowardly</a:t>
                      </a:r>
                      <a:r>
                        <a:rPr lang="en-GB" sz="2000" b="0" dirty="0">
                          <a:latin typeface="Courier New" panose="02070309020205020404" pitchFamily="49" charset="0"/>
                        </a:rPr>
                        <a:t> and clumsy”) </a:t>
                      </a:r>
                    </a:p>
                    <a:p>
                      <a:r>
                        <a:rPr lang="en-GB" sz="2000" b="0" dirty="0" err="1">
                          <a:latin typeface="Courier New" panose="02070309020205020404" pitchFamily="49" charset="0"/>
                        </a:rPr>
                        <a:t>garfield</a:t>
                      </a:r>
                      <a:r>
                        <a:rPr lang="en-GB" sz="2000" b="0" dirty="0">
                          <a:latin typeface="Courier New" panose="02070309020205020404" pitchFamily="49" charset="0"/>
                        </a:rPr>
                        <a:t>=Pet(“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</a:rPr>
                        <a:t>Garfield",“Cat",“Lazy</a:t>
                      </a:r>
                      <a:r>
                        <a:rPr lang="en-GB" sz="2000" b="0" dirty="0">
                          <a:latin typeface="Courier New" panose="02070309020205020404" pitchFamily="49" charset="0"/>
                        </a:rPr>
                        <a:t>") 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</a:rPr>
                        <a:t>print(</a:t>
                      </a:r>
                      <a:r>
                        <a:rPr lang="en-GB" sz="2000" b="1" dirty="0" err="1">
                          <a:latin typeface="Courier New" panose="02070309020205020404" pitchFamily="49" charset="0"/>
                        </a:rPr>
                        <a:t>scooby.type</a:t>
                      </a:r>
                      <a:r>
                        <a:rPr lang="en-GB" sz="2000" b="0" dirty="0">
                          <a:latin typeface="Courier New" panose="02070309020205020404" pitchFamily="49" charset="0"/>
                        </a:rPr>
                        <a:t>) 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</a:rPr>
                        <a:t>print(</a:t>
                      </a:r>
                      <a:r>
                        <a:rPr lang="en-GB" sz="2000" b="1" dirty="0" err="1">
                          <a:latin typeface="Courier New" panose="02070309020205020404" pitchFamily="49" charset="0"/>
                        </a:rPr>
                        <a:t>garfield.temprement</a:t>
                      </a:r>
                      <a:r>
                        <a:rPr lang="en-GB" sz="2000" b="0" dirty="0">
                          <a:latin typeface="Courier New" panose="02070309020205020404" pitchFamily="49" charset="0"/>
                        </a:rPr>
                        <a:t>)</a:t>
                      </a:r>
                      <a:endParaRPr lang="en-GB" sz="20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0825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84234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6B7FF-556E-4623-B36D-9004BDD5A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Modify the code</a:t>
            </a: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D4D24A2F-C450-460A-B8FC-4367BEFD19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2023463"/>
              </p:ext>
            </p:extLst>
          </p:nvPr>
        </p:nvGraphicFramePr>
        <p:xfrm>
          <a:off x="838200" y="851068"/>
          <a:ext cx="4624137" cy="585216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92047">
                  <a:extLst>
                    <a:ext uri="{9D8B030D-6E8A-4147-A177-3AD203B41FA5}">
                      <a16:colId xmlns:a16="http://schemas.microsoft.com/office/drawing/2014/main" val="1750648878"/>
                    </a:ext>
                  </a:extLst>
                </a:gridCol>
                <a:gridCol w="4032090">
                  <a:extLst>
                    <a:ext uri="{9D8B030D-6E8A-4147-A177-3AD203B41FA5}">
                      <a16:colId xmlns:a16="http://schemas.microsoft.com/office/drawing/2014/main" val="16136510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  <a:p>
                      <a:endParaRPr lang="en-GB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  <a:p>
                      <a:endParaRPr lang="en-GB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  <a:p>
                      <a:endParaRPr lang="en-GB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  <a:p>
                      <a:endParaRPr lang="en-GB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  <a:p>
                      <a:endParaRPr lang="en-GB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</a:t>
                      </a:r>
                    </a:p>
                    <a:p>
                      <a:endParaRPr lang="en-GB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12</a:t>
                      </a:r>
                    </a:p>
                    <a:p>
                      <a:endParaRPr lang="en-GB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13</a:t>
                      </a: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 turtle import * </a:t>
                      </a:r>
                    </a:p>
                    <a:p>
                      <a:pPr marL="0" indent="0">
                        <a:buNone/>
                      </a:pPr>
                      <a:endParaRPr lang="en-GB" sz="18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Polygon():</a:t>
                      </a:r>
                    </a:p>
                    <a:p>
                      <a:pPr marL="0" indent="0">
                        <a:buNone/>
                      </a:pPr>
                      <a:endParaRPr lang="en-GB" sz="18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def draw(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self,sides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 marL="0" indent="0">
                        <a:buNone/>
                      </a:pPr>
                      <a:endParaRPr lang="en-GB" sz="18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penup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goto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(0,0)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pendown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indent="0">
                        <a:buNone/>
                      </a:pPr>
                      <a:endParaRPr lang="en-GB" sz="18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begin_fill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fillcolor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(“Purple”)</a:t>
                      </a:r>
                    </a:p>
                    <a:p>
                      <a:pPr marL="0" indent="0">
                        <a:buNone/>
                      </a:pPr>
                      <a:endParaRPr lang="en-GB" sz="18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for  c in range(sides):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forward(100)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left(360/sides)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end_fill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shape=Polygon()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shape.draw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(4)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082574"/>
                  </a:ext>
                </a:extLst>
              </a:tr>
            </a:tbl>
          </a:graphicData>
        </a:graphic>
      </p:graphicFrame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3842DAF-CC40-4CCF-84D9-2B7AC8DD87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72484" y="1001044"/>
            <a:ext cx="6051884" cy="5272756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GB" dirty="0"/>
              <a:t>The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draw</a:t>
            </a:r>
            <a:r>
              <a:rPr lang="en-GB" dirty="0"/>
              <a:t> method contains a lot of fixed values that ought to be attributes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/>
              <a:t>   </a:t>
            </a:r>
            <a:r>
              <a:rPr lang="en-GB" sz="2800" b="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goto</a:t>
            </a:r>
            <a:r>
              <a:rPr lang="en-GB" sz="2800" b="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GB" sz="2800" b="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GB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GB" sz="2800" b="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# (</a:t>
            </a:r>
            <a:r>
              <a:rPr lang="en-GB" sz="2800" b="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xpos</a:t>
            </a:r>
            <a:r>
              <a:rPr lang="en-GB" sz="2800" b="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GB" sz="2800" b="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ypos</a:t>
            </a:r>
            <a:r>
              <a:rPr lang="en-GB" sz="2800" b="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2800" b="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800" b="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fillcolor</a:t>
            </a:r>
            <a:r>
              <a:rPr lang="en-GB" sz="2800" b="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</a:t>
            </a:r>
            <a:r>
              <a:rPr lang="en-GB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Purple</a:t>
            </a:r>
            <a:r>
              <a:rPr lang="en-GB" sz="2800" b="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”) # colour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2800" b="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forward(</a:t>
            </a:r>
            <a:r>
              <a:rPr lang="en-GB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100</a:t>
            </a:r>
            <a:r>
              <a:rPr lang="en-GB" sz="2800" b="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# size pixels</a:t>
            </a:r>
          </a:p>
          <a:p>
            <a:pPr marL="0" indent="0">
              <a:lnSpc>
                <a:spcPct val="120000"/>
              </a:lnSpc>
              <a:buNone/>
            </a:pPr>
            <a:endParaRPr lang="en-GB" dirty="0"/>
          </a:p>
          <a:p>
            <a:pPr marL="514350" indent="-514350">
              <a:lnSpc>
                <a:spcPct val="120000"/>
              </a:lnSpc>
              <a:buFont typeface="+mj-lt"/>
              <a:buAutoNum type="alphaLcParenR"/>
            </a:pPr>
            <a:r>
              <a:rPr lang="en-GB" dirty="0"/>
              <a:t>Create a new constructor method. It needs to have 6 parameters (including the object parameter) that include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xpos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ypos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, colour, sides </a:t>
            </a:r>
            <a:r>
              <a:rPr lang="en-GB" dirty="0"/>
              <a:t>and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size</a:t>
            </a:r>
          </a:p>
          <a:p>
            <a:pPr marL="514350" indent="-514350">
              <a:lnSpc>
                <a:spcPct val="120000"/>
              </a:lnSpc>
              <a:buFont typeface="+mj-lt"/>
              <a:buAutoNum type="alphaLcParenR"/>
            </a:pPr>
            <a:r>
              <a:rPr lang="en-GB" dirty="0"/>
              <a:t>Make modifications throughout to reflect these changes. </a:t>
            </a:r>
            <a:r>
              <a:rPr lang="en-GB" dirty="0" err="1"/>
              <a:t>Eg</a:t>
            </a:r>
            <a:r>
              <a:rPr lang="en-GB" dirty="0"/>
              <a:t>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draw</a:t>
            </a:r>
            <a:r>
              <a:rPr lang="en-GB" dirty="0"/>
              <a:t> only needs to have an object parameter now</a:t>
            </a:r>
          </a:p>
          <a:p>
            <a:pPr marL="514350" indent="-514350">
              <a:lnSpc>
                <a:spcPct val="120000"/>
              </a:lnSpc>
              <a:buFont typeface="+mj-lt"/>
              <a:buAutoNum type="alphaLcParenR"/>
            </a:pPr>
            <a:r>
              <a:rPr lang="en-GB" dirty="0"/>
              <a:t>Put lines 4-6 in a new method named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position </a:t>
            </a:r>
            <a:r>
              <a:rPr lang="en-GB" dirty="0">
                <a:cs typeface="Courier New" panose="02070309020205020404" pitchFamily="49" charset="0"/>
              </a:rPr>
              <a:t>and then call this new method from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draw </a:t>
            </a:r>
          </a:p>
          <a:p>
            <a:pPr marL="514350" indent="-514350">
              <a:lnSpc>
                <a:spcPct val="120000"/>
              </a:lnSpc>
              <a:buFont typeface="+mj-lt"/>
              <a:buAutoNum type="alphaLcParenR"/>
            </a:pPr>
            <a:r>
              <a:rPr lang="en-GB" dirty="0">
                <a:cs typeface="Courier New" panose="02070309020205020404" pitchFamily="49" charset="0"/>
              </a:rPr>
              <a:t>Put lines 9-11 in a new method named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plot</a:t>
            </a:r>
            <a:r>
              <a:rPr lang="en-GB" dirty="0">
                <a:cs typeface="Courier New" panose="02070309020205020404" pitchFamily="49" charset="0"/>
              </a:rPr>
              <a:t> and then call this new method from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draw</a:t>
            </a:r>
          </a:p>
          <a:p>
            <a:pPr marL="514350" indent="-514350">
              <a:lnSpc>
                <a:spcPct val="120000"/>
              </a:lnSpc>
              <a:buFont typeface="+mj-lt"/>
              <a:buAutoNum type="alphaLcParenR"/>
            </a:pPr>
            <a:r>
              <a:rPr lang="en-GB" dirty="0">
                <a:cs typeface="Courier New" panose="02070309020205020404" pitchFamily="49" charset="0"/>
              </a:rPr>
              <a:t>Create </a:t>
            </a:r>
            <a:r>
              <a:rPr lang="en-GB">
                <a:cs typeface="Courier New" panose="02070309020205020404" pitchFamily="49" charset="0"/>
              </a:rPr>
              <a:t>multiple objects</a:t>
            </a:r>
          </a:p>
          <a:p>
            <a:pPr marL="514350" indent="-514350">
              <a:lnSpc>
                <a:spcPct val="120000"/>
              </a:lnSpc>
              <a:buFont typeface="+mj-lt"/>
              <a:buAutoNum type="alphaLcParenR"/>
            </a:pPr>
            <a:r>
              <a:rPr lang="en-GB">
                <a:cs typeface="Courier New" panose="02070309020205020404" pitchFamily="49" charset="0"/>
              </a:rPr>
              <a:t>Call </a:t>
            </a:r>
            <a:r>
              <a:rPr lang="en-GB" dirty="0">
                <a:cs typeface="Courier New" panose="02070309020205020404" pitchFamily="49" charset="0"/>
              </a:rPr>
              <a:t>the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draw </a:t>
            </a:r>
            <a:r>
              <a:rPr lang="en-GB" dirty="0">
                <a:cs typeface="Courier New" panose="02070309020205020404" pitchFamily="49" charset="0"/>
              </a:rPr>
              <a:t>method to create a red triangle and green pentagon</a:t>
            </a:r>
          </a:p>
          <a:p>
            <a:pPr marL="514350" indent="-514350">
              <a:lnSpc>
                <a:spcPct val="120000"/>
              </a:lnSpc>
              <a:buFont typeface="+mj-lt"/>
              <a:buAutoNum type="alphaLcParenR"/>
            </a:pPr>
            <a:endParaRPr lang="en-GB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9252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Object oriented Programming (OOP)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Classes, objects, instantiation, attributes and methods</a:t>
            </a:r>
          </a:p>
        </p:txBody>
      </p:sp>
    </p:spTree>
    <p:extLst>
      <p:ext uri="{BB962C8B-B14F-4D97-AF65-F5344CB8AC3E}">
        <p14:creationId xmlns:p14="http://schemas.microsoft.com/office/powerpoint/2010/main" val="34363725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5A9A4-9A4C-4720-B9E6-0A66E1817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For reference: Common Turtle Commands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1C2E4F7-70CE-43F2-A799-2ABB6FEC4747}"/>
              </a:ext>
            </a:extLst>
          </p:cNvPr>
          <p:cNvSpPr txBox="1">
            <a:spLocks/>
          </p:cNvSpPr>
          <p:nvPr/>
        </p:nvSpPr>
        <p:spPr>
          <a:xfrm>
            <a:off x="808672" y="1056224"/>
            <a:ext cx="11562041" cy="5118651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forward(100)     # Move forward 100 steps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left(90)         # Turn left 90 degrees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right(90)        # Turn right 90 degrees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speed(10)        # Set speed of turtle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shape("turtle")  # Set shape of turtle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color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(“blue”)    # Set colour of turtle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pensize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(6)       # Set line thickness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penup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          # Remove pen from paper so no line drawn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pendown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        # Put pen on paper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fillcolor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(“red”) # Set Colour to fill in shape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begin_fill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     # Begin shape fill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end_fill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       # End shape fill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goto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(50,60)      # Move turtle to x, y position 50,60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circle(50)       # Draw circle with radius 50 pixels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41457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6049FC-87FB-4E56-BB77-18F8BEA7E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solution</a:t>
            </a:r>
            <a:endParaRPr lang="en-GB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300A963-931C-41B4-B60A-0C377E24B8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3935780"/>
              </p:ext>
            </p:extLst>
          </p:nvPr>
        </p:nvGraphicFramePr>
        <p:xfrm>
          <a:off x="6057900" y="0"/>
          <a:ext cx="6134100" cy="68580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04004">
                  <a:extLst>
                    <a:ext uri="{9D8B030D-6E8A-4147-A177-3AD203B41FA5}">
                      <a16:colId xmlns:a16="http://schemas.microsoft.com/office/drawing/2014/main" val="1750648878"/>
                    </a:ext>
                  </a:extLst>
                </a:gridCol>
                <a:gridCol w="5630096">
                  <a:extLst>
                    <a:ext uri="{9D8B030D-6E8A-4147-A177-3AD203B41FA5}">
                      <a16:colId xmlns:a16="http://schemas.microsoft.com/office/drawing/2014/main" val="16136510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  <a:p>
                      <a:endParaRPr lang="en-GB" sz="12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  <a:p>
                      <a:endParaRPr lang="en-GB" sz="12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  <a:p>
                      <a:endParaRPr lang="en-GB" sz="12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  <a:p>
                      <a:endParaRPr lang="en-GB" sz="12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</a:p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</a:p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</a:t>
                      </a:r>
                    </a:p>
                    <a:p>
                      <a:endParaRPr lang="en-GB" sz="12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12</a:t>
                      </a:r>
                    </a:p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13</a:t>
                      </a:r>
                    </a:p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14</a:t>
                      </a:r>
                    </a:p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15</a:t>
                      </a:r>
                    </a:p>
                    <a:p>
                      <a:endParaRPr lang="en-GB" sz="12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16</a:t>
                      </a:r>
                    </a:p>
                    <a:p>
                      <a:endParaRPr lang="en-GB" sz="12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17</a:t>
                      </a:r>
                    </a:p>
                    <a:p>
                      <a:endParaRPr lang="en-GB" sz="12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18</a:t>
                      </a:r>
                    </a:p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19</a:t>
                      </a:r>
                    </a:p>
                    <a:p>
                      <a:endParaRPr lang="en-GB" sz="12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20</a:t>
                      </a:r>
                    </a:p>
                    <a:p>
                      <a:endParaRPr lang="en-GB" sz="12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21</a:t>
                      </a:r>
                    </a:p>
                    <a:p>
                      <a:endParaRPr lang="en-GB" sz="12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22</a:t>
                      </a:r>
                    </a:p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23</a:t>
                      </a:r>
                    </a:p>
                    <a:p>
                      <a:endParaRPr lang="en-GB" sz="12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24</a:t>
                      </a:r>
                    </a:p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 turtle import *            	</a:t>
                      </a:r>
                    </a:p>
                    <a:p>
                      <a:pPr marL="0" indent="0">
                        <a:buNone/>
                      </a:pPr>
                      <a:endParaRPr lang="en-GB" sz="12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Polygon():</a:t>
                      </a:r>
                    </a:p>
                    <a:p>
                      <a:pPr marL="0" indent="0">
                        <a:buNone/>
                      </a:pPr>
                      <a:endParaRPr lang="en-GB" sz="12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def __</a:t>
                      </a:r>
                      <a:r>
                        <a:rPr lang="en-GB" sz="12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init</a:t>
                      </a: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__(</a:t>
                      </a:r>
                      <a:r>
                        <a:rPr lang="en-GB" sz="12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self,sides,colour,xpos</a:t>
                      </a: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=0,ypos=0,size=100):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2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self.sides</a:t>
                      </a: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=sides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2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self.colour</a:t>
                      </a: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=colour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2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self.xpos</a:t>
                      </a: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</a:t>
                      </a:r>
                      <a:r>
                        <a:rPr lang="en-GB" sz="12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xpos</a:t>
                      </a:r>
                      <a:endParaRPr lang="en-GB" sz="12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2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self.ypos</a:t>
                      </a: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</a:t>
                      </a:r>
                      <a:r>
                        <a:rPr lang="en-GB" sz="12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ypos</a:t>
                      </a:r>
                      <a:endParaRPr lang="en-GB" sz="12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2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self.size</a:t>
                      </a: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=size</a:t>
                      </a:r>
                    </a:p>
                    <a:p>
                      <a:pPr marL="0" indent="0">
                        <a:buNone/>
                      </a:pPr>
                      <a:endParaRPr lang="en-GB" sz="12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def </a:t>
                      </a:r>
                      <a:r>
                        <a:rPr lang="en-GB" sz="12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pos</a:t>
                      </a: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2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penup</a:t>
                      </a: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2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goto</a:t>
                      </a: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12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self.xpos,self.ypos</a:t>
                      </a: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2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pendown</a:t>
                      </a: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  </a:t>
                      </a:r>
                    </a:p>
                    <a:p>
                      <a:pPr marL="0" indent="0">
                        <a:buNone/>
                      </a:pPr>
                      <a:endParaRPr lang="en-GB" sz="12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def plot(self):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for  c in range(</a:t>
                      </a:r>
                      <a:r>
                        <a:rPr lang="en-GB" sz="12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self.sides</a:t>
                      </a: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forward(</a:t>
                      </a:r>
                      <a:r>
                        <a:rPr lang="en-GB" sz="12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self.size</a:t>
                      </a: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left(360/</a:t>
                      </a:r>
                      <a:r>
                        <a:rPr lang="en-GB" sz="12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self.sides</a:t>
                      </a: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 </a:t>
                      </a:r>
                    </a:p>
                    <a:p>
                      <a:pPr marL="0" indent="0">
                        <a:buNone/>
                      </a:pPr>
                      <a:endParaRPr lang="en-GB" sz="12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def draw(self):</a:t>
                      </a:r>
                    </a:p>
                    <a:p>
                      <a:pPr marL="0" indent="0">
                        <a:buNone/>
                      </a:pPr>
                      <a:endParaRPr lang="en-GB" sz="12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2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self.pos</a:t>
                      </a: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indent="0">
                        <a:buNone/>
                      </a:pPr>
                      <a:endParaRPr lang="en-GB" sz="12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2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begin_fill</a:t>
                      </a: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2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fillcolor</a:t>
                      </a: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12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self.colour</a:t>
                      </a: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0" indent="0">
                        <a:buNone/>
                      </a:pPr>
                      <a:endParaRPr lang="en-GB" sz="12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2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self.plot</a:t>
                      </a: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2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end_fill</a:t>
                      </a: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indent="0">
                        <a:buNone/>
                      </a:pPr>
                      <a:endParaRPr lang="en-GB" sz="12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pentagon=Polygon(5,"Green",100,100,50)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pentagon.draw</a:t>
                      </a: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indent="0">
                        <a:buNone/>
                      </a:pPr>
                      <a:endParaRPr lang="en-GB" sz="12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triangle=Polygon(3,"Red",0,0,50)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triangle.draw</a:t>
                      </a: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  <a:endParaRPr lang="en-GB" sz="12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0825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55099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0EBFBA-353A-463C-8D25-7C51FDBFA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Make: Cuboid Properties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740DDAB-6196-4353-9071-8ABABD72FFB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36600" y="974725"/>
                <a:ext cx="10515600" cy="3324225"/>
              </a:xfrm>
            </p:spPr>
            <p:txBody>
              <a:bodyPr>
                <a:normAutofit fontScale="55000" lnSpcReduction="20000"/>
              </a:bodyPr>
              <a:lstStyle/>
              <a:p>
                <a:pPr>
                  <a:lnSpc>
                    <a:spcPct val="120000"/>
                  </a:lnSpc>
                  <a:buFont typeface="Wingdings" panose="05000000000000000000" pitchFamily="2" charset="2"/>
                  <a:buChar char="ü"/>
                </a:pPr>
                <a:r>
                  <a:rPr lang="en-US" dirty="0"/>
                  <a:t>Write a program using a class for calculate the following properties of a cuboid:</a:t>
                </a:r>
              </a:p>
              <a:p>
                <a:pPr lvl="1">
                  <a:lnSpc>
                    <a:spcPct val="120000"/>
                  </a:lnSpc>
                  <a:buFont typeface="Wingdings" panose="05000000000000000000" pitchFamily="2" charset="2"/>
                  <a:buChar char="ü"/>
                </a:pPr>
                <a:r>
                  <a:rPr lang="en-GB" i="0" dirty="0">
                    <a:solidFill>
                      <a:srgbClr val="333333"/>
                    </a:solidFill>
                    <a:effectLst/>
                  </a:rPr>
                  <a:t>Lateral Surface </a:t>
                </a:r>
                <a:r>
                  <a:rPr lang="en-GB" dirty="0">
                    <a:solidFill>
                      <a:srgbClr val="333333"/>
                    </a:solidFill>
                  </a:rPr>
                  <a:t>A</a:t>
                </a:r>
                <a:r>
                  <a:rPr lang="en-GB" i="0" dirty="0">
                    <a:solidFill>
                      <a:srgbClr val="333333"/>
                    </a:solidFill>
                    <a:effectLst/>
                  </a:rPr>
                  <a:t>rea (surface area of the sides of the cuboid, top and bottom sides not considered)</a:t>
                </a:r>
              </a:p>
              <a:p>
                <a:pPr lvl="1">
                  <a:lnSpc>
                    <a:spcPct val="120000"/>
                  </a:lnSpc>
                  <a:buFont typeface="Wingdings" panose="05000000000000000000" pitchFamily="2" charset="2"/>
                  <a:buChar char="ü"/>
                </a:pPr>
                <a:r>
                  <a:rPr lang="en-GB" i="0" dirty="0">
                    <a:solidFill>
                      <a:srgbClr val="333333"/>
                    </a:solidFill>
                    <a:effectLst/>
                  </a:rPr>
                  <a:t>Total Surface Area </a:t>
                </a:r>
              </a:p>
              <a:p>
                <a:pPr lvl="1">
                  <a:lnSpc>
                    <a:spcPct val="120000"/>
                  </a:lnSpc>
                  <a:buFont typeface="Wingdings" panose="05000000000000000000" pitchFamily="2" charset="2"/>
                  <a:buChar char="ü"/>
                </a:pPr>
                <a:r>
                  <a:rPr lang="pt-BR" i="0" dirty="0">
                    <a:solidFill>
                      <a:srgbClr val="333333"/>
                    </a:solidFill>
                    <a:effectLst/>
                  </a:rPr>
                  <a:t>Volume </a:t>
                </a:r>
              </a:p>
              <a:p>
                <a:pPr lvl="1">
                  <a:lnSpc>
                    <a:spcPct val="120000"/>
                  </a:lnSpc>
                  <a:buFont typeface="Wingdings" panose="05000000000000000000" pitchFamily="2" charset="2"/>
                  <a:buChar char="ü"/>
                </a:pPr>
                <a:r>
                  <a:rPr lang="pt-BR" i="0" dirty="0">
                    <a:solidFill>
                      <a:srgbClr val="333333"/>
                    </a:solidFill>
                    <a:effectLst/>
                  </a:rPr>
                  <a:t>Length Along Diagonal </a:t>
                </a:r>
              </a:p>
              <a:p>
                <a:pPr lvl="1">
                  <a:lnSpc>
                    <a:spcPct val="120000"/>
                  </a:lnSpc>
                  <a:buFont typeface="Wingdings" panose="05000000000000000000" pitchFamily="2" charset="2"/>
                  <a:buChar char="ü"/>
                </a:pPr>
                <a:r>
                  <a:rPr lang="pt-BR" i="0" dirty="0">
                    <a:solidFill>
                      <a:srgbClr val="333333"/>
                    </a:solidFill>
                    <a:effectLst/>
                  </a:rPr>
                  <a:t>Perimeter</a:t>
                </a:r>
                <a:endParaRPr lang="en-GB" dirty="0"/>
              </a:p>
              <a:p>
                <a:pPr>
                  <a:lnSpc>
                    <a:spcPct val="120000"/>
                  </a:lnSpc>
                  <a:buFont typeface="Wingdings" panose="05000000000000000000" pitchFamily="2" charset="2"/>
                  <a:buChar char="ü"/>
                </a:pPr>
                <a:r>
                  <a:rPr lang="en-GB" dirty="0"/>
                  <a:t>Name the class: Cuboid</a:t>
                </a:r>
              </a:p>
              <a:p>
                <a:pPr>
                  <a:lnSpc>
                    <a:spcPct val="120000"/>
                  </a:lnSpc>
                  <a:buFont typeface="Wingdings" panose="05000000000000000000" pitchFamily="2" charset="2"/>
                  <a:buChar char="ü"/>
                </a:pPr>
                <a:r>
                  <a:rPr lang="en-GB" dirty="0"/>
                  <a:t>Use the constructor method to get the breadth </a:t>
                </a:r>
                <a14:m>
                  <m:oMath xmlns:m="http://schemas.openxmlformats.org/officeDocument/2006/math">
                    <m:r>
                      <a:rPr lang="en-GB" i="1" dirty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dirty="0"/>
                  <a:t>, height </a:t>
                </a:r>
                <a14:m>
                  <m:oMath xmlns:m="http://schemas.openxmlformats.org/officeDocument/2006/math">
                    <m:r>
                      <a:rPr lang="en-GB" i="1" dirty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GB" dirty="0"/>
                  <a:t> and length</a:t>
                </a:r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r>
                      <a:rPr lang="en-GB" sz="2800" i="1" dirty="0" err="1" smtClean="0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GB" dirty="0"/>
                  <a:t> of the cuboid</a:t>
                </a:r>
              </a:p>
              <a:p>
                <a:pPr>
                  <a:lnSpc>
                    <a:spcPct val="120000"/>
                  </a:lnSpc>
                  <a:buFont typeface="Wingdings" panose="05000000000000000000" pitchFamily="2" charset="2"/>
                  <a:buChar char="ü"/>
                </a:pPr>
                <a:r>
                  <a:rPr lang="en-GB" dirty="0"/>
                  <a:t>Create an object where length=5, breadth=4 </a:t>
                </a:r>
                <a:r>
                  <a:rPr lang="en-GB"/>
                  <a:t>and height=3</a:t>
                </a:r>
                <a:endParaRPr lang="en-GB" dirty="0"/>
              </a:p>
              <a:p>
                <a:pPr>
                  <a:lnSpc>
                    <a:spcPct val="120000"/>
                  </a:lnSpc>
                  <a:buFont typeface="Wingdings" panose="05000000000000000000" pitchFamily="2" charset="2"/>
                  <a:buChar char="ü"/>
                </a:pPr>
                <a:r>
                  <a:rPr lang="en-GB" dirty="0"/>
                  <a:t>Create methods for each of properties.  The equations for the properties are below:</a:t>
                </a:r>
              </a:p>
              <a:p>
                <a:pPr marL="0" indent="0">
                  <a:lnSpc>
                    <a:spcPct val="120000"/>
                  </a:lnSpc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740DDAB-6196-4353-9071-8ABABD72FFB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36600" y="974725"/>
                <a:ext cx="10515600" cy="3324225"/>
              </a:xfrm>
              <a:blipFill>
                <a:blip r:embed="rId2"/>
                <a:stretch>
                  <a:fillRect l="-174" t="-3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7">
                <a:extLst>
                  <a:ext uri="{FF2B5EF4-FFF2-40B4-BE49-F238E27FC236}">
                    <a16:creationId xmlns:a16="http://schemas.microsoft.com/office/drawing/2014/main" id="{EC5192F1-C0D4-4B1E-804E-8359AAC5B36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2951138"/>
                  </p:ext>
                </p:extLst>
              </p:nvPr>
            </p:nvGraphicFramePr>
            <p:xfrm>
              <a:off x="1117600" y="4140834"/>
              <a:ext cx="5257801" cy="2240915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552700">
                      <a:extLst>
                        <a:ext uri="{9D8B030D-6E8A-4147-A177-3AD203B41FA5}">
                          <a16:colId xmlns:a16="http://schemas.microsoft.com/office/drawing/2014/main" val="2285051357"/>
                        </a:ext>
                      </a:extLst>
                    </a:gridCol>
                    <a:gridCol w="2705101">
                      <a:extLst>
                        <a:ext uri="{9D8B030D-6E8A-4147-A177-3AD203B41FA5}">
                          <a16:colId xmlns:a16="http://schemas.microsoft.com/office/drawing/2014/main" val="403794341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sz="1600" b="1" dirty="0">
                              <a:solidFill>
                                <a:schemeClr val="tx1"/>
                              </a:solidFill>
                            </a:rPr>
                            <a:t>Property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b="1" dirty="0">
                              <a:solidFill>
                                <a:schemeClr val="tx1"/>
                              </a:solidFill>
                            </a:rPr>
                            <a:t>Equation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5689588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sz="1600" dirty="0"/>
                            <a:t>Lateral Surface Area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GB" sz="1600" i="1" dirty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GB" sz="1600" i="1" dirty="0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GB" sz="1600" i="1" dirty="0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GB" sz="1600" i="1" dirty="0" err="1" smtClean="0">
                                    <a:latin typeface="Cambria Math" panose="02040503050406030204" pitchFamily="18" charset="0"/>
                                  </a:rPr>
                                  <m:t>𝑙</m:t>
                                </m:r>
                                <m:r>
                                  <a:rPr lang="en-GB" sz="1600" i="1" dirty="0" err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GB" sz="1600" i="1" dirty="0" err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  <m:r>
                                  <a:rPr lang="en-GB" sz="1600" i="1" dirty="0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8997061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sz="1600" dirty="0"/>
                            <a:t>Total Surface Area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GB" sz="1600" i="1" dirty="0" smtClean="0">
                                    <a:latin typeface="Cambria Math" panose="02040503050406030204" pitchFamily="18" charset="0"/>
                                  </a:rPr>
                                  <m:t>2(</m:t>
                                </m:r>
                                <m:r>
                                  <a:rPr lang="en-GB" sz="1600" i="1" dirty="0" err="1" smtClean="0">
                                    <a:latin typeface="Cambria Math" panose="02040503050406030204" pitchFamily="18" charset="0"/>
                                  </a:rPr>
                                  <m:t>𝑙𝑏</m:t>
                                </m:r>
                                <m:r>
                                  <a:rPr lang="en-GB" sz="1600" i="1" dirty="0" err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GB" sz="1600" i="1" dirty="0" err="1" smtClean="0">
                                    <a:latin typeface="Cambria Math" panose="02040503050406030204" pitchFamily="18" charset="0"/>
                                  </a:rPr>
                                  <m:t>𝑏h</m:t>
                                </m:r>
                                <m:r>
                                  <a:rPr lang="en-GB" sz="1600" i="1" dirty="0" err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GB" sz="1600" i="1" dirty="0" err="1" smtClean="0">
                                    <a:latin typeface="Cambria Math" panose="02040503050406030204" pitchFamily="18" charset="0"/>
                                  </a:rPr>
                                  <m:t>h𝑙</m:t>
                                </m:r>
                                <m:r>
                                  <a:rPr lang="en-GB" sz="1600" i="1" dirty="0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8854621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sz="1600" dirty="0"/>
                            <a:t>Volume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pt-BR" sz="1600" i="1" dirty="0" smtClean="0">
                                    <a:solidFill>
                                      <a:srgbClr val="333333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𝑙</m:t>
                                </m:r>
                                <m:r>
                                  <a:rPr lang="pt-BR" sz="1600" i="1" dirty="0" smtClean="0">
                                    <a:solidFill>
                                      <a:srgbClr val="333333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 × </m:t>
                                </m:r>
                                <m:r>
                                  <a:rPr lang="pt-BR" sz="1600" i="1" dirty="0" smtClean="0">
                                    <a:solidFill>
                                      <a:srgbClr val="333333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  <m:r>
                                  <a:rPr lang="pt-BR" sz="1600" i="1" dirty="0" smtClean="0">
                                    <a:solidFill>
                                      <a:srgbClr val="333333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 × </m:t>
                                </m:r>
                                <m:r>
                                  <a:rPr lang="pt-BR" sz="1600" i="1" dirty="0" smtClean="0">
                                    <a:solidFill>
                                      <a:srgbClr val="333333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4667712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sz="1600" dirty="0"/>
                            <a:t>Diagonal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ad>
                                  <m:radPr>
                                    <m:degHide m:val="on"/>
                                    <m:ctrlPr>
                                      <a:rPr lang="pt-BR" sz="1600" i="1" dirty="0" smtClean="0">
                                        <a:solidFill>
                                          <a:srgbClr val="333333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pt-BR" sz="1600" i="1" dirty="0" smtClean="0">
                                        <a:solidFill>
                                          <a:srgbClr val="333333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pt-BR" sz="1600" i="1" dirty="0" smtClean="0">
                                        <a:solidFill>
                                          <a:srgbClr val="333333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𝑙</m:t>
                                    </m:r>
                                    <m:r>
                                      <a:rPr lang="pt-BR" sz="1600" i="1" baseline="30000" dirty="0" smtClean="0">
                                        <a:solidFill>
                                          <a:srgbClr val="333333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pt-BR" sz="1600" i="1" dirty="0" smtClean="0">
                                        <a:solidFill>
                                          <a:srgbClr val="333333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 + </m:t>
                                    </m:r>
                                    <m:r>
                                      <a:rPr lang="pt-BR" sz="1600" i="1" dirty="0" smtClean="0">
                                        <a:solidFill>
                                          <a:srgbClr val="333333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  <m:r>
                                      <a:rPr lang="pt-BR" sz="1600" i="1" baseline="30000" dirty="0" smtClean="0">
                                        <a:solidFill>
                                          <a:srgbClr val="333333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pt-BR" sz="1600" i="1" dirty="0" smtClean="0">
                                        <a:solidFill>
                                          <a:srgbClr val="333333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 + </m:t>
                                    </m:r>
                                    <m:r>
                                      <a:rPr lang="pt-BR" sz="1600" i="1" dirty="0" smtClean="0">
                                        <a:solidFill>
                                          <a:srgbClr val="333333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  <m:r>
                                      <a:rPr lang="pt-BR" sz="1600" i="1" baseline="30000" dirty="0" smtClean="0">
                                        <a:solidFill>
                                          <a:srgbClr val="333333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pt-BR" sz="1600" i="1" dirty="0" smtClean="0">
                                        <a:solidFill>
                                          <a:srgbClr val="333333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</m:rad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582725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sz="1600" dirty="0"/>
                            <a:t>Perimeter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GB" sz="1600" i="1" dirty="0" smtClean="0">
                                    <a:solidFill>
                                      <a:srgbClr val="333333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4(</m:t>
                                </m:r>
                                <m:r>
                                  <a:rPr lang="en-GB" sz="1600" i="1" dirty="0" smtClean="0">
                                    <a:solidFill>
                                      <a:srgbClr val="333333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𝑙</m:t>
                                </m:r>
                                <m:r>
                                  <a:rPr lang="en-GB" sz="1600" i="1" dirty="0" smtClean="0">
                                    <a:solidFill>
                                      <a:srgbClr val="333333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 + </m:t>
                                </m:r>
                                <m:r>
                                  <a:rPr lang="en-GB" sz="1600" i="1" dirty="0" smtClean="0">
                                    <a:solidFill>
                                      <a:srgbClr val="333333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  <m:r>
                                  <a:rPr lang="en-GB" sz="1600" i="1" dirty="0" smtClean="0">
                                    <a:solidFill>
                                      <a:srgbClr val="333333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 + </m:t>
                                </m:r>
                                <m:r>
                                  <a:rPr lang="en-GB" sz="1600" i="1" dirty="0" smtClean="0">
                                    <a:solidFill>
                                      <a:srgbClr val="333333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GB" sz="1600" i="1" dirty="0" smtClean="0">
                                    <a:solidFill>
                                      <a:srgbClr val="333333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pt-BR" sz="1600" i="0" dirty="0">
                            <a:solidFill>
                              <a:srgbClr val="333333"/>
                            </a:solidFill>
                            <a:effectLst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860517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7">
                <a:extLst>
                  <a:ext uri="{FF2B5EF4-FFF2-40B4-BE49-F238E27FC236}">
                    <a16:creationId xmlns:a16="http://schemas.microsoft.com/office/drawing/2014/main" id="{EC5192F1-C0D4-4B1E-804E-8359AAC5B36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2951138"/>
                  </p:ext>
                </p:extLst>
              </p:nvPr>
            </p:nvGraphicFramePr>
            <p:xfrm>
              <a:off x="1117600" y="4140834"/>
              <a:ext cx="5257801" cy="2240915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552700">
                      <a:extLst>
                        <a:ext uri="{9D8B030D-6E8A-4147-A177-3AD203B41FA5}">
                          <a16:colId xmlns:a16="http://schemas.microsoft.com/office/drawing/2014/main" val="2285051357"/>
                        </a:ext>
                      </a:extLst>
                    </a:gridCol>
                    <a:gridCol w="2705101">
                      <a:extLst>
                        <a:ext uri="{9D8B030D-6E8A-4147-A177-3AD203B41FA5}">
                          <a16:colId xmlns:a16="http://schemas.microsoft.com/office/drawing/2014/main" val="403794341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sz="1600" b="1" dirty="0">
                              <a:solidFill>
                                <a:schemeClr val="tx1"/>
                              </a:solidFill>
                            </a:rPr>
                            <a:t>Property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b="1" dirty="0">
                              <a:solidFill>
                                <a:schemeClr val="tx1"/>
                              </a:solidFill>
                            </a:rPr>
                            <a:t>Equation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5689588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sz="1600" dirty="0"/>
                            <a:t>Lateral Surface Area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94595" t="-104918" r="-450" b="-41475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58997061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sz="1600" dirty="0"/>
                            <a:t>Total Surface Area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94595" t="-204918" r="-450" b="-31475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8854621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sz="1600" dirty="0"/>
                            <a:t>Volume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94595" t="-304918" r="-450" b="-21475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46677121"/>
                      </a:ext>
                    </a:extLst>
                  </a:tr>
                  <a:tr h="386715">
                    <a:tc>
                      <a:txBody>
                        <a:bodyPr/>
                        <a:lstStyle/>
                        <a:p>
                          <a:r>
                            <a:rPr lang="en-GB" sz="1600" dirty="0"/>
                            <a:t>Diagonal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94595" t="-392063" r="-450" b="-10793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582725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sz="1600" dirty="0"/>
                            <a:t>Perimeter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94595" t="-508197" r="-450" b="-1147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8605170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5107578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6049FC-87FB-4E56-BB77-18F8BEA7E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Partially completed solution</a:t>
            </a:r>
            <a:endParaRPr lang="en-GB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300A963-931C-41B4-B60A-0C377E24B8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1587678"/>
              </p:ext>
            </p:extLst>
          </p:nvPr>
        </p:nvGraphicFramePr>
        <p:xfrm>
          <a:off x="1892300" y="1231900"/>
          <a:ext cx="6515100" cy="326136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35308">
                  <a:extLst>
                    <a:ext uri="{9D8B030D-6E8A-4147-A177-3AD203B41FA5}">
                      <a16:colId xmlns:a16="http://schemas.microsoft.com/office/drawing/2014/main" val="1750648878"/>
                    </a:ext>
                  </a:extLst>
                </a:gridCol>
                <a:gridCol w="5979792">
                  <a:extLst>
                    <a:ext uri="{9D8B030D-6E8A-4147-A177-3AD203B41FA5}">
                      <a16:colId xmlns:a16="http://schemas.microsoft.com/office/drawing/2014/main" val="16136510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  <a:p>
                      <a:endParaRPr lang="en-GB" sz="16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  <a:p>
                      <a:endParaRPr lang="en-GB" sz="16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  <a:p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  <a:p>
                      <a:endParaRPr lang="en-GB" sz="16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  <a:p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  <a:p>
                      <a:endParaRPr lang="en-GB" sz="16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  <a:p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  <a:p>
                      <a:endParaRPr lang="en-GB" sz="16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math            	</a:t>
                      </a:r>
                    </a:p>
                    <a:p>
                      <a:pPr marL="0" indent="0">
                        <a:buNone/>
                      </a:pPr>
                      <a:endParaRPr lang="en-GB" sz="16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Cuboid:</a:t>
                      </a:r>
                    </a:p>
                    <a:p>
                      <a:pPr marL="0" indent="0">
                        <a:buNone/>
                      </a:pPr>
                      <a:endParaRPr lang="en-GB" sz="16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def __</a:t>
                      </a:r>
                      <a:r>
                        <a:rPr lang="en-GB" sz="16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init</a:t>
                      </a: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__(</a:t>
                      </a:r>
                      <a:r>
                        <a:rPr lang="en-GB" sz="16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self,length</a:t>
                      </a: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6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self.length</a:t>
                      </a: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=length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def volume(self):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return </a:t>
                      </a:r>
                      <a:r>
                        <a:rPr lang="en-GB" sz="16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self.length</a:t>
                      </a: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</a:t>
                      </a:r>
                      <a:r>
                        <a:rPr lang="en-GB" sz="16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self.breadth</a:t>
                      </a: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</a:t>
                      </a:r>
                      <a:r>
                        <a:rPr lang="en-GB" sz="16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self.height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endParaRPr lang="en-GB" sz="16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cube=Cuboid(5,4,3)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GB" sz="16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cube.volume</a:t>
                      </a: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())</a:t>
                      </a:r>
                      <a:endParaRPr lang="en-GB" sz="16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0825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82208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6049FC-87FB-4E56-BB77-18F8BEA7EC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500" y="301626"/>
            <a:ext cx="3886200" cy="193674"/>
          </a:xfrm>
        </p:spPr>
        <p:txBody>
          <a:bodyPr>
            <a:noAutofit/>
          </a:bodyPr>
          <a:lstStyle/>
          <a:p>
            <a:r>
              <a:rPr lang="en-US" sz="2400" dirty="0"/>
              <a:t>Example completed solution</a:t>
            </a:r>
            <a:endParaRPr lang="en-GB" sz="240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300A963-931C-41B4-B60A-0C377E24B8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8777755"/>
              </p:ext>
            </p:extLst>
          </p:nvPr>
        </p:nvGraphicFramePr>
        <p:xfrm>
          <a:off x="4495800" y="168274"/>
          <a:ext cx="6515100" cy="64922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1750648878"/>
                    </a:ext>
                  </a:extLst>
                </a:gridCol>
                <a:gridCol w="6057900">
                  <a:extLst>
                    <a:ext uri="{9D8B030D-6E8A-4147-A177-3AD203B41FA5}">
                      <a16:colId xmlns:a16="http://schemas.microsoft.com/office/drawing/2014/main" val="16136510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  <a:p>
                      <a:endParaRPr lang="en-GB" sz="1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  <a:p>
                      <a:endParaRPr lang="en-GB" sz="1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  <a:p>
                      <a:endParaRPr lang="en-GB" sz="1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  <a:p>
                      <a:endParaRPr lang="en-GB" sz="1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</a:p>
                    <a:p>
                      <a:endParaRPr lang="en-GB" sz="1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</a:t>
                      </a: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12</a:t>
                      </a:r>
                    </a:p>
                    <a:p>
                      <a:endParaRPr lang="en-GB" sz="1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13</a:t>
                      </a: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14</a:t>
                      </a:r>
                    </a:p>
                    <a:p>
                      <a:endParaRPr lang="en-GB" sz="1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15</a:t>
                      </a: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16</a:t>
                      </a:r>
                    </a:p>
                    <a:p>
                      <a:endParaRPr lang="en-GB" sz="1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17</a:t>
                      </a: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18</a:t>
                      </a: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19</a:t>
                      </a: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20</a:t>
                      </a: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21</a:t>
                      </a:r>
                    </a:p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math            	</a:t>
                      </a:r>
                    </a:p>
                    <a:p>
                      <a:pPr marL="0" indent="0">
                        <a:buNone/>
                      </a:pPr>
                      <a:endParaRPr lang="en-GB" sz="14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Cuboid:</a:t>
                      </a:r>
                    </a:p>
                    <a:p>
                      <a:pPr marL="0" indent="0">
                        <a:buNone/>
                      </a:pPr>
                      <a:endParaRPr lang="en-GB" sz="14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def __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init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__(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self,length,breadth,height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self.l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=length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self.b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=breadth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self.h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=height</a:t>
                      </a:r>
                    </a:p>
                    <a:p>
                      <a:pPr marL="0" indent="0">
                        <a:buNone/>
                      </a:pPr>
                      <a:endParaRPr lang="en-GB" sz="14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def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lateral_surface_area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return 2*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self.h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*(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self.l+self.b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def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total_surface_area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return 2*(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self.l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self.b+self.h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self.b+self.h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self.l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def volume(self):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return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self.l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self.b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self.h</a:t>
                      </a:r>
                      <a:endParaRPr lang="en-GB" sz="14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def diagonal(self):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return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math.sqrt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self.l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**2+self.b**2+self.h**2)</a:t>
                      </a:r>
                    </a:p>
                    <a:p>
                      <a:pPr marL="0" indent="0">
                        <a:buNone/>
                      </a:pPr>
                      <a:endParaRPr lang="en-GB" sz="14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def perimeter(self):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return 4*(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self.l+self.b+self.h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cube=Cuboid(5,4,3)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cube.lateral_surface_area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cube.total_surface_area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cube.volume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cube.diagonal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cube.perimeter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())</a:t>
                      </a:r>
                      <a:endParaRPr lang="en-GB" sz="1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0825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09494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Summary</a:t>
            </a:r>
            <a:endParaRPr lang="en-GB">
              <a:solidFill>
                <a:srgbClr val="0070C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17990" y="1017239"/>
          <a:ext cx="10835810" cy="53018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179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179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1205">
                <a:tc>
                  <a:txBody>
                    <a:bodyPr/>
                    <a:lstStyle/>
                    <a:p>
                      <a:r>
                        <a:rPr lang="en-GB" sz="2000" b="0" dirty="0">
                          <a:solidFill>
                            <a:schemeClr val="tx1"/>
                          </a:solidFill>
                        </a:rPr>
                        <a:t>Create a class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</a:t>
                      </a: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NameOfClass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(object):</a:t>
                      </a:r>
                    </a:p>
                    <a:p>
                      <a:endParaRPr lang="en-GB" sz="2000" b="0" i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0170">
                <a:tc>
                  <a:txBody>
                    <a:bodyPr/>
                    <a:lstStyle/>
                    <a:p>
                      <a:r>
                        <a:rPr lang="en-GB" sz="2000" b="0" dirty="0">
                          <a:solidFill>
                            <a:schemeClr val="tx1"/>
                          </a:solidFill>
                        </a:rPr>
                        <a:t>Define a Method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en-GB" sz="20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methodName</a:t>
                      </a:r>
                      <a:r>
                        <a:rPr lang="en-GB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(self):</a:t>
                      </a:r>
                    </a:p>
                    <a:p>
                      <a:endParaRPr lang="en-GB" sz="2000" i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0170">
                <a:tc>
                  <a:txBody>
                    <a:bodyPr/>
                    <a:lstStyle/>
                    <a:p>
                      <a:r>
                        <a:rPr lang="en-GB" sz="2000" b="0" dirty="0">
                          <a:solidFill>
                            <a:schemeClr val="tx1"/>
                          </a:solidFill>
                        </a:rPr>
                        <a:t>Define a constructor</a:t>
                      </a:r>
                      <a:r>
                        <a:rPr lang="en-GB" sz="2000" b="0" baseline="0" dirty="0">
                          <a:solidFill>
                            <a:schemeClr val="tx1"/>
                          </a:solidFill>
                        </a:rPr>
                        <a:t> method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__</a:t>
                      </a:r>
                      <a:r>
                        <a:rPr lang="en-GB" sz="20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init</a:t>
                      </a:r>
                      <a:r>
                        <a:rPr lang="en-GB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__(self):</a:t>
                      </a:r>
                    </a:p>
                    <a:p>
                      <a:endParaRPr lang="en-GB" sz="2000" i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20170">
                <a:tc>
                  <a:txBody>
                    <a:bodyPr/>
                    <a:lstStyle/>
                    <a:p>
                      <a:r>
                        <a:rPr lang="en-GB" sz="2000" b="0" dirty="0">
                          <a:solidFill>
                            <a:schemeClr val="tx1"/>
                          </a:solidFill>
                        </a:rPr>
                        <a:t>Instantiation</a:t>
                      </a:r>
                      <a:r>
                        <a:rPr lang="en-GB" sz="20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GB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object=</a:t>
                      </a:r>
                      <a:r>
                        <a:rPr lang="en-GB" sz="20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NameOfClass</a:t>
                      </a:r>
                      <a:r>
                        <a:rPr lang="en-GB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(object)</a:t>
                      </a:r>
                    </a:p>
                    <a:p>
                      <a:endParaRPr lang="en-GB" sz="2000" i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20170">
                <a:tc>
                  <a:txBody>
                    <a:bodyPr/>
                    <a:lstStyle/>
                    <a:p>
                      <a:r>
                        <a:rPr lang="en-GB" sz="2000" b="0" dirty="0">
                          <a:solidFill>
                            <a:schemeClr val="tx1"/>
                          </a:solidFill>
                        </a:rPr>
                        <a:t>Call a method (outside</a:t>
                      </a:r>
                      <a:r>
                        <a:rPr lang="en-GB" sz="2000" b="0" baseline="0" dirty="0">
                          <a:solidFill>
                            <a:schemeClr val="tx1"/>
                          </a:solidFill>
                        </a:rPr>
                        <a:t> class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GB" sz="2000" b="0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object.methodName</a:t>
                      </a:r>
                      <a:r>
                        <a:rPr lang="en-GB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endParaRPr lang="en-GB" sz="2000" i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2017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</a:rPr>
                        <a:t>Call a method (inside</a:t>
                      </a:r>
                      <a:r>
                        <a:rPr lang="en-GB" sz="2000" b="0" baseline="0" dirty="0">
                          <a:solidFill>
                            <a:schemeClr val="tx1"/>
                          </a:solidFill>
                        </a:rPr>
                        <a:t> class by convention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GB" sz="2000" b="0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self.methodName</a:t>
                      </a:r>
                      <a:r>
                        <a:rPr lang="en-GB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endParaRPr lang="en-GB" sz="2000" i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38983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74286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Plenary: define the following terms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357443" y="1207294"/>
          <a:ext cx="8128000" cy="4937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601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78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b="0"/>
                        <a:t>Class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b="0"/>
                    </a:p>
                    <a:p>
                      <a:endParaRPr lang="en-GB" sz="2400" b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0"/>
                        <a:t>Object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400" b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400" b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0"/>
                        <a:t>Instantiation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b="0"/>
                    </a:p>
                    <a:p>
                      <a:endParaRPr lang="en-GB" sz="2400" b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0"/>
                        <a:t>Attributes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b="0" dirty="0"/>
                    </a:p>
                    <a:p>
                      <a:endParaRPr lang="en-GB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0"/>
                        <a:t>Methods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b="0"/>
                    </a:p>
                    <a:p>
                      <a:endParaRPr lang="en-GB" sz="2400" b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0"/>
                        <a:t>Constructor</a:t>
                      </a:r>
                    </a:p>
                    <a:p>
                      <a:endParaRPr lang="en-GB" sz="24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44344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067811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Plenary: define the following terms</a:t>
            </a:r>
            <a:endParaRPr lang="en-GB">
              <a:solidFill>
                <a:srgbClr val="0070C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49146" y="823594"/>
          <a:ext cx="8128000" cy="5669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601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78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b="0"/>
                        <a:t>Class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0"/>
                        <a:t>A template that describe the behaviours and characteristics of objects</a:t>
                      </a:r>
                    </a:p>
                    <a:p>
                      <a:endParaRPr lang="en-GB" sz="2400" b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0"/>
                        <a:t>Object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/>
                        <a:t>The realisation of a class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400" b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0"/>
                        <a:t>Instantiation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0"/>
                        <a:t>Creating objects from the class</a:t>
                      </a:r>
                    </a:p>
                    <a:p>
                      <a:endParaRPr lang="en-GB" sz="2400" b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0"/>
                        <a:t>Attributes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0"/>
                        <a:t>Defines the characteristics</a:t>
                      </a:r>
                      <a:r>
                        <a:rPr lang="en-GB" sz="2400" b="0" baseline="0"/>
                        <a:t> of a class</a:t>
                      </a:r>
                    </a:p>
                    <a:p>
                      <a:endParaRPr lang="en-GB" sz="2400" b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0"/>
                        <a:t>Methods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0"/>
                        <a:t>Defines</a:t>
                      </a:r>
                      <a:r>
                        <a:rPr lang="en-GB" sz="2400" b="0" baseline="0"/>
                        <a:t> the behaviours of an object</a:t>
                      </a:r>
                    </a:p>
                    <a:p>
                      <a:endParaRPr lang="en-GB" sz="2400" b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0"/>
                        <a:t>Constructor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0" dirty="0"/>
                        <a:t>A special method that is called when an object is created</a:t>
                      </a:r>
                    </a:p>
                    <a:p>
                      <a:endParaRPr lang="en-GB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72207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2727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Explain what object-oriented programming is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Explain what the following are: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dirty="0"/>
              <a:t>Classes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dirty="0"/>
              <a:t>Objects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dirty="0"/>
              <a:t>Instantiation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Know what methods and attributes are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Write simple code in OOP that uses classes, objects and instantiation</a:t>
            </a:r>
          </a:p>
        </p:txBody>
      </p:sp>
    </p:spTree>
    <p:extLst>
      <p:ext uri="{BB962C8B-B14F-4D97-AF65-F5344CB8AC3E}">
        <p14:creationId xmlns:p14="http://schemas.microsoft.com/office/powerpoint/2010/main" val="3465170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Why use object-oriented programming?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96181"/>
            <a:ext cx="10515600" cy="5125242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OOP is based on two principles: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dirty="0"/>
              <a:t>Duplicate code is bad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dirty="0"/>
              <a:t>Code will always be changed</a:t>
            </a:r>
          </a:p>
          <a:p>
            <a:pPr marL="457200" lvl="1" indent="0">
              <a:buNone/>
            </a:pPr>
            <a:endParaRPr lang="en-GB" dirty="0"/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Can modify and maintain existing code much more easily</a:t>
            </a:r>
          </a:p>
          <a:p>
            <a:pPr marL="0" indent="0">
              <a:buNone/>
            </a:pPr>
            <a:endParaRPr lang="en-GB" dirty="0"/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Reuse of code in other programs</a:t>
            </a:r>
          </a:p>
          <a:p>
            <a:pPr marL="0" indent="0">
              <a:buNone/>
            </a:pPr>
            <a:endParaRPr lang="en-GB" dirty="0"/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Has better structure and design so is suited to big projects</a:t>
            </a:r>
          </a:p>
          <a:p>
            <a:pPr marL="0" indent="0">
              <a:buNone/>
            </a:pPr>
            <a:endParaRPr lang="en-GB" dirty="0"/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Clear modular structure with a defined interface and which can abstract and hide away details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1999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Features of Object-Oriented Programming (OOP)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84993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Objects model the real world more closely by </a:t>
            </a:r>
            <a:r>
              <a:rPr lang="en-GB" b="1" dirty="0"/>
              <a:t>encapsulating</a:t>
            </a:r>
            <a:r>
              <a:rPr lang="en-GB" dirty="0"/>
              <a:t> data and procedures. 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Objects can model people, animals or places, for instance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Objects are responsible for their own data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Objects have </a:t>
            </a:r>
            <a:r>
              <a:rPr lang="en-GB" b="1" dirty="0"/>
              <a:t>attributes </a:t>
            </a:r>
            <a:endParaRPr lang="en-GB" dirty="0">
              <a:solidFill>
                <a:srgbClr val="0070C0"/>
              </a:solidFill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Objects have </a:t>
            </a:r>
            <a:r>
              <a:rPr lang="en-GB" b="1" dirty="0"/>
              <a:t>behaviour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b="1" dirty="0"/>
              <a:t>Classes </a:t>
            </a:r>
            <a:r>
              <a:rPr lang="en-GB" dirty="0"/>
              <a:t>and</a:t>
            </a:r>
            <a:r>
              <a:rPr lang="en-GB" b="1" dirty="0"/>
              <a:t> objects </a:t>
            </a:r>
            <a:r>
              <a:rPr lang="en-GB" dirty="0"/>
              <a:t>are the main components of OOP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17432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6B7FF-556E-4623-B36D-9004BDD5A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Run the code</a:t>
            </a: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D4D24A2F-C450-460A-B8FC-4367BEFD19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3989045"/>
              </p:ext>
            </p:extLst>
          </p:nvPr>
        </p:nvGraphicFramePr>
        <p:xfrm>
          <a:off x="838200" y="851068"/>
          <a:ext cx="4624137" cy="585216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92047">
                  <a:extLst>
                    <a:ext uri="{9D8B030D-6E8A-4147-A177-3AD203B41FA5}">
                      <a16:colId xmlns:a16="http://schemas.microsoft.com/office/drawing/2014/main" val="1750648878"/>
                    </a:ext>
                  </a:extLst>
                </a:gridCol>
                <a:gridCol w="4032090">
                  <a:extLst>
                    <a:ext uri="{9D8B030D-6E8A-4147-A177-3AD203B41FA5}">
                      <a16:colId xmlns:a16="http://schemas.microsoft.com/office/drawing/2014/main" val="16136510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  <a:p>
                      <a:endParaRPr lang="en-GB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  <a:p>
                      <a:endParaRPr lang="en-GB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  <a:p>
                      <a:endParaRPr lang="en-GB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  <a:p>
                      <a:endParaRPr lang="en-GB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  <a:p>
                      <a:endParaRPr lang="en-GB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</a:t>
                      </a:r>
                    </a:p>
                    <a:p>
                      <a:endParaRPr lang="en-GB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12</a:t>
                      </a:r>
                    </a:p>
                    <a:p>
                      <a:endParaRPr lang="en-GB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13</a:t>
                      </a: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 turtle import * </a:t>
                      </a:r>
                    </a:p>
                    <a:p>
                      <a:pPr marL="0" indent="0">
                        <a:buNone/>
                      </a:pPr>
                      <a:endParaRPr lang="en-GB" sz="18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Polygon():</a:t>
                      </a:r>
                    </a:p>
                    <a:p>
                      <a:pPr marL="0" indent="0">
                        <a:buNone/>
                      </a:pPr>
                      <a:endParaRPr lang="en-GB" sz="18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def draw(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self,sides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 marL="0" indent="0">
                        <a:buNone/>
                      </a:pPr>
                      <a:endParaRPr lang="en-GB" sz="18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penup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goto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(0,0)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pendown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indent="0">
                        <a:buNone/>
                      </a:pPr>
                      <a:endParaRPr lang="en-GB" sz="18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begin_fill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fillcolor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(“Purple”)</a:t>
                      </a:r>
                    </a:p>
                    <a:p>
                      <a:pPr marL="0" indent="0">
                        <a:buNone/>
                      </a:pPr>
                      <a:endParaRPr lang="en-GB" sz="18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for  c in range(sides):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forward(100)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left(360/sides)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end_fill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shape=Polygon()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shape.draw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(4)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082574"/>
                  </a:ext>
                </a:extLst>
              </a:tr>
            </a:tbl>
          </a:graphicData>
        </a:graphic>
      </p:graphicFrame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3842DAF-CC40-4CCF-84D9-2B7AC8DD87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23284" y="1584993"/>
            <a:ext cx="5530516" cy="4351338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Download the code here: </a:t>
            </a:r>
            <a:r>
              <a:rPr lang="en-GB" dirty="0">
                <a:hlinkClick r:id="rId2"/>
              </a:rPr>
              <a:t>polygon.py</a:t>
            </a:r>
            <a:endParaRPr lang="en-GB" dirty="0"/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Run the code. Does it perform in the way you predicted?</a:t>
            </a:r>
          </a:p>
        </p:txBody>
      </p:sp>
    </p:spTree>
    <p:extLst>
      <p:ext uri="{BB962C8B-B14F-4D97-AF65-F5344CB8AC3E}">
        <p14:creationId xmlns:p14="http://schemas.microsoft.com/office/powerpoint/2010/main" val="9518433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D6FFDC6-3389-6C38-EA73-DB0CDD224A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255" y="1028365"/>
            <a:ext cx="11031489" cy="4801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86414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Classes</a:t>
            </a:r>
            <a:endParaRPr lang="en-GB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112419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Classes are the integral component of object-oriented programs.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A class is the blueprint or template for the structure of an object.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A class contains </a:t>
            </a:r>
            <a:r>
              <a:rPr lang="en-GB" b="1" dirty="0"/>
              <a:t>methods </a:t>
            </a:r>
            <a:r>
              <a:rPr lang="en-GB" dirty="0"/>
              <a:t>and </a:t>
            </a:r>
            <a:r>
              <a:rPr lang="en-GB" b="1" dirty="0"/>
              <a:t>property/attribute</a:t>
            </a:r>
            <a:r>
              <a:rPr lang="en-GB" dirty="0"/>
              <a:t> fields that describe the behaviours and characteristics of objects. 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By convention class  identifiers start with a capital letter.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create a class: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NameOfClass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i="1" dirty="0"/>
              <a:t>e.g.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class Pet():</a:t>
            </a:r>
            <a:endParaRPr lang="en-GB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2B3DE063-6FBD-4D57-8C1C-DAC74FB9E3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2590770"/>
              </p:ext>
            </p:extLst>
          </p:nvPr>
        </p:nvGraphicFramePr>
        <p:xfrm>
          <a:off x="5499100" y="4492149"/>
          <a:ext cx="6553200" cy="22250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57000">
                  <a:extLst>
                    <a:ext uri="{9D8B030D-6E8A-4147-A177-3AD203B41FA5}">
                      <a16:colId xmlns:a16="http://schemas.microsoft.com/office/drawing/2014/main" val="1750648878"/>
                    </a:ext>
                  </a:extLst>
                </a:gridCol>
                <a:gridCol w="6096200">
                  <a:extLst>
                    <a:ext uri="{9D8B030D-6E8A-4147-A177-3AD203B41FA5}">
                      <a16:colId xmlns:a16="http://schemas.microsoft.com/office/drawing/2014/main" val="16136510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  <a:p>
                      <a:endParaRPr lang="en-GB" sz="2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  <a:p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  <a:p>
                      <a:endParaRPr lang="en-GB" sz="2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  <a:p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Pet(): </a:t>
                      </a:r>
                    </a:p>
                    <a:p>
                      <a:pPr marL="0" indent="0">
                        <a:buNone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def greeting(</a:t>
                      </a: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self,name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print(“</a:t>
                      </a: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Hello”,name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0" indent="0">
                        <a:buNone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scooby=Pet()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scooby.greeting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(“Scooby-Doo”)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0825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72002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Objects and instantiation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n-GB" dirty="0"/>
              <a:t>If a class is the template of an object then an object is the realisation or instance of a class.  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n-GB" dirty="0"/>
              <a:t>Multiple objects can be created from a class.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n-GB" b="1" dirty="0"/>
              <a:t>Instantiation</a:t>
            </a:r>
            <a:r>
              <a:rPr lang="en-GB" dirty="0"/>
              <a:t> refers the creation of objects.  Remember the class is just a template, we can then create multiple objects from the template and this is what we refer to as instantiation. 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n-GB" dirty="0"/>
              <a:t>Object instantiation in Python: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object=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NameOfClass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(object)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GB" dirty="0"/>
              <a:t>e.g.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scooby=Pet()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C27B76AC-D13E-4AE5-9E46-05726084B1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8808718"/>
              </p:ext>
            </p:extLst>
          </p:nvPr>
        </p:nvGraphicFramePr>
        <p:xfrm>
          <a:off x="5499100" y="4492149"/>
          <a:ext cx="6553200" cy="22250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57000">
                  <a:extLst>
                    <a:ext uri="{9D8B030D-6E8A-4147-A177-3AD203B41FA5}">
                      <a16:colId xmlns:a16="http://schemas.microsoft.com/office/drawing/2014/main" val="1750648878"/>
                    </a:ext>
                  </a:extLst>
                </a:gridCol>
                <a:gridCol w="6096200">
                  <a:extLst>
                    <a:ext uri="{9D8B030D-6E8A-4147-A177-3AD203B41FA5}">
                      <a16:colId xmlns:a16="http://schemas.microsoft.com/office/drawing/2014/main" val="16136510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  <a:p>
                      <a:endParaRPr lang="en-GB" sz="2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  <a:p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  <a:p>
                      <a:endParaRPr lang="en-GB" sz="2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  <a:p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Pet(): </a:t>
                      </a:r>
                    </a:p>
                    <a:p>
                      <a:pPr marL="0" indent="0">
                        <a:buNone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def greeting(</a:t>
                      </a: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self,name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print(“</a:t>
                      </a: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Hello”,name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0" indent="0">
                        <a:buNone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scooby=Pet()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scooby.greeting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(“Scooby-Doo”)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0825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156323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2383</TotalTime>
  <Words>2639</Words>
  <Application>Microsoft Office PowerPoint</Application>
  <PresentationFormat>Widescreen</PresentationFormat>
  <Paragraphs>704</Paragraphs>
  <Slides>27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6" baseType="lpstr">
      <vt:lpstr>Arial</vt:lpstr>
      <vt:lpstr>Calibri</vt:lpstr>
      <vt:lpstr>Calibri Light</vt:lpstr>
      <vt:lpstr>Cambria Math</vt:lpstr>
      <vt:lpstr>Courier New</vt:lpstr>
      <vt:lpstr>gg sans</vt:lpstr>
      <vt:lpstr>Times New Roman</vt:lpstr>
      <vt:lpstr>Wingdings</vt:lpstr>
      <vt:lpstr>1_Office Theme</vt:lpstr>
      <vt:lpstr>In pairs, predict what the following code does</vt:lpstr>
      <vt:lpstr>Object oriented Programming (OOP)</vt:lpstr>
      <vt:lpstr>Learning objectives</vt:lpstr>
      <vt:lpstr>Why use object-oriented programming?</vt:lpstr>
      <vt:lpstr>Features of Object-Oriented Programming (OOP)</vt:lpstr>
      <vt:lpstr>Run the code</vt:lpstr>
      <vt:lpstr>PowerPoint Presentation</vt:lpstr>
      <vt:lpstr>Classes</vt:lpstr>
      <vt:lpstr>Objects and instantiation</vt:lpstr>
      <vt:lpstr>Methods</vt:lpstr>
      <vt:lpstr>Bounded versus unbounded method calls</vt:lpstr>
      <vt:lpstr>Investigate the code</vt:lpstr>
      <vt:lpstr>Investigate the code</vt:lpstr>
      <vt:lpstr>PowerPoint Presentation</vt:lpstr>
      <vt:lpstr>Many methods</vt:lpstr>
      <vt:lpstr>Calling a method from a method</vt:lpstr>
      <vt:lpstr>Special method: Constructor</vt:lpstr>
      <vt:lpstr>Attributes</vt:lpstr>
      <vt:lpstr>Modify the code</vt:lpstr>
      <vt:lpstr>For reference: Common Turtle Commands</vt:lpstr>
      <vt:lpstr>Example solution</vt:lpstr>
      <vt:lpstr>Make: Cuboid Properties</vt:lpstr>
      <vt:lpstr>Partially completed solution</vt:lpstr>
      <vt:lpstr>Example completed solution</vt:lpstr>
      <vt:lpstr>Summary</vt:lpstr>
      <vt:lpstr>Plenary: define the following terms</vt:lpstr>
      <vt:lpstr>Plenary: define the following terms</vt:lpstr>
    </vt:vector>
  </TitlesOfParts>
  <Company>The Voyager Academy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 oriented Programming (OOP)</dc:title>
  <dc:creator>William Grey</dc:creator>
  <cp:lastModifiedBy>Chezka Mae Madrona</cp:lastModifiedBy>
  <cp:revision>3</cp:revision>
  <dcterms:created xsi:type="dcterms:W3CDTF">2017-06-20T09:52:47Z</dcterms:created>
  <dcterms:modified xsi:type="dcterms:W3CDTF">2025-03-25T10:37:33Z</dcterms:modified>
</cp:coreProperties>
</file>