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71" r:id="rId2"/>
    <p:sldId id="256" r:id="rId3"/>
    <p:sldId id="267" r:id="rId4"/>
    <p:sldId id="276" r:id="rId5"/>
    <p:sldId id="347" r:id="rId6"/>
    <p:sldId id="386" r:id="rId7"/>
    <p:sldId id="361" r:id="rId8"/>
    <p:sldId id="363" r:id="rId9"/>
    <p:sldId id="380" r:id="rId10"/>
    <p:sldId id="379" r:id="rId11"/>
    <p:sldId id="348" r:id="rId12"/>
    <p:sldId id="364" r:id="rId13"/>
    <p:sldId id="381" r:id="rId14"/>
    <p:sldId id="383" r:id="rId15"/>
    <p:sldId id="378" r:id="rId16"/>
    <p:sldId id="385" r:id="rId17"/>
    <p:sldId id="38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71F4DF-746B-4D47-B861-51E8D2233FBA}" v="2" dt="2023-03-14T19:42:42.4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3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6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B271F4DF-746B-4D47-B861-51E8D2233FBA}"/>
    <pc:docChg chg="addSld modSld">
      <pc:chgData name="William Grey" userId="37b73424-c081-4fc2-b1af-363f4f3fd4f3" providerId="ADAL" clId="{B271F4DF-746B-4D47-B861-51E8D2233FBA}" dt="2023-03-14T19:42:42.482" v="4"/>
      <pc:docMkLst>
        <pc:docMk/>
      </pc:docMkLst>
      <pc:sldChg chg="addSp modSp new mod">
        <pc:chgData name="William Grey" userId="37b73424-c081-4fc2-b1af-363f4f3fd4f3" providerId="ADAL" clId="{B271F4DF-746B-4D47-B861-51E8D2233FBA}" dt="2023-03-14T19:42:42.482" v="4"/>
        <pc:sldMkLst>
          <pc:docMk/>
          <pc:sldMk cId="1965371166" sldId="386"/>
        </pc:sldMkLst>
        <pc:picChg chg="add mod">
          <ac:chgData name="William Grey" userId="37b73424-c081-4fc2-b1af-363f4f3fd4f3" providerId="ADAL" clId="{B271F4DF-746B-4D47-B861-51E8D2233FBA}" dt="2023-03-14T19:42:42.482" v="4"/>
          <ac:picMkLst>
            <pc:docMk/>
            <pc:sldMk cId="1965371166" sldId="386"/>
            <ac:picMk id="3" creationId="{6F575B2E-859B-4776-A290-A6E3C4047666}"/>
          </ac:picMkLst>
        </pc:picChg>
      </pc:sldChg>
    </pc:docChg>
  </pc:docChgLst>
  <pc:docChgLst>
    <pc:chgData name="William Grey" userId="37b73424-c081-4fc2-b1af-363f4f3fd4f3" providerId="ADAL" clId="{28FD4410-43E7-48B7-A795-3FC91C0DC3AB}"/>
    <pc:docChg chg="undo custSel addSld delSld modSld">
      <pc:chgData name="William Grey" userId="37b73424-c081-4fc2-b1af-363f4f3fd4f3" providerId="ADAL" clId="{28FD4410-43E7-48B7-A795-3FC91C0DC3AB}" dt="2022-10-31T10:10:45.199" v="3279" actId="113"/>
      <pc:docMkLst>
        <pc:docMk/>
      </pc:docMkLst>
      <pc:sldChg chg="modSp">
        <pc:chgData name="William Grey" userId="37b73424-c081-4fc2-b1af-363f4f3fd4f3" providerId="ADAL" clId="{28FD4410-43E7-48B7-A795-3FC91C0DC3AB}" dt="2022-10-28T09:33:39.412" v="0"/>
        <pc:sldMkLst>
          <pc:docMk/>
          <pc:sldMk cId="3436372510" sldId="256"/>
        </pc:sldMkLst>
        <pc:spChg chg="mod">
          <ac:chgData name="William Grey" userId="37b73424-c081-4fc2-b1af-363f4f3fd4f3" providerId="ADAL" clId="{28FD4410-43E7-48B7-A795-3FC91C0DC3AB}" dt="2022-10-28T09:33:39.412" v="0"/>
          <ac:spMkLst>
            <pc:docMk/>
            <pc:sldMk cId="3436372510" sldId="256"/>
            <ac:spMk id="2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28T09:33:39.412" v="0"/>
          <ac:spMkLst>
            <pc:docMk/>
            <pc:sldMk cId="3436372510" sldId="256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28FD4410-43E7-48B7-A795-3FC91C0DC3AB}" dt="2022-10-29T17:27:24.960" v="18" actId="12"/>
        <pc:sldMkLst>
          <pc:docMk/>
          <pc:sldMk cId="3465170460" sldId="267"/>
        </pc:sldMkLst>
        <pc:spChg chg="mod">
          <ac:chgData name="William Grey" userId="37b73424-c081-4fc2-b1af-363f4f3fd4f3" providerId="ADAL" clId="{28FD4410-43E7-48B7-A795-3FC91C0DC3AB}" dt="2022-10-28T09:33:39.455" v="2" actId="27636"/>
          <ac:spMkLst>
            <pc:docMk/>
            <pc:sldMk cId="3465170460" sldId="267"/>
            <ac:spMk id="2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29T17:27:24.960" v="18" actId="12"/>
          <ac:spMkLst>
            <pc:docMk/>
            <pc:sldMk cId="3465170460" sldId="267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28FD4410-43E7-48B7-A795-3FC91C0DC3AB}" dt="2022-10-30T15:40:25.644" v="909" actId="20577"/>
        <pc:sldMkLst>
          <pc:docMk/>
          <pc:sldMk cId="2728598476" sldId="276"/>
        </pc:sldMkLst>
        <pc:spChg chg="mod">
          <ac:chgData name="William Grey" userId="37b73424-c081-4fc2-b1af-363f4f3fd4f3" providerId="ADAL" clId="{28FD4410-43E7-48B7-A795-3FC91C0DC3AB}" dt="2022-10-30T15:40:25.644" v="909" actId="20577"/>
          <ac:spMkLst>
            <pc:docMk/>
            <pc:sldMk cId="2728598476" sldId="276"/>
            <ac:spMk id="2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30T14:55:59.181" v="584" actId="20577"/>
          <ac:spMkLst>
            <pc:docMk/>
            <pc:sldMk cId="2728598476" sldId="276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28FD4410-43E7-48B7-A795-3FC91C0DC3AB}" dt="2022-10-30T14:57:13.915" v="594" actId="14100"/>
        <pc:sldMkLst>
          <pc:docMk/>
          <pc:sldMk cId="3280310178" sldId="345"/>
        </pc:sldMkLst>
        <pc:spChg chg="mod">
          <ac:chgData name="William Grey" userId="37b73424-c081-4fc2-b1af-363f4f3fd4f3" providerId="ADAL" clId="{28FD4410-43E7-48B7-A795-3FC91C0DC3AB}" dt="2022-10-28T09:33:39.462" v="4" actId="27636"/>
          <ac:spMkLst>
            <pc:docMk/>
            <pc:sldMk cId="3280310178" sldId="345"/>
            <ac:spMk id="2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30T14:57:13.915" v="594" actId="14100"/>
          <ac:spMkLst>
            <pc:docMk/>
            <pc:sldMk cId="3280310178" sldId="345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28FD4410-43E7-48B7-A795-3FC91C0DC3AB}" dt="2022-10-28T09:33:39.473" v="7" actId="27636"/>
        <pc:sldMkLst>
          <pc:docMk/>
          <pc:sldMk cId="3499137401" sldId="347"/>
        </pc:sldMkLst>
        <pc:spChg chg="mod">
          <ac:chgData name="William Grey" userId="37b73424-c081-4fc2-b1af-363f4f3fd4f3" providerId="ADAL" clId="{28FD4410-43E7-48B7-A795-3FC91C0DC3AB}" dt="2022-10-28T09:33:39.473" v="7" actId="27636"/>
          <ac:spMkLst>
            <pc:docMk/>
            <pc:sldMk cId="3499137401" sldId="347"/>
            <ac:spMk id="2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28T09:33:39.412" v="0"/>
          <ac:spMkLst>
            <pc:docMk/>
            <pc:sldMk cId="3499137401" sldId="347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28FD4410-43E7-48B7-A795-3FC91C0DC3AB}" dt="2022-10-28T09:33:39.499" v="13" actId="27636"/>
        <pc:sldMkLst>
          <pc:docMk/>
          <pc:sldMk cId="4197255436" sldId="348"/>
        </pc:sldMkLst>
        <pc:spChg chg="mod">
          <ac:chgData name="William Grey" userId="37b73424-c081-4fc2-b1af-363f4f3fd4f3" providerId="ADAL" clId="{28FD4410-43E7-48B7-A795-3FC91C0DC3AB}" dt="2022-10-28T09:33:39.499" v="13" actId="27636"/>
          <ac:spMkLst>
            <pc:docMk/>
            <pc:sldMk cId="4197255436" sldId="348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28FD4410-43E7-48B7-A795-3FC91C0DC3AB}" dt="2022-10-28T09:33:39.469" v="6" actId="27636"/>
        <pc:sldMkLst>
          <pc:docMk/>
          <pc:sldMk cId="3714159574" sldId="350"/>
        </pc:sldMkLst>
        <pc:spChg chg="mod">
          <ac:chgData name="William Grey" userId="37b73424-c081-4fc2-b1af-363f4f3fd4f3" providerId="ADAL" clId="{28FD4410-43E7-48B7-A795-3FC91C0DC3AB}" dt="2022-10-28T09:33:39.469" v="6" actId="27636"/>
          <ac:spMkLst>
            <pc:docMk/>
            <pc:sldMk cId="3714159574" sldId="350"/>
            <ac:spMk id="2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28T09:33:39.412" v="0"/>
          <ac:spMkLst>
            <pc:docMk/>
            <pc:sldMk cId="3714159574" sldId="350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28FD4410-43E7-48B7-A795-3FC91C0DC3AB}" dt="2022-10-28T09:33:39.512" v="15" actId="27636"/>
        <pc:sldMkLst>
          <pc:docMk/>
          <pc:sldMk cId="2032780690" sldId="352"/>
        </pc:sldMkLst>
        <pc:spChg chg="mod">
          <ac:chgData name="William Grey" userId="37b73424-c081-4fc2-b1af-363f4f3fd4f3" providerId="ADAL" clId="{28FD4410-43E7-48B7-A795-3FC91C0DC3AB}" dt="2022-10-28T09:33:39.512" v="15" actId="27636"/>
          <ac:spMkLst>
            <pc:docMk/>
            <pc:sldMk cId="2032780690" sldId="352"/>
            <ac:spMk id="2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28T09:33:39.412" v="0"/>
          <ac:spMkLst>
            <pc:docMk/>
            <pc:sldMk cId="2032780690" sldId="352"/>
            <ac:spMk id="3" creationId="{00000000-0000-0000-0000-000000000000}"/>
          </ac:spMkLst>
        </pc:spChg>
      </pc:sldChg>
      <pc:sldChg chg="addSp delSp modSp mod">
        <pc:chgData name="William Grey" userId="37b73424-c081-4fc2-b1af-363f4f3fd4f3" providerId="ADAL" clId="{28FD4410-43E7-48B7-A795-3FC91C0DC3AB}" dt="2022-10-31T08:43:04.941" v="992" actId="1076"/>
        <pc:sldMkLst>
          <pc:docMk/>
          <pc:sldMk cId="320828852" sldId="353"/>
        </pc:sldMkLst>
        <pc:spChg chg="mod">
          <ac:chgData name="William Grey" userId="37b73424-c081-4fc2-b1af-363f4f3fd4f3" providerId="ADAL" clId="{28FD4410-43E7-48B7-A795-3FC91C0DC3AB}" dt="2022-10-30T14:59:50.221" v="599" actId="1076"/>
          <ac:spMkLst>
            <pc:docMk/>
            <pc:sldMk cId="320828852" sldId="353"/>
            <ac:spMk id="2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31T08:42:28.296" v="984" actId="1035"/>
          <ac:spMkLst>
            <pc:docMk/>
            <pc:sldMk cId="320828852" sldId="353"/>
            <ac:spMk id="3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30T15:02:56.595" v="635" actId="2710"/>
          <ac:spMkLst>
            <pc:docMk/>
            <pc:sldMk cId="320828852" sldId="353"/>
            <ac:spMk id="5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31T08:42:37.064" v="986" actId="1076"/>
          <ac:spMkLst>
            <pc:docMk/>
            <pc:sldMk cId="320828852" sldId="353"/>
            <ac:spMk id="6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31T08:42:43.461" v="988" actId="1076"/>
          <ac:spMkLst>
            <pc:docMk/>
            <pc:sldMk cId="320828852" sldId="353"/>
            <ac:spMk id="7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31T08:42:55.051" v="991" actId="1076"/>
          <ac:spMkLst>
            <pc:docMk/>
            <pc:sldMk cId="320828852" sldId="353"/>
            <ac:spMk id="8" creationId="{00000000-0000-0000-0000-000000000000}"/>
          </ac:spMkLst>
        </pc:spChg>
        <pc:spChg chg="del mod">
          <ac:chgData name="William Grey" userId="37b73424-c081-4fc2-b1af-363f4f3fd4f3" providerId="ADAL" clId="{28FD4410-43E7-48B7-A795-3FC91C0DC3AB}" dt="2022-10-30T15:02:25.753" v="632" actId="478"/>
          <ac:spMkLst>
            <pc:docMk/>
            <pc:sldMk cId="320828852" sldId="353"/>
            <ac:spMk id="16" creationId="{00000000-0000-0000-0000-000000000000}"/>
          </ac:spMkLst>
        </pc:spChg>
        <pc:graphicFrameChg chg="add mod modGraphic">
          <ac:chgData name="William Grey" userId="37b73424-c081-4fc2-b1af-363f4f3fd4f3" providerId="ADAL" clId="{28FD4410-43E7-48B7-A795-3FC91C0DC3AB}" dt="2022-10-31T08:43:04.941" v="992" actId="1076"/>
          <ac:graphicFrameMkLst>
            <pc:docMk/>
            <pc:sldMk cId="320828852" sldId="353"/>
            <ac:graphicFrameMk id="11" creationId="{61AFBB3E-0F6B-470D-A76F-435D3A8ACF57}"/>
          </ac:graphicFrameMkLst>
        </pc:graphicFrameChg>
        <pc:cxnChg chg="mod">
          <ac:chgData name="William Grey" userId="37b73424-c081-4fc2-b1af-363f4f3fd4f3" providerId="ADAL" clId="{28FD4410-43E7-48B7-A795-3FC91C0DC3AB}" dt="2022-10-31T08:42:50.761" v="990" actId="14100"/>
          <ac:cxnSpMkLst>
            <pc:docMk/>
            <pc:sldMk cId="320828852" sldId="353"/>
            <ac:cxnSpMk id="13" creationId="{00000000-0000-0000-0000-000000000000}"/>
          </ac:cxnSpMkLst>
        </pc:cxnChg>
        <pc:cxnChg chg="mod">
          <ac:chgData name="William Grey" userId="37b73424-c081-4fc2-b1af-363f4f3fd4f3" providerId="ADAL" clId="{28FD4410-43E7-48B7-A795-3FC91C0DC3AB}" dt="2022-10-31T08:42:39.473" v="987" actId="14100"/>
          <ac:cxnSpMkLst>
            <pc:docMk/>
            <pc:sldMk cId="320828852" sldId="353"/>
            <ac:cxnSpMk id="14" creationId="{00000000-0000-0000-0000-000000000000}"/>
          </ac:cxnSpMkLst>
        </pc:cxnChg>
        <pc:cxnChg chg="mod">
          <ac:chgData name="William Grey" userId="37b73424-c081-4fc2-b1af-363f4f3fd4f3" providerId="ADAL" clId="{28FD4410-43E7-48B7-A795-3FC91C0DC3AB}" dt="2022-10-31T08:42:33.208" v="985" actId="14100"/>
          <ac:cxnSpMkLst>
            <pc:docMk/>
            <pc:sldMk cId="320828852" sldId="353"/>
            <ac:cxnSpMk id="15" creationId="{00000000-0000-0000-0000-000000000000}"/>
          </ac:cxnSpMkLst>
        </pc:cxnChg>
      </pc:sldChg>
      <pc:sldChg chg="addSp delSp modSp mod">
        <pc:chgData name="William Grey" userId="37b73424-c081-4fc2-b1af-363f4f3fd4f3" providerId="ADAL" clId="{28FD4410-43E7-48B7-A795-3FC91C0DC3AB}" dt="2022-10-30T15:12:32.817" v="890" actId="1076"/>
        <pc:sldMkLst>
          <pc:docMk/>
          <pc:sldMk cId="4157841159" sldId="357"/>
        </pc:sldMkLst>
        <pc:spChg chg="mod">
          <ac:chgData name="William Grey" userId="37b73424-c081-4fc2-b1af-363f4f3fd4f3" providerId="ADAL" clId="{28FD4410-43E7-48B7-A795-3FC91C0DC3AB}" dt="2022-10-28T09:33:39.467" v="5" actId="27636"/>
          <ac:spMkLst>
            <pc:docMk/>
            <pc:sldMk cId="4157841159" sldId="357"/>
            <ac:spMk id="2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30T15:05:11.720" v="637" actId="12"/>
          <ac:spMkLst>
            <pc:docMk/>
            <pc:sldMk cId="4157841159" sldId="357"/>
            <ac:spMk id="3" creationId="{00000000-0000-0000-0000-000000000000}"/>
          </ac:spMkLst>
        </pc:spChg>
        <pc:spChg chg="del">
          <ac:chgData name="William Grey" userId="37b73424-c081-4fc2-b1af-363f4f3fd4f3" providerId="ADAL" clId="{28FD4410-43E7-48B7-A795-3FC91C0DC3AB}" dt="2022-10-30T15:06:18.028" v="669" actId="478"/>
          <ac:spMkLst>
            <pc:docMk/>
            <pc:sldMk cId="4157841159" sldId="357"/>
            <ac:spMk id="4" creationId="{A3892843-2756-44D2-8297-66F138400BF4}"/>
          </ac:spMkLst>
        </pc:spChg>
        <pc:spChg chg="del mod">
          <ac:chgData name="William Grey" userId="37b73424-c081-4fc2-b1af-363f4f3fd4f3" providerId="ADAL" clId="{28FD4410-43E7-48B7-A795-3FC91C0DC3AB}" dt="2022-10-30T15:06:08.887" v="665" actId="478"/>
          <ac:spMkLst>
            <pc:docMk/>
            <pc:sldMk cId="4157841159" sldId="357"/>
            <ac:spMk id="5" creationId="{D8CB65C2-4D32-4C82-8272-03A71CA18FD9}"/>
          </ac:spMkLst>
        </pc:spChg>
        <pc:spChg chg="del">
          <ac:chgData name="William Grey" userId="37b73424-c081-4fc2-b1af-363f4f3fd4f3" providerId="ADAL" clId="{28FD4410-43E7-48B7-A795-3FC91C0DC3AB}" dt="2022-10-30T15:06:10.894" v="666" actId="478"/>
          <ac:spMkLst>
            <pc:docMk/>
            <pc:sldMk cId="4157841159" sldId="357"/>
            <ac:spMk id="6" creationId="{F5108A29-CFBE-4EB6-BD79-34DD6FE765A4}"/>
          </ac:spMkLst>
        </pc:spChg>
        <pc:spChg chg="add mod">
          <ac:chgData name="William Grey" userId="37b73424-c081-4fc2-b1af-363f4f3fd4f3" providerId="ADAL" clId="{28FD4410-43E7-48B7-A795-3FC91C0DC3AB}" dt="2022-10-30T15:12:13.221" v="887" actId="1036"/>
          <ac:spMkLst>
            <pc:docMk/>
            <pc:sldMk cId="4157841159" sldId="357"/>
            <ac:spMk id="9" creationId="{3E836AAA-2921-464C-A151-F5FC3D86E2AC}"/>
          </ac:spMkLst>
        </pc:spChg>
        <pc:spChg chg="add mod">
          <ac:chgData name="William Grey" userId="37b73424-c081-4fc2-b1af-363f4f3fd4f3" providerId="ADAL" clId="{28FD4410-43E7-48B7-A795-3FC91C0DC3AB}" dt="2022-10-30T15:12:28.524" v="889" actId="1076"/>
          <ac:spMkLst>
            <pc:docMk/>
            <pc:sldMk cId="4157841159" sldId="357"/>
            <ac:spMk id="12" creationId="{B1FFF9D3-DDC4-4347-BA2F-EF27DFF810DA}"/>
          </ac:spMkLst>
        </pc:spChg>
        <pc:spChg chg="add mod">
          <ac:chgData name="William Grey" userId="37b73424-c081-4fc2-b1af-363f4f3fd4f3" providerId="ADAL" clId="{28FD4410-43E7-48B7-A795-3FC91C0DC3AB}" dt="2022-10-30T15:12:32.817" v="890" actId="1076"/>
          <ac:spMkLst>
            <pc:docMk/>
            <pc:sldMk cId="4157841159" sldId="357"/>
            <ac:spMk id="13" creationId="{07F5D3CD-A4BF-4B82-BDFB-738F59DA71D9}"/>
          </ac:spMkLst>
        </pc:spChg>
        <pc:cxnChg chg="del mod">
          <ac:chgData name="William Grey" userId="37b73424-c081-4fc2-b1af-363f4f3fd4f3" providerId="ADAL" clId="{28FD4410-43E7-48B7-A795-3FC91C0DC3AB}" dt="2022-10-30T15:06:15.943" v="668" actId="478"/>
          <ac:cxnSpMkLst>
            <pc:docMk/>
            <pc:sldMk cId="4157841159" sldId="357"/>
            <ac:cxnSpMk id="10" creationId="{D5BB1A55-320E-4DDB-A20F-87FAA9EE6519}"/>
          </ac:cxnSpMkLst>
        </pc:cxnChg>
        <pc:cxnChg chg="del mod">
          <ac:chgData name="William Grey" userId="37b73424-c081-4fc2-b1af-363f4f3fd4f3" providerId="ADAL" clId="{28FD4410-43E7-48B7-A795-3FC91C0DC3AB}" dt="2022-10-30T15:06:13.860" v="667" actId="478"/>
          <ac:cxnSpMkLst>
            <pc:docMk/>
            <pc:sldMk cId="4157841159" sldId="357"/>
            <ac:cxnSpMk id="11" creationId="{2C79D6E0-4B2D-4627-B2FC-A994C881F66A}"/>
          </ac:cxnSpMkLst>
        </pc:cxnChg>
        <pc:cxnChg chg="add mod">
          <ac:chgData name="William Grey" userId="37b73424-c081-4fc2-b1af-363f4f3fd4f3" providerId="ADAL" clId="{28FD4410-43E7-48B7-A795-3FC91C0DC3AB}" dt="2022-10-30T15:05:34.118" v="638"/>
          <ac:cxnSpMkLst>
            <pc:docMk/>
            <pc:sldMk cId="4157841159" sldId="357"/>
            <ac:cxnSpMk id="14" creationId="{0B83F61E-7826-4B53-B274-CDC61E2D5381}"/>
          </ac:cxnSpMkLst>
        </pc:cxnChg>
        <pc:cxnChg chg="add mod">
          <ac:chgData name="William Grey" userId="37b73424-c081-4fc2-b1af-363f4f3fd4f3" providerId="ADAL" clId="{28FD4410-43E7-48B7-A795-3FC91C0DC3AB}" dt="2022-10-30T15:12:20.106" v="888" actId="14100"/>
          <ac:cxnSpMkLst>
            <pc:docMk/>
            <pc:sldMk cId="4157841159" sldId="357"/>
            <ac:cxnSpMk id="15" creationId="{B52EB09E-FCD1-40F8-8C73-7C1FCE943099}"/>
          </ac:cxnSpMkLst>
        </pc:cxnChg>
      </pc:sldChg>
      <pc:sldChg chg="modSp mod">
        <pc:chgData name="William Grey" userId="37b73424-c081-4fc2-b1af-363f4f3fd4f3" providerId="ADAL" clId="{28FD4410-43E7-48B7-A795-3FC91C0DC3AB}" dt="2022-10-28T09:33:39.518" v="17" actId="27636"/>
        <pc:sldMkLst>
          <pc:docMk/>
          <pc:sldMk cId="3068107647" sldId="358"/>
        </pc:sldMkLst>
        <pc:spChg chg="mod">
          <ac:chgData name="William Grey" userId="37b73424-c081-4fc2-b1af-363f4f3fd4f3" providerId="ADAL" clId="{28FD4410-43E7-48B7-A795-3FC91C0DC3AB}" dt="2022-10-28T09:33:39.518" v="17" actId="27636"/>
          <ac:spMkLst>
            <pc:docMk/>
            <pc:sldMk cId="3068107647" sldId="358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28FD4410-43E7-48B7-A795-3FC91C0DC3AB}" dt="2022-10-28T09:33:39.515" v="16" actId="27636"/>
        <pc:sldMkLst>
          <pc:docMk/>
          <pc:sldMk cId="1909036299" sldId="359"/>
        </pc:sldMkLst>
        <pc:spChg chg="mod">
          <ac:chgData name="William Grey" userId="37b73424-c081-4fc2-b1af-363f4f3fd4f3" providerId="ADAL" clId="{28FD4410-43E7-48B7-A795-3FC91C0DC3AB}" dt="2022-10-28T09:33:39.515" v="16" actId="27636"/>
          <ac:spMkLst>
            <pc:docMk/>
            <pc:sldMk cId="1909036299" sldId="359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28FD4410-43E7-48B7-A795-3FC91C0DC3AB}" dt="2022-10-28T09:33:39.478" v="8" actId="27636"/>
        <pc:sldMkLst>
          <pc:docMk/>
          <pc:sldMk cId="3753842199" sldId="361"/>
        </pc:sldMkLst>
        <pc:spChg chg="mod">
          <ac:chgData name="William Grey" userId="37b73424-c081-4fc2-b1af-363f4f3fd4f3" providerId="ADAL" clId="{28FD4410-43E7-48B7-A795-3FC91C0DC3AB}" dt="2022-10-28T09:33:39.478" v="8" actId="27636"/>
          <ac:spMkLst>
            <pc:docMk/>
            <pc:sldMk cId="3753842199" sldId="361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28FD4410-43E7-48B7-A795-3FC91C0DC3AB}" dt="2022-10-28T09:33:39.496" v="12" actId="27636"/>
        <pc:sldMkLst>
          <pc:docMk/>
          <pc:sldMk cId="434441999" sldId="362"/>
        </pc:sldMkLst>
        <pc:spChg chg="mod">
          <ac:chgData name="William Grey" userId="37b73424-c081-4fc2-b1af-363f4f3fd4f3" providerId="ADAL" clId="{28FD4410-43E7-48B7-A795-3FC91C0DC3AB}" dt="2022-10-28T09:33:39.496" v="12" actId="27636"/>
          <ac:spMkLst>
            <pc:docMk/>
            <pc:sldMk cId="434441999" sldId="362"/>
            <ac:spMk id="2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28T09:33:39.412" v="0"/>
          <ac:spMkLst>
            <pc:docMk/>
            <pc:sldMk cId="434441999" sldId="362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28FD4410-43E7-48B7-A795-3FC91C0DC3AB}" dt="2022-10-28T09:33:39.487" v="10" actId="27636"/>
        <pc:sldMkLst>
          <pc:docMk/>
          <pc:sldMk cId="2342636822" sldId="363"/>
        </pc:sldMkLst>
        <pc:spChg chg="mod">
          <ac:chgData name="William Grey" userId="37b73424-c081-4fc2-b1af-363f4f3fd4f3" providerId="ADAL" clId="{28FD4410-43E7-48B7-A795-3FC91C0DC3AB}" dt="2022-10-28T09:33:39.487" v="10" actId="27636"/>
          <ac:spMkLst>
            <pc:docMk/>
            <pc:sldMk cId="2342636822" sldId="363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28FD4410-43E7-48B7-A795-3FC91C0DC3AB}" dt="2022-10-28T09:33:39.503" v="14" actId="27636"/>
        <pc:sldMkLst>
          <pc:docMk/>
          <pc:sldMk cId="512681723" sldId="364"/>
        </pc:sldMkLst>
        <pc:spChg chg="mod">
          <ac:chgData name="William Grey" userId="37b73424-c081-4fc2-b1af-363f4f3fd4f3" providerId="ADAL" clId="{28FD4410-43E7-48B7-A795-3FC91C0DC3AB}" dt="2022-10-28T09:33:39.503" v="14" actId="27636"/>
          <ac:spMkLst>
            <pc:docMk/>
            <pc:sldMk cId="512681723" sldId="364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28FD4410-43E7-48B7-A795-3FC91C0DC3AB}" dt="2022-10-28T09:33:39.482" v="9" actId="27636"/>
        <pc:sldMkLst>
          <pc:docMk/>
          <pc:sldMk cId="1559527122" sldId="365"/>
        </pc:sldMkLst>
        <pc:spChg chg="mod">
          <ac:chgData name="William Grey" userId="37b73424-c081-4fc2-b1af-363f4f3fd4f3" providerId="ADAL" clId="{28FD4410-43E7-48B7-A795-3FC91C0DC3AB}" dt="2022-10-28T09:33:39.482" v="9" actId="27636"/>
          <ac:spMkLst>
            <pc:docMk/>
            <pc:sldMk cId="1559527122" sldId="365"/>
            <ac:spMk id="2" creationId="{0845AF7E-EC5D-4C6D-9C7C-90BCD1B9106B}"/>
          </ac:spMkLst>
        </pc:spChg>
      </pc:sldChg>
      <pc:sldChg chg="add del">
        <pc:chgData name="William Grey" userId="37b73424-c081-4fc2-b1af-363f4f3fd4f3" providerId="ADAL" clId="{28FD4410-43E7-48B7-A795-3FC91C0DC3AB}" dt="2022-10-30T14:55:35.468" v="570" actId="2696"/>
        <pc:sldMkLst>
          <pc:docMk/>
          <pc:sldMk cId="421035801" sldId="366"/>
        </pc:sldMkLst>
      </pc:sldChg>
      <pc:sldChg chg="add">
        <pc:chgData name="William Grey" userId="37b73424-c081-4fc2-b1af-363f4f3fd4f3" providerId="ADAL" clId="{28FD4410-43E7-48B7-A795-3FC91C0DC3AB}" dt="2022-10-30T14:55:40.373" v="571"/>
        <pc:sldMkLst>
          <pc:docMk/>
          <pc:sldMk cId="1162972319" sldId="366"/>
        </pc:sldMkLst>
      </pc:sldChg>
      <pc:sldChg chg="add">
        <pc:chgData name="William Grey" userId="37b73424-c081-4fc2-b1af-363f4f3fd4f3" providerId="ADAL" clId="{28FD4410-43E7-48B7-A795-3FC91C0DC3AB}" dt="2022-10-30T14:55:40.373" v="571"/>
        <pc:sldMkLst>
          <pc:docMk/>
          <pc:sldMk cId="2353748640" sldId="367"/>
        </pc:sldMkLst>
      </pc:sldChg>
      <pc:sldChg chg="del">
        <pc:chgData name="William Grey" userId="37b73424-c081-4fc2-b1af-363f4f3fd4f3" providerId="ADAL" clId="{28FD4410-43E7-48B7-A795-3FC91C0DC3AB}" dt="2022-10-30T14:55:35.468" v="570" actId="2696"/>
        <pc:sldMkLst>
          <pc:docMk/>
          <pc:sldMk cId="2874812914" sldId="367"/>
        </pc:sldMkLst>
      </pc:sldChg>
      <pc:sldChg chg="add">
        <pc:chgData name="William Grey" userId="37b73424-c081-4fc2-b1af-363f4f3fd4f3" providerId="ADAL" clId="{28FD4410-43E7-48B7-A795-3FC91C0DC3AB}" dt="2022-10-30T14:55:40.373" v="571"/>
        <pc:sldMkLst>
          <pc:docMk/>
          <pc:sldMk cId="2093771854" sldId="368"/>
        </pc:sldMkLst>
      </pc:sldChg>
      <pc:sldChg chg="modSp add del mod">
        <pc:chgData name="William Grey" userId="37b73424-c081-4fc2-b1af-363f4f3fd4f3" providerId="ADAL" clId="{28FD4410-43E7-48B7-A795-3FC91C0DC3AB}" dt="2022-10-30T14:55:35.468" v="570" actId="2696"/>
        <pc:sldMkLst>
          <pc:docMk/>
          <pc:sldMk cId="4091963738" sldId="368"/>
        </pc:sldMkLst>
        <pc:spChg chg="mod">
          <ac:chgData name="William Grey" userId="37b73424-c081-4fc2-b1af-363f4f3fd4f3" providerId="ADAL" clId="{28FD4410-43E7-48B7-A795-3FC91C0DC3AB}" dt="2022-10-28T09:33:39.451" v="1" actId="27636"/>
          <ac:spMkLst>
            <pc:docMk/>
            <pc:sldMk cId="4091963738" sldId="368"/>
            <ac:spMk id="2" creationId="{74936A22-542E-491E-82EA-4D242454871A}"/>
          </ac:spMkLst>
        </pc:spChg>
        <pc:spChg chg="mod">
          <ac:chgData name="William Grey" userId="37b73424-c081-4fc2-b1af-363f4f3fd4f3" providerId="ADAL" clId="{28FD4410-43E7-48B7-A795-3FC91C0DC3AB}" dt="2022-10-28T09:33:39.412" v="0"/>
          <ac:spMkLst>
            <pc:docMk/>
            <pc:sldMk cId="4091963738" sldId="368"/>
            <ac:spMk id="3" creationId="{A9C29B3C-2EFD-4A45-B474-7B07F2FF15CB}"/>
          </ac:spMkLst>
        </pc:spChg>
      </pc:sldChg>
      <pc:sldChg chg="modSp mod">
        <pc:chgData name="William Grey" userId="37b73424-c081-4fc2-b1af-363f4f3fd4f3" providerId="ADAL" clId="{28FD4410-43E7-48B7-A795-3FC91C0DC3AB}" dt="2022-10-28T09:33:39.490" v="11" actId="27636"/>
        <pc:sldMkLst>
          <pc:docMk/>
          <pc:sldMk cId="3473511402" sldId="369"/>
        </pc:sldMkLst>
        <pc:spChg chg="mod">
          <ac:chgData name="William Grey" userId="37b73424-c081-4fc2-b1af-363f4f3fd4f3" providerId="ADAL" clId="{28FD4410-43E7-48B7-A795-3FC91C0DC3AB}" dt="2022-10-28T09:33:39.490" v="11" actId="27636"/>
          <ac:spMkLst>
            <pc:docMk/>
            <pc:sldMk cId="3473511402" sldId="369"/>
            <ac:spMk id="2" creationId="{5E9EEA3B-8D4E-4BDD-9C39-584CB3602530}"/>
          </ac:spMkLst>
        </pc:spChg>
      </pc:sldChg>
      <pc:sldChg chg="new del">
        <pc:chgData name="William Grey" userId="37b73424-c081-4fc2-b1af-363f4f3fd4f3" providerId="ADAL" clId="{28FD4410-43E7-48B7-A795-3FC91C0DC3AB}" dt="2022-10-30T08:30:08.579" v="21" actId="47"/>
        <pc:sldMkLst>
          <pc:docMk/>
          <pc:sldMk cId="10948378" sldId="370"/>
        </pc:sldMkLst>
      </pc:sldChg>
      <pc:sldChg chg="modSp new add del mod">
        <pc:chgData name="William Grey" userId="37b73424-c081-4fc2-b1af-363f4f3fd4f3" providerId="ADAL" clId="{28FD4410-43E7-48B7-A795-3FC91C0DC3AB}" dt="2022-10-30T14:55:35.468" v="570" actId="2696"/>
        <pc:sldMkLst>
          <pc:docMk/>
          <pc:sldMk cId="3495583095" sldId="370"/>
        </pc:sldMkLst>
        <pc:spChg chg="mod">
          <ac:chgData name="William Grey" userId="37b73424-c081-4fc2-b1af-363f4f3fd4f3" providerId="ADAL" clId="{28FD4410-43E7-48B7-A795-3FC91C0DC3AB}" dt="2022-10-30T14:53:31.448" v="558" actId="27636"/>
          <ac:spMkLst>
            <pc:docMk/>
            <pc:sldMk cId="3495583095" sldId="370"/>
            <ac:spMk id="2" creationId="{6FEBB207-C18C-4963-8D29-A445AB471008}"/>
          </ac:spMkLst>
        </pc:spChg>
        <pc:spChg chg="mod">
          <ac:chgData name="William Grey" userId="37b73424-c081-4fc2-b1af-363f4f3fd4f3" providerId="ADAL" clId="{28FD4410-43E7-48B7-A795-3FC91C0DC3AB}" dt="2022-10-30T08:32:26.189" v="186" actId="207"/>
          <ac:spMkLst>
            <pc:docMk/>
            <pc:sldMk cId="3495583095" sldId="370"/>
            <ac:spMk id="3" creationId="{30BB4E02-A5AC-44A1-A5CC-CB000863F247}"/>
          </ac:spMkLst>
        </pc:spChg>
      </pc:sldChg>
      <pc:sldChg chg="add">
        <pc:chgData name="William Grey" userId="37b73424-c081-4fc2-b1af-363f4f3fd4f3" providerId="ADAL" clId="{28FD4410-43E7-48B7-A795-3FC91C0DC3AB}" dt="2022-10-30T14:55:40.373" v="571"/>
        <pc:sldMkLst>
          <pc:docMk/>
          <pc:sldMk cId="3619284957" sldId="370"/>
        </pc:sldMkLst>
      </pc:sldChg>
      <pc:sldChg chg="addSp delSp modSp new mod">
        <pc:chgData name="William Grey" userId="37b73424-c081-4fc2-b1af-363f4f3fd4f3" providerId="ADAL" clId="{28FD4410-43E7-48B7-A795-3FC91C0DC3AB}" dt="2022-10-31T09:53:50.816" v="2805" actId="20577"/>
        <pc:sldMkLst>
          <pc:docMk/>
          <pc:sldMk cId="3849912616" sldId="371"/>
        </pc:sldMkLst>
        <pc:spChg chg="mod">
          <ac:chgData name="William Grey" userId="37b73424-c081-4fc2-b1af-363f4f3fd4f3" providerId="ADAL" clId="{28FD4410-43E7-48B7-A795-3FC91C0DC3AB}" dt="2022-10-30T14:54:05.507" v="559"/>
          <ac:spMkLst>
            <pc:docMk/>
            <pc:sldMk cId="3849912616" sldId="371"/>
            <ac:spMk id="2" creationId="{8C3624D2-2C68-42D8-9278-E86784076FAA}"/>
          </ac:spMkLst>
        </pc:spChg>
        <pc:spChg chg="del">
          <ac:chgData name="William Grey" userId="37b73424-c081-4fc2-b1af-363f4f3fd4f3" providerId="ADAL" clId="{28FD4410-43E7-48B7-A795-3FC91C0DC3AB}" dt="2022-10-31T09:51:49.039" v="2802" actId="478"/>
          <ac:spMkLst>
            <pc:docMk/>
            <pc:sldMk cId="3849912616" sldId="371"/>
            <ac:spMk id="3" creationId="{5E8DF776-AE0C-4260-9CF8-EAE274006ECF}"/>
          </ac:spMkLst>
        </pc:spChg>
        <pc:spChg chg="add del mod">
          <ac:chgData name="William Grey" userId="37b73424-c081-4fc2-b1af-363f4f3fd4f3" providerId="ADAL" clId="{28FD4410-43E7-48B7-A795-3FC91C0DC3AB}" dt="2022-10-31T09:28:44.618" v="2617" actId="478"/>
          <ac:spMkLst>
            <pc:docMk/>
            <pc:sldMk cId="3849912616" sldId="371"/>
            <ac:spMk id="5" creationId="{055E3E3C-DC13-47FB-9669-5387DBD04978}"/>
          </ac:spMkLst>
        </pc:spChg>
        <pc:graphicFrameChg chg="add mod modGraphic">
          <ac:chgData name="William Grey" userId="37b73424-c081-4fc2-b1af-363f4f3fd4f3" providerId="ADAL" clId="{28FD4410-43E7-48B7-A795-3FC91C0DC3AB}" dt="2022-10-31T09:53:50.816" v="2805" actId="20577"/>
          <ac:graphicFrameMkLst>
            <pc:docMk/>
            <pc:sldMk cId="3849912616" sldId="371"/>
            <ac:graphicFrameMk id="4" creationId="{F4A5E7D0-6F57-4FF4-8A26-897D39605777}"/>
          </ac:graphicFrameMkLst>
        </pc:graphicFrameChg>
      </pc:sldChg>
      <pc:sldChg chg="addSp modSp add mod">
        <pc:chgData name="William Grey" userId="37b73424-c081-4fc2-b1af-363f4f3fd4f3" providerId="ADAL" clId="{28FD4410-43E7-48B7-A795-3FC91C0DC3AB}" dt="2022-10-30T15:11:54.114" v="882" actId="14100"/>
        <pc:sldMkLst>
          <pc:docMk/>
          <pc:sldMk cId="4231408366" sldId="372"/>
        </pc:sldMkLst>
        <pc:spChg chg="mod">
          <ac:chgData name="William Grey" userId="37b73424-c081-4fc2-b1af-363f4f3fd4f3" providerId="ADAL" clId="{28FD4410-43E7-48B7-A795-3FC91C0DC3AB}" dt="2022-10-30T15:08:54.417" v="773" actId="255"/>
          <ac:spMkLst>
            <pc:docMk/>
            <pc:sldMk cId="4231408366" sldId="372"/>
            <ac:spMk id="3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30T15:10:22.069" v="821" actId="20577"/>
          <ac:spMkLst>
            <pc:docMk/>
            <pc:sldMk cId="4231408366" sldId="372"/>
            <ac:spMk id="9" creationId="{3E836AAA-2921-464C-A151-F5FC3D86E2AC}"/>
          </ac:spMkLst>
        </pc:spChg>
        <pc:spChg chg="add mod">
          <ac:chgData name="William Grey" userId="37b73424-c081-4fc2-b1af-363f4f3fd4f3" providerId="ADAL" clId="{28FD4410-43E7-48B7-A795-3FC91C0DC3AB}" dt="2022-10-30T15:10:51.593" v="834" actId="20577"/>
          <ac:spMkLst>
            <pc:docMk/>
            <pc:sldMk cId="4231408366" sldId="372"/>
            <ac:spMk id="10" creationId="{3A525A97-FECC-49B8-8D7C-D86C77D1C55C}"/>
          </ac:spMkLst>
        </pc:spChg>
        <pc:spChg chg="add mod">
          <ac:chgData name="William Grey" userId="37b73424-c081-4fc2-b1af-363f4f3fd4f3" providerId="ADAL" clId="{28FD4410-43E7-48B7-A795-3FC91C0DC3AB}" dt="2022-10-30T15:10:58.524" v="845" actId="20577"/>
          <ac:spMkLst>
            <pc:docMk/>
            <pc:sldMk cId="4231408366" sldId="372"/>
            <ac:spMk id="11" creationId="{0A1419AC-7FFE-4C45-8AA1-5CA92DAC085E}"/>
          </ac:spMkLst>
        </pc:spChg>
        <pc:spChg chg="mod">
          <ac:chgData name="William Grey" userId="37b73424-c081-4fc2-b1af-363f4f3fd4f3" providerId="ADAL" clId="{28FD4410-43E7-48B7-A795-3FC91C0DC3AB}" dt="2022-10-30T15:10:28.929" v="822" actId="1076"/>
          <ac:spMkLst>
            <pc:docMk/>
            <pc:sldMk cId="4231408366" sldId="372"/>
            <ac:spMk id="12" creationId="{B1FFF9D3-DDC4-4347-BA2F-EF27DFF810DA}"/>
          </ac:spMkLst>
        </pc:spChg>
        <pc:spChg chg="mod">
          <ac:chgData name="William Grey" userId="37b73424-c081-4fc2-b1af-363f4f3fd4f3" providerId="ADAL" clId="{28FD4410-43E7-48B7-A795-3FC91C0DC3AB}" dt="2022-10-30T15:10:28.929" v="822" actId="1076"/>
          <ac:spMkLst>
            <pc:docMk/>
            <pc:sldMk cId="4231408366" sldId="372"/>
            <ac:spMk id="13" creationId="{07F5D3CD-A4BF-4B82-BDFB-738F59DA71D9}"/>
          </ac:spMkLst>
        </pc:spChg>
        <pc:spChg chg="add mod">
          <ac:chgData name="William Grey" userId="37b73424-c081-4fc2-b1af-363f4f3fd4f3" providerId="ADAL" clId="{28FD4410-43E7-48B7-A795-3FC91C0DC3AB}" dt="2022-10-30T15:11:16.816" v="865" actId="14100"/>
          <ac:spMkLst>
            <pc:docMk/>
            <pc:sldMk cId="4231408366" sldId="372"/>
            <ac:spMk id="16" creationId="{45E4E1A0-8FD1-4168-A6D4-3E14C8E145D9}"/>
          </ac:spMkLst>
        </pc:spChg>
        <pc:spChg chg="add mod">
          <ac:chgData name="William Grey" userId="37b73424-c081-4fc2-b1af-363f4f3fd4f3" providerId="ADAL" clId="{28FD4410-43E7-48B7-A795-3FC91C0DC3AB}" dt="2022-10-30T15:11:46.637" v="875" actId="20577"/>
          <ac:spMkLst>
            <pc:docMk/>
            <pc:sldMk cId="4231408366" sldId="372"/>
            <ac:spMk id="19" creationId="{EE9C628B-6176-421E-96E1-7C66F45EF925}"/>
          </ac:spMkLst>
        </pc:spChg>
        <pc:spChg chg="add mod">
          <ac:chgData name="William Grey" userId="37b73424-c081-4fc2-b1af-363f4f3fd4f3" providerId="ADAL" clId="{28FD4410-43E7-48B7-A795-3FC91C0DC3AB}" dt="2022-10-30T15:11:54.114" v="882" actId="14100"/>
          <ac:spMkLst>
            <pc:docMk/>
            <pc:sldMk cId="4231408366" sldId="372"/>
            <ac:spMk id="20" creationId="{ED6E25C6-1D1A-429F-BB93-ED11BB5E9C48}"/>
          </ac:spMkLst>
        </pc:spChg>
        <pc:cxnChg chg="mod">
          <ac:chgData name="William Grey" userId="37b73424-c081-4fc2-b1af-363f4f3fd4f3" providerId="ADAL" clId="{28FD4410-43E7-48B7-A795-3FC91C0DC3AB}" dt="2022-10-30T15:10:28.929" v="822" actId="1076"/>
          <ac:cxnSpMkLst>
            <pc:docMk/>
            <pc:sldMk cId="4231408366" sldId="372"/>
            <ac:cxnSpMk id="14" creationId="{0B83F61E-7826-4B53-B274-CDC61E2D5381}"/>
          </ac:cxnSpMkLst>
        </pc:cxnChg>
        <pc:cxnChg chg="mod">
          <ac:chgData name="William Grey" userId="37b73424-c081-4fc2-b1af-363f4f3fd4f3" providerId="ADAL" clId="{28FD4410-43E7-48B7-A795-3FC91C0DC3AB}" dt="2022-10-30T15:10:28.929" v="822" actId="1076"/>
          <ac:cxnSpMkLst>
            <pc:docMk/>
            <pc:sldMk cId="4231408366" sldId="372"/>
            <ac:cxnSpMk id="15" creationId="{B52EB09E-FCD1-40F8-8C73-7C1FCE943099}"/>
          </ac:cxnSpMkLst>
        </pc:cxnChg>
        <pc:cxnChg chg="add mod">
          <ac:chgData name="William Grey" userId="37b73424-c081-4fc2-b1af-363f4f3fd4f3" providerId="ADAL" clId="{28FD4410-43E7-48B7-A795-3FC91C0DC3AB}" dt="2022-10-30T15:10:48.714" v="829" actId="1076"/>
          <ac:cxnSpMkLst>
            <pc:docMk/>
            <pc:sldMk cId="4231408366" sldId="372"/>
            <ac:cxnSpMk id="17" creationId="{B921E86D-29A6-442A-9EB3-B707E1672CEC}"/>
          </ac:cxnSpMkLst>
        </pc:cxnChg>
        <pc:cxnChg chg="add mod">
          <ac:chgData name="William Grey" userId="37b73424-c081-4fc2-b1af-363f4f3fd4f3" providerId="ADAL" clId="{28FD4410-43E7-48B7-A795-3FC91C0DC3AB}" dt="2022-10-30T15:10:48.714" v="829" actId="1076"/>
          <ac:cxnSpMkLst>
            <pc:docMk/>
            <pc:sldMk cId="4231408366" sldId="372"/>
            <ac:cxnSpMk id="18" creationId="{20976B50-D7FE-4AA9-98C8-258A6FAEE6A8}"/>
          </ac:cxnSpMkLst>
        </pc:cxnChg>
        <pc:cxnChg chg="add mod">
          <ac:chgData name="William Grey" userId="37b73424-c081-4fc2-b1af-363f4f3fd4f3" providerId="ADAL" clId="{28FD4410-43E7-48B7-A795-3FC91C0DC3AB}" dt="2022-10-30T15:11:41.615" v="867" actId="1076"/>
          <ac:cxnSpMkLst>
            <pc:docMk/>
            <pc:sldMk cId="4231408366" sldId="372"/>
            <ac:cxnSpMk id="21" creationId="{4CA1FE35-64BE-401F-B276-612F177FBB08}"/>
          </ac:cxnSpMkLst>
        </pc:cxnChg>
        <pc:cxnChg chg="add mod">
          <ac:chgData name="William Grey" userId="37b73424-c081-4fc2-b1af-363f4f3fd4f3" providerId="ADAL" clId="{28FD4410-43E7-48B7-A795-3FC91C0DC3AB}" dt="2022-10-30T15:11:41.615" v="867" actId="1076"/>
          <ac:cxnSpMkLst>
            <pc:docMk/>
            <pc:sldMk cId="4231408366" sldId="372"/>
            <ac:cxnSpMk id="22" creationId="{451CA3AE-D112-4B50-ABCE-43CD8CBA71C3}"/>
          </ac:cxnSpMkLst>
        </pc:cxnChg>
      </pc:sldChg>
      <pc:sldChg chg="addSp delSp modSp add mod">
        <pc:chgData name="William Grey" userId="37b73424-c081-4fc2-b1af-363f4f3fd4f3" providerId="ADAL" clId="{28FD4410-43E7-48B7-A795-3FC91C0DC3AB}" dt="2022-10-31T09:56:25.880" v="2922" actId="20577"/>
        <pc:sldMkLst>
          <pc:docMk/>
          <pc:sldMk cId="4150031185" sldId="373"/>
        </pc:sldMkLst>
        <pc:spChg chg="mod">
          <ac:chgData name="William Grey" userId="37b73424-c081-4fc2-b1af-363f4f3fd4f3" providerId="ADAL" clId="{28FD4410-43E7-48B7-A795-3FC91C0DC3AB}" dt="2022-10-31T08:44:18.994" v="1013" actId="20577"/>
          <ac:spMkLst>
            <pc:docMk/>
            <pc:sldMk cId="4150031185" sldId="373"/>
            <ac:spMk id="2" creationId="{8C3624D2-2C68-42D8-9278-E86784076FAA}"/>
          </ac:spMkLst>
        </pc:spChg>
        <pc:spChg chg="add mod">
          <ac:chgData name="William Grey" userId="37b73424-c081-4fc2-b1af-363f4f3fd4f3" providerId="ADAL" clId="{28FD4410-43E7-48B7-A795-3FC91C0DC3AB}" dt="2022-10-31T09:56:25.880" v="2922" actId="20577"/>
          <ac:spMkLst>
            <pc:docMk/>
            <pc:sldMk cId="4150031185" sldId="373"/>
            <ac:spMk id="5" creationId="{9A270448-91DA-4B65-9F21-84BB625CDEB9}"/>
          </ac:spMkLst>
        </pc:spChg>
        <pc:graphicFrameChg chg="del modGraphic">
          <ac:chgData name="William Grey" userId="37b73424-c081-4fc2-b1af-363f4f3fd4f3" providerId="ADAL" clId="{28FD4410-43E7-48B7-A795-3FC91C0DC3AB}" dt="2022-10-31T09:54:10.862" v="2808" actId="478"/>
          <ac:graphicFrameMkLst>
            <pc:docMk/>
            <pc:sldMk cId="4150031185" sldId="373"/>
            <ac:graphicFrameMk id="4" creationId="{F4A5E7D0-6F57-4FF4-8A26-897D39605777}"/>
          </ac:graphicFrameMkLst>
        </pc:graphicFrameChg>
        <pc:graphicFrameChg chg="add mod">
          <ac:chgData name="William Grey" userId="37b73424-c081-4fc2-b1af-363f4f3fd4f3" providerId="ADAL" clId="{28FD4410-43E7-48B7-A795-3FC91C0DC3AB}" dt="2022-10-31T09:54:11.232" v="2809"/>
          <ac:graphicFrameMkLst>
            <pc:docMk/>
            <pc:sldMk cId="4150031185" sldId="373"/>
            <ac:graphicFrameMk id="6" creationId="{448C92A6-E1A8-4A73-A151-64AD8C163943}"/>
          </ac:graphicFrameMkLst>
        </pc:graphicFrameChg>
      </pc:sldChg>
      <pc:sldChg chg="addSp delSp modSp add mod">
        <pc:chgData name="William Grey" userId="37b73424-c081-4fc2-b1af-363f4f3fd4f3" providerId="ADAL" clId="{28FD4410-43E7-48B7-A795-3FC91C0DC3AB}" dt="2022-10-31T09:53:59.590" v="2807"/>
        <pc:sldMkLst>
          <pc:docMk/>
          <pc:sldMk cId="3857774830" sldId="374"/>
        </pc:sldMkLst>
        <pc:spChg chg="mod">
          <ac:chgData name="William Grey" userId="37b73424-c081-4fc2-b1af-363f4f3fd4f3" providerId="ADAL" clId="{28FD4410-43E7-48B7-A795-3FC91C0DC3AB}" dt="2022-10-31T08:39:42.081" v="961" actId="20577"/>
          <ac:spMkLst>
            <pc:docMk/>
            <pc:sldMk cId="3857774830" sldId="374"/>
            <ac:spMk id="2" creationId="{8C3624D2-2C68-42D8-9278-E86784076FAA}"/>
          </ac:spMkLst>
        </pc:spChg>
        <pc:spChg chg="mod">
          <ac:chgData name="William Grey" userId="37b73424-c081-4fc2-b1af-363f4f3fd4f3" providerId="ADAL" clId="{28FD4410-43E7-48B7-A795-3FC91C0DC3AB}" dt="2022-10-31T08:39:48.043" v="968" actId="20577"/>
          <ac:spMkLst>
            <pc:docMk/>
            <pc:sldMk cId="3857774830" sldId="374"/>
            <ac:spMk id="5" creationId="{055E3E3C-DC13-47FB-9669-5387DBD04978}"/>
          </ac:spMkLst>
        </pc:spChg>
        <pc:graphicFrameChg chg="del">
          <ac:chgData name="William Grey" userId="37b73424-c081-4fc2-b1af-363f4f3fd4f3" providerId="ADAL" clId="{28FD4410-43E7-48B7-A795-3FC91C0DC3AB}" dt="2022-10-31T09:53:59.214" v="2806" actId="478"/>
          <ac:graphicFrameMkLst>
            <pc:docMk/>
            <pc:sldMk cId="3857774830" sldId="374"/>
            <ac:graphicFrameMk id="4" creationId="{F4A5E7D0-6F57-4FF4-8A26-897D39605777}"/>
          </ac:graphicFrameMkLst>
        </pc:graphicFrameChg>
        <pc:graphicFrameChg chg="add mod">
          <ac:chgData name="William Grey" userId="37b73424-c081-4fc2-b1af-363f4f3fd4f3" providerId="ADAL" clId="{28FD4410-43E7-48B7-A795-3FC91C0DC3AB}" dt="2022-10-31T09:53:59.590" v="2807"/>
          <ac:graphicFrameMkLst>
            <pc:docMk/>
            <pc:sldMk cId="3857774830" sldId="374"/>
            <ac:graphicFrameMk id="6" creationId="{6375A24A-2135-4619-B2CC-29AA4D400529}"/>
          </ac:graphicFrameMkLst>
        </pc:graphicFrameChg>
      </pc:sldChg>
      <pc:sldChg chg="addSp delSp modSp add mod">
        <pc:chgData name="William Grey" userId="37b73424-c081-4fc2-b1af-363f4f3fd4f3" providerId="ADAL" clId="{28FD4410-43E7-48B7-A795-3FC91C0DC3AB}" dt="2022-10-31T10:09:38.620" v="3272" actId="20577"/>
        <pc:sldMkLst>
          <pc:docMk/>
          <pc:sldMk cId="772504612" sldId="375"/>
        </pc:sldMkLst>
        <pc:spChg chg="mod">
          <ac:chgData name="William Grey" userId="37b73424-c081-4fc2-b1af-363f4f3fd4f3" providerId="ADAL" clId="{28FD4410-43E7-48B7-A795-3FC91C0DC3AB}" dt="2022-10-31T10:09:38.620" v="3272" actId="20577"/>
          <ac:spMkLst>
            <pc:docMk/>
            <pc:sldMk cId="772504612" sldId="375"/>
            <ac:spMk id="2" creationId="{8C3624D2-2C68-42D8-9278-E86784076FAA}"/>
          </ac:spMkLst>
        </pc:spChg>
        <pc:spChg chg="del">
          <ac:chgData name="William Grey" userId="37b73424-c081-4fc2-b1af-363f4f3fd4f3" providerId="ADAL" clId="{28FD4410-43E7-48B7-A795-3FC91C0DC3AB}" dt="2022-10-31T08:58:24.652" v="1655" actId="478"/>
          <ac:spMkLst>
            <pc:docMk/>
            <pc:sldMk cId="772504612" sldId="375"/>
            <ac:spMk id="3" creationId="{5E8DF776-AE0C-4260-9CF8-EAE274006ECF}"/>
          </ac:spMkLst>
        </pc:spChg>
        <pc:spChg chg="mod">
          <ac:chgData name="William Grey" userId="37b73424-c081-4fc2-b1af-363f4f3fd4f3" providerId="ADAL" clId="{28FD4410-43E7-48B7-A795-3FC91C0DC3AB}" dt="2022-10-31T09:57:10.585" v="2960" actId="20577"/>
          <ac:spMkLst>
            <pc:docMk/>
            <pc:sldMk cId="772504612" sldId="375"/>
            <ac:spMk id="5" creationId="{9A270448-91DA-4B65-9F21-84BB625CDEB9}"/>
          </ac:spMkLst>
        </pc:spChg>
        <pc:graphicFrameChg chg="del mod modGraphic">
          <ac:chgData name="William Grey" userId="37b73424-c081-4fc2-b1af-363f4f3fd4f3" providerId="ADAL" clId="{28FD4410-43E7-48B7-A795-3FC91C0DC3AB}" dt="2022-10-31T09:54:54.282" v="2820" actId="478"/>
          <ac:graphicFrameMkLst>
            <pc:docMk/>
            <pc:sldMk cId="772504612" sldId="375"/>
            <ac:graphicFrameMk id="4" creationId="{F4A5E7D0-6F57-4FF4-8A26-897D39605777}"/>
          </ac:graphicFrameMkLst>
        </pc:graphicFrameChg>
        <pc:graphicFrameChg chg="add mod modGraphic">
          <ac:chgData name="William Grey" userId="37b73424-c081-4fc2-b1af-363f4f3fd4f3" providerId="ADAL" clId="{28FD4410-43E7-48B7-A795-3FC91C0DC3AB}" dt="2022-10-31T09:54:58.961" v="2821" actId="1076"/>
          <ac:graphicFrameMkLst>
            <pc:docMk/>
            <pc:sldMk cId="772504612" sldId="375"/>
            <ac:graphicFrameMk id="6" creationId="{8B50B5FF-3B88-4F24-B514-508775A7D8A6}"/>
          </ac:graphicFrameMkLst>
        </pc:graphicFrameChg>
      </pc:sldChg>
      <pc:sldChg chg="addSp delSp modSp add mod">
        <pc:chgData name="William Grey" userId="37b73424-c081-4fc2-b1af-363f4f3fd4f3" providerId="ADAL" clId="{28FD4410-43E7-48B7-A795-3FC91C0DC3AB}" dt="2022-10-31T10:08:22.404" v="3126" actId="14100"/>
        <pc:sldMkLst>
          <pc:docMk/>
          <pc:sldMk cId="289096589" sldId="376"/>
        </pc:sldMkLst>
        <pc:spChg chg="mod">
          <ac:chgData name="William Grey" userId="37b73424-c081-4fc2-b1af-363f4f3fd4f3" providerId="ADAL" clId="{28FD4410-43E7-48B7-A795-3FC91C0DC3AB}" dt="2022-10-31T08:59:04.501" v="1662" actId="20577"/>
          <ac:spMkLst>
            <pc:docMk/>
            <pc:sldMk cId="289096589" sldId="376"/>
            <ac:spMk id="2" creationId="{8C3624D2-2C68-42D8-9278-E86784076FAA}"/>
          </ac:spMkLst>
        </pc:spChg>
        <pc:spChg chg="mod">
          <ac:chgData name="William Grey" userId="37b73424-c081-4fc2-b1af-363f4f3fd4f3" providerId="ADAL" clId="{28FD4410-43E7-48B7-A795-3FC91C0DC3AB}" dt="2022-10-31T10:08:22.404" v="3126" actId="14100"/>
          <ac:spMkLst>
            <pc:docMk/>
            <pc:sldMk cId="289096589" sldId="376"/>
            <ac:spMk id="5" creationId="{9A270448-91DA-4B65-9F21-84BB625CDEB9}"/>
          </ac:spMkLst>
        </pc:spChg>
        <pc:graphicFrameChg chg="del">
          <ac:chgData name="William Grey" userId="37b73424-c081-4fc2-b1af-363f4f3fd4f3" providerId="ADAL" clId="{28FD4410-43E7-48B7-A795-3FC91C0DC3AB}" dt="2022-10-31T10:08:17.133" v="3124" actId="478"/>
          <ac:graphicFrameMkLst>
            <pc:docMk/>
            <pc:sldMk cId="289096589" sldId="376"/>
            <ac:graphicFrameMk id="4" creationId="{F4A5E7D0-6F57-4FF4-8A26-897D39605777}"/>
          </ac:graphicFrameMkLst>
        </pc:graphicFrameChg>
        <pc:graphicFrameChg chg="add mod">
          <ac:chgData name="William Grey" userId="37b73424-c081-4fc2-b1af-363f4f3fd4f3" providerId="ADAL" clId="{28FD4410-43E7-48B7-A795-3FC91C0DC3AB}" dt="2022-10-31T10:08:17.604" v="3125"/>
          <ac:graphicFrameMkLst>
            <pc:docMk/>
            <pc:sldMk cId="289096589" sldId="376"/>
            <ac:graphicFrameMk id="6" creationId="{DBF5BE2B-5BB4-474A-8E93-FDFB2FEF35B5}"/>
          </ac:graphicFrameMkLst>
        </pc:graphicFrameChg>
      </pc:sldChg>
      <pc:sldChg chg="addSp delSp modSp add del mod">
        <pc:chgData name="William Grey" userId="37b73424-c081-4fc2-b1af-363f4f3fd4f3" providerId="ADAL" clId="{28FD4410-43E7-48B7-A795-3FC91C0DC3AB}" dt="2022-10-31T10:10:45.199" v="3279" actId="113"/>
        <pc:sldMkLst>
          <pc:docMk/>
          <pc:sldMk cId="4132135543" sldId="377"/>
        </pc:sldMkLst>
        <pc:spChg chg="del mod">
          <ac:chgData name="William Grey" userId="37b73424-c081-4fc2-b1af-363f4f3fd4f3" providerId="ADAL" clId="{28FD4410-43E7-48B7-A795-3FC91C0DC3AB}" dt="2022-10-31T09:59:52.632" v="2962" actId="478"/>
          <ac:spMkLst>
            <pc:docMk/>
            <pc:sldMk cId="4132135543" sldId="377"/>
            <ac:spMk id="3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31T10:10:34.674" v="3278" actId="20577"/>
          <ac:spMkLst>
            <pc:docMk/>
            <pc:sldMk cId="4132135543" sldId="377"/>
            <ac:spMk id="4" creationId="{00000000-0000-0000-0000-000000000000}"/>
          </ac:spMkLst>
        </pc:spChg>
        <pc:spChg chg="add del mod">
          <ac:chgData name="William Grey" userId="37b73424-c081-4fc2-b1af-363f4f3fd4f3" providerId="ADAL" clId="{28FD4410-43E7-48B7-A795-3FC91C0DC3AB}" dt="2022-10-31T10:00:07.070" v="2964" actId="478"/>
          <ac:spMkLst>
            <pc:docMk/>
            <pc:sldMk cId="4132135543" sldId="377"/>
            <ac:spMk id="6" creationId="{182C6000-8479-426F-8EEA-F5D901517963}"/>
          </ac:spMkLst>
        </pc:spChg>
        <pc:graphicFrameChg chg="add mod modGraphic">
          <ac:chgData name="William Grey" userId="37b73424-c081-4fc2-b1af-363f4f3fd4f3" providerId="ADAL" clId="{28FD4410-43E7-48B7-A795-3FC91C0DC3AB}" dt="2022-10-31T10:10:45.199" v="3279" actId="113"/>
          <ac:graphicFrameMkLst>
            <pc:docMk/>
            <pc:sldMk cId="4132135543" sldId="377"/>
            <ac:graphicFrameMk id="7" creationId="{9DB0265A-9C50-4199-BE4A-1B0C81AB580F}"/>
          </ac:graphicFrameMkLst>
        </pc:graphicFrameChg>
      </pc:sldChg>
    </pc:docChg>
  </pc:docChgLst>
  <pc:docChgLst>
    <pc:chgData name="William Grey" userId="37b73424-c081-4fc2-b1af-363f4f3fd4f3" providerId="ADAL" clId="{C84981C7-7784-4AF6-AD40-B090EA15E9C9}"/>
    <pc:docChg chg="modSld">
      <pc:chgData name="William Grey" userId="37b73424-c081-4fc2-b1af-363f4f3fd4f3" providerId="ADAL" clId="{C84981C7-7784-4AF6-AD40-B090EA15E9C9}" dt="2020-03-05T11:08:24.486" v="0" actId="1076"/>
      <pc:docMkLst>
        <pc:docMk/>
      </pc:docMkLst>
      <pc:sldChg chg="modSp">
        <pc:chgData name="William Grey" userId="37b73424-c081-4fc2-b1af-363f4f3fd4f3" providerId="ADAL" clId="{C84981C7-7784-4AF6-AD40-B090EA15E9C9}" dt="2020-03-05T11:08:24.486" v="0" actId="1076"/>
        <pc:sldMkLst>
          <pc:docMk/>
          <pc:sldMk cId="3280310178" sldId="345"/>
        </pc:sldMkLst>
        <pc:spChg chg="mod">
          <ac:chgData name="William Grey" userId="37b73424-c081-4fc2-b1af-363f4f3fd4f3" providerId="ADAL" clId="{C84981C7-7784-4AF6-AD40-B090EA15E9C9}" dt="2020-03-05T11:08:24.486" v="0" actId="1076"/>
          <ac:spMkLst>
            <pc:docMk/>
            <pc:sldMk cId="3280310178" sldId="345"/>
            <ac:spMk id="4" creationId="{00000000-0000-0000-0000-000000000000}"/>
          </ac:spMkLst>
        </pc:spChg>
      </pc:sldChg>
    </pc:docChg>
  </pc:docChgLst>
  <pc:docChgLst>
    <pc:chgData name="William Grey" userId="37b73424-c081-4fc2-b1af-363f4f3fd4f3" providerId="ADAL" clId="{89136620-D241-45BF-A6DD-6D523A125FA2}"/>
    <pc:docChg chg="undo custSel addSld delSld modSld sldOrd">
      <pc:chgData name="William Grey" userId="37b73424-c081-4fc2-b1af-363f4f3fd4f3" providerId="ADAL" clId="{89136620-D241-45BF-A6DD-6D523A125FA2}" dt="2022-11-01T19:19:03.640" v="2518" actId="20577"/>
      <pc:docMkLst>
        <pc:docMk/>
      </pc:docMkLst>
      <pc:sldChg chg="modSp mod">
        <pc:chgData name="William Grey" userId="37b73424-c081-4fc2-b1af-363f4f3fd4f3" providerId="ADAL" clId="{89136620-D241-45BF-A6DD-6D523A125FA2}" dt="2022-10-31T10:32:40.648" v="163" actId="20577"/>
        <pc:sldMkLst>
          <pc:docMk/>
          <pc:sldMk cId="3436372510" sldId="256"/>
        </pc:sldMkLst>
        <pc:spChg chg="mod">
          <ac:chgData name="William Grey" userId="37b73424-c081-4fc2-b1af-363f4f3fd4f3" providerId="ADAL" clId="{89136620-D241-45BF-A6DD-6D523A125FA2}" dt="2022-10-31T10:32:40.648" v="163" actId="20577"/>
          <ac:spMkLst>
            <pc:docMk/>
            <pc:sldMk cId="3436372510" sldId="256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89136620-D241-45BF-A6DD-6D523A125FA2}" dt="2022-10-31T10:33:42.049" v="212" actId="20577"/>
        <pc:sldMkLst>
          <pc:docMk/>
          <pc:sldMk cId="3465170460" sldId="267"/>
        </pc:sldMkLst>
        <pc:spChg chg="mod">
          <ac:chgData name="William Grey" userId="37b73424-c081-4fc2-b1af-363f4f3fd4f3" providerId="ADAL" clId="{89136620-D241-45BF-A6DD-6D523A125FA2}" dt="2022-10-31T10:33:42.049" v="212" actId="20577"/>
          <ac:spMkLst>
            <pc:docMk/>
            <pc:sldMk cId="3465170460" sldId="267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89136620-D241-45BF-A6DD-6D523A125FA2}" dt="2022-10-31T10:34:44.444" v="330" actId="20577"/>
        <pc:sldMkLst>
          <pc:docMk/>
          <pc:sldMk cId="2728598476" sldId="276"/>
        </pc:sldMkLst>
        <pc:spChg chg="mod">
          <ac:chgData name="William Grey" userId="37b73424-c081-4fc2-b1af-363f4f3fd4f3" providerId="ADAL" clId="{89136620-D241-45BF-A6DD-6D523A125FA2}" dt="2022-10-31T10:34:44.444" v="330" actId="20577"/>
          <ac:spMkLst>
            <pc:docMk/>
            <pc:sldMk cId="2728598476" sldId="276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89136620-D241-45BF-A6DD-6D523A125FA2}" dt="2022-10-31T10:32:25.776" v="145" actId="47"/>
        <pc:sldMkLst>
          <pc:docMk/>
          <pc:sldMk cId="3280310178" sldId="345"/>
        </pc:sldMkLst>
      </pc:sldChg>
      <pc:sldChg chg="modSp mod ord">
        <pc:chgData name="William Grey" userId="37b73424-c081-4fc2-b1af-363f4f3fd4f3" providerId="ADAL" clId="{89136620-D241-45BF-A6DD-6D523A125FA2}" dt="2022-10-31T10:36:13.246" v="418" actId="20577"/>
        <pc:sldMkLst>
          <pc:docMk/>
          <pc:sldMk cId="3499137401" sldId="347"/>
        </pc:sldMkLst>
        <pc:spChg chg="mod">
          <ac:chgData name="William Grey" userId="37b73424-c081-4fc2-b1af-363f4f3fd4f3" providerId="ADAL" clId="{89136620-D241-45BF-A6DD-6D523A125FA2}" dt="2022-10-31T10:36:13.246" v="418" actId="20577"/>
          <ac:spMkLst>
            <pc:docMk/>
            <pc:sldMk cId="3499137401" sldId="347"/>
            <ac:spMk id="3" creationId="{00000000-0000-0000-0000-000000000000}"/>
          </ac:spMkLst>
        </pc:spChg>
      </pc:sldChg>
      <pc:sldChg chg="modSp add mod">
        <pc:chgData name="William Grey" userId="37b73424-c081-4fc2-b1af-363f4f3fd4f3" providerId="ADAL" clId="{89136620-D241-45BF-A6DD-6D523A125FA2}" dt="2022-10-31T10:39:35.006" v="440" actId="20577"/>
        <pc:sldMkLst>
          <pc:docMk/>
          <pc:sldMk cId="1891504065" sldId="348"/>
        </pc:sldMkLst>
        <pc:spChg chg="mod">
          <ac:chgData name="William Grey" userId="37b73424-c081-4fc2-b1af-363f4f3fd4f3" providerId="ADAL" clId="{89136620-D241-45BF-A6DD-6D523A125FA2}" dt="2022-10-31T10:39:35.006" v="440" actId="20577"/>
          <ac:spMkLst>
            <pc:docMk/>
            <pc:sldMk cId="1891504065" sldId="348"/>
            <ac:spMk id="4" creationId="{00000000-0000-0000-0000-000000000000}"/>
          </ac:spMkLst>
        </pc:spChg>
      </pc:sldChg>
      <pc:sldChg chg="del">
        <pc:chgData name="William Grey" userId="37b73424-c081-4fc2-b1af-363f4f3fd4f3" providerId="ADAL" clId="{89136620-D241-45BF-A6DD-6D523A125FA2}" dt="2022-10-31T10:38:49.508" v="433" actId="2696"/>
        <pc:sldMkLst>
          <pc:docMk/>
          <pc:sldMk cId="4197255436" sldId="348"/>
        </pc:sldMkLst>
      </pc:sldChg>
      <pc:sldChg chg="del">
        <pc:chgData name="William Grey" userId="37b73424-c081-4fc2-b1af-363f4f3fd4f3" providerId="ADAL" clId="{89136620-D241-45BF-A6DD-6D523A125FA2}" dt="2022-10-31T10:32:08.852" v="141" actId="47"/>
        <pc:sldMkLst>
          <pc:docMk/>
          <pc:sldMk cId="3714159574" sldId="350"/>
        </pc:sldMkLst>
      </pc:sldChg>
      <pc:sldChg chg="del">
        <pc:chgData name="William Grey" userId="37b73424-c081-4fc2-b1af-363f4f3fd4f3" providerId="ADAL" clId="{89136620-D241-45BF-A6DD-6D523A125FA2}" dt="2022-11-01T19:16:01.495" v="2348" actId="47"/>
        <pc:sldMkLst>
          <pc:docMk/>
          <pc:sldMk cId="2032780690" sldId="352"/>
        </pc:sldMkLst>
      </pc:sldChg>
      <pc:sldChg chg="del">
        <pc:chgData name="William Grey" userId="37b73424-c081-4fc2-b1af-363f4f3fd4f3" providerId="ADAL" clId="{89136620-D241-45BF-A6DD-6D523A125FA2}" dt="2022-10-31T10:32:26.135" v="146" actId="47"/>
        <pc:sldMkLst>
          <pc:docMk/>
          <pc:sldMk cId="320828852" sldId="353"/>
        </pc:sldMkLst>
      </pc:sldChg>
      <pc:sldChg chg="del">
        <pc:chgData name="William Grey" userId="37b73424-c081-4fc2-b1af-363f4f3fd4f3" providerId="ADAL" clId="{89136620-D241-45BF-A6DD-6D523A125FA2}" dt="2022-10-31T10:32:27.002" v="147" actId="47"/>
        <pc:sldMkLst>
          <pc:docMk/>
          <pc:sldMk cId="4157841159" sldId="357"/>
        </pc:sldMkLst>
      </pc:sldChg>
      <pc:sldChg chg="del">
        <pc:chgData name="William Grey" userId="37b73424-c081-4fc2-b1af-363f4f3fd4f3" providerId="ADAL" clId="{89136620-D241-45BF-A6DD-6D523A125FA2}" dt="2022-11-01T19:16:02.785" v="2350" actId="47"/>
        <pc:sldMkLst>
          <pc:docMk/>
          <pc:sldMk cId="3068107647" sldId="358"/>
        </pc:sldMkLst>
      </pc:sldChg>
      <pc:sldChg chg="del">
        <pc:chgData name="William Grey" userId="37b73424-c081-4fc2-b1af-363f4f3fd4f3" providerId="ADAL" clId="{89136620-D241-45BF-A6DD-6D523A125FA2}" dt="2022-11-01T19:16:02.029" v="2349" actId="47"/>
        <pc:sldMkLst>
          <pc:docMk/>
          <pc:sldMk cId="1909036299" sldId="359"/>
        </pc:sldMkLst>
      </pc:sldChg>
      <pc:sldChg chg="del">
        <pc:chgData name="William Grey" userId="37b73424-c081-4fc2-b1af-363f4f3fd4f3" providerId="ADAL" clId="{89136620-D241-45BF-A6DD-6D523A125FA2}" dt="2022-11-01T19:16:03.451" v="2351" actId="47"/>
        <pc:sldMkLst>
          <pc:docMk/>
          <pc:sldMk cId="3795794830" sldId="360"/>
        </pc:sldMkLst>
      </pc:sldChg>
      <pc:sldChg chg="modSp mod">
        <pc:chgData name="William Grey" userId="37b73424-c081-4fc2-b1af-363f4f3fd4f3" providerId="ADAL" clId="{89136620-D241-45BF-A6DD-6D523A125FA2}" dt="2022-10-31T10:37:23.544" v="430" actId="1076"/>
        <pc:sldMkLst>
          <pc:docMk/>
          <pc:sldMk cId="3753842199" sldId="361"/>
        </pc:sldMkLst>
        <pc:spChg chg="mod">
          <ac:chgData name="William Grey" userId="37b73424-c081-4fc2-b1af-363f4f3fd4f3" providerId="ADAL" clId="{89136620-D241-45BF-A6DD-6D523A125FA2}" dt="2022-10-31T10:37:18.839" v="429" actId="1076"/>
          <ac:spMkLst>
            <pc:docMk/>
            <pc:sldMk cId="3753842199" sldId="361"/>
            <ac:spMk id="4" creationId="{00000000-0000-0000-0000-000000000000}"/>
          </ac:spMkLst>
        </pc:spChg>
        <pc:spChg chg="mod">
          <ac:chgData name="William Grey" userId="37b73424-c081-4fc2-b1af-363f4f3fd4f3" providerId="ADAL" clId="{89136620-D241-45BF-A6DD-6D523A125FA2}" dt="2022-10-31T10:37:23.544" v="430" actId="1076"/>
          <ac:spMkLst>
            <pc:docMk/>
            <pc:sldMk cId="3753842199" sldId="361"/>
            <ac:spMk id="6" creationId="{00000000-0000-0000-0000-000000000000}"/>
          </ac:spMkLst>
        </pc:spChg>
        <pc:spChg chg="mod">
          <ac:chgData name="William Grey" userId="37b73424-c081-4fc2-b1af-363f4f3fd4f3" providerId="ADAL" clId="{89136620-D241-45BF-A6DD-6D523A125FA2}" dt="2022-10-31T10:37:23.544" v="430" actId="1076"/>
          <ac:spMkLst>
            <pc:docMk/>
            <pc:sldMk cId="3753842199" sldId="361"/>
            <ac:spMk id="8" creationId="{00000000-0000-0000-0000-000000000000}"/>
          </ac:spMkLst>
        </pc:spChg>
        <pc:spChg chg="mod">
          <ac:chgData name="William Grey" userId="37b73424-c081-4fc2-b1af-363f4f3fd4f3" providerId="ADAL" clId="{89136620-D241-45BF-A6DD-6D523A125FA2}" dt="2022-10-31T10:37:23.544" v="430" actId="1076"/>
          <ac:spMkLst>
            <pc:docMk/>
            <pc:sldMk cId="3753842199" sldId="361"/>
            <ac:spMk id="9" creationId="{00000000-0000-0000-0000-000000000000}"/>
          </ac:spMkLst>
        </pc:spChg>
        <pc:cxnChg chg="mod">
          <ac:chgData name="William Grey" userId="37b73424-c081-4fc2-b1af-363f4f3fd4f3" providerId="ADAL" clId="{89136620-D241-45BF-A6DD-6D523A125FA2}" dt="2022-10-31T10:37:23.544" v="430" actId="1076"/>
          <ac:cxnSpMkLst>
            <pc:docMk/>
            <pc:sldMk cId="3753842199" sldId="361"/>
            <ac:cxnSpMk id="10" creationId="{00000000-0000-0000-0000-000000000000}"/>
          </ac:cxnSpMkLst>
        </pc:cxnChg>
      </pc:sldChg>
      <pc:sldChg chg="del">
        <pc:chgData name="William Grey" userId="37b73424-c081-4fc2-b1af-363f4f3fd4f3" providerId="ADAL" clId="{89136620-D241-45BF-A6DD-6D523A125FA2}" dt="2022-11-01T19:16:01.061" v="2347" actId="47"/>
        <pc:sldMkLst>
          <pc:docMk/>
          <pc:sldMk cId="434441999" sldId="362"/>
        </pc:sldMkLst>
      </pc:sldChg>
      <pc:sldChg chg="del">
        <pc:chgData name="William Grey" userId="37b73424-c081-4fc2-b1af-363f4f3fd4f3" providerId="ADAL" clId="{89136620-D241-45BF-A6DD-6D523A125FA2}" dt="2022-11-01T11:35:03.339" v="2110" actId="2696"/>
        <pc:sldMkLst>
          <pc:docMk/>
          <pc:sldMk cId="2342636822" sldId="363"/>
        </pc:sldMkLst>
      </pc:sldChg>
      <pc:sldChg chg="addSp delSp modSp add mod">
        <pc:chgData name="William Grey" userId="37b73424-c081-4fc2-b1af-363f4f3fd4f3" providerId="ADAL" clId="{89136620-D241-45BF-A6DD-6D523A125FA2}" dt="2022-11-01T12:05:05.275" v="2189" actId="2711"/>
        <pc:sldMkLst>
          <pc:docMk/>
          <pc:sldMk cId="4220283556" sldId="363"/>
        </pc:sldMkLst>
        <pc:spChg chg="mod">
          <ac:chgData name="William Grey" userId="37b73424-c081-4fc2-b1af-363f4f3fd4f3" providerId="ADAL" clId="{89136620-D241-45BF-A6DD-6D523A125FA2}" dt="2022-11-01T12:05:05.275" v="2189" actId="2711"/>
          <ac:spMkLst>
            <pc:docMk/>
            <pc:sldMk cId="4220283556" sldId="363"/>
            <ac:spMk id="3" creationId="{00000000-0000-0000-0000-000000000000}"/>
          </ac:spMkLst>
        </pc:spChg>
        <pc:spChg chg="mod">
          <ac:chgData name="William Grey" userId="37b73424-c081-4fc2-b1af-363f4f3fd4f3" providerId="ADAL" clId="{89136620-D241-45BF-A6DD-6D523A125FA2}" dt="2022-11-01T12:04:10.461" v="2166" actId="14100"/>
          <ac:spMkLst>
            <pc:docMk/>
            <pc:sldMk cId="4220283556" sldId="363"/>
            <ac:spMk id="4" creationId="{00000000-0000-0000-0000-000000000000}"/>
          </ac:spMkLst>
        </pc:spChg>
        <pc:spChg chg="del">
          <ac:chgData name="William Grey" userId="37b73424-c081-4fc2-b1af-363f4f3fd4f3" providerId="ADAL" clId="{89136620-D241-45BF-A6DD-6D523A125FA2}" dt="2022-11-01T11:35:40.415" v="2114" actId="478"/>
          <ac:spMkLst>
            <pc:docMk/>
            <pc:sldMk cId="4220283556" sldId="363"/>
            <ac:spMk id="5" creationId="{D5F8CA71-1DA8-4184-AEC7-D92FB80BECE9}"/>
          </ac:spMkLst>
        </pc:spChg>
        <pc:spChg chg="mod">
          <ac:chgData name="William Grey" userId="37b73424-c081-4fc2-b1af-363f4f3fd4f3" providerId="ADAL" clId="{89136620-D241-45BF-A6DD-6D523A125FA2}" dt="2022-11-01T12:03:58.453" v="2162" actId="1076"/>
          <ac:spMkLst>
            <pc:docMk/>
            <pc:sldMk cId="4220283556" sldId="363"/>
            <ac:spMk id="6" creationId="{00000000-0000-0000-0000-000000000000}"/>
          </ac:spMkLst>
        </pc:spChg>
        <pc:spChg chg="mod">
          <ac:chgData name="William Grey" userId="37b73424-c081-4fc2-b1af-363f4f3fd4f3" providerId="ADAL" clId="{89136620-D241-45BF-A6DD-6D523A125FA2}" dt="2022-11-01T12:04:15.072" v="2167" actId="14100"/>
          <ac:spMkLst>
            <pc:docMk/>
            <pc:sldMk cId="4220283556" sldId="363"/>
            <ac:spMk id="8" creationId="{00000000-0000-0000-0000-000000000000}"/>
          </ac:spMkLst>
        </pc:spChg>
        <pc:spChg chg="mod">
          <ac:chgData name="William Grey" userId="37b73424-c081-4fc2-b1af-363f4f3fd4f3" providerId="ADAL" clId="{89136620-D241-45BF-A6DD-6D523A125FA2}" dt="2022-11-01T12:03:54.207" v="2161" actId="1076"/>
          <ac:spMkLst>
            <pc:docMk/>
            <pc:sldMk cId="4220283556" sldId="363"/>
            <ac:spMk id="9" creationId="{00000000-0000-0000-0000-000000000000}"/>
          </ac:spMkLst>
        </pc:spChg>
        <pc:graphicFrameChg chg="add mod ord modGraphic">
          <ac:chgData name="William Grey" userId="37b73424-c081-4fc2-b1af-363f4f3fd4f3" providerId="ADAL" clId="{89136620-D241-45BF-A6DD-6D523A125FA2}" dt="2022-11-01T12:03:36.308" v="2158" actId="20577"/>
          <ac:graphicFrameMkLst>
            <pc:docMk/>
            <pc:sldMk cId="4220283556" sldId="363"/>
            <ac:graphicFrameMk id="10" creationId="{00003C09-0D0C-476F-9F62-459D149A467D}"/>
          </ac:graphicFrameMkLst>
        </pc:graphicFrameChg>
      </pc:sldChg>
      <pc:sldChg chg="addSp modSp add mod">
        <pc:chgData name="William Grey" userId="37b73424-c081-4fc2-b1af-363f4f3fd4f3" providerId="ADAL" clId="{89136620-D241-45BF-A6DD-6D523A125FA2}" dt="2022-11-01T12:13:18.228" v="2344" actId="1076"/>
        <pc:sldMkLst>
          <pc:docMk/>
          <pc:sldMk cId="398915097" sldId="364"/>
        </pc:sldMkLst>
        <pc:spChg chg="mod">
          <ac:chgData name="William Grey" userId="37b73424-c081-4fc2-b1af-363f4f3fd4f3" providerId="ADAL" clId="{89136620-D241-45BF-A6DD-6D523A125FA2}" dt="2022-11-01T12:12:04.609" v="2338" actId="2711"/>
          <ac:spMkLst>
            <pc:docMk/>
            <pc:sldMk cId="398915097" sldId="364"/>
            <ac:spMk id="3" creationId="{00000000-0000-0000-0000-000000000000}"/>
          </ac:spMkLst>
        </pc:spChg>
        <pc:spChg chg="mod">
          <ac:chgData name="William Grey" userId="37b73424-c081-4fc2-b1af-363f4f3fd4f3" providerId="ADAL" clId="{89136620-D241-45BF-A6DD-6D523A125FA2}" dt="2022-11-01T12:13:18.228" v="2344" actId="1076"/>
          <ac:spMkLst>
            <pc:docMk/>
            <pc:sldMk cId="398915097" sldId="364"/>
            <ac:spMk id="10" creationId="{00000000-0000-0000-0000-000000000000}"/>
          </ac:spMkLst>
        </pc:spChg>
        <pc:spChg chg="mod">
          <ac:chgData name="William Grey" userId="37b73424-c081-4fc2-b1af-363f4f3fd4f3" providerId="ADAL" clId="{89136620-D241-45BF-A6DD-6D523A125FA2}" dt="2022-11-01T12:13:12.942" v="2343" actId="1076"/>
          <ac:spMkLst>
            <pc:docMk/>
            <pc:sldMk cId="398915097" sldId="364"/>
            <ac:spMk id="11" creationId="{00000000-0000-0000-0000-000000000000}"/>
          </ac:spMkLst>
        </pc:spChg>
        <pc:graphicFrameChg chg="add mod ord modGraphic">
          <ac:chgData name="William Grey" userId="37b73424-c081-4fc2-b1af-363f4f3fd4f3" providerId="ADAL" clId="{89136620-D241-45BF-A6DD-6D523A125FA2}" dt="2022-11-01T12:13:08.508" v="2342" actId="14100"/>
          <ac:graphicFrameMkLst>
            <pc:docMk/>
            <pc:sldMk cId="398915097" sldId="364"/>
            <ac:graphicFrameMk id="6" creationId="{5DF508D1-A7E3-426E-95AC-8F7C0CEAF388}"/>
          </ac:graphicFrameMkLst>
        </pc:graphicFrameChg>
      </pc:sldChg>
      <pc:sldChg chg="del">
        <pc:chgData name="William Grey" userId="37b73424-c081-4fc2-b1af-363f4f3fd4f3" providerId="ADAL" clId="{89136620-D241-45BF-A6DD-6D523A125FA2}" dt="2022-11-01T12:06:00.344" v="2190" actId="2696"/>
        <pc:sldMkLst>
          <pc:docMk/>
          <pc:sldMk cId="512681723" sldId="364"/>
        </pc:sldMkLst>
      </pc:sldChg>
      <pc:sldChg chg="del">
        <pc:chgData name="William Grey" userId="37b73424-c081-4fc2-b1af-363f4f3fd4f3" providerId="ADAL" clId="{89136620-D241-45BF-A6DD-6D523A125FA2}" dt="2022-11-01T19:15:59.953" v="2345" actId="47"/>
        <pc:sldMkLst>
          <pc:docMk/>
          <pc:sldMk cId="1559527122" sldId="365"/>
        </pc:sldMkLst>
      </pc:sldChg>
      <pc:sldChg chg="del">
        <pc:chgData name="William Grey" userId="37b73424-c081-4fc2-b1af-363f4f3fd4f3" providerId="ADAL" clId="{89136620-D241-45BF-A6DD-6D523A125FA2}" dt="2022-11-01T19:16:30.557" v="2353" actId="47"/>
        <pc:sldMkLst>
          <pc:docMk/>
          <pc:sldMk cId="1162972319" sldId="366"/>
        </pc:sldMkLst>
      </pc:sldChg>
      <pc:sldChg chg="del">
        <pc:chgData name="William Grey" userId="37b73424-c081-4fc2-b1af-363f4f3fd4f3" providerId="ADAL" clId="{89136620-D241-45BF-A6DD-6D523A125FA2}" dt="2022-11-01T19:16:29.824" v="2352" actId="47"/>
        <pc:sldMkLst>
          <pc:docMk/>
          <pc:sldMk cId="2353748640" sldId="367"/>
        </pc:sldMkLst>
      </pc:sldChg>
      <pc:sldChg chg="del">
        <pc:chgData name="William Grey" userId="37b73424-c081-4fc2-b1af-363f4f3fd4f3" providerId="ADAL" clId="{89136620-D241-45BF-A6DD-6D523A125FA2}" dt="2022-11-01T19:16:33.075" v="2354" actId="47"/>
        <pc:sldMkLst>
          <pc:docMk/>
          <pc:sldMk cId="2093771854" sldId="368"/>
        </pc:sldMkLst>
      </pc:sldChg>
      <pc:sldChg chg="del">
        <pc:chgData name="William Grey" userId="37b73424-c081-4fc2-b1af-363f4f3fd4f3" providerId="ADAL" clId="{89136620-D241-45BF-A6DD-6D523A125FA2}" dt="2022-11-01T19:16:00.571" v="2346" actId="47"/>
        <pc:sldMkLst>
          <pc:docMk/>
          <pc:sldMk cId="3473511402" sldId="369"/>
        </pc:sldMkLst>
      </pc:sldChg>
      <pc:sldChg chg="add del">
        <pc:chgData name="William Grey" userId="37b73424-c081-4fc2-b1af-363f4f3fd4f3" providerId="ADAL" clId="{89136620-D241-45BF-A6DD-6D523A125FA2}" dt="2022-10-31T12:22:51.610" v="1442" actId="47"/>
        <pc:sldMkLst>
          <pc:docMk/>
          <pc:sldMk cId="3619284957" sldId="370"/>
        </pc:sldMkLst>
      </pc:sldChg>
      <pc:sldChg chg="addSp delSp modSp mod">
        <pc:chgData name="William Grey" userId="37b73424-c081-4fc2-b1af-363f4f3fd4f3" providerId="ADAL" clId="{89136620-D241-45BF-A6DD-6D523A125FA2}" dt="2022-10-31T11:56:49.858" v="856" actId="14100"/>
        <pc:sldMkLst>
          <pc:docMk/>
          <pc:sldMk cId="3849912616" sldId="371"/>
        </pc:sldMkLst>
        <pc:spChg chg="mod">
          <ac:chgData name="William Grey" userId="37b73424-c081-4fc2-b1af-363f4f3fd4f3" providerId="ADAL" clId="{89136620-D241-45BF-A6DD-6D523A125FA2}" dt="2022-10-31T11:51:06.230" v="624" actId="255"/>
          <ac:spMkLst>
            <pc:docMk/>
            <pc:sldMk cId="3849912616" sldId="371"/>
            <ac:spMk id="2" creationId="{8C3624D2-2C68-42D8-9278-E86784076FAA}"/>
          </ac:spMkLst>
        </pc:spChg>
        <pc:spChg chg="add mod">
          <ac:chgData name="William Grey" userId="37b73424-c081-4fc2-b1af-363f4f3fd4f3" providerId="ADAL" clId="{89136620-D241-45BF-A6DD-6D523A125FA2}" dt="2022-10-31T11:56:49.858" v="856" actId="14100"/>
          <ac:spMkLst>
            <pc:docMk/>
            <pc:sldMk cId="3849912616" sldId="371"/>
            <ac:spMk id="9" creationId="{DA1200E9-4765-443C-9917-E2AA95512BCF}"/>
          </ac:spMkLst>
        </pc:spChg>
        <pc:graphicFrameChg chg="mod modGraphic">
          <ac:chgData name="William Grey" userId="37b73424-c081-4fc2-b1af-363f4f3fd4f3" providerId="ADAL" clId="{89136620-D241-45BF-A6DD-6D523A125FA2}" dt="2022-10-31T11:54:26.865" v="675" actId="20577"/>
          <ac:graphicFrameMkLst>
            <pc:docMk/>
            <pc:sldMk cId="3849912616" sldId="371"/>
            <ac:graphicFrameMk id="4" creationId="{F4A5E7D0-6F57-4FF4-8A26-897D39605777}"/>
          </ac:graphicFrameMkLst>
        </pc:graphicFrameChg>
        <pc:graphicFrameChg chg="add del mod modGraphic">
          <ac:chgData name="William Grey" userId="37b73424-c081-4fc2-b1af-363f4f3fd4f3" providerId="ADAL" clId="{89136620-D241-45BF-A6DD-6D523A125FA2}" dt="2022-10-31T11:48:00.321" v="537" actId="478"/>
          <ac:graphicFrameMkLst>
            <pc:docMk/>
            <pc:sldMk cId="3849912616" sldId="371"/>
            <ac:graphicFrameMk id="5" creationId="{523E484A-0F6E-4FE4-8E12-6FAC1745DFC9}"/>
          </ac:graphicFrameMkLst>
        </pc:graphicFrameChg>
        <pc:graphicFrameChg chg="add del mod modGraphic">
          <ac:chgData name="William Grey" userId="37b73424-c081-4fc2-b1af-363f4f3fd4f3" providerId="ADAL" clId="{89136620-D241-45BF-A6DD-6D523A125FA2}" dt="2022-10-31T11:47:56.768" v="536" actId="478"/>
          <ac:graphicFrameMkLst>
            <pc:docMk/>
            <pc:sldMk cId="3849912616" sldId="371"/>
            <ac:graphicFrameMk id="6" creationId="{8289AA63-86B2-42F6-8515-32B66CA13FB3}"/>
          </ac:graphicFrameMkLst>
        </pc:graphicFrameChg>
        <pc:graphicFrameChg chg="add mod modGraphic">
          <ac:chgData name="William Grey" userId="37b73424-c081-4fc2-b1af-363f4f3fd4f3" providerId="ADAL" clId="{89136620-D241-45BF-A6DD-6D523A125FA2}" dt="2022-10-31T11:54:16.555" v="671" actId="20577"/>
          <ac:graphicFrameMkLst>
            <pc:docMk/>
            <pc:sldMk cId="3849912616" sldId="371"/>
            <ac:graphicFrameMk id="7" creationId="{59BF3560-1BFB-48DF-9D8B-F7DE852F63FB}"/>
          </ac:graphicFrameMkLst>
        </pc:graphicFrameChg>
        <pc:graphicFrameChg chg="add mod modGraphic">
          <ac:chgData name="William Grey" userId="37b73424-c081-4fc2-b1af-363f4f3fd4f3" providerId="ADAL" clId="{89136620-D241-45BF-A6DD-6D523A125FA2}" dt="2022-10-31T11:54:23.931" v="673" actId="20577"/>
          <ac:graphicFrameMkLst>
            <pc:docMk/>
            <pc:sldMk cId="3849912616" sldId="371"/>
            <ac:graphicFrameMk id="8" creationId="{81040017-639E-4579-AB57-32CF15240E2F}"/>
          </ac:graphicFrameMkLst>
        </pc:graphicFrameChg>
      </pc:sldChg>
      <pc:sldChg chg="del">
        <pc:chgData name="William Grey" userId="37b73424-c081-4fc2-b1af-363f4f3fd4f3" providerId="ADAL" clId="{89136620-D241-45BF-A6DD-6D523A125FA2}" dt="2022-10-31T10:32:27.575" v="148" actId="47"/>
        <pc:sldMkLst>
          <pc:docMk/>
          <pc:sldMk cId="4231408366" sldId="372"/>
        </pc:sldMkLst>
      </pc:sldChg>
      <pc:sldChg chg="del">
        <pc:chgData name="William Grey" userId="37b73424-c081-4fc2-b1af-363f4f3fd4f3" providerId="ADAL" clId="{89136620-D241-45BF-A6DD-6D523A125FA2}" dt="2022-10-31T10:32:29.862" v="149" actId="47"/>
        <pc:sldMkLst>
          <pc:docMk/>
          <pc:sldMk cId="4150031185" sldId="373"/>
        </pc:sldMkLst>
      </pc:sldChg>
      <pc:sldChg chg="del">
        <pc:chgData name="William Grey" userId="37b73424-c081-4fc2-b1af-363f4f3fd4f3" providerId="ADAL" clId="{89136620-D241-45BF-A6DD-6D523A125FA2}" dt="2022-10-31T11:56:54.717" v="857" actId="47"/>
        <pc:sldMkLst>
          <pc:docMk/>
          <pc:sldMk cId="3857774830" sldId="374"/>
        </pc:sldMkLst>
      </pc:sldChg>
      <pc:sldChg chg="del">
        <pc:chgData name="William Grey" userId="37b73424-c081-4fc2-b1af-363f4f3fd4f3" providerId="ADAL" clId="{89136620-D241-45BF-A6DD-6D523A125FA2}" dt="2022-10-31T10:32:16.740" v="144" actId="47"/>
        <pc:sldMkLst>
          <pc:docMk/>
          <pc:sldMk cId="772504612" sldId="375"/>
        </pc:sldMkLst>
      </pc:sldChg>
      <pc:sldChg chg="del">
        <pc:chgData name="William Grey" userId="37b73424-c081-4fc2-b1af-363f4f3fd4f3" providerId="ADAL" clId="{89136620-D241-45BF-A6DD-6D523A125FA2}" dt="2022-10-31T10:32:12.170" v="142" actId="47"/>
        <pc:sldMkLst>
          <pc:docMk/>
          <pc:sldMk cId="289096589" sldId="376"/>
        </pc:sldMkLst>
      </pc:sldChg>
      <pc:sldChg chg="del">
        <pc:chgData name="William Grey" userId="37b73424-c081-4fc2-b1af-363f4f3fd4f3" providerId="ADAL" clId="{89136620-D241-45BF-A6DD-6D523A125FA2}" dt="2022-10-31T10:32:14.662" v="143" actId="47"/>
        <pc:sldMkLst>
          <pc:docMk/>
          <pc:sldMk cId="4132135543" sldId="377"/>
        </pc:sldMkLst>
      </pc:sldChg>
      <pc:sldChg chg="modSp add mod ord">
        <pc:chgData name="William Grey" userId="37b73424-c081-4fc2-b1af-363f4f3fd4f3" providerId="ADAL" clId="{89136620-D241-45BF-A6DD-6D523A125FA2}" dt="2022-10-31T11:57:16.118" v="859"/>
        <pc:sldMkLst>
          <pc:docMk/>
          <pc:sldMk cId="2085009467" sldId="378"/>
        </pc:sldMkLst>
        <pc:spChg chg="mod">
          <ac:chgData name="William Grey" userId="37b73424-c081-4fc2-b1af-363f4f3fd4f3" providerId="ADAL" clId="{89136620-D241-45BF-A6DD-6D523A125FA2}" dt="2022-10-31T10:30:48.433" v="140" actId="20577"/>
          <ac:spMkLst>
            <pc:docMk/>
            <pc:sldMk cId="2085009467" sldId="378"/>
            <ac:spMk id="2" creationId="{00000000-0000-0000-0000-000000000000}"/>
          </ac:spMkLst>
        </pc:spChg>
        <pc:spChg chg="mod">
          <ac:chgData name="William Grey" userId="37b73424-c081-4fc2-b1af-363f4f3fd4f3" providerId="ADAL" clId="{89136620-D241-45BF-A6DD-6D523A125FA2}" dt="2022-10-31T10:30:45.740" v="139" actId="20577"/>
          <ac:spMkLst>
            <pc:docMk/>
            <pc:sldMk cId="2085009467" sldId="378"/>
            <ac:spMk id="3" creationId="{00000000-0000-0000-0000-000000000000}"/>
          </ac:spMkLst>
        </pc:spChg>
      </pc:sldChg>
      <pc:sldChg chg="addSp delSp modSp add mod">
        <pc:chgData name="William Grey" userId="37b73424-c081-4fc2-b1af-363f4f3fd4f3" providerId="ADAL" clId="{89136620-D241-45BF-A6DD-6D523A125FA2}" dt="2022-10-31T20:59:44.514" v="1692" actId="20577"/>
        <pc:sldMkLst>
          <pc:docMk/>
          <pc:sldMk cId="3244948452" sldId="379"/>
        </pc:sldMkLst>
        <pc:spChg chg="add del mod">
          <ac:chgData name="William Grey" userId="37b73424-c081-4fc2-b1af-363f4f3fd4f3" providerId="ADAL" clId="{89136620-D241-45BF-A6DD-6D523A125FA2}" dt="2022-10-31T12:15:22.687" v="1139" actId="255"/>
          <ac:spMkLst>
            <pc:docMk/>
            <pc:sldMk cId="3244948452" sldId="379"/>
            <ac:spMk id="2" creationId="{8C3624D2-2C68-42D8-9278-E86784076FAA}"/>
          </ac:spMkLst>
        </pc:spChg>
        <pc:spChg chg="add del mod">
          <ac:chgData name="William Grey" userId="37b73424-c081-4fc2-b1af-363f4f3fd4f3" providerId="ADAL" clId="{89136620-D241-45BF-A6DD-6D523A125FA2}" dt="2022-10-31T12:12:57.939" v="991" actId="478"/>
          <ac:spMkLst>
            <pc:docMk/>
            <pc:sldMk cId="3244948452" sldId="379"/>
            <ac:spMk id="5" creationId="{FEC87C15-D916-42FC-BDBB-55BD7618897F}"/>
          </ac:spMkLst>
        </pc:spChg>
        <pc:spChg chg="del mod">
          <ac:chgData name="William Grey" userId="37b73424-c081-4fc2-b1af-363f4f3fd4f3" providerId="ADAL" clId="{89136620-D241-45BF-A6DD-6D523A125FA2}" dt="2022-10-31T12:15:44.208" v="1141" actId="478"/>
          <ac:spMkLst>
            <pc:docMk/>
            <pc:sldMk cId="3244948452" sldId="379"/>
            <ac:spMk id="9" creationId="{DA1200E9-4765-443C-9917-E2AA95512BCF}"/>
          </ac:spMkLst>
        </pc:spChg>
        <pc:spChg chg="add mod">
          <ac:chgData name="William Grey" userId="37b73424-c081-4fc2-b1af-363f4f3fd4f3" providerId="ADAL" clId="{89136620-D241-45BF-A6DD-6D523A125FA2}" dt="2022-10-31T20:59:04.743" v="1689" actId="14100"/>
          <ac:spMkLst>
            <pc:docMk/>
            <pc:sldMk cId="3244948452" sldId="379"/>
            <ac:spMk id="11" creationId="{E08D7B10-D229-494A-B4DC-97DE9776FCAD}"/>
          </ac:spMkLst>
        </pc:spChg>
        <pc:graphicFrameChg chg="del">
          <ac:chgData name="William Grey" userId="37b73424-c081-4fc2-b1af-363f4f3fd4f3" providerId="ADAL" clId="{89136620-D241-45BF-A6DD-6D523A125FA2}" dt="2022-10-31T12:09:30.063" v="861" actId="478"/>
          <ac:graphicFrameMkLst>
            <pc:docMk/>
            <pc:sldMk cId="3244948452" sldId="379"/>
            <ac:graphicFrameMk id="4" creationId="{F4A5E7D0-6F57-4FF4-8A26-897D39605777}"/>
          </ac:graphicFrameMkLst>
        </pc:graphicFrameChg>
        <pc:graphicFrameChg chg="del">
          <ac:chgData name="William Grey" userId="37b73424-c081-4fc2-b1af-363f4f3fd4f3" providerId="ADAL" clId="{89136620-D241-45BF-A6DD-6D523A125FA2}" dt="2022-10-31T12:09:41.016" v="863" actId="478"/>
          <ac:graphicFrameMkLst>
            <pc:docMk/>
            <pc:sldMk cId="3244948452" sldId="379"/>
            <ac:graphicFrameMk id="7" creationId="{59BF3560-1BFB-48DF-9D8B-F7DE852F63FB}"/>
          </ac:graphicFrameMkLst>
        </pc:graphicFrameChg>
        <pc:graphicFrameChg chg="mod modGraphic">
          <ac:chgData name="William Grey" userId="37b73424-c081-4fc2-b1af-363f4f3fd4f3" providerId="ADAL" clId="{89136620-D241-45BF-A6DD-6D523A125FA2}" dt="2022-10-31T20:59:44.514" v="1692" actId="20577"/>
          <ac:graphicFrameMkLst>
            <pc:docMk/>
            <pc:sldMk cId="3244948452" sldId="379"/>
            <ac:graphicFrameMk id="8" creationId="{81040017-639E-4579-AB57-32CF15240E2F}"/>
          </ac:graphicFrameMkLst>
        </pc:graphicFrameChg>
        <pc:graphicFrameChg chg="add mod modGraphic">
          <ac:chgData name="William Grey" userId="37b73424-c081-4fc2-b1af-363f4f3fd4f3" providerId="ADAL" clId="{89136620-D241-45BF-A6DD-6D523A125FA2}" dt="2022-10-31T20:45:21.329" v="1449" actId="113"/>
          <ac:graphicFrameMkLst>
            <pc:docMk/>
            <pc:sldMk cId="3244948452" sldId="379"/>
            <ac:graphicFrameMk id="10" creationId="{EA3C9BF4-A7A6-4552-AF1D-D86DD946A956}"/>
          </ac:graphicFrameMkLst>
        </pc:graphicFrameChg>
      </pc:sldChg>
      <pc:sldChg chg="modSp add del mod">
        <pc:chgData name="William Grey" userId="37b73424-c081-4fc2-b1af-363f4f3fd4f3" providerId="ADAL" clId="{89136620-D241-45BF-A6DD-6D523A125FA2}" dt="2022-10-31T11:55:19.449" v="676" actId="47"/>
        <pc:sldMkLst>
          <pc:docMk/>
          <pc:sldMk cId="3654870655" sldId="379"/>
        </pc:sldMkLst>
        <pc:graphicFrameChg chg="mod modGraphic">
          <ac:chgData name="William Grey" userId="37b73424-c081-4fc2-b1af-363f4f3fd4f3" providerId="ADAL" clId="{89136620-D241-45BF-A6DD-6D523A125FA2}" dt="2022-10-31T11:37:37.594" v="456" actId="20577"/>
          <ac:graphicFrameMkLst>
            <pc:docMk/>
            <pc:sldMk cId="3654870655" sldId="379"/>
            <ac:graphicFrameMk id="4" creationId="{F4A5E7D0-6F57-4FF4-8A26-897D39605777}"/>
          </ac:graphicFrameMkLst>
        </pc:graphicFrameChg>
      </pc:sldChg>
      <pc:sldChg chg="addSp modSp add mod">
        <pc:chgData name="William Grey" userId="37b73424-c081-4fc2-b1af-363f4f3fd4f3" providerId="ADAL" clId="{89136620-D241-45BF-A6DD-6D523A125FA2}" dt="2022-10-31T21:03:15.650" v="1909" actId="20577"/>
        <pc:sldMkLst>
          <pc:docMk/>
          <pc:sldMk cId="1735510886" sldId="380"/>
        </pc:sldMkLst>
        <pc:spChg chg="add mod">
          <ac:chgData name="William Grey" userId="37b73424-c081-4fc2-b1af-363f4f3fd4f3" providerId="ADAL" clId="{89136620-D241-45BF-A6DD-6D523A125FA2}" dt="2022-10-31T21:03:15.650" v="1909" actId="20577"/>
          <ac:spMkLst>
            <pc:docMk/>
            <pc:sldMk cId="1735510886" sldId="380"/>
            <ac:spMk id="5" creationId="{B83CC496-06E1-46FE-AF3B-243F9C0640F7}"/>
          </ac:spMkLst>
        </pc:spChg>
        <pc:graphicFrameChg chg="modGraphic">
          <ac:chgData name="William Grey" userId="37b73424-c081-4fc2-b1af-363f4f3fd4f3" providerId="ADAL" clId="{89136620-D241-45BF-A6DD-6D523A125FA2}" dt="2022-10-31T20:47:37.585" v="1483" actId="20577"/>
          <ac:graphicFrameMkLst>
            <pc:docMk/>
            <pc:sldMk cId="1735510886" sldId="380"/>
            <ac:graphicFrameMk id="8" creationId="{81040017-639E-4579-AB57-32CF15240E2F}"/>
          </ac:graphicFrameMkLst>
        </pc:graphicFrameChg>
        <pc:graphicFrameChg chg="modGraphic">
          <ac:chgData name="William Grey" userId="37b73424-c081-4fc2-b1af-363f4f3fd4f3" providerId="ADAL" clId="{89136620-D241-45BF-A6DD-6D523A125FA2}" dt="2022-10-31T20:46:49.192" v="1477" actId="20577"/>
          <ac:graphicFrameMkLst>
            <pc:docMk/>
            <pc:sldMk cId="1735510886" sldId="380"/>
            <ac:graphicFrameMk id="10" creationId="{EA3C9BF4-A7A6-4552-AF1D-D86DD946A956}"/>
          </ac:graphicFrameMkLst>
        </pc:graphicFrameChg>
      </pc:sldChg>
      <pc:sldChg chg="modSp add mod">
        <pc:chgData name="William Grey" userId="37b73424-c081-4fc2-b1af-363f4f3fd4f3" providerId="ADAL" clId="{89136620-D241-45BF-A6DD-6D523A125FA2}" dt="2022-10-31T21:07:11.075" v="2106" actId="20577"/>
        <pc:sldMkLst>
          <pc:docMk/>
          <pc:sldMk cId="4182623071" sldId="381"/>
        </pc:sldMkLst>
        <pc:spChg chg="mod">
          <ac:chgData name="William Grey" userId="37b73424-c081-4fc2-b1af-363f4f3fd4f3" providerId="ADAL" clId="{89136620-D241-45BF-A6DD-6D523A125FA2}" dt="2022-10-31T20:49:31.601" v="1530" actId="20577"/>
          <ac:spMkLst>
            <pc:docMk/>
            <pc:sldMk cId="4182623071" sldId="381"/>
            <ac:spMk id="2" creationId="{8C3624D2-2C68-42D8-9278-E86784076FAA}"/>
          </ac:spMkLst>
        </pc:spChg>
        <pc:spChg chg="mod">
          <ac:chgData name="William Grey" userId="37b73424-c081-4fc2-b1af-363f4f3fd4f3" providerId="ADAL" clId="{89136620-D241-45BF-A6DD-6D523A125FA2}" dt="2022-10-31T21:07:11.075" v="2106" actId="20577"/>
          <ac:spMkLst>
            <pc:docMk/>
            <pc:sldMk cId="4182623071" sldId="381"/>
            <ac:spMk id="5" creationId="{B83CC496-06E1-46FE-AF3B-243F9C0640F7}"/>
          </ac:spMkLst>
        </pc:spChg>
        <pc:graphicFrameChg chg="mod modGraphic">
          <ac:chgData name="William Grey" userId="37b73424-c081-4fc2-b1af-363f4f3fd4f3" providerId="ADAL" clId="{89136620-D241-45BF-A6DD-6D523A125FA2}" dt="2022-10-31T20:49:06.274" v="1506" actId="20577"/>
          <ac:graphicFrameMkLst>
            <pc:docMk/>
            <pc:sldMk cId="4182623071" sldId="381"/>
            <ac:graphicFrameMk id="8" creationId="{81040017-639E-4579-AB57-32CF15240E2F}"/>
          </ac:graphicFrameMkLst>
        </pc:graphicFrameChg>
        <pc:graphicFrameChg chg="mod modGraphic">
          <ac:chgData name="William Grey" userId="37b73424-c081-4fc2-b1af-363f4f3fd4f3" providerId="ADAL" clId="{89136620-D241-45BF-A6DD-6D523A125FA2}" dt="2022-10-31T20:57:58.722" v="1664" actId="1076"/>
          <ac:graphicFrameMkLst>
            <pc:docMk/>
            <pc:sldMk cId="4182623071" sldId="381"/>
            <ac:graphicFrameMk id="10" creationId="{EA3C9BF4-A7A6-4552-AF1D-D86DD946A956}"/>
          </ac:graphicFrameMkLst>
        </pc:graphicFrameChg>
      </pc:sldChg>
      <pc:sldChg chg="addSp delSp modSp add del mod">
        <pc:chgData name="William Grey" userId="37b73424-c081-4fc2-b1af-363f4f3fd4f3" providerId="ADAL" clId="{89136620-D241-45BF-A6DD-6D523A125FA2}" dt="2022-10-31T20:51:18.925" v="1561" actId="47"/>
        <pc:sldMkLst>
          <pc:docMk/>
          <pc:sldMk cId="3278469884" sldId="382"/>
        </pc:sldMkLst>
        <pc:spChg chg="mod">
          <ac:chgData name="William Grey" userId="37b73424-c081-4fc2-b1af-363f4f3fd4f3" providerId="ADAL" clId="{89136620-D241-45BF-A6DD-6D523A125FA2}" dt="2022-10-31T20:49:24.541" v="1519" actId="20577"/>
          <ac:spMkLst>
            <pc:docMk/>
            <pc:sldMk cId="3278469884" sldId="382"/>
            <ac:spMk id="2" creationId="{8C3624D2-2C68-42D8-9278-E86784076FAA}"/>
          </ac:spMkLst>
        </pc:spChg>
        <pc:graphicFrameChg chg="add mod">
          <ac:chgData name="William Grey" userId="37b73424-c081-4fc2-b1af-363f4f3fd4f3" providerId="ADAL" clId="{89136620-D241-45BF-A6DD-6D523A125FA2}" dt="2022-10-31T20:49:15.399" v="1508"/>
          <ac:graphicFrameMkLst>
            <pc:docMk/>
            <pc:sldMk cId="3278469884" sldId="382"/>
            <ac:graphicFrameMk id="5" creationId="{D510464A-0469-4C3A-AFFB-B237B904367B}"/>
          </ac:graphicFrameMkLst>
        </pc:graphicFrameChg>
        <pc:graphicFrameChg chg="del modGraphic">
          <ac:chgData name="William Grey" userId="37b73424-c081-4fc2-b1af-363f4f3fd4f3" providerId="ADAL" clId="{89136620-D241-45BF-A6DD-6D523A125FA2}" dt="2022-10-31T20:49:15.032" v="1507" actId="478"/>
          <ac:graphicFrameMkLst>
            <pc:docMk/>
            <pc:sldMk cId="3278469884" sldId="382"/>
            <ac:graphicFrameMk id="8" creationId="{81040017-639E-4579-AB57-32CF15240E2F}"/>
          </ac:graphicFrameMkLst>
        </pc:graphicFrameChg>
      </pc:sldChg>
      <pc:sldChg chg="addSp delSp modSp add mod">
        <pc:chgData name="William Grey" userId="37b73424-c081-4fc2-b1af-363f4f3fd4f3" providerId="ADAL" clId="{89136620-D241-45BF-A6DD-6D523A125FA2}" dt="2022-10-31T21:07:23.335" v="2109" actId="20577"/>
        <pc:sldMkLst>
          <pc:docMk/>
          <pc:sldMk cId="1536471722" sldId="383"/>
        </pc:sldMkLst>
        <pc:spChg chg="mod">
          <ac:chgData name="William Grey" userId="37b73424-c081-4fc2-b1af-363f4f3fd4f3" providerId="ADAL" clId="{89136620-D241-45BF-A6DD-6D523A125FA2}" dt="2022-10-31T20:58:32.521" v="1676" actId="5793"/>
          <ac:spMkLst>
            <pc:docMk/>
            <pc:sldMk cId="1536471722" sldId="383"/>
            <ac:spMk id="5" creationId="{B83CC496-06E1-46FE-AF3B-243F9C0640F7}"/>
          </ac:spMkLst>
        </pc:spChg>
        <pc:graphicFrameChg chg="add mod modGraphic">
          <ac:chgData name="William Grey" userId="37b73424-c081-4fc2-b1af-363f4f3fd4f3" providerId="ADAL" clId="{89136620-D241-45BF-A6DD-6D523A125FA2}" dt="2022-10-31T21:07:23.335" v="2109" actId="20577"/>
          <ac:graphicFrameMkLst>
            <pc:docMk/>
            <pc:sldMk cId="1536471722" sldId="383"/>
            <ac:graphicFrameMk id="6" creationId="{042BA353-E637-4845-968E-F7283F75505B}"/>
          </ac:graphicFrameMkLst>
        </pc:graphicFrameChg>
        <pc:graphicFrameChg chg="del modGraphic">
          <ac:chgData name="William Grey" userId="37b73424-c081-4fc2-b1af-363f4f3fd4f3" providerId="ADAL" clId="{89136620-D241-45BF-A6DD-6D523A125FA2}" dt="2022-10-31T20:52:22.362" v="1566" actId="478"/>
          <ac:graphicFrameMkLst>
            <pc:docMk/>
            <pc:sldMk cId="1536471722" sldId="383"/>
            <ac:graphicFrameMk id="10" creationId="{EA3C9BF4-A7A6-4552-AF1D-D86DD946A956}"/>
          </ac:graphicFrameMkLst>
        </pc:graphicFrameChg>
      </pc:sldChg>
      <pc:sldChg chg="modSp new mod">
        <pc:chgData name="William Grey" userId="37b73424-c081-4fc2-b1af-363f4f3fd4f3" providerId="ADAL" clId="{89136620-D241-45BF-A6DD-6D523A125FA2}" dt="2022-11-01T19:19:03.640" v="2518" actId="20577"/>
        <pc:sldMkLst>
          <pc:docMk/>
          <pc:sldMk cId="514528502" sldId="384"/>
        </pc:sldMkLst>
        <pc:spChg chg="mod">
          <ac:chgData name="William Grey" userId="37b73424-c081-4fc2-b1af-363f4f3fd4f3" providerId="ADAL" clId="{89136620-D241-45BF-A6DD-6D523A125FA2}" dt="2022-11-01T19:19:03.640" v="2518" actId="20577"/>
          <ac:spMkLst>
            <pc:docMk/>
            <pc:sldMk cId="514528502" sldId="384"/>
            <ac:spMk id="2" creationId="{EE9F50E9-401F-47B4-87A0-A0B5CD0EBBFD}"/>
          </ac:spMkLst>
        </pc:spChg>
        <pc:spChg chg="mod">
          <ac:chgData name="William Grey" userId="37b73424-c081-4fc2-b1af-363f4f3fd4f3" providerId="ADAL" clId="{89136620-D241-45BF-A6DD-6D523A125FA2}" dt="2022-11-01T19:18:50.166" v="2496" actId="20577"/>
          <ac:spMkLst>
            <pc:docMk/>
            <pc:sldMk cId="514528502" sldId="384"/>
            <ac:spMk id="3" creationId="{AFA29AE3-DF72-475D-A02C-0357CDF8A187}"/>
          </ac:spMkLst>
        </pc:spChg>
      </pc:sldChg>
    </pc:docChg>
  </pc:docChgLst>
  <pc:docChgLst>
    <pc:chgData name="William Grey" userId="37b73424-c081-4fc2-b1af-363f4f3fd4f3" providerId="ADAL" clId="{D7C064AA-B793-4AA9-A38E-330C65D06420}"/>
    <pc:docChg chg="modSld">
      <pc:chgData name="William Grey" userId="37b73424-c081-4fc2-b1af-363f4f3fd4f3" providerId="ADAL" clId="{D7C064AA-B793-4AA9-A38E-330C65D06420}" dt="2021-11-30T14:10:49.886" v="1" actId="20577"/>
      <pc:docMkLst>
        <pc:docMk/>
      </pc:docMkLst>
      <pc:sldChg chg="modSp mod">
        <pc:chgData name="William Grey" userId="37b73424-c081-4fc2-b1af-363f4f3fd4f3" providerId="ADAL" clId="{D7C064AA-B793-4AA9-A38E-330C65D06420}" dt="2021-11-30T14:10:49.886" v="1" actId="20577"/>
        <pc:sldMkLst>
          <pc:docMk/>
          <pc:sldMk cId="2342636822" sldId="363"/>
        </pc:sldMkLst>
        <pc:spChg chg="mod">
          <ac:chgData name="William Grey" userId="37b73424-c081-4fc2-b1af-363f4f3fd4f3" providerId="ADAL" clId="{D7C064AA-B793-4AA9-A38E-330C65D06420}" dt="2021-11-30T14:10:49.886" v="1" actId="20577"/>
          <ac:spMkLst>
            <pc:docMk/>
            <pc:sldMk cId="2342636822" sldId="363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D7C064AA-B793-4AA9-A38E-330C65D06420}" dt="2021-11-30T13:17:44.460" v="0" actId="20578"/>
        <pc:sldMkLst>
          <pc:docMk/>
          <pc:sldMk cId="421035801" sldId="366"/>
        </pc:sldMkLst>
        <pc:graphicFrameChg chg="mod">
          <ac:chgData name="William Grey" userId="37b73424-c081-4fc2-b1af-363f4f3fd4f3" providerId="ADAL" clId="{D7C064AA-B793-4AA9-A38E-330C65D06420}" dt="2021-11-30T13:17:44.460" v="0" actId="20578"/>
          <ac:graphicFrameMkLst>
            <pc:docMk/>
            <pc:sldMk cId="421035801" sldId="366"/>
            <ac:graphicFrameMk id="4" creationId="{7CA4E127-1E3F-41C4-B3C8-73330F2D1CB4}"/>
          </ac:graphicFrameMkLst>
        </pc:graphicFrameChg>
      </pc:sldChg>
    </pc:docChg>
  </pc:docChgLst>
  <pc:docChgLst>
    <pc:chgData name="William Grey" userId="37b73424-c081-4fc2-b1af-363f4f3fd4f3" providerId="ADAL" clId="{731F2A77-F917-4F3E-B141-9340271C4DE1}"/>
    <pc:docChg chg="undo custSel addSld modSld">
      <pc:chgData name="William Grey" userId="37b73424-c081-4fc2-b1af-363f4f3fd4f3" providerId="ADAL" clId="{731F2A77-F917-4F3E-B141-9340271C4DE1}" dt="2022-11-03T10:12:48.537" v="253" actId="1076"/>
      <pc:docMkLst>
        <pc:docMk/>
      </pc:docMkLst>
      <pc:sldChg chg="addSp delSp modSp new mod">
        <pc:chgData name="William Grey" userId="37b73424-c081-4fc2-b1af-363f4f3fd4f3" providerId="ADAL" clId="{731F2A77-F917-4F3E-B141-9340271C4DE1}" dt="2022-11-03T10:12:48.537" v="253" actId="1076"/>
        <pc:sldMkLst>
          <pc:docMk/>
          <pc:sldMk cId="1530070769" sldId="385"/>
        </pc:sldMkLst>
        <pc:spChg chg="mod">
          <ac:chgData name="William Grey" userId="37b73424-c081-4fc2-b1af-363f4f3fd4f3" providerId="ADAL" clId="{731F2A77-F917-4F3E-B141-9340271C4DE1}" dt="2022-11-03T10:12:20.443" v="245" actId="20577"/>
          <ac:spMkLst>
            <pc:docMk/>
            <pc:sldMk cId="1530070769" sldId="385"/>
            <ac:spMk id="2" creationId="{2428D182-EB08-4C23-A00A-49B5D2FCCB9D}"/>
          </ac:spMkLst>
        </pc:spChg>
        <pc:spChg chg="del">
          <ac:chgData name="William Grey" userId="37b73424-c081-4fc2-b1af-363f4f3fd4f3" providerId="ADAL" clId="{731F2A77-F917-4F3E-B141-9340271C4DE1}" dt="2022-11-03T10:03:55.849" v="3" actId="478"/>
          <ac:spMkLst>
            <pc:docMk/>
            <pc:sldMk cId="1530070769" sldId="385"/>
            <ac:spMk id="3" creationId="{07FDA2D7-37DA-4BA2-830C-B0AD1E8DC907}"/>
          </ac:spMkLst>
        </pc:spChg>
        <pc:spChg chg="add mod">
          <ac:chgData name="William Grey" userId="37b73424-c081-4fc2-b1af-363f4f3fd4f3" providerId="ADAL" clId="{731F2A77-F917-4F3E-B141-9340271C4DE1}" dt="2022-11-03T10:12:48.537" v="253" actId="1076"/>
          <ac:spMkLst>
            <pc:docMk/>
            <pc:sldMk cId="1530070769" sldId="385"/>
            <ac:spMk id="4" creationId="{E78D91C1-BAC0-4894-8651-89F6AD099A31}"/>
          </ac:spMkLst>
        </pc:spChg>
        <pc:spChg chg="add mod">
          <ac:chgData name="William Grey" userId="37b73424-c081-4fc2-b1af-363f4f3fd4f3" providerId="ADAL" clId="{731F2A77-F917-4F3E-B141-9340271C4DE1}" dt="2022-11-03T10:12:48.537" v="253" actId="1076"/>
          <ac:spMkLst>
            <pc:docMk/>
            <pc:sldMk cId="1530070769" sldId="385"/>
            <ac:spMk id="5" creationId="{D68FE312-AE18-4C8F-8B56-A25FE9CD698D}"/>
          </ac:spMkLst>
        </pc:spChg>
        <pc:spChg chg="add mod">
          <ac:chgData name="William Grey" userId="37b73424-c081-4fc2-b1af-363f4f3fd4f3" providerId="ADAL" clId="{731F2A77-F917-4F3E-B141-9340271C4DE1}" dt="2022-11-03T10:12:48.537" v="253" actId="1076"/>
          <ac:spMkLst>
            <pc:docMk/>
            <pc:sldMk cId="1530070769" sldId="385"/>
            <ac:spMk id="6" creationId="{E0F7F947-7BC4-4C10-ABC1-D58429E066DC}"/>
          </ac:spMkLst>
        </pc:spChg>
        <pc:spChg chg="add mod">
          <ac:chgData name="William Grey" userId="37b73424-c081-4fc2-b1af-363f4f3fd4f3" providerId="ADAL" clId="{731F2A77-F917-4F3E-B141-9340271C4DE1}" dt="2022-11-03T10:12:48.537" v="253" actId="1076"/>
          <ac:spMkLst>
            <pc:docMk/>
            <pc:sldMk cId="1530070769" sldId="385"/>
            <ac:spMk id="8" creationId="{57F3FAA0-AF5F-4B32-88C4-280D90391B99}"/>
          </ac:spMkLst>
        </pc:spChg>
        <pc:spChg chg="add mod">
          <ac:chgData name="William Grey" userId="37b73424-c081-4fc2-b1af-363f4f3fd4f3" providerId="ADAL" clId="{731F2A77-F917-4F3E-B141-9340271C4DE1}" dt="2022-11-03T10:12:48.537" v="253" actId="1076"/>
          <ac:spMkLst>
            <pc:docMk/>
            <pc:sldMk cId="1530070769" sldId="385"/>
            <ac:spMk id="9" creationId="{DEFB114D-4E92-4143-A3D0-E3A29C2F49CF}"/>
          </ac:spMkLst>
        </pc:spChg>
        <pc:spChg chg="add mod">
          <ac:chgData name="William Grey" userId="37b73424-c081-4fc2-b1af-363f4f3fd4f3" providerId="ADAL" clId="{731F2A77-F917-4F3E-B141-9340271C4DE1}" dt="2022-11-03T10:12:48.537" v="253" actId="1076"/>
          <ac:spMkLst>
            <pc:docMk/>
            <pc:sldMk cId="1530070769" sldId="385"/>
            <ac:spMk id="11" creationId="{A9F31E06-51E1-4DF3-ADCE-6EFA43C8D220}"/>
          </ac:spMkLst>
        </pc:spChg>
        <pc:spChg chg="add mod">
          <ac:chgData name="William Grey" userId="37b73424-c081-4fc2-b1af-363f4f3fd4f3" providerId="ADAL" clId="{731F2A77-F917-4F3E-B141-9340271C4DE1}" dt="2022-11-03T10:12:31.397" v="246" actId="20577"/>
          <ac:spMkLst>
            <pc:docMk/>
            <pc:sldMk cId="1530070769" sldId="385"/>
            <ac:spMk id="12" creationId="{04E11B7F-845E-4727-9158-4E1DDCA1788D}"/>
          </ac:spMkLst>
        </pc:spChg>
        <pc:spChg chg="add del mod">
          <ac:chgData name="William Grey" userId="37b73424-c081-4fc2-b1af-363f4f3fd4f3" providerId="ADAL" clId="{731F2A77-F917-4F3E-B141-9340271C4DE1}" dt="2022-11-03T10:05:38.862" v="44" actId="478"/>
          <ac:spMkLst>
            <pc:docMk/>
            <pc:sldMk cId="1530070769" sldId="385"/>
            <ac:spMk id="13" creationId="{7D4C7781-425F-4C3A-9373-AB2732674BF2}"/>
          </ac:spMkLst>
        </pc:spChg>
        <pc:spChg chg="add mod">
          <ac:chgData name="William Grey" userId="37b73424-c081-4fc2-b1af-363f4f3fd4f3" providerId="ADAL" clId="{731F2A77-F917-4F3E-B141-9340271C4DE1}" dt="2022-11-03T10:12:48.537" v="253" actId="1076"/>
          <ac:spMkLst>
            <pc:docMk/>
            <pc:sldMk cId="1530070769" sldId="385"/>
            <ac:spMk id="14" creationId="{4C9A1A0F-E91E-418A-99F0-379CE4D85B58}"/>
          </ac:spMkLst>
        </pc:spChg>
        <pc:spChg chg="add mod">
          <ac:chgData name="William Grey" userId="37b73424-c081-4fc2-b1af-363f4f3fd4f3" providerId="ADAL" clId="{731F2A77-F917-4F3E-B141-9340271C4DE1}" dt="2022-11-03T10:12:48.537" v="253" actId="1076"/>
          <ac:spMkLst>
            <pc:docMk/>
            <pc:sldMk cId="1530070769" sldId="385"/>
            <ac:spMk id="15" creationId="{CB8CB2F0-B42A-4491-9450-FC6D4A938835}"/>
          </ac:spMkLst>
        </pc:spChg>
        <pc:spChg chg="add del mod">
          <ac:chgData name="William Grey" userId="37b73424-c081-4fc2-b1af-363f4f3fd4f3" providerId="ADAL" clId="{731F2A77-F917-4F3E-B141-9340271C4DE1}" dt="2022-11-03T10:05:35.660" v="41" actId="478"/>
          <ac:spMkLst>
            <pc:docMk/>
            <pc:sldMk cId="1530070769" sldId="385"/>
            <ac:spMk id="16" creationId="{72D4250A-A8B1-4AD4-8EA9-8DF196B6DEC1}"/>
          </ac:spMkLst>
        </pc:spChg>
        <pc:spChg chg="add mod">
          <ac:chgData name="William Grey" userId="37b73424-c081-4fc2-b1af-363f4f3fd4f3" providerId="ADAL" clId="{731F2A77-F917-4F3E-B141-9340271C4DE1}" dt="2022-11-03T10:11:47.044" v="227"/>
          <ac:spMkLst>
            <pc:docMk/>
            <pc:sldMk cId="1530070769" sldId="385"/>
            <ac:spMk id="20" creationId="{1F2CE13E-A2E1-49F1-BAD4-205BC1593A9A}"/>
          </ac:spMkLst>
        </pc:spChg>
        <pc:spChg chg="add mod">
          <ac:chgData name="William Grey" userId="37b73424-c081-4fc2-b1af-363f4f3fd4f3" providerId="ADAL" clId="{731F2A77-F917-4F3E-B141-9340271C4DE1}" dt="2022-11-03T10:12:34.307" v="247" actId="20577"/>
          <ac:spMkLst>
            <pc:docMk/>
            <pc:sldMk cId="1530070769" sldId="385"/>
            <ac:spMk id="21" creationId="{36B4D75C-8106-48EF-A11D-FEAF19B6F4A8}"/>
          </ac:spMkLst>
        </pc:spChg>
        <pc:spChg chg="add mod">
          <ac:chgData name="William Grey" userId="37b73424-c081-4fc2-b1af-363f4f3fd4f3" providerId="ADAL" clId="{731F2A77-F917-4F3E-B141-9340271C4DE1}" dt="2022-11-03T10:12:41.962" v="252" actId="1036"/>
          <ac:spMkLst>
            <pc:docMk/>
            <pc:sldMk cId="1530070769" sldId="385"/>
            <ac:spMk id="22" creationId="{53AEFCC0-CD5C-4907-8E3D-D49BB48BE738}"/>
          </ac:spMkLst>
        </pc:spChg>
        <pc:cxnChg chg="add mod">
          <ac:chgData name="William Grey" userId="37b73424-c081-4fc2-b1af-363f4f3fd4f3" providerId="ADAL" clId="{731F2A77-F917-4F3E-B141-9340271C4DE1}" dt="2022-11-03T10:12:48.537" v="253" actId="1076"/>
          <ac:cxnSpMkLst>
            <pc:docMk/>
            <pc:sldMk cId="1530070769" sldId="385"/>
            <ac:cxnSpMk id="7" creationId="{89FD9F08-A963-457E-88F7-F4CFC8DD6882}"/>
          </ac:cxnSpMkLst>
        </pc:cxnChg>
        <pc:cxnChg chg="add mod">
          <ac:chgData name="William Grey" userId="37b73424-c081-4fc2-b1af-363f4f3fd4f3" providerId="ADAL" clId="{731F2A77-F917-4F3E-B141-9340271C4DE1}" dt="2022-11-03T10:12:48.537" v="253" actId="1076"/>
          <ac:cxnSpMkLst>
            <pc:docMk/>
            <pc:sldMk cId="1530070769" sldId="385"/>
            <ac:cxnSpMk id="10" creationId="{05EE9BA2-1516-4400-943E-0772C49BD67C}"/>
          </ac:cxnSpMkLst>
        </pc:cxnChg>
        <pc:cxnChg chg="add del mod">
          <ac:chgData name="William Grey" userId="37b73424-c081-4fc2-b1af-363f4f3fd4f3" providerId="ADAL" clId="{731F2A77-F917-4F3E-B141-9340271C4DE1}" dt="2022-11-03T10:05:37.235" v="42" actId="478"/>
          <ac:cxnSpMkLst>
            <pc:docMk/>
            <pc:sldMk cId="1530070769" sldId="385"/>
            <ac:cxnSpMk id="17" creationId="{FA6315F9-3E4E-4D2D-A82A-292F7448CF34}"/>
          </ac:cxnSpMkLst>
        </pc:cxnChg>
        <pc:cxnChg chg="add mod">
          <ac:chgData name="William Grey" userId="37b73424-c081-4fc2-b1af-363f4f3fd4f3" providerId="ADAL" clId="{731F2A77-F917-4F3E-B141-9340271C4DE1}" dt="2022-11-03T10:12:48.537" v="253" actId="1076"/>
          <ac:cxnSpMkLst>
            <pc:docMk/>
            <pc:sldMk cId="1530070769" sldId="385"/>
            <ac:cxnSpMk id="18" creationId="{AA08D1BA-BA55-43CE-B87B-01AD145BFFBA}"/>
          </ac:cxnSpMkLst>
        </pc:cxnChg>
        <pc:cxnChg chg="add del mod">
          <ac:chgData name="William Grey" userId="37b73424-c081-4fc2-b1af-363f4f3fd4f3" providerId="ADAL" clId="{731F2A77-F917-4F3E-B141-9340271C4DE1}" dt="2022-11-03T10:05:38.059" v="43" actId="478"/>
          <ac:cxnSpMkLst>
            <pc:docMk/>
            <pc:sldMk cId="1530070769" sldId="385"/>
            <ac:cxnSpMk id="19" creationId="{32829D02-0B3F-42F9-8D14-4B91EFFFE07B}"/>
          </ac:cxnSpMkLst>
        </pc:cxnChg>
        <pc:cxnChg chg="add del mod">
          <ac:chgData name="William Grey" userId="37b73424-c081-4fc2-b1af-363f4f3fd4f3" providerId="ADAL" clId="{731F2A77-F917-4F3E-B141-9340271C4DE1}" dt="2022-11-03T10:10:16.692" v="210" actId="478"/>
          <ac:cxnSpMkLst>
            <pc:docMk/>
            <pc:sldMk cId="1530070769" sldId="385"/>
            <ac:cxnSpMk id="23" creationId="{19180E4D-3437-4F3E-B773-E95D4ABEBEFC}"/>
          </ac:cxnSpMkLst>
        </pc:cxnChg>
        <pc:cxnChg chg="add del mod">
          <ac:chgData name="William Grey" userId="37b73424-c081-4fc2-b1af-363f4f3fd4f3" providerId="ADAL" clId="{731F2A77-F917-4F3E-B141-9340271C4DE1}" dt="2022-11-03T10:07:31.804" v="95" actId="478"/>
          <ac:cxnSpMkLst>
            <pc:docMk/>
            <pc:sldMk cId="1530070769" sldId="385"/>
            <ac:cxnSpMk id="24" creationId="{2D1CC8C5-10F9-45FB-8A56-2531755F47F4}"/>
          </ac:cxnSpMkLst>
        </pc:cxnChg>
        <pc:cxnChg chg="add del">
          <ac:chgData name="William Grey" userId="37b73424-c081-4fc2-b1af-363f4f3fd4f3" providerId="ADAL" clId="{731F2A77-F917-4F3E-B141-9340271C4DE1}" dt="2022-11-03T10:10:24.463" v="212" actId="11529"/>
          <ac:cxnSpMkLst>
            <pc:docMk/>
            <pc:sldMk cId="1530070769" sldId="385"/>
            <ac:cxnSpMk id="29" creationId="{8F4B1D21-3C39-4159-AF20-991D9A8975FF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B65C5-0B91-45D5-8AE4-8376ECC31EBA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226C8-A681-4FF3-9763-697BFC6CF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063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22AEDE-3FFE-428E-8AD7-B03C8D432A1A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009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218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588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1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AC910C-B85F-4D04-840C-2F8596206FAC}"/>
              </a:ext>
            </a:extLst>
          </p:cNvPr>
          <p:cNvSpPr/>
          <p:nvPr userDrawn="1"/>
        </p:nvSpPr>
        <p:spPr>
          <a:xfrm>
            <a:off x="0" y="681037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99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30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err="1"/>
              <a:t>Clickto</a:t>
            </a:r>
            <a:r>
              <a:rPr lang="en-US"/>
              <a:t>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055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652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929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189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38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94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D9D9892D-4C68-25F2-81FC-1DA48CAC7297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B37232-A7B7-209E-8259-FEB470A8C303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0CE3825-4E1C-6186-FE86-74E572F464E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991FEF1-7209-C3D1-BFA9-E4B885AAE200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989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inheritance_association.py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compositionHomeCompleted.p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aggregationEmployee.py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aggregationEmployeeCompleted.py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compositionHome.p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624D2-2C68-42D8-9278-E86784076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In pairs, discuss the differences between these programs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F4A5E7D0-6F57-4FF4-8A26-897D396057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587118"/>
              </p:ext>
            </p:extLst>
          </p:nvPr>
        </p:nvGraphicFramePr>
        <p:xfrm>
          <a:off x="220581" y="889635"/>
          <a:ext cx="3557336" cy="30784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34065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3223271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inheritance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Greeting():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hello(self):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print("Hi, How are you?")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Salutation(Greeting):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pass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hi=Salutation()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hi.hello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59BF3560-1BFB-48DF-9D8B-F7DE852F63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426459"/>
              </p:ext>
            </p:extLst>
          </p:nvPr>
        </p:nvGraphicFramePr>
        <p:xfrm>
          <a:off x="8077201" y="864870"/>
          <a:ext cx="3749841" cy="30784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52143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3397698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aggregation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Greeting():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hello(self):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print("Hi, How are you?")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Salutation():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self,greet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self.greet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=greet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h=Greeting()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hi=Salutation(h)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hi.greet.hello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81040017-639E-4579-AB57-32CF15240E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755471"/>
              </p:ext>
            </p:extLst>
          </p:nvPr>
        </p:nvGraphicFramePr>
        <p:xfrm>
          <a:off x="4062663" y="877603"/>
          <a:ext cx="3557336" cy="30784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34065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3223271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#composition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Greeting():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hello(self):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print("Hi, How are you?")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Salutation():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self.greet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=Greeting()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hi=Salutation()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hi.greet.hello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DA1200E9-4765-443C-9917-E2AA95512BCF}"/>
              </a:ext>
            </a:extLst>
          </p:cNvPr>
          <p:cNvSpPr txBox="1"/>
          <p:nvPr/>
        </p:nvSpPr>
        <p:spPr>
          <a:xfrm>
            <a:off x="1012658" y="4222114"/>
            <a:ext cx="7854616" cy="10673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Download the code here: </a:t>
            </a:r>
            <a:r>
              <a:rPr lang="en-GB" dirty="0">
                <a:hlinkClick r:id="rId2"/>
              </a:rPr>
              <a:t>inheritance_association.py</a:t>
            </a:r>
            <a:endParaRPr lang="en-GB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Run the code, do they all do the same thing?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In each case explain how the relationship between the two classes is formed </a:t>
            </a:r>
          </a:p>
        </p:txBody>
      </p:sp>
    </p:spTree>
    <p:extLst>
      <p:ext uri="{BB962C8B-B14F-4D97-AF65-F5344CB8AC3E}">
        <p14:creationId xmlns:p14="http://schemas.microsoft.com/office/powerpoint/2010/main" val="3849912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624D2-2C68-42D8-9278-E86784076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466347" cy="140200"/>
          </a:xfrm>
        </p:spPr>
        <p:txBody>
          <a:bodyPr>
            <a:noAutofit/>
          </a:bodyPr>
          <a:lstStyle/>
          <a:p>
            <a:r>
              <a:rPr lang="en-GB" sz="2400" dirty="0"/>
              <a:t>Complete the code using composition</a:t>
            </a:r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81040017-639E-4579-AB57-32CF15240E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027071"/>
              </p:ext>
            </p:extLst>
          </p:nvPr>
        </p:nvGraphicFramePr>
        <p:xfrm>
          <a:off x="557464" y="1004252"/>
          <a:ext cx="3557336" cy="278569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34065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3223271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2785695">
                <a:tc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Greeting():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hello(self):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print("Hi, How are you?")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Salutation():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self.greet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=Greeting()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hi=Salutation()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hi.greet.hello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  <p:graphicFrame>
        <p:nvGraphicFramePr>
          <p:cNvPr id="10" name="Table 5">
            <a:extLst>
              <a:ext uri="{FF2B5EF4-FFF2-40B4-BE49-F238E27FC236}">
                <a16:creationId xmlns:a16="http://schemas.microsoft.com/office/drawing/2014/main" id="{EA3C9BF4-A7A6-4552-AF1D-D86DD946A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553620"/>
              </p:ext>
            </p:extLst>
          </p:nvPr>
        </p:nvGraphicFramePr>
        <p:xfrm>
          <a:off x="6569242" y="365126"/>
          <a:ext cx="5269832" cy="56388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94884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4774948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4325737">
                <a:tc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14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#Complete this code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Home(object):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setCategory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category):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self.category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=category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getCategory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self.category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Room():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self,room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self.home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=Home()  # Composition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self.room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=room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setArea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width, length):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self.area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=width*length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getArea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self.roomArea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kitchen=Room("Kitchen")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kitchen.home.setCategory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("Detached House")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kitchen.home.getCategory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08D7B10-D229-494A-B4DC-97DE9776FCAD}"/>
              </a:ext>
            </a:extLst>
          </p:cNvPr>
          <p:cNvSpPr txBox="1"/>
          <p:nvPr/>
        </p:nvSpPr>
        <p:spPr>
          <a:xfrm>
            <a:off x="1064795" y="4749722"/>
            <a:ext cx="3928310" cy="4025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GB" dirty="0">
                <a:hlinkClick r:id="rId2"/>
              </a:rPr>
              <a:t>compositionHomeCompleted.py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948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Aggregation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572125" y="1548143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dirty="0"/>
              <a:t>In aggregation one object is the owner of another object.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dirty="0"/>
              <a:t>The classes can exist independently of one another</a:t>
            </a:r>
            <a:r>
              <a:rPr lang="en-GB" sz="2400" dirty="0">
                <a:solidFill>
                  <a:srgbClr val="000000"/>
                </a:solidFill>
              </a:rPr>
              <a:t>. 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rgbClr val="000000"/>
                </a:solidFill>
              </a:rPr>
              <a:t>Aggregation is said to have a </a:t>
            </a:r>
            <a:r>
              <a:rPr lang="en-GB" sz="2400" i="1" dirty="0">
                <a:solidFill>
                  <a:srgbClr val="000000"/>
                </a:solidFill>
              </a:rPr>
              <a:t>weak</a:t>
            </a:r>
            <a:r>
              <a:rPr lang="en-GB" sz="2400" dirty="0">
                <a:solidFill>
                  <a:srgbClr val="000000"/>
                </a:solidFill>
              </a:rPr>
              <a:t> </a:t>
            </a:r>
            <a:r>
              <a:rPr lang="en-GB" sz="2400" b="1" dirty="0">
                <a:solidFill>
                  <a:srgbClr val="000000"/>
                </a:solidFill>
              </a:rPr>
              <a:t>HAS-A</a:t>
            </a:r>
            <a:r>
              <a:rPr lang="en-GB" sz="2400" dirty="0">
                <a:solidFill>
                  <a:srgbClr val="000000"/>
                </a:solidFill>
              </a:rPr>
              <a:t> relation.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rgbClr val="000000"/>
                </a:solidFill>
              </a:rPr>
              <a:t>For instance, a student can have a teacher. But if teacher is removed, the student object will </a:t>
            </a:r>
            <a:r>
              <a:rPr lang="en-GB" sz="2400">
                <a:solidFill>
                  <a:srgbClr val="000000"/>
                </a:solidFill>
              </a:rPr>
              <a:t>still exist.</a:t>
            </a:r>
            <a:endParaRPr lang="en-GB" sz="2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53400" y="2646790"/>
            <a:ext cx="2083632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Teacher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53400" y="3846372"/>
            <a:ext cx="2083632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Student</a:t>
            </a:r>
          </a:p>
        </p:txBody>
      </p:sp>
      <p:sp>
        <p:nvSpPr>
          <p:cNvPr id="10" name="Diamond 9"/>
          <p:cNvSpPr/>
          <p:nvPr/>
        </p:nvSpPr>
        <p:spPr>
          <a:xfrm>
            <a:off x="9042816" y="3179649"/>
            <a:ext cx="304800" cy="284480"/>
          </a:xfrm>
          <a:prstGeom prst="diamond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stCxn id="8" idx="0"/>
            <a:endCxn id="10" idx="2"/>
          </p:cNvCxnSpPr>
          <p:nvPr/>
        </p:nvCxnSpPr>
        <p:spPr>
          <a:xfrm flipV="1">
            <a:off x="9195216" y="3464129"/>
            <a:ext cx="0" cy="3822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1504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F508D1-A7E3-426E-95AC-8F7C0CEAF3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900847"/>
              </p:ext>
            </p:extLst>
          </p:nvPr>
        </p:nvGraphicFramePr>
        <p:xfrm>
          <a:off x="888060" y="1948457"/>
          <a:ext cx="6007010" cy="40538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64111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5442899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Greeting():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hello(self):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print("Hi, How are you?")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Salutation():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self,greet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self.greet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=greet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h=Greeting()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hi=Salutation(h)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hi.greet.hello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Aggregation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6166"/>
            <a:ext cx="10515600" cy="185773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rgbClr val="000000"/>
                </a:solidFill>
              </a:rPr>
              <a:t>Aggregation we pass an object </a:t>
            </a:r>
            <a:r>
              <a:rPr lang="en-GB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GB" sz="2400" dirty="0">
                <a:solidFill>
                  <a:srgbClr val="000000"/>
                </a:solidFill>
              </a:rPr>
              <a:t> as a parameter into the class </a:t>
            </a:r>
            <a:r>
              <a:rPr lang="en-GB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Salutation</a:t>
            </a:r>
          </a:p>
          <a:p>
            <a:pPr marL="0" indent="0">
              <a:buNone/>
            </a:pPr>
            <a:endParaRPr lang="en-GB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ight Arrow 9"/>
          <p:cNvSpPr/>
          <p:nvPr/>
        </p:nvSpPr>
        <p:spPr>
          <a:xfrm flipH="1">
            <a:off x="4974237" y="5072975"/>
            <a:ext cx="2243525" cy="286670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72269" y="5047151"/>
            <a:ext cx="29043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Pass object as parameter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15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624D2-2C68-42D8-9278-E86784076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466347" cy="140200"/>
          </a:xfrm>
        </p:spPr>
        <p:txBody>
          <a:bodyPr>
            <a:noAutofit/>
          </a:bodyPr>
          <a:lstStyle/>
          <a:p>
            <a:r>
              <a:rPr lang="en-GB" sz="2400" dirty="0"/>
              <a:t>Complete the code using aggregation</a:t>
            </a:r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81040017-639E-4579-AB57-32CF15240E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254721"/>
              </p:ext>
            </p:extLst>
          </p:nvPr>
        </p:nvGraphicFramePr>
        <p:xfrm>
          <a:off x="557464" y="1004252"/>
          <a:ext cx="3557336" cy="28651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34065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3223271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2785695">
                <a:tc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Greeting():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hello(self):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print("Hi, How are you?")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Salutation():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self,greet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self.greet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=greet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h=Greeting()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hi=Salutation(h)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hi.greet.hello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  <p:graphicFrame>
        <p:nvGraphicFramePr>
          <p:cNvPr id="10" name="Table 5">
            <a:extLst>
              <a:ext uri="{FF2B5EF4-FFF2-40B4-BE49-F238E27FC236}">
                <a16:creationId xmlns:a16="http://schemas.microsoft.com/office/drawing/2014/main" id="{EA3C9BF4-A7A6-4552-AF1D-D86DD946A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810675"/>
              </p:ext>
            </p:extLst>
          </p:nvPr>
        </p:nvGraphicFramePr>
        <p:xfrm>
          <a:off x="6753726" y="1266131"/>
          <a:ext cx="5269832" cy="432573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94884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4774948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4325737">
                <a:tc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#Complete this code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Department():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setDeptName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self,department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self.department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=department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setLocation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self,location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self.location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=location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Employee():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__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self,department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setName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self,name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self.name=name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getName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self.name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83CC496-06E1-46FE-AF3B-243F9C0640F7}"/>
              </a:ext>
            </a:extLst>
          </p:cNvPr>
          <p:cNvSpPr txBox="1"/>
          <p:nvPr/>
        </p:nvSpPr>
        <p:spPr>
          <a:xfrm>
            <a:off x="108284" y="3869372"/>
            <a:ext cx="6196263" cy="2729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Use the greeting code to help complete the department-Employee code using aggregation: </a:t>
            </a:r>
            <a:r>
              <a:rPr lang="en-GB" dirty="0">
                <a:hlinkClick r:id="rId2"/>
              </a:rPr>
              <a:t>aggregationEmployee.py</a:t>
            </a:r>
            <a:endParaRPr lang="en-GB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In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Department</a:t>
            </a:r>
            <a:r>
              <a:rPr lang="en-GB" dirty="0"/>
              <a:t>, add the corresponding getter methods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In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Room</a:t>
            </a:r>
            <a:r>
              <a:rPr lang="en-GB" dirty="0"/>
              <a:t> complete the code for the constructor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Create a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finance</a:t>
            </a:r>
            <a:r>
              <a:rPr lang="en-GB" dirty="0"/>
              <a:t> object with location as </a:t>
            </a:r>
            <a:r>
              <a:rPr lang="en-GB" i="1" dirty="0"/>
              <a:t>Floor 13 </a:t>
            </a:r>
            <a:r>
              <a:rPr lang="en-GB" dirty="0"/>
              <a:t>and Department name as </a:t>
            </a:r>
            <a:r>
              <a:rPr lang="en-GB" i="1" dirty="0"/>
              <a:t>finance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Create an employee object called </a:t>
            </a:r>
            <a:r>
              <a:rPr lang="en-GB" i="1" dirty="0"/>
              <a:t>Mr Bean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Output the department name and location</a:t>
            </a:r>
          </a:p>
        </p:txBody>
      </p:sp>
    </p:spTree>
    <p:extLst>
      <p:ext uri="{BB962C8B-B14F-4D97-AF65-F5344CB8AC3E}">
        <p14:creationId xmlns:p14="http://schemas.microsoft.com/office/powerpoint/2010/main" val="4182623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624D2-2C68-42D8-9278-E86784076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466347" cy="140200"/>
          </a:xfrm>
        </p:spPr>
        <p:txBody>
          <a:bodyPr>
            <a:noAutofit/>
          </a:bodyPr>
          <a:lstStyle/>
          <a:p>
            <a:r>
              <a:rPr lang="en-GB" sz="2400" dirty="0"/>
              <a:t>Complete the code using aggregation</a:t>
            </a:r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81040017-639E-4579-AB57-32CF15240E2F}"/>
              </a:ext>
            </a:extLst>
          </p:cNvPr>
          <p:cNvGraphicFramePr>
            <a:graphicFrameLocks noGrp="1"/>
          </p:cNvGraphicFramePr>
          <p:nvPr/>
        </p:nvGraphicFramePr>
        <p:xfrm>
          <a:off x="557464" y="1004252"/>
          <a:ext cx="3557336" cy="28651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34065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3223271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2785695">
                <a:tc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Greeting():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hello(self):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print("Hi, How are you?")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Salutation():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self,greet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self.greet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=greet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h=Greeting()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hi=Salutation(h)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hi.greet.hello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83CC496-06E1-46FE-AF3B-243F9C0640F7}"/>
              </a:ext>
            </a:extLst>
          </p:cNvPr>
          <p:cNvSpPr txBox="1"/>
          <p:nvPr/>
        </p:nvSpPr>
        <p:spPr>
          <a:xfrm>
            <a:off x="557464" y="4377121"/>
            <a:ext cx="5747083" cy="4025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GB" dirty="0">
                <a:hlinkClick r:id="rId2"/>
              </a:rPr>
              <a:t>aggregationEmployeeCompleted.py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42BA353-E637-4845-968E-F7283F7550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203460"/>
              </p:ext>
            </p:extLst>
          </p:nvPr>
        </p:nvGraphicFramePr>
        <p:xfrm>
          <a:off x="6922168" y="-15240"/>
          <a:ext cx="5269832" cy="63398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94884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4774948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4325737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14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17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18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19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21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22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23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Department():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setDeptName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self,department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self.department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=department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getDeptName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self.department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setLocation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self,location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self.location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=location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getLocation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self.location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Employee():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__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self,department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self.department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=department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setName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self,name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self.name=name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getName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self.name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finance=Department()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finance.setDeptName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("Finance")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finance.setLocation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("Floor 13")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bean=Employee(finance)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bean.setName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("Mr Bean")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bean.department.getDeptName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bean.department.getLocation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       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6471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Object-oriented </a:t>
            </a:r>
            <a:r>
              <a:rPr lang="en-GB"/>
              <a:t>design principles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A key object-oriented design principle is to </a:t>
            </a:r>
            <a:r>
              <a:rPr lang="en-GB" b="1" dirty="0"/>
              <a:t>favour composition over inheritance</a:t>
            </a:r>
            <a:endParaRPr lang="en-GB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Each class can be tested more easily using composition. It is not possible to test a child class independently of a parent class using inheritance.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There can be side-effects for child classes if a method in the parent class is changed.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Composition is more flexible. A  new class can replace another class easily if composition is used.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Inheritance can rely too much on long inheritance chains.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When developing code with inheritance there is a need for more classes compared with composition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5009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8D182-EB08-4C23-A00A-49B5D2FCC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Summary Class Relationships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8D91C1-BAC0-4894-8651-89F6AD099A31}"/>
              </a:ext>
            </a:extLst>
          </p:cNvPr>
          <p:cNvSpPr txBox="1"/>
          <p:nvPr/>
        </p:nvSpPr>
        <p:spPr>
          <a:xfrm>
            <a:off x="8300402" y="3910995"/>
            <a:ext cx="2083632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Teacher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8FE312-AE18-4C8F-8B56-A25FE9CD698D}"/>
              </a:ext>
            </a:extLst>
          </p:cNvPr>
          <p:cNvSpPr txBox="1"/>
          <p:nvPr/>
        </p:nvSpPr>
        <p:spPr>
          <a:xfrm>
            <a:off x="8300402" y="5110577"/>
            <a:ext cx="2083632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Student</a:t>
            </a:r>
          </a:p>
        </p:txBody>
      </p:sp>
      <p:sp>
        <p:nvSpPr>
          <p:cNvPr id="6" name="Diamond 5">
            <a:extLst>
              <a:ext uri="{FF2B5EF4-FFF2-40B4-BE49-F238E27FC236}">
                <a16:creationId xmlns:a16="http://schemas.microsoft.com/office/drawing/2014/main" id="{E0F7F947-7BC4-4C10-ABC1-D58429E066DC}"/>
              </a:ext>
            </a:extLst>
          </p:cNvPr>
          <p:cNvSpPr/>
          <p:nvPr/>
        </p:nvSpPr>
        <p:spPr>
          <a:xfrm>
            <a:off x="9189818" y="4443854"/>
            <a:ext cx="304800" cy="284480"/>
          </a:xfrm>
          <a:prstGeom prst="diamond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9FD9F08-A963-457E-88F7-F4CFC8DD6882}"/>
              </a:ext>
            </a:extLst>
          </p:cNvPr>
          <p:cNvCxnSpPr>
            <a:stCxn id="5" idx="0"/>
            <a:endCxn id="6" idx="2"/>
          </p:cNvCxnSpPr>
          <p:nvPr/>
        </p:nvCxnSpPr>
        <p:spPr>
          <a:xfrm flipV="1">
            <a:off x="9342218" y="4728334"/>
            <a:ext cx="0" cy="3822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7F3FAA0-AF5F-4B32-88C4-280D90391B99}"/>
              </a:ext>
            </a:extLst>
          </p:cNvPr>
          <p:cNvSpPr txBox="1"/>
          <p:nvPr/>
        </p:nvSpPr>
        <p:spPr>
          <a:xfrm>
            <a:off x="5054184" y="3920634"/>
            <a:ext cx="2083632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Building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FB114D-4E92-4143-A3D0-E3A29C2F49CF}"/>
              </a:ext>
            </a:extLst>
          </p:cNvPr>
          <p:cNvSpPr txBox="1"/>
          <p:nvPr/>
        </p:nvSpPr>
        <p:spPr>
          <a:xfrm>
            <a:off x="5054184" y="5120216"/>
            <a:ext cx="2083632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Room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5EE9BA2-1516-4400-943E-0772C49BD67C}"/>
              </a:ext>
            </a:extLst>
          </p:cNvPr>
          <p:cNvCxnSpPr/>
          <p:nvPr/>
        </p:nvCxnSpPr>
        <p:spPr>
          <a:xfrm flipV="1">
            <a:off x="6096000" y="4423711"/>
            <a:ext cx="0" cy="7287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iamond 10">
            <a:extLst>
              <a:ext uri="{FF2B5EF4-FFF2-40B4-BE49-F238E27FC236}">
                <a16:creationId xmlns:a16="http://schemas.microsoft.com/office/drawing/2014/main" id="{A9F31E06-51E1-4DF3-ADCE-6EFA43C8D220}"/>
              </a:ext>
            </a:extLst>
          </p:cNvPr>
          <p:cNvSpPr/>
          <p:nvPr/>
        </p:nvSpPr>
        <p:spPr>
          <a:xfrm>
            <a:off x="5943600" y="4453493"/>
            <a:ext cx="304800" cy="28448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E11B7F-845E-4727-9158-4E1DDCA1788D}"/>
              </a:ext>
            </a:extLst>
          </p:cNvPr>
          <p:cNvSpPr txBox="1"/>
          <p:nvPr/>
        </p:nvSpPr>
        <p:spPr>
          <a:xfrm>
            <a:off x="888948" y="1034604"/>
            <a:ext cx="2083632" cy="181588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Inheritance: </a:t>
            </a:r>
            <a:r>
              <a:rPr lang="en-GB" sz="2800" b="1" u="sng" dirty="0"/>
              <a:t>IS-A </a:t>
            </a:r>
            <a:r>
              <a:rPr lang="en-GB" sz="2800" dirty="0"/>
              <a:t>relation between classes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9A1A0F-E91E-418A-99F0-379CE4D85B58}"/>
              </a:ext>
            </a:extLst>
          </p:cNvPr>
          <p:cNvSpPr txBox="1"/>
          <p:nvPr/>
        </p:nvSpPr>
        <p:spPr>
          <a:xfrm>
            <a:off x="890975" y="3965488"/>
            <a:ext cx="2083632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Mammal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B8CB2F0-B42A-4491-9450-FC6D4A938835}"/>
              </a:ext>
            </a:extLst>
          </p:cNvPr>
          <p:cNvSpPr txBox="1"/>
          <p:nvPr/>
        </p:nvSpPr>
        <p:spPr>
          <a:xfrm>
            <a:off x="888948" y="5120216"/>
            <a:ext cx="2083632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Bear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A08D1BA-BA55-43CE-B87B-01AD145BFFBA}"/>
              </a:ext>
            </a:extLst>
          </p:cNvPr>
          <p:cNvCxnSpPr>
            <a:cxnSpLocks/>
            <a:stCxn id="15" idx="0"/>
            <a:endCxn id="14" idx="2"/>
          </p:cNvCxnSpPr>
          <p:nvPr/>
        </p:nvCxnSpPr>
        <p:spPr>
          <a:xfrm flipV="1">
            <a:off x="1930764" y="4488708"/>
            <a:ext cx="2027" cy="63150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F2CE13E-A2E1-49F1-BAD4-205BC1593A9A}"/>
              </a:ext>
            </a:extLst>
          </p:cNvPr>
          <p:cNvSpPr txBox="1"/>
          <p:nvPr/>
        </p:nvSpPr>
        <p:spPr>
          <a:xfrm>
            <a:off x="4717121" y="1039200"/>
            <a:ext cx="5988026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Association</a:t>
            </a:r>
          </a:p>
          <a:p>
            <a:pPr algn="ctr"/>
            <a:r>
              <a:rPr lang="en-GB" sz="2800" b="1" u="sng" dirty="0"/>
              <a:t>HAS-A </a:t>
            </a:r>
            <a:r>
              <a:rPr lang="en-GB" sz="2800" dirty="0"/>
              <a:t>relation between classes</a:t>
            </a:r>
            <a:endParaRPr lang="en-GB" sz="2800" b="1" u="sng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6B4D75C-8106-48EF-A11D-FEAF19B6F4A8}"/>
              </a:ext>
            </a:extLst>
          </p:cNvPr>
          <p:cNvSpPr txBox="1"/>
          <p:nvPr/>
        </p:nvSpPr>
        <p:spPr>
          <a:xfrm>
            <a:off x="4717121" y="1992899"/>
            <a:ext cx="2515511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Composition:</a:t>
            </a:r>
          </a:p>
          <a:p>
            <a:pPr algn="ctr"/>
            <a:r>
              <a:rPr lang="en-GB" sz="2800" dirty="0"/>
              <a:t>Strong </a:t>
            </a:r>
            <a:r>
              <a:rPr lang="en-GB" sz="2800" b="1" u="sng" dirty="0"/>
              <a:t>HAS-A </a:t>
            </a:r>
            <a:endParaRPr lang="en-GB" sz="28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3AEFCC0-CD5C-4907-8E3D-D49BB48BE738}"/>
              </a:ext>
            </a:extLst>
          </p:cNvPr>
          <p:cNvSpPr txBox="1"/>
          <p:nvPr/>
        </p:nvSpPr>
        <p:spPr>
          <a:xfrm>
            <a:off x="8265898" y="2002946"/>
            <a:ext cx="2441275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Aggregation: </a:t>
            </a:r>
          </a:p>
          <a:p>
            <a:pPr algn="ctr"/>
            <a:r>
              <a:rPr lang="en-GB" sz="2800" dirty="0"/>
              <a:t>Weak </a:t>
            </a:r>
            <a:r>
              <a:rPr lang="en-GB" sz="2800" b="1" u="sng" dirty="0"/>
              <a:t>HAS-A 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30070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F50E9-401F-47B4-87A0-A0B5CD0EB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Plenary: Think, Pair, Share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29AE3-DF72-475D-A02C-0357CDF8A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Discuss the differences between inheritance, composition and aggregation</a:t>
            </a:r>
          </a:p>
          <a:p>
            <a:pPr marL="0" indent="0">
              <a:buNone/>
            </a:pPr>
            <a:r>
              <a:rPr lang="en-GB" dirty="0"/>
              <a:t>In what situations would you use each of these?</a:t>
            </a:r>
          </a:p>
        </p:txBody>
      </p:sp>
    </p:spTree>
    <p:extLst>
      <p:ext uri="{BB962C8B-B14F-4D97-AF65-F5344CB8AC3E}">
        <p14:creationId xmlns:p14="http://schemas.microsoft.com/office/powerpoint/2010/main" val="514528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Object oriented Programming (OOP)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Association: Aggregation and Composition</a:t>
            </a:r>
          </a:p>
        </p:txBody>
      </p:sp>
    </p:spTree>
    <p:extLst>
      <p:ext uri="{BB962C8B-B14F-4D97-AF65-F5344CB8AC3E}">
        <p14:creationId xmlns:p14="http://schemas.microsoft.com/office/powerpoint/2010/main" val="3436372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Understand how classes can relate to one another  using aggregation association and Composition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Write code in OOP that uses aggregation and composition</a:t>
            </a:r>
          </a:p>
        </p:txBody>
      </p:sp>
    </p:spTree>
    <p:extLst>
      <p:ext uri="{BB962C8B-B14F-4D97-AF65-F5344CB8AC3E}">
        <p14:creationId xmlns:p14="http://schemas.microsoft.com/office/powerpoint/2010/main" val="3465170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Class Relationships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We have used inheritance as a means of relating two classes with one another.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Aggregation association and composition association also allows us to define how classes relate to one another.</a:t>
            </a:r>
          </a:p>
        </p:txBody>
      </p:sp>
    </p:spTree>
    <p:extLst>
      <p:ext uri="{BB962C8B-B14F-4D97-AF65-F5344CB8AC3E}">
        <p14:creationId xmlns:p14="http://schemas.microsoft.com/office/powerpoint/2010/main" val="2728598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Forms of association: Composition v aggregation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 class is used by creating an instance of it with another class.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Association links multiple classes and defines a </a:t>
            </a:r>
            <a:r>
              <a:rPr lang="en-GB" b="1" u="sng" dirty="0"/>
              <a:t>HAS-A</a:t>
            </a:r>
            <a:r>
              <a:rPr lang="en-GB" dirty="0"/>
              <a:t> relation between classes as opposed to the </a:t>
            </a:r>
            <a:r>
              <a:rPr lang="en-GB" b="1" u="sng" dirty="0"/>
              <a:t>IS-A </a:t>
            </a:r>
            <a:r>
              <a:rPr lang="en-GB" dirty="0"/>
              <a:t>relationship defined by inheritance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There are two forms of association: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Composition association: The child class cannot exist independently of the parent class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Aggregation association: The child class can exist independently of the parent class.</a:t>
            </a:r>
          </a:p>
        </p:txBody>
      </p:sp>
    </p:spTree>
    <p:extLst>
      <p:ext uri="{BB962C8B-B14F-4D97-AF65-F5344CB8AC3E}">
        <p14:creationId xmlns:p14="http://schemas.microsoft.com/office/powerpoint/2010/main" val="3499137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0F1606C-B4B2-9841-B0B4-53605053E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255" y="1118865"/>
            <a:ext cx="10669489" cy="462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371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Composition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141922" y="1266714"/>
            <a:ext cx="703140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rgbClr val="000000"/>
                </a:solidFill>
                <a:latin typeface="verdana, arial, helvetica, sans-serif"/>
              </a:rPr>
              <a:t>Composition uses an instance of a class.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rgbClr val="000000"/>
                </a:solidFill>
                <a:latin typeface="verdana, arial, helvetica, sans-serif"/>
              </a:rPr>
              <a:t>One object is contained in another object.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rgbClr val="000000"/>
                </a:solidFill>
                <a:latin typeface="verdana, arial, helvetica, sans-serif"/>
              </a:rPr>
              <a:t>A child object does not exist independently of its parent class. In other words, if a parent object does not exist, then the child object cannot exist.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rgbClr val="000000"/>
                </a:solidFill>
                <a:latin typeface="verdana, arial, helvetica, sans-serif"/>
              </a:rPr>
              <a:t>Composition is said to have a </a:t>
            </a:r>
            <a:r>
              <a:rPr lang="en-GB" sz="2400" i="1" dirty="0">
                <a:solidFill>
                  <a:srgbClr val="000000"/>
                </a:solidFill>
                <a:latin typeface="verdana, arial, helvetica, sans-serif"/>
              </a:rPr>
              <a:t>strong</a:t>
            </a:r>
            <a:r>
              <a:rPr lang="en-GB" sz="2400" dirty="0">
                <a:solidFill>
                  <a:srgbClr val="000000"/>
                </a:solidFill>
                <a:latin typeface="verdana, arial, helvetica, sans-serif"/>
              </a:rPr>
              <a:t> </a:t>
            </a:r>
            <a:r>
              <a:rPr lang="en-GB" sz="2400" b="1" dirty="0">
                <a:solidFill>
                  <a:srgbClr val="000000"/>
                </a:solidFill>
                <a:latin typeface="verdana, arial, helvetica, sans-serif"/>
              </a:rPr>
              <a:t>HAS-A</a:t>
            </a:r>
            <a:r>
              <a:rPr lang="en-GB" sz="2400" dirty="0">
                <a:solidFill>
                  <a:srgbClr val="000000"/>
                </a:solidFill>
                <a:latin typeface="verdana, arial, helvetica, sans-serif"/>
              </a:rPr>
              <a:t> relation.</a:t>
            </a:r>
            <a:endParaRPr lang="en-GB" sz="2400" b="0" i="0" dirty="0">
              <a:solidFill>
                <a:srgbClr val="000000"/>
              </a:solidFill>
              <a:effectLst/>
              <a:latin typeface="verdana, arial, helvetica, sans-serif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rgbClr val="000000"/>
                </a:solidFill>
                <a:latin typeface="verdana, arial, helvetica, sans-serif"/>
              </a:rPr>
              <a:t>For instance a building can have rooms, but if the building does not exist then the rooms cannot exist.</a:t>
            </a:r>
          </a:p>
          <a:p>
            <a:endParaRPr lang="en-GB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8674" y="2182123"/>
            <a:ext cx="2083632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Building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18674" y="3381705"/>
            <a:ext cx="2083632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Room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060490" y="2685200"/>
            <a:ext cx="0" cy="7287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iamond 5"/>
          <p:cNvSpPr/>
          <p:nvPr/>
        </p:nvSpPr>
        <p:spPr>
          <a:xfrm>
            <a:off x="1908090" y="2714982"/>
            <a:ext cx="304800" cy="28448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842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5">
            <a:extLst>
              <a:ext uri="{FF2B5EF4-FFF2-40B4-BE49-F238E27FC236}">
                <a16:creationId xmlns:a16="http://schemas.microsoft.com/office/drawing/2014/main" id="{00003C09-0D0C-476F-9F62-459D149A46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437456"/>
              </p:ext>
            </p:extLst>
          </p:nvPr>
        </p:nvGraphicFramePr>
        <p:xfrm>
          <a:off x="753978" y="2693588"/>
          <a:ext cx="4626203" cy="36576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34441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4191762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Greeting():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hello(self):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print("Hi, How are you?")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Salutation():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self.greet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=Greeting()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hi=Salutation()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hi.greet.hello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743" y="1242797"/>
            <a:ext cx="10515600" cy="13117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rgbClr val="000000"/>
                </a:solidFill>
              </a:rPr>
              <a:t>Composition uses an instance of a class.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rgbClr val="000000"/>
                </a:solidFill>
              </a:rPr>
              <a:t>Subclass </a:t>
            </a:r>
            <a:r>
              <a:rPr lang="en-GB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Salutation</a:t>
            </a:r>
            <a:r>
              <a:rPr lang="en-GB" sz="2400" dirty="0">
                <a:solidFill>
                  <a:srgbClr val="000000"/>
                </a:solidFill>
              </a:rPr>
              <a:t> will not work without the superclass </a:t>
            </a:r>
            <a:r>
              <a:rPr lang="en-GB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Greeting</a:t>
            </a:r>
            <a:r>
              <a:rPr lang="en-GB" sz="24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42647" y="4883317"/>
            <a:ext cx="2067427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Instance of class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flipH="1">
            <a:off x="4466937" y="4949797"/>
            <a:ext cx="1595033" cy="236373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0" y="5743086"/>
            <a:ext cx="2903621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Invoke method from class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flipH="1">
            <a:off x="3561229" y="5809565"/>
            <a:ext cx="2273968" cy="236373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283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624D2-2C68-42D8-9278-E86784076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466347" cy="140200"/>
          </a:xfrm>
        </p:spPr>
        <p:txBody>
          <a:bodyPr>
            <a:noAutofit/>
          </a:bodyPr>
          <a:lstStyle/>
          <a:p>
            <a:r>
              <a:rPr lang="en-GB" sz="2400" dirty="0"/>
              <a:t>Complete the code using composition</a:t>
            </a:r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81040017-639E-4579-AB57-32CF15240E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261389"/>
              </p:ext>
            </p:extLst>
          </p:nvPr>
        </p:nvGraphicFramePr>
        <p:xfrm>
          <a:off x="557464" y="1004252"/>
          <a:ext cx="3557336" cy="278569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34065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3223271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2785695">
                <a:tc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Greeting():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hello(self):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print("Hi, How are you?")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Salutation():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self.greet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=Greeting()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hi=Salutation()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hi.greet.hello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  <p:graphicFrame>
        <p:nvGraphicFramePr>
          <p:cNvPr id="10" name="Table 5">
            <a:extLst>
              <a:ext uri="{FF2B5EF4-FFF2-40B4-BE49-F238E27FC236}">
                <a16:creationId xmlns:a16="http://schemas.microsoft.com/office/drawing/2014/main" id="{EA3C9BF4-A7A6-4552-AF1D-D86DD946A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079092"/>
              </p:ext>
            </p:extLst>
          </p:nvPr>
        </p:nvGraphicFramePr>
        <p:xfrm>
          <a:off x="6569242" y="365126"/>
          <a:ext cx="5269832" cy="45720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94884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4774948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4325737">
                <a:tc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#Complete this code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Home():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setCategory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category):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self.category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=category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getCategory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self.category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Room():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self,room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setArea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width, length):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self.area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=width*length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getArea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self.roomArea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83CC496-06E1-46FE-AF3B-243F9C0640F7}"/>
              </a:ext>
            </a:extLst>
          </p:cNvPr>
          <p:cNvSpPr txBox="1"/>
          <p:nvPr/>
        </p:nvSpPr>
        <p:spPr>
          <a:xfrm>
            <a:off x="557464" y="4377121"/>
            <a:ext cx="5747083" cy="2064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Use the greeting code to help complete the home-room code using composition: </a:t>
            </a:r>
            <a:r>
              <a:rPr lang="en-GB" dirty="0">
                <a:hlinkClick r:id="rId2"/>
              </a:rPr>
              <a:t>compositionHome.py</a:t>
            </a:r>
            <a:endParaRPr lang="en-GB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In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Room</a:t>
            </a:r>
            <a:r>
              <a:rPr lang="en-GB" dirty="0"/>
              <a:t> complete the code for the constructor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Create a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Kitchen</a:t>
            </a:r>
            <a:r>
              <a:rPr lang="en-GB" dirty="0"/>
              <a:t> object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Set the category of the home to </a:t>
            </a:r>
            <a:r>
              <a:rPr lang="en-GB" i="1" dirty="0"/>
              <a:t>Detached House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Get the category of the home</a:t>
            </a:r>
          </a:p>
        </p:txBody>
      </p:sp>
    </p:spTree>
    <p:extLst>
      <p:ext uri="{BB962C8B-B14F-4D97-AF65-F5344CB8AC3E}">
        <p14:creationId xmlns:p14="http://schemas.microsoft.com/office/powerpoint/2010/main" val="173551088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7850</TotalTime>
  <Words>1635</Words>
  <Application>Microsoft Office PowerPoint</Application>
  <PresentationFormat>Widescreen</PresentationFormat>
  <Paragraphs>492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gg sans</vt:lpstr>
      <vt:lpstr>Times New Roman</vt:lpstr>
      <vt:lpstr>verdana, arial, helvetica, sans-serif</vt:lpstr>
      <vt:lpstr>Wingdings</vt:lpstr>
      <vt:lpstr>1_Office Theme</vt:lpstr>
      <vt:lpstr>In pairs, discuss the differences between these programs</vt:lpstr>
      <vt:lpstr>Object oriented Programming (OOP)</vt:lpstr>
      <vt:lpstr>Learning objectives</vt:lpstr>
      <vt:lpstr>Class Relationships</vt:lpstr>
      <vt:lpstr>Forms of association: Composition v aggregation</vt:lpstr>
      <vt:lpstr>PowerPoint Presentation</vt:lpstr>
      <vt:lpstr>Composition</vt:lpstr>
      <vt:lpstr>Composition</vt:lpstr>
      <vt:lpstr>Complete the code using composition</vt:lpstr>
      <vt:lpstr>Complete the code using composition</vt:lpstr>
      <vt:lpstr>Aggregation</vt:lpstr>
      <vt:lpstr>Aggregation</vt:lpstr>
      <vt:lpstr>Complete the code using aggregation</vt:lpstr>
      <vt:lpstr>Complete the code using aggregation</vt:lpstr>
      <vt:lpstr> Object-oriented design principles </vt:lpstr>
      <vt:lpstr>Summary Class Relationships</vt:lpstr>
      <vt:lpstr>Plenary: Think, Pair, Share</vt:lpstr>
    </vt:vector>
  </TitlesOfParts>
  <Company>The Voyager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(OOP)</dc:title>
  <dc:creator>William Grey</dc:creator>
  <cp:lastModifiedBy>Chezka Mae Madrona</cp:lastModifiedBy>
  <cp:revision>105</cp:revision>
  <dcterms:created xsi:type="dcterms:W3CDTF">2017-06-20T09:52:47Z</dcterms:created>
  <dcterms:modified xsi:type="dcterms:W3CDTF">2025-03-25T10:34:52Z</dcterms:modified>
</cp:coreProperties>
</file>