
<file path=[Content_Types].xml><?xml version="1.0" encoding="utf-8"?>
<Types xmlns="http://schemas.openxmlformats.org/package/2006/content-types">
  <Default Extension="bin" ContentType="application/vnd.ms-office.activeX"/>
  <Default Extension="gif" ContentType="image/gif"/>
  <Default Extension="jpeg" ContentType="image/jpeg"/>
  <Default Extension="png" ContentType="image/png"/>
  <Default Extension="rels" ContentType="application/vnd.openxmlformats-package.relationships+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ppt/activeX/activeX5.xml" ContentType="application/vnd.ms-office.activeX+xml"/>
  <Override PartName="/ppt/activeX/activeX6.xml" ContentType="application/vnd.ms-office.activeX+xml"/>
  <Override PartName="/ppt/activeX/activeX7.xml" ContentType="application/vnd.ms-office.activeX+xml"/>
  <Override PartName="/ppt/activeX/activeX8.xml" ContentType="application/vnd.ms-office.activeX+xml"/>
  <Override PartName="/ppt/activeX/activeX9.xml" ContentType="application/vnd.ms-office.activeX+xml"/>
  <Override PartName="/ppt/activeX/activeX10.xml" ContentType="application/vnd.ms-office.activeX+xml"/>
  <Override PartName="/ppt/activeX/activeX11.xml" ContentType="application/vnd.ms-office.activeX+xml"/>
  <Override PartName="/ppt/activeX/activeX12.xml" ContentType="application/vnd.ms-office.activeX+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3"/>
  </p:notesMasterIdLst>
  <p:handoutMasterIdLst>
    <p:handoutMasterId r:id="rId84"/>
  </p:handoutMasterIdLst>
  <p:sldIdLst>
    <p:sldId id="634" r:id="rId2"/>
    <p:sldId id="566" r:id="rId3"/>
    <p:sldId id="567" r:id="rId4"/>
    <p:sldId id="568" r:id="rId5"/>
    <p:sldId id="569" r:id="rId6"/>
    <p:sldId id="570" r:id="rId7"/>
    <p:sldId id="571" r:id="rId8"/>
    <p:sldId id="572" r:id="rId9"/>
    <p:sldId id="258" r:id="rId10"/>
    <p:sldId id="518" r:id="rId11"/>
    <p:sldId id="575" r:id="rId12"/>
    <p:sldId id="576" r:id="rId13"/>
    <p:sldId id="577" r:id="rId14"/>
    <p:sldId id="578" r:id="rId15"/>
    <p:sldId id="579" r:id="rId16"/>
    <p:sldId id="580" r:id="rId17"/>
    <p:sldId id="582" r:id="rId18"/>
    <p:sldId id="581" r:id="rId19"/>
    <p:sldId id="585" r:id="rId20"/>
    <p:sldId id="583" r:id="rId21"/>
    <p:sldId id="584" r:id="rId22"/>
    <p:sldId id="586" r:id="rId23"/>
    <p:sldId id="587" r:id="rId24"/>
    <p:sldId id="588" r:id="rId25"/>
    <p:sldId id="589" r:id="rId26"/>
    <p:sldId id="590" r:id="rId27"/>
    <p:sldId id="591" r:id="rId28"/>
    <p:sldId id="592" r:id="rId29"/>
    <p:sldId id="593" r:id="rId30"/>
    <p:sldId id="627" r:id="rId31"/>
    <p:sldId id="629" r:id="rId32"/>
    <p:sldId id="628" r:id="rId33"/>
    <p:sldId id="630" r:id="rId34"/>
    <p:sldId id="631" r:id="rId35"/>
    <p:sldId id="632" r:id="rId36"/>
    <p:sldId id="626" r:id="rId37"/>
    <p:sldId id="574" r:id="rId38"/>
    <p:sldId id="594" r:id="rId39"/>
    <p:sldId id="595" r:id="rId40"/>
    <p:sldId id="597" r:id="rId41"/>
    <p:sldId id="596" r:id="rId42"/>
    <p:sldId id="598" r:id="rId43"/>
    <p:sldId id="599" r:id="rId44"/>
    <p:sldId id="600" r:id="rId45"/>
    <p:sldId id="601" r:id="rId46"/>
    <p:sldId id="602" r:id="rId47"/>
    <p:sldId id="603" r:id="rId48"/>
    <p:sldId id="604" r:id="rId49"/>
    <p:sldId id="605" r:id="rId50"/>
    <p:sldId id="606" r:id="rId51"/>
    <p:sldId id="607" r:id="rId52"/>
    <p:sldId id="608" r:id="rId53"/>
    <p:sldId id="609" r:id="rId54"/>
    <p:sldId id="610" r:id="rId55"/>
    <p:sldId id="611" r:id="rId56"/>
    <p:sldId id="521" r:id="rId57"/>
    <p:sldId id="522" r:id="rId58"/>
    <p:sldId id="523" r:id="rId59"/>
    <p:sldId id="524" r:id="rId60"/>
    <p:sldId id="525" r:id="rId61"/>
    <p:sldId id="526" r:id="rId62"/>
    <p:sldId id="527" r:id="rId63"/>
    <p:sldId id="528" r:id="rId64"/>
    <p:sldId id="529" r:id="rId65"/>
    <p:sldId id="530" r:id="rId66"/>
    <p:sldId id="531" r:id="rId67"/>
    <p:sldId id="613" r:id="rId68"/>
    <p:sldId id="612" r:id="rId69"/>
    <p:sldId id="614" r:id="rId70"/>
    <p:sldId id="615" r:id="rId71"/>
    <p:sldId id="616" r:id="rId72"/>
    <p:sldId id="617" r:id="rId73"/>
    <p:sldId id="618" r:id="rId74"/>
    <p:sldId id="619" r:id="rId75"/>
    <p:sldId id="620" r:id="rId76"/>
    <p:sldId id="621" r:id="rId77"/>
    <p:sldId id="633" r:id="rId78"/>
    <p:sldId id="622" r:id="rId79"/>
    <p:sldId id="623" r:id="rId80"/>
    <p:sldId id="624" r:id="rId81"/>
    <p:sldId id="625" r:id="rId8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 Joynson" initials="BJ" lastIdx="1" clrIdx="0">
    <p:extLst>
      <p:ext uri="{19B8F6BF-5375-455C-9EA6-DF929625EA0E}">
        <p15:presenceInfo xmlns:p15="http://schemas.microsoft.com/office/powerpoint/2012/main" userId="S-1-5-21-3007840997-625823797-792107426-4840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70C0"/>
    <a:srgbClr val="CFCF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MasterView">
  <p:normalViewPr horzBarState="maximized">
    <p:restoredLeft sz="15588" autoAdjust="0"/>
    <p:restoredTop sz="94674"/>
  </p:normalViewPr>
  <p:slideViewPr>
    <p:cSldViewPr snapToGrid="0" snapToObjects="1">
      <p:cViewPr varScale="1">
        <p:scale>
          <a:sx n="101" d="100"/>
          <a:sy n="101" d="100"/>
        </p:scale>
        <p:origin x="1356" y="108"/>
      </p:cViewPr>
      <p:guideLst/>
    </p:cSldViewPr>
  </p:slideViewPr>
  <p:notesTextViewPr>
    <p:cViewPr>
      <p:scale>
        <a:sx n="3" d="2"/>
        <a:sy n="3" d="2"/>
      </p:scale>
      <p:origin x="0" y="0"/>
    </p:cViewPr>
  </p:notesTextViewPr>
  <p:notesViewPr>
    <p:cSldViewPr snapToGrid="0" snapToObjects="1">
      <p:cViewPr varScale="1">
        <p:scale>
          <a:sx n="53" d="100"/>
          <a:sy n="53" d="100"/>
        </p:scale>
        <p:origin x="2844" y="8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handoutMaster" Target="handoutMasters/handoutMaster1.xml"/><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10.xml.rels><?xml version="1.0" encoding="UTF-8" standalone="yes"?>
<Relationships xmlns="http://schemas.openxmlformats.org/package/2006/relationships"><Relationship Id="rId1" Type="http://schemas.microsoft.com/office/2006/relationships/activeXControlBinary" Target="activeX10.bin"/></Relationships>
</file>

<file path=ppt/activeX/_rels/activeX11.xml.rels><?xml version="1.0" encoding="UTF-8" standalone="yes"?>
<Relationships xmlns="http://schemas.openxmlformats.org/package/2006/relationships"><Relationship Id="rId1" Type="http://schemas.microsoft.com/office/2006/relationships/activeXControlBinary" Target="activeX11.bin"/></Relationships>
</file>

<file path=ppt/activeX/_rels/activeX12.xml.rels><?xml version="1.0" encoding="UTF-8" standalone="yes"?>
<Relationships xmlns="http://schemas.openxmlformats.org/package/2006/relationships"><Relationship Id="rId1" Type="http://schemas.microsoft.com/office/2006/relationships/activeXControlBinary" Target="activeX12.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_rels/activeX7.xml.rels><?xml version="1.0" encoding="UTF-8" standalone="yes"?>
<Relationships xmlns="http://schemas.openxmlformats.org/package/2006/relationships"><Relationship Id="rId1" Type="http://schemas.microsoft.com/office/2006/relationships/activeXControlBinary" Target="activeX7.bin"/></Relationships>
</file>

<file path=ppt/activeX/_rels/activeX8.xml.rels><?xml version="1.0" encoding="UTF-8" standalone="yes"?>
<Relationships xmlns="http://schemas.openxmlformats.org/package/2006/relationships"><Relationship Id="rId1" Type="http://schemas.microsoft.com/office/2006/relationships/activeXControlBinary" Target="activeX8.bin"/></Relationships>
</file>

<file path=ppt/activeX/_rels/activeX9.xml.rels><?xml version="1.0" encoding="UTF-8" standalone="yes"?>
<Relationships xmlns="http://schemas.openxmlformats.org/package/2006/relationships"><Relationship Id="rId1" Type="http://schemas.microsoft.com/office/2006/relationships/activeXControlBinary" Target="activeX9.bin"/></Relationships>
</file>

<file path=ppt/activeX/activeX1.xml><?xml version="1.0" encoding="utf-8"?>
<ax:ocx xmlns:ax="http://schemas.microsoft.com/office/2006/activeX" xmlns:r="http://schemas.openxmlformats.org/officeDocument/2006/relationships" ax:classid="{D27CDB6E-AE6D-11CF-96B8-444553540000}" ax:persistence="persistStorage" r:id="rId1"/>
</file>

<file path=ppt/activeX/activeX10.xml><?xml version="1.0" encoding="utf-8"?>
<ax:ocx xmlns:ax="http://schemas.microsoft.com/office/2006/activeX" xmlns:r="http://schemas.openxmlformats.org/officeDocument/2006/relationships" ax:classid="{D27CDB6E-AE6D-11CF-96B8-444553540000}" ax:persistence="persistStorage" r:id="rId1"/>
</file>

<file path=ppt/activeX/activeX11.xml><?xml version="1.0" encoding="utf-8"?>
<ax:ocx xmlns:ax="http://schemas.microsoft.com/office/2006/activeX" xmlns:r="http://schemas.openxmlformats.org/officeDocument/2006/relationships" ax:classid="{D27CDB6E-AE6D-11CF-96B8-444553540000}" ax:persistence="persistStorage" r:id="rId1"/>
</file>

<file path=ppt/activeX/activeX12.xml><?xml version="1.0" encoding="utf-8"?>
<ax:ocx xmlns:ax="http://schemas.microsoft.com/office/2006/activeX" xmlns:r="http://schemas.openxmlformats.org/officeDocument/2006/relationships" ax:classid="{D27CDB6E-AE6D-11CF-96B8-444553540000}" ax:persistence="persistStorage" r:id="rId1"/>
</file>

<file path=ppt/activeX/activeX2.xml><?xml version="1.0" encoding="utf-8"?>
<ax:ocx xmlns:ax="http://schemas.microsoft.com/office/2006/activeX" xmlns:r="http://schemas.openxmlformats.org/officeDocument/2006/relationships" ax:classid="{D27CDB6E-AE6D-11CF-96B8-444553540000}" ax:persistence="persistStorage" r:id="rId1"/>
</file>

<file path=ppt/activeX/activeX3.xml><?xml version="1.0" encoding="utf-8"?>
<ax:ocx xmlns:ax="http://schemas.microsoft.com/office/2006/activeX" xmlns:r="http://schemas.openxmlformats.org/officeDocument/2006/relationships" ax:classid="{D27CDB6E-AE6D-11CF-96B8-444553540000}" ax:persistence="persistStorage" r:id="rId1"/>
</file>

<file path=ppt/activeX/activeX4.xml><?xml version="1.0" encoding="utf-8"?>
<ax:ocx xmlns:ax="http://schemas.microsoft.com/office/2006/activeX" xmlns:r="http://schemas.openxmlformats.org/officeDocument/2006/relationships" ax:classid="{D27CDB6E-AE6D-11CF-96B8-444553540000}" ax:persistence="persistStorage" r:id="rId1"/>
</file>

<file path=ppt/activeX/activeX5.xml><?xml version="1.0" encoding="utf-8"?>
<ax:ocx xmlns:ax="http://schemas.microsoft.com/office/2006/activeX" xmlns:r="http://schemas.openxmlformats.org/officeDocument/2006/relationships" ax:classid="{D27CDB6E-AE6D-11CF-96B8-444553540000}" ax:persistence="persistStorage" r:id="rId1"/>
</file>

<file path=ppt/activeX/activeX6.xml><?xml version="1.0" encoding="utf-8"?>
<ax:ocx xmlns:ax="http://schemas.microsoft.com/office/2006/activeX" xmlns:r="http://schemas.openxmlformats.org/officeDocument/2006/relationships" ax:classid="{D27CDB6E-AE6D-11CF-96B8-444553540000}" ax:persistence="persistStorage" r:id="rId1"/>
</file>

<file path=ppt/activeX/activeX7.xml><?xml version="1.0" encoding="utf-8"?>
<ax:ocx xmlns:ax="http://schemas.microsoft.com/office/2006/activeX" xmlns:r="http://schemas.openxmlformats.org/officeDocument/2006/relationships" ax:classid="{D27CDB6E-AE6D-11CF-96B8-444553540000}" ax:persistence="persistStorage" r:id="rId1"/>
</file>

<file path=ppt/activeX/activeX8.xml><?xml version="1.0" encoding="utf-8"?>
<ax:ocx xmlns:ax="http://schemas.microsoft.com/office/2006/activeX" xmlns:r="http://schemas.openxmlformats.org/officeDocument/2006/relationships" ax:classid="{D27CDB6E-AE6D-11CF-96B8-444553540000}" ax:persistence="persistStorage" r:id="rId1"/>
</file>

<file path=ppt/activeX/activeX9.xml><?xml version="1.0" encoding="utf-8"?>
<ax:ocx xmlns:ax="http://schemas.microsoft.com/office/2006/activeX" xmlns:r="http://schemas.openxmlformats.org/officeDocument/2006/relationships" ax:classid="{D27CDB6E-AE6D-11CF-96B8-444553540000}" ax:persistence="persistStorage" r:id="rId1"/>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9CCC515-5715-4699-9AAD-E6138F9019C4}" type="datetimeFigureOut">
              <a:rPr lang="en-US" smtClean="0"/>
              <a:t>10/9/2024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E0DA078-75E0-4367-864E-4B473AB314B9}" type="slidenum">
              <a:rPr lang="en-US" smtClean="0"/>
              <a:t>‹#›</a:t>
            </a:fld>
            <a:endParaRPr lang="en-US"/>
          </a:p>
        </p:txBody>
      </p:sp>
    </p:spTree>
    <p:extLst>
      <p:ext uri="{BB962C8B-B14F-4D97-AF65-F5344CB8AC3E}">
        <p14:creationId xmlns:p14="http://schemas.microsoft.com/office/powerpoint/2010/main" val="29852378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8A9736-232A-4E86-BB0F-DF5424587F67}" type="datetimeFigureOut">
              <a:rPr lang="en-US" smtClean="0"/>
              <a:t>10/9/2024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E6A978-43C2-44D9-B594-0D8B3B39C2B9}" type="slidenum">
              <a:rPr lang="en-US" smtClean="0"/>
              <a:t>‹#›</a:t>
            </a:fld>
            <a:endParaRPr lang="en-US"/>
          </a:p>
        </p:txBody>
      </p:sp>
    </p:spTree>
    <p:extLst>
      <p:ext uri="{BB962C8B-B14F-4D97-AF65-F5344CB8AC3E}">
        <p14:creationId xmlns:p14="http://schemas.microsoft.com/office/powerpoint/2010/main" val="16811788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control" Target="../activeX/activeX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8.wmf"/><Relationship Id="rId4" Type="http://schemas.openxmlformats.org/officeDocument/2006/relationships/image" Target="../media/image3.png"/><Relationship Id="rId9" Type="http://schemas.openxmlformats.org/officeDocument/2006/relationships/image" Target="http://icons.iconarchive.com/icons/designbolts/seo/256/Target-Keywords-icon.png" TargetMode="External"/></Relationships>
</file>

<file path=ppt/slideLayouts/_rels/slideLayout10.xml.rels><?xml version="1.0" encoding="UTF-8" standalone="yes"?>
<Relationships xmlns="http://schemas.openxmlformats.org/package/2006/relationships"><Relationship Id="rId8" Type="http://schemas.openxmlformats.org/officeDocument/2006/relationships/image" Target="http://icons.iconarchive.com/icons/designbolts/seo/256/Target-Keywords-icon.png" TargetMode="External"/><Relationship Id="rId3" Type="http://schemas.openxmlformats.org/officeDocument/2006/relationships/image" Target="../media/image11.png"/><Relationship Id="rId7"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control" Target="../activeX/activeX7.xml"/><Relationship Id="rId6" Type="http://schemas.openxmlformats.org/officeDocument/2006/relationships/image" Target="../media/image6.png"/><Relationship Id="rId5" Type="http://schemas.openxmlformats.org/officeDocument/2006/relationships/image" Target="../media/image18.png"/><Relationship Id="rId4" Type="http://schemas.microsoft.com/office/2007/relationships/hdphoto" Target="../media/hdphoto1.wdp"/><Relationship Id="rId9" Type="http://schemas.openxmlformats.org/officeDocument/2006/relationships/image" Target="../media/image8.wmf"/></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21.gif"/><Relationship Id="rId3" Type="http://schemas.openxmlformats.org/officeDocument/2006/relationships/image" Target="../media/image19.png"/><Relationship Id="rId7"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http://icons.iconarchive.com/icons/designbolts/seo/256/Target-Keywords-icon.png" TargetMode="External"/><Relationship Id="rId5" Type="http://schemas.openxmlformats.org/officeDocument/2006/relationships/image" Target="../media/image7.png"/><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5.tiff"/><Relationship Id="rId2" Type="http://schemas.openxmlformats.org/officeDocument/2006/relationships/image" Target="../media/image22.jpeg"/><Relationship Id="rId1" Type="http://schemas.openxmlformats.org/officeDocument/2006/relationships/slideMaster" Target="../slideMasters/slideMaster1.xml"/><Relationship Id="rId6" Type="http://schemas.microsoft.com/office/2007/relationships/hdphoto" Target="../media/hdphoto3.wdp"/><Relationship Id="rId5" Type="http://schemas.openxmlformats.org/officeDocument/2006/relationships/image" Target="../media/image24.png"/><Relationship Id="rId4" Type="http://schemas.microsoft.com/office/2007/relationships/hdphoto" Target="../media/hdphoto2.wdp"/></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30.png"/><Relationship Id="rId3" Type="http://schemas.microsoft.com/office/2007/relationships/hdphoto" Target="../media/hdphoto4.wdp"/><Relationship Id="rId7" Type="http://schemas.microsoft.com/office/2007/relationships/hdphoto" Target="../media/hdphoto6.wdp"/><Relationship Id="rId2" Type="http://schemas.openxmlformats.org/officeDocument/2006/relationships/image" Target="../media/image27.png"/><Relationship Id="rId1" Type="http://schemas.openxmlformats.org/officeDocument/2006/relationships/slideMaster" Target="../slideMasters/slideMaster1.xml"/><Relationship Id="rId6" Type="http://schemas.openxmlformats.org/officeDocument/2006/relationships/image" Target="../media/image29.png"/><Relationship Id="rId5" Type="http://schemas.microsoft.com/office/2007/relationships/hdphoto" Target="../media/hdphoto5.wdp"/><Relationship Id="rId4" Type="http://schemas.openxmlformats.org/officeDocument/2006/relationships/image" Target="../media/image28.png"/><Relationship Id="rId9" Type="http://schemas.microsoft.com/office/2007/relationships/hdphoto" Target="../media/hdphoto7.wdp"/></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slideMaster" Target="../slideMasters/slideMaster1.xml"/><Relationship Id="rId1" Type="http://schemas.openxmlformats.org/officeDocument/2006/relationships/control" Target="../activeX/activeX8.xml"/><Relationship Id="rId6" Type="http://schemas.openxmlformats.org/officeDocument/2006/relationships/image" Target="../media/image8.wmf"/><Relationship Id="rId5" Type="http://schemas.openxmlformats.org/officeDocument/2006/relationships/image" Target="../media/image33.png"/><Relationship Id="rId4" Type="http://schemas.openxmlformats.org/officeDocument/2006/relationships/image" Target="../media/image32.tiff"/></Relationships>
</file>

<file path=ppt/slideLayouts/_rels/slideLayout17.xml.rels><?xml version="1.0" encoding="UTF-8" standalone="yes"?>
<Relationships xmlns="http://schemas.openxmlformats.org/package/2006/relationships"><Relationship Id="rId8" Type="http://schemas.openxmlformats.org/officeDocument/2006/relationships/image" Target="http://icons.iconarchive.com/icons/designbolts/seo/256/Target-Keywords-icon.png" TargetMode="External"/><Relationship Id="rId3" Type="http://schemas.openxmlformats.org/officeDocument/2006/relationships/image" Target="../media/image34.tiff"/><Relationship Id="rId7"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control" Target="../activeX/activeX9.xml"/><Relationship Id="rId6" Type="http://schemas.openxmlformats.org/officeDocument/2006/relationships/image" Target="../media/image36.tiff"/><Relationship Id="rId5" Type="http://schemas.openxmlformats.org/officeDocument/2006/relationships/image" Target="../media/image6.png"/><Relationship Id="rId4" Type="http://schemas.openxmlformats.org/officeDocument/2006/relationships/image" Target="../media/image35.tiff"/><Relationship Id="rId9" Type="http://schemas.openxmlformats.org/officeDocument/2006/relationships/image" Target="../media/image8.w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slideMaster" Target="../slideMasters/slideMaster1.xml"/><Relationship Id="rId1" Type="http://schemas.openxmlformats.org/officeDocument/2006/relationships/control" Target="../activeX/activeX10.xml"/><Relationship Id="rId6" Type="http://schemas.openxmlformats.org/officeDocument/2006/relationships/image" Target="../media/image8.wmf"/><Relationship Id="rId5" Type="http://schemas.openxmlformats.org/officeDocument/2006/relationships/image" Target="../media/image3.png"/><Relationship Id="rId4" Type="http://schemas.openxmlformats.org/officeDocument/2006/relationships/image" Target="../media/image38.tif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Master" Target="../slideMasters/slideMaster1.xml"/><Relationship Id="rId1" Type="http://schemas.openxmlformats.org/officeDocument/2006/relationships/control" Target="../activeX/activeX11.xml"/><Relationship Id="rId6" Type="http://schemas.openxmlformats.org/officeDocument/2006/relationships/image" Target="../media/image8.wmf"/><Relationship Id="rId5" Type="http://schemas.openxmlformats.org/officeDocument/2006/relationships/image" Target="../media/image3.png"/><Relationship Id="rId4" Type="http://schemas.openxmlformats.org/officeDocument/2006/relationships/image" Target="../media/image37.tiff"/></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wmf"/><Relationship Id="rId2" Type="http://schemas.openxmlformats.org/officeDocument/2006/relationships/slideMaster" Target="../slideMasters/slideMaster1.xml"/><Relationship Id="rId1" Type="http://schemas.openxmlformats.org/officeDocument/2006/relationships/control" Target="../activeX/activeX12.xml"/><Relationship Id="rId6" Type="http://schemas.openxmlformats.org/officeDocument/2006/relationships/image" Target="http://icons.iconarchive.com/icons/designbolts/seo/256/Target-Keywords-icon.png" TargetMode="External"/><Relationship Id="rId5" Type="http://schemas.openxmlformats.org/officeDocument/2006/relationships/image" Target="../media/image7.png"/><Relationship Id="rId4" Type="http://schemas.openxmlformats.org/officeDocument/2006/relationships/image" Target="../media/image16.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1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tiff"/><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4.tiff"/></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image" Target="../media/image15.png"/><Relationship Id="rId7" Type="http://schemas.openxmlformats.org/officeDocument/2006/relationships/image" Target="http://icons.iconarchive.com/icons/designbolts/seo/256/Target-Keywords-icon.png" TargetMode="External"/><Relationship Id="rId2" Type="http://schemas.openxmlformats.org/officeDocument/2006/relationships/slideMaster" Target="../slideMasters/slideMaster1.xml"/><Relationship Id="rId1" Type="http://schemas.openxmlformats.org/officeDocument/2006/relationships/control" Target="../activeX/activeX2.xml"/><Relationship Id="rId6" Type="http://schemas.openxmlformats.org/officeDocument/2006/relationships/image" Target="../media/image7.png"/><Relationship Id="rId5" Type="http://schemas.openxmlformats.org/officeDocument/2006/relationships/image" Target="../media/image16.png"/><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image" Target="../media/image17.tiff"/><Relationship Id="rId7" Type="http://schemas.openxmlformats.org/officeDocument/2006/relationships/image" Target="http://icons.iconarchive.com/icons/designbolts/seo/256/Target-Keywords-icon.png" TargetMode="External"/><Relationship Id="rId2" Type="http://schemas.openxmlformats.org/officeDocument/2006/relationships/slideMaster" Target="../slideMasters/slideMaster1.xml"/><Relationship Id="rId1" Type="http://schemas.openxmlformats.org/officeDocument/2006/relationships/control" Target="../activeX/activeX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6.png"/></Relationships>
</file>

<file path=ppt/slideLayouts/_rels/slideLayout7.xml.rels><?xml version="1.0" encoding="UTF-8" standalone="yes"?>
<Relationships xmlns="http://schemas.openxmlformats.org/package/2006/relationships"><Relationship Id="rId8" Type="http://schemas.openxmlformats.org/officeDocument/2006/relationships/image" Target="http://icons.iconarchive.com/icons/designbolts/seo/256/Target-Keywords-icon.png" TargetMode="External"/><Relationship Id="rId3" Type="http://schemas.openxmlformats.org/officeDocument/2006/relationships/image" Target="../media/image11.png"/><Relationship Id="rId7"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control" Target="../activeX/activeX4.xml"/><Relationship Id="rId6" Type="http://schemas.openxmlformats.org/officeDocument/2006/relationships/image" Target="../media/image6.png"/><Relationship Id="rId5" Type="http://schemas.openxmlformats.org/officeDocument/2006/relationships/image" Target="../media/image16.png"/><Relationship Id="rId4" Type="http://schemas.microsoft.com/office/2007/relationships/hdphoto" Target="../media/hdphoto1.wdp"/><Relationship Id="rId9" Type="http://schemas.openxmlformats.org/officeDocument/2006/relationships/image" Target="../media/image8.wmf"/></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image" Target="../media/image15.png"/><Relationship Id="rId7" Type="http://schemas.openxmlformats.org/officeDocument/2006/relationships/image" Target="http://icons.iconarchive.com/icons/designbolts/seo/256/Target-Keywords-icon.png" TargetMode="External"/><Relationship Id="rId2" Type="http://schemas.openxmlformats.org/officeDocument/2006/relationships/slideMaster" Target="../slideMasters/slideMaster1.xml"/><Relationship Id="rId1" Type="http://schemas.openxmlformats.org/officeDocument/2006/relationships/control" Target="../activeX/activeX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8.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image" Target="../media/image17.tiff"/><Relationship Id="rId7" Type="http://schemas.openxmlformats.org/officeDocument/2006/relationships/image" Target="http://icons.iconarchive.com/icons/designbolts/seo/256/Target-Keywords-icon.png" TargetMode="External"/><Relationship Id="rId2" Type="http://schemas.openxmlformats.org/officeDocument/2006/relationships/slideMaster" Target="../slideMasters/slideMaster1.xml"/><Relationship Id="rId1" Type="http://schemas.openxmlformats.org/officeDocument/2006/relationships/control" Target="../activeX/activeX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8.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ell Work">
    <p:spTree>
      <p:nvGrpSpPr>
        <p:cNvPr id="1" name=""/>
        <p:cNvGrpSpPr/>
        <p:nvPr/>
      </p:nvGrpSpPr>
      <p:grpSpPr>
        <a:xfrm>
          <a:off x="0" y="0"/>
          <a:ext cx="0" cy="0"/>
          <a:chOff x="0" y="0"/>
          <a:chExt cx="0" cy="0"/>
        </a:xfrm>
      </p:grpSpPr>
      <p:sp>
        <p:nvSpPr>
          <p:cNvPr id="7" name="Google Shape;21;p2">
            <a:extLst>
              <a:ext uri="{FF2B5EF4-FFF2-40B4-BE49-F238E27FC236}">
                <a16:creationId xmlns:a16="http://schemas.microsoft.com/office/drawing/2014/main" id="{7499D919-8C49-764A-96F9-D1CEC839C84A}"/>
              </a:ext>
            </a:extLst>
          </p:cNvPr>
          <p:cNvSpPr/>
          <p:nvPr userDrawn="1"/>
        </p:nvSpPr>
        <p:spPr>
          <a:xfrm>
            <a:off x="-1941992" y="0"/>
            <a:ext cx="9734774" cy="936157"/>
          </a:xfrm>
          <a:prstGeom prst="flowChartInputOutput">
            <a:avLst/>
          </a:prstGeom>
          <a:solidFill>
            <a:srgbClr val="7030A0">
              <a:alpha val="80000"/>
            </a:srgbClr>
          </a:solidFill>
          <a:ln w="12700" cap="flat" cmpd="sng">
            <a:solidFill>
              <a:schemeClr val="dk1">
                <a:alpha val="8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0" i="0" u="none" strike="noStrike" cap="none">
              <a:solidFill>
                <a:schemeClr val="lt1"/>
              </a:solidFill>
              <a:latin typeface="OpenDyslexic" panose="00000500000000000000" pitchFamily="50" charset="0"/>
              <a:ea typeface="Calibri"/>
              <a:cs typeface="Calibri"/>
              <a:sym typeface="Calibri"/>
            </a:endParaRPr>
          </a:p>
        </p:txBody>
      </p:sp>
      <p:sp>
        <p:nvSpPr>
          <p:cNvPr id="8" name="Google Shape;22;p2">
            <a:extLst>
              <a:ext uri="{FF2B5EF4-FFF2-40B4-BE49-F238E27FC236}">
                <a16:creationId xmlns:a16="http://schemas.microsoft.com/office/drawing/2014/main" id="{F7646FFB-3C0D-6945-BD71-41AAE6BE0436}"/>
              </a:ext>
            </a:extLst>
          </p:cNvPr>
          <p:cNvSpPr/>
          <p:nvPr userDrawn="1"/>
        </p:nvSpPr>
        <p:spPr>
          <a:xfrm>
            <a:off x="301871" y="92761"/>
            <a:ext cx="4813053" cy="80840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i="0" u="none" strike="noStrike" cap="none" dirty="0">
                <a:solidFill>
                  <a:schemeClr val="lt1"/>
                </a:solidFill>
                <a:latin typeface="OpenDyslexic" panose="00000500000000000000" pitchFamily="50" charset="0"/>
                <a:ea typeface="Calibri"/>
                <a:cs typeface="Calibri"/>
                <a:sym typeface="Calibri"/>
              </a:rPr>
              <a:t>Bell Work</a:t>
            </a:r>
            <a:endParaRPr sz="3600" b="1" dirty="0">
              <a:solidFill>
                <a:schemeClr val="lt1"/>
              </a:solidFill>
              <a:latin typeface="OpenDyslexic" panose="00000500000000000000" pitchFamily="50" charset="0"/>
              <a:ea typeface="Calibri"/>
              <a:cs typeface="Calibri"/>
              <a:sym typeface="Calibri"/>
            </a:endParaRPr>
          </a:p>
        </p:txBody>
      </p:sp>
      <p:pic>
        <p:nvPicPr>
          <p:cNvPr id="9" name="Google Shape;22;p2" descr="Image result for mini whiteboard">
            <a:extLst>
              <a:ext uri="{FF2B5EF4-FFF2-40B4-BE49-F238E27FC236}">
                <a16:creationId xmlns:a16="http://schemas.microsoft.com/office/drawing/2014/main" id="{E768592F-7216-6343-A15C-82512243A01E}"/>
              </a:ext>
            </a:extLst>
          </p:cNvPr>
          <p:cNvPicPr preferRelativeResize="0"/>
          <p:nvPr userDrawn="1"/>
        </p:nvPicPr>
        <p:blipFill rotWithShape="1">
          <a:blip r:embed="rId3">
            <a:alphaModFix/>
          </a:blip>
          <a:srcRect/>
          <a:stretch/>
        </p:blipFill>
        <p:spPr>
          <a:xfrm>
            <a:off x="3686082" y="2200277"/>
            <a:ext cx="8386856" cy="4515607"/>
          </a:xfrm>
          <a:prstGeom prst="rect">
            <a:avLst/>
          </a:prstGeom>
          <a:noFill/>
          <a:ln>
            <a:noFill/>
          </a:ln>
        </p:spPr>
      </p:pic>
      <p:sp>
        <p:nvSpPr>
          <p:cNvPr id="10" name="Google Shape;28;p2">
            <a:extLst>
              <a:ext uri="{FF2B5EF4-FFF2-40B4-BE49-F238E27FC236}">
                <a16:creationId xmlns:a16="http://schemas.microsoft.com/office/drawing/2014/main" id="{4FEBA44E-06A3-8A42-BE7D-C944D8E42BE1}"/>
              </a:ext>
            </a:extLst>
          </p:cNvPr>
          <p:cNvSpPr/>
          <p:nvPr userDrawn="1"/>
        </p:nvSpPr>
        <p:spPr>
          <a:xfrm>
            <a:off x="8472488" y="121338"/>
            <a:ext cx="3600450" cy="1145988"/>
          </a:xfrm>
          <a:prstGeom prst="roundRect">
            <a:avLst>
              <a:gd name="adj" fmla="val 16667"/>
            </a:avLst>
          </a:pr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b="0" cap="none" dirty="0">
              <a:solidFill>
                <a:srgbClr val="7030A0"/>
              </a:solidFill>
              <a:latin typeface="OpenDyslexic" panose="00000500000000000000" pitchFamily="50" charset="0"/>
              <a:ea typeface="Questrial"/>
              <a:cs typeface="Questrial"/>
              <a:sym typeface="Questrial"/>
            </a:endParaRPr>
          </a:p>
        </p:txBody>
      </p:sp>
      <p:pic>
        <p:nvPicPr>
          <p:cNvPr id="11" name="Google Shape;31;p2" descr="Image result for golden rules">
            <a:extLst>
              <a:ext uri="{FF2B5EF4-FFF2-40B4-BE49-F238E27FC236}">
                <a16:creationId xmlns:a16="http://schemas.microsoft.com/office/drawing/2014/main" id="{47F7E901-55FF-D24B-A649-6E321DAE3DB4}"/>
              </a:ext>
            </a:extLst>
          </p:cNvPr>
          <p:cNvPicPr preferRelativeResize="0"/>
          <p:nvPr userDrawn="1"/>
        </p:nvPicPr>
        <p:blipFill rotWithShape="1">
          <a:blip r:embed="rId4" cstate="screen">
            <a:alphaModFix/>
            <a:extLst>
              <a:ext uri="{28A0092B-C50C-407E-A947-70E740481C1C}">
                <a14:useLocalDpi xmlns:a14="http://schemas.microsoft.com/office/drawing/2010/main"/>
              </a:ext>
            </a:extLst>
          </a:blip>
          <a:srcRect/>
          <a:stretch/>
        </p:blipFill>
        <p:spPr>
          <a:xfrm>
            <a:off x="3686082" y="1025956"/>
            <a:ext cx="981202" cy="981202"/>
          </a:xfrm>
          <a:prstGeom prst="rect">
            <a:avLst/>
          </a:prstGeom>
          <a:noFill/>
          <a:ln>
            <a:noFill/>
          </a:ln>
        </p:spPr>
      </p:pic>
      <p:sp>
        <p:nvSpPr>
          <p:cNvPr id="12" name="Google Shape;32;p2">
            <a:extLst>
              <a:ext uri="{FF2B5EF4-FFF2-40B4-BE49-F238E27FC236}">
                <a16:creationId xmlns:a16="http://schemas.microsoft.com/office/drawing/2014/main" id="{EFF46BF7-6CB1-FF4A-962F-5EA96048CA90}"/>
              </a:ext>
            </a:extLst>
          </p:cNvPr>
          <p:cNvSpPr txBox="1"/>
          <p:nvPr userDrawn="1"/>
        </p:nvSpPr>
        <p:spPr>
          <a:xfrm>
            <a:off x="4824353" y="1029979"/>
            <a:ext cx="6714238" cy="92333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600" dirty="0">
                <a:solidFill>
                  <a:srgbClr val="FF0000"/>
                </a:solidFill>
                <a:latin typeface="OpenDyslexic" panose="00000500000000000000" pitchFamily="50" charset="0"/>
                <a:ea typeface="Comic Sans MS"/>
                <a:cs typeface="Comic Sans MS"/>
                <a:sym typeface="Comic Sans MS"/>
              </a:rPr>
              <a:t>Log on to the computer</a:t>
            </a:r>
            <a:endParaRPr sz="1600" dirty="0">
              <a:latin typeface="OpenDyslexic" panose="00000500000000000000" pitchFamily="50" charset="0"/>
            </a:endParaRPr>
          </a:p>
          <a:p>
            <a:pPr marL="0" marR="0" lvl="0" indent="0" algn="l" rtl="0">
              <a:spcBef>
                <a:spcPts val="0"/>
              </a:spcBef>
              <a:spcAft>
                <a:spcPts val="0"/>
              </a:spcAft>
              <a:buNone/>
            </a:pPr>
            <a:r>
              <a:rPr lang="en-GB" sz="1600" dirty="0">
                <a:solidFill>
                  <a:srgbClr val="FF0000"/>
                </a:solidFill>
                <a:latin typeface="OpenDyslexic" panose="00000500000000000000" pitchFamily="50" charset="0"/>
                <a:ea typeface="Comic Sans MS"/>
                <a:cs typeface="Comic Sans MS"/>
                <a:sym typeface="Comic Sans MS"/>
              </a:rPr>
              <a:t>Log onto Google Classroom</a:t>
            </a:r>
            <a:endParaRPr sz="1600" dirty="0">
              <a:latin typeface="OpenDyslexic" panose="00000500000000000000" pitchFamily="50" charset="0"/>
            </a:endParaRPr>
          </a:p>
          <a:p>
            <a:pPr marL="0" marR="0" lvl="0" indent="0" algn="l" rtl="0">
              <a:spcBef>
                <a:spcPts val="0"/>
              </a:spcBef>
              <a:spcAft>
                <a:spcPts val="0"/>
              </a:spcAft>
              <a:buNone/>
            </a:pPr>
            <a:r>
              <a:rPr lang="en-GB" sz="1600" dirty="0">
                <a:solidFill>
                  <a:srgbClr val="FF0000"/>
                </a:solidFill>
                <a:latin typeface="OpenDyslexic" panose="00000500000000000000" pitchFamily="50" charset="0"/>
                <a:ea typeface="Comic Sans MS"/>
                <a:cs typeface="Comic Sans MS"/>
                <a:sym typeface="Comic Sans MS"/>
              </a:rPr>
              <a:t>Answer the questions below with your whiteboard pen, whilst logging in</a:t>
            </a:r>
            <a:endParaRPr sz="1600" dirty="0">
              <a:solidFill>
                <a:srgbClr val="FF0000"/>
              </a:solidFill>
              <a:latin typeface="OpenDyslexic" panose="00000500000000000000" pitchFamily="50" charset="0"/>
              <a:ea typeface="Comic Sans MS"/>
              <a:cs typeface="Comic Sans MS"/>
              <a:sym typeface="Comic Sans MS"/>
            </a:endParaRPr>
          </a:p>
        </p:txBody>
      </p:sp>
      <p:pic>
        <p:nvPicPr>
          <p:cNvPr id="13" name="Google Shape;33;p2" descr="Image result for whiteboard pen">
            <a:extLst>
              <a:ext uri="{FF2B5EF4-FFF2-40B4-BE49-F238E27FC236}">
                <a16:creationId xmlns:a16="http://schemas.microsoft.com/office/drawing/2014/main" id="{4F5FC21C-82DF-F64E-B3B5-C01D0AC07DCB}"/>
              </a:ext>
            </a:extLst>
          </p:cNvPr>
          <p:cNvPicPr preferRelativeResize="0"/>
          <p:nvPr userDrawn="1"/>
        </p:nvPicPr>
        <p:blipFill rotWithShape="1">
          <a:blip r:embed="rId5" cstate="screen">
            <a:alphaModFix/>
            <a:extLst>
              <a:ext uri="{28A0092B-C50C-407E-A947-70E740481C1C}">
                <a14:useLocalDpi xmlns:a14="http://schemas.microsoft.com/office/drawing/2010/main"/>
              </a:ext>
            </a:extLst>
          </a:blip>
          <a:srcRect/>
          <a:stretch/>
        </p:blipFill>
        <p:spPr>
          <a:xfrm rot="20443169">
            <a:off x="10885067" y="4627978"/>
            <a:ext cx="1307046" cy="1636437"/>
          </a:xfrm>
          <a:prstGeom prst="rect">
            <a:avLst/>
          </a:prstGeom>
          <a:noFill/>
          <a:ln>
            <a:noFill/>
          </a:ln>
        </p:spPr>
      </p:pic>
      <p:pic>
        <p:nvPicPr>
          <p:cNvPr id="14" name="Google Shape;29;p2">
            <a:extLst>
              <a:ext uri="{FF2B5EF4-FFF2-40B4-BE49-F238E27FC236}">
                <a16:creationId xmlns:a16="http://schemas.microsoft.com/office/drawing/2014/main" id="{A10AEAD6-C0D0-9244-AAB7-6CA5881912F5}"/>
              </a:ext>
            </a:extLst>
          </p:cNvPr>
          <p:cNvPicPr preferRelativeResize="0"/>
          <p:nvPr userDrawn="1"/>
        </p:nvPicPr>
        <p:blipFill rotWithShape="1">
          <a:blip r:embed="rId6" cstate="screen">
            <a:alphaModFix/>
            <a:duotone>
              <a:prstClr val="black"/>
              <a:schemeClr val="accent5">
                <a:tint val="45000"/>
                <a:satMod val="400000"/>
              </a:schemeClr>
            </a:duotone>
            <a:extLst>
              <a:ext uri="{28A0092B-C50C-407E-A947-70E740481C1C}">
                <a14:useLocalDpi xmlns:a14="http://schemas.microsoft.com/office/drawing/2010/main"/>
              </a:ext>
            </a:extLst>
          </a:blip>
          <a:srcRect/>
          <a:stretch/>
        </p:blipFill>
        <p:spPr>
          <a:xfrm>
            <a:off x="6934580" y="244490"/>
            <a:ext cx="1329916" cy="546600"/>
          </a:xfrm>
          <a:prstGeom prst="rect">
            <a:avLst/>
          </a:prstGeom>
          <a:noFill/>
          <a:ln>
            <a:noFill/>
          </a:ln>
        </p:spPr>
      </p:pic>
      <p:sp>
        <p:nvSpPr>
          <p:cNvPr id="16" name="Rectangle 15">
            <a:extLst>
              <a:ext uri="{FF2B5EF4-FFF2-40B4-BE49-F238E27FC236}">
                <a16:creationId xmlns:a16="http://schemas.microsoft.com/office/drawing/2014/main" id="{7D796AD9-50DF-7344-8BAD-4B7C2B84FB3E}"/>
              </a:ext>
            </a:extLst>
          </p:cNvPr>
          <p:cNvSpPr/>
          <p:nvPr userDrawn="1"/>
        </p:nvSpPr>
        <p:spPr>
          <a:xfrm>
            <a:off x="14288" y="2172769"/>
            <a:ext cx="3500438" cy="2274297"/>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OpenDyslexic" panose="00000500000000000000" pitchFamily="50" charset="0"/>
            </a:endParaRPr>
          </a:p>
        </p:txBody>
      </p:sp>
      <p:sp>
        <p:nvSpPr>
          <p:cNvPr id="17" name="Rectangle 16">
            <a:extLst>
              <a:ext uri="{FF2B5EF4-FFF2-40B4-BE49-F238E27FC236}">
                <a16:creationId xmlns:a16="http://schemas.microsoft.com/office/drawing/2014/main" id="{F36AD4BF-0C75-9D4A-8722-CB87B6C78062}"/>
              </a:ext>
            </a:extLst>
          </p:cNvPr>
          <p:cNvSpPr/>
          <p:nvPr userDrawn="1"/>
        </p:nvSpPr>
        <p:spPr>
          <a:xfrm>
            <a:off x="14288" y="4467907"/>
            <a:ext cx="3500438" cy="2357436"/>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OpenDyslexic" panose="00000500000000000000" pitchFamily="50" charset="0"/>
            </a:endParaRPr>
          </a:p>
        </p:txBody>
      </p:sp>
      <p:sp>
        <p:nvSpPr>
          <p:cNvPr id="18" name="Rectangle 17">
            <a:extLst>
              <a:ext uri="{FF2B5EF4-FFF2-40B4-BE49-F238E27FC236}">
                <a16:creationId xmlns:a16="http://schemas.microsoft.com/office/drawing/2014/main" id="{5F30258F-D7EC-074A-A2C9-96B64AEB69DE}"/>
              </a:ext>
            </a:extLst>
          </p:cNvPr>
          <p:cNvSpPr/>
          <p:nvPr userDrawn="1"/>
        </p:nvSpPr>
        <p:spPr>
          <a:xfrm>
            <a:off x="14288" y="940629"/>
            <a:ext cx="3500438" cy="1254842"/>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OpenDyslexic" panose="00000500000000000000" pitchFamily="50" charset="0"/>
            </a:endParaRPr>
          </a:p>
        </p:txBody>
      </p:sp>
      <p:pic>
        <p:nvPicPr>
          <p:cNvPr id="19" name="Google Shape;395;p52" descr="Related image">
            <a:extLst>
              <a:ext uri="{FF2B5EF4-FFF2-40B4-BE49-F238E27FC236}">
                <a16:creationId xmlns:a16="http://schemas.microsoft.com/office/drawing/2014/main" id="{DC21A8EF-C016-E242-B6AB-93C833E46868}"/>
              </a:ext>
            </a:extLst>
          </p:cNvPr>
          <p:cNvPicPr preferRelativeResize="0"/>
          <p:nvPr userDrawn="1"/>
        </p:nvPicPr>
        <p:blipFill rotWithShape="1">
          <a:blip r:embed="rId7" cstate="screen">
            <a:alphaModFix/>
            <a:extLst>
              <a:ext uri="{28A0092B-C50C-407E-A947-70E740481C1C}">
                <a14:useLocalDpi xmlns:a14="http://schemas.microsoft.com/office/drawing/2010/main"/>
              </a:ext>
            </a:extLst>
          </a:blip>
          <a:srcRect/>
          <a:stretch/>
        </p:blipFill>
        <p:spPr>
          <a:xfrm>
            <a:off x="49073" y="4452020"/>
            <a:ext cx="570582" cy="599351"/>
          </a:xfrm>
          <a:prstGeom prst="rect">
            <a:avLst/>
          </a:prstGeom>
          <a:noFill/>
          <a:ln>
            <a:noFill/>
          </a:ln>
        </p:spPr>
      </p:pic>
      <p:sp>
        <p:nvSpPr>
          <p:cNvPr id="22" name="Google Shape;22;p2">
            <a:extLst>
              <a:ext uri="{FF2B5EF4-FFF2-40B4-BE49-F238E27FC236}">
                <a16:creationId xmlns:a16="http://schemas.microsoft.com/office/drawing/2014/main" id="{F1EB8D79-EAC6-6E4B-A996-DB764C89FE13}"/>
              </a:ext>
            </a:extLst>
          </p:cNvPr>
          <p:cNvSpPr/>
          <p:nvPr userDrawn="1"/>
        </p:nvSpPr>
        <p:spPr>
          <a:xfrm>
            <a:off x="571490" y="4541887"/>
            <a:ext cx="2043117" cy="35486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i="0" u="none" strike="noStrike" cap="none" dirty="0">
                <a:latin typeface="OpenDyslexic" panose="00000500000000000000" pitchFamily="50" charset="0"/>
                <a:ea typeface="Calibri"/>
                <a:cs typeface="Calibri"/>
                <a:sym typeface="Calibri"/>
              </a:rPr>
              <a:t>Expert Support:</a:t>
            </a:r>
            <a:endParaRPr sz="1600" b="1" dirty="0">
              <a:latin typeface="OpenDyslexic" panose="00000500000000000000" pitchFamily="50" charset="0"/>
              <a:ea typeface="Calibri"/>
              <a:cs typeface="Calibri"/>
              <a:sym typeface="Calibri"/>
            </a:endParaRPr>
          </a:p>
        </p:txBody>
      </p:sp>
      <p:sp>
        <p:nvSpPr>
          <p:cNvPr id="46" name="Text Placeholder 45"/>
          <p:cNvSpPr>
            <a:spLocks noGrp="1"/>
          </p:cNvSpPr>
          <p:nvPr>
            <p:ph type="body" sz="quarter" idx="11" hasCustomPrompt="1"/>
          </p:nvPr>
        </p:nvSpPr>
        <p:spPr>
          <a:xfrm>
            <a:off x="129382" y="2702881"/>
            <a:ext cx="3270250" cy="1627188"/>
          </a:xfrm>
        </p:spPr>
        <p:txBody>
          <a:bodyPr>
            <a:noAutofit/>
          </a:bodyPr>
          <a:lstStyle>
            <a:lvl1pPr marL="0" indent="0">
              <a:buNone/>
              <a:defRPr sz="1200" b="1"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definitions here</a:t>
            </a:r>
            <a:endParaRPr lang="en-US" dirty="0"/>
          </a:p>
        </p:txBody>
      </p:sp>
      <p:sp>
        <p:nvSpPr>
          <p:cNvPr id="48" name="Text Placeholder 47"/>
          <p:cNvSpPr>
            <a:spLocks noGrp="1"/>
          </p:cNvSpPr>
          <p:nvPr>
            <p:ph type="body" sz="quarter" idx="12" hasCustomPrompt="1"/>
          </p:nvPr>
        </p:nvSpPr>
        <p:spPr>
          <a:xfrm>
            <a:off x="150444" y="5125351"/>
            <a:ext cx="3249188" cy="1587500"/>
          </a:xfrm>
        </p:spPr>
        <p:txBody>
          <a:bodyPr>
            <a:noAutofit/>
          </a:bodyPr>
          <a:lstStyle>
            <a:lvl1pPr marL="0" indent="0">
              <a:buNone/>
              <a:defRPr sz="1200" b="1" baseline="0">
                <a:latin typeface="OpenDyslexic" panose="00000500000000000000" pitchFamily="50" charset="0"/>
              </a:defRPr>
            </a:lvl1pPr>
            <a:lvl2pPr>
              <a:defRPr sz="1400">
                <a:latin typeface="Comic Sans MS" panose="030F0702030302020204" pitchFamily="66" charset="0"/>
              </a:defRPr>
            </a:lvl2pPr>
            <a:lvl3pPr>
              <a:defRPr sz="1400">
                <a:latin typeface="Comic Sans MS" panose="030F0702030302020204" pitchFamily="66" charset="0"/>
              </a:defRPr>
            </a:lvl3pPr>
            <a:lvl4pPr>
              <a:defRPr sz="1400">
                <a:latin typeface="Comic Sans MS" panose="030F0702030302020204" pitchFamily="66" charset="0"/>
              </a:defRPr>
            </a:lvl4pPr>
            <a:lvl5pPr>
              <a:defRPr sz="1400">
                <a:latin typeface="Comic Sans MS" panose="030F0702030302020204" pitchFamily="66" charset="0"/>
              </a:defRPr>
            </a:lvl5pPr>
          </a:lstStyle>
          <a:p>
            <a:pPr lvl="0"/>
            <a:r>
              <a:rPr lang="en-GB" b="1" dirty="0"/>
              <a:t>Put help and support here</a:t>
            </a:r>
            <a:endParaRPr lang="en-US" dirty="0"/>
          </a:p>
        </p:txBody>
      </p:sp>
      <p:sp>
        <p:nvSpPr>
          <p:cNvPr id="50" name="Text Placeholder 49"/>
          <p:cNvSpPr>
            <a:spLocks noGrp="1"/>
          </p:cNvSpPr>
          <p:nvPr>
            <p:ph type="body" sz="quarter" idx="13" hasCustomPrompt="1"/>
          </p:nvPr>
        </p:nvSpPr>
        <p:spPr>
          <a:xfrm>
            <a:off x="8614611" y="161569"/>
            <a:ext cx="3298019" cy="1105757"/>
          </a:xfrm>
        </p:spPr>
        <p:txBody>
          <a:bodyPr>
            <a:noAutofit/>
          </a:bodyPr>
          <a:lstStyle>
            <a:lvl1pPr marL="0" indent="0" algn="ctr">
              <a:buNone/>
              <a:defRPr sz="1600" b="0" baseline="0">
                <a:solidFill>
                  <a:srgbClr val="7030A0"/>
                </a:solidFill>
                <a:latin typeface="OpenDyslexic" panose="00000500000000000000" pitchFamily="50" charset="0"/>
              </a:defRPr>
            </a:lvl1pPr>
            <a:lvl2pPr>
              <a:defRPr sz="1800">
                <a:latin typeface="Questrial"/>
              </a:defRPr>
            </a:lvl2pPr>
            <a:lvl3pPr>
              <a:defRPr sz="1800">
                <a:latin typeface="Questrial"/>
              </a:defRPr>
            </a:lvl3pPr>
            <a:lvl4pPr>
              <a:defRPr sz="1800">
                <a:latin typeface="Questrial"/>
              </a:defRPr>
            </a:lvl4pPr>
            <a:lvl5pPr>
              <a:defRPr sz="1800">
                <a:latin typeface="Questrial"/>
              </a:defRPr>
            </a:lvl5pPr>
          </a:lstStyle>
          <a:p>
            <a:pPr lvl="0"/>
            <a:r>
              <a:rPr lang="en-GB" dirty="0"/>
              <a:t>Put job, how much it earns on average, and next steps up here. Link this to the topic</a:t>
            </a:r>
          </a:p>
        </p:txBody>
      </p:sp>
      <p:sp>
        <p:nvSpPr>
          <p:cNvPr id="24" name="Google Shape;22;p2">
            <a:extLst>
              <a:ext uri="{FF2B5EF4-FFF2-40B4-BE49-F238E27FC236}">
                <a16:creationId xmlns:a16="http://schemas.microsoft.com/office/drawing/2014/main" id="{101EA0D4-D97A-EC4C-9DBA-73DCFBC3B0FE}"/>
              </a:ext>
            </a:extLst>
          </p:cNvPr>
          <p:cNvSpPr/>
          <p:nvPr userDrawn="1"/>
        </p:nvSpPr>
        <p:spPr>
          <a:xfrm>
            <a:off x="585779" y="2239014"/>
            <a:ext cx="2173750" cy="35520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i="0" u="none" strike="noStrike" cap="none" dirty="0">
                <a:latin typeface="OpenDyslexic" panose="00000500000000000000" pitchFamily="50" charset="0"/>
                <a:ea typeface="Calibri"/>
                <a:cs typeface="Calibri"/>
                <a:sym typeface="Calibri"/>
              </a:rPr>
              <a:t>Technical Terms:</a:t>
            </a:r>
            <a:endParaRPr sz="1600" b="1" dirty="0">
              <a:latin typeface="OpenDyslexic" panose="00000500000000000000" pitchFamily="50" charset="0"/>
              <a:ea typeface="Calibri"/>
              <a:cs typeface="Calibri"/>
              <a:sym typeface="Calibri"/>
            </a:endParaRPr>
          </a:p>
        </p:txBody>
      </p:sp>
      <p:pic>
        <p:nvPicPr>
          <p:cNvPr id="25" name="Picture 24" descr="Image result for key words">
            <a:extLst>
              <a:ext uri="{FF2B5EF4-FFF2-40B4-BE49-F238E27FC236}">
                <a16:creationId xmlns:a16="http://schemas.microsoft.com/office/drawing/2014/main" id="{D18A5497-82A4-BE47-9054-AE0C81A9CD64}"/>
              </a:ext>
            </a:extLst>
          </p:cNvPr>
          <p:cNvPicPr/>
          <p:nvPr userDrawn="1"/>
        </p:nvPicPr>
        <p:blipFill>
          <a:blip r:embed="rId8" r:link="rId9" cstate="screen">
            <a:extLst>
              <a:ext uri="{28A0092B-C50C-407E-A947-70E740481C1C}">
                <a14:useLocalDpi xmlns:a14="http://schemas.microsoft.com/office/drawing/2010/main"/>
              </a:ext>
            </a:extLst>
          </a:blip>
          <a:srcRect/>
          <a:stretch>
            <a:fillRect/>
          </a:stretch>
        </p:blipFill>
        <p:spPr bwMode="auto">
          <a:xfrm>
            <a:off x="112678" y="2220573"/>
            <a:ext cx="453186" cy="453186"/>
          </a:xfrm>
          <a:prstGeom prst="rect">
            <a:avLst/>
          </a:prstGeom>
          <a:noFill/>
          <a:ln>
            <a:noFill/>
          </a:ln>
        </p:spPr>
      </p:pic>
      <p:sp>
        <p:nvSpPr>
          <p:cNvPr id="23" name="Text Placeholder 2">
            <a:extLst>
              <a:ext uri="{FF2B5EF4-FFF2-40B4-BE49-F238E27FC236}">
                <a16:creationId xmlns:a16="http://schemas.microsoft.com/office/drawing/2014/main" id="{ECE33C7A-CF50-4FBF-9680-59FFF5471D22}"/>
              </a:ext>
            </a:extLst>
          </p:cNvPr>
          <p:cNvSpPr>
            <a:spLocks noGrp="1"/>
          </p:cNvSpPr>
          <p:nvPr>
            <p:ph type="body" sz="quarter" idx="14" hasCustomPrompt="1"/>
          </p:nvPr>
        </p:nvSpPr>
        <p:spPr>
          <a:xfrm>
            <a:off x="4323805" y="3271278"/>
            <a:ext cx="7066507" cy="2946959"/>
          </a:xfrm>
        </p:spPr>
        <p:txBody>
          <a:bodyPr>
            <a:normAutofit/>
          </a:bodyPr>
          <a:lstStyle>
            <a:lvl1pPr marL="0" indent="0">
              <a:buNone/>
              <a:defRPr sz="2000">
                <a:latin typeface="OpenDyslexic" panose="00000500000000000000" pitchFamily="50" charset="0"/>
              </a:defRPr>
            </a:lvl1pPr>
            <a:lvl2pPr marL="457200" indent="0">
              <a:buNone/>
              <a:defRPr>
                <a:latin typeface="OpenDyslexic" panose="00000500000000000000" pitchFamily="50" charset="0"/>
              </a:defRPr>
            </a:lvl2pPr>
            <a:lvl3pPr marL="914400" indent="0">
              <a:buNone/>
              <a:defRPr>
                <a:latin typeface="OpenDyslexic" panose="00000500000000000000" pitchFamily="50" charset="0"/>
              </a:defRPr>
            </a:lvl3pPr>
            <a:lvl4pPr marL="1371600" indent="0">
              <a:buNone/>
              <a:defRPr>
                <a:latin typeface="OpenDyslexic" panose="00000500000000000000" pitchFamily="50" charset="0"/>
              </a:defRPr>
            </a:lvl4pPr>
            <a:lvl5pPr marL="1828800" indent="0">
              <a:buNone/>
              <a:defRPr>
                <a:latin typeface="OpenDyslexic" panose="00000500000000000000" pitchFamily="50" charset="0"/>
              </a:defRPr>
            </a:lvl5pPr>
          </a:lstStyle>
          <a:p>
            <a:pPr lvl="0"/>
            <a:r>
              <a:rPr lang="en-US" dirty="0"/>
              <a:t>Write text here</a:t>
            </a:r>
            <a:endParaRPr lang="en-GB" dirty="0"/>
          </a:p>
        </p:txBody>
      </p:sp>
      <p:sp>
        <p:nvSpPr>
          <p:cNvPr id="2" name="TextBox 1">
            <a:extLst>
              <a:ext uri="{FF2B5EF4-FFF2-40B4-BE49-F238E27FC236}">
                <a16:creationId xmlns:a16="http://schemas.microsoft.com/office/drawing/2014/main" id="{ECC34EDB-53FC-4D57-9116-C3A96F2D2714}"/>
              </a:ext>
            </a:extLst>
          </p:cNvPr>
          <p:cNvSpPr txBox="1"/>
          <p:nvPr userDrawn="1"/>
        </p:nvSpPr>
        <p:spPr>
          <a:xfrm>
            <a:off x="4493623" y="2594220"/>
            <a:ext cx="6896689" cy="461665"/>
          </a:xfrm>
          <a:prstGeom prst="rect">
            <a:avLst/>
          </a:prstGeom>
          <a:noFill/>
        </p:spPr>
        <p:txBody>
          <a:bodyPr wrap="square" rtlCol="0">
            <a:spAutoFit/>
          </a:bodyPr>
          <a:lstStyle/>
          <a:p>
            <a:r>
              <a:rPr lang="en-GB" sz="2400" b="1" dirty="0">
                <a:solidFill>
                  <a:srgbClr val="FF0000"/>
                </a:solidFill>
                <a:latin typeface="OpenDyslexic" panose="00000500000000000000" pitchFamily="50" charset="0"/>
              </a:rPr>
              <a:t>On the desk with your whiteboard pen:</a:t>
            </a:r>
          </a:p>
        </p:txBody>
      </p:sp>
    </p:spTree>
    <p:controls>
      <mc:AlternateContent xmlns:mc="http://schemas.openxmlformats.org/markup-compatibility/2006">
        <mc:Choice xmlns:v="urn:schemas-microsoft-com:vml" Requires="v">
          <p:control r:id="rId1" imgW="3351240" imgH="1065240"/>
        </mc:Choice>
        <mc:Fallback>
          <p:control r:id="rId1" imgW="3351240" imgH="1065240">
            <p:pic>
              <p:nvPicPr>
                <p:cNvPr id="51" name="ShockwaveFlash1"/>
                <p:cNvPicPr>
                  <a:picLocks/>
                </p:cNvPicPr>
                <p:nvPr/>
              </p:nvPicPr>
              <p:blipFill>
                <a:blip r:embed="rId10"/>
                <a:stretch>
                  <a:fillRect/>
                </a:stretch>
              </p:blipFill>
              <p:spPr>
                <a:xfrm>
                  <a:off x="97339" y="1021598"/>
                  <a:ext cx="3351212" cy="1065212"/>
                </a:xfrm>
                <a:prstGeom prst="rect">
                  <a:avLst/>
                </a:prstGeom>
              </p:spPr>
            </p:pic>
          </p:control>
        </mc:Fallback>
      </mc:AlternateContent>
    </p:controls>
    <p:extLst>
      <p:ext uri="{BB962C8B-B14F-4D97-AF65-F5344CB8AC3E}">
        <p14:creationId xmlns:p14="http://schemas.microsoft.com/office/powerpoint/2010/main" val="16450446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astering Task (Screenshot)">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7A0C308D-D1D1-044A-81F3-2365CB3D6CB1}"/>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backgroundRemoval t="2148" b="99219" l="9961" r="89844">
                        <a14:foregroundMark x1="57422" y1="4688" x2="41992" y2="4492"/>
                        <a14:foregroundMark x1="48242" y1="95117" x2="53320" y2="95313"/>
                        <a14:foregroundMark x1="51953" y1="99414" x2="50977" y2="99609"/>
                        <a14:foregroundMark x1="23633" y1="26758" x2="25977" y2="32227"/>
                        <a14:foregroundMark x1="73438" y1="41016" x2="74023" y2="18945"/>
                        <a14:foregroundMark x1="73714" y1="51939" x2="73633" y2="52148"/>
                        <a14:foregroundMark x1="65039" y1="2344" x2="36914" y2="2930"/>
                        <a14:foregroundMark x1="36914" y1="2930" x2="33398" y2="2148"/>
                        <a14:foregroundMark x1="61328" y1="27344" x2="61160" y2="27723"/>
                        <a14:foregroundMark x1="27027" y1="8108" x2="29730" y2="46847"/>
                        <a14:foregroundMark x1="63964" y1="9910" x2="54955" y2="21622"/>
                        <a14:foregroundMark x1="52252" y1="60360" x2="47748" y2="76577"/>
                        <a14:foregroundMark x1="73874" y1="12613" x2="63964" y2="34234"/>
                        <a14:foregroundMark x1="60360" y1="84685" x2="62162" y2="85586"/>
                        <a14:foregroundMark x1="63063" y1="85586" x2="54955" y2="85586"/>
                        <a14:backgroundMark x1="29297" y1="4688" x2="36914" y2="21680"/>
                        <a14:backgroundMark x1="36914" y1="21680" x2="38672" y2="23438"/>
                        <a14:backgroundMark x1="65793" y1="13558" x2="70508" y2="4297"/>
                        <a14:backgroundMark x1="52344" y1="42383" x2="68750" y2="48633"/>
                        <a14:backgroundMark x1="93555" y1="7227" x2="93164" y2="44922"/>
                        <a14:backgroundMark x1="92188" y1="45508" x2="90234" y2="85547"/>
                        <a14:backgroundMark x1="90234" y1="85547" x2="88867" y2="89844"/>
                        <a14:backgroundMark x1="16992" y1="10742" x2="21680" y2="7422"/>
                        <a14:backgroundMark x1="23633" y1="3711" x2="20313" y2="7422"/>
                        <a14:backgroundMark x1="60352" y1="22656" x2="39844" y2="22266"/>
                        <a14:backgroundMark x1="39844" y1="22266" x2="39063" y2="21875"/>
                        <a14:backgroundMark x1="49805" y1="22461" x2="59766" y2="22461"/>
                        <a14:backgroundMark x1="64754" y1="13198" x2="69336" y2="4688"/>
                        <a14:backgroundMark x1="59766" y1="22461" x2="61164" y2="19865"/>
                        <a14:backgroundMark x1="63834" y1="20791" x2="61336" y2="27347"/>
                        <a14:backgroundMark x1="70117" y1="4297" x2="66496" y2="13801"/>
                        <a14:backgroundMark x1="57044" y1="37587" x2="54102" y2="40039"/>
                        <a14:backgroundMark x1="73633" y1="53516" x2="74182" y2="52352"/>
                        <a14:backgroundMark x1="87266" y1="26663" x2="89258" y2="24219"/>
                        <a14:backgroundMark x1="40625" y1="44336" x2="27148" y2="53320"/>
                        <a14:backgroundMark x1="34766" y1="46484" x2="32813" y2="48242"/>
                        <a14:backgroundMark x1="43555" y1="43359" x2="36328" y2="45703"/>
                        <a14:backgroundMark x1="88672" y1="23828" x2="75586" y2="52734"/>
                        <a14:backgroundMark x1="69922" y1="3906" x2="70703" y2="2148"/>
                        <a14:backgroundMark x1="72070" y1="1758" x2="66875" y2="13933"/>
                        <a14:backgroundMark x1="71875" y1="53906" x2="68750" y2="50781"/>
                        <a14:backgroundMark x1="24414" y1="3711" x2="21875" y2="5859"/>
                        <a14:backgroundMark x1="66602" y1="13477" x2="63672" y2="19922"/>
                        <a14:backgroundMark x1="68750" y1="4297" x2="61328" y2="19922"/>
                        <a14:backgroundMark x1="59961" y1="27344" x2="56055" y2="39258"/>
                        <a14:backgroundMark x1="29297" y1="2344" x2="27148" y2="1758"/>
                        <a14:backgroundMark x1="25000" y1="2539" x2="24023" y2="4297"/>
                        <a14:backgroundMark x1="17383" y1="11328" x2="11914" y2="17969"/>
                        <a14:backgroundMark x1="11914" y1="17969" x2="11523" y2="17969"/>
                        <a14:backgroundMark x1="58008" y1="84180" x2="59375" y2="86719"/>
                        <a14:backgroundMark x1="65039" y1="70117" x2="63477" y2="72656"/>
                        <a14:backgroundMark x1="49805" y1="52148" x2="48438" y2="52734"/>
                        <a14:backgroundMark x1="63672" y1="97266" x2="62500" y2="97852"/>
                        <a14:backgroundMark x1="72656" y1="87695" x2="72656" y2="87695"/>
                        <a14:backgroundMark x1="73633" y1="87109" x2="72656" y2="87305"/>
                        <a14:backgroundMark x1="41211" y1="99609" x2="41211" y2="99609"/>
                      </a14:backgroundRemoval>
                    </a14:imgEffect>
                  </a14:imgLayer>
                </a14:imgProps>
              </a:ext>
              <a:ext uri="{28A0092B-C50C-407E-A947-70E740481C1C}">
                <a14:useLocalDpi xmlns:a14="http://schemas.microsoft.com/office/drawing/2010/main"/>
              </a:ext>
            </a:extLst>
          </a:blip>
          <a:stretch>
            <a:fillRect/>
          </a:stretch>
        </p:blipFill>
        <p:spPr>
          <a:xfrm>
            <a:off x="11488614" y="173784"/>
            <a:ext cx="633047" cy="633047"/>
          </a:xfrm>
          <a:prstGeom prst="rect">
            <a:avLst/>
          </a:prstGeom>
        </p:spPr>
      </p:pic>
      <p:sp>
        <p:nvSpPr>
          <p:cNvPr id="7" name="Google Shape;21;p2">
            <a:extLst>
              <a:ext uri="{FF2B5EF4-FFF2-40B4-BE49-F238E27FC236}">
                <a16:creationId xmlns:a16="http://schemas.microsoft.com/office/drawing/2014/main" id="{7499D919-8C49-764A-96F9-D1CEC839C84A}"/>
              </a:ext>
            </a:extLst>
          </p:cNvPr>
          <p:cNvSpPr/>
          <p:nvPr userDrawn="1"/>
        </p:nvSpPr>
        <p:spPr>
          <a:xfrm>
            <a:off x="-1941992" y="0"/>
            <a:ext cx="9734774" cy="936157"/>
          </a:xfrm>
          <a:prstGeom prst="flowChartInputOutput">
            <a:avLst/>
          </a:prstGeom>
          <a:solidFill>
            <a:srgbClr val="7030A0">
              <a:alpha val="80000"/>
            </a:srgbClr>
          </a:solidFill>
          <a:ln w="12700" cap="flat" cmpd="sng">
            <a:solidFill>
              <a:schemeClr val="dk1">
                <a:alpha val="8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Dyslexic" panose="00000500000000000000" pitchFamily="50" charset="0"/>
              <a:ea typeface="Calibri"/>
              <a:cs typeface="Calibri"/>
              <a:sym typeface="Calibri"/>
            </a:endParaRPr>
          </a:p>
        </p:txBody>
      </p:sp>
      <p:sp>
        <p:nvSpPr>
          <p:cNvPr id="8" name="Google Shape;21;p2">
            <a:extLst>
              <a:ext uri="{FF2B5EF4-FFF2-40B4-BE49-F238E27FC236}">
                <a16:creationId xmlns:a16="http://schemas.microsoft.com/office/drawing/2014/main" id="{BACAEEE7-6053-4343-B54E-B0C113F6D26F}"/>
              </a:ext>
            </a:extLst>
          </p:cNvPr>
          <p:cNvSpPr/>
          <p:nvPr userDrawn="1"/>
        </p:nvSpPr>
        <p:spPr>
          <a:xfrm>
            <a:off x="5851475" y="6413"/>
            <a:ext cx="9734774" cy="936157"/>
          </a:xfrm>
          <a:prstGeom prst="flowChartInputOutput">
            <a:avLst/>
          </a:prstGeom>
          <a:solidFill>
            <a:srgbClr val="7030A0">
              <a:alpha val="50000"/>
            </a:srgbClr>
          </a:solidFill>
          <a:ln w="12700" cap="flat" cmpd="sng">
            <a:solidFill>
              <a:srgbClr val="7030A0">
                <a:alpha val="5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OpenDyslexic" panose="00000500000000000000" pitchFamily="50" charset="0"/>
              <a:ea typeface="Calibri"/>
              <a:cs typeface="Calibri"/>
              <a:sym typeface="Calibri"/>
            </a:endParaRPr>
          </a:p>
        </p:txBody>
      </p:sp>
      <p:pic>
        <p:nvPicPr>
          <p:cNvPr id="12" name="Google Shape;79;p10">
            <a:extLst>
              <a:ext uri="{FF2B5EF4-FFF2-40B4-BE49-F238E27FC236}">
                <a16:creationId xmlns:a16="http://schemas.microsoft.com/office/drawing/2014/main" id="{66432C31-12D4-5C41-BDC1-BBE9CF39D054}"/>
              </a:ext>
            </a:extLst>
          </p:cNvPr>
          <p:cNvPicPr preferRelativeResize="0"/>
          <p:nvPr userDrawn="1"/>
        </p:nvPicPr>
        <p:blipFill rotWithShape="1">
          <a:blip r:embed="rId5" cstate="screen">
            <a:alphaModFix/>
            <a:extLst>
              <a:ext uri="{28A0092B-C50C-407E-A947-70E740481C1C}">
                <a14:useLocalDpi xmlns:a14="http://schemas.microsoft.com/office/drawing/2010/main"/>
              </a:ext>
            </a:extLst>
          </a:blip>
          <a:srcRect/>
          <a:stretch/>
        </p:blipFill>
        <p:spPr>
          <a:xfrm>
            <a:off x="96438" y="105283"/>
            <a:ext cx="726190" cy="712225"/>
          </a:xfrm>
          <a:prstGeom prst="rect">
            <a:avLst/>
          </a:prstGeom>
          <a:noFill/>
          <a:ln>
            <a:noFill/>
          </a:ln>
        </p:spPr>
      </p:pic>
      <p:sp>
        <p:nvSpPr>
          <p:cNvPr id="13" name="Rectangle 12">
            <a:extLst>
              <a:ext uri="{FF2B5EF4-FFF2-40B4-BE49-F238E27FC236}">
                <a16:creationId xmlns:a16="http://schemas.microsoft.com/office/drawing/2014/main" id="{09EC73A0-46C9-3942-80F0-17E4E9D21ECB}"/>
              </a:ext>
            </a:extLst>
          </p:cNvPr>
          <p:cNvSpPr/>
          <p:nvPr userDrawn="1"/>
        </p:nvSpPr>
        <p:spPr>
          <a:xfrm>
            <a:off x="14288" y="2172769"/>
            <a:ext cx="3500438" cy="2274297"/>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Dyslexic" panose="00000500000000000000" pitchFamily="50" charset="0"/>
            </a:endParaRPr>
          </a:p>
        </p:txBody>
      </p:sp>
      <p:sp>
        <p:nvSpPr>
          <p:cNvPr id="14" name="Rectangle 13">
            <a:extLst>
              <a:ext uri="{FF2B5EF4-FFF2-40B4-BE49-F238E27FC236}">
                <a16:creationId xmlns:a16="http://schemas.microsoft.com/office/drawing/2014/main" id="{73E1ECBB-D152-0646-A777-819EE7B85A12}"/>
              </a:ext>
            </a:extLst>
          </p:cNvPr>
          <p:cNvSpPr/>
          <p:nvPr userDrawn="1"/>
        </p:nvSpPr>
        <p:spPr>
          <a:xfrm>
            <a:off x="14288" y="4467907"/>
            <a:ext cx="3500438" cy="2357436"/>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Dyslexic" panose="00000500000000000000" pitchFamily="50" charset="0"/>
            </a:endParaRPr>
          </a:p>
        </p:txBody>
      </p:sp>
      <p:sp>
        <p:nvSpPr>
          <p:cNvPr id="15" name="Rectangle 14">
            <a:extLst>
              <a:ext uri="{FF2B5EF4-FFF2-40B4-BE49-F238E27FC236}">
                <a16:creationId xmlns:a16="http://schemas.microsoft.com/office/drawing/2014/main" id="{351E81AE-057C-4645-B876-9152709B0C59}"/>
              </a:ext>
            </a:extLst>
          </p:cNvPr>
          <p:cNvSpPr/>
          <p:nvPr userDrawn="1"/>
        </p:nvSpPr>
        <p:spPr>
          <a:xfrm>
            <a:off x="14288" y="940629"/>
            <a:ext cx="3500438" cy="1254842"/>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Dyslexic" panose="00000500000000000000" pitchFamily="50" charset="0"/>
            </a:endParaRPr>
          </a:p>
        </p:txBody>
      </p:sp>
      <p:pic>
        <p:nvPicPr>
          <p:cNvPr id="16" name="Google Shape;395;p52" descr="Related image">
            <a:extLst>
              <a:ext uri="{FF2B5EF4-FFF2-40B4-BE49-F238E27FC236}">
                <a16:creationId xmlns:a16="http://schemas.microsoft.com/office/drawing/2014/main" id="{E36466BA-CA8C-D748-A5B7-E26DA841CB08}"/>
              </a:ext>
            </a:extLst>
          </p:cNvPr>
          <p:cNvPicPr preferRelativeResize="0"/>
          <p:nvPr userDrawn="1"/>
        </p:nvPicPr>
        <p:blipFill rotWithShape="1">
          <a:blip r:embed="rId6" cstate="screen">
            <a:alphaModFix/>
            <a:extLst>
              <a:ext uri="{28A0092B-C50C-407E-A947-70E740481C1C}">
                <a14:useLocalDpi xmlns:a14="http://schemas.microsoft.com/office/drawing/2010/main"/>
              </a:ext>
            </a:extLst>
          </a:blip>
          <a:srcRect/>
          <a:stretch/>
        </p:blipFill>
        <p:spPr>
          <a:xfrm>
            <a:off x="49073" y="4452020"/>
            <a:ext cx="570582" cy="599351"/>
          </a:xfrm>
          <a:prstGeom prst="rect">
            <a:avLst/>
          </a:prstGeom>
          <a:noFill/>
          <a:ln>
            <a:noFill/>
          </a:ln>
        </p:spPr>
      </p:pic>
      <p:sp>
        <p:nvSpPr>
          <p:cNvPr id="19" name="Google Shape;22;p2">
            <a:extLst>
              <a:ext uri="{FF2B5EF4-FFF2-40B4-BE49-F238E27FC236}">
                <a16:creationId xmlns:a16="http://schemas.microsoft.com/office/drawing/2014/main" id="{29CA86B3-5FCF-1442-B5D0-68A6A9A19542}"/>
              </a:ext>
            </a:extLst>
          </p:cNvPr>
          <p:cNvSpPr/>
          <p:nvPr userDrawn="1"/>
        </p:nvSpPr>
        <p:spPr>
          <a:xfrm>
            <a:off x="571490" y="4541887"/>
            <a:ext cx="2279286" cy="35486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i="0" u="none" strike="noStrike" cap="none" dirty="0">
                <a:latin typeface="OpenDyslexic" panose="00000500000000000000" pitchFamily="50" charset="0"/>
                <a:ea typeface="Calibri"/>
                <a:cs typeface="Calibri"/>
                <a:sym typeface="Calibri"/>
              </a:rPr>
              <a:t>Expert Support:</a:t>
            </a:r>
            <a:endParaRPr b="1" dirty="0">
              <a:latin typeface="OpenDyslexic" panose="00000500000000000000" pitchFamily="50" charset="0"/>
              <a:ea typeface="Calibri"/>
              <a:cs typeface="Calibri"/>
              <a:sym typeface="Calibri"/>
            </a:endParaRPr>
          </a:p>
        </p:txBody>
      </p:sp>
      <p:sp>
        <p:nvSpPr>
          <p:cNvPr id="22" name="Text Placeholder 45"/>
          <p:cNvSpPr>
            <a:spLocks noGrp="1"/>
          </p:cNvSpPr>
          <p:nvPr>
            <p:ph type="body" sz="quarter" idx="11" hasCustomPrompt="1"/>
          </p:nvPr>
        </p:nvSpPr>
        <p:spPr>
          <a:xfrm>
            <a:off x="129382" y="2702881"/>
            <a:ext cx="3270250" cy="1627188"/>
          </a:xfrm>
        </p:spPr>
        <p:txBody>
          <a:bodyPr>
            <a:noAutofit/>
          </a:bodyPr>
          <a:lstStyle>
            <a:lvl1pPr marL="0" indent="0">
              <a:buNone/>
              <a:defRPr sz="1400" b="1"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definitions here</a:t>
            </a:r>
            <a:endParaRPr lang="en-US" dirty="0"/>
          </a:p>
        </p:txBody>
      </p:sp>
      <p:sp>
        <p:nvSpPr>
          <p:cNvPr id="23" name="Text Placeholder 47"/>
          <p:cNvSpPr>
            <a:spLocks noGrp="1"/>
          </p:cNvSpPr>
          <p:nvPr>
            <p:ph type="body" sz="quarter" idx="12" hasCustomPrompt="1"/>
          </p:nvPr>
        </p:nvSpPr>
        <p:spPr>
          <a:xfrm>
            <a:off x="150444" y="5125351"/>
            <a:ext cx="3249188" cy="1587500"/>
          </a:xfrm>
        </p:spPr>
        <p:txBody>
          <a:bodyPr>
            <a:noAutofit/>
          </a:bodyPr>
          <a:lstStyle>
            <a:lvl1pPr marL="0" indent="0">
              <a:buNone/>
              <a:defRPr sz="1400" b="1" baseline="0">
                <a:latin typeface="OpenDyslexic" panose="00000500000000000000" pitchFamily="50" charset="0"/>
              </a:defRPr>
            </a:lvl1pPr>
            <a:lvl2pPr>
              <a:defRPr sz="1400">
                <a:latin typeface="Comic Sans MS" panose="030F0702030302020204" pitchFamily="66" charset="0"/>
              </a:defRPr>
            </a:lvl2pPr>
            <a:lvl3pPr>
              <a:defRPr sz="1400">
                <a:latin typeface="Comic Sans MS" panose="030F0702030302020204" pitchFamily="66" charset="0"/>
              </a:defRPr>
            </a:lvl3pPr>
            <a:lvl4pPr>
              <a:defRPr sz="1400">
                <a:latin typeface="Comic Sans MS" panose="030F0702030302020204" pitchFamily="66" charset="0"/>
              </a:defRPr>
            </a:lvl4pPr>
            <a:lvl5pPr>
              <a:defRPr sz="1400">
                <a:latin typeface="Comic Sans MS" panose="030F0702030302020204" pitchFamily="66" charset="0"/>
              </a:defRPr>
            </a:lvl5pPr>
          </a:lstStyle>
          <a:p>
            <a:pPr lvl="0"/>
            <a:r>
              <a:rPr lang="en-GB" b="1" dirty="0"/>
              <a:t>Put help and support here</a:t>
            </a:r>
            <a:endParaRPr lang="en-US" dirty="0"/>
          </a:p>
        </p:txBody>
      </p:sp>
      <p:sp>
        <p:nvSpPr>
          <p:cNvPr id="25" name="Text Placeholder 45"/>
          <p:cNvSpPr>
            <a:spLocks noGrp="1"/>
          </p:cNvSpPr>
          <p:nvPr>
            <p:ph type="body" sz="quarter" idx="13" hasCustomPrompt="1"/>
          </p:nvPr>
        </p:nvSpPr>
        <p:spPr>
          <a:xfrm>
            <a:off x="891061" y="134774"/>
            <a:ext cx="4960414" cy="682003"/>
          </a:xfrm>
        </p:spPr>
        <p:txBody>
          <a:bodyPr>
            <a:noAutofit/>
          </a:bodyPr>
          <a:lstStyle>
            <a:lvl1pPr marL="0" indent="0">
              <a:buNone/>
              <a:defRPr sz="3600" b="1" baseline="0">
                <a:solidFill>
                  <a:schemeClr val="bg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Title of Task</a:t>
            </a:r>
            <a:endParaRPr lang="en-US" dirty="0"/>
          </a:p>
        </p:txBody>
      </p:sp>
      <p:sp>
        <p:nvSpPr>
          <p:cNvPr id="27" name="Text Placeholder 45"/>
          <p:cNvSpPr>
            <a:spLocks noGrp="1"/>
          </p:cNvSpPr>
          <p:nvPr>
            <p:ph type="body" sz="quarter" idx="14" hasCustomPrompt="1"/>
          </p:nvPr>
        </p:nvSpPr>
        <p:spPr>
          <a:xfrm>
            <a:off x="7535164" y="173784"/>
            <a:ext cx="3812227" cy="727073"/>
          </a:xfrm>
        </p:spPr>
        <p:txBody>
          <a:bodyPr>
            <a:noAutofit/>
          </a:bodyPr>
          <a:lstStyle>
            <a:lvl1pPr marL="0" indent="0">
              <a:buNone/>
              <a:defRPr sz="1600" b="1"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Mastering objective here</a:t>
            </a:r>
            <a:endParaRPr lang="en-US" dirty="0"/>
          </a:p>
        </p:txBody>
      </p:sp>
      <p:sp>
        <p:nvSpPr>
          <p:cNvPr id="28" name="Text Placeholder 45"/>
          <p:cNvSpPr>
            <a:spLocks noGrp="1"/>
          </p:cNvSpPr>
          <p:nvPr>
            <p:ph type="body" sz="quarter" idx="15" hasCustomPrompt="1"/>
          </p:nvPr>
        </p:nvSpPr>
        <p:spPr>
          <a:xfrm>
            <a:off x="3629819" y="1077342"/>
            <a:ext cx="8401759" cy="1491727"/>
          </a:xfrm>
        </p:spPr>
        <p:txBody>
          <a:bodyPr>
            <a:noAutofit/>
          </a:bodyPr>
          <a:lstStyle>
            <a:lvl1pPr marL="0" indent="0" algn="ctr">
              <a:buNone/>
              <a:defRPr sz="2000" b="1" baseline="0">
                <a:solidFill>
                  <a:srgbClr val="0070C0"/>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task here</a:t>
            </a:r>
            <a:endParaRPr lang="en-US" dirty="0"/>
          </a:p>
        </p:txBody>
      </p:sp>
      <p:sp>
        <p:nvSpPr>
          <p:cNvPr id="29" name="Rounded Rectangle 28">
            <a:extLst>
              <a:ext uri="{FF2B5EF4-FFF2-40B4-BE49-F238E27FC236}">
                <a16:creationId xmlns:a16="http://schemas.microsoft.com/office/drawing/2014/main" id="{D9938DFA-A6AF-FC49-A5FC-FED3D9DC2D2F}"/>
              </a:ext>
            </a:extLst>
          </p:cNvPr>
          <p:cNvSpPr/>
          <p:nvPr userDrawn="1"/>
        </p:nvSpPr>
        <p:spPr>
          <a:xfrm>
            <a:off x="3650882" y="2694863"/>
            <a:ext cx="8380696" cy="4017987"/>
          </a:xfrm>
          <a:prstGeom prst="roundRect">
            <a:avLst/>
          </a:prstGeom>
          <a:solidFill>
            <a:srgbClr val="7030A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OpenDyslexic" panose="00000500000000000000" pitchFamily="50" charset="0"/>
              </a:rPr>
              <a:t>Put your</a:t>
            </a:r>
            <a:r>
              <a:rPr lang="en-GB" baseline="0" dirty="0">
                <a:latin typeface="OpenDyslexic" panose="00000500000000000000" pitchFamily="50" charset="0"/>
              </a:rPr>
              <a:t> screenshot inside this box</a:t>
            </a:r>
            <a:endParaRPr lang="en-US" dirty="0">
              <a:latin typeface="OpenDyslexic" panose="00000500000000000000" pitchFamily="50" charset="0"/>
            </a:endParaRPr>
          </a:p>
        </p:txBody>
      </p:sp>
      <p:sp>
        <p:nvSpPr>
          <p:cNvPr id="30" name="Google Shape;22;p2">
            <a:extLst>
              <a:ext uri="{FF2B5EF4-FFF2-40B4-BE49-F238E27FC236}">
                <a16:creationId xmlns:a16="http://schemas.microsoft.com/office/drawing/2014/main" id="{5239D1B4-7C3E-AB4E-869A-12C1653BD53D}"/>
              </a:ext>
            </a:extLst>
          </p:cNvPr>
          <p:cNvSpPr/>
          <p:nvPr userDrawn="1"/>
        </p:nvSpPr>
        <p:spPr>
          <a:xfrm>
            <a:off x="585778" y="2239014"/>
            <a:ext cx="2493597" cy="35520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i="0" u="none" strike="noStrike" cap="none" dirty="0">
                <a:latin typeface="OpenDyslexic" panose="00000500000000000000" pitchFamily="50" charset="0"/>
                <a:ea typeface="Calibri"/>
                <a:cs typeface="Calibri"/>
                <a:sym typeface="Calibri"/>
              </a:rPr>
              <a:t>Technical Terms:</a:t>
            </a:r>
            <a:endParaRPr b="1" dirty="0">
              <a:latin typeface="OpenDyslexic" panose="00000500000000000000" pitchFamily="50" charset="0"/>
              <a:ea typeface="Calibri"/>
              <a:cs typeface="Calibri"/>
              <a:sym typeface="Calibri"/>
            </a:endParaRPr>
          </a:p>
        </p:txBody>
      </p:sp>
      <p:pic>
        <p:nvPicPr>
          <p:cNvPr id="31" name="Picture 30" descr="Image result for key words">
            <a:extLst>
              <a:ext uri="{FF2B5EF4-FFF2-40B4-BE49-F238E27FC236}">
                <a16:creationId xmlns:a16="http://schemas.microsoft.com/office/drawing/2014/main" id="{E5B68544-722A-CF4B-910A-DF44728E1185}"/>
              </a:ext>
            </a:extLst>
          </p:cNvPr>
          <p:cNvPicPr/>
          <p:nvPr userDrawn="1"/>
        </p:nvPicPr>
        <p:blipFill>
          <a:blip r:embed="rId7" r:link="rId8" cstate="screen">
            <a:extLst>
              <a:ext uri="{28A0092B-C50C-407E-A947-70E740481C1C}">
                <a14:useLocalDpi xmlns:a14="http://schemas.microsoft.com/office/drawing/2010/main"/>
              </a:ext>
            </a:extLst>
          </a:blip>
          <a:srcRect/>
          <a:stretch>
            <a:fillRect/>
          </a:stretch>
        </p:blipFill>
        <p:spPr bwMode="auto">
          <a:xfrm>
            <a:off x="112678" y="2220573"/>
            <a:ext cx="453186" cy="453186"/>
          </a:xfrm>
          <a:prstGeom prst="rect">
            <a:avLst/>
          </a:prstGeom>
          <a:noFill/>
          <a:ln>
            <a:noFill/>
          </a:ln>
        </p:spPr>
      </p:pic>
    </p:spTree>
    <p:controls>
      <mc:AlternateContent xmlns:mc="http://schemas.openxmlformats.org/markup-compatibility/2006">
        <mc:Choice xmlns:v="urn:schemas-microsoft-com:vml" Requires="v">
          <p:control r:id="rId1" imgW="3351240" imgH="1065240"/>
        </mc:Choice>
        <mc:Fallback>
          <p:control r:id="rId1" imgW="3351240" imgH="1065240">
            <p:pic>
              <p:nvPicPr>
                <p:cNvPr id="24" name="ShockwaveFlash1"/>
                <p:cNvPicPr>
                  <a:picLocks/>
                </p:cNvPicPr>
                <p:nvPr/>
              </p:nvPicPr>
              <p:blipFill>
                <a:blip r:embed="rId9"/>
                <a:stretch>
                  <a:fillRect/>
                </a:stretch>
              </p:blipFill>
              <p:spPr>
                <a:xfrm>
                  <a:off x="97339" y="1021598"/>
                  <a:ext cx="3351212" cy="1065212"/>
                </a:xfrm>
                <a:prstGeom prst="rect">
                  <a:avLst/>
                </a:prstGeom>
              </p:spPr>
            </p:pic>
          </p:control>
        </mc:Fallback>
      </mc:AlternateContent>
    </p:controls>
    <p:extLst>
      <p:ext uri="{BB962C8B-B14F-4D97-AF65-F5344CB8AC3E}">
        <p14:creationId xmlns:p14="http://schemas.microsoft.com/office/powerpoint/2010/main" val="36421130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7" name="Google Shape;21;p2">
            <a:extLst>
              <a:ext uri="{FF2B5EF4-FFF2-40B4-BE49-F238E27FC236}">
                <a16:creationId xmlns:a16="http://schemas.microsoft.com/office/drawing/2014/main" id="{7499D919-8C49-764A-96F9-D1CEC839C84A}"/>
              </a:ext>
            </a:extLst>
          </p:cNvPr>
          <p:cNvSpPr/>
          <p:nvPr userDrawn="1"/>
        </p:nvSpPr>
        <p:spPr>
          <a:xfrm>
            <a:off x="-1941992" y="0"/>
            <a:ext cx="9734774" cy="936157"/>
          </a:xfrm>
          <a:prstGeom prst="flowChartInputOutput">
            <a:avLst/>
          </a:prstGeom>
          <a:solidFill>
            <a:srgbClr val="7030A0">
              <a:alpha val="80000"/>
            </a:srgbClr>
          </a:solidFill>
          <a:ln w="12700" cap="flat" cmpd="sng">
            <a:solidFill>
              <a:schemeClr val="dk1">
                <a:alpha val="8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Dyslexic" panose="00000500000000000000" pitchFamily="50" charset="0"/>
              <a:ea typeface="Calibri"/>
              <a:cs typeface="Calibri"/>
              <a:sym typeface="Calibri"/>
            </a:endParaRPr>
          </a:p>
        </p:txBody>
      </p:sp>
      <p:pic>
        <p:nvPicPr>
          <p:cNvPr id="21" name="Google Shape;66;p8" descr="Image result for pencil clipart">
            <a:extLst>
              <a:ext uri="{FF2B5EF4-FFF2-40B4-BE49-F238E27FC236}">
                <a16:creationId xmlns:a16="http://schemas.microsoft.com/office/drawing/2014/main" id="{4AEF5249-02C9-6841-AE6F-60868BD3ADAA}"/>
              </a:ext>
            </a:extLst>
          </p:cNvPr>
          <p:cNvPicPr preferRelativeResize="0"/>
          <p:nvPr userDrawn="1"/>
        </p:nvPicPr>
        <p:blipFill rotWithShape="1">
          <a:blip r:embed="rId2" cstate="screen">
            <a:alphaModFix/>
            <a:extLst>
              <a:ext uri="{28A0092B-C50C-407E-A947-70E740481C1C}">
                <a14:useLocalDpi xmlns:a14="http://schemas.microsoft.com/office/drawing/2010/main"/>
              </a:ext>
            </a:extLst>
          </a:blip>
          <a:srcRect/>
          <a:stretch/>
        </p:blipFill>
        <p:spPr>
          <a:xfrm>
            <a:off x="139302" y="153856"/>
            <a:ext cx="609579" cy="593324"/>
          </a:xfrm>
          <a:prstGeom prst="rect">
            <a:avLst/>
          </a:prstGeom>
          <a:noFill/>
          <a:ln>
            <a:noFill/>
          </a:ln>
        </p:spPr>
      </p:pic>
      <p:sp>
        <p:nvSpPr>
          <p:cNvPr id="25" name="Text Placeholder 45"/>
          <p:cNvSpPr>
            <a:spLocks noGrp="1"/>
          </p:cNvSpPr>
          <p:nvPr>
            <p:ph type="body" sz="quarter" idx="13" hasCustomPrompt="1"/>
          </p:nvPr>
        </p:nvSpPr>
        <p:spPr>
          <a:xfrm>
            <a:off x="891061" y="134774"/>
            <a:ext cx="4960414" cy="682003"/>
          </a:xfrm>
        </p:spPr>
        <p:txBody>
          <a:bodyPr>
            <a:noAutofit/>
          </a:bodyPr>
          <a:lstStyle>
            <a:lvl1pPr marL="0" indent="0">
              <a:buNone/>
              <a:defRPr sz="3600" b="1" baseline="0">
                <a:solidFill>
                  <a:schemeClr val="bg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Title of Task</a:t>
            </a:r>
            <a:endParaRPr lang="en-US" dirty="0"/>
          </a:p>
        </p:txBody>
      </p:sp>
      <p:sp>
        <p:nvSpPr>
          <p:cNvPr id="27" name="Text Placeholder 45"/>
          <p:cNvSpPr>
            <a:spLocks noGrp="1"/>
          </p:cNvSpPr>
          <p:nvPr>
            <p:ph type="body" sz="quarter" idx="15" hasCustomPrompt="1"/>
          </p:nvPr>
        </p:nvSpPr>
        <p:spPr>
          <a:xfrm>
            <a:off x="139303" y="1077343"/>
            <a:ext cx="11892276" cy="5747999"/>
          </a:xfrm>
        </p:spPr>
        <p:txBody>
          <a:bodyPr>
            <a:noAutofit/>
          </a:bodyPr>
          <a:lstStyle>
            <a:lvl1pPr marL="0" indent="0">
              <a:buNone/>
              <a:defRPr sz="1800" b="1" baseline="0">
                <a:solidFill>
                  <a:srgbClr val="0070C0"/>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content here</a:t>
            </a:r>
            <a:endParaRPr lang="en-US" dirty="0"/>
          </a:p>
        </p:txBody>
      </p:sp>
    </p:spTree>
    <p:extLst>
      <p:ext uri="{BB962C8B-B14F-4D97-AF65-F5344CB8AC3E}">
        <p14:creationId xmlns:p14="http://schemas.microsoft.com/office/powerpoint/2010/main" val="14307425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sks To Complete">
    <p:spTree>
      <p:nvGrpSpPr>
        <p:cNvPr id="1" name=""/>
        <p:cNvGrpSpPr/>
        <p:nvPr/>
      </p:nvGrpSpPr>
      <p:grpSpPr>
        <a:xfrm>
          <a:off x="0" y="0"/>
          <a:ext cx="0" cy="0"/>
          <a:chOff x="0" y="0"/>
          <a:chExt cx="0" cy="0"/>
        </a:xfrm>
      </p:grpSpPr>
      <p:sp>
        <p:nvSpPr>
          <p:cNvPr id="7" name="Google Shape;21;p2">
            <a:extLst>
              <a:ext uri="{FF2B5EF4-FFF2-40B4-BE49-F238E27FC236}">
                <a16:creationId xmlns:a16="http://schemas.microsoft.com/office/drawing/2014/main" id="{7499D919-8C49-764A-96F9-D1CEC839C84A}"/>
              </a:ext>
            </a:extLst>
          </p:cNvPr>
          <p:cNvSpPr/>
          <p:nvPr userDrawn="1"/>
        </p:nvSpPr>
        <p:spPr>
          <a:xfrm>
            <a:off x="-1941992" y="0"/>
            <a:ext cx="9734774" cy="936157"/>
          </a:xfrm>
          <a:prstGeom prst="flowChartInputOutput">
            <a:avLst/>
          </a:prstGeom>
          <a:solidFill>
            <a:srgbClr val="7030A0">
              <a:alpha val="80000"/>
            </a:srgbClr>
          </a:solidFill>
          <a:ln w="12700" cap="flat" cmpd="sng">
            <a:solidFill>
              <a:schemeClr val="dk1">
                <a:alpha val="8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Dyslexic" panose="00000500000000000000" pitchFamily="50" charset="0"/>
              <a:ea typeface="Calibri"/>
              <a:cs typeface="Calibri"/>
              <a:sym typeface="Calibri"/>
            </a:endParaRPr>
          </a:p>
        </p:txBody>
      </p:sp>
      <p:pic>
        <p:nvPicPr>
          <p:cNvPr id="21" name="Google Shape;66;p8" descr="Image result for pencil clipart">
            <a:extLst>
              <a:ext uri="{FF2B5EF4-FFF2-40B4-BE49-F238E27FC236}">
                <a16:creationId xmlns:a16="http://schemas.microsoft.com/office/drawing/2014/main" id="{4AEF5249-02C9-6841-AE6F-60868BD3ADAA}"/>
              </a:ext>
            </a:extLst>
          </p:cNvPr>
          <p:cNvPicPr preferRelativeResize="0"/>
          <p:nvPr userDrawn="1"/>
        </p:nvPicPr>
        <p:blipFill rotWithShape="1">
          <a:blip r:embed="rId2" cstate="screen">
            <a:alphaModFix/>
            <a:extLst>
              <a:ext uri="{28A0092B-C50C-407E-A947-70E740481C1C}">
                <a14:useLocalDpi xmlns:a14="http://schemas.microsoft.com/office/drawing/2010/main"/>
              </a:ext>
            </a:extLst>
          </a:blip>
          <a:srcRect/>
          <a:stretch/>
        </p:blipFill>
        <p:spPr>
          <a:xfrm>
            <a:off x="139302" y="153856"/>
            <a:ext cx="609579" cy="593324"/>
          </a:xfrm>
          <a:prstGeom prst="rect">
            <a:avLst/>
          </a:prstGeom>
          <a:noFill/>
          <a:ln>
            <a:noFill/>
          </a:ln>
        </p:spPr>
      </p:pic>
      <p:sp>
        <p:nvSpPr>
          <p:cNvPr id="25" name="Text Placeholder 45"/>
          <p:cNvSpPr>
            <a:spLocks noGrp="1"/>
          </p:cNvSpPr>
          <p:nvPr>
            <p:ph type="body" sz="quarter" idx="13" hasCustomPrompt="1"/>
          </p:nvPr>
        </p:nvSpPr>
        <p:spPr>
          <a:xfrm>
            <a:off x="891061" y="134774"/>
            <a:ext cx="4960414" cy="682003"/>
          </a:xfrm>
        </p:spPr>
        <p:txBody>
          <a:bodyPr>
            <a:noAutofit/>
          </a:bodyPr>
          <a:lstStyle>
            <a:lvl1pPr marL="0" indent="0">
              <a:buNone/>
              <a:defRPr sz="3600" b="1" baseline="0">
                <a:solidFill>
                  <a:schemeClr val="bg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Title of Task</a:t>
            </a:r>
            <a:endParaRPr lang="en-US" dirty="0"/>
          </a:p>
        </p:txBody>
      </p:sp>
      <p:pic>
        <p:nvPicPr>
          <p:cNvPr id="14338" name="Picture 2" descr="Related image">
            <a:extLst>
              <a:ext uri="{FF2B5EF4-FFF2-40B4-BE49-F238E27FC236}">
                <a16:creationId xmlns:a16="http://schemas.microsoft.com/office/drawing/2014/main" id="{605429C4-6C99-40D8-AD68-0970C38A28C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034" y="1123405"/>
            <a:ext cx="7950619" cy="5656217"/>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BEAE1EF8-8BE3-48EF-A59D-F75AED083E32}"/>
              </a:ext>
            </a:extLst>
          </p:cNvPr>
          <p:cNvSpPr/>
          <p:nvPr userDrawn="1"/>
        </p:nvSpPr>
        <p:spPr>
          <a:xfrm>
            <a:off x="8684528" y="1"/>
            <a:ext cx="3500438" cy="2279250"/>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Dyslexic" panose="00000500000000000000" pitchFamily="50" charset="0"/>
            </a:endParaRPr>
          </a:p>
        </p:txBody>
      </p:sp>
      <p:sp>
        <p:nvSpPr>
          <p:cNvPr id="20" name="Rectangle 19">
            <a:extLst>
              <a:ext uri="{FF2B5EF4-FFF2-40B4-BE49-F238E27FC236}">
                <a16:creationId xmlns:a16="http://schemas.microsoft.com/office/drawing/2014/main" id="{E1D1F823-A8DE-4B4F-A93E-0D9B42074342}"/>
              </a:ext>
            </a:extLst>
          </p:cNvPr>
          <p:cNvSpPr/>
          <p:nvPr userDrawn="1"/>
        </p:nvSpPr>
        <p:spPr>
          <a:xfrm>
            <a:off x="8684528" y="2295137"/>
            <a:ext cx="3500438" cy="2361725"/>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Dyslexic" panose="00000500000000000000" pitchFamily="50" charset="0"/>
            </a:endParaRPr>
          </a:p>
        </p:txBody>
      </p:sp>
      <p:pic>
        <p:nvPicPr>
          <p:cNvPr id="22" name="Google Shape;395;p52" descr="Related image">
            <a:extLst>
              <a:ext uri="{FF2B5EF4-FFF2-40B4-BE49-F238E27FC236}">
                <a16:creationId xmlns:a16="http://schemas.microsoft.com/office/drawing/2014/main" id="{7704B740-B377-4270-94DE-79BF7812C01D}"/>
              </a:ext>
            </a:extLst>
          </p:cNvPr>
          <p:cNvPicPr preferRelativeResize="0"/>
          <p:nvPr userDrawn="1"/>
        </p:nvPicPr>
        <p:blipFill rotWithShape="1">
          <a:blip r:embed="rId4" cstate="screen">
            <a:alphaModFix/>
            <a:extLst>
              <a:ext uri="{28A0092B-C50C-407E-A947-70E740481C1C}">
                <a14:useLocalDpi xmlns:a14="http://schemas.microsoft.com/office/drawing/2010/main"/>
              </a:ext>
            </a:extLst>
          </a:blip>
          <a:srcRect/>
          <a:stretch/>
        </p:blipFill>
        <p:spPr>
          <a:xfrm>
            <a:off x="8719313" y="2279251"/>
            <a:ext cx="570582" cy="599351"/>
          </a:xfrm>
          <a:prstGeom prst="rect">
            <a:avLst/>
          </a:prstGeom>
          <a:noFill/>
          <a:ln>
            <a:noFill/>
          </a:ln>
        </p:spPr>
      </p:pic>
      <p:sp>
        <p:nvSpPr>
          <p:cNvPr id="23" name="Google Shape;22;p2">
            <a:extLst>
              <a:ext uri="{FF2B5EF4-FFF2-40B4-BE49-F238E27FC236}">
                <a16:creationId xmlns:a16="http://schemas.microsoft.com/office/drawing/2014/main" id="{CB9B2DAA-0CB4-4B96-AE27-A9F2D41ED497}"/>
              </a:ext>
            </a:extLst>
          </p:cNvPr>
          <p:cNvSpPr/>
          <p:nvPr userDrawn="1"/>
        </p:nvSpPr>
        <p:spPr>
          <a:xfrm>
            <a:off x="9241730" y="2369118"/>
            <a:ext cx="2279286" cy="35486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i="0" u="none" strike="noStrike" cap="none" dirty="0">
                <a:latin typeface="OpenDyslexic" panose="00000500000000000000" pitchFamily="50" charset="0"/>
                <a:ea typeface="Calibri"/>
                <a:cs typeface="Calibri"/>
                <a:sym typeface="Calibri"/>
              </a:rPr>
              <a:t>Expert Support:</a:t>
            </a:r>
            <a:endParaRPr b="1" dirty="0">
              <a:latin typeface="OpenDyslexic" panose="00000500000000000000" pitchFamily="50" charset="0"/>
              <a:ea typeface="Calibri"/>
              <a:cs typeface="Calibri"/>
              <a:sym typeface="Calibri"/>
            </a:endParaRPr>
          </a:p>
        </p:txBody>
      </p:sp>
      <p:sp>
        <p:nvSpPr>
          <p:cNvPr id="24" name="Text Placeholder 45">
            <a:extLst>
              <a:ext uri="{FF2B5EF4-FFF2-40B4-BE49-F238E27FC236}">
                <a16:creationId xmlns:a16="http://schemas.microsoft.com/office/drawing/2014/main" id="{86F50C77-2F52-485F-8FCD-758F18EA6E46}"/>
              </a:ext>
            </a:extLst>
          </p:cNvPr>
          <p:cNvSpPr>
            <a:spLocks noGrp="1"/>
          </p:cNvSpPr>
          <p:nvPr>
            <p:ph type="body" sz="quarter" idx="11" hasCustomPrompt="1"/>
          </p:nvPr>
        </p:nvSpPr>
        <p:spPr>
          <a:xfrm>
            <a:off x="8799622" y="530112"/>
            <a:ext cx="3270250" cy="1627188"/>
          </a:xfrm>
        </p:spPr>
        <p:txBody>
          <a:bodyPr>
            <a:noAutofit/>
          </a:bodyPr>
          <a:lstStyle>
            <a:lvl1pPr marL="0" indent="0">
              <a:buNone/>
              <a:defRPr sz="1400" b="1"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definitions here</a:t>
            </a:r>
            <a:endParaRPr lang="en-US" dirty="0"/>
          </a:p>
        </p:txBody>
      </p:sp>
      <p:sp>
        <p:nvSpPr>
          <p:cNvPr id="26" name="Text Placeholder 47">
            <a:extLst>
              <a:ext uri="{FF2B5EF4-FFF2-40B4-BE49-F238E27FC236}">
                <a16:creationId xmlns:a16="http://schemas.microsoft.com/office/drawing/2014/main" id="{4F55CCA2-BB62-456A-85C1-00B891256F9F}"/>
              </a:ext>
            </a:extLst>
          </p:cNvPr>
          <p:cNvSpPr>
            <a:spLocks noGrp="1"/>
          </p:cNvSpPr>
          <p:nvPr>
            <p:ph type="body" sz="quarter" idx="12" hasCustomPrompt="1"/>
          </p:nvPr>
        </p:nvSpPr>
        <p:spPr>
          <a:xfrm>
            <a:off x="8820684" y="2952582"/>
            <a:ext cx="3249188" cy="1587500"/>
          </a:xfrm>
        </p:spPr>
        <p:txBody>
          <a:bodyPr>
            <a:noAutofit/>
          </a:bodyPr>
          <a:lstStyle>
            <a:lvl1pPr marL="0" indent="0">
              <a:buNone/>
              <a:defRPr sz="1400" b="1" baseline="0">
                <a:latin typeface="OpenDyslexic" panose="00000500000000000000" pitchFamily="50" charset="0"/>
              </a:defRPr>
            </a:lvl1pPr>
            <a:lvl2pPr>
              <a:defRPr sz="1400">
                <a:latin typeface="Comic Sans MS" panose="030F0702030302020204" pitchFamily="66" charset="0"/>
              </a:defRPr>
            </a:lvl2pPr>
            <a:lvl3pPr>
              <a:defRPr sz="1400">
                <a:latin typeface="Comic Sans MS" panose="030F0702030302020204" pitchFamily="66" charset="0"/>
              </a:defRPr>
            </a:lvl3pPr>
            <a:lvl4pPr>
              <a:defRPr sz="1400">
                <a:latin typeface="Comic Sans MS" panose="030F0702030302020204" pitchFamily="66" charset="0"/>
              </a:defRPr>
            </a:lvl4pPr>
            <a:lvl5pPr>
              <a:defRPr sz="1400">
                <a:latin typeface="Comic Sans MS" panose="030F0702030302020204" pitchFamily="66" charset="0"/>
              </a:defRPr>
            </a:lvl5pPr>
          </a:lstStyle>
          <a:p>
            <a:pPr lvl="0"/>
            <a:r>
              <a:rPr lang="en-GB" b="1" dirty="0"/>
              <a:t>Put help and support here</a:t>
            </a:r>
            <a:endParaRPr lang="en-US" dirty="0"/>
          </a:p>
        </p:txBody>
      </p:sp>
      <p:sp>
        <p:nvSpPr>
          <p:cNvPr id="28" name="Google Shape;22;p2">
            <a:extLst>
              <a:ext uri="{FF2B5EF4-FFF2-40B4-BE49-F238E27FC236}">
                <a16:creationId xmlns:a16="http://schemas.microsoft.com/office/drawing/2014/main" id="{75468D02-D337-47BE-A273-A6014D199496}"/>
              </a:ext>
            </a:extLst>
          </p:cNvPr>
          <p:cNvSpPr/>
          <p:nvPr userDrawn="1"/>
        </p:nvSpPr>
        <p:spPr>
          <a:xfrm>
            <a:off x="9256018" y="66245"/>
            <a:ext cx="2493597" cy="35520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i="0" u="none" strike="noStrike" cap="none" dirty="0">
                <a:latin typeface="OpenDyslexic" panose="00000500000000000000" pitchFamily="50" charset="0"/>
                <a:ea typeface="Calibri"/>
                <a:cs typeface="Calibri"/>
                <a:sym typeface="Calibri"/>
              </a:rPr>
              <a:t>Technical Terms:</a:t>
            </a:r>
            <a:endParaRPr b="1" dirty="0">
              <a:latin typeface="OpenDyslexic" panose="00000500000000000000" pitchFamily="50" charset="0"/>
              <a:ea typeface="Calibri"/>
              <a:cs typeface="Calibri"/>
              <a:sym typeface="Calibri"/>
            </a:endParaRPr>
          </a:p>
        </p:txBody>
      </p:sp>
      <p:pic>
        <p:nvPicPr>
          <p:cNvPr id="29" name="Picture 28" descr="Image result for key words">
            <a:extLst>
              <a:ext uri="{FF2B5EF4-FFF2-40B4-BE49-F238E27FC236}">
                <a16:creationId xmlns:a16="http://schemas.microsoft.com/office/drawing/2014/main" id="{29BF5E1F-FE53-4BF8-9B87-11F5FFD1BECE}"/>
              </a:ext>
            </a:extLst>
          </p:cNvPr>
          <p:cNvPicPr/>
          <p:nvPr userDrawn="1"/>
        </p:nvPicPr>
        <p:blipFill>
          <a:blip r:embed="rId5" r:link="rId6" cstate="screen">
            <a:extLst>
              <a:ext uri="{28A0092B-C50C-407E-A947-70E740481C1C}">
                <a14:useLocalDpi xmlns:a14="http://schemas.microsoft.com/office/drawing/2010/main"/>
              </a:ext>
            </a:extLst>
          </a:blip>
          <a:srcRect/>
          <a:stretch>
            <a:fillRect/>
          </a:stretch>
        </p:blipFill>
        <p:spPr bwMode="auto">
          <a:xfrm>
            <a:off x="8782918" y="47804"/>
            <a:ext cx="453186" cy="453186"/>
          </a:xfrm>
          <a:prstGeom prst="rect">
            <a:avLst/>
          </a:prstGeom>
          <a:noFill/>
          <a:ln>
            <a:noFill/>
          </a:ln>
        </p:spPr>
      </p:pic>
      <p:sp>
        <p:nvSpPr>
          <p:cNvPr id="30" name="Rectangle 29">
            <a:extLst>
              <a:ext uri="{FF2B5EF4-FFF2-40B4-BE49-F238E27FC236}">
                <a16:creationId xmlns:a16="http://schemas.microsoft.com/office/drawing/2014/main" id="{D7FC793F-FC54-4B72-860F-7F4E3B2D5D43}"/>
              </a:ext>
            </a:extLst>
          </p:cNvPr>
          <p:cNvSpPr/>
          <p:nvPr userDrawn="1"/>
        </p:nvSpPr>
        <p:spPr>
          <a:xfrm>
            <a:off x="8681996" y="4668461"/>
            <a:ext cx="3500438" cy="2189539"/>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Dyslexic" panose="00000500000000000000" pitchFamily="50" charset="0"/>
            </a:endParaRPr>
          </a:p>
        </p:txBody>
      </p:sp>
      <p:pic>
        <p:nvPicPr>
          <p:cNvPr id="14340" name="Picture 4" descr="Related image">
            <a:extLst>
              <a:ext uri="{FF2B5EF4-FFF2-40B4-BE49-F238E27FC236}">
                <a16:creationId xmlns:a16="http://schemas.microsoft.com/office/drawing/2014/main" id="{D98EF08F-A768-48DD-B733-36183810EFA4}"/>
              </a:ext>
            </a:extLst>
          </p:cNvPr>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r="16349"/>
          <a:stretch/>
        </p:blipFill>
        <p:spPr bwMode="auto">
          <a:xfrm>
            <a:off x="8769855" y="4807084"/>
            <a:ext cx="522090" cy="312065"/>
          </a:xfrm>
          <a:prstGeom prst="rect">
            <a:avLst/>
          </a:prstGeom>
          <a:noFill/>
          <a:extLst>
            <a:ext uri="{909E8E84-426E-40DD-AFC4-6F175D3DCCD1}">
              <a14:hiddenFill xmlns:a14="http://schemas.microsoft.com/office/drawing/2010/main">
                <a:solidFill>
                  <a:srgbClr val="FFFFFF"/>
                </a:solidFill>
              </a14:hiddenFill>
            </a:ext>
          </a:extLst>
        </p:spPr>
      </p:pic>
      <p:sp>
        <p:nvSpPr>
          <p:cNvPr id="31" name="Google Shape;22;p2">
            <a:extLst>
              <a:ext uri="{FF2B5EF4-FFF2-40B4-BE49-F238E27FC236}">
                <a16:creationId xmlns:a16="http://schemas.microsoft.com/office/drawing/2014/main" id="{237911BA-E4C3-425A-A202-CCB553FC3EDB}"/>
              </a:ext>
            </a:extLst>
          </p:cNvPr>
          <p:cNvSpPr/>
          <p:nvPr userDrawn="1"/>
        </p:nvSpPr>
        <p:spPr>
          <a:xfrm>
            <a:off x="9256018" y="4799038"/>
            <a:ext cx="2279286" cy="35486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i="0" u="none" strike="noStrike" cap="none" dirty="0">
                <a:latin typeface="OpenDyslexic" panose="00000500000000000000" pitchFamily="50" charset="0"/>
                <a:ea typeface="Calibri"/>
                <a:cs typeface="Calibri"/>
                <a:sym typeface="Calibri"/>
              </a:rPr>
              <a:t>Challenge Task:</a:t>
            </a:r>
            <a:endParaRPr b="1" dirty="0">
              <a:latin typeface="OpenDyslexic" panose="00000500000000000000" pitchFamily="50" charset="0"/>
              <a:ea typeface="Calibri"/>
              <a:cs typeface="Calibri"/>
              <a:sym typeface="Calibri"/>
            </a:endParaRPr>
          </a:p>
        </p:txBody>
      </p:sp>
      <p:sp>
        <p:nvSpPr>
          <p:cNvPr id="32" name="Text Placeholder 47">
            <a:extLst>
              <a:ext uri="{FF2B5EF4-FFF2-40B4-BE49-F238E27FC236}">
                <a16:creationId xmlns:a16="http://schemas.microsoft.com/office/drawing/2014/main" id="{BB9B3415-D5C3-4249-B343-0FAF6E69A13F}"/>
              </a:ext>
            </a:extLst>
          </p:cNvPr>
          <p:cNvSpPr>
            <a:spLocks noGrp="1"/>
          </p:cNvSpPr>
          <p:nvPr>
            <p:ph type="body" sz="quarter" idx="14" hasCustomPrompt="1"/>
          </p:nvPr>
        </p:nvSpPr>
        <p:spPr>
          <a:xfrm>
            <a:off x="8820684" y="5196570"/>
            <a:ext cx="3249188" cy="1587500"/>
          </a:xfrm>
        </p:spPr>
        <p:txBody>
          <a:bodyPr>
            <a:noAutofit/>
          </a:bodyPr>
          <a:lstStyle>
            <a:lvl1pPr marL="0" indent="0">
              <a:buNone/>
              <a:defRPr sz="1400" b="1" baseline="0">
                <a:latin typeface="OpenDyslexic" panose="00000500000000000000" pitchFamily="50" charset="0"/>
              </a:defRPr>
            </a:lvl1pPr>
            <a:lvl2pPr>
              <a:defRPr sz="1400">
                <a:latin typeface="Comic Sans MS" panose="030F0702030302020204" pitchFamily="66" charset="0"/>
              </a:defRPr>
            </a:lvl2pPr>
            <a:lvl3pPr>
              <a:defRPr sz="1400">
                <a:latin typeface="Comic Sans MS" panose="030F0702030302020204" pitchFamily="66" charset="0"/>
              </a:defRPr>
            </a:lvl3pPr>
            <a:lvl4pPr>
              <a:defRPr sz="1400">
                <a:latin typeface="Comic Sans MS" panose="030F0702030302020204" pitchFamily="66" charset="0"/>
              </a:defRPr>
            </a:lvl4pPr>
            <a:lvl5pPr>
              <a:defRPr sz="1400">
                <a:latin typeface="Comic Sans MS" panose="030F0702030302020204" pitchFamily="66" charset="0"/>
              </a:defRPr>
            </a:lvl5pPr>
          </a:lstStyle>
          <a:p>
            <a:pPr lvl="0"/>
            <a:r>
              <a:rPr lang="en-GB" b="1" dirty="0"/>
              <a:t>Put challenge task here</a:t>
            </a:r>
            <a:endParaRPr lang="en-US" dirty="0"/>
          </a:p>
        </p:txBody>
      </p:sp>
      <p:sp>
        <p:nvSpPr>
          <p:cNvPr id="3" name="Text Placeholder 2">
            <a:extLst>
              <a:ext uri="{FF2B5EF4-FFF2-40B4-BE49-F238E27FC236}">
                <a16:creationId xmlns:a16="http://schemas.microsoft.com/office/drawing/2014/main" id="{D22774BD-0B3C-4940-A7A9-9FBF27A7D8E0}"/>
              </a:ext>
            </a:extLst>
          </p:cNvPr>
          <p:cNvSpPr>
            <a:spLocks noGrp="1"/>
          </p:cNvSpPr>
          <p:nvPr>
            <p:ph type="body" sz="quarter" idx="15" hasCustomPrompt="1"/>
          </p:nvPr>
        </p:nvSpPr>
        <p:spPr>
          <a:xfrm>
            <a:off x="749300" y="1619251"/>
            <a:ext cx="6540500" cy="3187834"/>
          </a:xfrm>
        </p:spPr>
        <p:txBody>
          <a:bodyPr/>
          <a:lstStyle>
            <a:lvl1pPr marL="0" indent="0">
              <a:buNone/>
              <a:defRPr>
                <a:latin typeface="OpenDyslexic" panose="00000500000000000000" pitchFamily="50" charset="0"/>
              </a:defRPr>
            </a:lvl1pPr>
            <a:lvl2pPr marL="457200" indent="0">
              <a:buNone/>
              <a:defRPr>
                <a:latin typeface="OpenDyslexic" panose="00000500000000000000" pitchFamily="50" charset="0"/>
              </a:defRPr>
            </a:lvl2pPr>
            <a:lvl3pPr marL="914400" indent="0">
              <a:buNone/>
              <a:defRPr>
                <a:latin typeface="OpenDyslexic" panose="00000500000000000000" pitchFamily="50" charset="0"/>
              </a:defRPr>
            </a:lvl3pPr>
            <a:lvl4pPr marL="1371600" indent="0">
              <a:buNone/>
              <a:defRPr>
                <a:latin typeface="OpenDyslexic" panose="00000500000000000000" pitchFamily="50" charset="0"/>
              </a:defRPr>
            </a:lvl4pPr>
            <a:lvl5pPr marL="1828800" indent="0">
              <a:buNone/>
              <a:defRPr>
                <a:latin typeface="OpenDyslexic" panose="00000500000000000000" pitchFamily="50" charset="0"/>
              </a:defRPr>
            </a:lvl5pPr>
          </a:lstStyle>
          <a:p>
            <a:pPr lvl="0"/>
            <a:r>
              <a:rPr lang="en-US" dirty="0"/>
              <a:t>Enter task to complete here</a:t>
            </a:r>
            <a:endParaRPr lang="en-GB" dirty="0"/>
          </a:p>
        </p:txBody>
      </p:sp>
      <p:pic>
        <p:nvPicPr>
          <p:cNvPr id="14342" name="Picture 6" descr="Image result for loading bar gif transparent">
            <a:extLst>
              <a:ext uri="{FF2B5EF4-FFF2-40B4-BE49-F238E27FC236}">
                <a16:creationId xmlns:a16="http://schemas.microsoft.com/office/drawing/2014/main" id="{5D7CC457-D50C-4C46-8946-33DAAB89264B}"/>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497199" y="4993744"/>
            <a:ext cx="4192367" cy="939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06566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omework">
    <p:spTree>
      <p:nvGrpSpPr>
        <p:cNvPr id="1" name=""/>
        <p:cNvGrpSpPr/>
        <p:nvPr/>
      </p:nvGrpSpPr>
      <p:grpSpPr>
        <a:xfrm>
          <a:off x="0" y="0"/>
          <a:ext cx="0" cy="0"/>
          <a:chOff x="0" y="0"/>
          <a:chExt cx="0" cy="0"/>
        </a:xfrm>
      </p:grpSpPr>
      <p:sp>
        <p:nvSpPr>
          <p:cNvPr id="7" name="Google Shape;21;p2">
            <a:extLst>
              <a:ext uri="{FF2B5EF4-FFF2-40B4-BE49-F238E27FC236}">
                <a16:creationId xmlns:a16="http://schemas.microsoft.com/office/drawing/2014/main" id="{7499D919-8C49-764A-96F9-D1CEC839C84A}"/>
              </a:ext>
            </a:extLst>
          </p:cNvPr>
          <p:cNvSpPr/>
          <p:nvPr userDrawn="1"/>
        </p:nvSpPr>
        <p:spPr>
          <a:xfrm>
            <a:off x="-1941992" y="0"/>
            <a:ext cx="9734774" cy="936157"/>
          </a:xfrm>
          <a:prstGeom prst="flowChartInputOutput">
            <a:avLst/>
          </a:prstGeom>
          <a:solidFill>
            <a:srgbClr val="7030A0">
              <a:alpha val="80000"/>
            </a:srgbClr>
          </a:solidFill>
          <a:ln w="12700" cap="flat" cmpd="sng">
            <a:solidFill>
              <a:schemeClr val="dk1">
                <a:alpha val="8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Dyslexic" panose="00000500000000000000" pitchFamily="50" charset="0"/>
              <a:ea typeface="Calibri"/>
              <a:cs typeface="Calibri"/>
              <a:sym typeface="Calibri"/>
            </a:endParaRPr>
          </a:p>
        </p:txBody>
      </p:sp>
      <p:sp>
        <p:nvSpPr>
          <p:cNvPr id="27" name="Text Placeholder 45"/>
          <p:cNvSpPr>
            <a:spLocks noGrp="1"/>
          </p:cNvSpPr>
          <p:nvPr>
            <p:ph type="body" sz="quarter" idx="15" hasCustomPrompt="1"/>
          </p:nvPr>
        </p:nvSpPr>
        <p:spPr>
          <a:xfrm>
            <a:off x="139303" y="1077344"/>
            <a:ext cx="6429137" cy="3865606"/>
          </a:xfrm>
        </p:spPr>
        <p:txBody>
          <a:bodyPr>
            <a:noAutofit/>
          </a:bodyPr>
          <a:lstStyle>
            <a:lvl1pPr marL="0" indent="0">
              <a:buNone/>
              <a:defRPr sz="1800" b="1" baseline="0">
                <a:solidFill>
                  <a:srgbClr val="0070C0"/>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homework task here</a:t>
            </a:r>
            <a:endParaRPr lang="en-US" dirty="0"/>
          </a:p>
        </p:txBody>
      </p:sp>
      <p:pic>
        <p:nvPicPr>
          <p:cNvPr id="8" name="Picture 12" descr="Image result for homework">
            <a:extLst>
              <a:ext uri="{FF2B5EF4-FFF2-40B4-BE49-F238E27FC236}">
                <a16:creationId xmlns:a16="http://schemas.microsoft.com/office/drawing/2014/main" id="{9A0D1738-086B-A049-8A65-F3CB7F54DC2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83601" y="117157"/>
            <a:ext cx="802832" cy="7175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0" name="Google Shape;22;p2">
            <a:extLst>
              <a:ext uri="{FF2B5EF4-FFF2-40B4-BE49-F238E27FC236}">
                <a16:creationId xmlns:a16="http://schemas.microsoft.com/office/drawing/2014/main" id="{A683C79A-5CF8-F04C-AF63-CB1E3D3BC3CE}"/>
              </a:ext>
            </a:extLst>
          </p:cNvPr>
          <p:cNvSpPr/>
          <p:nvPr userDrawn="1"/>
        </p:nvSpPr>
        <p:spPr>
          <a:xfrm>
            <a:off x="1304365" y="71437"/>
            <a:ext cx="4467789" cy="84401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i="0" u="none" strike="noStrike" cap="none" dirty="0">
                <a:solidFill>
                  <a:schemeClr val="lt1"/>
                </a:solidFill>
                <a:latin typeface="OpenDyslexic" panose="00000500000000000000" pitchFamily="50" charset="0"/>
                <a:ea typeface="Calibri"/>
                <a:cs typeface="Calibri"/>
                <a:sym typeface="Calibri"/>
              </a:rPr>
              <a:t>Homework</a:t>
            </a:r>
            <a:endParaRPr sz="4000" b="1" dirty="0">
              <a:solidFill>
                <a:schemeClr val="lt1"/>
              </a:solidFill>
              <a:latin typeface="OpenDyslexic" panose="00000500000000000000" pitchFamily="50" charset="0"/>
              <a:ea typeface="Calibri"/>
              <a:cs typeface="Calibri"/>
              <a:sym typeface="Calibri"/>
            </a:endParaRPr>
          </a:p>
        </p:txBody>
      </p:sp>
      <p:pic>
        <p:nvPicPr>
          <p:cNvPr id="2" name="Picture 1">
            <a:extLst>
              <a:ext uri="{FF2B5EF4-FFF2-40B4-BE49-F238E27FC236}">
                <a16:creationId xmlns:a16="http://schemas.microsoft.com/office/drawing/2014/main" id="{5D379EB0-9DEE-A448-B780-985042B30334}"/>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backgroundRemoval t="2233" b="97395" l="2077" r="95615">
                        <a14:foregroundMark x1="34000" y1="14888" x2="5923" y2="22457"/>
                        <a14:foregroundMark x1="5923" y1="22457" x2="2154" y2="26923"/>
                        <a14:foregroundMark x1="2154" y1="26923" x2="10769" y2="85360"/>
                        <a14:foregroundMark x1="10769" y1="85360" x2="13077" y2="91811"/>
                        <a14:foregroundMark x1="13077" y1="91811" x2="20385" y2="91811"/>
                        <a14:foregroundMark x1="17769" y1="80645" x2="77615" y2="62779"/>
                        <a14:foregroundMark x1="77615" y1="62779" x2="89538" y2="62035"/>
                        <a14:foregroundMark x1="89538" y1="62035" x2="93000" y2="56948"/>
                        <a14:foregroundMark x1="93000" y1="56948" x2="77000" y2="5831"/>
                        <a14:foregroundMark x1="77000" y1="5831" x2="73296" y2="2295"/>
                        <a14:foregroundMark x1="68992" y1="3248" x2="42154" y2="9677"/>
                        <a14:foregroundMark x1="72929" y1="2305" x2="70746" y2="2828"/>
                        <a14:foregroundMark x1="42154" y1="9677" x2="27000" y2="15385"/>
                        <a14:foregroundMark x1="69846" y1="28164" x2="24077" y2="57072"/>
                        <a14:foregroundMark x1="78538" y1="55335" x2="17154" y2="37841"/>
                        <a14:foregroundMark x1="17154" y1="37841" x2="40769" y2="28660"/>
                        <a14:foregroundMark x1="40769" y1="28660" x2="68000" y2="21960"/>
                        <a14:foregroundMark x1="68000" y1="21960" x2="70308" y2="30397"/>
                        <a14:foregroundMark x1="70308" y1="30397" x2="70154" y2="39578"/>
                        <a14:foregroundMark x1="70154" y1="39578" x2="67308" y2="48139"/>
                        <a14:foregroundMark x1="67308" y1="48139" x2="29385" y2="61414"/>
                        <a14:foregroundMark x1="29385" y1="61414" x2="23154" y2="61663"/>
                        <a14:foregroundMark x1="23154" y1="61663" x2="17923" y2="59429"/>
                        <a14:foregroundMark x1="17923" y1="59429" x2="11923" y2="49752"/>
                        <a14:foregroundMark x1="11923" y1="49752" x2="9692" y2="43300"/>
                        <a14:foregroundMark x1="9692" y1="43300" x2="11000" y2="33623"/>
                        <a14:foregroundMark x1="11000" y1="33623" x2="16000" y2="29653"/>
                        <a14:foregroundMark x1="16000" y1="29653" x2="72308" y2="12283"/>
                        <a14:foregroundMark x1="93385" y1="52605" x2="95846" y2="61538"/>
                        <a14:foregroundMark x1="48077" y1="83127" x2="11154" y2="97395"/>
                        <a14:foregroundMark x1="5231" y1="63524" x2="2077" y2="23945"/>
                        <a14:foregroundMark x1="73760" y1="2272" x2="71308" y2="1613"/>
                        <a14:foregroundMark x1="75923" y1="2854" x2="73830" y2="2291"/>
                        <a14:foregroundMark x1="6769" y1="21092" x2="5077" y2="21836"/>
                        <a14:backgroundMark x1="61462" y1="1985" x2="65692" y2="1613"/>
                        <a14:backgroundMark x1="70154" y1="1365" x2="66154" y2="1613"/>
                        <a14:backgroundMark x1="70000" y1="620" x2="74462" y2="496"/>
                        <a14:backgroundMark x1="74462" y1="496" x2="74538" y2="496"/>
                      </a14:backgroundRemoval>
                    </a14:imgEffect>
                  </a14:imgLayer>
                </a14:imgProps>
              </a:ext>
              <a:ext uri="{28A0092B-C50C-407E-A947-70E740481C1C}">
                <a14:useLocalDpi xmlns:a14="http://schemas.microsoft.com/office/drawing/2010/main"/>
              </a:ext>
            </a:extLst>
          </a:blip>
          <a:stretch>
            <a:fillRect/>
          </a:stretch>
        </p:blipFill>
        <p:spPr>
          <a:xfrm>
            <a:off x="7194755" y="971607"/>
            <a:ext cx="4578747" cy="2838822"/>
          </a:xfrm>
          <a:prstGeom prst="rect">
            <a:avLst/>
          </a:prstGeom>
        </p:spPr>
      </p:pic>
      <p:pic>
        <p:nvPicPr>
          <p:cNvPr id="11" name="Picture 2" descr="Related image">
            <a:extLst>
              <a:ext uri="{FF2B5EF4-FFF2-40B4-BE49-F238E27FC236}">
                <a16:creationId xmlns:a16="http://schemas.microsoft.com/office/drawing/2014/main" id="{54D294A1-6171-DC42-B741-873E6C7DA043}"/>
              </a:ext>
            </a:extLst>
          </p:cNvPr>
          <p:cNvPicPr>
            <a:picLocks noChangeAspect="1" noChangeArrowheads="1"/>
          </p:cNvPicPr>
          <p:nvPr userDrawn="1"/>
        </p:nvPicPr>
        <p:blipFill rotWithShape="1">
          <a:blip r:embed="rId5" cstate="screen">
            <a:extLst>
              <a:ext uri="{BEBA8EAE-BF5A-486C-A8C5-ECC9F3942E4B}">
                <a14:imgProps xmlns:a14="http://schemas.microsoft.com/office/drawing/2010/main">
                  <a14:imgLayer r:embed="rId6">
                    <a14:imgEffect>
                      <a14:backgroundRemoval t="30667" b="100000" l="37778" r="100000">
                        <a14:foregroundMark x1="91556" y1="77556" x2="93111" y2="90222"/>
                        <a14:foregroundMark x1="78667" y1="85333" x2="88444" y2="97333"/>
                        <a14:foregroundMark x1="81111" y1="81556" x2="98222" y2="68889"/>
                      </a14:backgroundRemoval>
                    </a14:imgEffect>
                  </a14:imgLayer>
                </a14:imgProps>
              </a:ext>
              <a:ext uri="{28A0092B-C50C-407E-A947-70E740481C1C}">
                <a14:useLocalDpi xmlns:a14="http://schemas.microsoft.com/office/drawing/2010/main"/>
              </a:ext>
            </a:extLst>
          </a:blip>
          <a:srcRect l="38360" t="31407"/>
          <a:stretch/>
        </p:blipFill>
        <p:spPr bwMode="auto">
          <a:xfrm>
            <a:off x="10746639" y="1439360"/>
            <a:ext cx="1287418" cy="1432625"/>
          </a:xfrm>
          <a:prstGeom prst="rect">
            <a:avLst/>
          </a:prstGeom>
          <a:noFill/>
          <a:extLst>
            <a:ext uri="{909E8E84-426E-40DD-AFC4-6F175D3DCCD1}">
              <a14:hiddenFill xmlns:a14="http://schemas.microsoft.com/office/drawing/2010/main">
                <a:solidFill>
                  <a:srgbClr val="FFFFFF"/>
                </a:solidFill>
              </a14:hiddenFill>
            </a:ext>
          </a:extLst>
        </p:spPr>
      </p:pic>
      <p:sp>
        <p:nvSpPr>
          <p:cNvPr id="12" name="Google Shape;22;p2">
            <a:extLst>
              <a:ext uri="{FF2B5EF4-FFF2-40B4-BE49-F238E27FC236}">
                <a16:creationId xmlns:a16="http://schemas.microsoft.com/office/drawing/2014/main" id="{620BDE51-9E59-F846-896A-3FD15F0184A7}"/>
              </a:ext>
            </a:extLst>
          </p:cNvPr>
          <p:cNvSpPr/>
          <p:nvPr userDrawn="1"/>
        </p:nvSpPr>
        <p:spPr>
          <a:xfrm>
            <a:off x="8215299" y="3611646"/>
            <a:ext cx="3357929" cy="162649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1" dirty="0">
                <a:solidFill>
                  <a:srgbClr val="0070C0"/>
                </a:solidFill>
                <a:latin typeface="OpenDyslexic" panose="00000500000000000000" pitchFamily="50" charset="0"/>
                <a:ea typeface="Calibri"/>
                <a:cs typeface="Calibri"/>
                <a:sym typeface="Calibri"/>
              </a:rPr>
              <a:t>Write this homework down in your planner</a:t>
            </a:r>
            <a:endParaRPr sz="3200" b="1" dirty="0">
              <a:solidFill>
                <a:srgbClr val="0070C0"/>
              </a:solidFill>
              <a:latin typeface="OpenDyslexic" panose="00000500000000000000" pitchFamily="50" charset="0"/>
              <a:ea typeface="Calibri"/>
              <a:cs typeface="Calibri"/>
              <a:sym typeface="Calibri"/>
            </a:endParaRPr>
          </a:p>
        </p:txBody>
      </p:sp>
      <p:pic>
        <p:nvPicPr>
          <p:cNvPr id="4" name="Picture 3">
            <a:extLst>
              <a:ext uri="{FF2B5EF4-FFF2-40B4-BE49-F238E27FC236}">
                <a16:creationId xmlns:a16="http://schemas.microsoft.com/office/drawing/2014/main" id="{49593642-CB50-D349-86C1-15668B0E3771}"/>
              </a:ext>
            </a:extLst>
          </p:cNvPr>
          <p:cNvPicPr>
            <a:picLocks noChangeAspect="1"/>
          </p:cNvPicPr>
          <p:nvPr userDrawn="1"/>
        </p:nvPicPr>
        <p:blipFill>
          <a:blip r:embed="rId7"/>
          <a:stretch>
            <a:fillRect/>
          </a:stretch>
        </p:blipFill>
        <p:spPr>
          <a:xfrm>
            <a:off x="139303" y="5044440"/>
            <a:ext cx="1681480" cy="1681480"/>
          </a:xfrm>
          <a:prstGeom prst="rect">
            <a:avLst/>
          </a:prstGeom>
        </p:spPr>
      </p:pic>
      <p:sp>
        <p:nvSpPr>
          <p:cNvPr id="15" name="Google Shape;22;p2">
            <a:extLst>
              <a:ext uri="{FF2B5EF4-FFF2-40B4-BE49-F238E27FC236}">
                <a16:creationId xmlns:a16="http://schemas.microsoft.com/office/drawing/2014/main" id="{8DB511DF-020C-7246-96A2-02F5EE3E80AB}"/>
              </a:ext>
            </a:extLst>
          </p:cNvPr>
          <p:cNvSpPr/>
          <p:nvPr userDrawn="1"/>
        </p:nvSpPr>
        <p:spPr>
          <a:xfrm>
            <a:off x="1705386" y="5689710"/>
            <a:ext cx="3357929" cy="63489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dirty="0">
                <a:solidFill>
                  <a:srgbClr val="0070C0"/>
                </a:solidFill>
                <a:latin typeface="OpenDyslexic" panose="00000500000000000000" pitchFamily="50" charset="0"/>
                <a:ea typeface="Calibri"/>
                <a:cs typeface="Calibri"/>
                <a:sym typeface="Calibri"/>
              </a:rPr>
              <a:t>Due:</a:t>
            </a:r>
            <a:endParaRPr sz="3200" b="1" dirty="0">
              <a:solidFill>
                <a:srgbClr val="0070C0"/>
              </a:solidFill>
              <a:latin typeface="OpenDyslexic" panose="00000500000000000000" pitchFamily="50" charset="0"/>
              <a:ea typeface="Calibri"/>
              <a:cs typeface="Calibri"/>
              <a:sym typeface="Calibri"/>
            </a:endParaRPr>
          </a:p>
        </p:txBody>
      </p:sp>
      <p:sp>
        <p:nvSpPr>
          <p:cNvPr id="16" name="Text Placeholder 45">
            <a:extLst>
              <a:ext uri="{FF2B5EF4-FFF2-40B4-BE49-F238E27FC236}">
                <a16:creationId xmlns:a16="http://schemas.microsoft.com/office/drawing/2014/main" id="{323DC9BA-524F-B341-AA13-9259AEEBFF49}"/>
              </a:ext>
            </a:extLst>
          </p:cNvPr>
          <p:cNvSpPr>
            <a:spLocks noGrp="1"/>
          </p:cNvSpPr>
          <p:nvPr>
            <p:ph type="body" sz="quarter" idx="16" hasCustomPrompt="1"/>
          </p:nvPr>
        </p:nvSpPr>
        <p:spPr>
          <a:xfrm>
            <a:off x="2795911" y="5725160"/>
            <a:ext cx="4625969" cy="533400"/>
          </a:xfrm>
        </p:spPr>
        <p:txBody>
          <a:bodyPr>
            <a:noAutofit/>
          </a:bodyPr>
          <a:lstStyle>
            <a:lvl1pPr marL="0" indent="0">
              <a:buNone/>
              <a:defRPr sz="3200" b="1" baseline="0">
                <a:solidFill>
                  <a:srgbClr val="0070C0"/>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date here</a:t>
            </a:r>
            <a:endParaRPr lang="en-US" dirty="0"/>
          </a:p>
        </p:txBody>
      </p:sp>
    </p:spTree>
    <p:extLst>
      <p:ext uri="{BB962C8B-B14F-4D97-AF65-F5344CB8AC3E}">
        <p14:creationId xmlns:p14="http://schemas.microsoft.com/office/powerpoint/2010/main" val="28551498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eading Task">
    <p:spTree>
      <p:nvGrpSpPr>
        <p:cNvPr id="1" name=""/>
        <p:cNvGrpSpPr/>
        <p:nvPr/>
      </p:nvGrpSpPr>
      <p:grpSpPr>
        <a:xfrm>
          <a:off x="0" y="0"/>
          <a:ext cx="0" cy="0"/>
          <a:chOff x="0" y="0"/>
          <a:chExt cx="0" cy="0"/>
        </a:xfrm>
      </p:grpSpPr>
      <p:sp>
        <p:nvSpPr>
          <p:cNvPr id="18" name="Google Shape;21;p2">
            <a:extLst>
              <a:ext uri="{FF2B5EF4-FFF2-40B4-BE49-F238E27FC236}">
                <a16:creationId xmlns:a16="http://schemas.microsoft.com/office/drawing/2014/main" id="{B958A0CF-7014-4AD4-8809-046207B3A70C}"/>
              </a:ext>
            </a:extLst>
          </p:cNvPr>
          <p:cNvSpPr/>
          <p:nvPr userDrawn="1"/>
        </p:nvSpPr>
        <p:spPr>
          <a:xfrm>
            <a:off x="-1941992" y="0"/>
            <a:ext cx="9734774" cy="936157"/>
          </a:xfrm>
          <a:prstGeom prst="flowChartInputOutput">
            <a:avLst/>
          </a:prstGeom>
          <a:solidFill>
            <a:srgbClr val="7030A0">
              <a:alpha val="80000"/>
            </a:srgbClr>
          </a:solidFill>
          <a:ln w="12700" cap="flat" cmpd="sng">
            <a:solidFill>
              <a:schemeClr val="dk1">
                <a:alpha val="8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Dyslexic" panose="00000500000000000000" pitchFamily="50" charset="0"/>
              <a:ea typeface="Calibri"/>
              <a:cs typeface="Calibri"/>
              <a:sym typeface="Calibri"/>
            </a:endParaRPr>
          </a:p>
        </p:txBody>
      </p:sp>
      <p:pic>
        <p:nvPicPr>
          <p:cNvPr id="17" name="Picture 16">
            <a:extLst>
              <a:ext uri="{FF2B5EF4-FFF2-40B4-BE49-F238E27FC236}">
                <a16:creationId xmlns:a16="http://schemas.microsoft.com/office/drawing/2014/main" id="{D591EDD1-5BC5-49D9-977F-5D5869F98D85}"/>
              </a:ext>
            </a:extLst>
          </p:cNvPr>
          <p:cNvPicPr>
            <a:picLocks noChangeAspect="1"/>
          </p:cNvPicPr>
          <p:nvPr userDrawn="1"/>
        </p:nvPicPr>
        <p:blipFill>
          <a:blip r:embed="rId2"/>
          <a:stretch>
            <a:fillRect/>
          </a:stretch>
        </p:blipFill>
        <p:spPr>
          <a:xfrm>
            <a:off x="0" y="972839"/>
            <a:ext cx="4048348" cy="5852503"/>
          </a:xfrm>
          <a:prstGeom prst="rect">
            <a:avLst/>
          </a:prstGeom>
          <a:ln>
            <a:solidFill>
              <a:schemeClr val="tx1"/>
            </a:solidFill>
          </a:ln>
        </p:spPr>
      </p:pic>
      <p:sp>
        <p:nvSpPr>
          <p:cNvPr id="5" name="Text Placeholder 4">
            <a:extLst>
              <a:ext uri="{FF2B5EF4-FFF2-40B4-BE49-F238E27FC236}">
                <a16:creationId xmlns:a16="http://schemas.microsoft.com/office/drawing/2014/main" id="{4C1A1257-72F3-4820-A287-80E9DB28532D}"/>
              </a:ext>
            </a:extLst>
          </p:cNvPr>
          <p:cNvSpPr>
            <a:spLocks noGrp="1"/>
          </p:cNvSpPr>
          <p:nvPr>
            <p:ph type="body" sz="quarter" idx="16" hasCustomPrompt="1"/>
          </p:nvPr>
        </p:nvSpPr>
        <p:spPr>
          <a:xfrm>
            <a:off x="4206875" y="4597400"/>
            <a:ext cx="7824788" cy="2125663"/>
          </a:xfrm>
        </p:spPr>
        <p:txBody>
          <a:bodyPr/>
          <a:lstStyle>
            <a:lvl1pPr marL="0" indent="0">
              <a:buNone/>
              <a:defRPr>
                <a:latin typeface="OpenDyslexic" panose="00000500000000000000" pitchFamily="50" charset="0"/>
              </a:defRPr>
            </a:lvl1pPr>
            <a:lvl2pPr marL="457200" indent="0">
              <a:buNone/>
              <a:defRPr>
                <a:latin typeface="OpenDyslexic" panose="00000500000000000000" pitchFamily="50" charset="0"/>
              </a:defRPr>
            </a:lvl2pPr>
            <a:lvl3pPr marL="914400" indent="0">
              <a:buNone/>
              <a:defRPr>
                <a:latin typeface="OpenDyslexic" panose="00000500000000000000" pitchFamily="50" charset="0"/>
              </a:defRPr>
            </a:lvl3pPr>
            <a:lvl4pPr marL="1371600" indent="0">
              <a:buNone/>
              <a:defRPr>
                <a:latin typeface="OpenDyslexic" panose="00000500000000000000" pitchFamily="50" charset="0"/>
              </a:defRPr>
            </a:lvl4pPr>
            <a:lvl5pPr marL="1828800" indent="0">
              <a:buNone/>
              <a:defRPr>
                <a:latin typeface="OpenDyslexic" panose="00000500000000000000" pitchFamily="50" charset="0"/>
              </a:defRPr>
            </a:lvl5pPr>
          </a:lstStyle>
          <a:p>
            <a:pPr lvl="0"/>
            <a:r>
              <a:rPr lang="en-US" dirty="0"/>
              <a:t>Write questions here</a:t>
            </a:r>
            <a:endParaRPr lang="en-GB" dirty="0"/>
          </a:p>
        </p:txBody>
      </p:sp>
      <p:sp>
        <p:nvSpPr>
          <p:cNvPr id="6" name="TextBox 5">
            <a:extLst>
              <a:ext uri="{FF2B5EF4-FFF2-40B4-BE49-F238E27FC236}">
                <a16:creationId xmlns:a16="http://schemas.microsoft.com/office/drawing/2014/main" id="{18872C36-A590-49CA-B82B-56603D840DBB}"/>
              </a:ext>
            </a:extLst>
          </p:cNvPr>
          <p:cNvSpPr txBox="1"/>
          <p:nvPr userDrawn="1"/>
        </p:nvSpPr>
        <p:spPr>
          <a:xfrm>
            <a:off x="4206875" y="1162594"/>
            <a:ext cx="7824788" cy="3108543"/>
          </a:xfrm>
          <a:prstGeom prst="rect">
            <a:avLst/>
          </a:prstGeom>
          <a:noFill/>
        </p:spPr>
        <p:txBody>
          <a:bodyPr wrap="square" rtlCol="0">
            <a:spAutoFit/>
          </a:bodyPr>
          <a:lstStyle/>
          <a:p>
            <a:r>
              <a:rPr lang="en-GB" sz="2800" dirty="0">
                <a:latin typeface="OpenDyslexic" panose="00000500000000000000" pitchFamily="50" charset="0"/>
              </a:rPr>
              <a:t>Silently read the piece given to you.</a:t>
            </a:r>
          </a:p>
          <a:p>
            <a:endParaRPr lang="en-GB" sz="2800" dirty="0">
              <a:latin typeface="OpenDyslexic" panose="00000500000000000000" pitchFamily="50" charset="0"/>
            </a:endParaRPr>
          </a:p>
          <a:p>
            <a:r>
              <a:rPr lang="en-GB" sz="2800" dirty="0">
                <a:latin typeface="OpenDyslexic" panose="00000500000000000000" pitchFamily="50" charset="0"/>
              </a:rPr>
              <a:t>Highlight or underline any words you do not understand.</a:t>
            </a:r>
          </a:p>
          <a:p>
            <a:endParaRPr lang="en-GB" sz="2800" dirty="0">
              <a:latin typeface="OpenDyslexic" panose="00000500000000000000" pitchFamily="50" charset="0"/>
            </a:endParaRPr>
          </a:p>
          <a:p>
            <a:r>
              <a:rPr lang="en-GB" sz="2800" dirty="0">
                <a:latin typeface="OpenDyslexic" panose="00000500000000000000" pitchFamily="50" charset="0"/>
              </a:rPr>
              <a:t>Once you have finished reading the text, think about these questions:</a:t>
            </a:r>
          </a:p>
        </p:txBody>
      </p:sp>
      <p:sp>
        <p:nvSpPr>
          <p:cNvPr id="9" name="TextBox 8">
            <a:extLst>
              <a:ext uri="{FF2B5EF4-FFF2-40B4-BE49-F238E27FC236}">
                <a16:creationId xmlns:a16="http://schemas.microsoft.com/office/drawing/2014/main" id="{C7BB453B-3B6E-499A-88B0-E016DE1D82D8}"/>
              </a:ext>
            </a:extLst>
          </p:cNvPr>
          <p:cNvSpPr txBox="1"/>
          <p:nvPr userDrawn="1"/>
        </p:nvSpPr>
        <p:spPr>
          <a:xfrm>
            <a:off x="91440" y="58784"/>
            <a:ext cx="5786846" cy="830997"/>
          </a:xfrm>
          <a:prstGeom prst="rect">
            <a:avLst/>
          </a:prstGeom>
          <a:noFill/>
        </p:spPr>
        <p:txBody>
          <a:bodyPr wrap="square" rtlCol="0">
            <a:spAutoFit/>
          </a:bodyPr>
          <a:lstStyle/>
          <a:p>
            <a:r>
              <a:rPr lang="en-GB" sz="4800" b="1" dirty="0">
                <a:solidFill>
                  <a:schemeClr val="bg1"/>
                </a:solidFill>
                <a:latin typeface="OpenDyslexic" panose="00000500000000000000" pitchFamily="50" charset="0"/>
              </a:rPr>
              <a:t>Reading Task</a:t>
            </a:r>
          </a:p>
        </p:txBody>
      </p:sp>
    </p:spTree>
    <p:extLst>
      <p:ext uri="{BB962C8B-B14F-4D97-AF65-F5344CB8AC3E}">
        <p14:creationId xmlns:p14="http://schemas.microsoft.com/office/powerpoint/2010/main" val="38200448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Whole Class Feedback">
    <p:spTree>
      <p:nvGrpSpPr>
        <p:cNvPr id="1" name=""/>
        <p:cNvGrpSpPr/>
        <p:nvPr/>
      </p:nvGrpSpPr>
      <p:grpSpPr>
        <a:xfrm>
          <a:off x="0" y="0"/>
          <a:ext cx="0" cy="0"/>
          <a:chOff x="0" y="0"/>
          <a:chExt cx="0" cy="0"/>
        </a:xfrm>
      </p:grpSpPr>
      <p:sp>
        <p:nvSpPr>
          <p:cNvPr id="6" name="Google Shape;21;p2">
            <a:extLst>
              <a:ext uri="{FF2B5EF4-FFF2-40B4-BE49-F238E27FC236}">
                <a16:creationId xmlns:a16="http://schemas.microsoft.com/office/drawing/2014/main" id="{7499D919-8C49-764A-96F9-D1CEC839C84A}"/>
              </a:ext>
            </a:extLst>
          </p:cNvPr>
          <p:cNvSpPr/>
          <p:nvPr userDrawn="1"/>
        </p:nvSpPr>
        <p:spPr>
          <a:xfrm>
            <a:off x="-1941992" y="0"/>
            <a:ext cx="9734774" cy="936157"/>
          </a:xfrm>
          <a:prstGeom prst="flowChartInputOutput">
            <a:avLst/>
          </a:prstGeom>
          <a:solidFill>
            <a:srgbClr val="7030A0">
              <a:alpha val="80000"/>
            </a:srgbClr>
          </a:solidFill>
          <a:ln w="12700" cap="flat" cmpd="sng">
            <a:solidFill>
              <a:schemeClr val="dk1">
                <a:alpha val="8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0" i="0" u="none" strike="noStrike" cap="none">
              <a:solidFill>
                <a:schemeClr val="lt1"/>
              </a:solidFill>
              <a:latin typeface="OpenDyslexic" panose="00000500000000000000" pitchFamily="50" charset="0"/>
              <a:ea typeface="Calibri"/>
              <a:cs typeface="Calibri"/>
              <a:sym typeface="Calibri"/>
            </a:endParaRPr>
          </a:p>
        </p:txBody>
      </p:sp>
      <p:sp>
        <p:nvSpPr>
          <p:cNvPr id="7" name="Google Shape;21;p2">
            <a:extLst>
              <a:ext uri="{FF2B5EF4-FFF2-40B4-BE49-F238E27FC236}">
                <a16:creationId xmlns:a16="http://schemas.microsoft.com/office/drawing/2014/main" id="{BACAEEE7-6053-4343-B54E-B0C113F6D26F}"/>
              </a:ext>
            </a:extLst>
          </p:cNvPr>
          <p:cNvSpPr/>
          <p:nvPr userDrawn="1"/>
        </p:nvSpPr>
        <p:spPr>
          <a:xfrm>
            <a:off x="5851475" y="6413"/>
            <a:ext cx="9734774" cy="936157"/>
          </a:xfrm>
          <a:prstGeom prst="flowChartInputOutput">
            <a:avLst/>
          </a:prstGeom>
          <a:solidFill>
            <a:schemeClr val="bg1">
              <a:lumMod val="65000"/>
              <a:alpha val="50000"/>
            </a:schemeClr>
          </a:solidFill>
          <a:ln w="12700" cap="flat" cmpd="sng">
            <a:solidFill>
              <a:schemeClr val="bg1">
                <a:lumMod val="75000"/>
                <a:alpha val="5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0" i="0" u="none" strike="noStrike" cap="none" dirty="0">
              <a:solidFill>
                <a:schemeClr val="lt1"/>
              </a:solidFill>
              <a:latin typeface="OpenDyslexic" panose="00000500000000000000" pitchFamily="50" charset="0"/>
              <a:ea typeface="Calibri"/>
              <a:cs typeface="Calibri"/>
              <a:sym typeface="Calibri"/>
            </a:endParaRPr>
          </a:p>
        </p:txBody>
      </p:sp>
      <p:sp>
        <p:nvSpPr>
          <p:cNvPr id="9" name="Google Shape;22;p2">
            <a:extLst>
              <a:ext uri="{FF2B5EF4-FFF2-40B4-BE49-F238E27FC236}">
                <a16:creationId xmlns:a16="http://schemas.microsoft.com/office/drawing/2014/main" id="{99BB1BFA-FCE3-5A42-B8D1-BA6A4A046D17}"/>
              </a:ext>
            </a:extLst>
          </p:cNvPr>
          <p:cNvSpPr/>
          <p:nvPr userDrawn="1"/>
        </p:nvSpPr>
        <p:spPr>
          <a:xfrm>
            <a:off x="139303" y="71437"/>
            <a:ext cx="5847160" cy="84401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i="0" u="none" strike="noStrike" cap="none" dirty="0">
                <a:solidFill>
                  <a:schemeClr val="lt1"/>
                </a:solidFill>
                <a:latin typeface="OpenDyslexic" panose="00000500000000000000" pitchFamily="50" charset="0"/>
                <a:ea typeface="Calibri"/>
                <a:cs typeface="Calibri"/>
                <a:sym typeface="Calibri"/>
              </a:rPr>
              <a:t>Whole Class Feedback</a:t>
            </a:r>
            <a:endParaRPr sz="3600" b="1" dirty="0">
              <a:solidFill>
                <a:schemeClr val="lt1"/>
              </a:solidFill>
              <a:latin typeface="OpenDyslexic" panose="00000500000000000000" pitchFamily="50" charset="0"/>
              <a:ea typeface="Calibri"/>
              <a:cs typeface="Calibri"/>
              <a:sym typeface="Calibri"/>
            </a:endParaRPr>
          </a:p>
        </p:txBody>
      </p:sp>
      <p:sp>
        <p:nvSpPr>
          <p:cNvPr id="10" name="Rounded Rectangle 9">
            <a:extLst>
              <a:ext uri="{FF2B5EF4-FFF2-40B4-BE49-F238E27FC236}">
                <a16:creationId xmlns:a16="http://schemas.microsoft.com/office/drawing/2014/main" id="{AE8A7AF1-28AB-2446-8859-DBD78510E632}"/>
              </a:ext>
            </a:extLst>
          </p:cNvPr>
          <p:cNvSpPr/>
          <p:nvPr userDrawn="1"/>
        </p:nvSpPr>
        <p:spPr>
          <a:xfrm>
            <a:off x="6086475" y="956858"/>
            <a:ext cx="6100763" cy="2943630"/>
          </a:xfrm>
          <a:prstGeom prst="roundRect">
            <a:avLst/>
          </a:prstGeom>
          <a:solidFill>
            <a:srgbClr val="FFFF00">
              <a:alpha val="4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OpenDyslexic" panose="00000500000000000000" pitchFamily="50" charset="0"/>
            </a:endParaRPr>
          </a:p>
        </p:txBody>
      </p:sp>
      <p:sp>
        <p:nvSpPr>
          <p:cNvPr id="11" name="Rounded Rectangle 10">
            <a:extLst>
              <a:ext uri="{FF2B5EF4-FFF2-40B4-BE49-F238E27FC236}">
                <a16:creationId xmlns:a16="http://schemas.microsoft.com/office/drawing/2014/main" id="{D9938DFA-A6AF-FC49-A5FC-FED3D9DC2D2F}"/>
              </a:ext>
            </a:extLst>
          </p:cNvPr>
          <p:cNvSpPr/>
          <p:nvPr userDrawn="1"/>
        </p:nvSpPr>
        <p:spPr>
          <a:xfrm>
            <a:off x="-1787" y="963271"/>
            <a:ext cx="6100763" cy="2943630"/>
          </a:xfrm>
          <a:prstGeom prst="roundRect">
            <a:avLst/>
          </a:prstGeom>
          <a:solidFill>
            <a:srgbClr val="00B050">
              <a:alpha val="4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OpenDyslexic" panose="00000500000000000000" pitchFamily="50" charset="0"/>
            </a:endParaRPr>
          </a:p>
        </p:txBody>
      </p:sp>
      <p:sp>
        <p:nvSpPr>
          <p:cNvPr id="12" name="Rounded Rectangle 11">
            <a:extLst>
              <a:ext uri="{FF2B5EF4-FFF2-40B4-BE49-F238E27FC236}">
                <a16:creationId xmlns:a16="http://schemas.microsoft.com/office/drawing/2014/main" id="{1EBEF9B9-E3FB-AD47-9F83-DCA4BD504EDA}"/>
              </a:ext>
            </a:extLst>
          </p:cNvPr>
          <p:cNvSpPr/>
          <p:nvPr userDrawn="1"/>
        </p:nvSpPr>
        <p:spPr>
          <a:xfrm>
            <a:off x="6086475" y="3909617"/>
            <a:ext cx="6100763" cy="2943630"/>
          </a:xfrm>
          <a:prstGeom prst="roundRect">
            <a:avLst/>
          </a:prstGeom>
          <a:solidFill>
            <a:srgbClr val="00B0F0">
              <a:alpha val="4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OpenDyslexic" panose="00000500000000000000" pitchFamily="50" charset="0"/>
            </a:endParaRPr>
          </a:p>
        </p:txBody>
      </p:sp>
      <p:sp>
        <p:nvSpPr>
          <p:cNvPr id="13" name="Rounded Rectangle 12">
            <a:extLst>
              <a:ext uri="{FF2B5EF4-FFF2-40B4-BE49-F238E27FC236}">
                <a16:creationId xmlns:a16="http://schemas.microsoft.com/office/drawing/2014/main" id="{A9262C00-01E9-7545-8CAB-9972828A1723}"/>
              </a:ext>
            </a:extLst>
          </p:cNvPr>
          <p:cNvSpPr/>
          <p:nvPr userDrawn="1"/>
        </p:nvSpPr>
        <p:spPr>
          <a:xfrm>
            <a:off x="-1787" y="3916030"/>
            <a:ext cx="6100763" cy="2943630"/>
          </a:xfrm>
          <a:prstGeom prst="roundRect">
            <a:avLst/>
          </a:prstGeom>
          <a:solidFill>
            <a:srgbClr val="FF0000">
              <a:alpha val="4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OpenDyslexic" panose="00000500000000000000" pitchFamily="50" charset="0"/>
            </a:endParaRPr>
          </a:p>
        </p:txBody>
      </p:sp>
      <p:pic>
        <p:nvPicPr>
          <p:cNvPr id="14" name="Picture 13">
            <a:extLst>
              <a:ext uri="{FF2B5EF4-FFF2-40B4-BE49-F238E27FC236}">
                <a16:creationId xmlns:a16="http://schemas.microsoft.com/office/drawing/2014/main" id="{AA68545B-D312-F046-8E0B-70DF65C46355}"/>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ackgroundRemoval t="0" b="85034" l="5415" r="100000">
                        <a14:foregroundMark x1="24549" y1="35544" x2="21119" y2="57143"/>
                        <a14:foregroundMark x1="9567" y1="68027" x2="5596" y2="68707"/>
                        <a14:foregroundMark x1="40072" y1="38095" x2="44224" y2="48299"/>
                        <a14:foregroundMark x1="66426" y1="31633" x2="66426" y2="34184"/>
                        <a14:foregroundMark x1="69134" y1="54592" x2="69134" y2="54592"/>
                        <a14:foregroundMark x1="48917" y1="65476" x2="48917" y2="65476"/>
                        <a14:backgroundMark x1="21119" y1="4932" x2="15704" y2="20748"/>
                        <a14:backgroundMark x1="93502" y1="52041" x2="99819" y2="54932"/>
                      </a14:backgroundRemoval>
                    </a14:imgEffect>
                  </a14:imgLayer>
                </a14:imgProps>
              </a:ext>
              <a:ext uri="{28A0092B-C50C-407E-A947-70E740481C1C}">
                <a14:useLocalDpi xmlns:a14="http://schemas.microsoft.com/office/drawing/2010/main"/>
              </a:ext>
            </a:extLst>
          </a:blip>
          <a:srcRect/>
          <a:stretch/>
        </p:blipFill>
        <p:spPr>
          <a:xfrm>
            <a:off x="6178150" y="3932718"/>
            <a:ext cx="854769" cy="906876"/>
          </a:xfrm>
          <a:prstGeom prst="rect">
            <a:avLst/>
          </a:prstGeom>
        </p:spPr>
      </p:pic>
      <p:pic>
        <p:nvPicPr>
          <p:cNvPr id="15" name="Picture 14">
            <a:extLst>
              <a:ext uri="{FF2B5EF4-FFF2-40B4-BE49-F238E27FC236}">
                <a16:creationId xmlns:a16="http://schemas.microsoft.com/office/drawing/2014/main" id="{E853ADE7-9C4D-1E43-8042-03C4FB8F7216}"/>
              </a:ext>
            </a:extLst>
          </p:cNvPr>
          <p:cNvPicPr>
            <a:picLocks noChangeAspect="1"/>
          </p:cNvPicPr>
          <p:nvPr userDrawn="1"/>
        </p:nvPicPr>
        <p:blipFill rotWithShape="1">
          <a:blip r:embed="rId4" cstate="screen">
            <a:extLst>
              <a:ext uri="{BEBA8EAE-BF5A-486C-A8C5-ECC9F3942E4B}">
                <a14:imgProps xmlns:a14="http://schemas.microsoft.com/office/drawing/2010/main">
                  <a14:imgLayer r:embed="rId5">
                    <a14:imgEffect>
                      <a14:backgroundRemoval t="9773" b="98429" l="7273" r="90101">
                        <a14:foregroundMark x1="83838" y1="34031" x2="85657" y2="36475"/>
                        <a14:foregroundMark x1="63838" y1="16056" x2="63636" y2="16056"/>
                        <a14:foregroundMark x1="79192" y1="22688" x2="76566" y2="23735"/>
                        <a14:foregroundMark x1="30505" y1="90750" x2="29697" y2="94764"/>
                        <a14:foregroundMark x1="7273" y1="48168" x2="8081" y2="59162"/>
                        <a14:foregroundMark x1="82424" y1="74695" x2="90303" y2="75393"/>
                        <a14:backgroundMark x1="52525" y1="14311" x2="54141" y2="17277"/>
                        <a14:backgroundMark x1="56364" y1="12565" x2="57172" y2="13962"/>
                        <a14:backgroundMark x1="82828" y1="28621" x2="78384" y2="29843"/>
                        <a14:backgroundMark x1="81212" y1="31588" x2="81212" y2="31588"/>
                        <a14:backgroundMark x1="80808" y1="31937" x2="80808" y2="31937"/>
                        <a14:backgroundMark x1="78384" y1="31239" x2="80808" y2="31239"/>
                        <a14:backgroundMark x1="84646" y1="30541" x2="81212" y2="31937"/>
                        <a14:backgroundMark x1="81212" y1="26876" x2="77980" y2="27225"/>
                        <a14:backgroundMark x1="72121" y1="17976" x2="74141" y2="21815"/>
                        <a14:backgroundMark x1="53333" y1="13962" x2="58384" y2="14660"/>
                        <a14:backgroundMark x1="57980" y1="13264" x2="56768" y2="16928"/>
                        <a14:backgroundMark x1="74545" y1="21640" x2="73737" y2="23037"/>
                        <a14:backgroundMark x1="76162" y1="18674" x2="74747" y2="21291"/>
                        <a14:backgroundMark x1="57980" y1="12565" x2="59596" y2="15358"/>
                        <a14:backgroundMark x1="19192" y1="98429" x2="23030" y2="98778"/>
                        <a14:backgroundMark x1="17980" y1="98080" x2="23434" y2="98080"/>
                        <a14:backgroundMark x1="25859" y1="98080" x2="23030" y2="98429"/>
                      </a14:backgroundRemoval>
                    </a14:imgEffect>
                  </a14:imgLayer>
                </a14:imgProps>
              </a:ext>
              <a:ext uri="{28A0092B-C50C-407E-A947-70E740481C1C}">
                <a14:useLocalDpi xmlns:a14="http://schemas.microsoft.com/office/drawing/2010/main"/>
              </a:ext>
            </a:extLst>
          </a:blip>
          <a:srcRect/>
          <a:stretch/>
        </p:blipFill>
        <p:spPr>
          <a:xfrm>
            <a:off x="180728" y="942569"/>
            <a:ext cx="763930" cy="883406"/>
          </a:xfrm>
          <a:prstGeom prst="rect">
            <a:avLst/>
          </a:prstGeom>
        </p:spPr>
      </p:pic>
      <p:pic>
        <p:nvPicPr>
          <p:cNvPr id="16" name="Picture 15">
            <a:extLst>
              <a:ext uri="{FF2B5EF4-FFF2-40B4-BE49-F238E27FC236}">
                <a16:creationId xmlns:a16="http://schemas.microsoft.com/office/drawing/2014/main" id="{2DBDF7E8-E2CD-A842-A9CD-DF6963D40DC3}"/>
              </a:ext>
            </a:extLst>
          </p:cNvPr>
          <p:cNvPicPr>
            <a:picLocks noChangeAspect="1"/>
          </p:cNvPicPr>
          <p:nvPr userDrawn="1"/>
        </p:nvPicPr>
        <p:blipFill rotWithShape="1">
          <a:blip r:embed="rId6" cstate="screen">
            <a:extLst>
              <a:ext uri="{BEBA8EAE-BF5A-486C-A8C5-ECC9F3942E4B}">
                <a14:imgProps xmlns:a14="http://schemas.microsoft.com/office/drawing/2010/main">
                  <a14:imgLayer r:embed="rId7">
                    <a14:imgEffect>
                      <a14:backgroundRemoval t="4380" b="91971" l="0" r="93946">
                        <a14:foregroundMark x1="42797" y1="8273" x2="70355" y2="9732"/>
                        <a14:foregroundMark x1="87474" y1="33820" x2="91023" y2="61314"/>
                        <a14:foregroundMark x1="69937" y1="90998" x2="42797" y2="91971"/>
                        <a14:foregroundMark x1="89770" y1="60341" x2="94363" y2="38929"/>
                        <a14:foregroundMark x1="63883" y1="5353" x2="47182" y2="4380"/>
                        <a14:foregroundMark x1="13152" y1="74939" x2="6472" y2="76886"/>
                        <a14:backgroundMark x1="3758" y1="79319" x2="209" y2="79805"/>
                      </a14:backgroundRemoval>
                    </a14:imgEffect>
                  </a14:imgLayer>
                </a14:imgProps>
              </a:ext>
              <a:ext uri="{28A0092B-C50C-407E-A947-70E740481C1C}">
                <a14:useLocalDpi xmlns:a14="http://schemas.microsoft.com/office/drawing/2010/main"/>
              </a:ext>
            </a:extLst>
          </a:blip>
          <a:srcRect/>
          <a:stretch/>
        </p:blipFill>
        <p:spPr>
          <a:xfrm>
            <a:off x="139303" y="4069138"/>
            <a:ext cx="739775" cy="634035"/>
          </a:xfrm>
          <a:prstGeom prst="rect">
            <a:avLst/>
          </a:prstGeom>
        </p:spPr>
      </p:pic>
      <p:pic>
        <p:nvPicPr>
          <p:cNvPr id="17" name="Picture 16">
            <a:extLst>
              <a:ext uri="{FF2B5EF4-FFF2-40B4-BE49-F238E27FC236}">
                <a16:creationId xmlns:a16="http://schemas.microsoft.com/office/drawing/2014/main" id="{FDABC547-3CE7-F641-A296-D6A69B2DF4EC}"/>
              </a:ext>
            </a:extLst>
          </p:cNvPr>
          <p:cNvPicPr>
            <a:picLocks noChangeAspect="1"/>
          </p:cNvPicPr>
          <p:nvPr userDrawn="1"/>
        </p:nvPicPr>
        <p:blipFill rotWithShape="1">
          <a:blip r:embed="rId8" cstate="screen">
            <a:extLst>
              <a:ext uri="{BEBA8EAE-BF5A-486C-A8C5-ECC9F3942E4B}">
                <a14:imgProps xmlns:a14="http://schemas.microsoft.com/office/drawing/2010/main">
                  <a14:imgLayer r:embed="rId9">
                    <a14:imgEffect>
                      <a14:backgroundRemoval t="9592" b="94005" l="2347" r="95487">
                        <a14:foregroundMark x1="61372" y1="10072" x2="42419" y2="9592"/>
                        <a14:foregroundMark x1="85740" y1="77698" x2="93682" y2="81535"/>
                        <a14:foregroundMark x1="93682" y1="82254" x2="95487" y2="83213"/>
                        <a14:foregroundMark x1="63538" y1="92566" x2="41516" y2="94005"/>
                        <a14:foregroundMark x1="10830" y1="51079" x2="5957" y2="51559"/>
                        <a14:foregroundMark x1="69856" y1="36691" x2="39350" y2="19424"/>
                        <a14:foregroundMark x1="45668" y1="88489" x2="33755" y2="75779"/>
                        <a14:foregroundMark x1="4513" y1="51079" x2="2527" y2="51559"/>
                      </a14:backgroundRemoval>
                    </a14:imgEffect>
                  </a14:imgLayer>
                </a14:imgProps>
              </a:ext>
              <a:ext uri="{28A0092B-C50C-407E-A947-70E740481C1C}">
                <a14:useLocalDpi xmlns:a14="http://schemas.microsoft.com/office/drawing/2010/main"/>
              </a:ext>
            </a:extLst>
          </a:blip>
          <a:srcRect/>
          <a:stretch/>
        </p:blipFill>
        <p:spPr>
          <a:xfrm>
            <a:off x="6178151" y="1062907"/>
            <a:ext cx="854769" cy="642730"/>
          </a:xfrm>
          <a:prstGeom prst="rect">
            <a:avLst/>
          </a:prstGeom>
        </p:spPr>
      </p:pic>
      <p:sp>
        <p:nvSpPr>
          <p:cNvPr id="18" name="Google Shape;22;p2">
            <a:extLst>
              <a:ext uri="{FF2B5EF4-FFF2-40B4-BE49-F238E27FC236}">
                <a16:creationId xmlns:a16="http://schemas.microsoft.com/office/drawing/2014/main" id="{DDA0AD86-CC1A-2E47-A0E0-157B062C0329}"/>
              </a:ext>
            </a:extLst>
          </p:cNvPr>
          <p:cNvSpPr/>
          <p:nvPr userDrawn="1"/>
        </p:nvSpPr>
        <p:spPr>
          <a:xfrm>
            <a:off x="1127173" y="1206840"/>
            <a:ext cx="4724302" cy="37094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i="0" u="none" strike="noStrike" cap="none" dirty="0">
                <a:latin typeface="OpenDyslexic" panose="00000500000000000000" pitchFamily="50" charset="0"/>
                <a:ea typeface="Calibri"/>
                <a:cs typeface="Calibri"/>
                <a:sym typeface="Calibri"/>
              </a:rPr>
              <a:t>Things we did well:</a:t>
            </a:r>
            <a:endParaRPr sz="1600" b="1" dirty="0">
              <a:latin typeface="OpenDyslexic" panose="00000500000000000000" pitchFamily="50" charset="0"/>
              <a:ea typeface="Calibri"/>
              <a:cs typeface="Calibri"/>
              <a:sym typeface="Calibri"/>
            </a:endParaRPr>
          </a:p>
        </p:txBody>
      </p:sp>
      <p:sp>
        <p:nvSpPr>
          <p:cNvPr id="19" name="Google Shape;22;p2">
            <a:extLst>
              <a:ext uri="{FF2B5EF4-FFF2-40B4-BE49-F238E27FC236}">
                <a16:creationId xmlns:a16="http://schemas.microsoft.com/office/drawing/2014/main" id="{1EE2EC76-3069-9A43-A89C-A6164E48E4D2}"/>
              </a:ext>
            </a:extLst>
          </p:cNvPr>
          <p:cNvSpPr/>
          <p:nvPr userDrawn="1"/>
        </p:nvSpPr>
        <p:spPr>
          <a:xfrm>
            <a:off x="1127173" y="4150470"/>
            <a:ext cx="4724302" cy="37094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i="0" u="none" strike="noStrike" cap="none" dirty="0">
                <a:latin typeface="OpenDyslexic" panose="00000500000000000000" pitchFamily="50" charset="0"/>
                <a:ea typeface="Calibri"/>
                <a:cs typeface="Calibri"/>
                <a:sym typeface="Calibri"/>
              </a:rPr>
              <a:t>Things we need to improve on:</a:t>
            </a:r>
            <a:endParaRPr sz="1600" b="1" dirty="0">
              <a:latin typeface="OpenDyslexic" panose="00000500000000000000" pitchFamily="50" charset="0"/>
              <a:ea typeface="Calibri"/>
              <a:cs typeface="Calibri"/>
              <a:sym typeface="Calibri"/>
            </a:endParaRPr>
          </a:p>
        </p:txBody>
      </p:sp>
      <p:sp>
        <p:nvSpPr>
          <p:cNvPr id="20" name="Google Shape;22;p2">
            <a:extLst>
              <a:ext uri="{FF2B5EF4-FFF2-40B4-BE49-F238E27FC236}">
                <a16:creationId xmlns:a16="http://schemas.microsoft.com/office/drawing/2014/main" id="{DB9945AC-47C0-6143-9B17-18D8480CE3F6}"/>
              </a:ext>
            </a:extLst>
          </p:cNvPr>
          <p:cNvSpPr/>
          <p:nvPr userDrawn="1"/>
        </p:nvSpPr>
        <p:spPr>
          <a:xfrm>
            <a:off x="7217033" y="1206840"/>
            <a:ext cx="4724302" cy="37094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i="0" u="none" strike="noStrike" cap="none" dirty="0">
                <a:latin typeface="OpenDyslexic" panose="00000500000000000000" pitchFamily="50" charset="0"/>
                <a:ea typeface="Calibri"/>
                <a:cs typeface="Calibri"/>
                <a:sym typeface="Calibri"/>
              </a:rPr>
              <a:t>Star examples:</a:t>
            </a:r>
            <a:endParaRPr sz="1600" b="1" dirty="0">
              <a:latin typeface="OpenDyslexic" panose="00000500000000000000" pitchFamily="50" charset="0"/>
              <a:ea typeface="Calibri"/>
              <a:cs typeface="Calibri"/>
              <a:sym typeface="Calibri"/>
            </a:endParaRPr>
          </a:p>
        </p:txBody>
      </p:sp>
      <p:sp>
        <p:nvSpPr>
          <p:cNvPr id="21" name="Google Shape;22;p2">
            <a:extLst>
              <a:ext uri="{FF2B5EF4-FFF2-40B4-BE49-F238E27FC236}">
                <a16:creationId xmlns:a16="http://schemas.microsoft.com/office/drawing/2014/main" id="{C5DFE349-7622-014F-8D18-90A7A397B585}"/>
              </a:ext>
            </a:extLst>
          </p:cNvPr>
          <p:cNvSpPr/>
          <p:nvPr userDrawn="1"/>
        </p:nvSpPr>
        <p:spPr>
          <a:xfrm>
            <a:off x="7215435" y="4150470"/>
            <a:ext cx="4724302" cy="37094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i="0" u="none" strike="noStrike" cap="none" dirty="0" err="1">
                <a:latin typeface="OpenDyslexic" panose="00000500000000000000" pitchFamily="50" charset="0"/>
                <a:ea typeface="Calibri"/>
                <a:cs typeface="Calibri"/>
                <a:sym typeface="Calibri"/>
              </a:rPr>
              <a:t>SPaG</a:t>
            </a:r>
            <a:r>
              <a:rPr lang="en-US" sz="1600" b="1" i="0" u="none" strike="noStrike" cap="none" dirty="0">
                <a:latin typeface="OpenDyslexic" panose="00000500000000000000" pitchFamily="50" charset="0"/>
                <a:ea typeface="Calibri"/>
                <a:cs typeface="Calibri"/>
                <a:sym typeface="Calibri"/>
              </a:rPr>
              <a:t> &amp; Definition errors:</a:t>
            </a:r>
            <a:endParaRPr sz="1600" b="1" dirty="0">
              <a:latin typeface="OpenDyslexic" panose="00000500000000000000" pitchFamily="50" charset="0"/>
              <a:ea typeface="Calibri"/>
              <a:cs typeface="Calibri"/>
              <a:sym typeface="Calibri"/>
            </a:endParaRPr>
          </a:p>
        </p:txBody>
      </p:sp>
      <p:sp>
        <p:nvSpPr>
          <p:cNvPr id="26" name="Text Placeholder 45"/>
          <p:cNvSpPr>
            <a:spLocks noGrp="1"/>
          </p:cNvSpPr>
          <p:nvPr>
            <p:ph type="body" sz="quarter" idx="11" hasCustomPrompt="1"/>
          </p:nvPr>
        </p:nvSpPr>
        <p:spPr>
          <a:xfrm>
            <a:off x="203031" y="1931165"/>
            <a:ext cx="5684887" cy="1783399"/>
          </a:xfrm>
        </p:spPr>
        <p:txBody>
          <a:bodyPr>
            <a:noAutofit/>
          </a:bodyPr>
          <a:lstStyle>
            <a:lvl1pPr marL="285750" indent="-285750">
              <a:buFont typeface="Wingdings" panose="05000000000000000000" pitchFamily="2" charset="2"/>
              <a:buChar char="ü"/>
              <a:defRPr sz="1600" b="1"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Bullet point positives here</a:t>
            </a:r>
            <a:endParaRPr lang="en-US" dirty="0"/>
          </a:p>
        </p:txBody>
      </p:sp>
      <p:sp>
        <p:nvSpPr>
          <p:cNvPr id="27" name="Text Placeholder 45"/>
          <p:cNvSpPr>
            <a:spLocks noGrp="1"/>
          </p:cNvSpPr>
          <p:nvPr>
            <p:ph type="body" sz="quarter" idx="12" hasCustomPrompt="1"/>
          </p:nvPr>
        </p:nvSpPr>
        <p:spPr>
          <a:xfrm>
            <a:off x="199901" y="4858251"/>
            <a:ext cx="5684887" cy="1783399"/>
          </a:xfrm>
        </p:spPr>
        <p:txBody>
          <a:bodyPr>
            <a:noAutofit/>
          </a:bodyPr>
          <a:lstStyle>
            <a:lvl1pPr marL="285750" indent="-285750">
              <a:buFont typeface="Wingdings" panose="05000000000000000000" pitchFamily="2" charset="2"/>
              <a:buChar char="Ø"/>
              <a:defRPr sz="1600" b="1"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Bullet point improvements here</a:t>
            </a:r>
            <a:endParaRPr lang="en-US" dirty="0"/>
          </a:p>
        </p:txBody>
      </p:sp>
      <p:sp>
        <p:nvSpPr>
          <p:cNvPr id="28" name="Text Placeholder 45"/>
          <p:cNvSpPr>
            <a:spLocks noGrp="1"/>
          </p:cNvSpPr>
          <p:nvPr>
            <p:ph type="body" sz="quarter" idx="13" hasCustomPrompt="1"/>
          </p:nvPr>
        </p:nvSpPr>
        <p:spPr>
          <a:xfrm>
            <a:off x="6318212" y="1927638"/>
            <a:ext cx="5684887" cy="1783399"/>
          </a:xfrm>
        </p:spPr>
        <p:txBody>
          <a:bodyPr>
            <a:noAutofit/>
          </a:bodyPr>
          <a:lstStyle>
            <a:lvl1pPr marL="285750" indent="-285750">
              <a:buFont typeface="Wingdings" panose="05000000000000000000" pitchFamily="2" charset="2"/>
              <a:buChar char="v"/>
              <a:defRPr sz="1600" b="1"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Bullet point star students here</a:t>
            </a:r>
            <a:endParaRPr lang="en-US" dirty="0"/>
          </a:p>
        </p:txBody>
      </p:sp>
      <p:sp>
        <p:nvSpPr>
          <p:cNvPr id="29" name="Text Placeholder 45"/>
          <p:cNvSpPr>
            <a:spLocks noGrp="1"/>
          </p:cNvSpPr>
          <p:nvPr>
            <p:ph type="body" sz="quarter" idx="14" hasCustomPrompt="1"/>
          </p:nvPr>
        </p:nvSpPr>
        <p:spPr>
          <a:xfrm>
            <a:off x="6300663" y="4858251"/>
            <a:ext cx="5684887" cy="1783399"/>
          </a:xfrm>
        </p:spPr>
        <p:txBody>
          <a:bodyPr>
            <a:noAutofit/>
          </a:bodyPr>
          <a:lstStyle>
            <a:lvl1pPr marL="285750" indent="-285750">
              <a:buFont typeface="Wingdings" panose="05000000000000000000" pitchFamily="2" charset="2"/>
              <a:buChar char="q"/>
              <a:defRPr sz="1600" b="1"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Bullet point </a:t>
            </a:r>
            <a:r>
              <a:rPr lang="en-GB" dirty="0" err="1"/>
              <a:t>SPaG</a:t>
            </a:r>
            <a:r>
              <a:rPr lang="en-GB" dirty="0"/>
              <a:t> and definition errors here</a:t>
            </a:r>
            <a:endParaRPr lang="en-US" dirty="0"/>
          </a:p>
        </p:txBody>
      </p:sp>
      <p:sp>
        <p:nvSpPr>
          <p:cNvPr id="30" name="Text Placeholder 45"/>
          <p:cNvSpPr>
            <a:spLocks noGrp="1"/>
          </p:cNvSpPr>
          <p:nvPr>
            <p:ph type="body" sz="quarter" idx="15" hasCustomPrompt="1"/>
          </p:nvPr>
        </p:nvSpPr>
        <p:spPr>
          <a:xfrm>
            <a:off x="7521248" y="171208"/>
            <a:ext cx="4481852" cy="744248"/>
          </a:xfrm>
        </p:spPr>
        <p:txBody>
          <a:bodyPr>
            <a:noAutofit/>
          </a:bodyPr>
          <a:lstStyle>
            <a:lvl1pPr marL="0" indent="0">
              <a:buFontTx/>
              <a:buNone/>
              <a:defRPr sz="1600" b="1"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Enter task that was completed here</a:t>
            </a:r>
            <a:endParaRPr lang="en-US" dirty="0"/>
          </a:p>
        </p:txBody>
      </p:sp>
    </p:spTree>
    <p:extLst>
      <p:ext uri="{BB962C8B-B14F-4D97-AF65-F5344CB8AC3E}">
        <p14:creationId xmlns:p14="http://schemas.microsoft.com/office/powerpoint/2010/main" val="10871449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Red Pen Work">
    <p:spTree>
      <p:nvGrpSpPr>
        <p:cNvPr id="1" name=""/>
        <p:cNvGrpSpPr/>
        <p:nvPr/>
      </p:nvGrpSpPr>
      <p:grpSpPr>
        <a:xfrm>
          <a:off x="0" y="0"/>
          <a:ext cx="0" cy="0"/>
          <a:chOff x="0" y="0"/>
          <a:chExt cx="0" cy="0"/>
        </a:xfrm>
      </p:grpSpPr>
      <p:sp>
        <p:nvSpPr>
          <p:cNvPr id="6" name="Google Shape;21;p2">
            <a:extLst>
              <a:ext uri="{FF2B5EF4-FFF2-40B4-BE49-F238E27FC236}">
                <a16:creationId xmlns:a16="http://schemas.microsoft.com/office/drawing/2014/main" id="{7499D919-8C49-764A-96F9-D1CEC839C84A}"/>
              </a:ext>
            </a:extLst>
          </p:cNvPr>
          <p:cNvSpPr/>
          <p:nvPr userDrawn="1"/>
        </p:nvSpPr>
        <p:spPr>
          <a:xfrm>
            <a:off x="-1941992" y="0"/>
            <a:ext cx="9734774" cy="936157"/>
          </a:xfrm>
          <a:prstGeom prst="flowChartInputOutput">
            <a:avLst/>
          </a:prstGeom>
          <a:solidFill>
            <a:srgbClr val="7030A0">
              <a:alpha val="80000"/>
            </a:srgbClr>
          </a:solidFill>
          <a:ln w="12700" cap="flat" cmpd="sng">
            <a:solidFill>
              <a:schemeClr val="dk1">
                <a:alpha val="8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0" i="0" u="none" strike="noStrike" cap="none">
              <a:solidFill>
                <a:schemeClr val="lt1"/>
              </a:solidFill>
              <a:latin typeface="OpenDyslexic" panose="00000500000000000000" pitchFamily="50" charset="0"/>
              <a:ea typeface="Calibri"/>
              <a:cs typeface="Calibri"/>
              <a:sym typeface="Calibri"/>
            </a:endParaRPr>
          </a:p>
        </p:txBody>
      </p:sp>
      <p:sp>
        <p:nvSpPr>
          <p:cNvPr id="7" name="Google Shape;21;p2">
            <a:extLst>
              <a:ext uri="{FF2B5EF4-FFF2-40B4-BE49-F238E27FC236}">
                <a16:creationId xmlns:a16="http://schemas.microsoft.com/office/drawing/2014/main" id="{BACAEEE7-6053-4343-B54E-B0C113F6D26F}"/>
              </a:ext>
            </a:extLst>
          </p:cNvPr>
          <p:cNvSpPr/>
          <p:nvPr userDrawn="1"/>
        </p:nvSpPr>
        <p:spPr>
          <a:xfrm>
            <a:off x="5851475" y="6413"/>
            <a:ext cx="9734774" cy="936157"/>
          </a:xfrm>
          <a:prstGeom prst="flowChartInputOutput">
            <a:avLst/>
          </a:prstGeom>
          <a:solidFill>
            <a:schemeClr val="bg1">
              <a:lumMod val="65000"/>
              <a:alpha val="50000"/>
            </a:schemeClr>
          </a:solidFill>
          <a:ln w="12700" cap="flat" cmpd="sng">
            <a:solidFill>
              <a:schemeClr val="bg1">
                <a:lumMod val="75000"/>
                <a:alpha val="5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0" i="0" u="none" strike="noStrike" cap="none" dirty="0">
              <a:solidFill>
                <a:schemeClr val="lt1"/>
              </a:solidFill>
              <a:latin typeface="OpenDyslexic" panose="00000500000000000000" pitchFamily="50" charset="0"/>
              <a:ea typeface="Calibri"/>
              <a:cs typeface="Calibri"/>
              <a:sym typeface="Calibri"/>
            </a:endParaRPr>
          </a:p>
        </p:txBody>
      </p:sp>
      <p:sp>
        <p:nvSpPr>
          <p:cNvPr id="9" name="Google Shape;22;p2">
            <a:extLst>
              <a:ext uri="{FF2B5EF4-FFF2-40B4-BE49-F238E27FC236}">
                <a16:creationId xmlns:a16="http://schemas.microsoft.com/office/drawing/2014/main" id="{99BB1BFA-FCE3-5A42-B8D1-BA6A4A046D17}"/>
              </a:ext>
            </a:extLst>
          </p:cNvPr>
          <p:cNvSpPr/>
          <p:nvPr userDrawn="1"/>
        </p:nvSpPr>
        <p:spPr>
          <a:xfrm>
            <a:off x="1057275" y="71437"/>
            <a:ext cx="4929188" cy="84401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i="0" u="none" strike="noStrike" cap="none" dirty="0">
                <a:solidFill>
                  <a:schemeClr val="lt1"/>
                </a:solidFill>
                <a:latin typeface="OpenDyslexic" panose="00000500000000000000" pitchFamily="50" charset="0"/>
                <a:ea typeface="Calibri"/>
                <a:cs typeface="Calibri"/>
                <a:sym typeface="Calibri"/>
              </a:rPr>
              <a:t>Red Pen Work</a:t>
            </a:r>
            <a:endParaRPr sz="3600" b="1" dirty="0">
              <a:solidFill>
                <a:schemeClr val="lt1"/>
              </a:solidFill>
              <a:latin typeface="OpenDyslexic" panose="00000500000000000000" pitchFamily="50" charset="0"/>
              <a:ea typeface="Calibri"/>
              <a:cs typeface="Calibri"/>
              <a:sym typeface="Calibri"/>
            </a:endParaRPr>
          </a:p>
        </p:txBody>
      </p:sp>
      <p:sp>
        <p:nvSpPr>
          <p:cNvPr id="10" name="Rectangle 9">
            <a:extLst>
              <a:ext uri="{FF2B5EF4-FFF2-40B4-BE49-F238E27FC236}">
                <a16:creationId xmlns:a16="http://schemas.microsoft.com/office/drawing/2014/main" id="{5DFA1EF5-592C-DE47-837A-D5B1F1637E78}"/>
              </a:ext>
            </a:extLst>
          </p:cNvPr>
          <p:cNvSpPr/>
          <p:nvPr userDrawn="1"/>
        </p:nvSpPr>
        <p:spPr>
          <a:xfrm>
            <a:off x="0" y="5603158"/>
            <a:ext cx="3500438" cy="1254842"/>
          </a:xfrm>
          <a:prstGeom prst="rect">
            <a:avLst/>
          </a:prstGeom>
          <a:solidFill>
            <a:schemeClr val="accent1">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OpenDyslexic" panose="00000500000000000000" pitchFamily="50" charset="0"/>
            </a:endParaRPr>
          </a:p>
        </p:txBody>
      </p:sp>
      <p:sp>
        <p:nvSpPr>
          <p:cNvPr id="12" name="Google Shape;22;p2">
            <a:extLst>
              <a:ext uri="{FF2B5EF4-FFF2-40B4-BE49-F238E27FC236}">
                <a16:creationId xmlns:a16="http://schemas.microsoft.com/office/drawing/2014/main" id="{01054622-2E79-984C-B53A-E8CA3C7E3F01}"/>
              </a:ext>
            </a:extLst>
          </p:cNvPr>
          <p:cNvSpPr/>
          <p:nvPr userDrawn="1"/>
        </p:nvSpPr>
        <p:spPr>
          <a:xfrm>
            <a:off x="99648" y="1051065"/>
            <a:ext cx="3357929" cy="559054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dirty="0">
                <a:solidFill>
                  <a:srgbClr val="0070C0"/>
                </a:solidFill>
                <a:latin typeface="OpenDyslexic" panose="00000500000000000000" pitchFamily="50" charset="0"/>
                <a:ea typeface="Calibri"/>
                <a:cs typeface="Calibri"/>
                <a:sym typeface="Calibri"/>
              </a:rPr>
              <a:t>Answer the questions that have been ticked for you at the bottom of your sheet</a:t>
            </a:r>
          </a:p>
          <a:p>
            <a:pPr marL="0" marR="0" lvl="0" indent="0" algn="ctr" rtl="0">
              <a:spcBef>
                <a:spcPts val="0"/>
              </a:spcBef>
              <a:spcAft>
                <a:spcPts val="0"/>
              </a:spcAft>
              <a:buNone/>
            </a:pPr>
            <a:endParaRPr lang="en-US" sz="1600" b="1" dirty="0">
              <a:solidFill>
                <a:srgbClr val="0070C0"/>
              </a:solidFill>
              <a:latin typeface="OpenDyslexic" panose="00000500000000000000" pitchFamily="50" charset="0"/>
              <a:ea typeface="Calibri"/>
              <a:cs typeface="Calibri"/>
              <a:sym typeface="Calibri"/>
            </a:endParaRPr>
          </a:p>
          <a:p>
            <a:pPr marL="0" marR="0" lvl="0" indent="0" algn="ctr" rtl="0">
              <a:spcBef>
                <a:spcPts val="0"/>
              </a:spcBef>
              <a:spcAft>
                <a:spcPts val="0"/>
              </a:spcAft>
              <a:buNone/>
            </a:pPr>
            <a:endParaRPr lang="en-US" sz="1600" b="1" dirty="0">
              <a:solidFill>
                <a:srgbClr val="0070C0"/>
              </a:solidFill>
              <a:latin typeface="OpenDyslexic" panose="00000500000000000000" pitchFamily="50" charset="0"/>
              <a:ea typeface="Calibri"/>
              <a:cs typeface="Calibri"/>
              <a:sym typeface="Calibri"/>
            </a:endParaRPr>
          </a:p>
          <a:p>
            <a:pPr marL="0" marR="0" lvl="0" indent="0" algn="ctr" rtl="0">
              <a:spcBef>
                <a:spcPts val="0"/>
              </a:spcBef>
              <a:spcAft>
                <a:spcPts val="0"/>
              </a:spcAft>
              <a:buNone/>
            </a:pPr>
            <a:r>
              <a:rPr lang="en-US" sz="1600" b="1" dirty="0">
                <a:solidFill>
                  <a:srgbClr val="0070C0"/>
                </a:solidFill>
                <a:latin typeface="OpenDyslexic" panose="00000500000000000000" pitchFamily="50" charset="0"/>
                <a:ea typeface="Calibri"/>
                <a:cs typeface="Calibri"/>
                <a:sym typeface="Calibri"/>
              </a:rPr>
              <a:t>Make sure you use your help and support, to make sure you get the answers correct!</a:t>
            </a:r>
          </a:p>
          <a:p>
            <a:pPr marL="0" marR="0" lvl="0" indent="0" algn="ctr" rtl="0">
              <a:spcBef>
                <a:spcPts val="0"/>
              </a:spcBef>
              <a:spcAft>
                <a:spcPts val="0"/>
              </a:spcAft>
              <a:buNone/>
            </a:pPr>
            <a:endParaRPr lang="en-US" sz="1600" b="1" dirty="0">
              <a:solidFill>
                <a:srgbClr val="0070C0"/>
              </a:solidFill>
              <a:latin typeface="OpenDyslexic" panose="00000500000000000000" pitchFamily="50" charset="0"/>
              <a:ea typeface="Calibri"/>
              <a:cs typeface="Calibri"/>
              <a:sym typeface="Calibri"/>
            </a:endParaRPr>
          </a:p>
          <a:p>
            <a:pPr marL="0" marR="0" lvl="0" indent="0" algn="ctr" rtl="0">
              <a:spcBef>
                <a:spcPts val="0"/>
              </a:spcBef>
              <a:spcAft>
                <a:spcPts val="0"/>
              </a:spcAft>
              <a:buNone/>
            </a:pPr>
            <a:r>
              <a:rPr lang="en-US" sz="1600" b="1" dirty="0">
                <a:solidFill>
                  <a:srgbClr val="0070C0"/>
                </a:solidFill>
                <a:latin typeface="OpenDyslexic" panose="00000500000000000000" pitchFamily="50" charset="0"/>
                <a:ea typeface="Calibri"/>
                <a:cs typeface="Calibri"/>
                <a:sym typeface="Calibri"/>
              </a:rPr>
              <a:t>Make sure you:</a:t>
            </a:r>
          </a:p>
          <a:p>
            <a:pPr marL="0" marR="0" lvl="0" indent="0" algn="ctr" rtl="0">
              <a:spcBef>
                <a:spcPts val="0"/>
              </a:spcBef>
              <a:spcAft>
                <a:spcPts val="0"/>
              </a:spcAft>
              <a:buNone/>
            </a:pPr>
            <a:endParaRPr lang="en-US" sz="1600" b="1" dirty="0">
              <a:solidFill>
                <a:srgbClr val="0070C0"/>
              </a:solidFill>
              <a:latin typeface="OpenDyslexic" panose="00000500000000000000" pitchFamily="50" charset="0"/>
              <a:ea typeface="Calibri"/>
              <a:cs typeface="Calibri"/>
              <a:sym typeface="Calibri"/>
            </a:endParaRPr>
          </a:p>
          <a:p>
            <a:pPr marL="285750" marR="0" lvl="0" indent="-285750" algn="ctr" rtl="0">
              <a:spcBef>
                <a:spcPts val="0"/>
              </a:spcBef>
              <a:spcAft>
                <a:spcPts val="0"/>
              </a:spcAft>
              <a:buFont typeface="Wingdings" pitchFamily="2" charset="2"/>
              <a:buChar char="Ø"/>
            </a:pPr>
            <a:r>
              <a:rPr lang="en-US" sz="1600" b="1" dirty="0">
                <a:solidFill>
                  <a:srgbClr val="0070C0"/>
                </a:solidFill>
                <a:latin typeface="OpenDyslexic" panose="00000500000000000000" pitchFamily="50" charset="0"/>
                <a:ea typeface="Calibri"/>
                <a:cs typeface="Calibri"/>
                <a:sym typeface="Calibri"/>
              </a:rPr>
              <a:t>Use any sentence starters given</a:t>
            </a:r>
          </a:p>
          <a:p>
            <a:pPr marL="285750" marR="0" lvl="0" indent="-285750" algn="ctr" rtl="0">
              <a:spcBef>
                <a:spcPts val="0"/>
              </a:spcBef>
              <a:spcAft>
                <a:spcPts val="0"/>
              </a:spcAft>
              <a:buFont typeface="Wingdings" pitchFamily="2" charset="2"/>
              <a:buChar char="Ø"/>
            </a:pPr>
            <a:r>
              <a:rPr lang="en-US" sz="1600" b="1" dirty="0">
                <a:solidFill>
                  <a:srgbClr val="0070C0"/>
                </a:solidFill>
                <a:latin typeface="OpenDyslexic" panose="00000500000000000000" pitchFamily="50" charset="0"/>
                <a:ea typeface="Calibri"/>
                <a:cs typeface="Calibri"/>
                <a:sym typeface="Calibri"/>
              </a:rPr>
              <a:t>Write out any definitions given</a:t>
            </a:r>
          </a:p>
          <a:p>
            <a:pPr marL="285750" marR="0" lvl="0" indent="-285750" algn="ctr" rtl="0">
              <a:spcBef>
                <a:spcPts val="0"/>
              </a:spcBef>
              <a:spcAft>
                <a:spcPts val="0"/>
              </a:spcAft>
              <a:buFont typeface="Wingdings" pitchFamily="2" charset="2"/>
              <a:buChar char="Ø"/>
            </a:pPr>
            <a:r>
              <a:rPr lang="en-US" sz="1600" b="1" dirty="0">
                <a:solidFill>
                  <a:srgbClr val="0070C0"/>
                </a:solidFill>
                <a:latin typeface="OpenDyslexic" panose="00000500000000000000" pitchFamily="50" charset="0"/>
                <a:ea typeface="Calibri"/>
                <a:cs typeface="Calibri"/>
                <a:sym typeface="Calibri"/>
              </a:rPr>
              <a:t>Use any pictures given</a:t>
            </a:r>
          </a:p>
        </p:txBody>
      </p:sp>
      <p:pic>
        <p:nvPicPr>
          <p:cNvPr id="13" name="Picture 12">
            <a:extLst>
              <a:ext uri="{FF2B5EF4-FFF2-40B4-BE49-F238E27FC236}">
                <a16:creationId xmlns:a16="http://schemas.microsoft.com/office/drawing/2014/main" id="{909839E9-BEF3-FE41-9350-41D8EF37A3E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167230" y="955396"/>
            <a:ext cx="4024769" cy="5902604"/>
          </a:xfrm>
          <a:prstGeom prst="rect">
            <a:avLst/>
          </a:prstGeom>
        </p:spPr>
      </p:pic>
      <p:pic>
        <p:nvPicPr>
          <p:cNvPr id="16" name="Picture 15">
            <a:extLst>
              <a:ext uri="{FF2B5EF4-FFF2-40B4-BE49-F238E27FC236}">
                <a16:creationId xmlns:a16="http://schemas.microsoft.com/office/drawing/2014/main" id="{CCAD6A7D-0083-904C-B1C4-97B59745860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7329" y="57149"/>
            <a:ext cx="744537" cy="744537"/>
          </a:xfrm>
          <a:prstGeom prst="rect">
            <a:avLst/>
          </a:prstGeom>
        </p:spPr>
      </p:pic>
      <p:sp>
        <p:nvSpPr>
          <p:cNvPr id="17" name="Text Placeholder 20"/>
          <p:cNvSpPr>
            <a:spLocks noGrp="1"/>
          </p:cNvSpPr>
          <p:nvPr>
            <p:ph type="body" sz="quarter" idx="14" hasCustomPrompt="1"/>
          </p:nvPr>
        </p:nvSpPr>
        <p:spPr>
          <a:xfrm>
            <a:off x="8628950" y="1243384"/>
            <a:ext cx="3563049" cy="328742"/>
          </a:xfrm>
        </p:spPr>
        <p:txBody>
          <a:bodyPr>
            <a:normAutofit/>
          </a:bodyPr>
          <a:lstStyle>
            <a:lvl1pPr marL="0" indent="0" algn="l">
              <a:buNone/>
              <a:defRPr sz="1600" b="0" u="sng" baseline="0">
                <a:solidFill>
                  <a:srgbClr val="FF0000"/>
                </a:solidFill>
                <a:latin typeface="OpenDyslexic" panose="00000500000000000000" pitchFamily="50" charset="0"/>
              </a:defRPr>
            </a:lvl1pPr>
            <a:lvl2pPr>
              <a:defRPr sz="1800" b="1">
                <a:solidFill>
                  <a:srgbClr val="00B050"/>
                </a:solidFill>
                <a:latin typeface="Comic Sans MS" panose="030F0702030302020204" pitchFamily="66" charset="0"/>
              </a:defRPr>
            </a:lvl2pPr>
            <a:lvl3pPr>
              <a:defRPr sz="1800" b="1">
                <a:solidFill>
                  <a:srgbClr val="00B050"/>
                </a:solidFill>
                <a:latin typeface="Comic Sans MS" panose="030F0702030302020204" pitchFamily="66" charset="0"/>
              </a:defRPr>
            </a:lvl3pPr>
            <a:lvl4pPr>
              <a:defRPr sz="1800" b="1">
                <a:solidFill>
                  <a:srgbClr val="00B050"/>
                </a:solidFill>
                <a:latin typeface="Comic Sans MS" panose="030F0702030302020204" pitchFamily="66" charset="0"/>
              </a:defRPr>
            </a:lvl4pPr>
            <a:lvl5pPr>
              <a:defRPr sz="1800" b="1">
                <a:solidFill>
                  <a:srgbClr val="00B050"/>
                </a:solidFill>
                <a:latin typeface="Comic Sans MS" panose="030F0702030302020204" pitchFamily="66" charset="0"/>
              </a:defRPr>
            </a:lvl5pPr>
          </a:lstStyle>
          <a:p>
            <a:pPr lvl="0"/>
            <a:r>
              <a:rPr lang="en-GB" dirty="0"/>
              <a:t>Put date here</a:t>
            </a:r>
            <a:endParaRPr lang="en-US" dirty="0"/>
          </a:p>
        </p:txBody>
      </p:sp>
      <p:sp>
        <p:nvSpPr>
          <p:cNvPr id="18" name="Text Placeholder 20"/>
          <p:cNvSpPr>
            <a:spLocks noGrp="1"/>
          </p:cNvSpPr>
          <p:nvPr>
            <p:ph type="body" sz="quarter" idx="15" hasCustomPrompt="1"/>
          </p:nvPr>
        </p:nvSpPr>
        <p:spPr>
          <a:xfrm>
            <a:off x="8709160" y="1826041"/>
            <a:ext cx="3434713" cy="328742"/>
          </a:xfrm>
        </p:spPr>
        <p:txBody>
          <a:bodyPr>
            <a:normAutofit/>
          </a:bodyPr>
          <a:lstStyle>
            <a:lvl1pPr marL="0" indent="0" algn="ctr">
              <a:buNone/>
              <a:defRPr sz="1600" b="0" u="sng" baseline="0">
                <a:solidFill>
                  <a:srgbClr val="FF0000"/>
                </a:solidFill>
                <a:latin typeface="OpenDyslexic" panose="00000500000000000000" pitchFamily="50" charset="0"/>
              </a:defRPr>
            </a:lvl1pPr>
            <a:lvl2pPr>
              <a:defRPr sz="1800" b="1">
                <a:solidFill>
                  <a:srgbClr val="00B050"/>
                </a:solidFill>
                <a:latin typeface="Comic Sans MS" panose="030F0702030302020204" pitchFamily="66" charset="0"/>
              </a:defRPr>
            </a:lvl2pPr>
            <a:lvl3pPr>
              <a:defRPr sz="1800" b="1">
                <a:solidFill>
                  <a:srgbClr val="00B050"/>
                </a:solidFill>
                <a:latin typeface="Comic Sans MS" panose="030F0702030302020204" pitchFamily="66" charset="0"/>
              </a:defRPr>
            </a:lvl3pPr>
            <a:lvl4pPr>
              <a:defRPr sz="1800" b="1">
                <a:solidFill>
                  <a:srgbClr val="00B050"/>
                </a:solidFill>
                <a:latin typeface="Comic Sans MS" panose="030F0702030302020204" pitchFamily="66" charset="0"/>
              </a:defRPr>
            </a:lvl4pPr>
            <a:lvl5pPr>
              <a:defRPr sz="1800" b="1">
                <a:solidFill>
                  <a:srgbClr val="00B050"/>
                </a:solidFill>
                <a:latin typeface="Comic Sans MS" panose="030F0702030302020204" pitchFamily="66" charset="0"/>
              </a:defRPr>
            </a:lvl5pPr>
          </a:lstStyle>
          <a:p>
            <a:pPr lvl="0"/>
            <a:r>
              <a:rPr lang="en-GB" dirty="0"/>
              <a:t>Put title here</a:t>
            </a:r>
            <a:endParaRPr lang="en-US" dirty="0"/>
          </a:p>
        </p:txBody>
      </p:sp>
      <p:sp>
        <p:nvSpPr>
          <p:cNvPr id="19" name="Text Placeholder 45"/>
          <p:cNvSpPr>
            <a:spLocks noGrp="1"/>
          </p:cNvSpPr>
          <p:nvPr>
            <p:ph type="body" sz="quarter" idx="16" hasCustomPrompt="1"/>
          </p:nvPr>
        </p:nvSpPr>
        <p:spPr>
          <a:xfrm>
            <a:off x="7521248" y="171208"/>
            <a:ext cx="4481852" cy="744248"/>
          </a:xfrm>
        </p:spPr>
        <p:txBody>
          <a:bodyPr>
            <a:noAutofit/>
          </a:bodyPr>
          <a:lstStyle>
            <a:lvl1pPr marL="0" indent="0">
              <a:buFontTx/>
              <a:buNone/>
              <a:defRPr sz="1600" b="1"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Enter task that was completed here</a:t>
            </a:r>
            <a:endParaRPr lang="en-US" dirty="0"/>
          </a:p>
        </p:txBody>
      </p:sp>
      <p:pic>
        <p:nvPicPr>
          <p:cNvPr id="2" name="Picture 1">
            <a:extLst>
              <a:ext uri="{FF2B5EF4-FFF2-40B4-BE49-F238E27FC236}">
                <a16:creationId xmlns:a16="http://schemas.microsoft.com/office/drawing/2014/main" id="{E49DD4B8-3D1B-48AF-82C4-AA41505AF247}"/>
              </a:ext>
            </a:extLst>
          </p:cNvPr>
          <p:cNvPicPr>
            <a:picLocks noChangeAspect="1"/>
          </p:cNvPicPr>
          <p:nvPr userDrawn="1"/>
        </p:nvPicPr>
        <p:blipFill>
          <a:blip r:embed="rId5"/>
          <a:stretch>
            <a:fillRect/>
          </a:stretch>
        </p:blipFill>
        <p:spPr>
          <a:xfrm>
            <a:off x="3654788" y="955396"/>
            <a:ext cx="4437829" cy="5896191"/>
          </a:xfrm>
          <a:prstGeom prst="rect">
            <a:avLst/>
          </a:prstGeom>
        </p:spPr>
      </p:pic>
    </p:spTree>
    <p:controls>
      <mc:AlternateContent xmlns:mc="http://schemas.openxmlformats.org/markup-compatibility/2006">
        <mc:Choice xmlns:v="urn:schemas-microsoft-com:vml" Requires="v">
          <p:control r:id="rId1" imgW="3351240" imgH="1065240"/>
        </mc:Choice>
        <mc:Fallback>
          <p:control r:id="rId1" imgW="3351240" imgH="1065240">
            <p:pic>
              <p:nvPicPr>
                <p:cNvPr id="20" name="ShockwaveFlash1"/>
                <p:cNvPicPr>
                  <a:picLocks/>
                </p:cNvPicPr>
                <p:nvPr/>
              </p:nvPicPr>
              <p:blipFill>
                <a:blip r:embed="rId6"/>
                <a:stretch>
                  <a:fillRect/>
                </a:stretch>
              </p:blipFill>
              <p:spPr>
                <a:xfrm>
                  <a:off x="74613" y="5691308"/>
                  <a:ext cx="3351212" cy="1065212"/>
                </a:xfrm>
                <a:prstGeom prst="rect">
                  <a:avLst/>
                </a:prstGeom>
              </p:spPr>
            </p:pic>
          </p:control>
        </mc:Fallback>
      </mc:AlternateContent>
    </p:controls>
    <p:extLst>
      <p:ext uri="{BB962C8B-B14F-4D97-AF65-F5344CB8AC3E}">
        <p14:creationId xmlns:p14="http://schemas.microsoft.com/office/powerpoint/2010/main" val="26534650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ass Discussion">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0F8A691-3139-AA4A-87B4-93E34B3F4BE8}"/>
              </a:ext>
            </a:extLst>
          </p:cNvPr>
          <p:cNvGrpSpPr/>
          <p:nvPr userDrawn="1"/>
        </p:nvGrpSpPr>
        <p:grpSpPr>
          <a:xfrm>
            <a:off x="6345526" y="2694864"/>
            <a:ext cx="3874239" cy="2500496"/>
            <a:chOff x="6345526" y="2694864"/>
            <a:chExt cx="3874239" cy="2500496"/>
          </a:xfrm>
        </p:grpSpPr>
        <p:pic>
          <p:nvPicPr>
            <p:cNvPr id="7" name="Picture 6">
              <a:extLst>
                <a:ext uri="{FF2B5EF4-FFF2-40B4-BE49-F238E27FC236}">
                  <a16:creationId xmlns:a16="http://schemas.microsoft.com/office/drawing/2014/main" id="{59BABBB2-D767-0246-AD8A-A02B83BC9B4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95247" y="2694864"/>
              <a:ext cx="3424518" cy="2239773"/>
            </a:xfrm>
            <a:prstGeom prst="rect">
              <a:avLst/>
            </a:prstGeom>
          </p:spPr>
        </p:pic>
        <p:pic>
          <p:nvPicPr>
            <p:cNvPr id="8" name="Picture 7">
              <a:extLst>
                <a:ext uri="{FF2B5EF4-FFF2-40B4-BE49-F238E27FC236}">
                  <a16:creationId xmlns:a16="http://schemas.microsoft.com/office/drawing/2014/main" id="{CFC2C3D3-85FC-1C45-8AA5-F925A044AF3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45526" y="4673913"/>
              <a:ext cx="521447" cy="521447"/>
            </a:xfrm>
            <a:prstGeom prst="rect">
              <a:avLst/>
            </a:prstGeom>
          </p:spPr>
        </p:pic>
      </p:grpSp>
      <p:sp>
        <p:nvSpPr>
          <p:cNvPr id="9" name="Google Shape;21;p2">
            <a:extLst>
              <a:ext uri="{FF2B5EF4-FFF2-40B4-BE49-F238E27FC236}">
                <a16:creationId xmlns:a16="http://schemas.microsoft.com/office/drawing/2014/main" id="{7499D919-8C49-764A-96F9-D1CEC839C84A}"/>
              </a:ext>
            </a:extLst>
          </p:cNvPr>
          <p:cNvSpPr/>
          <p:nvPr userDrawn="1"/>
        </p:nvSpPr>
        <p:spPr>
          <a:xfrm>
            <a:off x="-1941992" y="0"/>
            <a:ext cx="9734774" cy="936157"/>
          </a:xfrm>
          <a:prstGeom prst="flowChartInputOutput">
            <a:avLst/>
          </a:prstGeom>
          <a:solidFill>
            <a:srgbClr val="7030A0">
              <a:alpha val="80000"/>
            </a:srgbClr>
          </a:solidFill>
          <a:ln w="12700" cap="flat" cmpd="sng">
            <a:solidFill>
              <a:schemeClr val="dk1">
                <a:alpha val="8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Dyslexic" panose="00000500000000000000" pitchFamily="50" charset="0"/>
              <a:ea typeface="Calibri"/>
              <a:cs typeface="Calibri"/>
              <a:sym typeface="Calibri"/>
            </a:endParaRPr>
          </a:p>
        </p:txBody>
      </p:sp>
      <p:sp>
        <p:nvSpPr>
          <p:cNvPr id="11" name="Google Shape;22;p2">
            <a:extLst>
              <a:ext uri="{FF2B5EF4-FFF2-40B4-BE49-F238E27FC236}">
                <a16:creationId xmlns:a16="http://schemas.microsoft.com/office/drawing/2014/main" id="{99BB1BFA-FCE3-5A42-B8D1-BA6A4A046D17}"/>
              </a:ext>
            </a:extLst>
          </p:cNvPr>
          <p:cNvSpPr/>
          <p:nvPr userDrawn="1"/>
        </p:nvSpPr>
        <p:spPr>
          <a:xfrm>
            <a:off x="1304365" y="71437"/>
            <a:ext cx="4467789" cy="84401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i="0" u="none" strike="noStrike" cap="none" dirty="0">
                <a:solidFill>
                  <a:schemeClr val="lt1"/>
                </a:solidFill>
                <a:latin typeface="OpenDyslexic" panose="00000500000000000000" pitchFamily="50" charset="0"/>
                <a:ea typeface="Calibri"/>
                <a:cs typeface="Calibri"/>
                <a:sym typeface="Calibri"/>
              </a:rPr>
              <a:t>Class Discussion</a:t>
            </a:r>
            <a:endParaRPr sz="3600" b="1" dirty="0">
              <a:solidFill>
                <a:schemeClr val="lt1"/>
              </a:solidFill>
              <a:latin typeface="OpenDyslexic" panose="00000500000000000000" pitchFamily="50" charset="0"/>
              <a:ea typeface="Calibri"/>
              <a:cs typeface="Calibri"/>
              <a:sym typeface="Calibri"/>
            </a:endParaRPr>
          </a:p>
        </p:txBody>
      </p:sp>
      <p:sp>
        <p:nvSpPr>
          <p:cNvPr id="12" name="Rectangle 11">
            <a:extLst>
              <a:ext uri="{FF2B5EF4-FFF2-40B4-BE49-F238E27FC236}">
                <a16:creationId xmlns:a16="http://schemas.microsoft.com/office/drawing/2014/main" id="{09EC73A0-46C9-3942-80F0-17E4E9D21ECB}"/>
              </a:ext>
            </a:extLst>
          </p:cNvPr>
          <p:cNvSpPr/>
          <p:nvPr userDrawn="1"/>
        </p:nvSpPr>
        <p:spPr>
          <a:xfrm>
            <a:off x="14288" y="2172769"/>
            <a:ext cx="3500438" cy="2274297"/>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Dyslexic" panose="00000500000000000000" pitchFamily="50" charset="0"/>
            </a:endParaRPr>
          </a:p>
        </p:txBody>
      </p:sp>
      <p:sp>
        <p:nvSpPr>
          <p:cNvPr id="13" name="Rectangle 12">
            <a:extLst>
              <a:ext uri="{FF2B5EF4-FFF2-40B4-BE49-F238E27FC236}">
                <a16:creationId xmlns:a16="http://schemas.microsoft.com/office/drawing/2014/main" id="{73E1ECBB-D152-0646-A777-819EE7B85A12}"/>
              </a:ext>
            </a:extLst>
          </p:cNvPr>
          <p:cNvSpPr/>
          <p:nvPr userDrawn="1"/>
        </p:nvSpPr>
        <p:spPr>
          <a:xfrm>
            <a:off x="14288" y="4467907"/>
            <a:ext cx="3500438" cy="2357436"/>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Dyslexic" panose="00000500000000000000" pitchFamily="50" charset="0"/>
            </a:endParaRPr>
          </a:p>
        </p:txBody>
      </p:sp>
      <p:sp>
        <p:nvSpPr>
          <p:cNvPr id="14" name="Rectangle 13">
            <a:extLst>
              <a:ext uri="{FF2B5EF4-FFF2-40B4-BE49-F238E27FC236}">
                <a16:creationId xmlns:a16="http://schemas.microsoft.com/office/drawing/2014/main" id="{351E81AE-057C-4645-B876-9152709B0C59}"/>
              </a:ext>
            </a:extLst>
          </p:cNvPr>
          <p:cNvSpPr/>
          <p:nvPr userDrawn="1"/>
        </p:nvSpPr>
        <p:spPr>
          <a:xfrm>
            <a:off x="14288" y="940629"/>
            <a:ext cx="3500438" cy="1254842"/>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Dyslexic" panose="00000500000000000000" pitchFamily="50" charset="0"/>
            </a:endParaRPr>
          </a:p>
        </p:txBody>
      </p:sp>
      <p:pic>
        <p:nvPicPr>
          <p:cNvPr id="15" name="Google Shape;395;p52" descr="Related image">
            <a:extLst>
              <a:ext uri="{FF2B5EF4-FFF2-40B4-BE49-F238E27FC236}">
                <a16:creationId xmlns:a16="http://schemas.microsoft.com/office/drawing/2014/main" id="{E36466BA-CA8C-D748-A5B7-E26DA841CB08}"/>
              </a:ext>
            </a:extLst>
          </p:cNvPr>
          <p:cNvPicPr preferRelativeResize="0"/>
          <p:nvPr userDrawn="1"/>
        </p:nvPicPr>
        <p:blipFill rotWithShape="1">
          <a:blip r:embed="rId5" cstate="screen">
            <a:alphaModFix/>
            <a:extLst>
              <a:ext uri="{28A0092B-C50C-407E-A947-70E740481C1C}">
                <a14:useLocalDpi xmlns:a14="http://schemas.microsoft.com/office/drawing/2010/main"/>
              </a:ext>
            </a:extLst>
          </a:blip>
          <a:srcRect/>
          <a:stretch/>
        </p:blipFill>
        <p:spPr>
          <a:xfrm>
            <a:off x="49073" y="4452020"/>
            <a:ext cx="570582" cy="599351"/>
          </a:xfrm>
          <a:prstGeom prst="rect">
            <a:avLst/>
          </a:prstGeom>
          <a:noFill/>
          <a:ln>
            <a:noFill/>
          </a:ln>
        </p:spPr>
      </p:pic>
      <p:sp>
        <p:nvSpPr>
          <p:cNvPr id="18" name="Google Shape;22;p2">
            <a:extLst>
              <a:ext uri="{FF2B5EF4-FFF2-40B4-BE49-F238E27FC236}">
                <a16:creationId xmlns:a16="http://schemas.microsoft.com/office/drawing/2014/main" id="{29CA86B3-5FCF-1442-B5D0-68A6A9A19542}"/>
              </a:ext>
            </a:extLst>
          </p:cNvPr>
          <p:cNvSpPr/>
          <p:nvPr userDrawn="1"/>
        </p:nvSpPr>
        <p:spPr>
          <a:xfrm>
            <a:off x="571490" y="4541887"/>
            <a:ext cx="2397481" cy="35486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i="0" u="none" strike="noStrike" cap="none" dirty="0">
                <a:latin typeface="OpenDyslexic" panose="00000500000000000000" pitchFamily="50" charset="0"/>
                <a:ea typeface="Calibri"/>
                <a:cs typeface="Calibri"/>
                <a:sym typeface="Calibri"/>
              </a:rPr>
              <a:t>Expert Support:</a:t>
            </a:r>
            <a:endParaRPr b="1" dirty="0">
              <a:latin typeface="OpenDyslexic" panose="00000500000000000000" pitchFamily="50" charset="0"/>
              <a:ea typeface="Calibri"/>
              <a:cs typeface="Calibri"/>
              <a:sym typeface="Calibri"/>
            </a:endParaRPr>
          </a:p>
        </p:txBody>
      </p:sp>
      <p:sp>
        <p:nvSpPr>
          <p:cNvPr id="21" name="Rounded Rectangle 20">
            <a:extLst>
              <a:ext uri="{FF2B5EF4-FFF2-40B4-BE49-F238E27FC236}">
                <a16:creationId xmlns:a16="http://schemas.microsoft.com/office/drawing/2014/main" id="{4CF14AD3-4943-204A-B1C7-46C2983EF876}"/>
              </a:ext>
            </a:extLst>
          </p:cNvPr>
          <p:cNvSpPr/>
          <p:nvPr userDrawn="1"/>
        </p:nvSpPr>
        <p:spPr>
          <a:xfrm>
            <a:off x="3686145" y="1081958"/>
            <a:ext cx="3267845" cy="957483"/>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Dyslexic" panose="00000500000000000000" pitchFamily="50" charset="0"/>
            </a:endParaRPr>
          </a:p>
        </p:txBody>
      </p:sp>
      <p:sp>
        <p:nvSpPr>
          <p:cNvPr id="22" name="Rounded Rectangle 21">
            <a:extLst>
              <a:ext uri="{FF2B5EF4-FFF2-40B4-BE49-F238E27FC236}">
                <a16:creationId xmlns:a16="http://schemas.microsoft.com/office/drawing/2014/main" id="{0F44A294-6657-1541-BD73-C7E05AB79FCA}"/>
              </a:ext>
            </a:extLst>
          </p:cNvPr>
          <p:cNvSpPr/>
          <p:nvPr userDrawn="1"/>
        </p:nvSpPr>
        <p:spPr>
          <a:xfrm>
            <a:off x="3692331" y="2290662"/>
            <a:ext cx="3267845" cy="957483"/>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Dyslexic" panose="00000500000000000000" pitchFamily="50" charset="0"/>
            </a:endParaRPr>
          </a:p>
        </p:txBody>
      </p:sp>
      <p:sp>
        <p:nvSpPr>
          <p:cNvPr id="23" name="Rounded Rectangle 22">
            <a:extLst>
              <a:ext uri="{FF2B5EF4-FFF2-40B4-BE49-F238E27FC236}">
                <a16:creationId xmlns:a16="http://schemas.microsoft.com/office/drawing/2014/main" id="{55DC59CA-842C-6549-B52D-F9CA6442D7C5}"/>
              </a:ext>
            </a:extLst>
          </p:cNvPr>
          <p:cNvSpPr/>
          <p:nvPr userDrawn="1"/>
        </p:nvSpPr>
        <p:spPr>
          <a:xfrm>
            <a:off x="3686146" y="3570628"/>
            <a:ext cx="2391926" cy="2924301"/>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Dyslexic" panose="00000500000000000000" pitchFamily="50" charset="0"/>
            </a:endParaRPr>
          </a:p>
        </p:txBody>
      </p:sp>
      <p:sp>
        <p:nvSpPr>
          <p:cNvPr id="24" name="Rounded Rectangle 23">
            <a:extLst>
              <a:ext uri="{FF2B5EF4-FFF2-40B4-BE49-F238E27FC236}">
                <a16:creationId xmlns:a16="http://schemas.microsoft.com/office/drawing/2014/main" id="{0FD7D3EE-96F5-424B-9B68-6E1E5438B78D}"/>
              </a:ext>
            </a:extLst>
          </p:cNvPr>
          <p:cNvSpPr/>
          <p:nvPr userDrawn="1"/>
        </p:nvSpPr>
        <p:spPr>
          <a:xfrm>
            <a:off x="6346834" y="5278775"/>
            <a:ext cx="2568566" cy="141456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Dyslexic" panose="00000500000000000000" pitchFamily="50" charset="0"/>
            </a:endParaRPr>
          </a:p>
        </p:txBody>
      </p:sp>
      <p:sp>
        <p:nvSpPr>
          <p:cNvPr id="25" name="Rounded Rectangle 24">
            <a:extLst>
              <a:ext uri="{FF2B5EF4-FFF2-40B4-BE49-F238E27FC236}">
                <a16:creationId xmlns:a16="http://schemas.microsoft.com/office/drawing/2014/main" id="{D3EED411-78BF-D046-9592-1234DB468A99}"/>
              </a:ext>
            </a:extLst>
          </p:cNvPr>
          <p:cNvSpPr/>
          <p:nvPr userDrawn="1"/>
        </p:nvSpPr>
        <p:spPr>
          <a:xfrm>
            <a:off x="9144562" y="4934637"/>
            <a:ext cx="2873753" cy="1758707"/>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Dyslexic" panose="00000500000000000000" pitchFamily="50" charset="0"/>
            </a:endParaRPr>
          </a:p>
        </p:txBody>
      </p:sp>
      <p:sp>
        <p:nvSpPr>
          <p:cNvPr id="26" name="Rounded Rectangle 25">
            <a:extLst>
              <a:ext uri="{FF2B5EF4-FFF2-40B4-BE49-F238E27FC236}">
                <a16:creationId xmlns:a16="http://schemas.microsoft.com/office/drawing/2014/main" id="{FE5CC1AE-D5F1-5044-84A2-E0D76FC1AA25}"/>
              </a:ext>
            </a:extLst>
          </p:cNvPr>
          <p:cNvSpPr/>
          <p:nvPr userDrawn="1"/>
        </p:nvSpPr>
        <p:spPr>
          <a:xfrm>
            <a:off x="7281477" y="309282"/>
            <a:ext cx="2381947" cy="198138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Dyslexic" panose="00000500000000000000" pitchFamily="50" charset="0"/>
            </a:endParaRPr>
          </a:p>
        </p:txBody>
      </p:sp>
      <p:sp>
        <p:nvSpPr>
          <p:cNvPr id="27" name="Rounded Rectangle 26">
            <a:extLst>
              <a:ext uri="{FF2B5EF4-FFF2-40B4-BE49-F238E27FC236}">
                <a16:creationId xmlns:a16="http://schemas.microsoft.com/office/drawing/2014/main" id="{894CECBA-C7A7-3B43-B970-6E8EE3100ED7}"/>
              </a:ext>
            </a:extLst>
          </p:cNvPr>
          <p:cNvSpPr/>
          <p:nvPr userDrawn="1"/>
        </p:nvSpPr>
        <p:spPr>
          <a:xfrm>
            <a:off x="9984725" y="71437"/>
            <a:ext cx="2146284" cy="182459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Dyslexic" panose="00000500000000000000" pitchFamily="50" charset="0"/>
            </a:endParaRPr>
          </a:p>
        </p:txBody>
      </p:sp>
      <p:sp>
        <p:nvSpPr>
          <p:cNvPr id="28" name="Rounded Rectangle 27">
            <a:extLst>
              <a:ext uri="{FF2B5EF4-FFF2-40B4-BE49-F238E27FC236}">
                <a16:creationId xmlns:a16="http://schemas.microsoft.com/office/drawing/2014/main" id="{B8573108-459C-F94A-B4DA-EB73209BAF6B}"/>
              </a:ext>
            </a:extLst>
          </p:cNvPr>
          <p:cNvSpPr/>
          <p:nvPr userDrawn="1"/>
        </p:nvSpPr>
        <p:spPr>
          <a:xfrm>
            <a:off x="10470626" y="2039441"/>
            <a:ext cx="1660383" cy="274771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Dyslexic" panose="00000500000000000000" pitchFamily="50" charset="0"/>
            </a:endParaRPr>
          </a:p>
        </p:txBody>
      </p:sp>
      <p:pic>
        <p:nvPicPr>
          <p:cNvPr id="29" name="Picture 28">
            <a:extLst>
              <a:ext uri="{FF2B5EF4-FFF2-40B4-BE49-F238E27FC236}">
                <a16:creationId xmlns:a16="http://schemas.microsoft.com/office/drawing/2014/main" id="{AC6FFB32-A793-6B4D-BECB-27A3FB8668DC}"/>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4494" y="151325"/>
            <a:ext cx="1124110" cy="684241"/>
          </a:xfrm>
          <a:prstGeom prst="rect">
            <a:avLst/>
          </a:prstGeom>
        </p:spPr>
      </p:pic>
      <p:cxnSp>
        <p:nvCxnSpPr>
          <p:cNvPr id="30" name="Straight Connector 29">
            <a:extLst>
              <a:ext uri="{FF2B5EF4-FFF2-40B4-BE49-F238E27FC236}">
                <a16:creationId xmlns:a16="http://schemas.microsoft.com/office/drawing/2014/main" id="{AC78E225-87E4-5D48-BEAA-41861C5969CB}"/>
              </a:ext>
            </a:extLst>
          </p:cNvPr>
          <p:cNvCxnSpPr>
            <a:cxnSpLocks/>
          </p:cNvCxnSpPr>
          <p:nvPr userDrawn="1"/>
        </p:nvCxnSpPr>
        <p:spPr>
          <a:xfrm flipV="1">
            <a:off x="8737481" y="2309570"/>
            <a:ext cx="88966" cy="418679"/>
          </a:xfrm>
          <a:prstGeom prst="line">
            <a:avLst/>
          </a:prstGeom>
          <a:ln w="38100"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1" name="Straight Connector 30">
            <a:extLst>
              <a:ext uri="{FF2B5EF4-FFF2-40B4-BE49-F238E27FC236}">
                <a16:creationId xmlns:a16="http://schemas.microsoft.com/office/drawing/2014/main" id="{3C8D02D9-4616-EE48-B416-615A4E6F1EF8}"/>
              </a:ext>
            </a:extLst>
          </p:cNvPr>
          <p:cNvCxnSpPr>
            <a:cxnSpLocks/>
          </p:cNvCxnSpPr>
          <p:nvPr userDrawn="1"/>
        </p:nvCxnSpPr>
        <p:spPr>
          <a:xfrm flipV="1">
            <a:off x="9440337" y="1950309"/>
            <a:ext cx="779428" cy="953895"/>
          </a:xfrm>
          <a:prstGeom prst="line">
            <a:avLst/>
          </a:prstGeom>
          <a:ln w="38100"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2" name="Straight Connector 31">
            <a:extLst>
              <a:ext uri="{FF2B5EF4-FFF2-40B4-BE49-F238E27FC236}">
                <a16:creationId xmlns:a16="http://schemas.microsoft.com/office/drawing/2014/main" id="{AF1D6341-2096-8440-9AEE-B14C2EEB1967}"/>
              </a:ext>
            </a:extLst>
          </p:cNvPr>
          <p:cNvCxnSpPr>
            <a:cxnSpLocks/>
          </p:cNvCxnSpPr>
          <p:nvPr userDrawn="1"/>
        </p:nvCxnSpPr>
        <p:spPr>
          <a:xfrm flipV="1">
            <a:off x="10026621" y="3148864"/>
            <a:ext cx="386287" cy="159542"/>
          </a:xfrm>
          <a:prstGeom prst="line">
            <a:avLst/>
          </a:prstGeom>
          <a:ln w="38100"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3" name="Straight Connector 32">
            <a:extLst>
              <a:ext uri="{FF2B5EF4-FFF2-40B4-BE49-F238E27FC236}">
                <a16:creationId xmlns:a16="http://schemas.microsoft.com/office/drawing/2014/main" id="{E34A39B8-01D8-D640-BFFD-811220D6C260}"/>
              </a:ext>
            </a:extLst>
          </p:cNvPr>
          <p:cNvCxnSpPr>
            <a:cxnSpLocks/>
          </p:cNvCxnSpPr>
          <p:nvPr userDrawn="1"/>
        </p:nvCxnSpPr>
        <p:spPr>
          <a:xfrm flipH="1" flipV="1">
            <a:off x="10029208" y="4275870"/>
            <a:ext cx="271504" cy="579789"/>
          </a:xfrm>
          <a:prstGeom prst="line">
            <a:avLst/>
          </a:prstGeom>
          <a:ln w="38100"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4" name="Straight Connector 33">
            <a:extLst>
              <a:ext uri="{FF2B5EF4-FFF2-40B4-BE49-F238E27FC236}">
                <a16:creationId xmlns:a16="http://schemas.microsoft.com/office/drawing/2014/main" id="{02DC612B-B5CF-B04E-A926-D1CEB8367C51}"/>
              </a:ext>
            </a:extLst>
          </p:cNvPr>
          <p:cNvCxnSpPr>
            <a:cxnSpLocks/>
          </p:cNvCxnSpPr>
          <p:nvPr userDrawn="1"/>
        </p:nvCxnSpPr>
        <p:spPr>
          <a:xfrm flipV="1">
            <a:off x="8197807" y="4818388"/>
            <a:ext cx="88966" cy="418679"/>
          </a:xfrm>
          <a:prstGeom prst="line">
            <a:avLst/>
          </a:prstGeom>
          <a:ln w="38100"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5" name="Straight Connector 34">
            <a:extLst>
              <a:ext uri="{FF2B5EF4-FFF2-40B4-BE49-F238E27FC236}">
                <a16:creationId xmlns:a16="http://schemas.microsoft.com/office/drawing/2014/main" id="{7C38E71A-ACEA-6E45-BBB8-797E249B0EF2}"/>
              </a:ext>
            </a:extLst>
          </p:cNvPr>
          <p:cNvCxnSpPr>
            <a:cxnSpLocks/>
          </p:cNvCxnSpPr>
          <p:nvPr userDrawn="1"/>
        </p:nvCxnSpPr>
        <p:spPr>
          <a:xfrm flipH="1">
            <a:off x="6135790" y="3754003"/>
            <a:ext cx="942191" cy="398899"/>
          </a:xfrm>
          <a:prstGeom prst="line">
            <a:avLst/>
          </a:prstGeom>
          <a:ln w="38100"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6" name="Straight Connector 35">
            <a:extLst>
              <a:ext uri="{FF2B5EF4-FFF2-40B4-BE49-F238E27FC236}">
                <a16:creationId xmlns:a16="http://schemas.microsoft.com/office/drawing/2014/main" id="{E629341D-1C34-A748-BE6E-4BBB4666E394}"/>
              </a:ext>
            </a:extLst>
          </p:cNvPr>
          <p:cNvCxnSpPr>
            <a:cxnSpLocks/>
          </p:cNvCxnSpPr>
          <p:nvPr userDrawn="1"/>
        </p:nvCxnSpPr>
        <p:spPr>
          <a:xfrm flipH="1" flipV="1">
            <a:off x="6953991" y="2111356"/>
            <a:ext cx="928698" cy="707852"/>
          </a:xfrm>
          <a:prstGeom prst="line">
            <a:avLst/>
          </a:prstGeom>
          <a:ln w="38100"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7" name="Straight Connector 36">
            <a:extLst>
              <a:ext uri="{FF2B5EF4-FFF2-40B4-BE49-F238E27FC236}">
                <a16:creationId xmlns:a16="http://schemas.microsoft.com/office/drawing/2014/main" id="{C569788C-134B-2541-AD44-89A435BDC9CE}"/>
              </a:ext>
            </a:extLst>
          </p:cNvPr>
          <p:cNvCxnSpPr>
            <a:cxnSpLocks/>
          </p:cNvCxnSpPr>
          <p:nvPr userDrawn="1"/>
        </p:nvCxnSpPr>
        <p:spPr>
          <a:xfrm flipH="1" flipV="1">
            <a:off x="6953912" y="2924149"/>
            <a:ext cx="432800" cy="173006"/>
          </a:xfrm>
          <a:prstGeom prst="line">
            <a:avLst/>
          </a:prstGeom>
          <a:ln w="38100"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8" name="Text Placeholder 45"/>
          <p:cNvSpPr>
            <a:spLocks noGrp="1"/>
          </p:cNvSpPr>
          <p:nvPr>
            <p:ph type="body" sz="quarter" idx="16" hasCustomPrompt="1"/>
          </p:nvPr>
        </p:nvSpPr>
        <p:spPr>
          <a:xfrm>
            <a:off x="7435326" y="3250158"/>
            <a:ext cx="2398152" cy="1201861"/>
          </a:xfrm>
        </p:spPr>
        <p:txBody>
          <a:bodyPr>
            <a:noAutofit/>
          </a:bodyPr>
          <a:lstStyle>
            <a:lvl1pPr marL="0" indent="0" algn="ctr">
              <a:buFontTx/>
              <a:buNone/>
              <a:defRPr sz="1400" b="1"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Enter topic here</a:t>
            </a:r>
            <a:endParaRPr lang="en-US" dirty="0"/>
          </a:p>
        </p:txBody>
      </p:sp>
      <p:sp>
        <p:nvSpPr>
          <p:cNvPr id="39" name="Text Placeholder 45"/>
          <p:cNvSpPr>
            <a:spLocks noGrp="1"/>
          </p:cNvSpPr>
          <p:nvPr>
            <p:ph type="body" sz="quarter" idx="11" hasCustomPrompt="1"/>
          </p:nvPr>
        </p:nvSpPr>
        <p:spPr>
          <a:xfrm>
            <a:off x="129382" y="2702881"/>
            <a:ext cx="3270250" cy="1627188"/>
          </a:xfrm>
        </p:spPr>
        <p:txBody>
          <a:bodyPr>
            <a:noAutofit/>
          </a:bodyPr>
          <a:lstStyle>
            <a:lvl1pPr marL="0" indent="0">
              <a:buNone/>
              <a:defRPr sz="1400" b="1"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definitions here</a:t>
            </a:r>
            <a:endParaRPr lang="en-US" dirty="0"/>
          </a:p>
        </p:txBody>
      </p:sp>
      <p:sp>
        <p:nvSpPr>
          <p:cNvPr id="40" name="Text Placeholder 47"/>
          <p:cNvSpPr>
            <a:spLocks noGrp="1"/>
          </p:cNvSpPr>
          <p:nvPr>
            <p:ph type="body" sz="quarter" idx="12" hasCustomPrompt="1"/>
          </p:nvPr>
        </p:nvSpPr>
        <p:spPr>
          <a:xfrm>
            <a:off x="150444" y="5125351"/>
            <a:ext cx="3249188" cy="1587500"/>
          </a:xfrm>
        </p:spPr>
        <p:txBody>
          <a:bodyPr>
            <a:noAutofit/>
          </a:bodyPr>
          <a:lstStyle>
            <a:lvl1pPr marL="0" indent="0">
              <a:buNone/>
              <a:defRPr sz="1400" b="1" baseline="0">
                <a:latin typeface="OpenDyslexic" panose="00000500000000000000" pitchFamily="50" charset="0"/>
              </a:defRPr>
            </a:lvl1pPr>
            <a:lvl2pPr>
              <a:defRPr sz="1400">
                <a:latin typeface="Comic Sans MS" panose="030F0702030302020204" pitchFamily="66" charset="0"/>
              </a:defRPr>
            </a:lvl2pPr>
            <a:lvl3pPr>
              <a:defRPr sz="1400">
                <a:latin typeface="Comic Sans MS" panose="030F0702030302020204" pitchFamily="66" charset="0"/>
              </a:defRPr>
            </a:lvl3pPr>
            <a:lvl4pPr>
              <a:defRPr sz="1400">
                <a:latin typeface="Comic Sans MS" panose="030F0702030302020204" pitchFamily="66" charset="0"/>
              </a:defRPr>
            </a:lvl4pPr>
            <a:lvl5pPr>
              <a:defRPr sz="1400">
                <a:latin typeface="Comic Sans MS" panose="030F0702030302020204" pitchFamily="66" charset="0"/>
              </a:defRPr>
            </a:lvl5pPr>
          </a:lstStyle>
          <a:p>
            <a:pPr lvl="0"/>
            <a:r>
              <a:rPr lang="en-GB" b="1" dirty="0"/>
              <a:t>Put help and support here</a:t>
            </a:r>
            <a:endParaRPr lang="en-US" dirty="0"/>
          </a:p>
        </p:txBody>
      </p:sp>
      <p:sp>
        <p:nvSpPr>
          <p:cNvPr id="44" name="Google Shape;22;p2">
            <a:extLst>
              <a:ext uri="{FF2B5EF4-FFF2-40B4-BE49-F238E27FC236}">
                <a16:creationId xmlns:a16="http://schemas.microsoft.com/office/drawing/2014/main" id="{E2E5545A-6477-1442-90F5-4B3DDB18C7E0}"/>
              </a:ext>
            </a:extLst>
          </p:cNvPr>
          <p:cNvSpPr/>
          <p:nvPr userDrawn="1"/>
        </p:nvSpPr>
        <p:spPr>
          <a:xfrm>
            <a:off x="585778" y="2239014"/>
            <a:ext cx="2550211" cy="35520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i="0" u="none" strike="noStrike" cap="none" dirty="0">
                <a:latin typeface="OpenDyslexic" panose="00000500000000000000" pitchFamily="50" charset="0"/>
                <a:ea typeface="Calibri"/>
                <a:cs typeface="Calibri"/>
                <a:sym typeface="Calibri"/>
              </a:rPr>
              <a:t>Technical Terms:</a:t>
            </a:r>
            <a:endParaRPr b="1" dirty="0">
              <a:latin typeface="OpenDyslexic" panose="00000500000000000000" pitchFamily="50" charset="0"/>
              <a:ea typeface="Calibri"/>
              <a:cs typeface="Calibri"/>
              <a:sym typeface="Calibri"/>
            </a:endParaRPr>
          </a:p>
        </p:txBody>
      </p:sp>
      <p:pic>
        <p:nvPicPr>
          <p:cNvPr id="45" name="Picture 44" descr="Image result for key words">
            <a:extLst>
              <a:ext uri="{FF2B5EF4-FFF2-40B4-BE49-F238E27FC236}">
                <a16:creationId xmlns:a16="http://schemas.microsoft.com/office/drawing/2014/main" id="{DBC2C0DD-2871-324C-B93D-34C47128FCCE}"/>
              </a:ext>
            </a:extLst>
          </p:cNvPr>
          <p:cNvPicPr/>
          <p:nvPr userDrawn="1"/>
        </p:nvPicPr>
        <p:blipFill>
          <a:blip r:embed="rId7" r:link="rId8" cstate="screen">
            <a:extLst>
              <a:ext uri="{28A0092B-C50C-407E-A947-70E740481C1C}">
                <a14:useLocalDpi xmlns:a14="http://schemas.microsoft.com/office/drawing/2010/main"/>
              </a:ext>
            </a:extLst>
          </a:blip>
          <a:srcRect/>
          <a:stretch>
            <a:fillRect/>
          </a:stretch>
        </p:blipFill>
        <p:spPr bwMode="auto">
          <a:xfrm>
            <a:off x="112678" y="2220573"/>
            <a:ext cx="453186" cy="453186"/>
          </a:xfrm>
          <a:prstGeom prst="rect">
            <a:avLst/>
          </a:prstGeom>
          <a:noFill/>
          <a:ln>
            <a:noFill/>
          </a:ln>
        </p:spPr>
      </p:pic>
    </p:spTree>
    <p:controls>
      <mc:AlternateContent xmlns:mc="http://schemas.openxmlformats.org/markup-compatibility/2006">
        <mc:Choice xmlns:v="urn:schemas-microsoft-com:vml" Requires="v">
          <p:control r:id="rId1" imgW="3351240" imgH="1065240"/>
        </mc:Choice>
        <mc:Fallback>
          <p:control r:id="rId1" imgW="3351240" imgH="1065240">
            <p:pic>
              <p:nvPicPr>
                <p:cNvPr id="41" name="ShockwaveFlash1"/>
                <p:cNvPicPr>
                  <a:picLocks/>
                </p:cNvPicPr>
                <p:nvPr/>
              </p:nvPicPr>
              <p:blipFill>
                <a:blip r:embed="rId9"/>
                <a:stretch>
                  <a:fillRect/>
                </a:stretch>
              </p:blipFill>
              <p:spPr>
                <a:xfrm>
                  <a:off x="97339" y="1021598"/>
                  <a:ext cx="3351212" cy="1065212"/>
                </a:xfrm>
                <a:prstGeom prst="rect">
                  <a:avLst/>
                </a:prstGeom>
              </p:spPr>
            </p:pic>
          </p:control>
        </mc:Fallback>
      </mc:AlternateContent>
    </p:controls>
    <p:extLst>
      <p:ext uri="{BB962C8B-B14F-4D97-AF65-F5344CB8AC3E}">
        <p14:creationId xmlns:p14="http://schemas.microsoft.com/office/powerpoint/2010/main" val="20777726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ssessment (Book)">
    <p:spTree>
      <p:nvGrpSpPr>
        <p:cNvPr id="1" name=""/>
        <p:cNvGrpSpPr/>
        <p:nvPr/>
      </p:nvGrpSpPr>
      <p:grpSpPr>
        <a:xfrm>
          <a:off x="0" y="0"/>
          <a:ext cx="0" cy="0"/>
          <a:chOff x="0" y="0"/>
          <a:chExt cx="0" cy="0"/>
        </a:xfrm>
      </p:grpSpPr>
      <p:sp>
        <p:nvSpPr>
          <p:cNvPr id="6" name="Google Shape;21;p2">
            <a:extLst>
              <a:ext uri="{FF2B5EF4-FFF2-40B4-BE49-F238E27FC236}">
                <a16:creationId xmlns:a16="http://schemas.microsoft.com/office/drawing/2014/main" id="{7499D919-8C49-764A-96F9-D1CEC839C84A}"/>
              </a:ext>
            </a:extLst>
          </p:cNvPr>
          <p:cNvSpPr/>
          <p:nvPr userDrawn="1"/>
        </p:nvSpPr>
        <p:spPr>
          <a:xfrm>
            <a:off x="-1941992" y="0"/>
            <a:ext cx="9734774" cy="936157"/>
          </a:xfrm>
          <a:prstGeom prst="flowChartInputOutput">
            <a:avLst/>
          </a:prstGeom>
          <a:solidFill>
            <a:srgbClr val="7030A0">
              <a:alpha val="80000"/>
            </a:srgbClr>
          </a:solidFill>
          <a:ln w="12700" cap="flat" cmpd="sng">
            <a:solidFill>
              <a:schemeClr val="dk1">
                <a:alpha val="8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0" i="0" u="none" strike="noStrike" cap="none">
              <a:solidFill>
                <a:schemeClr val="lt1"/>
              </a:solidFill>
              <a:latin typeface="OpenDyslexic" panose="00000500000000000000" pitchFamily="50" charset="0"/>
              <a:ea typeface="Calibri"/>
              <a:cs typeface="Calibri"/>
              <a:sym typeface="Calibri"/>
            </a:endParaRPr>
          </a:p>
        </p:txBody>
      </p:sp>
      <p:sp>
        <p:nvSpPr>
          <p:cNvPr id="7" name="Google Shape;22;p2">
            <a:extLst>
              <a:ext uri="{FF2B5EF4-FFF2-40B4-BE49-F238E27FC236}">
                <a16:creationId xmlns:a16="http://schemas.microsoft.com/office/drawing/2014/main" id="{99BB1BFA-FCE3-5A42-B8D1-BA6A4A046D17}"/>
              </a:ext>
            </a:extLst>
          </p:cNvPr>
          <p:cNvSpPr/>
          <p:nvPr userDrawn="1"/>
        </p:nvSpPr>
        <p:spPr>
          <a:xfrm>
            <a:off x="1304365" y="71437"/>
            <a:ext cx="4467789" cy="84401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i="0" u="none" strike="noStrike" cap="none" dirty="0">
                <a:solidFill>
                  <a:schemeClr val="lt1"/>
                </a:solidFill>
                <a:latin typeface="OpenDyslexic" panose="00000500000000000000" pitchFamily="50" charset="0"/>
                <a:ea typeface="Calibri"/>
                <a:cs typeface="Calibri"/>
                <a:sym typeface="Calibri"/>
              </a:rPr>
              <a:t>Assessment</a:t>
            </a:r>
            <a:endParaRPr sz="3600" b="1" dirty="0">
              <a:solidFill>
                <a:schemeClr val="lt1"/>
              </a:solidFill>
              <a:latin typeface="OpenDyslexic" panose="00000500000000000000" pitchFamily="50" charset="0"/>
              <a:ea typeface="Calibri"/>
              <a:cs typeface="Calibri"/>
              <a:sym typeface="Calibri"/>
            </a:endParaRPr>
          </a:p>
        </p:txBody>
      </p:sp>
      <p:sp>
        <p:nvSpPr>
          <p:cNvPr id="8" name="Rectangle 7">
            <a:extLst>
              <a:ext uri="{FF2B5EF4-FFF2-40B4-BE49-F238E27FC236}">
                <a16:creationId xmlns:a16="http://schemas.microsoft.com/office/drawing/2014/main" id="{351E81AE-057C-4645-B876-9152709B0C59}"/>
              </a:ext>
            </a:extLst>
          </p:cNvPr>
          <p:cNvSpPr/>
          <p:nvPr userDrawn="1"/>
        </p:nvSpPr>
        <p:spPr>
          <a:xfrm>
            <a:off x="14288" y="940629"/>
            <a:ext cx="3500438" cy="1254842"/>
          </a:xfrm>
          <a:prstGeom prst="rect">
            <a:avLst/>
          </a:prstGeom>
          <a:solidFill>
            <a:schemeClr val="accent1">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OpenDyslexic" panose="00000500000000000000" pitchFamily="50" charset="0"/>
            </a:endParaRPr>
          </a:p>
        </p:txBody>
      </p:sp>
      <p:pic>
        <p:nvPicPr>
          <p:cNvPr id="9" name="Picture 8">
            <a:extLst>
              <a:ext uri="{FF2B5EF4-FFF2-40B4-BE49-F238E27FC236}">
                <a16:creationId xmlns:a16="http://schemas.microsoft.com/office/drawing/2014/main" id="{FAE9F278-D7D4-C44E-AFF8-F107C4B110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4638" y="180956"/>
            <a:ext cx="558426" cy="558426"/>
          </a:xfrm>
          <a:prstGeom prst="rect">
            <a:avLst/>
          </a:prstGeom>
        </p:spPr>
      </p:pic>
      <p:pic>
        <p:nvPicPr>
          <p:cNvPr id="10" name="Picture 9">
            <a:extLst>
              <a:ext uri="{FF2B5EF4-FFF2-40B4-BE49-F238E27FC236}">
                <a16:creationId xmlns:a16="http://schemas.microsoft.com/office/drawing/2014/main" id="{C7DC9710-EB4F-3D4D-B461-BF32E90D4392}"/>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7792782" y="0"/>
            <a:ext cx="4399218" cy="6858000"/>
          </a:xfrm>
          <a:prstGeom prst="rect">
            <a:avLst/>
          </a:prstGeom>
        </p:spPr>
      </p:pic>
      <p:sp>
        <p:nvSpPr>
          <p:cNvPr id="13" name="Google Shape;22;p2">
            <a:extLst>
              <a:ext uri="{FF2B5EF4-FFF2-40B4-BE49-F238E27FC236}">
                <a16:creationId xmlns:a16="http://schemas.microsoft.com/office/drawing/2014/main" id="{4D030593-AE5D-9649-9648-16234683A2B2}"/>
              </a:ext>
            </a:extLst>
          </p:cNvPr>
          <p:cNvSpPr/>
          <p:nvPr userDrawn="1"/>
        </p:nvSpPr>
        <p:spPr>
          <a:xfrm>
            <a:off x="68077" y="2369505"/>
            <a:ext cx="7596747" cy="342169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dirty="0">
                <a:solidFill>
                  <a:srgbClr val="0070C0"/>
                </a:solidFill>
                <a:latin typeface="OpenDyslexic" panose="00000500000000000000" pitchFamily="50" charset="0"/>
                <a:ea typeface="Calibri"/>
                <a:cs typeface="Calibri"/>
                <a:sym typeface="Calibri"/>
              </a:rPr>
              <a:t>Write the date and title down on a new page in your book</a:t>
            </a:r>
          </a:p>
          <a:p>
            <a:pPr marL="0" marR="0" lvl="0" indent="0" algn="l" rtl="0">
              <a:spcBef>
                <a:spcPts val="0"/>
              </a:spcBef>
              <a:spcAft>
                <a:spcPts val="0"/>
              </a:spcAft>
              <a:buNone/>
            </a:pPr>
            <a:endParaRPr lang="en-US" sz="2000" b="1" dirty="0">
              <a:solidFill>
                <a:srgbClr val="0070C0"/>
              </a:solidFill>
              <a:latin typeface="OpenDyslexic" panose="00000500000000000000" pitchFamily="50" charset="0"/>
              <a:ea typeface="Calibri"/>
              <a:cs typeface="Calibri"/>
              <a:sym typeface="Calibri"/>
            </a:endParaRPr>
          </a:p>
          <a:p>
            <a:pPr marL="0" marR="0" lvl="0" indent="0" algn="l" rtl="0">
              <a:spcBef>
                <a:spcPts val="0"/>
              </a:spcBef>
              <a:spcAft>
                <a:spcPts val="0"/>
              </a:spcAft>
              <a:buNone/>
            </a:pPr>
            <a:r>
              <a:rPr lang="en-US" sz="2000" b="1" dirty="0">
                <a:solidFill>
                  <a:srgbClr val="0070C0"/>
                </a:solidFill>
                <a:latin typeface="OpenDyslexic" panose="00000500000000000000" pitchFamily="50" charset="0"/>
                <a:ea typeface="Calibri"/>
                <a:cs typeface="Calibri"/>
                <a:sym typeface="Calibri"/>
              </a:rPr>
              <a:t>Answer the questions in your book. You </a:t>
            </a:r>
            <a:r>
              <a:rPr lang="en-US" sz="2000" b="1" u="sng" dirty="0">
                <a:solidFill>
                  <a:srgbClr val="0070C0"/>
                </a:solidFill>
                <a:latin typeface="OpenDyslexic" panose="00000500000000000000" pitchFamily="50" charset="0"/>
                <a:ea typeface="Calibri"/>
                <a:cs typeface="Calibri"/>
                <a:sym typeface="Calibri"/>
              </a:rPr>
              <a:t>do not</a:t>
            </a:r>
            <a:r>
              <a:rPr lang="en-US" sz="2000" dirty="0">
                <a:solidFill>
                  <a:srgbClr val="0070C0"/>
                </a:solidFill>
                <a:latin typeface="OpenDyslexic" panose="00000500000000000000" pitchFamily="50" charset="0"/>
                <a:ea typeface="Calibri"/>
                <a:cs typeface="Calibri"/>
                <a:sym typeface="Calibri"/>
              </a:rPr>
              <a:t> </a:t>
            </a:r>
            <a:r>
              <a:rPr lang="en-US" sz="2000" b="1" dirty="0">
                <a:solidFill>
                  <a:srgbClr val="0070C0"/>
                </a:solidFill>
                <a:latin typeface="OpenDyslexic" panose="00000500000000000000" pitchFamily="50" charset="0"/>
                <a:ea typeface="Calibri"/>
                <a:cs typeface="Calibri"/>
                <a:sym typeface="Calibri"/>
              </a:rPr>
              <a:t>need to write the questions out</a:t>
            </a:r>
          </a:p>
          <a:p>
            <a:pPr marL="0" marR="0" lvl="0" indent="0" algn="l" rtl="0">
              <a:spcBef>
                <a:spcPts val="0"/>
              </a:spcBef>
              <a:spcAft>
                <a:spcPts val="0"/>
              </a:spcAft>
              <a:buNone/>
            </a:pPr>
            <a:endParaRPr lang="en-US" sz="2000" b="1" dirty="0">
              <a:solidFill>
                <a:srgbClr val="0070C0"/>
              </a:solidFill>
              <a:latin typeface="OpenDyslexic" panose="00000500000000000000" pitchFamily="50" charset="0"/>
              <a:ea typeface="Calibri"/>
              <a:cs typeface="Calibri"/>
              <a:sym typeface="Calibri"/>
            </a:endParaRPr>
          </a:p>
          <a:p>
            <a:pPr marL="0" marR="0" lvl="0" indent="0" algn="l" rtl="0">
              <a:spcBef>
                <a:spcPts val="0"/>
              </a:spcBef>
              <a:spcAft>
                <a:spcPts val="0"/>
              </a:spcAft>
              <a:buNone/>
            </a:pPr>
            <a:r>
              <a:rPr lang="en-US" sz="2000" b="1" dirty="0">
                <a:solidFill>
                  <a:srgbClr val="0070C0"/>
                </a:solidFill>
                <a:latin typeface="OpenDyslexic" panose="00000500000000000000" pitchFamily="50" charset="0"/>
                <a:ea typeface="Calibri"/>
                <a:cs typeface="Calibri"/>
                <a:sym typeface="Calibri"/>
              </a:rPr>
              <a:t>Answer all questions!</a:t>
            </a:r>
          </a:p>
          <a:p>
            <a:pPr marL="0" marR="0" lvl="0" indent="0" algn="l" rtl="0">
              <a:spcBef>
                <a:spcPts val="0"/>
              </a:spcBef>
              <a:spcAft>
                <a:spcPts val="0"/>
              </a:spcAft>
              <a:buNone/>
            </a:pPr>
            <a:endParaRPr lang="en-US" sz="2000" b="1" dirty="0">
              <a:solidFill>
                <a:srgbClr val="0070C0"/>
              </a:solidFill>
              <a:latin typeface="OpenDyslexic" panose="00000500000000000000" pitchFamily="50" charset="0"/>
              <a:ea typeface="Calibri"/>
              <a:cs typeface="Calibri"/>
              <a:sym typeface="Calibri"/>
            </a:endParaRPr>
          </a:p>
          <a:p>
            <a:pPr marL="0" marR="0" lvl="0" indent="0" algn="l" rtl="0">
              <a:spcBef>
                <a:spcPts val="0"/>
              </a:spcBef>
              <a:spcAft>
                <a:spcPts val="0"/>
              </a:spcAft>
              <a:buNone/>
            </a:pPr>
            <a:r>
              <a:rPr lang="en-US" sz="2000" b="1" dirty="0">
                <a:solidFill>
                  <a:srgbClr val="0070C0"/>
                </a:solidFill>
                <a:latin typeface="OpenDyslexic" panose="00000500000000000000" pitchFamily="50" charset="0"/>
                <a:ea typeface="Calibri"/>
                <a:cs typeface="Calibri"/>
                <a:sym typeface="Calibri"/>
              </a:rPr>
              <a:t>Once you have finished, check your answers and </a:t>
            </a:r>
            <a:r>
              <a:rPr lang="en-US" sz="2000" b="1" dirty="0" err="1">
                <a:solidFill>
                  <a:srgbClr val="0070C0"/>
                </a:solidFill>
                <a:latin typeface="OpenDyslexic" panose="00000500000000000000" pitchFamily="50" charset="0"/>
                <a:ea typeface="Calibri"/>
                <a:cs typeface="Calibri"/>
                <a:sym typeface="Calibri"/>
              </a:rPr>
              <a:t>SPaG</a:t>
            </a:r>
            <a:endParaRPr lang="en-US" sz="2000" b="1" dirty="0">
              <a:solidFill>
                <a:srgbClr val="0070C0"/>
              </a:solidFill>
              <a:latin typeface="OpenDyslexic" panose="00000500000000000000" pitchFamily="50" charset="0"/>
              <a:ea typeface="Calibri"/>
              <a:cs typeface="Calibri"/>
              <a:sym typeface="Calibri"/>
            </a:endParaRPr>
          </a:p>
          <a:p>
            <a:pPr marL="0" marR="0" lvl="0" indent="0" algn="l" rtl="0">
              <a:spcBef>
                <a:spcPts val="0"/>
              </a:spcBef>
              <a:spcAft>
                <a:spcPts val="0"/>
              </a:spcAft>
              <a:buNone/>
            </a:pPr>
            <a:endParaRPr lang="en-US" sz="2000" b="1" dirty="0">
              <a:solidFill>
                <a:srgbClr val="0070C0"/>
              </a:solidFill>
              <a:latin typeface="OpenDyslexic" panose="00000500000000000000" pitchFamily="50" charset="0"/>
              <a:ea typeface="Calibri"/>
              <a:cs typeface="Calibri"/>
              <a:sym typeface="Calibri"/>
            </a:endParaRPr>
          </a:p>
        </p:txBody>
      </p:sp>
      <p:pic>
        <p:nvPicPr>
          <p:cNvPr id="14" name="Google Shape;31;p2" descr="Image result for golden rules">
            <a:extLst>
              <a:ext uri="{FF2B5EF4-FFF2-40B4-BE49-F238E27FC236}">
                <a16:creationId xmlns:a16="http://schemas.microsoft.com/office/drawing/2014/main" id="{D216F672-7D18-AC4A-9FF3-EFB73EF546A8}"/>
              </a:ext>
            </a:extLst>
          </p:cNvPr>
          <p:cNvPicPr preferRelativeResize="0"/>
          <p:nvPr userDrawn="1"/>
        </p:nvPicPr>
        <p:blipFill rotWithShape="1">
          <a:blip r:embed="rId5" cstate="screen">
            <a:alphaModFix/>
            <a:extLst>
              <a:ext uri="{28A0092B-C50C-407E-A947-70E740481C1C}">
                <a14:useLocalDpi xmlns:a14="http://schemas.microsoft.com/office/drawing/2010/main"/>
              </a:ext>
            </a:extLst>
          </a:blip>
          <a:srcRect/>
          <a:stretch/>
        </p:blipFill>
        <p:spPr>
          <a:xfrm>
            <a:off x="3811895" y="1085329"/>
            <a:ext cx="981202" cy="981202"/>
          </a:xfrm>
          <a:prstGeom prst="rect">
            <a:avLst/>
          </a:prstGeom>
          <a:noFill/>
          <a:ln>
            <a:noFill/>
          </a:ln>
        </p:spPr>
      </p:pic>
      <p:sp>
        <p:nvSpPr>
          <p:cNvPr id="15" name="Google Shape;32;p2">
            <a:extLst>
              <a:ext uri="{FF2B5EF4-FFF2-40B4-BE49-F238E27FC236}">
                <a16:creationId xmlns:a16="http://schemas.microsoft.com/office/drawing/2014/main" id="{13722367-7FD1-D842-A88D-83824FF8F300}"/>
              </a:ext>
            </a:extLst>
          </p:cNvPr>
          <p:cNvSpPr txBox="1"/>
          <p:nvPr userDrawn="1"/>
        </p:nvSpPr>
        <p:spPr>
          <a:xfrm>
            <a:off x="4886136" y="1191166"/>
            <a:ext cx="2840471" cy="92333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600" dirty="0">
                <a:solidFill>
                  <a:srgbClr val="FF0000"/>
                </a:solidFill>
                <a:latin typeface="OpenDyslexic" panose="00000500000000000000" pitchFamily="50" charset="0"/>
                <a:ea typeface="Comic Sans MS"/>
                <a:cs typeface="Comic Sans MS"/>
                <a:sym typeface="Comic Sans MS"/>
              </a:rPr>
              <a:t>No talking</a:t>
            </a:r>
          </a:p>
          <a:p>
            <a:pPr marL="0" marR="0" lvl="0" indent="0" algn="l" rtl="0">
              <a:spcBef>
                <a:spcPts val="0"/>
              </a:spcBef>
              <a:spcAft>
                <a:spcPts val="0"/>
              </a:spcAft>
              <a:buNone/>
            </a:pPr>
            <a:r>
              <a:rPr lang="en-GB" sz="1600" dirty="0">
                <a:solidFill>
                  <a:srgbClr val="FF0000"/>
                </a:solidFill>
                <a:latin typeface="OpenDyslexic" panose="00000500000000000000" pitchFamily="50" charset="0"/>
                <a:ea typeface="Comic Sans MS"/>
                <a:cs typeface="Comic Sans MS"/>
                <a:sym typeface="Comic Sans MS"/>
              </a:rPr>
              <a:t>Independent work</a:t>
            </a:r>
          </a:p>
          <a:p>
            <a:pPr marL="0" marR="0" lvl="0" indent="0" algn="l" rtl="0">
              <a:spcBef>
                <a:spcPts val="0"/>
              </a:spcBef>
              <a:spcAft>
                <a:spcPts val="0"/>
              </a:spcAft>
              <a:buNone/>
            </a:pPr>
            <a:r>
              <a:rPr lang="en-GB" sz="1600" dirty="0">
                <a:solidFill>
                  <a:srgbClr val="FF0000"/>
                </a:solidFill>
                <a:latin typeface="OpenDyslexic" panose="00000500000000000000" pitchFamily="50" charset="0"/>
                <a:ea typeface="Comic Sans MS"/>
                <a:cs typeface="Comic Sans MS"/>
                <a:sym typeface="Comic Sans MS"/>
              </a:rPr>
              <a:t>No distractions</a:t>
            </a:r>
          </a:p>
        </p:txBody>
      </p:sp>
      <p:sp>
        <p:nvSpPr>
          <p:cNvPr id="16" name="Text Placeholder 20"/>
          <p:cNvSpPr>
            <a:spLocks noGrp="1"/>
          </p:cNvSpPr>
          <p:nvPr>
            <p:ph type="body" sz="quarter" idx="14" hasCustomPrompt="1"/>
          </p:nvPr>
        </p:nvSpPr>
        <p:spPr>
          <a:xfrm>
            <a:off x="8377887" y="372211"/>
            <a:ext cx="3563049" cy="328742"/>
          </a:xfrm>
        </p:spPr>
        <p:txBody>
          <a:bodyPr>
            <a:normAutofit/>
          </a:bodyPr>
          <a:lstStyle>
            <a:lvl1pPr marL="0" indent="0" algn="l">
              <a:buNone/>
              <a:defRPr sz="1600" b="0" u="sng" baseline="0">
                <a:solidFill>
                  <a:srgbClr val="FF0000"/>
                </a:solidFill>
                <a:latin typeface="OpenDyslexic" panose="00000500000000000000" pitchFamily="50" charset="0"/>
              </a:defRPr>
            </a:lvl1pPr>
            <a:lvl2pPr>
              <a:defRPr sz="1800" b="1">
                <a:solidFill>
                  <a:srgbClr val="00B050"/>
                </a:solidFill>
                <a:latin typeface="Comic Sans MS" panose="030F0702030302020204" pitchFamily="66" charset="0"/>
              </a:defRPr>
            </a:lvl2pPr>
            <a:lvl3pPr>
              <a:defRPr sz="1800" b="1">
                <a:solidFill>
                  <a:srgbClr val="00B050"/>
                </a:solidFill>
                <a:latin typeface="Comic Sans MS" panose="030F0702030302020204" pitchFamily="66" charset="0"/>
              </a:defRPr>
            </a:lvl3pPr>
            <a:lvl4pPr>
              <a:defRPr sz="1800" b="1">
                <a:solidFill>
                  <a:srgbClr val="00B050"/>
                </a:solidFill>
                <a:latin typeface="Comic Sans MS" panose="030F0702030302020204" pitchFamily="66" charset="0"/>
              </a:defRPr>
            </a:lvl4pPr>
            <a:lvl5pPr>
              <a:defRPr sz="1800" b="1">
                <a:solidFill>
                  <a:srgbClr val="00B050"/>
                </a:solidFill>
                <a:latin typeface="Comic Sans MS" panose="030F0702030302020204" pitchFamily="66" charset="0"/>
              </a:defRPr>
            </a:lvl5pPr>
          </a:lstStyle>
          <a:p>
            <a:pPr lvl="0"/>
            <a:r>
              <a:rPr lang="en-GB" dirty="0"/>
              <a:t>Put date here</a:t>
            </a:r>
            <a:endParaRPr lang="en-US" dirty="0"/>
          </a:p>
        </p:txBody>
      </p:sp>
      <p:sp>
        <p:nvSpPr>
          <p:cNvPr id="17" name="Text Placeholder 20"/>
          <p:cNvSpPr>
            <a:spLocks noGrp="1"/>
          </p:cNvSpPr>
          <p:nvPr>
            <p:ph type="body" sz="quarter" idx="15" hasCustomPrompt="1"/>
          </p:nvPr>
        </p:nvSpPr>
        <p:spPr>
          <a:xfrm>
            <a:off x="8570391" y="1067162"/>
            <a:ext cx="3434713" cy="328742"/>
          </a:xfrm>
        </p:spPr>
        <p:txBody>
          <a:bodyPr>
            <a:normAutofit/>
          </a:bodyPr>
          <a:lstStyle>
            <a:lvl1pPr marL="0" indent="0" algn="ctr">
              <a:buNone/>
              <a:defRPr sz="1600" b="0" u="sng" baseline="0">
                <a:solidFill>
                  <a:srgbClr val="FF0000"/>
                </a:solidFill>
                <a:latin typeface="OpenDyslexic" panose="00000500000000000000" pitchFamily="50" charset="0"/>
              </a:defRPr>
            </a:lvl1pPr>
            <a:lvl2pPr>
              <a:defRPr sz="1800" b="1">
                <a:solidFill>
                  <a:srgbClr val="00B050"/>
                </a:solidFill>
                <a:latin typeface="Comic Sans MS" panose="030F0702030302020204" pitchFamily="66" charset="0"/>
              </a:defRPr>
            </a:lvl2pPr>
            <a:lvl3pPr>
              <a:defRPr sz="1800" b="1">
                <a:solidFill>
                  <a:srgbClr val="00B050"/>
                </a:solidFill>
                <a:latin typeface="Comic Sans MS" panose="030F0702030302020204" pitchFamily="66" charset="0"/>
              </a:defRPr>
            </a:lvl3pPr>
            <a:lvl4pPr>
              <a:defRPr sz="1800" b="1">
                <a:solidFill>
                  <a:srgbClr val="00B050"/>
                </a:solidFill>
                <a:latin typeface="Comic Sans MS" panose="030F0702030302020204" pitchFamily="66" charset="0"/>
              </a:defRPr>
            </a:lvl4pPr>
            <a:lvl5pPr>
              <a:defRPr sz="1800" b="1">
                <a:solidFill>
                  <a:srgbClr val="00B050"/>
                </a:solidFill>
                <a:latin typeface="Comic Sans MS" panose="030F0702030302020204" pitchFamily="66" charset="0"/>
              </a:defRPr>
            </a:lvl5pPr>
          </a:lstStyle>
          <a:p>
            <a:pPr lvl="0"/>
            <a:r>
              <a:rPr lang="en-GB" dirty="0"/>
              <a:t>Put title here</a:t>
            </a:r>
            <a:endParaRPr lang="en-US" dirty="0"/>
          </a:p>
        </p:txBody>
      </p:sp>
      <p:sp>
        <p:nvSpPr>
          <p:cNvPr id="19" name="Text Placeholder 20"/>
          <p:cNvSpPr>
            <a:spLocks noGrp="1"/>
          </p:cNvSpPr>
          <p:nvPr>
            <p:ph type="body" sz="quarter" idx="16" hasCustomPrompt="1"/>
          </p:nvPr>
        </p:nvSpPr>
        <p:spPr>
          <a:xfrm>
            <a:off x="68077" y="5965235"/>
            <a:ext cx="7596747" cy="772449"/>
          </a:xfrm>
        </p:spPr>
        <p:txBody>
          <a:bodyPr>
            <a:normAutofit/>
          </a:bodyPr>
          <a:lstStyle>
            <a:lvl1pPr marL="0" indent="0" algn="l">
              <a:buNone/>
              <a:defRPr sz="2000" b="1" u="none" baseline="0">
                <a:solidFill>
                  <a:srgbClr val="7030A0"/>
                </a:solidFill>
                <a:latin typeface="OpenDyslexic" panose="00000500000000000000" pitchFamily="50" charset="0"/>
              </a:defRPr>
            </a:lvl1pPr>
            <a:lvl2pPr>
              <a:defRPr sz="1800" b="1">
                <a:solidFill>
                  <a:srgbClr val="00B050"/>
                </a:solidFill>
                <a:latin typeface="Comic Sans MS" panose="030F0702030302020204" pitchFamily="66" charset="0"/>
              </a:defRPr>
            </a:lvl2pPr>
            <a:lvl3pPr>
              <a:defRPr sz="1800" b="1">
                <a:solidFill>
                  <a:srgbClr val="00B050"/>
                </a:solidFill>
                <a:latin typeface="Comic Sans MS" panose="030F0702030302020204" pitchFamily="66" charset="0"/>
              </a:defRPr>
            </a:lvl3pPr>
            <a:lvl4pPr>
              <a:defRPr sz="1800" b="1">
                <a:solidFill>
                  <a:srgbClr val="00B050"/>
                </a:solidFill>
                <a:latin typeface="Comic Sans MS" panose="030F0702030302020204" pitchFamily="66" charset="0"/>
              </a:defRPr>
            </a:lvl4pPr>
            <a:lvl5pPr>
              <a:defRPr sz="1800" b="1">
                <a:solidFill>
                  <a:srgbClr val="00B050"/>
                </a:solidFill>
                <a:latin typeface="Comic Sans MS" panose="030F0702030302020204" pitchFamily="66" charset="0"/>
              </a:defRPr>
            </a:lvl5pPr>
          </a:lstStyle>
          <a:p>
            <a:pPr lvl="0"/>
            <a:r>
              <a:rPr lang="en-GB" dirty="0"/>
              <a:t>Put an extension task here for once students have completed the assessment</a:t>
            </a:r>
            <a:endParaRPr lang="en-US" dirty="0"/>
          </a:p>
        </p:txBody>
      </p:sp>
    </p:spTree>
    <p:controls>
      <mc:AlternateContent xmlns:mc="http://schemas.openxmlformats.org/markup-compatibility/2006">
        <mc:Choice xmlns:v="urn:schemas-microsoft-com:vml" Requires="v">
          <p:control r:id="rId1" imgW="3351240" imgH="1065240"/>
        </mc:Choice>
        <mc:Fallback>
          <p:control r:id="rId1" imgW="3351240" imgH="1065240">
            <p:pic>
              <p:nvPicPr>
                <p:cNvPr id="18" name="ShockwaveFlash1"/>
                <p:cNvPicPr>
                  <a:picLocks/>
                </p:cNvPicPr>
                <p:nvPr/>
              </p:nvPicPr>
              <p:blipFill>
                <a:blip r:embed="rId6"/>
                <a:stretch>
                  <a:fillRect/>
                </a:stretch>
              </p:blipFill>
              <p:spPr>
                <a:xfrm>
                  <a:off x="97339" y="1021598"/>
                  <a:ext cx="3351212" cy="1065212"/>
                </a:xfrm>
                <a:prstGeom prst="rect">
                  <a:avLst/>
                </a:prstGeom>
              </p:spPr>
            </p:pic>
          </p:control>
        </mc:Fallback>
      </mc:AlternateContent>
    </p:controls>
    <p:extLst>
      <p:ext uri="{BB962C8B-B14F-4D97-AF65-F5344CB8AC3E}">
        <p14:creationId xmlns:p14="http://schemas.microsoft.com/office/powerpoint/2010/main" val="11870837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ssessment (Exam Pap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C3BF971-2938-934F-A66B-96EFB8469C10}"/>
              </a:ext>
            </a:extLst>
          </p:cNvPr>
          <p:cNvPicPr>
            <a:picLocks noChangeAspect="1"/>
          </p:cNvPicPr>
          <p:nvPr userDrawn="1"/>
        </p:nvPicPr>
        <p:blipFill>
          <a:blip r:embed="rId3"/>
          <a:stretch>
            <a:fillRect/>
          </a:stretch>
        </p:blipFill>
        <p:spPr>
          <a:xfrm>
            <a:off x="7821893" y="0"/>
            <a:ext cx="4370107" cy="6858000"/>
          </a:xfrm>
          <a:prstGeom prst="rect">
            <a:avLst/>
          </a:prstGeom>
        </p:spPr>
      </p:pic>
      <p:sp>
        <p:nvSpPr>
          <p:cNvPr id="7" name="Google Shape;21;p2">
            <a:extLst>
              <a:ext uri="{FF2B5EF4-FFF2-40B4-BE49-F238E27FC236}">
                <a16:creationId xmlns:a16="http://schemas.microsoft.com/office/drawing/2014/main" id="{7499D919-8C49-764A-96F9-D1CEC839C84A}"/>
              </a:ext>
            </a:extLst>
          </p:cNvPr>
          <p:cNvSpPr/>
          <p:nvPr userDrawn="1"/>
        </p:nvSpPr>
        <p:spPr>
          <a:xfrm>
            <a:off x="-1941992" y="0"/>
            <a:ext cx="9734774" cy="936157"/>
          </a:xfrm>
          <a:prstGeom prst="flowChartInputOutput">
            <a:avLst/>
          </a:prstGeom>
          <a:solidFill>
            <a:srgbClr val="7030A0">
              <a:alpha val="80000"/>
            </a:srgbClr>
          </a:solidFill>
          <a:ln w="12700" cap="flat" cmpd="sng">
            <a:solidFill>
              <a:schemeClr val="dk1">
                <a:alpha val="8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0" i="0" u="none" strike="noStrike" cap="none">
              <a:solidFill>
                <a:schemeClr val="lt1"/>
              </a:solidFill>
              <a:latin typeface="OpenDyslexic" panose="00000500000000000000" pitchFamily="50" charset="0"/>
              <a:ea typeface="Calibri"/>
              <a:cs typeface="Calibri"/>
              <a:sym typeface="Calibri"/>
            </a:endParaRPr>
          </a:p>
        </p:txBody>
      </p:sp>
      <p:sp>
        <p:nvSpPr>
          <p:cNvPr id="8" name="Google Shape;22;p2">
            <a:extLst>
              <a:ext uri="{FF2B5EF4-FFF2-40B4-BE49-F238E27FC236}">
                <a16:creationId xmlns:a16="http://schemas.microsoft.com/office/drawing/2014/main" id="{99BB1BFA-FCE3-5A42-B8D1-BA6A4A046D17}"/>
              </a:ext>
            </a:extLst>
          </p:cNvPr>
          <p:cNvSpPr/>
          <p:nvPr userDrawn="1"/>
        </p:nvSpPr>
        <p:spPr>
          <a:xfrm>
            <a:off x="1304365" y="71437"/>
            <a:ext cx="4467789" cy="84401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i="0" u="none" strike="noStrike" cap="none" dirty="0">
                <a:solidFill>
                  <a:schemeClr val="lt1"/>
                </a:solidFill>
                <a:latin typeface="OpenDyslexic" panose="00000500000000000000" pitchFamily="50" charset="0"/>
                <a:ea typeface="Calibri"/>
                <a:cs typeface="Calibri"/>
                <a:sym typeface="Calibri"/>
              </a:rPr>
              <a:t>Assessment</a:t>
            </a:r>
            <a:endParaRPr sz="3600" b="1" dirty="0">
              <a:solidFill>
                <a:schemeClr val="lt1"/>
              </a:solidFill>
              <a:latin typeface="OpenDyslexic" panose="00000500000000000000" pitchFamily="50" charset="0"/>
              <a:ea typeface="Calibri"/>
              <a:cs typeface="Calibri"/>
              <a:sym typeface="Calibri"/>
            </a:endParaRPr>
          </a:p>
        </p:txBody>
      </p:sp>
      <p:sp>
        <p:nvSpPr>
          <p:cNvPr id="9" name="Rectangle 8">
            <a:extLst>
              <a:ext uri="{FF2B5EF4-FFF2-40B4-BE49-F238E27FC236}">
                <a16:creationId xmlns:a16="http://schemas.microsoft.com/office/drawing/2014/main" id="{351E81AE-057C-4645-B876-9152709B0C59}"/>
              </a:ext>
            </a:extLst>
          </p:cNvPr>
          <p:cNvSpPr/>
          <p:nvPr userDrawn="1"/>
        </p:nvSpPr>
        <p:spPr>
          <a:xfrm>
            <a:off x="14288" y="940629"/>
            <a:ext cx="3500438" cy="1254842"/>
          </a:xfrm>
          <a:prstGeom prst="rect">
            <a:avLst/>
          </a:prstGeom>
          <a:solidFill>
            <a:schemeClr val="accent1">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OpenDyslexic" panose="00000500000000000000" pitchFamily="50" charset="0"/>
            </a:endParaRPr>
          </a:p>
        </p:txBody>
      </p:sp>
      <p:pic>
        <p:nvPicPr>
          <p:cNvPr id="10" name="Picture 9">
            <a:extLst>
              <a:ext uri="{FF2B5EF4-FFF2-40B4-BE49-F238E27FC236}">
                <a16:creationId xmlns:a16="http://schemas.microsoft.com/office/drawing/2014/main" id="{FAE9F278-D7D4-C44E-AFF8-F107C4B1103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24638" y="180956"/>
            <a:ext cx="558426" cy="558426"/>
          </a:xfrm>
          <a:prstGeom prst="rect">
            <a:avLst/>
          </a:prstGeom>
        </p:spPr>
      </p:pic>
      <p:sp>
        <p:nvSpPr>
          <p:cNvPr id="11" name="Google Shape;22;p2">
            <a:extLst>
              <a:ext uri="{FF2B5EF4-FFF2-40B4-BE49-F238E27FC236}">
                <a16:creationId xmlns:a16="http://schemas.microsoft.com/office/drawing/2014/main" id="{839517A7-1FDB-024D-B068-2C903354873F}"/>
              </a:ext>
            </a:extLst>
          </p:cNvPr>
          <p:cNvSpPr/>
          <p:nvPr userDrawn="1"/>
        </p:nvSpPr>
        <p:spPr>
          <a:xfrm>
            <a:off x="8848643" y="2865151"/>
            <a:ext cx="1411464" cy="38267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i="0" u="sng" strike="noStrike" cap="none" dirty="0">
                <a:solidFill>
                  <a:srgbClr val="FF0000"/>
                </a:solidFill>
                <a:latin typeface="OpenDyslexic" panose="00000500000000000000" pitchFamily="50" charset="0"/>
                <a:ea typeface="Calibri"/>
                <a:cs typeface="Calibri"/>
                <a:sym typeface="Calibri"/>
              </a:rPr>
              <a:t>First name</a:t>
            </a:r>
            <a:endParaRPr sz="1400" u="sng" dirty="0">
              <a:solidFill>
                <a:srgbClr val="FF0000"/>
              </a:solidFill>
              <a:latin typeface="OpenDyslexic" panose="00000500000000000000" pitchFamily="50" charset="0"/>
              <a:ea typeface="Calibri"/>
              <a:cs typeface="Calibri"/>
              <a:sym typeface="Calibri"/>
            </a:endParaRPr>
          </a:p>
        </p:txBody>
      </p:sp>
      <p:sp>
        <p:nvSpPr>
          <p:cNvPr id="12" name="Google Shape;22;p2">
            <a:extLst>
              <a:ext uri="{FF2B5EF4-FFF2-40B4-BE49-F238E27FC236}">
                <a16:creationId xmlns:a16="http://schemas.microsoft.com/office/drawing/2014/main" id="{4D030593-AE5D-9649-9648-16234683A2B2}"/>
              </a:ext>
            </a:extLst>
          </p:cNvPr>
          <p:cNvSpPr/>
          <p:nvPr userDrawn="1"/>
        </p:nvSpPr>
        <p:spPr>
          <a:xfrm>
            <a:off x="68077" y="2369505"/>
            <a:ext cx="7596747" cy="286022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dirty="0">
                <a:solidFill>
                  <a:srgbClr val="0070C0"/>
                </a:solidFill>
                <a:latin typeface="OpenDyslexic" panose="00000500000000000000" pitchFamily="50" charset="0"/>
                <a:ea typeface="Calibri"/>
                <a:cs typeface="Calibri"/>
                <a:sym typeface="Calibri"/>
              </a:rPr>
              <a:t>Write your name on the front of your assessment</a:t>
            </a:r>
          </a:p>
          <a:p>
            <a:pPr marL="0" marR="0" lvl="0" indent="0" algn="l" rtl="0">
              <a:spcBef>
                <a:spcPts val="0"/>
              </a:spcBef>
              <a:spcAft>
                <a:spcPts val="0"/>
              </a:spcAft>
              <a:buNone/>
            </a:pPr>
            <a:endParaRPr lang="en-US" sz="1800" b="1" dirty="0">
              <a:solidFill>
                <a:srgbClr val="0070C0"/>
              </a:solidFill>
              <a:latin typeface="OpenDyslexic" panose="00000500000000000000" pitchFamily="50" charset="0"/>
              <a:ea typeface="Calibri"/>
              <a:cs typeface="Calibri"/>
              <a:sym typeface="Calibri"/>
            </a:endParaRPr>
          </a:p>
          <a:p>
            <a:pPr marL="0" marR="0" lvl="0" indent="0" algn="l" rtl="0">
              <a:spcBef>
                <a:spcPts val="0"/>
              </a:spcBef>
              <a:spcAft>
                <a:spcPts val="0"/>
              </a:spcAft>
              <a:buNone/>
            </a:pPr>
            <a:r>
              <a:rPr lang="en-US" sz="1800" b="1" dirty="0">
                <a:solidFill>
                  <a:srgbClr val="0070C0"/>
                </a:solidFill>
                <a:latin typeface="OpenDyslexic" panose="00000500000000000000" pitchFamily="50" charset="0"/>
                <a:ea typeface="Calibri"/>
                <a:cs typeface="Calibri"/>
                <a:sym typeface="Calibri"/>
              </a:rPr>
              <a:t>Answer all questions! Make sure you:</a:t>
            </a:r>
          </a:p>
          <a:p>
            <a:pPr marL="0" marR="0" lvl="0" indent="0" algn="l" rtl="0">
              <a:spcBef>
                <a:spcPts val="0"/>
              </a:spcBef>
              <a:spcAft>
                <a:spcPts val="0"/>
              </a:spcAft>
              <a:buNone/>
            </a:pPr>
            <a:endParaRPr lang="en-US" sz="1800" b="1" dirty="0">
              <a:solidFill>
                <a:srgbClr val="0070C0"/>
              </a:solidFill>
              <a:latin typeface="OpenDyslexic" panose="00000500000000000000" pitchFamily="50" charset="0"/>
              <a:ea typeface="Calibri"/>
              <a:cs typeface="Calibri"/>
              <a:sym typeface="Calibri"/>
            </a:endParaRPr>
          </a:p>
          <a:p>
            <a:pPr marL="342900" marR="0" lvl="0" indent="-342900" algn="l" rtl="0">
              <a:spcBef>
                <a:spcPts val="0"/>
              </a:spcBef>
              <a:spcAft>
                <a:spcPts val="0"/>
              </a:spcAft>
              <a:buFont typeface="Wingdings" pitchFamily="2" charset="2"/>
              <a:buChar char="Ø"/>
            </a:pPr>
            <a:r>
              <a:rPr lang="en-US" sz="1800" b="1" dirty="0">
                <a:solidFill>
                  <a:srgbClr val="0070C0"/>
                </a:solidFill>
                <a:latin typeface="OpenDyslexic" panose="00000500000000000000" pitchFamily="50" charset="0"/>
                <a:ea typeface="Calibri"/>
                <a:cs typeface="Calibri"/>
                <a:sym typeface="Calibri"/>
              </a:rPr>
              <a:t>Write in full sentences</a:t>
            </a:r>
          </a:p>
          <a:p>
            <a:pPr marL="342900" marR="0" lvl="0" indent="-342900" algn="l" rtl="0">
              <a:spcBef>
                <a:spcPts val="0"/>
              </a:spcBef>
              <a:spcAft>
                <a:spcPts val="0"/>
              </a:spcAft>
              <a:buFont typeface="Wingdings" pitchFamily="2" charset="2"/>
              <a:buChar char="Ø"/>
            </a:pPr>
            <a:r>
              <a:rPr lang="en-US" sz="1800" b="1" dirty="0">
                <a:solidFill>
                  <a:srgbClr val="0070C0"/>
                </a:solidFill>
                <a:latin typeface="OpenDyslexic" panose="00000500000000000000" pitchFamily="50" charset="0"/>
                <a:ea typeface="Calibri"/>
                <a:cs typeface="Calibri"/>
                <a:sym typeface="Calibri"/>
              </a:rPr>
              <a:t>Write enough to access all the marks</a:t>
            </a:r>
          </a:p>
          <a:p>
            <a:pPr marL="342900" marR="0" lvl="0" indent="-342900" algn="l" rtl="0">
              <a:spcBef>
                <a:spcPts val="0"/>
              </a:spcBef>
              <a:spcAft>
                <a:spcPts val="0"/>
              </a:spcAft>
              <a:buFont typeface="Wingdings" pitchFamily="2" charset="2"/>
              <a:buChar char="Ø"/>
            </a:pPr>
            <a:r>
              <a:rPr lang="en-US" sz="1800" b="1" dirty="0">
                <a:solidFill>
                  <a:srgbClr val="0070C0"/>
                </a:solidFill>
                <a:latin typeface="OpenDyslexic" panose="00000500000000000000" pitchFamily="50" charset="0"/>
                <a:ea typeface="Calibri"/>
                <a:cs typeface="Calibri"/>
                <a:sym typeface="Calibri"/>
              </a:rPr>
              <a:t>Answer the question you are being asked</a:t>
            </a:r>
          </a:p>
          <a:p>
            <a:pPr marL="0" marR="0" lvl="0" indent="0" algn="l" rtl="0">
              <a:spcBef>
                <a:spcPts val="0"/>
              </a:spcBef>
              <a:spcAft>
                <a:spcPts val="0"/>
              </a:spcAft>
              <a:buNone/>
            </a:pPr>
            <a:endParaRPr lang="en-US" sz="1800" b="1" dirty="0">
              <a:solidFill>
                <a:srgbClr val="0070C0"/>
              </a:solidFill>
              <a:latin typeface="OpenDyslexic" panose="00000500000000000000" pitchFamily="50" charset="0"/>
              <a:ea typeface="Calibri"/>
              <a:cs typeface="Calibri"/>
              <a:sym typeface="Calibri"/>
            </a:endParaRPr>
          </a:p>
          <a:p>
            <a:pPr marL="0" marR="0" lvl="0" indent="0" algn="l" rtl="0">
              <a:spcBef>
                <a:spcPts val="0"/>
              </a:spcBef>
              <a:spcAft>
                <a:spcPts val="0"/>
              </a:spcAft>
              <a:buNone/>
            </a:pPr>
            <a:r>
              <a:rPr lang="en-US" sz="1800" b="1" dirty="0">
                <a:solidFill>
                  <a:srgbClr val="0070C0"/>
                </a:solidFill>
                <a:latin typeface="OpenDyslexic" panose="00000500000000000000" pitchFamily="50" charset="0"/>
                <a:ea typeface="Calibri"/>
                <a:cs typeface="Calibri"/>
                <a:sym typeface="Calibri"/>
              </a:rPr>
              <a:t>Once you have finished, check your answers and </a:t>
            </a:r>
            <a:r>
              <a:rPr lang="en-US" sz="1800" b="1" dirty="0" err="1">
                <a:solidFill>
                  <a:srgbClr val="0070C0"/>
                </a:solidFill>
                <a:latin typeface="OpenDyslexic" panose="00000500000000000000" pitchFamily="50" charset="0"/>
                <a:ea typeface="Calibri"/>
                <a:cs typeface="Calibri"/>
                <a:sym typeface="Calibri"/>
              </a:rPr>
              <a:t>SPaG</a:t>
            </a:r>
            <a:endParaRPr lang="en-US" sz="1800" b="1" dirty="0">
              <a:solidFill>
                <a:srgbClr val="0070C0"/>
              </a:solidFill>
              <a:latin typeface="OpenDyslexic" panose="00000500000000000000" pitchFamily="50" charset="0"/>
              <a:ea typeface="Calibri"/>
              <a:cs typeface="Calibri"/>
              <a:sym typeface="Calibri"/>
            </a:endParaRPr>
          </a:p>
          <a:p>
            <a:pPr marL="0" marR="0" lvl="0" indent="0" algn="l" rtl="0">
              <a:spcBef>
                <a:spcPts val="0"/>
              </a:spcBef>
              <a:spcAft>
                <a:spcPts val="0"/>
              </a:spcAft>
              <a:buNone/>
            </a:pPr>
            <a:endParaRPr lang="en-US" sz="1800" b="1" dirty="0">
              <a:solidFill>
                <a:srgbClr val="0070C0"/>
              </a:solidFill>
              <a:latin typeface="OpenDyslexic" panose="00000500000000000000" pitchFamily="50" charset="0"/>
              <a:ea typeface="Calibri"/>
              <a:cs typeface="Calibri"/>
              <a:sym typeface="Calibri"/>
            </a:endParaRPr>
          </a:p>
          <a:p>
            <a:pPr marL="0" marR="0" lvl="0" indent="0" algn="l" rtl="0">
              <a:spcBef>
                <a:spcPts val="0"/>
              </a:spcBef>
              <a:spcAft>
                <a:spcPts val="0"/>
              </a:spcAft>
              <a:buNone/>
            </a:pPr>
            <a:endParaRPr lang="en-US" sz="1800" b="1" dirty="0">
              <a:solidFill>
                <a:srgbClr val="7030A0"/>
              </a:solidFill>
              <a:latin typeface="OpenDyslexic" panose="00000500000000000000" pitchFamily="50" charset="0"/>
              <a:ea typeface="Calibri"/>
              <a:cs typeface="Calibri"/>
              <a:sym typeface="Calibri"/>
            </a:endParaRPr>
          </a:p>
        </p:txBody>
      </p:sp>
      <p:pic>
        <p:nvPicPr>
          <p:cNvPr id="13" name="Google Shape;31;p2" descr="Image result for golden rules">
            <a:extLst>
              <a:ext uri="{FF2B5EF4-FFF2-40B4-BE49-F238E27FC236}">
                <a16:creationId xmlns:a16="http://schemas.microsoft.com/office/drawing/2014/main" id="{D216F672-7D18-AC4A-9FF3-EFB73EF546A8}"/>
              </a:ext>
            </a:extLst>
          </p:cNvPr>
          <p:cNvPicPr preferRelativeResize="0"/>
          <p:nvPr userDrawn="1"/>
        </p:nvPicPr>
        <p:blipFill rotWithShape="1">
          <a:blip r:embed="rId5" cstate="screen">
            <a:alphaModFix/>
            <a:extLst>
              <a:ext uri="{28A0092B-C50C-407E-A947-70E740481C1C}">
                <a14:useLocalDpi xmlns:a14="http://schemas.microsoft.com/office/drawing/2010/main"/>
              </a:ext>
            </a:extLst>
          </a:blip>
          <a:srcRect/>
          <a:stretch/>
        </p:blipFill>
        <p:spPr>
          <a:xfrm>
            <a:off x="3811895" y="1085329"/>
            <a:ext cx="981202" cy="981202"/>
          </a:xfrm>
          <a:prstGeom prst="rect">
            <a:avLst/>
          </a:prstGeom>
          <a:noFill/>
          <a:ln>
            <a:noFill/>
          </a:ln>
        </p:spPr>
      </p:pic>
      <p:sp>
        <p:nvSpPr>
          <p:cNvPr id="14" name="Google Shape;32;p2">
            <a:extLst>
              <a:ext uri="{FF2B5EF4-FFF2-40B4-BE49-F238E27FC236}">
                <a16:creationId xmlns:a16="http://schemas.microsoft.com/office/drawing/2014/main" id="{13722367-7FD1-D842-A88D-83824FF8F300}"/>
              </a:ext>
            </a:extLst>
          </p:cNvPr>
          <p:cNvSpPr txBox="1"/>
          <p:nvPr userDrawn="1"/>
        </p:nvSpPr>
        <p:spPr>
          <a:xfrm>
            <a:off x="4902887" y="1157266"/>
            <a:ext cx="2840471" cy="92333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600" dirty="0">
                <a:solidFill>
                  <a:srgbClr val="FF0000"/>
                </a:solidFill>
                <a:latin typeface="OpenDyslexic" panose="00000500000000000000" pitchFamily="50" charset="0"/>
                <a:ea typeface="Comic Sans MS"/>
                <a:cs typeface="Comic Sans MS"/>
                <a:sym typeface="Comic Sans MS"/>
              </a:rPr>
              <a:t>No talking</a:t>
            </a:r>
          </a:p>
          <a:p>
            <a:pPr marL="0" marR="0" lvl="0" indent="0" algn="l" rtl="0">
              <a:spcBef>
                <a:spcPts val="0"/>
              </a:spcBef>
              <a:spcAft>
                <a:spcPts val="0"/>
              </a:spcAft>
              <a:buNone/>
            </a:pPr>
            <a:r>
              <a:rPr lang="en-GB" sz="1600" dirty="0">
                <a:solidFill>
                  <a:srgbClr val="FF0000"/>
                </a:solidFill>
                <a:latin typeface="OpenDyslexic" panose="00000500000000000000" pitchFamily="50" charset="0"/>
                <a:ea typeface="Comic Sans MS"/>
                <a:cs typeface="Comic Sans MS"/>
                <a:sym typeface="Comic Sans MS"/>
              </a:rPr>
              <a:t>Independent work</a:t>
            </a:r>
          </a:p>
          <a:p>
            <a:pPr marL="0" marR="0" lvl="0" indent="0" algn="l" rtl="0">
              <a:spcBef>
                <a:spcPts val="0"/>
              </a:spcBef>
              <a:spcAft>
                <a:spcPts val="0"/>
              </a:spcAft>
              <a:buNone/>
            </a:pPr>
            <a:r>
              <a:rPr lang="en-GB" sz="1600" dirty="0">
                <a:solidFill>
                  <a:srgbClr val="FF0000"/>
                </a:solidFill>
                <a:latin typeface="OpenDyslexic" panose="00000500000000000000" pitchFamily="50" charset="0"/>
                <a:ea typeface="Comic Sans MS"/>
                <a:cs typeface="Comic Sans MS"/>
                <a:sym typeface="Comic Sans MS"/>
              </a:rPr>
              <a:t>No distractions</a:t>
            </a:r>
          </a:p>
        </p:txBody>
      </p:sp>
      <p:sp>
        <p:nvSpPr>
          <p:cNvPr id="15" name="Google Shape;22;p2">
            <a:extLst>
              <a:ext uri="{FF2B5EF4-FFF2-40B4-BE49-F238E27FC236}">
                <a16:creationId xmlns:a16="http://schemas.microsoft.com/office/drawing/2014/main" id="{FCC47C1F-EBFB-1C47-B8F6-950FDDA602D2}"/>
              </a:ext>
            </a:extLst>
          </p:cNvPr>
          <p:cNvSpPr/>
          <p:nvPr userDrawn="1"/>
        </p:nvSpPr>
        <p:spPr>
          <a:xfrm>
            <a:off x="10581125" y="2865150"/>
            <a:ext cx="1411464" cy="38267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i="0" u="sng" strike="noStrike" cap="none" dirty="0">
                <a:solidFill>
                  <a:srgbClr val="FF0000"/>
                </a:solidFill>
                <a:latin typeface="OpenDyslexic" panose="00000500000000000000" pitchFamily="50" charset="0"/>
                <a:ea typeface="Calibri"/>
                <a:cs typeface="Calibri"/>
                <a:sym typeface="Calibri"/>
              </a:rPr>
              <a:t>Last name</a:t>
            </a:r>
            <a:endParaRPr sz="1400" u="sng" dirty="0">
              <a:solidFill>
                <a:srgbClr val="FF0000"/>
              </a:solidFill>
              <a:latin typeface="OpenDyslexic" panose="00000500000000000000" pitchFamily="50" charset="0"/>
              <a:ea typeface="Calibri"/>
              <a:cs typeface="Calibri"/>
              <a:sym typeface="Calibri"/>
            </a:endParaRPr>
          </a:p>
        </p:txBody>
      </p:sp>
      <p:sp>
        <p:nvSpPr>
          <p:cNvPr id="16" name="Text Placeholder 20"/>
          <p:cNvSpPr>
            <a:spLocks noGrp="1"/>
          </p:cNvSpPr>
          <p:nvPr>
            <p:ph type="body" sz="quarter" idx="16" hasCustomPrompt="1"/>
          </p:nvPr>
        </p:nvSpPr>
        <p:spPr>
          <a:xfrm>
            <a:off x="68077" y="5586550"/>
            <a:ext cx="7596747" cy="1076525"/>
          </a:xfrm>
        </p:spPr>
        <p:txBody>
          <a:bodyPr>
            <a:normAutofit/>
          </a:bodyPr>
          <a:lstStyle>
            <a:lvl1pPr marL="0" indent="0" algn="l">
              <a:buNone/>
              <a:defRPr sz="1800" b="1" u="none" baseline="0">
                <a:solidFill>
                  <a:srgbClr val="7030A0"/>
                </a:solidFill>
                <a:latin typeface="OpenDyslexic" panose="00000500000000000000" pitchFamily="50" charset="0"/>
              </a:defRPr>
            </a:lvl1pPr>
            <a:lvl2pPr>
              <a:defRPr sz="1800" b="1">
                <a:solidFill>
                  <a:srgbClr val="00B050"/>
                </a:solidFill>
                <a:latin typeface="Comic Sans MS" panose="030F0702030302020204" pitchFamily="66" charset="0"/>
              </a:defRPr>
            </a:lvl2pPr>
            <a:lvl3pPr>
              <a:defRPr sz="1800" b="1">
                <a:solidFill>
                  <a:srgbClr val="00B050"/>
                </a:solidFill>
                <a:latin typeface="Comic Sans MS" panose="030F0702030302020204" pitchFamily="66" charset="0"/>
              </a:defRPr>
            </a:lvl3pPr>
            <a:lvl4pPr>
              <a:defRPr sz="1800" b="1">
                <a:solidFill>
                  <a:srgbClr val="00B050"/>
                </a:solidFill>
                <a:latin typeface="Comic Sans MS" panose="030F0702030302020204" pitchFamily="66" charset="0"/>
              </a:defRPr>
            </a:lvl4pPr>
            <a:lvl5pPr>
              <a:defRPr sz="1800" b="1">
                <a:solidFill>
                  <a:srgbClr val="00B050"/>
                </a:solidFill>
                <a:latin typeface="Comic Sans MS" panose="030F0702030302020204" pitchFamily="66" charset="0"/>
              </a:defRPr>
            </a:lvl5pPr>
          </a:lstStyle>
          <a:p>
            <a:pPr lvl="0"/>
            <a:r>
              <a:rPr lang="en-GB" dirty="0"/>
              <a:t>Put an extension task here for once students have completed the assessment</a:t>
            </a:r>
            <a:endParaRPr lang="en-US" dirty="0"/>
          </a:p>
        </p:txBody>
      </p:sp>
    </p:spTree>
    <p:controls>
      <mc:AlternateContent xmlns:mc="http://schemas.openxmlformats.org/markup-compatibility/2006">
        <mc:Choice xmlns:v="urn:schemas-microsoft-com:vml" Requires="v">
          <p:control r:id="rId1" imgW="3351240" imgH="1065240"/>
        </mc:Choice>
        <mc:Fallback>
          <p:control r:id="rId1" imgW="3351240" imgH="1065240">
            <p:pic>
              <p:nvPicPr>
                <p:cNvPr id="17" name="ShockwaveFlash1"/>
                <p:cNvPicPr>
                  <a:picLocks/>
                </p:cNvPicPr>
                <p:nvPr/>
              </p:nvPicPr>
              <p:blipFill>
                <a:blip r:embed="rId6"/>
                <a:stretch>
                  <a:fillRect/>
                </a:stretch>
              </p:blipFill>
              <p:spPr>
                <a:xfrm>
                  <a:off x="97339" y="1021598"/>
                  <a:ext cx="3351212" cy="1065212"/>
                </a:xfrm>
                <a:prstGeom prst="rect">
                  <a:avLst/>
                </a:prstGeom>
              </p:spPr>
            </p:pic>
          </p:control>
        </mc:Fallback>
      </mc:AlternateContent>
    </p:controls>
    <p:extLst>
      <p:ext uri="{BB962C8B-B14F-4D97-AF65-F5344CB8AC3E}">
        <p14:creationId xmlns:p14="http://schemas.microsoft.com/office/powerpoint/2010/main" val="35260227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Bell Work">
    <p:spTree>
      <p:nvGrpSpPr>
        <p:cNvPr id="1" name=""/>
        <p:cNvGrpSpPr/>
        <p:nvPr/>
      </p:nvGrpSpPr>
      <p:grpSpPr>
        <a:xfrm>
          <a:off x="0" y="0"/>
          <a:ext cx="0" cy="0"/>
          <a:chOff x="0" y="0"/>
          <a:chExt cx="0" cy="0"/>
        </a:xfrm>
      </p:grpSpPr>
      <p:sp>
        <p:nvSpPr>
          <p:cNvPr id="34" name="Google Shape;21;p2">
            <a:extLst>
              <a:ext uri="{FF2B5EF4-FFF2-40B4-BE49-F238E27FC236}">
                <a16:creationId xmlns:a16="http://schemas.microsoft.com/office/drawing/2014/main" id="{1DECBBC7-82DF-4921-BFD5-AF4BF2244CE1}"/>
              </a:ext>
            </a:extLst>
          </p:cNvPr>
          <p:cNvSpPr/>
          <p:nvPr userDrawn="1"/>
        </p:nvSpPr>
        <p:spPr>
          <a:xfrm>
            <a:off x="-1941992" y="0"/>
            <a:ext cx="9734774" cy="936157"/>
          </a:xfrm>
          <a:prstGeom prst="flowChartInputOutput">
            <a:avLst/>
          </a:prstGeom>
          <a:solidFill>
            <a:srgbClr val="7030A0">
              <a:alpha val="80000"/>
            </a:srgbClr>
          </a:solidFill>
          <a:ln w="12700" cap="flat" cmpd="sng">
            <a:solidFill>
              <a:schemeClr val="dk1">
                <a:alpha val="8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7" name="Google Shape;22;p2" descr="Image result for mini whiteboard">
            <a:extLst>
              <a:ext uri="{FF2B5EF4-FFF2-40B4-BE49-F238E27FC236}">
                <a16:creationId xmlns:a16="http://schemas.microsoft.com/office/drawing/2014/main" id="{D99D60B1-EA9C-4215-85E3-2E1A60B59F6F}"/>
              </a:ext>
            </a:extLst>
          </p:cNvPr>
          <p:cNvPicPr preferRelativeResize="0"/>
          <p:nvPr userDrawn="1"/>
        </p:nvPicPr>
        <p:blipFill rotWithShape="1">
          <a:blip r:embed="rId2">
            <a:alphaModFix/>
          </a:blip>
          <a:srcRect/>
          <a:stretch/>
        </p:blipFill>
        <p:spPr>
          <a:xfrm>
            <a:off x="0" y="998494"/>
            <a:ext cx="12192000" cy="5859506"/>
          </a:xfrm>
          <a:prstGeom prst="rect">
            <a:avLst/>
          </a:prstGeom>
          <a:noFill/>
          <a:ln>
            <a:noFill/>
          </a:ln>
        </p:spPr>
      </p:pic>
      <p:sp>
        <p:nvSpPr>
          <p:cNvPr id="3" name="Text Placeholder 2">
            <a:extLst>
              <a:ext uri="{FF2B5EF4-FFF2-40B4-BE49-F238E27FC236}">
                <a16:creationId xmlns:a16="http://schemas.microsoft.com/office/drawing/2014/main" id="{FE46A8C1-15D2-4058-AA19-BC39084B8E72}"/>
              </a:ext>
            </a:extLst>
          </p:cNvPr>
          <p:cNvSpPr>
            <a:spLocks noGrp="1"/>
          </p:cNvSpPr>
          <p:nvPr>
            <p:ph type="body" sz="quarter" idx="14" hasCustomPrompt="1"/>
          </p:nvPr>
        </p:nvSpPr>
        <p:spPr>
          <a:xfrm>
            <a:off x="836613" y="2260600"/>
            <a:ext cx="10553700" cy="3957638"/>
          </a:xfrm>
        </p:spPr>
        <p:txBody>
          <a:bodyPr/>
          <a:lstStyle>
            <a:lvl1pPr marL="0" indent="0">
              <a:buNone/>
              <a:defRPr>
                <a:latin typeface="OpenDyslexic" panose="00000500000000000000" pitchFamily="50" charset="0"/>
              </a:defRPr>
            </a:lvl1pPr>
            <a:lvl2pPr marL="457200" indent="0">
              <a:buNone/>
              <a:defRPr>
                <a:latin typeface="OpenDyslexic" panose="00000500000000000000" pitchFamily="50" charset="0"/>
              </a:defRPr>
            </a:lvl2pPr>
            <a:lvl3pPr marL="914400" indent="0">
              <a:buNone/>
              <a:defRPr>
                <a:latin typeface="OpenDyslexic" panose="00000500000000000000" pitchFamily="50" charset="0"/>
              </a:defRPr>
            </a:lvl3pPr>
            <a:lvl4pPr marL="1371600" indent="0">
              <a:buNone/>
              <a:defRPr>
                <a:latin typeface="OpenDyslexic" panose="00000500000000000000" pitchFamily="50" charset="0"/>
              </a:defRPr>
            </a:lvl4pPr>
            <a:lvl5pPr marL="1828800" indent="0">
              <a:buNone/>
              <a:defRPr>
                <a:latin typeface="OpenDyslexic" panose="00000500000000000000" pitchFamily="50" charset="0"/>
              </a:defRPr>
            </a:lvl5pPr>
          </a:lstStyle>
          <a:p>
            <a:pPr lvl="0"/>
            <a:r>
              <a:rPr lang="en-US" dirty="0"/>
              <a:t>Write text here</a:t>
            </a:r>
            <a:endParaRPr lang="en-GB" dirty="0"/>
          </a:p>
        </p:txBody>
      </p:sp>
      <p:sp>
        <p:nvSpPr>
          <p:cNvPr id="4" name="TextBox 3">
            <a:extLst>
              <a:ext uri="{FF2B5EF4-FFF2-40B4-BE49-F238E27FC236}">
                <a16:creationId xmlns:a16="http://schemas.microsoft.com/office/drawing/2014/main" id="{20705A6A-518D-49BF-A99E-B6C0D1B7B3E1}"/>
              </a:ext>
            </a:extLst>
          </p:cNvPr>
          <p:cNvSpPr txBox="1"/>
          <p:nvPr userDrawn="1"/>
        </p:nvSpPr>
        <p:spPr>
          <a:xfrm>
            <a:off x="156754" y="52250"/>
            <a:ext cx="5721532" cy="923330"/>
          </a:xfrm>
          <a:prstGeom prst="rect">
            <a:avLst/>
          </a:prstGeom>
          <a:noFill/>
        </p:spPr>
        <p:txBody>
          <a:bodyPr wrap="square" rtlCol="0">
            <a:spAutoFit/>
          </a:bodyPr>
          <a:lstStyle/>
          <a:p>
            <a:r>
              <a:rPr lang="en-GB" sz="5400" b="1" dirty="0">
                <a:solidFill>
                  <a:schemeClr val="bg1"/>
                </a:solidFill>
                <a:latin typeface="OpenDyslexic" panose="00000500000000000000" pitchFamily="50" charset="0"/>
              </a:rPr>
              <a:t>Bell Work</a:t>
            </a:r>
          </a:p>
        </p:txBody>
      </p:sp>
      <p:sp>
        <p:nvSpPr>
          <p:cNvPr id="5" name="TextBox 4">
            <a:extLst>
              <a:ext uri="{FF2B5EF4-FFF2-40B4-BE49-F238E27FC236}">
                <a16:creationId xmlns:a16="http://schemas.microsoft.com/office/drawing/2014/main" id="{AD4887A6-965D-46EB-95D4-787B863A311A}"/>
              </a:ext>
            </a:extLst>
          </p:cNvPr>
          <p:cNvSpPr txBox="1"/>
          <p:nvPr userDrawn="1"/>
        </p:nvSpPr>
        <p:spPr>
          <a:xfrm>
            <a:off x="992777" y="1606731"/>
            <a:ext cx="10215154" cy="523220"/>
          </a:xfrm>
          <a:prstGeom prst="rect">
            <a:avLst/>
          </a:prstGeom>
          <a:noFill/>
        </p:spPr>
        <p:txBody>
          <a:bodyPr wrap="square" rtlCol="0">
            <a:spAutoFit/>
          </a:bodyPr>
          <a:lstStyle/>
          <a:p>
            <a:pPr algn="ctr"/>
            <a:r>
              <a:rPr lang="en-GB" sz="2800" dirty="0">
                <a:solidFill>
                  <a:srgbClr val="FF0000"/>
                </a:solidFill>
                <a:latin typeface="OpenDyslexic" panose="00000500000000000000" pitchFamily="50" charset="0"/>
              </a:rPr>
              <a:t>On the desk with your whiteboard pen:</a:t>
            </a:r>
          </a:p>
        </p:txBody>
      </p:sp>
    </p:spTree>
    <p:extLst>
      <p:ext uri="{BB962C8B-B14F-4D97-AF65-F5344CB8AC3E}">
        <p14:creationId xmlns:p14="http://schemas.microsoft.com/office/powerpoint/2010/main" val="33052353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xtended Writing">
    <p:spTree>
      <p:nvGrpSpPr>
        <p:cNvPr id="1" name=""/>
        <p:cNvGrpSpPr/>
        <p:nvPr/>
      </p:nvGrpSpPr>
      <p:grpSpPr>
        <a:xfrm>
          <a:off x="0" y="0"/>
          <a:ext cx="0" cy="0"/>
          <a:chOff x="0" y="0"/>
          <a:chExt cx="0" cy="0"/>
        </a:xfrm>
      </p:grpSpPr>
      <p:sp>
        <p:nvSpPr>
          <p:cNvPr id="6" name="Google Shape;21;p2">
            <a:extLst>
              <a:ext uri="{FF2B5EF4-FFF2-40B4-BE49-F238E27FC236}">
                <a16:creationId xmlns:a16="http://schemas.microsoft.com/office/drawing/2014/main" id="{7499D919-8C49-764A-96F9-D1CEC839C84A}"/>
              </a:ext>
            </a:extLst>
          </p:cNvPr>
          <p:cNvSpPr/>
          <p:nvPr userDrawn="1"/>
        </p:nvSpPr>
        <p:spPr>
          <a:xfrm>
            <a:off x="-1941992" y="0"/>
            <a:ext cx="9734774" cy="936157"/>
          </a:xfrm>
          <a:prstGeom prst="flowChartInputOutput">
            <a:avLst/>
          </a:prstGeom>
          <a:solidFill>
            <a:srgbClr val="7030A0">
              <a:alpha val="80000"/>
            </a:srgbClr>
          </a:solidFill>
          <a:ln w="12700" cap="flat" cmpd="sng">
            <a:solidFill>
              <a:schemeClr val="dk1">
                <a:alpha val="8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Dyslexic" panose="00000500000000000000" pitchFamily="50" charset="0"/>
              <a:ea typeface="Calibri"/>
              <a:cs typeface="Calibri"/>
              <a:sym typeface="Calibri"/>
            </a:endParaRPr>
          </a:p>
        </p:txBody>
      </p:sp>
      <p:sp>
        <p:nvSpPr>
          <p:cNvPr id="7" name="Google Shape;22;p2">
            <a:extLst>
              <a:ext uri="{FF2B5EF4-FFF2-40B4-BE49-F238E27FC236}">
                <a16:creationId xmlns:a16="http://schemas.microsoft.com/office/drawing/2014/main" id="{99BB1BFA-FCE3-5A42-B8D1-BA6A4A046D17}"/>
              </a:ext>
            </a:extLst>
          </p:cNvPr>
          <p:cNvSpPr/>
          <p:nvPr userDrawn="1"/>
        </p:nvSpPr>
        <p:spPr>
          <a:xfrm>
            <a:off x="884228" y="71437"/>
            <a:ext cx="5478535" cy="84401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i="0" u="none" strike="noStrike" cap="none" dirty="0">
                <a:solidFill>
                  <a:schemeClr val="lt1"/>
                </a:solidFill>
                <a:latin typeface="OpenDyslexic" panose="00000500000000000000" pitchFamily="50" charset="0"/>
                <a:ea typeface="Calibri"/>
                <a:cs typeface="Calibri"/>
                <a:sym typeface="Calibri"/>
              </a:rPr>
              <a:t>Extended Writing [6]</a:t>
            </a:r>
            <a:endParaRPr sz="3600" b="1" dirty="0">
              <a:solidFill>
                <a:schemeClr val="lt1"/>
              </a:solidFill>
              <a:latin typeface="OpenDyslexic" panose="00000500000000000000" pitchFamily="50" charset="0"/>
              <a:ea typeface="Calibri"/>
              <a:cs typeface="Calibri"/>
              <a:sym typeface="Calibri"/>
            </a:endParaRPr>
          </a:p>
        </p:txBody>
      </p:sp>
      <p:sp>
        <p:nvSpPr>
          <p:cNvPr id="8" name="Rectangle 7">
            <a:extLst>
              <a:ext uri="{FF2B5EF4-FFF2-40B4-BE49-F238E27FC236}">
                <a16:creationId xmlns:a16="http://schemas.microsoft.com/office/drawing/2014/main" id="{09EC73A0-46C9-3942-80F0-17E4E9D21ECB}"/>
              </a:ext>
            </a:extLst>
          </p:cNvPr>
          <p:cNvSpPr/>
          <p:nvPr userDrawn="1"/>
        </p:nvSpPr>
        <p:spPr>
          <a:xfrm>
            <a:off x="14288" y="2172769"/>
            <a:ext cx="3500438" cy="2274297"/>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Dyslexic" panose="00000500000000000000" pitchFamily="50" charset="0"/>
            </a:endParaRPr>
          </a:p>
        </p:txBody>
      </p:sp>
      <p:sp>
        <p:nvSpPr>
          <p:cNvPr id="9" name="Rectangle 8">
            <a:extLst>
              <a:ext uri="{FF2B5EF4-FFF2-40B4-BE49-F238E27FC236}">
                <a16:creationId xmlns:a16="http://schemas.microsoft.com/office/drawing/2014/main" id="{73E1ECBB-D152-0646-A777-819EE7B85A12}"/>
              </a:ext>
            </a:extLst>
          </p:cNvPr>
          <p:cNvSpPr/>
          <p:nvPr userDrawn="1"/>
        </p:nvSpPr>
        <p:spPr>
          <a:xfrm>
            <a:off x="14288" y="4467907"/>
            <a:ext cx="3500438" cy="2357436"/>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Dyslexic" panose="00000500000000000000" pitchFamily="50" charset="0"/>
            </a:endParaRPr>
          </a:p>
        </p:txBody>
      </p:sp>
      <p:sp>
        <p:nvSpPr>
          <p:cNvPr id="10" name="Rectangle 9">
            <a:extLst>
              <a:ext uri="{FF2B5EF4-FFF2-40B4-BE49-F238E27FC236}">
                <a16:creationId xmlns:a16="http://schemas.microsoft.com/office/drawing/2014/main" id="{351E81AE-057C-4645-B876-9152709B0C59}"/>
              </a:ext>
            </a:extLst>
          </p:cNvPr>
          <p:cNvSpPr/>
          <p:nvPr userDrawn="1"/>
        </p:nvSpPr>
        <p:spPr>
          <a:xfrm>
            <a:off x="14288" y="940629"/>
            <a:ext cx="3500438" cy="1254842"/>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Dyslexic" panose="00000500000000000000" pitchFamily="50" charset="0"/>
            </a:endParaRPr>
          </a:p>
        </p:txBody>
      </p:sp>
      <p:pic>
        <p:nvPicPr>
          <p:cNvPr id="11" name="Google Shape;395;p52" descr="Related image">
            <a:extLst>
              <a:ext uri="{FF2B5EF4-FFF2-40B4-BE49-F238E27FC236}">
                <a16:creationId xmlns:a16="http://schemas.microsoft.com/office/drawing/2014/main" id="{E36466BA-CA8C-D748-A5B7-E26DA841CB08}"/>
              </a:ext>
            </a:extLst>
          </p:cNvPr>
          <p:cNvPicPr preferRelativeResize="0"/>
          <p:nvPr userDrawn="1"/>
        </p:nvPicPr>
        <p:blipFill rotWithShape="1">
          <a:blip r:embed="rId3" cstate="screen">
            <a:alphaModFix/>
            <a:extLst>
              <a:ext uri="{28A0092B-C50C-407E-A947-70E740481C1C}">
                <a14:useLocalDpi xmlns:a14="http://schemas.microsoft.com/office/drawing/2010/main"/>
              </a:ext>
            </a:extLst>
          </a:blip>
          <a:srcRect/>
          <a:stretch/>
        </p:blipFill>
        <p:spPr>
          <a:xfrm>
            <a:off x="49073" y="4452020"/>
            <a:ext cx="570582" cy="599351"/>
          </a:xfrm>
          <a:prstGeom prst="rect">
            <a:avLst/>
          </a:prstGeom>
          <a:noFill/>
          <a:ln>
            <a:noFill/>
          </a:ln>
        </p:spPr>
      </p:pic>
      <p:sp>
        <p:nvSpPr>
          <p:cNvPr id="14" name="Google Shape;22;p2">
            <a:extLst>
              <a:ext uri="{FF2B5EF4-FFF2-40B4-BE49-F238E27FC236}">
                <a16:creationId xmlns:a16="http://schemas.microsoft.com/office/drawing/2014/main" id="{29CA86B3-5FCF-1442-B5D0-68A6A9A19542}"/>
              </a:ext>
            </a:extLst>
          </p:cNvPr>
          <p:cNvSpPr/>
          <p:nvPr userDrawn="1"/>
        </p:nvSpPr>
        <p:spPr>
          <a:xfrm>
            <a:off x="571490" y="4541887"/>
            <a:ext cx="2524407" cy="35486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i="0" u="none" strike="noStrike" cap="none" dirty="0">
                <a:latin typeface="OpenDyslexic" panose="00000500000000000000" pitchFamily="50" charset="0"/>
                <a:ea typeface="Calibri"/>
                <a:cs typeface="Calibri"/>
                <a:sym typeface="Calibri"/>
              </a:rPr>
              <a:t>Expert Support:</a:t>
            </a:r>
            <a:endParaRPr b="1" dirty="0">
              <a:latin typeface="OpenDyslexic" panose="00000500000000000000" pitchFamily="50" charset="0"/>
              <a:ea typeface="Calibri"/>
              <a:cs typeface="Calibri"/>
              <a:sym typeface="Calibri"/>
            </a:endParaRPr>
          </a:p>
        </p:txBody>
      </p:sp>
      <p:pic>
        <p:nvPicPr>
          <p:cNvPr id="17" name="Google Shape;66;p8" descr="Image result for pencil clipart">
            <a:extLst>
              <a:ext uri="{FF2B5EF4-FFF2-40B4-BE49-F238E27FC236}">
                <a16:creationId xmlns:a16="http://schemas.microsoft.com/office/drawing/2014/main" id="{A38AFA55-7039-1548-A679-A10CCA4EFAE9}"/>
              </a:ext>
            </a:extLst>
          </p:cNvPr>
          <p:cNvPicPr preferRelativeResize="0"/>
          <p:nvPr userDrawn="1"/>
        </p:nvPicPr>
        <p:blipFill rotWithShape="1">
          <a:blip r:embed="rId4" cstate="screen">
            <a:alphaModFix/>
            <a:extLst>
              <a:ext uri="{28A0092B-C50C-407E-A947-70E740481C1C}">
                <a14:useLocalDpi xmlns:a14="http://schemas.microsoft.com/office/drawing/2010/main"/>
              </a:ext>
            </a:extLst>
          </a:blip>
          <a:srcRect/>
          <a:stretch/>
        </p:blipFill>
        <p:spPr>
          <a:xfrm>
            <a:off x="166196" y="153856"/>
            <a:ext cx="609579" cy="593324"/>
          </a:xfrm>
          <a:prstGeom prst="rect">
            <a:avLst/>
          </a:prstGeom>
          <a:noFill/>
          <a:ln>
            <a:noFill/>
          </a:ln>
        </p:spPr>
      </p:pic>
      <p:sp>
        <p:nvSpPr>
          <p:cNvPr id="18" name="Google Shape;289;p41">
            <a:extLst>
              <a:ext uri="{FF2B5EF4-FFF2-40B4-BE49-F238E27FC236}">
                <a16:creationId xmlns:a16="http://schemas.microsoft.com/office/drawing/2014/main" id="{56C481FF-E07B-5C4B-B793-B84E6C3E0938}"/>
              </a:ext>
            </a:extLst>
          </p:cNvPr>
          <p:cNvSpPr/>
          <p:nvPr userDrawn="1"/>
        </p:nvSpPr>
        <p:spPr>
          <a:xfrm>
            <a:off x="3639739" y="4895669"/>
            <a:ext cx="8384645" cy="1123406"/>
          </a:xfrm>
          <a:prstGeom prst="roundRect">
            <a:avLst>
              <a:gd name="adj" fmla="val 16667"/>
            </a:avLst>
          </a:prstGeom>
          <a:solidFill>
            <a:srgbClr val="00B050">
              <a:alpha val="40000"/>
            </a:srgbClr>
          </a:solidFill>
          <a:ln w="12700" cap="flat" cmpd="sng">
            <a:solidFill>
              <a:srgbClr val="00B05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dirty="0">
                <a:solidFill>
                  <a:srgbClr val="0070C0"/>
                </a:solidFill>
                <a:latin typeface="OpenDyslexic" panose="00000500000000000000" pitchFamily="50" charset="0"/>
                <a:ea typeface="Comic Sans MS"/>
                <a:cs typeface="Comic Sans MS"/>
                <a:sym typeface="Comic Sans MS"/>
              </a:rPr>
              <a:t>This is where you now link your point and explanation back to the question</a:t>
            </a:r>
            <a:endParaRPr dirty="0">
              <a:latin typeface="OpenDyslexic" panose="00000500000000000000" pitchFamily="50" charset="0"/>
            </a:endParaRPr>
          </a:p>
          <a:p>
            <a:pPr marL="0" marR="0" lvl="0" indent="0" algn="ctr" rtl="0">
              <a:spcBef>
                <a:spcPts val="0"/>
              </a:spcBef>
              <a:spcAft>
                <a:spcPts val="0"/>
              </a:spcAft>
              <a:buNone/>
            </a:pPr>
            <a:endParaRPr lang="en-GB" sz="1800" dirty="0">
              <a:solidFill>
                <a:schemeClr val="dk1"/>
              </a:solidFill>
              <a:latin typeface="OpenDyslexic" panose="00000500000000000000" pitchFamily="50" charset="0"/>
              <a:ea typeface="Comic Sans MS"/>
              <a:cs typeface="Comic Sans MS"/>
              <a:sym typeface="Comic Sans MS"/>
            </a:endParaRPr>
          </a:p>
          <a:p>
            <a:pPr marL="0" marR="0" lvl="0" indent="0" algn="ctr" rtl="0">
              <a:spcBef>
                <a:spcPts val="0"/>
              </a:spcBef>
              <a:spcAft>
                <a:spcPts val="0"/>
              </a:spcAft>
              <a:buNone/>
            </a:pPr>
            <a:endParaRPr lang="en-GB" sz="1800" dirty="0">
              <a:solidFill>
                <a:schemeClr val="dk1"/>
              </a:solidFill>
              <a:latin typeface="OpenDyslexic" panose="00000500000000000000" pitchFamily="50" charset="0"/>
              <a:ea typeface="Comic Sans MS"/>
              <a:cs typeface="Comic Sans MS"/>
              <a:sym typeface="Comic Sans MS"/>
            </a:endParaRPr>
          </a:p>
        </p:txBody>
      </p:sp>
      <p:sp>
        <p:nvSpPr>
          <p:cNvPr id="19" name="Google Shape;290;p41">
            <a:extLst>
              <a:ext uri="{FF2B5EF4-FFF2-40B4-BE49-F238E27FC236}">
                <a16:creationId xmlns:a16="http://schemas.microsoft.com/office/drawing/2014/main" id="{662B6BA7-8BE2-F341-91D7-9EE22E983C1B}"/>
              </a:ext>
            </a:extLst>
          </p:cNvPr>
          <p:cNvSpPr/>
          <p:nvPr userDrawn="1"/>
        </p:nvSpPr>
        <p:spPr>
          <a:xfrm>
            <a:off x="3639740" y="2160055"/>
            <a:ext cx="8384645" cy="1123406"/>
          </a:xfrm>
          <a:prstGeom prst="roundRect">
            <a:avLst>
              <a:gd name="adj" fmla="val 16667"/>
            </a:avLst>
          </a:prstGeom>
          <a:solidFill>
            <a:srgbClr val="FF0000">
              <a:alpha val="40000"/>
            </a:srgbClr>
          </a:solidFill>
          <a:ln w="12700" cap="flat" cmpd="sng">
            <a:solidFill>
              <a:srgbClr val="FF000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dirty="0">
                <a:solidFill>
                  <a:srgbClr val="0070C0"/>
                </a:solidFill>
                <a:latin typeface="OpenDyslexic" panose="00000500000000000000" pitchFamily="50" charset="0"/>
                <a:ea typeface="Comic Sans MS"/>
                <a:cs typeface="Comic Sans MS"/>
                <a:sym typeface="Comic Sans MS"/>
              </a:rPr>
              <a:t>This is your point</a:t>
            </a:r>
            <a:endParaRPr dirty="0">
              <a:latin typeface="OpenDyslexic" panose="00000500000000000000" pitchFamily="50" charset="0"/>
            </a:endParaRPr>
          </a:p>
          <a:p>
            <a:pPr marL="0" marR="0" lvl="0" indent="0" algn="ctr" rtl="0">
              <a:spcBef>
                <a:spcPts val="0"/>
              </a:spcBef>
              <a:spcAft>
                <a:spcPts val="0"/>
              </a:spcAft>
              <a:buNone/>
            </a:pPr>
            <a:endParaRPr lang="en-GB" sz="1800" dirty="0">
              <a:solidFill>
                <a:schemeClr val="dk1"/>
              </a:solidFill>
              <a:latin typeface="OpenDyslexic" panose="00000500000000000000" pitchFamily="50" charset="0"/>
              <a:ea typeface="Comic Sans MS"/>
              <a:cs typeface="Comic Sans MS"/>
              <a:sym typeface="Comic Sans MS"/>
            </a:endParaRPr>
          </a:p>
          <a:p>
            <a:pPr marL="0" marR="0" lvl="0" indent="0" algn="ctr" rtl="0">
              <a:spcBef>
                <a:spcPts val="0"/>
              </a:spcBef>
              <a:spcAft>
                <a:spcPts val="0"/>
              </a:spcAft>
              <a:buNone/>
            </a:pPr>
            <a:endParaRPr lang="en-GB" sz="1800" dirty="0">
              <a:solidFill>
                <a:schemeClr val="dk1"/>
              </a:solidFill>
              <a:latin typeface="OpenDyslexic" panose="00000500000000000000" pitchFamily="50" charset="0"/>
              <a:ea typeface="Comic Sans MS"/>
              <a:cs typeface="Comic Sans MS"/>
              <a:sym typeface="Comic Sans MS"/>
            </a:endParaRPr>
          </a:p>
        </p:txBody>
      </p:sp>
      <p:sp>
        <p:nvSpPr>
          <p:cNvPr id="20" name="Google Shape;291;p41">
            <a:extLst>
              <a:ext uri="{FF2B5EF4-FFF2-40B4-BE49-F238E27FC236}">
                <a16:creationId xmlns:a16="http://schemas.microsoft.com/office/drawing/2014/main" id="{38B8756B-CAD1-AE4B-96C3-F38585004C56}"/>
              </a:ext>
            </a:extLst>
          </p:cNvPr>
          <p:cNvSpPr/>
          <p:nvPr userDrawn="1"/>
        </p:nvSpPr>
        <p:spPr>
          <a:xfrm>
            <a:off x="3639738" y="3524773"/>
            <a:ext cx="8384645" cy="1123406"/>
          </a:xfrm>
          <a:prstGeom prst="roundRect">
            <a:avLst>
              <a:gd name="adj" fmla="val 16667"/>
            </a:avLst>
          </a:prstGeom>
          <a:solidFill>
            <a:srgbClr val="FFC000">
              <a:alpha val="40000"/>
            </a:srgbClr>
          </a:solidFill>
          <a:ln w="12700" cap="flat" cmpd="sng">
            <a:solidFill>
              <a:srgbClr val="FFC00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dirty="0">
                <a:solidFill>
                  <a:srgbClr val="0070C0"/>
                </a:solidFill>
                <a:latin typeface="OpenDyslexic" panose="00000500000000000000" pitchFamily="50" charset="0"/>
                <a:ea typeface="Comic Sans MS"/>
                <a:cs typeface="Comic Sans MS"/>
                <a:sym typeface="Comic Sans MS"/>
              </a:rPr>
              <a:t>This is where you explain your point (what does your point mean?)</a:t>
            </a:r>
          </a:p>
          <a:p>
            <a:pPr marL="0" marR="0" lvl="0" indent="0" algn="ctr" rtl="0">
              <a:spcBef>
                <a:spcPts val="0"/>
              </a:spcBef>
              <a:spcAft>
                <a:spcPts val="0"/>
              </a:spcAft>
              <a:buNone/>
            </a:pPr>
            <a:endParaRPr lang="en-GB" sz="1800" dirty="0">
              <a:solidFill>
                <a:srgbClr val="0070C0"/>
              </a:solidFill>
              <a:latin typeface="OpenDyslexic" panose="00000500000000000000" pitchFamily="50" charset="0"/>
              <a:sym typeface="Comic Sans MS"/>
            </a:endParaRPr>
          </a:p>
          <a:p>
            <a:pPr marL="0" marR="0" lvl="0" indent="0" algn="ctr" rtl="0">
              <a:spcBef>
                <a:spcPts val="0"/>
              </a:spcBef>
              <a:spcAft>
                <a:spcPts val="0"/>
              </a:spcAft>
              <a:buNone/>
            </a:pPr>
            <a:endParaRPr dirty="0">
              <a:latin typeface="OpenDyslexic" panose="00000500000000000000" pitchFamily="50" charset="0"/>
            </a:endParaRPr>
          </a:p>
        </p:txBody>
      </p:sp>
      <p:sp>
        <p:nvSpPr>
          <p:cNvPr id="21" name="Google Shape;22;p2">
            <a:extLst>
              <a:ext uri="{FF2B5EF4-FFF2-40B4-BE49-F238E27FC236}">
                <a16:creationId xmlns:a16="http://schemas.microsoft.com/office/drawing/2014/main" id="{7BF18A93-F5B0-0D42-8FCC-7B209C4C5527}"/>
              </a:ext>
            </a:extLst>
          </p:cNvPr>
          <p:cNvSpPr/>
          <p:nvPr userDrawn="1"/>
        </p:nvSpPr>
        <p:spPr>
          <a:xfrm>
            <a:off x="7278663" y="6032474"/>
            <a:ext cx="1604079" cy="81207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5400" b="1" i="0" u="none" strike="noStrike" cap="none" dirty="0">
                <a:latin typeface="OpenDyslexic" panose="00000500000000000000" pitchFamily="50" charset="0"/>
                <a:ea typeface="Calibri"/>
                <a:cs typeface="Calibri"/>
                <a:sym typeface="Calibri"/>
              </a:rPr>
              <a:t>x3</a:t>
            </a:r>
            <a:endParaRPr sz="5400" b="1" dirty="0">
              <a:latin typeface="OpenDyslexic" panose="00000500000000000000" pitchFamily="50" charset="0"/>
              <a:ea typeface="Calibri"/>
              <a:cs typeface="Calibri"/>
              <a:sym typeface="Calibri"/>
            </a:endParaRPr>
          </a:p>
        </p:txBody>
      </p:sp>
      <p:sp>
        <p:nvSpPr>
          <p:cNvPr id="23" name="Text Placeholder 45"/>
          <p:cNvSpPr>
            <a:spLocks noGrp="1"/>
          </p:cNvSpPr>
          <p:nvPr>
            <p:ph type="body" sz="quarter" idx="11" hasCustomPrompt="1"/>
          </p:nvPr>
        </p:nvSpPr>
        <p:spPr>
          <a:xfrm>
            <a:off x="129382" y="2702881"/>
            <a:ext cx="3270250" cy="1627188"/>
          </a:xfrm>
        </p:spPr>
        <p:txBody>
          <a:bodyPr>
            <a:noAutofit/>
          </a:bodyPr>
          <a:lstStyle>
            <a:lvl1pPr marL="0" indent="0">
              <a:buNone/>
              <a:defRPr sz="1400" b="1"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definitions here</a:t>
            </a:r>
            <a:endParaRPr lang="en-US" dirty="0"/>
          </a:p>
        </p:txBody>
      </p:sp>
      <p:sp>
        <p:nvSpPr>
          <p:cNvPr id="24" name="Text Placeholder 47"/>
          <p:cNvSpPr>
            <a:spLocks noGrp="1"/>
          </p:cNvSpPr>
          <p:nvPr>
            <p:ph type="body" sz="quarter" idx="12" hasCustomPrompt="1"/>
          </p:nvPr>
        </p:nvSpPr>
        <p:spPr>
          <a:xfrm>
            <a:off x="150444" y="5125351"/>
            <a:ext cx="3249188" cy="1587500"/>
          </a:xfrm>
        </p:spPr>
        <p:txBody>
          <a:bodyPr>
            <a:noAutofit/>
          </a:bodyPr>
          <a:lstStyle>
            <a:lvl1pPr marL="0" indent="0">
              <a:buNone/>
              <a:defRPr sz="1400" b="1" baseline="0">
                <a:latin typeface="OpenDyslexic" panose="00000500000000000000" pitchFamily="50" charset="0"/>
              </a:defRPr>
            </a:lvl1pPr>
            <a:lvl2pPr>
              <a:defRPr sz="1400">
                <a:latin typeface="Comic Sans MS" panose="030F0702030302020204" pitchFamily="66" charset="0"/>
              </a:defRPr>
            </a:lvl2pPr>
            <a:lvl3pPr>
              <a:defRPr sz="1400">
                <a:latin typeface="Comic Sans MS" panose="030F0702030302020204" pitchFamily="66" charset="0"/>
              </a:defRPr>
            </a:lvl3pPr>
            <a:lvl4pPr>
              <a:defRPr sz="1400">
                <a:latin typeface="Comic Sans MS" panose="030F0702030302020204" pitchFamily="66" charset="0"/>
              </a:defRPr>
            </a:lvl4pPr>
            <a:lvl5pPr>
              <a:defRPr sz="1400">
                <a:latin typeface="Comic Sans MS" panose="030F0702030302020204" pitchFamily="66" charset="0"/>
              </a:defRPr>
            </a:lvl5pPr>
          </a:lstStyle>
          <a:p>
            <a:pPr lvl="0"/>
            <a:r>
              <a:rPr lang="en-GB" b="1" dirty="0"/>
              <a:t>Put help and support here</a:t>
            </a:r>
            <a:endParaRPr lang="en-US" dirty="0"/>
          </a:p>
        </p:txBody>
      </p:sp>
      <p:sp>
        <p:nvSpPr>
          <p:cNvPr id="26" name="Text Placeholder 45"/>
          <p:cNvSpPr>
            <a:spLocks noGrp="1"/>
          </p:cNvSpPr>
          <p:nvPr>
            <p:ph type="body" sz="quarter" idx="13" hasCustomPrompt="1"/>
          </p:nvPr>
        </p:nvSpPr>
        <p:spPr>
          <a:xfrm>
            <a:off x="3705727" y="2652038"/>
            <a:ext cx="8270532" cy="625246"/>
          </a:xfrm>
        </p:spPr>
        <p:txBody>
          <a:bodyPr>
            <a:noAutofit/>
          </a:bodyPr>
          <a:lstStyle>
            <a:lvl1pPr marL="0" indent="0" algn="ctr">
              <a:buNone/>
              <a:defRPr sz="1600" b="0"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sentence starter for point here e.g. One advantage to Cloud Computing is …</a:t>
            </a:r>
            <a:endParaRPr lang="en-US" dirty="0"/>
          </a:p>
        </p:txBody>
      </p:sp>
      <p:sp>
        <p:nvSpPr>
          <p:cNvPr id="27" name="Text Placeholder 45"/>
          <p:cNvSpPr>
            <a:spLocks noGrp="1"/>
          </p:cNvSpPr>
          <p:nvPr>
            <p:ph type="body" sz="quarter" idx="14" hasCustomPrompt="1"/>
          </p:nvPr>
        </p:nvSpPr>
        <p:spPr>
          <a:xfrm>
            <a:off x="3705727" y="4021808"/>
            <a:ext cx="8270532" cy="625246"/>
          </a:xfrm>
        </p:spPr>
        <p:txBody>
          <a:bodyPr>
            <a:noAutofit/>
          </a:bodyPr>
          <a:lstStyle>
            <a:lvl1pPr marL="0" indent="0" algn="ctr">
              <a:buNone/>
              <a:defRPr sz="1600" b="0"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sentence starter for explanation here e.g. This is an advantage because …</a:t>
            </a:r>
            <a:endParaRPr lang="en-US" dirty="0"/>
          </a:p>
        </p:txBody>
      </p:sp>
      <p:sp>
        <p:nvSpPr>
          <p:cNvPr id="28" name="Text Placeholder 45"/>
          <p:cNvSpPr>
            <a:spLocks noGrp="1"/>
          </p:cNvSpPr>
          <p:nvPr>
            <p:ph type="body" sz="quarter" idx="15" hasCustomPrompt="1"/>
          </p:nvPr>
        </p:nvSpPr>
        <p:spPr>
          <a:xfrm>
            <a:off x="3696794" y="5374857"/>
            <a:ext cx="8270532" cy="625246"/>
          </a:xfrm>
        </p:spPr>
        <p:txBody>
          <a:bodyPr>
            <a:noAutofit/>
          </a:bodyPr>
          <a:lstStyle>
            <a:lvl1pPr marL="0" indent="0" algn="ctr">
              <a:buNone/>
              <a:defRPr sz="1600" b="0"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sentence starter for link here e.g. This is compared to local computing which …</a:t>
            </a:r>
            <a:endParaRPr lang="en-US" dirty="0"/>
          </a:p>
        </p:txBody>
      </p:sp>
      <p:sp>
        <p:nvSpPr>
          <p:cNvPr id="29" name="Text Placeholder 45"/>
          <p:cNvSpPr>
            <a:spLocks noGrp="1"/>
          </p:cNvSpPr>
          <p:nvPr>
            <p:ph type="body" sz="quarter" idx="16" hasCustomPrompt="1"/>
          </p:nvPr>
        </p:nvSpPr>
        <p:spPr>
          <a:xfrm>
            <a:off x="3629861" y="1079467"/>
            <a:ext cx="8426608" cy="833097"/>
          </a:xfrm>
        </p:spPr>
        <p:txBody>
          <a:bodyPr>
            <a:noAutofit/>
          </a:bodyPr>
          <a:lstStyle>
            <a:lvl1pPr marL="0" indent="0" algn="ctr">
              <a:buNone/>
              <a:defRPr sz="1600" b="1" baseline="0">
                <a:solidFill>
                  <a:srgbClr val="0070C0"/>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question here</a:t>
            </a:r>
            <a:endParaRPr lang="en-US" dirty="0"/>
          </a:p>
        </p:txBody>
      </p:sp>
      <p:sp>
        <p:nvSpPr>
          <p:cNvPr id="32" name="Google Shape;22;p2">
            <a:extLst>
              <a:ext uri="{FF2B5EF4-FFF2-40B4-BE49-F238E27FC236}">
                <a16:creationId xmlns:a16="http://schemas.microsoft.com/office/drawing/2014/main" id="{A136B572-8241-C945-8814-44C2F37ADD30}"/>
              </a:ext>
            </a:extLst>
          </p:cNvPr>
          <p:cNvSpPr/>
          <p:nvPr userDrawn="1"/>
        </p:nvSpPr>
        <p:spPr>
          <a:xfrm>
            <a:off x="585779" y="2239014"/>
            <a:ext cx="2510118" cy="35520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i="0" u="none" strike="noStrike" cap="none" dirty="0">
                <a:latin typeface="OpenDyslexic" panose="00000500000000000000" pitchFamily="50" charset="0"/>
                <a:ea typeface="Calibri"/>
                <a:cs typeface="Calibri"/>
                <a:sym typeface="Calibri"/>
              </a:rPr>
              <a:t>Technical Terms:</a:t>
            </a:r>
            <a:endParaRPr b="1" dirty="0">
              <a:latin typeface="OpenDyslexic" panose="00000500000000000000" pitchFamily="50" charset="0"/>
              <a:ea typeface="Calibri"/>
              <a:cs typeface="Calibri"/>
              <a:sym typeface="Calibri"/>
            </a:endParaRPr>
          </a:p>
        </p:txBody>
      </p:sp>
      <p:pic>
        <p:nvPicPr>
          <p:cNvPr id="33" name="Picture 32" descr="Image result for key words">
            <a:extLst>
              <a:ext uri="{FF2B5EF4-FFF2-40B4-BE49-F238E27FC236}">
                <a16:creationId xmlns:a16="http://schemas.microsoft.com/office/drawing/2014/main" id="{417BAB8A-BB3D-D748-B209-9EA88041FAA8}"/>
              </a:ext>
            </a:extLst>
          </p:cNvPr>
          <p:cNvPicPr/>
          <p:nvPr userDrawn="1"/>
        </p:nvPicPr>
        <p:blipFill>
          <a:blip r:embed="rId5" r:link="rId6" cstate="screen">
            <a:extLst>
              <a:ext uri="{28A0092B-C50C-407E-A947-70E740481C1C}">
                <a14:useLocalDpi xmlns:a14="http://schemas.microsoft.com/office/drawing/2010/main"/>
              </a:ext>
            </a:extLst>
          </a:blip>
          <a:srcRect/>
          <a:stretch>
            <a:fillRect/>
          </a:stretch>
        </p:blipFill>
        <p:spPr bwMode="auto">
          <a:xfrm>
            <a:off x="112678" y="2220573"/>
            <a:ext cx="453186" cy="453186"/>
          </a:xfrm>
          <a:prstGeom prst="rect">
            <a:avLst/>
          </a:prstGeom>
          <a:noFill/>
          <a:ln>
            <a:noFill/>
          </a:ln>
        </p:spPr>
      </p:pic>
    </p:spTree>
    <p:controls>
      <mc:AlternateContent xmlns:mc="http://schemas.openxmlformats.org/markup-compatibility/2006">
        <mc:Choice xmlns:v="urn:schemas-microsoft-com:vml" Requires="v">
          <p:control r:id="rId1" imgW="3351240" imgH="1065240"/>
        </mc:Choice>
        <mc:Fallback>
          <p:control r:id="rId1" imgW="3351240" imgH="1065240">
            <p:pic>
              <p:nvPicPr>
                <p:cNvPr id="25" name="ShockwaveFlash1"/>
                <p:cNvPicPr>
                  <a:picLocks/>
                </p:cNvPicPr>
                <p:nvPr/>
              </p:nvPicPr>
              <p:blipFill>
                <a:blip r:embed="rId7"/>
                <a:stretch>
                  <a:fillRect/>
                </a:stretch>
              </p:blipFill>
              <p:spPr>
                <a:xfrm>
                  <a:off x="97339" y="1021598"/>
                  <a:ext cx="3351212" cy="1065212"/>
                </a:xfrm>
                <a:prstGeom prst="rect">
                  <a:avLst/>
                </a:prstGeom>
              </p:spPr>
            </p:pic>
          </p:control>
        </mc:Fallback>
      </mc:AlternateContent>
    </p:controls>
    <p:extLst>
      <p:ext uri="{BB962C8B-B14F-4D97-AF65-F5344CB8AC3E}">
        <p14:creationId xmlns:p14="http://schemas.microsoft.com/office/powerpoint/2010/main" val="36493009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 Mark Questions">
    <p:spTree>
      <p:nvGrpSpPr>
        <p:cNvPr id="1" name=""/>
        <p:cNvGrpSpPr/>
        <p:nvPr/>
      </p:nvGrpSpPr>
      <p:grpSpPr>
        <a:xfrm>
          <a:off x="0" y="0"/>
          <a:ext cx="0" cy="0"/>
          <a:chOff x="0" y="0"/>
          <a:chExt cx="0" cy="0"/>
        </a:xfrm>
      </p:grpSpPr>
      <p:sp>
        <p:nvSpPr>
          <p:cNvPr id="7" name="Google Shape;21;p2">
            <a:extLst>
              <a:ext uri="{FF2B5EF4-FFF2-40B4-BE49-F238E27FC236}">
                <a16:creationId xmlns:a16="http://schemas.microsoft.com/office/drawing/2014/main" id="{7499D919-8C49-764A-96F9-D1CEC839C84A}"/>
              </a:ext>
            </a:extLst>
          </p:cNvPr>
          <p:cNvSpPr/>
          <p:nvPr userDrawn="1"/>
        </p:nvSpPr>
        <p:spPr>
          <a:xfrm>
            <a:off x="-1941992" y="0"/>
            <a:ext cx="9734774" cy="936157"/>
          </a:xfrm>
          <a:prstGeom prst="flowChartInputOutput">
            <a:avLst/>
          </a:prstGeom>
          <a:solidFill>
            <a:srgbClr val="7030A0">
              <a:alpha val="80000"/>
            </a:srgbClr>
          </a:solidFill>
          <a:ln w="12700" cap="flat" cmpd="sng">
            <a:solidFill>
              <a:schemeClr val="dk1">
                <a:alpha val="8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Dyslexic" panose="00000500000000000000" pitchFamily="50" charset="0"/>
              <a:ea typeface="Calibri"/>
              <a:cs typeface="Calibri"/>
              <a:sym typeface="Calibri"/>
            </a:endParaRPr>
          </a:p>
        </p:txBody>
      </p:sp>
      <p:pic>
        <p:nvPicPr>
          <p:cNvPr id="21" name="Google Shape;66;p8" descr="Image result for pencil clipart">
            <a:extLst>
              <a:ext uri="{FF2B5EF4-FFF2-40B4-BE49-F238E27FC236}">
                <a16:creationId xmlns:a16="http://schemas.microsoft.com/office/drawing/2014/main" id="{4AEF5249-02C9-6841-AE6F-60868BD3ADAA}"/>
              </a:ext>
            </a:extLst>
          </p:cNvPr>
          <p:cNvPicPr preferRelativeResize="0"/>
          <p:nvPr userDrawn="1"/>
        </p:nvPicPr>
        <p:blipFill rotWithShape="1">
          <a:blip r:embed="rId2" cstate="screen">
            <a:alphaModFix/>
            <a:extLst>
              <a:ext uri="{28A0092B-C50C-407E-A947-70E740481C1C}">
                <a14:useLocalDpi xmlns:a14="http://schemas.microsoft.com/office/drawing/2010/main"/>
              </a:ext>
            </a:extLst>
          </a:blip>
          <a:srcRect/>
          <a:stretch/>
        </p:blipFill>
        <p:spPr>
          <a:xfrm>
            <a:off x="139302" y="153856"/>
            <a:ext cx="609579" cy="593324"/>
          </a:xfrm>
          <a:prstGeom prst="rect">
            <a:avLst/>
          </a:prstGeom>
          <a:noFill/>
          <a:ln>
            <a:noFill/>
          </a:ln>
        </p:spPr>
      </p:pic>
      <p:sp>
        <p:nvSpPr>
          <p:cNvPr id="2" name="TextBox 1">
            <a:extLst>
              <a:ext uri="{FF2B5EF4-FFF2-40B4-BE49-F238E27FC236}">
                <a16:creationId xmlns:a16="http://schemas.microsoft.com/office/drawing/2014/main" id="{112A22BA-925F-4586-AE8B-4F2914E5E18C}"/>
              </a:ext>
            </a:extLst>
          </p:cNvPr>
          <p:cNvSpPr txBox="1"/>
          <p:nvPr userDrawn="1"/>
        </p:nvSpPr>
        <p:spPr>
          <a:xfrm>
            <a:off x="966651" y="153856"/>
            <a:ext cx="4833258" cy="646331"/>
          </a:xfrm>
          <a:prstGeom prst="rect">
            <a:avLst/>
          </a:prstGeom>
          <a:noFill/>
        </p:spPr>
        <p:txBody>
          <a:bodyPr wrap="square" rtlCol="0">
            <a:spAutoFit/>
          </a:bodyPr>
          <a:lstStyle/>
          <a:p>
            <a:r>
              <a:rPr lang="en-GB" sz="3600" b="1" dirty="0">
                <a:solidFill>
                  <a:schemeClr val="bg1"/>
                </a:solidFill>
                <a:latin typeface="OpenDyslexic" panose="00000500000000000000" pitchFamily="50" charset="0"/>
              </a:rPr>
              <a:t>8 Mark Questions</a:t>
            </a:r>
          </a:p>
        </p:txBody>
      </p:sp>
      <p:sp>
        <p:nvSpPr>
          <p:cNvPr id="3" name="Rectangle 2">
            <a:extLst>
              <a:ext uri="{FF2B5EF4-FFF2-40B4-BE49-F238E27FC236}">
                <a16:creationId xmlns:a16="http://schemas.microsoft.com/office/drawing/2014/main" id="{A64A4992-AEB8-433B-96F9-D41F83586CEA}"/>
              </a:ext>
            </a:extLst>
          </p:cNvPr>
          <p:cNvSpPr/>
          <p:nvPr userDrawn="1"/>
        </p:nvSpPr>
        <p:spPr>
          <a:xfrm>
            <a:off x="57150" y="987319"/>
            <a:ext cx="5799909" cy="2898881"/>
          </a:xfrm>
          <a:prstGeom prst="rect">
            <a:avLst/>
          </a:prstGeom>
          <a:solidFill>
            <a:srgbClr val="FFFF00">
              <a:alpha val="40000"/>
            </a:srgb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5A6C127C-1EC9-4EC0-BE05-A52270CD76EA}"/>
              </a:ext>
            </a:extLst>
          </p:cNvPr>
          <p:cNvSpPr/>
          <p:nvPr userDrawn="1"/>
        </p:nvSpPr>
        <p:spPr>
          <a:xfrm>
            <a:off x="57149" y="3940069"/>
            <a:ext cx="5799909" cy="2898881"/>
          </a:xfrm>
          <a:prstGeom prst="rect">
            <a:avLst/>
          </a:prstGeom>
          <a:solidFill>
            <a:srgbClr val="00B050">
              <a:alpha val="40000"/>
            </a:srgb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D70CC363-680C-41E7-98E8-AD638F9CFE39}"/>
              </a:ext>
            </a:extLst>
          </p:cNvPr>
          <p:cNvSpPr/>
          <p:nvPr userDrawn="1"/>
        </p:nvSpPr>
        <p:spPr>
          <a:xfrm>
            <a:off x="6334941" y="987319"/>
            <a:ext cx="5799909" cy="2898881"/>
          </a:xfrm>
          <a:prstGeom prst="rect">
            <a:avLst/>
          </a:prstGeom>
          <a:solidFill>
            <a:srgbClr val="0070C0">
              <a:alpha val="40000"/>
            </a:srgb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01128F0B-043A-4A00-9F81-9B9CFE4F926E}"/>
              </a:ext>
            </a:extLst>
          </p:cNvPr>
          <p:cNvSpPr/>
          <p:nvPr userDrawn="1"/>
        </p:nvSpPr>
        <p:spPr>
          <a:xfrm>
            <a:off x="6334940" y="3940069"/>
            <a:ext cx="5799909" cy="2898881"/>
          </a:xfrm>
          <a:prstGeom prst="rect">
            <a:avLst/>
          </a:prstGeom>
          <a:solidFill>
            <a:srgbClr val="FF0000">
              <a:alpha val="40000"/>
            </a:srgb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F2DF732E-0AC2-4FA8-B4F3-2BEFC7F8D8DE}"/>
              </a:ext>
            </a:extLst>
          </p:cNvPr>
          <p:cNvSpPr/>
          <p:nvPr userDrawn="1"/>
        </p:nvSpPr>
        <p:spPr>
          <a:xfrm>
            <a:off x="4637041" y="3183926"/>
            <a:ext cx="2917916" cy="1458418"/>
          </a:xfrm>
          <a:prstGeom prst="rect">
            <a:avLst/>
          </a:prstGeom>
          <a:solidFill>
            <a:schemeClr val="tx1">
              <a:alpha val="8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Placeholder 4">
            <a:extLst>
              <a:ext uri="{FF2B5EF4-FFF2-40B4-BE49-F238E27FC236}">
                <a16:creationId xmlns:a16="http://schemas.microsoft.com/office/drawing/2014/main" id="{B257AE26-5304-4EF8-9420-D6509F844E18}"/>
              </a:ext>
            </a:extLst>
          </p:cNvPr>
          <p:cNvSpPr>
            <a:spLocks noGrp="1"/>
          </p:cNvSpPr>
          <p:nvPr>
            <p:ph type="body" sz="quarter" idx="10" hasCustomPrompt="1"/>
          </p:nvPr>
        </p:nvSpPr>
        <p:spPr>
          <a:xfrm>
            <a:off x="4637088" y="3184525"/>
            <a:ext cx="2917825" cy="1457325"/>
          </a:xfrm>
        </p:spPr>
        <p:txBody>
          <a:bodyPr>
            <a:noAutofit/>
          </a:bodyPr>
          <a:lstStyle>
            <a:lvl1pPr marL="0" indent="0" algn="ctr">
              <a:buNone/>
              <a:defRPr sz="2000">
                <a:solidFill>
                  <a:schemeClr val="bg1"/>
                </a:solidFill>
                <a:latin typeface="OpenDyslexic" panose="00000500000000000000" pitchFamily="50" charset="0"/>
              </a:defRPr>
            </a:lvl1pPr>
            <a:lvl2pPr marL="457200" indent="0">
              <a:buNone/>
              <a:defRPr sz="1800">
                <a:solidFill>
                  <a:schemeClr val="bg1"/>
                </a:solidFill>
                <a:latin typeface="OpenDyslexic" panose="00000500000000000000" pitchFamily="50" charset="0"/>
              </a:defRPr>
            </a:lvl2pPr>
            <a:lvl3pPr marL="914400" indent="0">
              <a:buNone/>
              <a:defRPr sz="1600">
                <a:solidFill>
                  <a:schemeClr val="bg1"/>
                </a:solidFill>
                <a:latin typeface="OpenDyslexic" panose="00000500000000000000" pitchFamily="50" charset="0"/>
              </a:defRPr>
            </a:lvl3pPr>
            <a:lvl4pPr marL="1371600" indent="0">
              <a:buNone/>
              <a:defRPr sz="1400">
                <a:solidFill>
                  <a:schemeClr val="bg1"/>
                </a:solidFill>
                <a:latin typeface="OpenDyslexic" panose="00000500000000000000" pitchFamily="50" charset="0"/>
              </a:defRPr>
            </a:lvl4pPr>
            <a:lvl5pPr marL="1828800" indent="0">
              <a:buNone/>
              <a:defRPr sz="1400">
                <a:solidFill>
                  <a:schemeClr val="bg1"/>
                </a:solidFill>
                <a:latin typeface="OpenDyslexic" panose="00000500000000000000" pitchFamily="50" charset="0"/>
              </a:defRPr>
            </a:lvl5pPr>
          </a:lstStyle>
          <a:p>
            <a:pPr lvl="0"/>
            <a:r>
              <a:rPr lang="en-US" dirty="0"/>
              <a:t>Write question here</a:t>
            </a:r>
            <a:endParaRPr lang="en-GB" dirty="0"/>
          </a:p>
        </p:txBody>
      </p:sp>
      <p:sp>
        <p:nvSpPr>
          <p:cNvPr id="15" name="Text Placeholder 4">
            <a:extLst>
              <a:ext uri="{FF2B5EF4-FFF2-40B4-BE49-F238E27FC236}">
                <a16:creationId xmlns:a16="http://schemas.microsoft.com/office/drawing/2014/main" id="{7EDB0769-B991-469E-BD88-EB37B9512820}"/>
              </a:ext>
            </a:extLst>
          </p:cNvPr>
          <p:cNvSpPr>
            <a:spLocks noGrp="1"/>
          </p:cNvSpPr>
          <p:nvPr>
            <p:ph type="body" sz="quarter" idx="11" hasCustomPrompt="1"/>
          </p:nvPr>
        </p:nvSpPr>
        <p:spPr>
          <a:xfrm>
            <a:off x="139302" y="1090013"/>
            <a:ext cx="2917825" cy="414937"/>
          </a:xfrm>
        </p:spPr>
        <p:txBody>
          <a:bodyPr>
            <a:noAutofit/>
          </a:bodyPr>
          <a:lstStyle>
            <a:lvl1pPr marL="0" indent="0" algn="l">
              <a:buNone/>
              <a:defRPr sz="2000">
                <a:solidFill>
                  <a:schemeClr val="tx1"/>
                </a:solidFill>
                <a:latin typeface="OpenDyslexic" panose="00000500000000000000" pitchFamily="50" charset="0"/>
              </a:defRPr>
            </a:lvl1pPr>
            <a:lvl2pPr marL="457200" indent="0">
              <a:buNone/>
              <a:defRPr sz="1800">
                <a:solidFill>
                  <a:schemeClr val="bg1"/>
                </a:solidFill>
                <a:latin typeface="OpenDyslexic" panose="00000500000000000000" pitchFamily="50" charset="0"/>
              </a:defRPr>
            </a:lvl2pPr>
            <a:lvl3pPr marL="914400" indent="0">
              <a:buNone/>
              <a:defRPr sz="1600">
                <a:solidFill>
                  <a:schemeClr val="bg1"/>
                </a:solidFill>
                <a:latin typeface="OpenDyslexic" panose="00000500000000000000" pitchFamily="50" charset="0"/>
              </a:defRPr>
            </a:lvl3pPr>
            <a:lvl4pPr marL="1371600" indent="0">
              <a:buNone/>
              <a:defRPr sz="1400">
                <a:solidFill>
                  <a:schemeClr val="bg1"/>
                </a:solidFill>
                <a:latin typeface="OpenDyslexic" panose="00000500000000000000" pitchFamily="50" charset="0"/>
              </a:defRPr>
            </a:lvl4pPr>
            <a:lvl5pPr marL="1828800" indent="0">
              <a:buNone/>
              <a:defRPr sz="1400">
                <a:solidFill>
                  <a:schemeClr val="bg1"/>
                </a:solidFill>
                <a:latin typeface="OpenDyslexic" panose="00000500000000000000" pitchFamily="50" charset="0"/>
              </a:defRPr>
            </a:lvl5pPr>
          </a:lstStyle>
          <a:p>
            <a:pPr lvl="0"/>
            <a:r>
              <a:rPr lang="en-US" dirty="0"/>
              <a:t>Consideration 1</a:t>
            </a:r>
            <a:endParaRPr lang="en-GB" dirty="0"/>
          </a:p>
        </p:txBody>
      </p:sp>
      <p:sp>
        <p:nvSpPr>
          <p:cNvPr id="16" name="Text Placeholder 4">
            <a:extLst>
              <a:ext uri="{FF2B5EF4-FFF2-40B4-BE49-F238E27FC236}">
                <a16:creationId xmlns:a16="http://schemas.microsoft.com/office/drawing/2014/main" id="{66BA5482-F9D0-4B68-9A42-F904DEC22496}"/>
              </a:ext>
            </a:extLst>
          </p:cNvPr>
          <p:cNvSpPr>
            <a:spLocks noGrp="1"/>
          </p:cNvSpPr>
          <p:nvPr>
            <p:ph type="body" sz="quarter" idx="12" hasCustomPrompt="1"/>
          </p:nvPr>
        </p:nvSpPr>
        <p:spPr>
          <a:xfrm>
            <a:off x="6502002" y="1090012"/>
            <a:ext cx="2917825" cy="414937"/>
          </a:xfrm>
        </p:spPr>
        <p:txBody>
          <a:bodyPr>
            <a:noAutofit/>
          </a:bodyPr>
          <a:lstStyle>
            <a:lvl1pPr marL="0" indent="0" algn="l">
              <a:buNone/>
              <a:defRPr sz="2000">
                <a:solidFill>
                  <a:schemeClr val="tx1"/>
                </a:solidFill>
                <a:latin typeface="OpenDyslexic" panose="00000500000000000000" pitchFamily="50" charset="0"/>
              </a:defRPr>
            </a:lvl1pPr>
            <a:lvl2pPr marL="457200" indent="0">
              <a:buNone/>
              <a:defRPr sz="1800">
                <a:solidFill>
                  <a:schemeClr val="bg1"/>
                </a:solidFill>
                <a:latin typeface="OpenDyslexic" panose="00000500000000000000" pitchFamily="50" charset="0"/>
              </a:defRPr>
            </a:lvl2pPr>
            <a:lvl3pPr marL="914400" indent="0">
              <a:buNone/>
              <a:defRPr sz="1600">
                <a:solidFill>
                  <a:schemeClr val="bg1"/>
                </a:solidFill>
                <a:latin typeface="OpenDyslexic" panose="00000500000000000000" pitchFamily="50" charset="0"/>
              </a:defRPr>
            </a:lvl3pPr>
            <a:lvl4pPr marL="1371600" indent="0">
              <a:buNone/>
              <a:defRPr sz="1400">
                <a:solidFill>
                  <a:schemeClr val="bg1"/>
                </a:solidFill>
                <a:latin typeface="OpenDyslexic" panose="00000500000000000000" pitchFamily="50" charset="0"/>
              </a:defRPr>
            </a:lvl4pPr>
            <a:lvl5pPr marL="1828800" indent="0">
              <a:buNone/>
              <a:defRPr sz="1400">
                <a:solidFill>
                  <a:schemeClr val="bg1"/>
                </a:solidFill>
                <a:latin typeface="OpenDyslexic" panose="00000500000000000000" pitchFamily="50" charset="0"/>
              </a:defRPr>
            </a:lvl5pPr>
          </a:lstStyle>
          <a:p>
            <a:pPr lvl="0"/>
            <a:r>
              <a:rPr lang="en-US" dirty="0"/>
              <a:t>Consideration 2</a:t>
            </a:r>
            <a:endParaRPr lang="en-GB" dirty="0"/>
          </a:p>
        </p:txBody>
      </p:sp>
      <p:sp>
        <p:nvSpPr>
          <p:cNvPr id="17" name="Text Placeholder 4">
            <a:extLst>
              <a:ext uri="{FF2B5EF4-FFF2-40B4-BE49-F238E27FC236}">
                <a16:creationId xmlns:a16="http://schemas.microsoft.com/office/drawing/2014/main" id="{E4B0122D-7DCD-4A60-9056-9100E8928FA8}"/>
              </a:ext>
            </a:extLst>
          </p:cNvPr>
          <p:cNvSpPr>
            <a:spLocks noGrp="1"/>
          </p:cNvSpPr>
          <p:nvPr>
            <p:ph type="body" sz="quarter" idx="13" hasCustomPrompt="1"/>
          </p:nvPr>
        </p:nvSpPr>
        <p:spPr>
          <a:xfrm>
            <a:off x="139302" y="4056557"/>
            <a:ext cx="2917825" cy="414937"/>
          </a:xfrm>
        </p:spPr>
        <p:txBody>
          <a:bodyPr>
            <a:noAutofit/>
          </a:bodyPr>
          <a:lstStyle>
            <a:lvl1pPr marL="0" indent="0" algn="l">
              <a:buNone/>
              <a:defRPr sz="2000">
                <a:solidFill>
                  <a:schemeClr val="tx1"/>
                </a:solidFill>
                <a:latin typeface="OpenDyslexic" panose="00000500000000000000" pitchFamily="50" charset="0"/>
              </a:defRPr>
            </a:lvl1pPr>
            <a:lvl2pPr marL="457200" indent="0">
              <a:buNone/>
              <a:defRPr sz="1800">
                <a:solidFill>
                  <a:schemeClr val="bg1"/>
                </a:solidFill>
                <a:latin typeface="OpenDyslexic" panose="00000500000000000000" pitchFamily="50" charset="0"/>
              </a:defRPr>
            </a:lvl2pPr>
            <a:lvl3pPr marL="914400" indent="0">
              <a:buNone/>
              <a:defRPr sz="1600">
                <a:solidFill>
                  <a:schemeClr val="bg1"/>
                </a:solidFill>
                <a:latin typeface="OpenDyslexic" panose="00000500000000000000" pitchFamily="50" charset="0"/>
              </a:defRPr>
            </a:lvl3pPr>
            <a:lvl4pPr marL="1371600" indent="0">
              <a:buNone/>
              <a:defRPr sz="1400">
                <a:solidFill>
                  <a:schemeClr val="bg1"/>
                </a:solidFill>
                <a:latin typeface="OpenDyslexic" panose="00000500000000000000" pitchFamily="50" charset="0"/>
              </a:defRPr>
            </a:lvl4pPr>
            <a:lvl5pPr marL="1828800" indent="0">
              <a:buNone/>
              <a:defRPr sz="1400">
                <a:solidFill>
                  <a:schemeClr val="bg1"/>
                </a:solidFill>
                <a:latin typeface="OpenDyslexic" panose="00000500000000000000" pitchFamily="50" charset="0"/>
              </a:defRPr>
            </a:lvl5pPr>
          </a:lstStyle>
          <a:p>
            <a:pPr lvl="0"/>
            <a:r>
              <a:rPr lang="en-US" dirty="0"/>
              <a:t>Consideration 3</a:t>
            </a:r>
            <a:endParaRPr lang="en-GB" dirty="0"/>
          </a:p>
        </p:txBody>
      </p:sp>
      <p:sp>
        <p:nvSpPr>
          <p:cNvPr id="18" name="Text Placeholder 4">
            <a:extLst>
              <a:ext uri="{FF2B5EF4-FFF2-40B4-BE49-F238E27FC236}">
                <a16:creationId xmlns:a16="http://schemas.microsoft.com/office/drawing/2014/main" id="{80895076-1EB6-4B4B-9FBA-4B2CB99560D8}"/>
              </a:ext>
            </a:extLst>
          </p:cNvPr>
          <p:cNvSpPr>
            <a:spLocks noGrp="1"/>
          </p:cNvSpPr>
          <p:nvPr>
            <p:ph type="body" sz="quarter" idx="14" hasCustomPrompt="1"/>
          </p:nvPr>
        </p:nvSpPr>
        <p:spPr>
          <a:xfrm>
            <a:off x="7702152" y="4056556"/>
            <a:ext cx="2917825" cy="414937"/>
          </a:xfrm>
        </p:spPr>
        <p:txBody>
          <a:bodyPr>
            <a:noAutofit/>
          </a:bodyPr>
          <a:lstStyle>
            <a:lvl1pPr marL="0" indent="0" algn="l">
              <a:buNone/>
              <a:defRPr sz="2000">
                <a:solidFill>
                  <a:schemeClr val="tx1"/>
                </a:solidFill>
                <a:latin typeface="OpenDyslexic" panose="00000500000000000000" pitchFamily="50" charset="0"/>
              </a:defRPr>
            </a:lvl1pPr>
            <a:lvl2pPr marL="457200" indent="0">
              <a:buNone/>
              <a:defRPr sz="1800">
                <a:solidFill>
                  <a:schemeClr val="bg1"/>
                </a:solidFill>
                <a:latin typeface="OpenDyslexic" panose="00000500000000000000" pitchFamily="50" charset="0"/>
              </a:defRPr>
            </a:lvl2pPr>
            <a:lvl3pPr marL="914400" indent="0">
              <a:buNone/>
              <a:defRPr sz="1600">
                <a:solidFill>
                  <a:schemeClr val="bg1"/>
                </a:solidFill>
                <a:latin typeface="OpenDyslexic" panose="00000500000000000000" pitchFamily="50" charset="0"/>
              </a:defRPr>
            </a:lvl3pPr>
            <a:lvl4pPr marL="1371600" indent="0">
              <a:buNone/>
              <a:defRPr sz="1400">
                <a:solidFill>
                  <a:schemeClr val="bg1"/>
                </a:solidFill>
                <a:latin typeface="OpenDyslexic" panose="00000500000000000000" pitchFamily="50" charset="0"/>
              </a:defRPr>
            </a:lvl4pPr>
            <a:lvl5pPr marL="1828800" indent="0">
              <a:buNone/>
              <a:defRPr sz="1400">
                <a:solidFill>
                  <a:schemeClr val="bg1"/>
                </a:solidFill>
                <a:latin typeface="OpenDyslexic" panose="00000500000000000000" pitchFamily="50" charset="0"/>
              </a:defRPr>
            </a:lvl5pPr>
          </a:lstStyle>
          <a:p>
            <a:pPr lvl="0"/>
            <a:r>
              <a:rPr lang="en-US" dirty="0"/>
              <a:t>Consideration 4</a:t>
            </a:r>
            <a:endParaRPr lang="en-GB" dirty="0"/>
          </a:p>
        </p:txBody>
      </p:sp>
    </p:spTree>
    <p:extLst>
      <p:ext uri="{BB962C8B-B14F-4D97-AF65-F5344CB8AC3E}">
        <p14:creationId xmlns:p14="http://schemas.microsoft.com/office/powerpoint/2010/main" val="2038626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ALT &amp; WILF (no book work)">
    <p:spTree>
      <p:nvGrpSpPr>
        <p:cNvPr id="1" name=""/>
        <p:cNvGrpSpPr/>
        <p:nvPr/>
      </p:nvGrpSpPr>
      <p:grpSpPr>
        <a:xfrm>
          <a:off x="0" y="0"/>
          <a:ext cx="0" cy="0"/>
          <a:chOff x="0" y="0"/>
          <a:chExt cx="0" cy="0"/>
        </a:xfrm>
      </p:grpSpPr>
      <p:sp>
        <p:nvSpPr>
          <p:cNvPr id="6" name="Google Shape;21;p2">
            <a:extLst>
              <a:ext uri="{FF2B5EF4-FFF2-40B4-BE49-F238E27FC236}">
                <a16:creationId xmlns:a16="http://schemas.microsoft.com/office/drawing/2014/main" id="{7499D919-8C49-764A-96F9-D1CEC839C84A}"/>
              </a:ext>
            </a:extLst>
          </p:cNvPr>
          <p:cNvSpPr/>
          <p:nvPr userDrawn="1"/>
        </p:nvSpPr>
        <p:spPr>
          <a:xfrm>
            <a:off x="-1941992" y="0"/>
            <a:ext cx="9734774" cy="936157"/>
          </a:xfrm>
          <a:prstGeom prst="flowChartInputOutput">
            <a:avLst/>
          </a:prstGeom>
          <a:solidFill>
            <a:srgbClr val="7030A0">
              <a:alpha val="80000"/>
            </a:srgbClr>
          </a:solidFill>
          <a:ln w="12700" cap="flat" cmpd="sng">
            <a:solidFill>
              <a:schemeClr val="dk1">
                <a:alpha val="8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Dyslexic" panose="00000500000000000000" pitchFamily="50" charset="0"/>
              <a:ea typeface="Calibri"/>
              <a:cs typeface="Calibri"/>
              <a:sym typeface="Calibri"/>
            </a:endParaRPr>
          </a:p>
        </p:txBody>
      </p:sp>
      <p:sp>
        <p:nvSpPr>
          <p:cNvPr id="7" name="Google Shape;22;p2">
            <a:extLst>
              <a:ext uri="{FF2B5EF4-FFF2-40B4-BE49-F238E27FC236}">
                <a16:creationId xmlns:a16="http://schemas.microsoft.com/office/drawing/2014/main" id="{F7646FFB-3C0D-6945-BD71-41AAE6BE0436}"/>
              </a:ext>
            </a:extLst>
          </p:cNvPr>
          <p:cNvSpPr/>
          <p:nvPr userDrawn="1"/>
        </p:nvSpPr>
        <p:spPr>
          <a:xfrm>
            <a:off x="118989" y="92761"/>
            <a:ext cx="6582255" cy="80840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i="0" u="none" strike="noStrike" cap="none" dirty="0">
                <a:solidFill>
                  <a:schemeClr val="lt1"/>
                </a:solidFill>
                <a:latin typeface="OpenDyslexic" panose="00000500000000000000" pitchFamily="50" charset="0"/>
                <a:ea typeface="Calibri"/>
                <a:cs typeface="Calibri"/>
                <a:sym typeface="Calibri"/>
              </a:rPr>
              <a:t>Objective &amp; Outcomes</a:t>
            </a:r>
            <a:endParaRPr sz="4000" b="1" dirty="0">
              <a:solidFill>
                <a:schemeClr val="lt1"/>
              </a:solidFill>
              <a:latin typeface="OpenDyslexic" panose="00000500000000000000" pitchFamily="50" charset="0"/>
              <a:ea typeface="Calibri"/>
              <a:cs typeface="Calibri"/>
              <a:sym typeface="Calibri"/>
            </a:endParaRPr>
          </a:p>
        </p:txBody>
      </p:sp>
      <p:graphicFrame>
        <p:nvGraphicFramePr>
          <p:cNvPr id="8" name="Google Shape;48;p5">
            <a:extLst>
              <a:ext uri="{FF2B5EF4-FFF2-40B4-BE49-F238E27FC236}">
                <a16:creationId xmlns:a16="http://schemas.microsoft.com/office/drawing/2014/main" id="{68BF1775-F37A-D344-A9CA-7317B050B691}"/>
              </a:ext>
            </a:extLst>
          </p:cNvPr>
          <p:cNvGraphicFramePr/>
          <p:nvPr userDrawn="1">
            <p:extLst>
              <p:ext uri="{D42A27DB-BD31-4B8C-83A1-F6EECF244321}">
                <p14:modId xmlns:p14="http://schemas.microsoft.com/office/powerpoint/2010/main" val="1612888280"/>
              </p:ext>
            </p:extLst>
          </p:nvPr>
        </p:nvGraphicFramePr>
        <p:xfrm>
          <a:off x="623392" y="2638053"/>
          <a:ext cx="10945200" cy="3777035"/>
        </p:xfrm>
        <a:graphic>
          <a:graphicData uri="http://schemas.openxmlformats.org/drawingml/2006/table">
            <a:tbl>
              <a:tblPr firstRow="1" bandRow="1">
                <a:tableStyleId>{616DA210-FB5B-4158-B5E0-FEB733F419BA}</a:tableStyleId>
              </a:tblPr>
              <a:tblGrid>
                <a:gridCol w="3648400">
                  <a:extLst>
                    <a:ext uri="{9D8B030D-6E8A-4147-A177-3AD203B41FA5}">
                      <a16:colId xmlns:a16="http://schemas.microsoft.com/office/drawing/2014/main" val="20000"/>
                    </a:ext>
                  </a:extLst>
                </a:gridCol>
                <a:gridCol w="3648400">
                  <a:extLst>
                    <a:ext uri="{9D8B030D-6E8A-4147-A177-3AD203B41FA5}">
                      <a16:colId xmlns:a16="http://schemas.microsoft.com/office/drawing/2014/main" val="20001"/>
                    </a:ext>
                  </a:extLst>
                </a:gridCol>
                <a:gridCol w="3648400">
                  <a:extLst>
                    <a:ext uri="{9D8B030D-6E8A-4147-A177-3AD203B41FA5}">
                      <a16:colId xmlns:a16="http://schemas.microsoft.com/office/drawing/2014/main" val="20002"/>
                    </a:ext>
                  </a:extLst>
                </a:gridCol>
              </a:tblGrid>
              <a:tr h="734583">
                <a:tc>
                  <a:txBody>
                    <a:bodyPr/>
                    <a:lstStyle/>
                    <a:p>
                      <a:pPr marL="0" marR="0" lvl="0" indent="0" algn="ctr" rtl="0">
                        <a:spcBef>
                          <a:spcPts val="0"/>
                        </a:spcBef>
                        <a:spcAft>
                          <a:spcPts val="0"/>
                        </a:spcAft>
                        <a:buNone/>
                      </a:pPr>
                      <a:endParaRPr sz="2800" u="none" strike="noStrike" cap="none" dirty="0">
                        <a:latin typeface="Comic Sans MS"/>
                        <a:ea typeface="Comic Sans MS"/>
                        <a:cs typeface="Comic Sans MS"/>
                        <a:sym typeface="Comic Sans MS"/>
                      </a:endParaRPr>
                    </a:p>
                  </a:txBody>
                  <a:tcPr marL="121925" marR="121925" marT="45725" marB="45725"/>
                </a:tc>
                <a:tc>
                  <a:txBody>
                    <a:bodyPr/>
                    <a:lstStyle/>
                    <a:p>
                      <a:pPr marL="0" marR="0" lvl="0" indent="0" algn="ctr" rtl="0">
                        <a:spcBef>
                          <a:spcPts val="0"/>
                        </a:spcBef>
                        <a:spcAft>
                          <a:spcPts val="0"/>
                        </a:spcAft>
                        <a:buNone/>
                      </a:pPr>
                      <a:endParaRPr sz="2800" u="none" strike="noStrike" cap="none" dirty="0">
                        <a:latin typeface="Comic Sans MS"/>
                        <a:ea typeface="Comic Sans MS"/>
                        <a:cs typeface="Comic Sans MS"/>
                        <a:sym typeface="Comic Sans MS"/>
                      </a:endParaRPr>
                    </a:p>
                  </a:txBody>
                  <a:tcPr marL="121925" marR="121925" marT="45725" marB="45725"/>
                </a:tc>
                <a:tc>
                  <a:txBody>
                    <a:bodyPr/>
                    <a:lstStyle/>
                    <a:p>
                      <a:pPr marL="0" marR="0" lvl="0" indent="0" algn="ctr" rtl="0">
                        <a:spcBef>
                          <a:spcPts val="0"/>
                        </a:spcBef>
                        <a:spcAft>
                          <a:spcPts val="0"/>
                        </a:spcAft>
                        <a:buNone/>
                      </a:pPr>
                      <a:endParaRPr sz="2800" u="none" strike="noStrike" cap="none" dirty="0">
                        <a:latin typeface="Comic Sans MS"/>
                        <a:ea typeface="Comic Sans MS"/>
                        <a:cs typeface="Comic Sans MS"/>
                        <a:sym typeface="Comic Sans MS"/>
                      </a:endParaRPr>
                    </a:p>
                  </a:txBody>
                  <a:tcPr marL="121925" marR="121925" marT="45725" marB="45725"/>
                </a:tc>
                <a:extLst>
                  <a:ext uri="{0D108BD9-81ED-4DB2-BD59-A6C34878D82A}">
                    <a16:rowId xmlns:a16="http://schemas.microsoft.com/office/drawing/2014/main" val="10000"/>
                  </a:ext>
                </a:extLst>
              </a:tr>
              <a:tr h="3042452">
                <a:tc>
                  <a:txBody>
                    <a:bodyPr/>
                    <a:lstStyle/>
                    <a:p>
                      <a:pPr marL="0" marR="0" lvl="0" indent="0" algn="l" rtl="0">
                        <a:spcBef>
                          <a:spcPts val="0"/>
                        </a:spcBef>
                        <a:spcAft>
                          <a:spcPts val="0"/>
                        </a:spcAft>
                        <a:buNone/>
                      </a:pPr>
                      <a:endParaRPr sz="1800" b="0">
                        <a:solidFill>
                          <a:schemeClr val="dk1"/>
                        </a:solidFill>
                        <a:latin typeface="Comic Sans MS"/>
                        <a:ea typeface="Comic Sans MS"/>
                        <a:cs typeface="Comic Sans MS"/>
                        <a:sym typeface="Comic Sans MS"/>
                      </a:endParaRPr>
                    </a:p>
                  </a:txBody>
                  <a:tcPr marL="121925" marR="121925" marT="45725" marB="45725"/>
                </a:tc>
                <a:tc>
                  <a:txBody>
                    <a:bodyPr/>
                    <a:lstStyle/>
                    <a:p>
                      <a:pPr marL="0" marR="0" lvl="0" indent="0" algn="l" rtl="0">
                        <a:spcBef>
                          <a:spcPts val="0"/>
                        </a:spcBef>
                        <a:spcAft>
                          <a:spcPts val="0"/>
                        </a:spcAft>
                        <a:buNone/>
                      </a:pPr>
                      <a:endParaRPr sz="1800" b="0" dirty="0">
                        <a:solidFill>
                          <a:schemeClr val="dk1"/>
                        </a:solidFill>
                        <a:latin typeface="Comic Sans MS"/>
                        <a:ea typeface="Comic Sans MS"/>
                        <a:cs typeface="Comic Sans MS"/>
                        <a:sym typeface="Comic Sans MS"/>
                      </a:endParaRPr>
                    </a:p>
                  </a:txBody>
                  <a:tcPr marL="121925" marR="121925" marT="45725" marB="45725"/>
                </a:tc>
                <a:tc>
                  <a:txBody>
                    <a:bodyPr/>
                    <a:lstStyle/>
                    <a:p>
                      <a:pPr marL="0" marR="0" lvl="0" indent="0" algn="l" rtl="0">
                        <a:spcBef>
                          <a:spcPts val="0"/>
                        </a:spcBef>
                        <a:spcAft>
                          <a:spcPts val="0"/>
                        </a:spcAft>
                        <a:buNone/>
                      </a:pPr>
                      <a:endParaRPr sz="1800" b="0" dirty="0">
                        <a:solidFill>
                          <a:schemeClr val="dk1"/>
                        </a:solidFill>
                        <a:latin typeface="Comic Sans MS"/>
                        <a:ea typeface="Comic Sans MS"/>
                        <a:cs typeface="Comic Sans MS"/>
                        <a:sym typeface="Comic Sans MS"/>
                      </a:endParaRPr>
                    </a:p>
                  </a:txBody>
                  <a:tcPr marL="121925" marR="121925" marT="45725" marB="45725"/>
                </a:tc>
                <a:extLst>
                  <a:ext uri="{0D108BD9-81ED-4DB2-BD59-A6C34878D82A}">
                    <a16:rowId xmlns:a16="http://schemas.microsoft.com/office/drawing/2014/main" val="10001"/>
                  </a:ext>
                </a:extLst>
              </a:tr>
            </a:tbl>
          </a:graphicData>
        </a:graphic>
      </p:graphicFrame>
      <p:sp>
        <p:nvSpPr>
          <p:cNvPr id="9" name="Google Shape;57;p5">
            <a:extLst>
              <a:ext uri="{FF2B5EF4-FFF2-40B4-BE49-F238E27FC236}">
                <a16:creationId xmlns:a16="http://schemas.microsoft.com/office/drawing/2014/main" id="{E14692A6-8468-C942-8445-535FC535465F}"/>
              </a:ext>
            </a:extLst>
          </p:cNvPr>
          <p:cNvSpPr txBox="1"/>
          <p:nvPr userDrawn="1"/>
        </p:nvSpPr>
        <p:spPr>
          <a:xfrm>
            <a:off x="136109" y="1345967"/>
            <a:ext cx="2472505" cy="76944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3200" b="1" i="0" dirty="0">
                <a:solidFill>
                  <a:srgbClr val="FF0000"/>
                </a:solidFill>
                <a:latin typeface="OpenDyslexic" panose="00000500000000000000" pitchFamily="50" charset="0"/>
                <a:ea typeface="Comic Sans MS"/>
                <a:cs typeface="Comic Sans MS"/>
                <a:sym typeface="Comic Sans MS"/>
              </a:rPr>
              <a:t>Objective:</a:t>
            </a:r>
            <a:endParaRPr sz="3200" b="1" i="0" dirty="0">
              <a:solidFill>
                <a:srgbClr val="FF0000"/>
              </a:solidFill>
              <a:latin typeface="OpenDyslexic" panose="00000500000000000000" pitchFamily="50" charset="0"/>
              <a:ea typeface="Comic Sans MS"/>
              <a:cs typeface="Comic Sans MS"/>
              <a:sym typeface="Comic Sans MS"/>
            </a:endParaRPr>
          </a:p>
        </p:txBody>
      </p:sp>
      <p:sp>
        <p:nvSpPr>
          <p:cNvPr id="14" name="Google Shape;22;p2">
            <a:extLst>
              <a:ext uri="{FF2B5EF4-FFF2-40B4-BE49-F238E27FC236}">
                <a16:creationId xmlns:a16="http://schemas.microsoft.com/office/drawing/2014/main" id="{A055C9E7-AE16-2F4F-B8B2-B25BE5C78CFF}"/>
              </a:ext>
            </a:extLst>
          </p:cNvPr>
          <p:cNvSpPr/>
          <p:nvPr userDrawn="1"/>
        </p:nvSpPr>
        <p:spPr>
          <a:xfrm>
            <a:off x="1599191" y="2748343"/>
            <a:ext cx="2018846" cy="480631"/>
          </a:xfrm>
          <a:prstGeom prst="rect">
            <a:avLst/>
          </a:prstGeom>
          <a:noFill/>
          <a:ln>
            <a:noFill/>
          </a:ln>
        </p:spPr>
        <p:txBody>
          <a:bodyPr spcFirstLastPara="1" wrap="square" lIns="91425" tIns="45700" rIns="91425" bIns="45700" anchor="t" anchorCtr="0">
            <a:noAutofit/>
          </a:bodyPr>
          <a:lstStyle/>
          <a:p>
            <a:pPr marL="0" marR="0" lvl="0" indent="0" rtl="0">
              <a:spcBef>
                <a:spcPts val="0"/>
              </a:spcBef>
              <a:spcAft>
                <a:spcPts val="0"/>
              </a:spcAft>
              <a:buNone/>
            </a:pPr>
            <a:r>
              <a:rPr lang="en-US" sz="2800" b="1" i="0" u="none" strike="noStrike" cap="none" dirty="0">
                <a:solidFill>
                  <a:srgbClr val="00B050"/>
                </a:solidFill>
                <a:latin typeface="OpenDyslexic" panose="00000500000000000000" pitchFamily="50" charset="0"/>
                <a:ea typeface="Calibri"/>
                <a:cs typeface="Calibri"/>
                <a:sym typeface="Calibri"/>
              </a:rPr>
              <a:t>Emerging</a:t>
            </a:r>
            <a:endParaRPr sz="2800" b="1" dirty="0">
              <a:solidFill>
                <a:srgbClr val="00B050"/>
              </a:solidFill>
              <a:latin typeface="OpenDyslexic" panose="00000500000000000000" pitchFamily="50" charset="0"/>
              <a:ea typeface="Calibri"/>
              <a:cs typeface="Calibri"/>
              <a:sym typeface="Calibri"/>
            </a:endParaRPr>
          </a:p>
        </p:txBody>
      </p:sp>
      <p:sp>
        <p:nvSpPr>
          <p:cNvPr id="15" name="Google Shape;22;p2">
            <a:extLst>
              <a:ext uri="{FF2B5EF4-FFF2-40B4-BE49-F238E27FC236}">
                <a16:creationId xmlns:a16="http://schemas.microsoft.com/office/drawing/2014/main" id="{4EEAFA1F-941C-E34C-A682-82475490F7F3}"/>
              </a:ext>
            </a:extLst>
          </p:cNvPr>
          <p:cNvSpPr/>
          <p:nvPr userDrawn="1"/>
        </p:nvSpPr>
        <p:spPr>
          <a:xfrm>
            <a:off x="5230274" y="2740183"/>
            <a:ext cx="2467589" cy="480631"/>
          </a:xfrm>
          <a:prstGeom prst="rect">
            <a:avLst/>
          </a:prstGeom>
          <a:noFill/>
          <a:ln>
            <a:noFill/>
          </a:ln>
        </p:spPr>
        <p:txBody>
          <a:bodyPr spcFirstLastPara="1" wrap="square" lIns="91425" tIns="45700" rIns="91425" bIns="45700" anchor="t" anchorCtr="0">
            <a:noAutofit/>
          </a:bodyPr>
          <a:lstStyle/>
          <a:p>
            <a:pPr marL="0" marR="0" lvl="0" indent="0" rtl="0">
              <a:spcBef>
                <a:spcPts val="0"/>
              </a:spcBef>
              <a:spcAft>
                <a:spcPts val="0"/>
              </a:spcAft>
              <a:buNone/>
            </a:pPr>
            <a:r>
              <a:rPr lang="en-US" sz="2800" b="1" i="0" u="none" strike="noStrike" cap="none" dirty="0">
                <a:solidFill>
                  <a:schemeClr val="accent2"/>
                </a:solidFill>
                <a:latin typeface="OpenDyslexic" panose="00000500000000000000" pitchFamily="50" charset="0"/>
                <a:ea typeface="Calibri"/>
                <a:cs typeface="Calibri"/>
                <a:sym typeface="Calibri"/>
              </a:rPr>
              <a:t>Developing</a:t>
            </a:r>
            <a:endParaRPr sz="2800" b="1" dirty="0">
              <a:solidFill>
                <a:schemeClr val="accent2"/>
              </a:solidFill>
              <a:latin typeface="OpenDyslexic" panose="00000500000000000000" pitchFamily="50" charset="0"/>
              <a:ea typeface="Calibri"/>
              <a:cs typeface="Calibri"/>
              <a:sym typeface="Calibri"/>
            </a:endParaRPr>
          </a:p>
        </p:txBody>
      </p:sp>
      <p:sp>
        <p:nvSpPr>
          <p:cNvPr id="16" name="Google Shape;22;p2">
            <a:extLst>
              <a:ext uri="{FF2B5EF4-FFF2-40B4-BE49-F238E27FC236}">
                <a16:creationId xmlns:a16="http://schemas.microsoft.com/office/drawing/2014/main" id="{249B4DA4-78C1-CF4D-B300-4B28E0D09BAA}"/>
              </a:ext>
            </a:extLst>
          </p:cNvPr>
          <p:cNvSpPr/>
          <p:nvPr userDrawn="1"/>
        </p:nvSpPr>
        <p:spPr>
          <a:xfrm>
            <a:off x="8859611" y="2740184"/>
            <a:ext cx="2309132" cy="480631"/>
          </a:xfrm>
          <a:prstGeom prst="rect">
            <a:avLst/>
          </a:prstGeom>
          <a:noFill/>
          <a:ln>
            <a:noFill/>
          </a:ln>
        </p:spPr>
        <p:txBody>
          <a:bodyPr spcFirstLastPara="1" wrap="square" lIns="91425" tIns="45700" rIns="91425" bIns="45700" anchor="t" anchorCtr="0">
            <a:noAutofit/>
          </a:bodyPr>
          <a:lstStyle/>
          <a:p>
            <a:pPr marL="0" marR="0" lvl="0" indent="0" rtl="0">
              <a:spcBef>
                <a:spcPts val="0"/>
              </a:spcBef>
              <a:spcAft>
                <a:spcPts val="0"/>
              </a:spcAft>
              <a:buNone/>
            </a:pPr>
            <a:r>
              <a:rPr lang="en-US" sz="2800" b="1" i="0" u="none" strike="noStrike" cap="none" dirty="0">
                <a:solidFill>
                  <a:srgbClr val="7030A0"/>
                </a:solidFill>
                <a:latin typeface="OpenDyslexic" panose="00000500000000000000" pitchFamily="50" charset="0"/>
                <a:ea typeface="Calibri"/>
                <a:cs typeface="Calibri"/>
                <a:sym typeface="Calibri"/>
              </a:rPr>
              <a:t>Mastering</a:t>
            </a:r>
            <a:endParaRPr sz="2800" b="1" dirty="0">
              <a:solidFill>
                <a:srgbClr val="7030A0"/>
              </a:solidFill>
              <a:latin typeface="OpenDyslexic" panose="00000500000000000000" pitchFamily="50" charset="0"/>
              <a:ea typeface="Calibri"/>
              <a:cs typeface="Calibri"/>
              <a:sym typeface="Calibri"/>
            </a:endParaRPr>
          </a:p>
        </p:txBody>
      </p:sp>
      <p:sp>
        <p:nvSpPr>
          <p:cNvPr id="21" name="Text Placeholder 20"/>
          <p:cNvSpPr>
            <a:spLocks noGrp="1"/>
          </p:cNvSpPr>
          <p:nvPr>
            <p:ph type="body" sz="quarter" idx="10" hasCustomPrompt="1"/>
          </p:nvPr>
        </p:nvSpPr>
        <p:spPr>
          <a:xfrm>
            <a:off x="788988" y="3464718"/>
            <a:ext cx="3354388" cy="2714625"/>
          </a:xfrm>
        </p:spPr>
        <p:txBody>
          <a:bodyPr>
            <a:normAutofit/>
          </a:bodyPr>
          <a:lstStyle>
            <a:lvl1pPr marL="0" indent="0" algn="ctr">
              <a:buNone/>
              <a:defRPr sz="1800" b="1" baseline="0">
                <a:solidFill>
                  <a:srgbClr val="00B050"/>
                </a:solidFill>
                <a:latin typeface="OpenDyslexic" panose="00000500000000000000" pitchFamily="50" charset="0"/>
              </a:defRPr>
            </a:lvl1pPr>
            <a:lvl2pPr>
              <a:defRPr sz="1800" b="1">
                <a:solidFill>
                  <a:srgbClr val="00B050"/>
                </a:solidFill>
                <a:latin typeface="Comic Sans MS" panose="030F0702030302020204" pitchFamily="66" charset="0"/>
              </a:defRPr>
            </a:lvl2pPr>
            <a:lvl3pPr>
              <a:defRPr sz="1800" b="1">
                <a:solidFill>
                  <a:srgbClr val="00B050"/>
                </a:solidFill>
                <a:latin typeface="Comic Sans MS" panose="030F0702030302020204" pitchFamily="66" charset="0"/>
              </a:defRPr>
            </a:lvl3pPr>
            <a:lvl4pPr>
              <a:defRPr sz="1800" b="1">
                <a:solidFill>
                  <a:srgbClr val="00B050"/>
                </a:solidFill>
                <a:latin typeface="Comic Sans MS" panose="030F0702030302020204" pitchFamily="66" charset="0"/>
              </a:defRPr>
            </a:lvl4pPr>
            <a:lvl5pPr>
              <a:defRPr sz="1800" b="1">
                <a:solidFill>
                  <a:srgbClr val="00B050"/>
                </a:solidFill>
                <a:latin typeface="Comic Sans MS" panose="030F0702030302020204" pitchFamily="66" charset="0"/>
              </a:defRPr>
            </a:lvl5pPr>
          </a:lstStyle>
          <a:p>
            <a:pPr lvl="0"/>
            <a:r>
              <a:rPr lang="en-GB" dirty="0"/>
              <a:t>Put Emerging outcome here</a:t>
            </a:r>
            <a:endParaRPr lang="en-US" dirty="0"/>
          </a:p>
        </p:txBody>
      </p:sp>
      <p:sp>
        <p:nvSpPr>
          <p:cNvPr id="22" name="Text Placeholder 20"/>
          <p:cNvSpPr>
            <a:spLocks noGrp="1"/>
          </p:cNvSpPr>
          <p:nvPr>
            <p:ph type="body" sz="quarter" idx="11" hasCustomPrompt="1"/>
          </p:nvPr>
        </p:nvSpPr>
        <p:spPr>
          <a:xfrm>
            <a:off x="4418352" y="3470613"/>
            <a:ext cx="3354388" cy="2714625"/>
          </a:xfrm>
        </p:spPr>
        <p:txBody>
          <a:bodyPr>
            <a:normAutofit/>
          </a:bodyPr>
          <a:lstStyle>
            <a:lvl1pPr marL="0" indent="0" algn="ctr">
              <a:buNone/>
              <a:defRPr sz="1800" b="1" baseline="0">
                <a:solidFill>
                  <a:schemeClr val="accent2"/>
                </a:solidFill>
                <a:latin typeface="OpenDyslexic" panose="00000500000000000000" pitchFamily="50" charset="0"/>
              </a:defRPr>
            </a:lvl1pPr>
            <a:lvl2pPr>
              <a:defRPr sz="1800" b="1">
                <a:solidFill>
                  <a:srgbClr val="00B050"/>
                </a:solidFill>
                <a:latin typeface="Comic Sans MS" panose="030F0702030302020204" pitchFamily="66" charset="0"/>
              </a:defRPr>
            </a:lvl2pPr>
            <a:lvl3pPr>
              <a:defRPr sz="1800" b="1">
                <a:solidFill>
                  <a:srgbClr val="00B050"/>
                </a:solidFill>
                <a:latin typeface="Comic Sans MS" panose="030F0702030302020204" pitchFamily="66" charset="0"/>
              </a:defRPr>
            </a:lvl3pPr>
            <a:lvl4pPr>
              <a:defRPr sz="1800" b="1">
                <a:solidFill>
                  <a:srgbClr val="00B050"/>
                </a:solidFill>
                <a:latin typeface="Comic Sans MS" panose="030F0702030302020204" pitchFamily="66" charset="0"/>
              </a:defRPr>
            </a:lvl4pPr>
            <a:lvl5pPr>
              <a:defRPr sz="1800" b="1">
                <a:solidFill>
                  <a:srgbClr val="00B050"/>
                </a:solidFill>
                <a:latin typeface="Comic Sans MS" panose="030F0702030302020204" pitchFamily="66" charset="0"/>
              </a:defRPr>
            </a:lvl5pPr>
          </a:lstStyle>
          <a:p>
            <a:pPr lvl="0"/>
            <a:r>
              <a:rPr lang="en-GB" dirty="0"/>
              <a:t>Put Developing outcome here</a:t>
            </a:r>
            <a:endParaRPr lang="en-US" dirty="0"/>
          </a:p>
        </p:txBody>
      </p:sp>
      <p:sp>
        <p:nvSpPr>
          <p:cNvPr id="23" name="Text Placeholder 20"/>
          <p:cNvSpPr>
            <a:spLocks noGrp="1"/>
          </p:cNvSpPr>
          <p:nvPr>
            <p:ph type="body" sz="quarter" idx="12" hasCustomPrompt="1"/>
          </p:nvPr>
        </p:nvSpPr>
        <p:spPr>
          <a:xfrm>
            <a:off x="8047716" y="3460639"/>
            <a:ext cx="3354388" cy="2714625"/>
          </a:xfrm>
        </p:spPr>
        <p:txBody>
          <a:bodyPr>
            <a:normAutofit/>
          </a:bodyPr>
          <a:lstStyle>
            <a:lvl1pPr marL="0" indent="0" algn="ctr">
              <a:buNone/>
              <a:defRPr sz="1800" b="1" baseline="0">
                <a:solidFill>
                  <a:srgbClr val="7030A0"/>
                </a:solidFill>
                <a:latin typeface="OpenDyslexic" panose="00000500000000000000" pitchFamily="50" charset="0"/>
              </a:defRPr>
            </a:lvl1pPr>
            <a:lvl2pPr>
              <a:defRPr sz="1800" b="1">
                <a:solidFill>
                  <a:srgbClr val="00B050"/>
                </a:solidFill>
                <a:latin typeface="Comic Sans MS" panose="030F0702030302020204" pitchFamily="66" charset="0"/>
              </a:defRPr>
            </a:lvl2pPr>
            <a:lvl3pPr>
              <a:defRPr sz="1800" b="1">
                <a:solidFill>
                  <a:srgbClr val="00B050"/>
                </a:solidFill>
                <a:latin typeface="Comic Sans MS" panose="030F0702030302020204" pitchFamily="66" charset="0"/>
              </a:defRPr>
            </a:lvl3pPr>
            <a:lvl4pPr>
              <a:defRPr sz="1800" b="1">
                <a:solidFill>
                  <a:srgbClr val="00B050"/>
                </a:solidFill>
                <a:latin typeface="Comic Sans MS" panose="030F0702030302020204" pitchFamily="66" charset="0"/>
              </a:defRPr>
            </a:lvl4pPr>
            <a:lvl5pPr>
              <a:defRPr sz="1800" b="1">
                <a:solidFill>
                  <a:srgbClr val="00B050"/>
                </a:solidFill>
                <a:latin typeface="Comic Sans MS" panose="030F0702030302020204" pitchFamily="66" charset="0"/>
              </a:defRPr>
            </a:lvl5pPr>
          </a:lstStyle>
          <a:p>
            <a:pPr lvl="0"/>
            <a:r>
              <a:rPr lang="en-GB" dirty="0"/>
              <a:t>Put Mastering outcome here</a:t>
            </a:r>
            <a:endParaRPr lang="en-US" dirty="0"/>
          </a:p>
        </p:txBody>
      </p:sp>
      <p:sp>
        <p:nvSpPr>
          <p:cNvPr id="24" name="Text Placeholder 20"/>
          <p:cNvSpPr>
            <a:spLocks noGrp="1"/>
          </p:cNvSpPr>
          <p:nvPr>
            <p:ph type="body" sz="quarter" idx="13" hasCustomPrompt="1"/>
          </p:nvPr>
        </p:nvSpPr>
        <p:spPr>
          <a:xfrm>
            <a:off x="2850506" y="1345159"/>
            <a:ext cx="8482366" cy="783312"/>
          </a:xfrm>
        </p:spPr>
        <p:txBody>
          <a:bodyPr>
            <a:normAutofit/>
          </a:bodyPr>
          <a:lstStyle>
            <a:lvl1pPr marL="0" indent="0" algn="l">
              <a:buNone/>
              <a:defRPr sz="2400" b="1" baseline="0">
                <a:solidFill>
                  <a:srgbClr val="0070C0"/>
                </a:solidFill>
                <a:latin typeface="OpenDyslexic" panose="00000500000000000000" pitchFamily="50" charset="0"/>
              </a:defRPr>
            </a:lvl1pPr>
            <a:lvl2pPr>
              <a:defRPr sz="1800" b="1">
                <a:solidFill>
                  <a:srgbClr val="00B050"/>
                </a:solidFill>
                <a:latin typeface="Comic Sans MS" panose="030F0702030302020204" pitchFamily="66" charset="0"/>
              </a:defRPr>
            </a:lvl2pPr>
            <a:lvl3pPr>
              <a:defRPr sz="1800" b="1">
                <a:solidFill>
                  <a:srgbClr val="00B050"/>
                </a:solidFill>
                <a:latin typeface="Comic Sans MS" panose="030F0702030302020204" pitchFamily="66" charset="0"/>
              </a:defRPr>
            </a:lvl3pPr>
            <a:lvl4pPr>
              <a:defRPr sz="1800" b="1">
                <a:solidFill>
                  <a:srgbClr val="00B050"/>
                </a:solidFill>
                <a:latin typeface="Comic Sans MS" panose="030F0702030302020204" pitchFamily="66" charset="0"/>
              </a:defRPr>
            </a:lvl4pPr>
            <a:lvl5pPr>
              <a:defRPr sz="1800" b="1">
                <a:solidFill>
                  <a:srgbClr val="00B050"/>
                </a:solidFill>
                <a:latin typeface="Comic Sans MS" panose="030F0702030302020204" pitchFamily="66" charset="0"/>
              </a:defRPr>
            </a:lvl5pPr>
          </a:lstStyle>
          <a:p>
            <a:pPr lvl="0"/>
            <a:r>
              <a:rPr lang="en-GB" dirty="0"/>
              <a:t>Put objective here</a:t>
            </a:r>
            <a:endParaRPr lang="en-US" dirty="0"/>
          </a:p>
        </p:txBody>
      </p:sp>
      <p:pic>
        <p:nvPicPr>
          <p:cNvPr id="20" name="Picture 19">
            <a:extLst>
              <a:ext uri="{FF2B5EF4-FFF2-40B4-BE49-F238E27FC236}">
                <a16:creationId xmlns:a16="http://schemas.microsoft.com/office/drawing/2014/main" id="{121482FC-7798-4342-A60E-5803E71DBB9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09056" y="2674287"/>
            <a:ext cx="462895" cy="612421"/>
          </a:xfrm>
          <a:prstGeom prst="rect">
            <a:avLst/>
          </a:prstGeom>
        </p:spPr>
      </p:pic>
      <p:pic>
        <p:nvPicPr>
          <p:cNvPr id="3" name="Picture 2">
            <a:extLst>
              <a:ext uri="{FF2B5EF4-FFF2-40B4-BE49-F238E27FC236}">
                <a16:creationId xmlns:a16="http://schemas.microsoft.com/office/drawing/2014/main" id="{7C4CF8C0-72AB-084D-9001-A8A5D8C75C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18049" y="2669015"/>
            <a:ext cx="622964" cy="622964"/>
          </a:xfrm>
          <a:prstGeom prst="rect">
            <a:avLst/>
          </a:prstGeom>
        </p:spPr>
      </p:pic>
      <p:pic>
        <p:nvPicPr>
          <p:cNvPr id="17" name="Picture 16">
            <a:extLst>
              <a:ext uri="{FF2B5EF4-FFF2-40B4-BE49-F238E27FC236}">
                <a16:creationId xmlns:a16="http://schemas.microsoft.com/office/drawing/2014/main" id="{7A0C308D-D1D1-044A-81F3-2365CB3D6CB1}"/>
              </a:ext>
            </a:extLst>
          </p:cNvPr>
          <p:cNvPicPr>
            <a:picLocks noChangeAspect="1"/>
          </p:cNvPicPr>
          <p:nvPr userDrawn="1"/>
        </p:nvPicPr>
        <p:blipFill>
          <a:blip r:embed="rId4" cstate="screen">
            <a:extLst>
              <a:ext uri="{BEBA8EAE-BF5A-486C-A8C5-ECC9F3942E4B}">
                <a14:imgProps xmlns:a14="http://schemas.microsoft.com/office/drawing/2010/main">
                  <a14:imgLayer r:embed="rId5">
                    <a14:imgEffect>
                      <a14:backgroundRemoval t="2148" b="99219" l="9961" r="89844">
                        <a14:foregroundMark x1="57422" y1="4688" x2="41992" y2="4492"/>
                        <a14:foregroundMark x1="48242" y1="95117" x2="53320" y2="95313"/>
                        <a14:foregroundMark x1="51953" y1="99414" x2="50977" y2="99609"/>
                        <a14:foregroundMark x1="23633" y1="26758" x2="25977" y2="32227"/>
                        <a14:foregroundMark x1="73438" y1="41016" x2="74023" y2="18945"/>
                        <a14:foregroundMark x1="73714" y1="51939" x2="73633" y2="52148"/>
                        <a14:foregroundMark x1="65039" y1="2344" x2="36914" y2="2930"/>
                        <a14:foregroundMark x1="36914" y1="2930" x2="33398" y2="2148"/>
                        <a14:foregroundMark x1="61328" y1="27344" x2="61160" y2="27723"/>
                        <a14:foregroundMark x1="27027" y1="8108" x2="29730" y2="46847"/>
                        <a14:foregroundMark x1="63964" y1="9910" x2="54955" y2="21622"/>
                        <a14:foregroundMark x1="52252" y1="60360" x2="47748" y2="76577"/>
                        <a14:foregroundMark x1="73874" y1="12613" x2="63964" y2="34234"/>
                        <a14:foregroundMark x1="60360" y1="84685" x2="62162" y2="85586"/>
                        <a14:foregroundMark x1="63063" y1="85586" x2="54955" y2="85586"/>
                        <a14:backgroundMark x1="29297" y1="4688" x2="36914" y2="21680"/>
                        <a14:backgroundMark x1="36914" y1="21680" x2="38672" y2="23438"/>
                        <a14:backgroundMark x1="65793" y1="13558" x2="70508" y2="4297"/>
                        <a14:backgroundMark x1="52344" y1="42383" x2="68750" y2="48633"/>
                        <a14:backgroundMark x1="93555" y1="7227" x2="93164" y2="44922"/>
                        <a14:backgroundMark x1="92188" y1="45508" x2="90234" y2="85547"/>
                        <a14:backgroundMark x1="90234" y1="85547" x2="88867" y2="89844"/>
                        <a14:backgroundMark x1="16992" y1="10742" x2="21680" y2="7422"/>
                        <a14:backgroundMark x1="23633" y1="3711" x2="20313" y2="7422"/>
                        <a14:backgroundMark x1="60352" y1="22656" x2="39844" y2="22266"/>
                        <a14:backgroundMark x1="39844" y1="22266" x2="39063" y2="21875"/>
                        <a14:backgroundMark x1="49805" y1="22461" x2="59766" y2="22461"/>
                        <a14:backgroundMark x1="64754" y1="13198" x2="69336" y2="4688"/>
                        <a14:backgroundMark x1="59766" y1="22461" x2="61164" y2="19865"/>
                        <a14:backgroundMark x1="63834" y1="20791" x2="61336" y2="27347"/>
                        <a14:backgroundMark x1="70117" y1="4297" x2="66496" y2="13801"/>
                        <a14:backgroundMark x1="57044" y1="37587" x2="54102" y2="40039"/>
                        <a14:backgroundMark x1="73633" y1="53516" x2="74182" y2="52352"/>
                        <a14:backgroundMark x1="87266" y1="26663" x2="89258" y2="24219"/>
                        <a14:backgroundMark x1="40625" y1="44336" x2="27148" y2="53320"/>
                        <a14:backgroundMark x1="34766" y1="46484" x2="32813" y2="48242"/>
                        <a14:backgroundMark x1="43555" y1="43359" x2="36328" y2="45703"/>
                        <a14:backgroundMark x1="88672" y1="23828" x2="75586" y2="52734"/>
                        <a14:backgroundMark x1="69922" y1="3906" x2="70703" y2="2148"/>
                        <a14:backgroundMark x1="72070" y1="1758" x2="66875" y2="13933"/>
                        <a14:backgroundMark x1="71875" y1="53906" x2="68750" y2="50781"/>
                        <a14:backgroundMark x1="24414" y1="3711" x2="21875" y2="5859"/>
                        <a14:backgroundMark x1="66602" y1="13477" x2="63672" y2="19922"/>
                        <a14:backgroundMark x1="68750" y1="4297" x2="61328" y2="19922"/>
                        <a14:backgroundMark x1="59961" y1="27344" x2="56055" y2="39258"/>
                        <a14:backgroundMark x1="29297" y1="2344" x2="27148" y2="1758"/>
                        <a14:backgroundMark x1="25000" y1="2539" x2="24023" y2="4297"/>
                        <a14:backgroundMark x1="17383" y1="11328" x2="11914" y2="17969"/>
                        <a14:backgroundMark x1="11914" y1="17969" x2="11523" y2="17969"/>
                        <a14:backgroundMark x1="58008" y1="84180" x2="59375" y2="86719"/>
                        <a14:backgroundMark x1="65039" y1="70117" x2="63477" y2="72656"/>
                        <a14:backgroundMark x1="49805" y1="52148" x2="48438" y2="52734"/>
                        <a14:backgroundMark x1="63672" y1="97266" x2="62500" y2="97852"/>
                        <a14:backgroundMark x1="72656" y1="87695" x2="72656" y2="87695"/>
                        <a14:backgroundMark x1="73633" y1="87109" x2="72656" y2="87305"/>
                        <a14:backgroundMark x1="41211" y1="99609" x2="41211" y2="99609"/>
                      </a14:backgroundRemoval>
                    </a14:imgEffect>
                  </a14:imgLayer>
                </a14:imgProps>
              </a:ext>
              <a:ext uri="{28A0092B-C50C-407E-A947-70E740481C1C}">
                <a14:useLocalDpi xmlns:a14="http://schemas.microsoft.com/office/drawing/2010/main"/>
              </a:ext>
            </a:extLst>
          </a:blip>
          <a:stretch>
            <a:fillRect/>
          </a:stretch>
        </p:blipFill>
        <p:spPr>
          <a:xfrm>
            <a:off x="8097713" y="2688149"/>
            <a:ext cx="601017" cy="601017"/>
          </a:xfrm>
          <a:prstGeom prst="rect">
            <a:avLst/>
          </a:prstGeom>
        </p:spPr>
      </p:pic>
    </p:spTree>
    <p:extLst>
      <p:ext uri="{BB962C8B-B14F-4D97-AF65-F5344CB8AC3E}">
        <p14:creationId xmlns:p14="http://schemas.microsoft.com/office/powerpoint/2010/main" val="2450025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WALT &amp; WILF (book work)">
    <p:spTree>
      <p:nvGrpSpPr>
        <p:cNvPr id="1" name=""/>
        <p:cNvGrpSpPr/>
        <p:nvPr/>
      </p:nvGrpSpPr>
      <p:grpSpPr>
        <a:xfrm>
          <a:off x="0" y="0"/>
          <a:ext cx="0" cy="0"/>
          <a:chOff x="0" y="0"/>
          <a:chExt cx="0" cy="0"/>
        </a:xfrm>
      </p:grpSpPr>
      <p:sp>
        <p:nvSpPr>
          <p:cNvPr id="6" name="Google Shape;21;p2">
            <a:extLst>
              <a:ext uri="{FF2B5EF4-FFF2-40B4-BE49-F238E27FC236}">
                <a16:creationId xmlns:a16="http://schemas.microsoft.com/office/drawing/2014/main" id="{7499D919-8C49-764A-96F9-D1CEC839C84A}"/>
              </a:ext>
            </a:extLst>
          </p:cNvPr>
          <p:cNvSpPr/>
          <p:nvPr userDrawn="1"/>
        </p:nvSpPr>
        <p:spPr>
          <a:xfrm>
            <a:off x="-1941991" y="0"/>
            <a:ext cx="8211130" cy="936157"/>
          </a:xfrm>
          <a:prstGeom prst="flowChartInputOutput">
            <a:avLst/>
          </a:prstGeom>
          <a:solidFill>
            <a:srgbClr val="7030A0">
              <a:alpha val="80000"/>
            </a:srgbClr>
          </a:solidFill>
          <a:ln w="12700" cap="flat" cmpd="sng">
            <a:solidFill>
              <a:schemeClr val="dk1">
                <a:alpha val="8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Dyslexic" panose="00000500000000000000" pitchFamily="50" charset="0"/>
              <a:ea typeface="Calibri"/>
              <a:cs typeface="Calibri"/>
              <a:sym typeface="Calibri"/>
            </a:endParaRPr>
          </a:p>
        </p:txBody>
      </p:sp>
      <p:sp>
        <p:nvSpPr>
          <p:cNvPr id="7" name="Google Shape;22;p2">
            <a:extLst>
              <a:ext uri="{FF2B5EF4-FFF2-40B4-BE49-F238E27FC236}">
                <a16:creationId xmlns:a16="http://schemas.microsoft.com/office/drawing/2014/main" id="{F7646FFB-3C0D-6945-BD71-41AAE6BE0436}"/>
              </a:ext>
            </a:extLst>
          </p:cNvPr>
          <p:cNvSpPr/>
          <p:nvPr userDrawn="1"/>
        </p:nvSpPr>
        <p:spPr>
          <a:xfrm>
            <a:off x="132052" y="92761"/>
            <a:ext cx="5275969" cy="80840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i="0" u="none" strike="noStrike" cap="none" dirty="0">
                <a:solidFill>
                  <a:schemeClr val="lt1"/>
                </a:solidFill>
                <a:latin typeface="OpenDyslexic" panose="00000500000000000000" pitchFamily="50" charset="0"/>
                <a:ea typeface="Calibri"/>
                <a:cs typeface="Calibri"/>
                <a:sym typeface="Calibri"/>
              </a:rPr>
              <a:t>Objective &amp; Outcomes</a:t>
            </a:r>
            <a:endParaRPr sz="3200" b="1" dirty="0">
              <a:solidFill>
                <a:schemeClr val="lt1"/>
              </a:solidFill>
              <a:latin typeface="OpenDyslexic" panose="00000500000000000000" pitchFamily="50" charset="0"/>
              <a:ea typeface="Calibri"/>
              <a:cs typeface="Calibri"/>
              <a:sym typeface="Calibri"/>
            </a:endParaRPr>
          </a:p>
        </p:txBody>
      </p:sp>
      <p:graphicFrame>
        <p:nvGraphicFramePr>
          <p:cNvPr id="8" name="Google Shape;48;p5">
            <a:extLst>
              <a:ext uri="{FF2B5EF4-FFF2-40B4-BE49-F238E27FC236}">
                <a16:creationId xmlns:a16="http://schemas.microsoft.com/office/drawing/2014/main" id="{68BF1775-F37A-D344-A9CA-7317B050B691}"/>
              </a:ext>
            </a:extLst>
          </p:cNvPr>
          <p:cNvGraphicFramePr/>
          <p:nvPr userDrawn="1">
            <p:extLst>
              <p:ext uri="{D42A27DB-BD31-4B8C-83A1-F6EECF244321}">
                <p14:modId xmlns:p14="http://schemas.microsoft.com/office/powerpoint/2010/main" val="3723844677"/>
              </p:ext>
            </p:extLst>
          </p:nvPr>
        </p:nvGraphicFramePr>
        <p:xfrm>
          <a:off x="185972" y="2538040"/>
          <a:ext cx="5853192" cy="4091360"/>
        </p:xfrm>
        <a:graphic>
          <a:graphicData uri="http://schemas.openxmlformats.org/drawingml/2006/table">
            <a:tbl>
              <a:tblPr firstRow="1" bandRow="1">
                <a:tableStyleId>{616DA210-FB5B-4158-B5E0-FEB733F419BA}</a:tableStyleId>
              </a:tblPr>
              <a:tblGrid>
                <a:gridCol w="1951064">
                  <a:extLst>
                    <a:ext uri="{9D8B030D-6E8A-4147-A177-3AD203B41FA5}">
                      <a16:colId xmlns:a16="http://schemas.microsoft.com/office/drawing/2014/main" val="20000"/>
                    </a:ext>
                  </a:extLst>
                </a:gridCol>
                <a:gridCol w="1951064">
                  <a:extLst>
                    <a:ext uri="{9D8B030D-6E8A-4147-A177-3AD203B41FA5}">
                      <a16:colId xmlns:a16="http://schemas.microsoft.com/office/drawing/2014/main" val="20001"/>
                    </a:ext>
                  </a:extLst>
                </a:gridCol>
                <a:gridCol w="1951064">
                  <a:extLst>
                    <a:ext uri="{9D8B030D-6E8A-4147-A177-3AD203B41FA5}">
                      <a16:colId xmlns:a16="http://schemas.microsoft.com/office/drawing/2014/main" val="20002"/>
                    </a:ext>
                  </a:extLst>
                </a:gridCol>
              </a:tblGrid>
              <a:tr h="795715">
                <a:tc>
                  <a:txBody>
                    <a:bodyPr/>
                    <a:lstStyle/>
                    <a:p>
                      <a:pPr marL="0" marR="0" lvl="0" indent="0" algn="ctr" rtl="0">
                        <a:spcBef>
                          <a:spcPts val="0"/>
                        </a:spcBef>
                        <a:spcAft>
                          <a:spcPts val="0"/>
                        </a:spcAft>
                        <a:buNone/>
                      </a:pPr>
                      <a:endParaRPr sz="2800" u="none" strike="noStrike" cap="none" dirty="0">
                        <a:latin typeface="Comic Sans MS"/>
                        <a:ea typeface="Comic Sans MS"/>
                        <a:cs typeface="Comic Sans MS"/>
                        <a:sym typeface="Comic Sans MS"/>
                      </a:endParaRPr>
                    </a:p>
                  </a:txBody>
                  <a:tcPr marL="121925" marR="121925" marT="45725" marB="45725"/>
                </a:tc>
                <a:tc>
                  <a:txBody>
                    <a:bodyPr/>
                    <a:lstStyle/>
                    <a:p>
                      <a:pPr marL="0" marR="0" lvl="0" indent="0" algn="ctr" rtl="0">
                        <a:spcBef>
                          <a:spcPts val="0"/>
                        </a:spcBef>
                        <a:spcAft>
                          <a:spcPts val="0"/>
                        </a:spcAft>
                        <a:buNone/>
                      </a:pPr>
                      <a:endParaRPr sz="2800" u="none" strike="noStrike" cap="none">
                        <a:latin typeface="Comic Sans MS"/>
                        <a:ea typeface="Comic Sans MS"/>
                        <a:cs typeface="Comic Sans MS"/>
                        <a:sym typeface="Comic Sans MS"/>
                      </a:endParaRPr>
                    </a:p>
                  </a:txBody>
                  <a:tcPr marL="121925" marR="121925" marT="45725" marB="45725"/>
                </a:tc>
                <a:tc>
                  <a:txBody>
                    <a:bodyPr/>
                    <a:lstStyle/>
                    <a:p>
                      <a:pPr marL="0" marR="0" lvl="0" indent="0" algn="ctr" rtl="0">
                        <a:spcBef>
                          <a:spcPts val="0"/>
                        </a:spcBef>
                        <a:spcAft>
                          <a:spcPts val="0"/>
                        </a:spcAft>
                        <a:buNone/>
                      </a:pPr>
                      <a:endParaRPr sz="2800" u="none" strike="noStrike" cap="none">
                        <a:latin typeface="Comic Sans MS"/>
                        <a:ea typeface="Comic Sans MS"/>
                        <a:cs typeface="Comic Sans MS"/>
                        <a:sym typeface="Comic Sans MS"/>
                      </a:endParaRPr>
                    </a:p>
                  </a:txBody>
                  <a:tcPr marL="121925" marR="121925" marT="45725" marB="45725"/>
                </a:tc>
                <a:extLst>
                  <a:ext uri="{0D108BD9-81ED-4DB2-BD59-A6C34878D82A}">
                    <a16:rowId xmlns:a16="http://schemas.microsoft.com/office/drawing/2014/main" val="10000"/>
                  </a:ext>
                </a:extLst>
              </a:tr>
              <a:tr h="3295645">
                <a:tc>
                  <a:txBody>
                    <a:bodyPr/>
                    <a:lstStyle/>
                    <a:p>
                      <a:pPr marL="0" marR="0" lvl="0" indent="0" algn="l" rtl="0">
                        <a:spcBef>
                          <a:spcPts val="0"/>
                        </a:spcBef>
                        <a:spcAft>
                          <a:spcPts val="0"/>
                        </a:spcAft>
                        <a:buNone/>
                      </a:pPr>
                      <a:endParaRPr sz="1800" b="0" dirty="0">
                        <a:solidFill>
                          <a:schemeClr val="dk1"/>
                        </a:solidFill>
                        <a:latin typeface="Comic Sans MS"/>
                        <a:ea typeface="Comic Sans MS"/>
                        <a:cs typeface="Comic Sans MS"/>
                        <a:sym typeface="Comic Sans MS"/>
                      </a:endParaRPr>
                    </a:p>
                  </a:txBody>
                  <a:tcPr marL="121925" marR="121925" marT="45725" marB="45725"/>
                </a:tc>
                <a:tc>
                  <a:txBody>
                    <a:bodyPr/>
                    <a:lstStyle/>
                    <a:p>
                      <a:pPr marL="0" marR="0" lvl="0" indent="0" algn="l" rtl="0">
                        <a:spcBef>
                          <a:spcPts val="0"/>
                        </a:spcBef>
                        <a:spcAft>
                          <a:spcPts val="0"/>
                        </a:spcAft>
                        <a:buNone/>
                      </a:pPr>
                      <a:endParaRPr sz="1800" b="0" dirty="0">
                        <a:solidFill>
                          <a:schemeClr val="dk1"/>
                        </a:solidFill>
                        <a:latin typeface="Comic Sans MS"/>
                        <a:ea typeface="Comic Sans MS"/>
                        <a:cs typeface="Comic Sans MS"/>
                        <a:sym typeface="Comic Sans MS"/>
                      </a:endParaRPr>
                    </a:p>
                  </a:txBody>
                  <a:tcPr marL="121925" marR="121925" marT="45725" marB="45725"/>
                </a:tc>
                <a:tc>
                  <a:txBody>
                    <a:bodyPr/>
                    <a:lstStyle/>
                    <a:p>
                      <a:pPr marL="0" marR="0" lvl="0" indent="0" algn="l" rtl="0">
                        <a:spcBef>
                          <a:spcPts val="0"/>
                        </a:spcBef>
                        <a:spcAft>
                          <a:spcPts val="0"/>
                        </a:spcAft>
                        <a:buNone/>
                      </a:pPr>
                      <a:endParaRPr sz="1800" b="0" dirty="0">
                        <a:solidFill>
                          <a:schemeClr val="dk1"/>
                        </a:solidFill>
                        <a:latin typeface="Comic Sans MS"/>
                        <a:ea typeface="Comic Sans MS"/>
                        <a:cs typeface="Comic Sans MS"/>
                        <a:sym typeface="Comic Sans MS"/>
                      </a:endParaRPr>
                    </a:p>
                  </a:txBody>
                  <a:tcPr marL="121925" marR="121925" marT="45725" marB="45725"/>
                </a:tc>
                <a:extLst>
                  <a:ext uri="{0D108BD9-81ED-4DB2-BD59-A6C34878D82A}">
                    <a16:rowId xmlns:a16="http://schemas.microsoft.com/office/drawing/2014/main" val="10001"/>
                  </a:ext>
                </a:extLst>
              </a:tr>
            </a:tbl>
          </a:graphicData>
        </a:graphic>
      </p:graphicFrame>
      <p:sp>
        <p:nvSpPr>
          <p:cNvPr id="9" name="Google Shape;57;p5">
            <a:extLst>
              <a:ext uri="{FF2B5EF4-FFF2-40B4-BE49-F238E27FC236}">
                <a16:creationId xmlns:a16="http://schemas.microsoft.com/office/drawing/2014/main" id="{E14692A6-8468-C942-8445-535FC535465F}"/>
              </a:ext>
            </a:extLst>
          </p:cNvPr>
          <p:cNvSpPr txBox="1"/>
          <p:nvPr userDrawn="1"/>
        </p:nvSpPr>
        <p:spPr>
          <a:xfrm>
            <a:off x="645" y="1352378"/>
            <a:ext cx="2250635" cy="76944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2800" b="1" i="0" dirty="0">
                <a:solidFill>
                  <a:srgbClr val="FF0000"/>
                </a:solidFill>
                <a:latin typeface="OpenDyslexic" panose="00000500000000000000" pitchFamily="50" charset="0"/>
                <a:ea typeface="Comic Sans MS"/>
                <a:cs typeface="Comic Sans MS"/>
                <a:sym typeface="Comic Sans MS"/>
              </a:rPr>
              <a:t>Objective:</a:t>
            </a:r>
            <a:endParaRPr sz="2800" b="1" i="0" dirty="0">
              <a:solidFill>
                <a:srgbClr val="FF0000"/>
              </a:solidFill>
              <a:latin typeface="OpenDyslexic" panose="00000500000000000000" pitchFamily="50" charset="0"/>
              <a:ea typeface="Comic Sans MS"/>
              <a:cs typeface="Comic Sans MS"/>
              <a:sym typeface="Comic Sans MS"/>
            </a:endParaRPr>
          </a:p>
        </p:txBody>
      </p:sp>
      <p:sp>
        <p:nvSpPr>
          <p:cNvPr id="12" name="Google Shape;22;p2">
            <a:extLst>
              <a:ext uri="{FF2B5EF4-FFF2-40B4-BE49-F238E27FC236}">
                <a16:creationId xmlns:a16="http://schemas.microsoft.com/office/drawing/2014/main" id="{A055C9E7-AE16-2F4F-B8B2-B25BE5C78CFF}"/>
              </a:ext>
            </a:extLst>
          </p:cNvPr>
          <p:cNvSpPr/>
          <p:nvPr userDrawn="1"/>
        </p:nvSpPr>
        <p:spPr>
          <a:xfrm>
            <a:off x="655908" y="2748342"/>
            <a:ext cx="1522807" cy="480631"/>
          </a:xfrm>
          <a:prstGeom prst="rect">
            <a:avLst/>
          </a:prstGeom>
          <a:noFill/>
          <a:ln>
            <a:noFill/>
          </a:ln>
        </p:spPr>
        <p:txBody>
          <a:bodyPr spcFirstLastPara="1" wrap="square" lIns="91425" tIns="45700" rIns="91425" bIns="45700" anchor="t" anchorCtr="0">
            <a:noAutofit/>
          </a:bodyPr>
          <a:lstStyle/>
          <a:p>
            <a:pPr marL="0" marR="0" lvl="0" indent="0" rtl="0">
              <a:spcBef>
                <a:spcPts val="0"/>
              </a:spcBef>
              <a:spcAft>
                <a:spcPts val="0"/>
              </a:spcAft>
              <a:buNone/>
            </a:pPr>
            <a:r>
              <a:rPr lang="en-US" sz="1800" b="1" i="0" u="none" strike="noStrike" cap="none" dirty="0">
                <a:solidFill>
                  <a:srgbClr val="00B050"/>
                </a:solidFill>
                <a:latin typeface="OpenDyslexic" panose="00000500000000000000" pitchFamily="50" charset="0"/>
                <a:ea typeface="Calibri"/>
                <a:cs typeface="Calibri"/>
                <a:sym typeface="Calibri"/>
              </a:rPr>
              <a:t>Emerging</a:t>
            </a:r>
            <a:endParaRPr sz="1800" b="1" dirty="0">
              <a:solidFill>
                <a:srgbClr val="00B050"/>
              </a:solidFill>
              <a:latin typeface="OpenDyslexic" panose="00000500000000000000" pitchFamily="50" charset="0"/>
              <a:ea typeface="Calibri"/>
              <a:cs typeface="Calibri"/>
              <a:sym typeface="Calibri"/>
            </a:endParaRPr>
          </a:p>
        </p:txBody>
      </p:sp>
      <p:pic>
        <p:nvPicPr>
          <p:cNvPr id="13" name="Picture 12">
            <a:extLst>
              <a:ext uri="{FF2B5EF4-FFF2-40B4-BE49-F238E27FC236}">
                <a16:creationId xmlns:a16="http://schemas.microsoft.com/office/drawing/2014/main" id="{A3534C14-A1BD-5E4E-9115-1756B2A0788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269139" y="0"/>
            <a:ext cx="5922861" cy="6858000"/>
          </a:xfrm>
          <a:prstGeom prst="rect">
            <a:avLst/>
          </a:prstGeom>
        </p:spPr>
      </p:pic>
      <p:sp>
        <p:nvSpPr>
          <p:cNvPr id="18" name="Google Shape;22;p2">
            <a:extLst>
              <a:ext uri="{FF2B5EF4-FFF2-40B4-BE49-F238E27FC236}">
                <a16:creationId xmlns:a16="http://schemas.microsoft.com/office/drawing/2014/main" id="{1B46DFDD-71A0-F443-A893-19C2029D58CC}"/>
              </a:ext>
            </a:extLst>
          </p:cNvPr>
          <p:cNvSpPr/>
          <p:nvPr userDrawn="1"/>
        </p:nvSpPr>
        <p:spPr>
          <a:xfrm>
            <a:off x="2574775" y="2748342"/>
            <a:ext cx="1713793" cy="480631"/>
          </a:xfrm>
          <a:prstGeom prst="rect">
            <a:avLst/>
          </a:prstGeom>
          <a:noFill/>
          <a:ln>
            <a:noFill/>
          </a:ln>
        </p:spPr>
        <p:txBody>
          <a:bodyPr spcFirstLastPara="1" wrap="square" lIns="91425" tIns="45700" rIns="91425" bIns="45700" anchor="t" anchorCtr="0">
            <a:noAutofit/>
          </a:bodyPr>
          <a:lstStyle/>
          <a:p>
            <a:pPr marL="0" marR="0" lvl="0" indent="0" rtl="0">
              <a:spcBef>
                <a:spcPts val="0"/>
              </a:spcBef>
              <a:spcAft>
                <a:spcPts val="0"/>
              </a:spcAft>
              <a:buNone/>
            </a:pPr>
            <a:r>
              <a:rPr lang="en-US" sz="1800" b="1" i="0" u="none" strike="noStrike" cap="none" dirty="0">
                <a:solidFill>
                  <a:schemeClr val="accent2"/>
                </a:solidFill>
                <a:latin typeface="OpenDyslexic" panose="00000500000000000000" pitchFamily="50" charset="0"/>
                <a:ea typeface="Calibri"/>
                <a:cs typeface="Calibri"/>
                <a:sym typeface="Calibri"/>
              </a:rPr>
              <a:t>Developing</a:t>
            </a:r>
            <a:endParaRPr sz="1800" b="1" dirty="0">
              <a:solidFill>
                <a:schemeClr val="accent2"/>
              </a:solidFill>
              <a:latin typeface="OpenDyslexic" panose="00000500000000000000" pitchFamily="50" charset="0"/>
              <a:ea typeface="Calibri"/>
              <a:cs typeface="Calibri"/>
              <a:sym typeface="Calibri"/>
            </a:endParaRPr>
          </a:p>
        </p:txBody>
      </p:sp>
      <p:sp>
        <p:nvSpPr>
          <p:cNvPr id="20" name="Google Shape;22;p2">
            <a:extLst>
              <a:ext uri="{FF2B5EF4-FFF2-40B4-BE49-F238E27FC236}">
                <a16:creationId xmlns:a16="http://schemas.microsoft.com/office/drawing/2014/main" id="{A05B7078-585C-0A49-8802-03CBDD24E8D2}"/>
              </a:ext>
            </a:extLst>
          </p:cNvPr>
          <p:cNvSpPr/>
          <p:nvPr userDrawn="1"/>
        </p:nvSpPr>
        <p:spPr>
          <a:xfrm>
            <a:off x="4557732" y="2748342"/>
            <a:ext cx="1522807" cy="480631"/>
          </a:xfrm>
          <a:prstGeom prst="rect">
            <a:avLst/>
          </a:prstGeom>
          <a:noFill/>
          <a:ln>
            <a:noFill/>
          </a:ln>
        </p:spPr>
        <p:txBody>
          <a:bodyPr spcFirstLastPara="1" wrap="square" lIns="91425" tIns="45700" rIns="91425" bIns="45700" anchor="t" anchorCtr="0">
            <a:noAutofit/>
          </a:bodyPr>
          <a:lstStyle/>
          <a:p>
            <a:pPr marL="0" marR="0" lvl="0" indent="0" rtl="0">
              <a:spcBef>
                <a:spcPts val="0"/>
              </a:spcBef>
              <a:spcAft>
                <a:spcPts val="0"/>
              </a:spcAft>
              <a:buNone/>
            </a:pPr>
            <a:r>
              <a:rPr lang="en-US" sz="1800" b="1" i="0" u="none" strike="noStrike" cap="none" dirty="0">
                <a:solidFill>
                  <a:srgbClr val="7030A0"/>
                </a:solidFill>
                <a:latin typeface="OpenDyslexic" panose="00000500000000000000" pitchFamily="50" charset="0"/>
                <a:ea typeface="Calibri"/>
                <a:cs typeface="Calibri"/>
                <a:sym typeface="Calibri"/>
              </a:rPr>
              <a:t>Mastering</a:t>
            </a:r>
            <a:endParaRPr sz="1800" b="1" dirty="0">
              <a:solidFill>
                <a:srgbClr val="7030A0"/>
              </a:solidFill>
              <a:latin typeface="OpenDyslexic" panose="00000500000000000000" pitchFamily="50" charset="0"/>
              <a:ea typeface="Calibri"/>
              <a:cs typeface="Calibri"/>
              <a:sym typeface="Calibri"/>
            </a:endParaRPr>
          </a:p>
        </p:txBody>
      </p:sp>
      <p:sp>
        <p:nvSpPr>
          <p:cNvPr id="24" name="Text Placeholder 20"/>
          <p:cNvSpPr>
            <a:spLocks noGrp="1"/>
          </p:cNvSpPr>
          <p:nvPr>
            <p:ph type="body" sz="quarter" idx="10" hasCustomPrompt="1"/>
          </p:nvPr>
        </p:nvSpPr>
        <p:spPr>
          <a:xfrm>
            <a:off x="301871" y="3439275"/>
            <a:ext cx="1719434" cy="2714625"/>
          </a:xfrm>
        </p:spPr>
        <p:txBody>
          <a:bodyPr>
            <a:normAutofit/>
          </a:bodyPr>
          <a:lstStyle>
            <a:lvl1pPr marL="0" indent="0" algn="ctr">
              <a:buNone/>
              <a:defRPr sz="1800" b="1" baseline="0">
                <a:solidFill>
                  <a:srgbClr val="00B050"/>
                </a:solidFill>
                <a:latin typeface="OpenDyslexic" panose="00000500000000000000" pitchFamily="50" charset="0"/>
              </a:defRPr>
            </a:lvl1pPr>
            <a:lvl2pPr>
              <a:defRPr sz="1800" b="1">
                <a:solidFill>
                  <a:srgbClr val="00B050"/>
                </a:solidFill>
                <a:latin typeface="Comic Sans MS" panose="030F0702030302020204" pitchFamily="66" charset="0"/>
              </a:defRPr>
            </a:lvl2pPr>
            <a:lvl3pPr>
              <a:defRPr sz="1800" b="1">
                <a:solidFill>
                  <a:srgbClr val="00B050"/>
                </a:solidFill>
                <a:latin typeface="Comic Sans MS" panose="030F0702030302020204" pitchFamily="66" charset="0"/>
              </a:defRPr>
            </a:lvl3pPr>
            <a:lvl4pPr>
              <a:defRPr sz="1800" b="1">
                <a:solidFill>
                  <a:srgbClr val="00B050"/>
                </a:solidFill>
                <a:latin typeface="Comic Sans MS" panose="030F0702030302020204" pitchFamily="66" charset="0"/>
              </a:defRPr>
            </a:lvl4pPr>
            <a:lvl5pPr>
              <a:defRPr sz="1800" b="1">
                <a:solidFill>
                  <a:srgbClr val="00B050"/>
                </a:solidFill>
                <a:latin typeface="Comic Sans MS" panose="030F0702030302020204" pitchFamily="66" charset="0"/>
              </a:defRPr>
            </a:lvl5pPr>
          </a:lstStyle>
          <a:p>
            <a:pPr lvl="0"/>
            <a:r>
              <a:rPr lang="en-GB" dirty="0"/>
              <a:t>Put Endurance outcome here</a:t>
            </a:r>
            <a:endParaRPr lang="en-US" dirty="0"/>
          </a:p>
        </p:txBody>
      </p:sp>
      <p:sp>
        <p:nvSpPr>
          <p:cNvPr id="25" name="Text Placeholder 20"/>
          <p:cNvSpPr>
            <a:spLocks noGrp="1"/>
          </p:cNvSpPr>
          <p:nvPr>
            <p:ph type="body" sz="quarter" idx="11" hasCustomPrompt="1"/>
          </p:nvPr>
        </p:nvSpPr>
        <p:spPr>
          <a:xfrm>
            <a:off x="2251280" y="3445170"/>
            <a:ext cx="1719434" cy="2714625"/>
          </a:xfrm>
        </p:spPr>
        <p:txBody>
          <a:bodyPr>
            <a:normAutofit/>
          </a:bodyPr>
          <a:lstStyle>
            <a:lvl1pPr marL="0" indent="0" algn="ctr">
              <a:buNone/>
              <a:defRPr sz="1800" b="1" baseline="0">
                <a:solidFill>
                  <a:schemeClr val="accent2"/>
                </a:solidFill>
                <a:latin typeface="OpenDyslexic" panose="00000500000000000000" pitchFamily="50" charset="0"/>
              </a:defRPr>
            </a:lvl1pPr>
            <a:lvl2pPr>
              <a:defRPr sz="1800" b="1">
                <a:solidFill>
                  <a:srgbClr val="00B050"/>
                </a:solidFill>
                <a:latin typeface="Comic Sans MS" panose="030F0702030302020204" pitchFamily="66" charset="0"/>
              </a:defRPr>
            </a:lvl2pPr>
            <a:lvl3pPr>
              <a:defRPr sz="1800" b="1">
                <a:solidFill>
                  <a:srgbClr val="00B050"/>
                </a:solidFill>
                <a:latin typeface="Comic Sans MS" panose="030F0702030302020204" pitchFamily="66" charset="0"/>
              </a:defRPr>
            </a:lvl3pPr>
            <a:lvl4pPr>
              <a:defRPr sz="1800" b="1">
                <a:solidFill>
                  <a:srgbClr val="00B050"/>
                </a:solidFill>
                <a:latin typeface="Comic Sans MS" panose="030F0702030302020204" pitchFamily="66" charset="0"/>
              </a:defRPr>
            </a:lvl4pPr>
            <a:lvl5pPr>
              <a:defRPr sz="1800" b="1">
                <a:solidFill>
                  <a:srgbClr val="00B050"/>
                </a:solidFill>
                <a:latin typeface="Comic Sans MS" panose="030F0702030302020204" pitchFamily="66" charset="0"/>
              </a:defRPr>
            </a:lvl5pPr>
          </a:lstStyle>
          <a:p>
            <a:pPr lvl="0"/>
            <a:r>
              <a:rPr lang="en-GB" dirty="0"/>
              <a:t>Put Autonomy outcome here</a:t>
            </a:r>
            <a:endParaRPr lang="en-US" dirty="0"/>
          </a:p>
        </p:txBody>
      </p:sp>
      <p:sp>
        <p:nvSpPr>
          <p:cNvPr id="26" name="Text Placeholder 20"/>
          <p:cNvSpPr>
            <a:spLocks noGrp="1"/>
          </p:cNvSpPr>
          <p:nvPr>
            <p:ph type="body" sz="quarter" idx="12" hasCustomPrompt="1"/>
          </p:nvPr>
        </p:nvSpPr>
        <p:spPr>
          <a:xfrm>
            <a:off x="4159314" y="3435196"/>
            <a:ext cx="1719434" cy="2714625"/>
          </a:xfrm>
        </p:spPr>
        <p:txBody>
          <a:bodyPr>
            <a:normAutofit/>
          </a:bodyPr>
          <a:lstStyle>
            <a:lvl1pPr marL="0" indent="0" algn="ctr">
              <a:buNone/>
              <a:defRPr sz="1800" b="1" baseline="0">
                <a:solidFill>
                  <a:srgbClr val="7030A0"/>
                </a:solidFill>
                <a:latin typeface="OpenDyslexic" panose="00000500000000000000" pitchFamily="50" charset="0"/>
              </a:defRPr>
            </a:lvl1pPr>
            <a:lvl2pPr>
              <a:defRPr sz="1800" b="1">
                <a:solidFill>
                  <a:srgbClr val="00B050"/>
                </a:solidFill>
                <a:latin typeface="Comic Sans MS" panose="030F0702030302020204" pitchFamily="66" charset="0"/>
              </a:defRPr>
            </a:lvl2pPr>
            <a:lvl3pPr>
              <a:defRPr sz="1800" b="1">
                <a:solidFill>
                  <a:srgbClr val="00B050"/>
                </a:solidFill>
                <a:latin typeface="Comic Sans MS" panose="030F0702030302020204" pitchFamily="66" charset="0"/>
              </a:defRPr>
            </a:lvl3pPr>
            <a:lvl4pPr>
              <a:defRPr sz="1800" b="1">
                <a:solidFill>
                  <a:srgbClr val="00B050"/>
                </a:solidFill>
                <a:latin typeface="Comic Sans MS" panose="030F0702030302020204" pitchFamily="66" charset="0"/>
              </a:defRPr>
            </a:lvl4pPr>
            <a:lvl5pPr>
              <a:defRPr sz="1800" b="1">
                <a:solidFill>
                  <a:srgbClr val="00B050"/>
                </a:solidFill>
                <a:latin typeface="Comic Sans MS" panose="030F0702030302020204" pitchFamily="66" charset="0"/>
              </a:defRPr>
            </a:lvl5pPr>
          </a:lstStyle>
          <a:p>
            <a:pPr lvl="0"/>
            <a:r>
              <a:rPr lang="en-GB" dirty="0"/>
              <a:t>Put Mastery outcome here</a:t>
            </a:r>
            <a:endParaRPr lang="en-US" dirty="0"/>
          </a:p>
        </p:txBody>
      </p:sp>
      <p:sp>
        <p:nvSpPr>
          <p:cNvPr id="27" name="Text Placeholder 20"/>
          <p:cNvSpPr>
            <a:spLocks noGrp="1"/>
          </p:cNvSpPr>
          <p:nvPr>
            <p:ph type="body" sz="quarter" idx="13" hasCustomPrompt="1"/>
          </p:nvPr>
        </p:nvSpPr>
        <p:spPr>
          <a:xfrm>
            <a:off x="2251280" y="1254974"/>
            <a:ext cx="3829259" cy="783312"/>
          </a:xfrm>
        </p:spPr>
        <p:txBody>
          <a:bodyPr>
            <a:normAutofit/>
          </a:bodyPr>
          <a:lstStyle>
            <a:lvl1pPr marL="0" indent="0" algn="l">
              <a:buNone/>
              <a:defRPr sz="1800" b="1" baseline="0">
                <a:solidFill>
                  <a:srgbClr val="0070C0"/>
                </a:solidFill>
                <a:latin typeface="OpenDyslexic" panose="00000500000000000000" pitchFamily="50" charset="0"/>
              </a:defRPr>
            </a:lvl1pPr>
            <a:lvl2pPr>
              <a:defRPr sz="1800" b="1">
                <a:solidFill>
                  <a:srgbClr val="00B050"/>
                </a:solidFill>
                <a:latin typeface="Comic Sans MS" panose="030F0702030302020204" pitchFamily="66" charset="0"/>
              </a:defRPr>
            </a:lvl2pPr>
            <a:lvl3pPr>
              <a:defRPr sz="1800" b="1">
                <a:solidFill>
                  <a:srgbClr val="00B050"/>
                </a:solidFill>
                <a:latin typeface="Comic Sans MS" panose="030F0702030302020204" pitchFamily="66" charset="0"/>
              </a:defRPr>
            </a:lvl3pPr>
            <a:lvl4pPr>
              <a:defRPr sz="1800" b="1">
                <a:solidFill>
                  <a:srgbClr val="00B050"/>
                </a:solidFill>
                <a:latin typeface="Comic Sans MS" panose="030F0702030302020204" pitchFamily="66" charset="0"/>
              </a:defRPr>
            </a:lvl4pPr>
            <a:lvl5pPr>
              <a:defRPr sz="1800" b="1">
                <a:solidFill>
                  <a:srgbClr val="00B050"/>
                </a:solidFill>
                <a:latin typeface="Comic Sans MS" panose="030F0702030302020204" pitchFamily="66" charset="0"/>
              </a:defRPr>
            </a:lvl5pPr>
          </a:lstStyle>
          <a:p>
            <a:pPr lvl="0"/>
            <a:r>
              <a:rPr lang="en-GB" dirty="0"/>
              <a:t>Put objective here</a:t>
            </a:r>
            <a:endParaRPr lang="en-US" dirty="0"/>
          </a:p>
        </p:txBody>
      </p:sp>
      <p:sp>
        <p:nvSpPr>
          <p:cNvPr id="30" name="Text Placeholder 20"/>
          <p:cNvSpPr>
            <a:spLocks noGrp="1"/>
          </p:cNvSpPr>
          <p:nvPr>
            <p:ph type="body" sz="quarter" idx="16" hasCustomPrompt="1"/>
          </p:nvPr>
        </p:nvSpPr>
        <p:spPr>
          <a:xfrm>
            <a:off x="7052494" y="978445"/>
            <a:ext cx="5006840" cy="668185"/>
          </a:xfrm>
        </p:spPr>
        <p:txBody>
          <a:bodyPr>
            <a:normAutofit/>
          </a:bodyPr>
          <a:lstStyle>
            <a:lvl1pPr marL="0" indent="0" algn="l">
              <a:lnSpc>
                <a:spcPct val="150000"/>
              </a:lnSpc>
              <a:buNone/>
              <a:defRPr sz="1800" b="0" u="none" baseline="0">
                <a:solidFill>
                  <a:schemeClr val="tx1"/>
                </a:solidFill>
                <a:latin typeface="OpenDyslexic" panose="00000500000000000000" pitchFamily="50" charset="0"/>
              </a:defRPr>
            </a:lvl1pPr>
            <a:lvl2pPr>
              <a:defRPr sz="1800" b="1">
                <a:solidFill>
                  <a:srgbClr val="00B050"/>
                </a:solidFill>
                <a:latin typeface="Comic Sans MS" panose="030F0702030302020204" pitchFamily="66" charset="0"/>
              </a:defRPr>
            </a:lvl2pPr>
            <a:lvl3pPr>
              <a:defRPr sz="1800" b="1">
                <a:solidFill>
                  <a:srgbClr val="00B050"/>
                </a:solidFill>
                <a:latin typeface="Comic Sans MS" panose="030F0702030302020204" pitchFamily="66" charset="0"/>
              </a:defRPr>
            </a:lvl3pPr>
            <a:lvl4pPr>
              <a:defRPr sz="1800" b="1">
                <a:solidFill>
                  <a:srgbClr val="00B050"/>
                </a:solidFill>
                <a:latin typeface="Comic Sans MS" panose="030F0702030302020204" pitchFamily="66" charset="0"/>
              </a:defRPr>
            </a:lvl4pPr>
            <a:lvl5pPr>
              <a:defRPr sz="1800" b="1">
                <a:solidFill>
                  <a:srgbClr val="00B050"/>
                </a:solidFill>
                <a:latin typeface="Comic Sans MS" panose="030F0702030302020204" pitchFamily="66" charset="0"/>
              </a:defRPr>
            </a:lvl5pPr>
          </a:lstStyle>
          <a:p>
            <a:pPr lvl="0"/>
            <a:r>
              <a:rPr lang="en-GB" dirty="0"/>
              <a:t>Put objective here:</a:t>
            </a:r>
            <a:endParaRPr lang="en-US" dirty="0"/>
          </a:p>
        </p:txBody>
      </p:sp>
      <p:pic>
        <p:nvPicPr>
          <p:cNvPr id="31" name="Picture 30">
            <a:extLst>
              <a:ext uri="{FF2B5EF4-FFF2-40B4-BE49-F238E27FC236}">
                <a16:creationId xmlns:a16="http://schemas.microsoft.com/office/drawing/2014/main" id="{D9E8ED48-25F4-C446-B7BD-CD71B397006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59390" y="2681496"/>
            <a:ext cx="372375" cy="492661"/>
          </a:xfrm>
          <a:prstGeom prst="rect">
            <a:avLst/>
          </a:prstGeom>
        </p:spPr>
      </p:pic>
      <p:pic>
        <p:nvPicPr>
          <p:cNvPr id="32" name="Picture 31">
            <a:extLst>
              <a:ext uri="{FF2B5EF4-FFF2-40B4-BE49-F238E27FC236}">
                <a16:creationId xmlns:a16="http://schemas.microsoft.com/office/drawing/2014/main" id="{46F1FA72-EC9C-3149-90EA-4EAAEAA86CE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152689" y="2702622"/>
            <a:ext cx="501142" cy="501142"/>
          </a:xfrm>
          <a:prstGeom prst="rect">
            <a:avLst/>
          </a:prstGeom>
        </p:spPr>
      </p:pic>
      <p:pic>
        <p:nvPicPr>
          <p:cNvPr id="21" name="Picture 20">
            <a:extLst>
              <a:ext uri="{FF2B5EF4-FFF2-40B4-BE49-F238E27FC236}">
                <a16:creationId xmlns:a16="http://schemas.microsoft.com/office/drawing/2014/main" id="{7A0C308D-D1D1-044A-81F3-2365CB3D6CB1}"/>
              </a:ext>
            </a:extLst>
          </p:cNvPr>
          <p:cNvPicPr>
            <a:picLocks noChangeAspect="1"/>
          </p:cNvPicPr>
          <p:nvPr userDrawn="1"/>
        </p:nvPicPr>
        <p:blipFill>
          <a:blip r:embed="rId5" cstate="screen">
            <a:extLst>
              <a:ext uri="{BEBA8EAE-BF5A-486C-A8C5-ECC9F3942E4B}">
                <a14:imgProps xmlns:a14="http://schemas.microsoft.com/office/drawing/2010/main">
                  <a14:imgLayer r:embed="rId6">
                    <a14:imgEffect>
                      <a14:backgroundRemoval t="2148" b="99219" l="9961" r="89844">
                        <a14:foregroundMark x1="57422" y1="4688" x2="41992" y2="4492"/>
                        <a14:foregroundMark x1="48242" y1="95117" x2="53320" y2="95313"/>
                        <a14:foregroundMark x1="51953" y1="99414" x2="50977" y2="99609"/>
                        <a14:foregroundMark x1="23633" y1="26758" x2="25977" y2="32227"/>
                        <a14:foregroundMark x1="73438" y1="41016" x2="74023" y2="18945"/>
                        <a14:foregroundMark x1="73714" y1="51939" x2="73633" y2="52148"/>
                        <a14:foregroundMark x1="65039" y1="2344" x2="36914" y2="2930"/>
                        <a14:foregroundMark x1="36914" y1="2930" x2="33398" y2="2148"/>
                        <a14:foregroundMark x1="61328" y1="27344" x2="61160" y2="27723"/>
                        <a14:foregroundMark x1="27027" y1="8108" x2="29730" y2="46847"/>
                        <a14:foregroundMark x1="63964" y1="9910" x2="54955" y2="21622"/>
                        <a14:foregroundMark x1="52252" y1="60360" x2="47748" y2="76577"/>
                        <a14:foregroundMark x1="73874" y1="12613" x2="63964" y2="34234"/>
                        <a14:foregroundMark x1="60360" y1="84685" x2="62162" y2="85586"/>
                        <a14:foregroundMark x1="63063" y1="85586" x2="54955" y2="85586"/>
                        <a14:backgroundMark x1="29297" y1="4688" x2="36914" y2="21680"/>
                        <a14:backgroundMark x1="36914" y1="21680" x2="38672" y2="23438"/>
                        <a14:backgroundMark x1="65793" y1="13558" x2="70508" y2="4297"/>
                        <a14:backgroundMark x1="52344" y1="42383" x2="68750" y2="48633"/>
                        <a14:backgroundMark x1="93555" y1="7227" x2="93164" y2="44922"/>
                        <a14:backgroundMark x1="92188" y1="45508" x2="90234" y2="85547"/>
                        <a14:backgroundMark x1="90234" y1="85547" x2="88867" y2="89844"/>
                        <a14:backgroundMark x1="16992" y1="10742" x2="21680" y2="7422"/>
                        <a14:backgroundMark x1="23633" y1="3711" x2="20313" y2="7422"/>
                        <a14:backgroundMark x1="60352" y1="22656" x2="39844" y2="22266"/>
                        <a14:backgroundMark x1="39844" y1="22266" x2="39063" y2="21875"/>
                        <a14:backgroundMark x1="49805" y1="22461" x2="59766" y2="22461"/>
                        <a14:backgroundMark x1="64754" y1="13198" x2="69336" y2="4688"/>
                        <a14:backgroundMark x1="59766" y1="22461" x2="61164" y2="19865"/>
                        <a14:backgroundMark x1="63834" y1="20791" x2="61336" y2="27347"/>
                        <a14:backgroundMark x1="70117" y1="4297" x2="66496" y2="13801"/>
                        <a14:backgroundMark x1="57044" y1="37587" x2="54102" y2="40039"/>
                        <a14:backgroundMark x1="73633" y1="53516" x2="74182" y2="52352"/>
                        <a14:backgroundMark x1="87266" y1="26663" x2="89258" y2="24219"/>
                        <a14:backgroundMark x1="40625" y1="44336" x2="27148" y2="53320"/>
                        <a14:backgroundMark x1="34766" y1="46484" x2="32813" y2="48242"/>
                        <a14:backgroundMark x1="43555" y1="43359" x2="36328" y2="45703"/>
                        <a14:backgroundMark x1="88672" y1="23828" x2="75586" y2="52734"/>
                        <a14:backgroundMark x1="69922" y1="3906" x2="70703" y2="2148"/>
                        <a14:backgroundMark x1="72070" y1="1758" x2="66875" y2="13933"/>
                        <a14:backgroundMark x1="71875" y1="53906" x2="68750" y2="50781"/>
                        <a14:backgroundMark x1="24414" y1="3711" x2="21875" y2="5859"/>
                        <a14:backgroundMark x1="66602" y1="13477" x2="63672" y2="19922"/>
                        <a14:backgroundMark x1="68750" y1="4297" x2="61328" y2="19922"/>
                        <a14:backgroundMark x1="59961" y1="27344" x2="56055" y2="39258"/>
                        <a14:backgroundMark x1="29297" y1="2344" x2="27148" y2="1758"/>
                        <a14:backgroundMark x1="25000" y1="2539" x2="24023" y2="4297"/>
                        <a14:backgroundMark x1="17383" y1="11328" x2="11914" y2="17969"/>
                        <a14:backgroundMark x1="11914" y1="17969" x2="11523" y2="17969"/>
                        <a14:backgroundMark x1="58008" y1="84180" x2="59375" y2="86719"/>
                        <a14:backgroundMark x1="65039" y1="70117" x2="63477" y2="72656"/>
                        <a14:backgroundMark x1="49805" y1="52148" x2="48438" y2="52734"/>
                        <a14:backgroundMark x1="63672" y1="97266" x2="62500" y2="97852"/>
                        <a14:backgroundMark x1="72656" y1="87695" x2="72656" y2="87695"/>
                        <a14:backgroundMark x1="73633" y1="87109" x2="72656" y2="87305"/>
                        <a14:backgroundMark x1="41211" y1="99609" x2="41211" y2="99609"/>
                      </a14:backgroundRemoval>
                    </a14:imgEffect>
                  </a14:imgLayer>
                </a14:imgProps>
              </a:ext>
              <a:ext uri="{28A0092B-C50C-407E-A947-70E740481C1C}">
                <a14:useLocalDpi xmlns:a14="http://schemas.microsoft.com/office/drawing/2010/main"/>
              </a:ext>
            </a:extLst>
          </a:blip>
          <a:stretch>
            <a:fillRect/>
          </a:stretch>
        </p:blipFill>
        <p:spPr>
          <a:xfrm>
            <a:off x="4148404" y="2711844"/>
            <a:ext cx="482697" cy="482697"/>
          </a:xfrm>
          <a:prstGeom prst="rect">
            <a:avLst/>
          </a:prstGeom>
        </p:spPr>
      </p:pic>
    </p:spTree>
    <p:extLst>
      <p:ext uri="{BB962C8B-B14F-4D97-AF65-F5344CB8AC3E}">
        <p14:creationId xmlns:p14="http://schemas.microsoft.com/office/powerpoint/2010/main" val="15366602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merging Task (Written)">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ECD4C89A-16D2-B64B-B8E7-CFB80242B0C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1524658" y="0"/>
            <a:ext cx="631671" cy="835716"/>
          </a:xfrm>
          <a:prstGeom prst="rect">
            <a:avLst/>
          </a:prstGeom>
        </p:spPr>
      </p:pic>
      <p:sp>
        <p:nvSpPr>
          <p:cNvPr id="10" name="Google Shape;21;p2">
            <a:extLst>
              <a:ext uri="{FF2B5EF4-FFF2-40B4-BE49-F238E27FC236}">
                <a16:creationId xmlns:a16="http://schemas.microsoft.com/office/drawing/2014/main" id="{BACAEEE7-6053-4343-B54E-B0C113F6D26F}"/>
              </a:ext>
            </a:extLst>
          </p:cNvPr>
          <p:cNvSpPr/>
          <p:nvPr userDrawn="1"/>
        </p:nvSpPr>
        <p:spPr>
          <a:xfrm>
            <a:off x="5851475" y="6413"/>
            <a:ext cx="9734774" cy="936157"/>
          </a:xfrm>
          <a:prstGeom prst="flowChartInputOutput">
            <a:avLst/>
          </a:prstGeom>
          <a:solidFill>
            <a:srgbClr val="00B050">
              <a:alpha val="50000"/>
            </a:srgbClr>
          </a:solidFill>
          <a:ln w="12700" cap="flat" cmpd="sng">
            <a:solidFill>
              <a:srgbClr val="00B050">
                <a:alpha val="5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OpenDyslexic" panose="00000500000000000000" pitchFamily="50" charset="0"/>
              <a:ea typeface="Calibri"/>
              <a:cs typeface="Calibri"/>
              <a:sym typeface="Calibri"/>
            </a:endParaRPr>
          </a:p>
        </p:txBody>
      </p:sp>
      <p:sp>
        <p:nvSpPr>
          <p:cNvPr id="7" name="Google Shape;21;p2">
            <a:extLst>
              <a:ext uri="{FF2B5EF4-FFF2-40B4-BE49-F238E27FC236}">
                <a16:creationId xmlns:a16="http://schemas.microsoft.com/office/drawing/2014/main" id="{7499D919-8C49-764A-96F9-D1CEC839C84A}"/>
              </a:ext>
            </a:extLst>
          </p:cNvPr>
          <p:cNvSpPr/>
          <p:nvPr userDrawn="1"/>
        </p:nvSpPr>
        <p:spPr>
          <a:xfrm>
            <a:off x="-1941992" y="0"/>
            <a:ext cx="9734774" cy="936157"/>
          </a:xfrm>
          <a:prstGeom prst="flowChartInputOutput">
            <a:avLst/>
          </a:prstGeom>
          <a:solidFill>
            <a:srgbClr val="7030A0">
              <a:alpha val="80000"/>
            </a:srgbClr>
          </a:solidFill>
          <a:ln w="12700" cap="flat" cmpd="sng">
            <a:solidFill>
              <a:schemeClr val="dk1">
                <a:alpha val="8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Dyslexic" panose="00000500000000000000" pitchFamily="50" charset="0"/>
              <a:ea typeface="Calibri"/>
              <a:cs typeface="Calibri"/>
              <a:sym typeface="Calibri"/>
            </a:endParaRPr>
          </a:p>
        </p:txBody>
      </p:sp>
      <p:sp>
        <p:nvSpPr>
          <p:cNvPr id="9" name="Rectangle 8">
            <a:extLst>
              <a:ext uri="{FF2B5EF4-FFF2-40B4-BE49-F238E27FC236}">
                <a16:creationId xmlns:a16="http://schemas.microsoft.com/office/drawing/2014/main" id="{E47FD45F-E50F-2B4E-B251-149C7A46F90B}"/>
              </a:ext>
            </a:extLst>
          </p:cNvPr>
          <p:cNvSpPr/>
          <p:nvPr userDrawn="1"/>
        </p:nvSpPr>
        <p:spPr>
          <a:xfrm>
            <a:off x="14288" y="2172769"/>
            <a:ext cx="3500438" cy="2274297"/>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Dyslexic" panose="00000500000000000000" pitchFamily="50" charset="0"/>
            </a:endParaRPr>
          </a:p>
        </p:txBody>
      </p:sp>
      <p:sp>
        <p:nvSpPr>
          <p:cNvPr id="12" name="Rectangle 11">
            <a:extLst>
              <a:ext uri="{FF2B5EF4-FFF2-40B4-BE49-F238E27FC236}">
                <a16:creationId xmlns:a16="http://schemas.microsoft.com/office/drawing/2014/main" id="{21C15266-C568-7445-A508-F64225C74FEC}"/>
              </a:ext>
            </a:extLst>
          </p:cNvPr>
          <p:cNvSpPr/>
          <p:nvPr userDrawn="1"/>
        </p:nvSpPr>
        <p:spPr>
          <a:xfrm>
            <a:off x="14288" y="4467907"/>
            <a:ext cx="3500438" cy="2357436"/>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Dyslexic" panose="00000500000000000000" pitchFamily="50" charset="0"/>
            </a:endParaRPr>
          </a:p>
        </p:txBody>
      </p:sp>
      <p:sp>
        <p:nvSpPr>
          <p:cNvPr id="13" name="Rectangle 12">
            <a:extLst>
              <a:ext uri="{FF2B5EF4-FFF2-40B4-BE49-F238E27FC236}">
                <a16:creationId xmlns:a16="http://schemas.microsoft.com/office/drawing/2014/main" id="{D894C09F-6E23-5B4A-A34C-68824EE7E00F}"/>
              </a:ext>
            </a:extLst>
          </p:cNvPr>
          <p:cNvSpPr/>
          <p:nvPr userDrawn="1"/>
        </p:nvSpPr>
        <p:spPr>
          <a:xfrm>
            <a:off x="14288" y="940629"/>
            <a:ext cx="3500438" cy="1254842"/>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Dyslexic" panose="00000500000000000000" pitchFamily="50" charset="0"/>
            </a:endParaRPr>
          </a:p>
        </p:txBody>
      </p:sp>
      <p:pic>
        <p:nvPicPr>
          <p:cNvPr id="14" name="Google Shape;395;p52" descr="Related image">
            <a:extLst>
              <a:ext uri="{FF2B5EF4-FFF2-40B4-BE49-F238E27FC236}">
                <a16:creationId xmlns:a16="http://schemas.microsoft.com/office/drawing/2014/main" id="{3EFEAB49-465C-694A-8A20-E3CEB95BA121}"/>
              </a:ext>
            </a:extLst>
          </p:cNvPr>
          <p:cNvPicPr preferRelativeResize="0"/>
          <p:nvPr userDrawn="1"/>
        </p:nvPicPr>
        <p:blipFill rotWithShape="1">
          <a:blip r:embed="rId4" cstate="screen">
            <a:alphaModFix/>
            <a:extLst>
              <a:ext uri="{28A0092B-C50C-407E-A947-70E740481C1C}">
                <a14:useLocalDpi xmlns:a14="http://schemas.microsoft.com/office/drawing/2010/main"/>
              </a:ext>
            </a:extLst>
          </a:blip>
          <a:srcRect/>
          <a:stretch/>
        </p:blipFill>
        <p:spPr>
          <a:xfrm>
            <a:off x="49073" y="4452020"/>
            <a:ext cx="570582" cy="599351"/>
          </a:xfrm>
          <a:prstGeom prst="rect">
            <a:avLst/>
          </a:prstGeom>
          <a:noFill/>
          <a:ln>
            <a:noFill/>
          </a:ln>
        </p:spPr>
      </p:pic>
      <p:sp>
        <p:nvSpPr>
          <p:cNvPr id="17" name="Google Shape;22;p2">
            <a:extLst>
              <a:ext uri="{FF2B5EF4-FFF2-40B4-BE49-F238E27FC236}">
                <a16:creationId xmlns:a16="http://schemas.microsoft.com/office/drawing/2014/main" id="{4BB6667A-6C6B-B94E-8AC1-107945FBEC8A}"/>
              </a:ext>
            </a:extLst>
          </p:cNvPr>
          <p:cNvSpPr/>
          <p:nvPr userDrawn="1"/>
        </p:nvSpPr>
        <p:spPr>
          <a:xfrm>
            <a:off x="571490" y="4541887"/>
            <a:ext cx="2454098" cy="35486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i="0" u="none" strike="noStrike" cap="none" dirty="0">
                <a:latin typeface="OpenDyslexic" panose="00000500000000000000" pitchFamily="50" charset="0"/>
                <a:ea typeface="Calibri"/>
                <a:cs typeface="Calibri"/>
                <a:sym typeface="Calibri"/>
              </a:rPr>
              <a:t>Expert Support:</a:t>
            </a:r>
            <a:endParaRPr b="1" dirty="0">
              <a:latin typeface="OpenDyslexic" panose="00000500000000000000" pitchFamily="50" charset="0"/>
              <a:ea typeface="Calibri"/>
              <a:cs typeface="Calibri"/>
              <a:sym typeface="Calibri"/>
            </a:endParaRPr>
          </a:p>
        </p:txBody>
      </p:sp>
      <p:pic>
        <p:nvPicPr>
          <p:cNvPr id="21" name="Google Shape;66;p8" descr="Image result for pencil clipart">
            <a:extLst>
              <a:ext uri="{FF2B5EF4-FFF2-40B4-BE49-F238E27FC236}">
                <a16:creationId xmlns:a16="http://schemas.microsoft.com/office/drawing/2014/main" id="{4AEF5249-02C9-6841-AE6F-60868BD3ADAA}"/>
              </a:ext>
            </a:extLst>
          </p:cNvPr>
          <p:cNvPicPr preferRelativeResize="0"/>
          <p:nvPr userDrawn="1"/>
        </p:nvPicPr>
        <p:blipFill rotWithShape="1">
          <a:blip r:embed="rId5" cstate="screen">
            <a:alphaModFix/>
            <a:extLst>
              <a:ext uri="{28A0092B-C50C-407E-A947-70E740481C1C}">
                <a14:useLocalDpi xmlns:a14="http://schemas.microsoft.com/office/drawing/2010/main"/>
              </a:ext>
            </a:extLst>
          </a:blip>
          <a:srcRect/>
          <a:stretch/>
        </p:blipFill>
        <p:spPr>
          <a:xfrm>
            <a:off x="139302" y="153856"/>
            <a:ext cx="609579" cy="593324"/>
          </a:xfrm>
          <a:prstGeom prst="rect">
            <a:avLst/>
          </a:prstGeom>
          <a:noFill/>
          <a:ln>
            <a:noFill/>
          </a:ln>
        </p:spPr>
      </p:pic>
      <p:sp>
        <p:nvSpPr>
          <p:cNvPr id="22" name="Text Placeholder 45"/>
          <p:cNvSpPr>
            <a:spLocks noGrp="1"/>
          </p:cNvSpPr>
          <p:nvPr>
            <p:ph type="body" sz="quarter" idx="11" hasCustomPrompt="1"/>
          </p:nvPr>
        </p:nvSpPr>
        <p:spPr>
          <a:xfrm>
            <a:off x="129382" y="2702881"/>
            <a:ext cx="3270250" cy="1627188"/>
          </a:xfrm>
        </p:spPr>
        <p:txBody>
          <a:bodyPr>
            <a:noAutofit/>
          </a:bodyPr>
          <a:lstStyle>
            <a:lvl1pPr marL="0" indent="0">
              <a:buNone/>
              <a:defRPr sz="1400" b="1"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definitions here</a:t>
            </a:r>
            <a:endParaRPr lang="en-US" dirty="0"/>
          </a:p>
        </p:txBody>
      </p:sp>
      <p:sp>
        <p:nvSpPr>
          <p:cNvPr id="23" name="Text Placeholder 47"/>
          <p:cNvSpPr>
            <a:spLocks noGrp="1"/>
          </p:cNvSpPr>
          <p:nvPr>
            <p:ph type="body" sz="quarter" idx="12" hasCustomPrompt="1"/>
          </p:nvPr>
        </p:nvSpPr>
        <p:spPr>
          <a:xfrm>
            <a:off x="150444" y="5125351"/>
            <a:ext cx="3249188" cy="1587500"/>
          </a:xfrm>
        </p:spPr>
        <p:txBody>
          <a:bodyPr>
            <a:noAutofit/>
          </a:bodyPr>
          <a:lstStyle>
            <a:lvl1pPr marL="0" indent="0">
              <a:buNone/>
              <a:defRPr sz="1400" b="1" baseline="0">
                <a:latin typeface="OpenDyslexic" panose="00000500000000000000" pitchFamily="50" charset="0"/>
              </a:defRPr>
            </a:lvl1pPr>
            <a:lvl2pPr>
              <a:defRPr sz="1400">
                <a:latin typeface="Comic Sans MS" panose="030F0702030302020204" pitchFamily="66" charset="0"/>
              </a:defRPr>
            </a:lvl2pPr>
            <a:lvl3pPr>
              <a:defRPr sz="1400">
                <a:latin typeface="Comic Sans MS" panose="030F0702030302020204" pitchFamily="66" charset="0"/>
              </a:defRPr>
            </a:lvl3pPr>
            <a:lvl4pPr>
              <a:defRPr sz="1400">
                <a:latin typeface="Comic Sans MS" panose="030F0702030302020204" pitchFamily="66" charset="0"/>
              </a:defRPr>
            </a:lvl4pPr>
            <a:lvl5pPr>
              <a:defRPr sz="1400">
                <a:latin typeface="Comic Sans MS" panose="030F0702030302020204" pitchFamily="66" charset="0"/>
              </a:defRPr>
            </a:lvl5pPr>
          </a:lstStyle>
          <a:p>
            <a:pPr lvl="0"/>
            <a:r>
              <a:rPr lang="en-GB" b="1" dirty="0"/>
              <a:t>Put help and support here</a:t>
            </a:r>
            <a:endParaRPr lang="en-US" dirty="0"/>
          </a:p>
        </p:txBody>
      </p:sp>
      <p:sp>
        <p:nvSpPr>
          <p:cNvPr id="25" name="Text Placeholder 45"/>
          <p:cNvSpPr>
            <a:spLocks noGrp="1"/>
          </p:cNvSpPr>
          <p:nvPr>
            <p:ph type="body" sz="quarter" idx="13" hasCustomPrompt="1"/>
          </p:nvPr>
        </p:nvSpPr>
        <p:spPr>
          <a:xfrm>
            <a:off x="891061" y="134774"/>
            <a:ext cx="4960414" cy="682003"/>
          </a:xfrm>
        </p:spPr>
        <p:txBody>
          <a:bodyPr>
            <a:noAutofit/>
          </a:bodyPr>
          <a:lstStyle>
            <a:lvl1pPr marL="0" indent="0">
              <a:buNone/>
              <a:defRPr sz="3600" b="1" baseline="0">
                <a:solidFill>
                  <a:schemeClr val="bg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Title of Task</a:t>
            </a:r>
            <a:endParaRPr lang="en-US" dirty="0"/>
          </a:p>
        </p:txBody>
      </p:sp>
      <p:sp>
        <p:nvSpPr>
          <p:cNvPr id="27" name="Text Placeholder 45"/>
          <p:cNvSpPr>
            <a:spLocks noGrp="1"/>
          </p:cNvSpPr>
          <p:nvPr>
            <p:ph type="body" sz="quarter" idx="15" hasCustomPrompt="1"/>
          </p:nvPr>
        </p:nvSpPr>
        <p:spPr>
          <a:xfrm>
            <a:off x="3629819" y="1077343"/>
            <a:ext cx="8401759" cy="5747999"/>
          </a:xfrm>
        </p:spPr>
        <p:txBody>
          <a:bodyPr>
            <a:noAutofit/>
          </a:bodyPr>
          <a:lstStyle>
            <a:lvl1pPr marL="0" indent="0">
              <a:buNone/>
              <a:defRPr sz="1800" b="1" baseline="0">
                <a:solidFill>
                  <a:srgbClr val="0070C0"/>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content here</a:t>
            </a:r>
            <a:endParaRPr lang="en-US" dirty="0"/>
          </a:p>
        </p:txBody>
      </p:sp>
      <p:sp>
        <p:nvSpPr>
          <p:cNvPr id="26" name="Text Placeholder 45"/>
          <p:cNvSpPr>
            <a:spLocks noGrp="1"/>
          </p:cNvSpPr>
          <p:nvPr>
            <p:ph type="body" sz="quarter" idx="14" hasCustomPrompt="1"/>
          </p:nvPr>
        </p:nvSpPr>
        <p:spPr>
          <a:xfrm>
            <a:off x="7535164" y="173784"/>
            <a:ext cx="3812227" cy="727073"/>
          </a:xfrm>
        </p:spPr>
        <p:txBody>
          <a:bodyPr>
            <a:noAutofit/>
          </a:bodyPr>
          <a:lstStyle>
            <a:lvl1pPr marL="0" indent="0">
              <a:buNone/>
              <a:defRPr sz="1600" b="1"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Emerging objective here</a:t>
            </a:r>
            <a:endParaRPr lang="en-US" dirty="0"/>
          </a:p>
        </p:txBody>
      </p:sp>
      <p:sp>
        <p:nvSpPr>
          <p:cNvPr id="20" name="Google Shape;22;p2">
            <a:extLst>
              <a:ext uri="{FF2B5EF4-FFF2-40B4-BE49-F238E27FC236}">
                <a16:creationId xmlns:a16="http://schemas.microsoft.com/office/drawing/2014/main" id="{B8D99359-6D74-404B-A512-F4813DF24522}"/>
              </a:ext>
            </a:extLst>
          </p:cNvPr>
          <p:cNvSpPr/>
          <p:nvPr userDrawn="1"/>
        </p:nvSpPr>
        <p:spPr>
          <a:xfrm>
            <a:off x="585779" y="2239014"/>
            <a:ext cx="2611008" cy="35520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i="0" u="none" strike="noStrike" cap="none" dirty="0">
                <a:latin typeface="OpenDyslexic" panose="00000500000000000000" pitchFamily="50" charset="0"/>
                <a:ea typeface="Calibri"/>
                <a:cs typeface="Calibri"/>
                <a:sym typeface="Calibri"/>
              </a:rPr>
              <a:t>Technical Terms:</a:t>
            </a:r>
            <a:endParaRPr b="1" dirty="0">
              <a:latin typeface="OpenDyslexic" panose="00000500000000000000" pitchFamily="50" charset="0"/>
              <a:ea typeface="Calibri"/>
              <a:cs typeface="Calibri"/>
              <a:sym typeface="Calibri"/>
            </a:endParaRPr>
          </a:p>
        </p:txBody>
      </p:sp>
      <p:pic>
        <p:nvPicPr>
          <p:cNvPr id="28" name="Picture 27" descr="Image result for key words">
            <a:extLst>
              <a:ext uri="{FF2B5EF4-FFF2-40B4-BE49-F238E27FC236}">
                <a16:creationId xmlns:a16="http://schemas.microsoft.com/office/drawing/2014/main" id="{3BF0F8E5-6D67-0149-A764-6FAEC4A6A2C6}"/>
              </a:ext>
            </a:extLst>
          </p:cNvPr>
          <p:cNvPicPr/>
          <p:nvPr userDrawn="1"/>
        </p:nvPicPr>
        <p:blipFill>
          <a:blip r:embed="rId6" r:link="rId7" cstate="screen">
            <a:extLst>
              <a:ext uri="{28A0092B-C50C-407E-A947-70E740481C1C}">
                <a14:useLocalDpi xmlns:a14="http://schemas.microsoft.com/office/drawing/2010/main"/>
              </a:ext>
            </a:extLst>
          </a:blip>
          <a:srcRect/>
          <a:stretch>
            <a:fillRect/>
          </a:stretch>
        </p:blipFill>
        <p:spPr bwMode="auto">
          <a:xfrm>
            <a:off x="112678" y="2220573"/>
            <a:ext cx="453186" cy="453186"/>
          </a:xfrm>
          <a:prstGeom prst="rect">
            <a:avLst/>
          </a:prstGeom>
          <a:noFill/>
          <a:ln>
            <a:noFill/>
          </a:ln>
        </p:spPr>
      </p:pic>
    </p:spTree>
    <p:controls>
      <mc:AlternateContent xmlns:mc="http://schemas.openxmlformats.org/markup-compatibility/2006">
        <mc:Choice xmlns:v="urn:schemas-microsoft-com:vml" Requires="v">
          <p:control r:id="rId1" imgW="3351240" imgH="1065240"/>
        </mc:Choice>
        <mc:Fallback>
          <p:control r:id="rId1" imgW="3351240" imgH="1065240">
            <p:pic>
              <p:nvPicPr>
                <p:cNvPr id="24" name="ShockwaveFlash1"/>
                <p:cNvPicPr>
                  <a:picLocks/>
                </p:cNvPicPr>
                <p:nvPr/>
              </p:nvPicPr>
              <p:blipFill>
                <a:blip r:embed="rId8"/>
                <a:stretch>
                  <a:fillRect/>
                </a:stretch>
              </p:blipFill>
              <p:spPr>
                <a:xfrm>
                  <a:off x="97339" y="1021598"/>
                  <a:ext cx="3351212" cy="1065212"/>
                </a:xfrm>
                <a:prstGeom prst="rect">
                  <a:avLst/>
                </a:prstGeom>
              </p:spPr>
            </p:pic>
          </p:control>
        </mc:Fallback>
      </mc:AlternateContent>
    </p:controls>
    <p:extLst>
      <p:ext uri="{BB962C8B-B14F-4D97-AF65-F5344CB8AC3E}">
        <p14:creationId xmlns:p14="http://schemas.microsoft.com/office/powerpoint/2010/main" val="439771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eveloping Task (Written)">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F2E904CC-F31D-5542-A359-20059E02136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444735" y="124925"/>
            <a:ext cx="716785" cy="716785"/>
          </a:xfrm>
          <a:prstGeom prst="rect">
            <a:avLst/>
          </a:prstGeom>
        </p:spPr>
      </p:pic>
      <p:sp>
        <p:nvSpPr>
          <p:cNvPr id="8" name="Google Shape;21;p2">
            <a:extLst>
              <a:ext uri="{FF2B5EF4-FFF2-40B4-BE49-F238E27FC236}">
                <a16:creationId xmlns:a16="http://schemas.microsoft.com/office/drawing/2014/main" id="{BACAEEE7-6053-4343-B54E-B0C113F6D26F}"/>
              </a:ext>
            </a:extLst>
          </p:cNvPr>
          <p:cNvSpPr/>
          <p:nvPr userDrawn="1"/>
        </p:nvSpPr>
        <p:spPr>
          <a:xfrm>
            <a:off x="5851475" y="6413"/>
            <a:ext cx="9734774" cy="936157"/>
          </a:xfrm>
          <a:prstGeom prst="flowChartInputOutput">
            <a:avLst/>
          </a:prstGeom>
          <a:solidFill>
            <a:srgbClr val="FFC000">
              <a:alpha val="50000"/>
            </a:srgbClr>
          </a:solidFill>
          <a:ln w="12700" cap="flat" cmpd="sng">
            <a:solidFill>
              <a:srgbClr val="FFC000">
                <a:alpha val="5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OpenDyslexic" panose="00000500000000000000" pitchFamily="50" charset="0"/>
              <a:ea typeface="Calibri"/>
              <a:cs typeface="Calibri"/>
              <a:sym typeface="Calibri"/>
            </a:endParaRPr>
          </a:p>
        </p:txBody>
      </p:sp>
      <p:sp>
        <p:nvSpPr>
          <p:cNvPr id="7" name="Google Shape;21;p2">
            <a:extLst>
              <a:ext uri="{FF2B5EF4-FFF2-40B4-BE49-F238E27FC236}">
                <a16:creationId xmlns:a16="http://schemas.microsoft.com/office/drawing/2014/main" id="{7499D919-8C49-764A-96F9-D1CEC839C84A}"/>
              </a:ext>
            </a:extLst>
          </p:cNvPr>
          <p:cNvSpPr/>
          <p:nvPr userDrawn="1"/>
        </p:nvSpPr>
        <p:spPr>
          <a:xfrm>
            <a:off x="-1941992" y="0"/>
            <a:ext cx="9734774" cy="936157"/>
          </a:xfrm>
          <a:prstGeom prst="flowChartInputOutput">
            <a:avLst/>
          </a:prstGeom>
          <a:solidFill>
            <a:srgbClr val="7030A0">
              <a:alpha val="80000"/>
            </a:srgbClr>
          </a:solidFill>
          <a:ln w="12700" cap="flat" cmpd="sng">
            <a:solidFill>
              <a:schemeClr val="dk1">
                <a:alpha val="8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Dyslexic" panose="00000500000000000000" pitchFamily="50" charset="0"/>
              <a:ea typeface="Calibri"/>
              <a:cs typeface="Calibri"/>
              <a:sym typeface="Calibri"/>
            </a:endParaRPr>
          </a:p>
        </p:txBody>
      </p:sp>
      <p:pic>
        <p:nvPicPr>
          <p:cNvPr id="12" name="Google Shape;66;p8" descr="Image result for pencil clipart">
            <a:extLst>
              <a:ext uri="{FF2B5EF4-FFF2-40B4-BE49-F238E27FC236}">
                <a16:creationId xmlns:a16="http://schemas.microsoft.com/office/drawing/2014/main" id="{CBDDA867-18BC-F341-AC2A-042E2C241042}"/>
              </a:ext>
            </a:extLst>
          </p:cNvPr>
          <p:cNvPicPr preferRelativeResize="0"/>
          <p:nvPr userDrawn="1"/>
        </p:nvPicPr>
        <p:blipFill rotWithShape="1">
          <a:blip r:embed="rId4" cstate="screen">
            <a:alphaModFix/>
            <a:extLst>
              <a:ext uri="{28A0092B-C50C-407E-A947-70E740481C1C}">
                <a14:useLocalDpi xmlns:a14="http://schemas.microsoft.com/office/drawing/2010/main"/>
              </a:ext>
            </a:extLst>
          </a:blip>
          <a:srcRect/>
          <a:stretch/>
        </p:blipFill>
        <p:spPr>
          <a:xfrm>
            <a:off x="139302" y="153856"/>
            <a:ext cx="609579" cy="593324"/>
          </a:xfrm>
          <a:prstGeom prst="rect">
            <a:avLst/>
          </a:prstGeom>
          <a:noFill/>
          <a:ln>
            <a:noFill/>
          </a:ln>
        </p:spPr>
      </p:pic>
      <p:sp>
        <p:nvSpPr>
          <p:cNvPr id="13" name="Rectangle 12">
            <a:extLst>
              <a:ext uri="{FF2B5EF4-FFF2-40B4-BE49-F238E27FC236}">
                <a16:creationId xmlns:a16="http://schemas.microsoft.com/office/drawing/2014/main" id="{DB010D54-2298-F742-9A25-3A9F70F25BBD}"/>
              </a:ext>
            </a:extLst>
          </p:cNvPr>
          <p:cNvSpPr/>
          <p:nvPr userDrawn="1"/>
        </p:nvSpPr>
        <p:spPr>
          <a:xfrm>
            <a:off x="14288" y="2172769"/>
            <a:ext cx="3500438" cy="2274297"/>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Dyslexic" panose="00000500000000000000" pitchFamily="50" charset="0"/>
            </a:endParaRPr>
          </a:p>
        </p:txBody>
      </p:sp>
      <p:sp>
        <p:nvSpPr>
          <p:cNvPr id="14" name="Rectangle 13">
            <a:extLst>
              <a:ext uri="{FF2B5EF4-FFF2-40B4-BE49-F238E27FC236}">
                <a16:creationId xmlns:a16="http://schemas.microsoft.com/office/drawing/2014/main" id="{FB881EA0-49FC-7044-B11A-516501903E7B}"/>
              </a:ext>
            </a:extLst>
          </p:cNvPr>
          <p:cNvSpPr/>
          <p:nvPr userDrawn="1"/>
        </p:nvSpPr>
        <p:spPr>
          <a:xfrm>
            <a:off x="14288" y="4467907"/>
            <a:ext cx="3500438" cy="2357436"/>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Dyslexic" panose="00000500000000000000" pitchFamily="50" charset="0"/>
            </a:endParaRPr>
          </a:p>
        </p:txBody>
      </p:sp>
      <p:sp>
        <p:nvSpPr>
          <p:cNvPr id="15" name="Rectangle 14">
            <a:extLst>
              <a:ext uri="{FF2B5EF4-FFF2-40B4-BE49-F238E27FC236}">
                <a16:creationId xmlns:a16="http://schemas.microsoft.com/office/drawing/2014/main" id="{1A8A24F0-0CBC-C04D-AFA3-235DAFA023B2}"/>
              </a:ext>
            </a:extLst>
          </p:cNvPr>
          <p:cNvSpPr/>
          <p:nvPr userDrawn="1"/>
        </p:nvSpPr>
        <p:spPr>
          <a:xfrm>
            <a:off x="14288" y="940629"/>
            <a:ext cx="3500438" cy="1254842"/>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Dyslexic" panose="00000500000000000000" pitchFamily="50" charset="0"/>
            </a:endParaRPr>
          </a:p>
        </p:txBody>
      </p:sp>
      <p:pic>
        <p:nvPicPr>
          <p:cNvPr id="16" name="Google Shape;395;p52" descr="Related image">
            <a:extLst>
              <a:ext uri="{FF2B5EF4-FFF2-40B4-BE49-F238E27FC236}">
                <a16:creationId xmlns:a16="http://schemas.microsoft.com/office/drawing/2014/main" id="{DE730047-68D7-F146-AB9B-BAA8FA8CCA81}"/>
              </a:ext>
            </a:extLst>
          </p:cNvPr>
          <p:cNvPicPr preferRelativeResize="0"/>
          <p:nvPr userDrawn="1"/>
        </p:nvPicPr>
        <p:blipFill rotWithShape="1">
          <a:blip r:embed="rId5" cstate="screen">
            <a:alphaModFix/>
            <a:extLst>
              <a:ext uri="{28A0092B-C50C-407E-A947-70E740481C1C}">
                <a14:useLocalDpi xmlns:a14="http://schemas.microsoft.com/office/drawing/2010/main"/>
              </a:ext>
            </a:extLst>
          </a:blip>
          <a:srcRect/>
          <a:stretch/>
        </p:blipFill>
        <p:spPr>
          <a:xfrm>
            <a:off x="49073" y="4452020"/>
            <a:ext cx="570582" cy="599351"/>
          </a:xfrm>
          <a:prstGeom prst="rect">
            <a:avLst/>
          </a:prstGeom>
          <a:noFill/>
          <a:ln>
            <a:noFill/>
          </a:ln>
        </p:spPr>
      </p:pic>
      <p:sp>
        <p:nvSpPr>
          <p:cNvPr id="19" name="Google Shape;22;p2">
            <a:extLst>
              <a:ext uri="{FF2B5EF4-FFF2-40B4-BE49-F238E27FC236}">
                <a16:creationId xmlns:a16="http://schemas.microsoft.com/office/drawing/2014/main" id="{922C0E6C-A81E-1C43-B8B9-6C1F18990865}"/>
              </a:ext>
            </a:extLst>
          </p:cNvPr>
          <p:cNvSpPr/>
          <p:nvPr userDrawn="1"/>
        </p:nvSpPr>
        <p:spPr>
          <a:xfrm>
            <a:off x="571490" y="4541887"/>
            <a:ext cx="2373416" cy="35486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i="0" u="none" strike="noStrike" cap="none" dirty="0">
                <a:latin typeface="OpenDyslexic" panose="00000500000000000000" pitchFamily="50" charset="0"/>
                <a:ea typeface="Calibri"/>
                <a:cs typeface="Calibri"/>
                <a:sym typeface="Calibri"/>
              </a:rPr>
              <a:t>Expert Support:</a:t>
            </a:r>
            <a:endParaRPr b="1" dirty="0">
              <a:latin typeface="OpenDyslexic" panose="00000500000000000000" pitchFamily="50" charset="0"/>
              <a:ea typeface="Calibri"/>
              <a:cs typeface="Calibri"/>
              <a:sym typeface="Calibri"/>
            </a:endParaRPr>
          </a:p>
        </p:txBody>
      </p:sp>
      <p:sp>
        <p:nvSpPr>
          <p:cNvPr id="23" name="Text Placeholder 45"/>
          <p:cNvSpPr>
            <a:spLocks noGrp="1"/>
          </p:cNvSpPr>
          <p:nvPr>
            <p:ph type="body" sz="quarter" idx="11" hasCustomPrompt="1"/>
          </p:nvPr>
        </p:nvSpPr>
        <p:spPr>
          <a:xfrm>
            <a:off x="129382" y="2702881"/>
            <a:ext cx="3270250" cy="1627188"/>
          </a:xfrm>
        </p:spPr>
        <p:txBody>
          <a:bodyPr>
            <a:noAutofit/>
          </a:bodyPr>
          <a:lstStyle>
            <a:lvl1pPr marL="0" indent="0">
              <a:buNone/>
              <a:defRPr sz="1400" b="1"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definitions here</a:t>
            </a:r>
            <a:endParaRPr lang="en-US" dirty="0"/>
          </a:p>
        </p:txBody>
      </p:sp>
      <p:sp>
        <p:nvSpPr>
          <p:cNvPr id="24" name="Text Placeholder 47"/>
          <p:cNvSpPr>
            <a:spLocks noGrp="1"/>
          </p:cNvSpPr>
          <p:nvPr>
            <p:ph type="body" sz="quarter" idx="12" hasCustomPrompt="1"/>
          </p:nvPr>
        </p:nvSpPr>
        <p:spPr>
          <a:xfrm>
            <a:off x="150444" y="5125351"/>
            <a:ext cx="3249188" cy="1587500"/>
          </a:xfrm>
        </p:spPr>
        <p:txBody>
          <a:bodyPr>
            <a:noAutofit/>
          </a:bodyPr>
          <a:lstStyle>
            <a:lvl1pPr marL="0" indent="0">
              <a:buNone/>
              <a:defRPr sz="1400" b="1" baseline="0">
                <a:latin typeface="OpenDyslexic" panose="00000500000000000000" pitchFamily="50" charset="0"/>
              </a:defRPr>
            </a:lvl1pPr>
            <a:lvl2pPr>
              <a:defRPr sz="1400">
                <a:latin typeface="Comic Sans MS" panose="030F0702030302020204" pitchFamily="66" charset="0"/>
              </a:defRPr>
            </a:lvl2pPr>
            <a:lvl3pPr>
              <a:defRPr sz="1400">
                <a:latin typeface="Comic Sans MS" panose="030F0702030302020204" pitchFamily="66" charset="0"/>
              </a:defRPr>
            </a:lvl3pPr>
            <a:lvl4pPr>
              <a:defRPr sz="1400">
                <a:latin typeface="Comic Sans MS" panose="030F0702030302020204" pitchFamily="66" charset="0"/>
              </a:defRPr>
            </a:lvl4pPr>
            <a:lvl5pPr>
              <a:defRPr sz="1400">
                <a:latin typeface="Comic Sans MS" panose="030F0702030302020204" pitchFamily="66" charset="0"/>
              </a:defRPr>
            </a:lvl5pPr>
          </a:lstStyle>
          <a:p>
            <a:pPr lvl="0"/>
            <a:r>
              <a:rPr lang="en-GB" b="1" dirty="0"/>
              <a:t>Put help and support here</a:t>
            </a:r>
            <a:endParaRPr lang="en-US" dirty="0"/>
          </a:p>
        </p:txBody>
      </p:sp>
      <p:sp>
        <p:nvSpPr>
          <p:cNvPr id="26" name="Text Placeholder 45"/>
          <p:cNvSpPr>
            <a:spLocks noGrp="1"/>
          </p:cNvSpPr>
          <p:nvPr>
            <p:ph type="body" sz="quarter" idx="13" hasCustomPrompt="1"/>
          </p:nvPr>
        </p:nvSpPr>
        <p:spPr>
          <a:xfrm>
            <a:off x="891061" y="134774"/>
            <a:ext cx="4960414" cy="682003"/>
          </a:xfrm>
        </p:spPr>
        <p:txBody>
          <a:bodyPr>
            <a:noAutofit/>
          </a:bodyPr>
          <a:lstStyle>
            <a:lvl1pPr marL="0" indent="0">
              <a:buNone/>
              <a:defRPr sz="3600" b="1" baseline="0">
                <a:solidFill>
                  <a:schemeClr val="bg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Title of Task</a:t>
            </a:r>
            <a:endParaRPr lang="en-US" dirty="0"/>
          </a:p>
        </p:txBody>
      </p:sp>
      <p:sp>
        <p:nvSpPr>
          <p:cNvPr id="27" name="Text Placeholder 45"/>
          <p:cNvSpPr>
            <a:spLocks noGrp="1"/>
          </p:cNvSpPr>
          <p:nvPr>
            <p:ph type="body" sz="quarter" idx="15" hasCustomPrompt="1"/>
          </p:nvPr>
        </p:nvSpPr>
        <p:spPr>
          <a:xfrm>
            <a:off x="3629819" y="1077343"/>
            <a:ext cx="8401759" cy="5747999"/>
          </a:xfrm>
        </p:spPr>
        <p:txBody>
          <a:bodyPr>
            <a:noAutofit/>
          </a:bodyPr>
          <a:lstStyle>
            <a:lvl1pPr marL="0" indent="0">
              <a:buNone/>
              <a:defRPr sz="1800" b="1" baseline="0">
                <a:solidFill>
                  <a:srgbClr val="0070C0"/>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content here</a:t>
            </a:r>
            <a:endParaRPr lang="en-US" dirty="0"/>
          </a:p>
        </p:txBody>
      </p:sp>
      <p:sp>
        <p:nvSpPr>
          <p:cNvPr id="28" name="Text Placeholder 45"/>
          <p:cNvSpPr>
            <a:spLocks noGrp="1"/>
          </p:cNvSpPr>
          <p:nvPr>
            <p:ph type="body" sz="quarter" idx="14" hasCustomPrompt="1"/>
          </p:nvPr>
        </p:nvSpPr>
        <p:spPr>
          <a:xfrm>
            <a:off x="7535164" y="173784"/>
            <a:ext cx="3812227" cy="727073"/>
          </a:xfrm>
        </p:spPr>
        <p:txBody>
          <a:bodyPr>
            <a:noAutofit/>
          </a:bodyPr>
          <a:lstStyle>
            <a:lvl1pPr marL="0" indent="0">
              <a:buNone/>
              <a:defRPr sz="1600" b="1"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Developing objective here</a:t>
            </a:r>
            <a:endParaRPr lang="en-US" dirty="0"/>
          </a:p>
        </p:txBody>
      </p:sp>
      <p:sp>
        <p:nvSpPr>
          <p:cNvPr id="29" name="Google Shape;22;p2">
            <a:extLst>
              <a:ext uri="{FF2B5EF4-FFF2-40B4-BE49-F238E27FC236}">
                <a16:creationId xmlns:a16="http://schemas.microsoft.com/office/drawing/2014/main" id="{3F784EC3-4FAF-FF42-8CFF-26F42249E879}"/>
              </a:ext>
            </a:extLst>
          </p:cNvPr>
          <p:cNvSpPr/>
          <p:nvPr userDrawn="1"/>
        </p:nvSpPr>
        <p:spPr>
          <a:xfrm>
            <a:off x="585779" y="2239014"/>
            <a:ext cx="2453256" cy="35520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i="0" u="none" strike="noStrike" cap="none" dirty="0">
                <a:latin typeface="OpenDyslexic" panose="00000500000000000000" pitchFamily="50" charset="0"/>
                <a:ea typeface="Calibri"/>
                <a:cs typeface="Calibri"/>
                <a:sym typeface="Calibri"/>
              </a:rPr>
              <a:t>Technical Terms:</a:t>
            </a:r>
            <a:endParaRPr b="1" dirty="0">
              <a:latin typeface="OpenDyslexic" panose="00000500000000000000" pitchFamily="50" charset="0"/>
              <a:ea typeface="Calibri"/>
              <a:cs typeface="Calibri"/>
              <a:sym typeface="Calibri"/>
            </a:endParaRPr>
          </a:p>
        </p:txBody>
      </p:sp>
      <p:pic>
        <p:nvPicPr>
          <p:cNvPr id="30" name="Picture 29" descr="Image result for key words">
            <a:extLst>
              <a:ext uri="{FF2B5EF4-FFF2-40B4-BE49-F238E27FC236}">
                <a16:creationId xmlns:a16="http://schemas.microsoft.com/office/drawing/2014/main" id="{4D092767-4BBE-574D-B554-DDD79A75309E}"/>
              </a:ext>
            </a:extLst>
          </p:cNvPr>
          <p:cNvPicPr/>
          <p:nvPr userDrawn="1"/>
        </p:nvPicPr>
        <p:blipFill>
          <a:blip r:embed="rId6" r:link="rId7" cstate="screen">
            <a:extLst>
              <a:ext uri="{28A0092B-C50C-407E-A947-70E740481C1C}">
                <a14:useLocalDpi xmlns:a14="http://schemas.microsoft.com/office/drawing/2010/main"/>
              </a:ext>
            </a:extLst>
          </a:blip>
          <a:srcRect/>
          <a:stretch>
            <a:fillRect/>
          </a:stretch>
        </p:blipFill>
        <p:spPr bwMode="auto">
          <a:xfrm>
            <a:off x="112678" y="2220573"/>
            <a:ext cx="453186" cy="453186"/>
          </a:xfrm>
          <a:prstGeom prst="rect">
            <a:avLst/>
          </a:prstGeom>
          <a:noFill/>
          <a:ln>
            <a:noFill/>
          </a:ln>
        </p:spPr>
      </p:pic>
    </p:spTree>
    <p:controls>
      <mc:AlternateContent xmlns:mc="http://schemas.openxmlformats.org/markup-compatibility/2006">
        <mc:Choice xmlns:v="urn:schemas-microsoft-com:vml" Requires="v">
          <p:control r:id="rId1" imgW="3351240" imgH="1065240"/>
        </mc:Choice>
        <mc:Fallback>
          <p:control r:id="rId1" imgW="3351240" imgH="1065240">
            <p:pic>
              <p:nvPicPr>
                <p:cNvPr id="25" name="ShockwaveFlash1"/>
                <p:cNvPicPr>
                  <a:picLocks/>
                </p:cNvPicPr>
                <p:nvPr/>
              </p:nvPicPr>
              <p:blipFill>
                <a:blip r:embed="rId8"/>
                <a:stretch>
                  <a:fillRect/>
                </a:stretch>
              </p:blipFill>
              <p:spPr>
                <a:xfrm>
                  <a:off x="97339" y="1021598"/>
                  <a:ext cx="3351212" cy="1065212"/>
                </a:xfrm>
                <a:prstGeom prst="rect">
                  <a:avLst/>
                </a:prstGeom>
              </p:spPr>
            </p:pic>
          </p:control>
        </mc:Fallback>
      </mc:AlternateContent>
    </p:controls>
    <p:extLst>
      <p:ext uri="{BB962C8B-B14F-4D97-AF65-F5344CB8AC3E}">
        <p14:creationId xmlns:p14="http://schemas.microsoft.com/office/powerpoint/2010/main" val="220987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astering Task (Written)">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7A0C308D-D1D1-044A-81F3-2365CB3D6CB1}"/>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backgroundRemoval t="2148" b="99219" l="9961" r="89844">
                        <a14:foregroundMark x1="57422" y1="4688" x2="41992" y2="4492"/>
                        <a14:foregroundMark x1="48242" y1="95117" x2="53320" y2="95313"/>
                        <a14:foregroundMark x1="51953" y1="99414" x2="50977" y2="99609"/>
                        <a14:foregroundMark x1="23633" y1="26758" x2="25977" y2="32227"/>
                        <a14:foregroundMark x1="73438" y1="41016" x2="74023" y2="18945"/>
                        <a14:foregroundMark x1="73714" y1="51939" x2="73633" y2="52148"/>
                        <a14:foregroundMark x1="65039" y1="2344" x2="36914" y2="2930"/>
                        <a14:foregroundMark x1="36914" y1="2930" x2="33398" y2="2148"/>
                        <a14:foregroundMark x1="61328" y1="27344" x2="61160" y2="27723"/>
                        <a14:foregroundMark x1="27027" y1="8108" x2="29730" y2="46847"/>
                        <a14:foregroundMark x1="63964" y1="9910" x2="54955" y2="21622"/>
                        <a14:foregroundMark x1="52252" y1="60360" x2="47748" y2="76577"/>
                        <a14:foregroundMark x1="73874" y1="12613" x2="63964" y2="34234"/>
                        <a14:foregroundMark x1="60360" y1="84685" x2="62162" y2="85586"/>
                        <a14:foregroundMark x1="63063" y1="85586" x2="54955" y2="85586"/>
                        <a14:backgroundMark x1="29297" y1="4688" x2="36914" y2="21680"/>
                        <a14:backgroundMark x1="36914" y1="21680" x2="38672" y2="23438"/>
                        <a14:backgroundMark x1="65793" y1="13558" x2="70508" y2="4297"/>
                        <a14:backgroundMark x1="52344" y1="42383" x2="68750" y2="48633"/>
                        <a14:backgroundMark x1="93555" y1="7227" x2="93164" y2="44922"/>
                        <a14:backgroundMark x1="92188" y1="45508" x2="90234" y2="85547"/>
                        <a14:backgroundMark x1="90234" y1="85547" x2="88867" y2="89844"/>
                        <a14:backgroundMark x1="16992" y1="10742" x2="21680" y2="7422"/>
                        <a14:backgroundMark x1="23633" y1="3711" x2="20313" y2="7422"/>
                        <a14:backgroundMark x1="60352" y1="22656" x2="39844" y2="22266"/>
                        <a14:backgroundMark x1="39844" y1="22266" x2="39063" y2="21875"/>
                        <a14:backgroundMark x1="49805" y1="22461" x2="59766" y2="22461"/>
                        <a14:backgroundMark x1="64754" y1="13198" x2="69336" y2="4688"/>
                        <a14:backgroundMark x1="59766" y1="22461" x2="61164" y2="19865"/>
                        <a14:backgroundMark x1="63834" y1="20791" x2="61336" y2="27347"/>
                        <a14:backgroundMark x1="70117" y1="4297" x2="66496" y2="13801"/>
                        <a14:backgroundMark x1="57044" y1="37587" x2="54102" y2="40039"/>
                        <a14:backgroundMark x1="73633" y1="53516" x2="74182" y2="52352"/>
                        <a14:backgroundMark x1="87266" y1="26663" x2="89258" y2="24219"/>
                        <a14:backgroundMark x1="40625" y1="44336" x2="27148" y2="53320"/>
                        <a14:backgroundMark x1="34766" y1="46484" x2="32813" y2="48242"/>
                        <a14:backgroundMark x1="43555" y1="43359" x2="36328" y2="45703"/>
                        <a14:backgroundMark x1="88672" y1="23828" x2="75586" y2="52734"/>
                        <a14:backgroundMark x1="69922" y1="3906" x2="70703" y2="2148"/>
                        <a14:backgroundMark x1="72070" y1="1758" x2="66875" y2="13933"/>
                        <a14:backgroundMark x1="71875" y1="53906" x2="68750" y2="50781"/>
                        <a14:backgroundMark x1="24414" y1="3711" x2="21875" y2="5859"/>
                        <a14:backgroundMark x1="66602" y1="13477" x2="63672" y2="19922"/>
                        <a14:backgroundMark x1="68750" y1="4297" x2="61328" y2="19922"/>
                        <a14:backgroundMark x1="59961" y1="27344" x2="56055" y2="39258"/>
                        <a14:backgroundMark x1="29297" y1="2344" x2="27148" y2="1758"/>
                        <a14:backgroundMark x1="25000" y1="2539" x2="24023" y2="4297"/>
                        <a14:backgroundMark x1="17383" y1="11328" x2="11914" y2="17969"/>
                        <a14:backgroundMark x1="11914" y1="17969" x2="11523" y2="17969"/>
                        <a14:backgroundMark x1="58008" y1="84180" x2="59375" y2="86719"/>
                        <a14:backgroundMark x1="65039" y1="70117" x2="63477" y2="72656"/>
                        <a14:backgroundMark x1="49805" y1="52148" x2="48438" y2="52734"/>
                        <a14:backgroundMark x1="63672" y1="97266" x2="62500" y2="97852"/>
                        <a14:backgroundMark x1="72656" y1="87695" x2="72656" y2="87695"/>
                        <a14:backgroundMark x1="73633" y1="87109" x2="72656" y2="87305"/>
                        <a14:backgroundMark x1="41211" y1="99609" x2="41211" y2="99609"/>
                      </a14:backgroundRemoval>
                    </a14:imgEffect>
                  </a14:imgLayer>
                </a14:imgProps>
              </a:ext>
              <a:ext uri="{28A0092B-C50C-407E-A947-70E740481C1C}">
                <a14:useLocalDpi xmlns:a14="http://schemas.microsoft.com/office/drawing/2010/main"/>
              </a:ext>
            </a:extLst>
          </a:blip>
          <a:stretch>
            <a:fillRect/>
          </a:stretch>
        </p:blipFill>
        <p:spPr>
          <a:xfrm>
            <a:off x="11488614" y="173784"/>
            <a:ext cx="633047" cy="633047"/>
          </a:xfrm>
          <a:prstGeom prst="rect">
            <a:avLst/>
          </a:prstGeom>
        </p:spPr>
      </p:pic>
      <p:sp>
        <p:nvSpPr>
          <p:cNvPr id="8" name="Google Shape;21;p2">
            <a:extLst>
              <a:ext uri="{FF2B5EF4-FFF2-40B4-BE49-F238E27FC236}">
                <a16:creationId xmlns:a16="http://schemas.microsoft.com/office/drawing/2014/main" id="{BACAEEE7-6053-4343-B54E-B0C113F6D26F}"/>
              </a:ext>
            </a:extLst>
          </p:cNvPr>
          <p:cNvSpPr/>
          <p:nvPr userDrawn="1"/>
        </p:nvSpPr>
        <p:spPr>
          <a:xfrm>
            <a:off x="5851475" y="6413"/>
            <a:ext cx="9734774" cy="936157"/>
          </a:xfrm>
          <a:prstGeom prst="flowChartInputOutput">
            <a:avLst/>
          </a:prstGeom>
          <a:solidFill>
            <a:srgbClr val="7030A0">
              <a:alpha val="50000"/>
            </a:srgbClr>
          </a:solidFill>
          <a:ln w="12700" cap="flat" cmpd="sng">
            <a:solidFill>
              <a:srgbClr val="7030A0">
                <a:alpha val="5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OpenDyslexic" panose="00000500000000000000" pitchFamily="50" charset="0"/>
              <a:ea typeface="Calibri"/>
              <a:cs typeface="Calibri"/>
              <a:sym typeface="Calibri"/>
            </a:endParaRPr>
          </a:p>
        </p:txBody>
      </p:sp>
      <p:sp>
        <p:nvSpPr>
          <p:cNvPr id="7" name="Google Shape;21;p2">
            <a:extLst>
              <a:ext uri="{FF2B5EF4-FFF2-40B4-BE49-F238E27FC236}">
                <a16:creationId xmlns:a16="http://schemas.microsoft.com/office/drawing/2014/main" id="{7499D919-8C49-764A-96F9-D1CEC839C84A}"/>
              </a:ext>
            </a:extLst>
          </p:cNvPr>
          <p:cNvSpPr/>
          <p:nvPr userDrawn="1"/>
        </p:nvSpPr>
        <p:spPr>
          <a:xfrm>
            <a:off x="-1941992" y="0"/>
            <a:ext cx="9734774" cy="936157"/>
          </a:xfrm>
          <a:prstGeom prst="flowChartInputOutput">
            <a:avLst/>
          </a:prstGeom>
          <a:solidFill>
            <a:srgbClr val="7030A0">
              <a:alpha val="80000"/>
            </a:srgbClr>
          </a:solidFill>
          <a:ln w="12700" cap="flat" cmpd="sng">
            <a:solidFill>
              <a:schemeClr val="dk1">
                <a:alpha val="8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Dyslexic" panose="00000500000000000000" pitchFamily="50" charset="0"/>
              <a:ea typeface="Calibri"/>
              <a:cs typeface="Calibri"/>
              <a:sym typeface="Calibri"/>
            </a:endParaRPr>
          </a:p>
        </p:txBody>
      </p:sp>
      <p:pic>
        <p:nvPicPr>
          <p:cNvPr id="12" name="Google Shape;66;p8" descr="Image result for pencil clipart">
            <a:extLst>
              <a:ext uri="{FF2B5EF4-FFF2-40B4-BE49-F238E27FC236}">
                <a16:creationId xmlns:a16="http://schemas.microsoft.com/office/drawing/2014/main" id="{677D16A0-44DF-AD46-9B7C-5E663B68670B}"/>
              </a:ext>
            </a:extLst>
          </p:cNvPr>
          <p:cNvPicPr preferRelativeResize="0"/>
          <p:nvPr userDrawn="1"/>
        </p:nvPicPr>
        <p:blipFill rotWithShape="1">
          <a:blip r:embed="rId5" cstate="screen">
            <a:alphaModFix/>
            <a:extLst>
              <a:ext uri="{28A0092B-C50C-407E-A947-70E740481C1C}">
                <a14:useLocalDpi xmlns:a14="http://schemas.microsoft.com/office/drawing/2010/main"/>
              </a:ext>
            </a:extLst>
          </a:blip>
          <a:srcRect/>
          <a:stretch/>
        </p:blipFill>
        <p:spPr>
          <a:xfrm>
            <a:off x="139302" y="153856"/>
            <a:ext cx="609579" cy="593324"/>
          </a:xfrm>
          <a:prstGeom prst="rect">
            <a:avLst/>
          </a:prstGeom>
          <a:noFill/>
          <a:ln>
            <a:noFill/>
          </a:ln>
        </p:spPr>
      </p:pic>
      <p:sp>
        <p:nvSpPr>
          <p:cNvPr id="13" name="Rectangle 12">
            <a:extLst>
              <a:ext uri="{FF2B5EF4-FFF2-40B4-BE49-F238E27FC236}">
                <a16:creationId xmlns:a16="http://schemas.microsoft.com/office/drawing/2014/main" id="{05038424-8801-374C-B4C9-1745B4B46448}"/>
              </a:ext>
            </a:extLst>
          </p:cNvPr>
          <p:cNvSpPr/>
          <p:nvPr userDrawn="1"/>
        </p:nvSpPr>
        <p:spPr>
          <a:xfrm>
            <a:off x="14288" y="2172769"/>
            <a:ext cx="3500438" cy="2274297"/>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Dyslexic" panose="00000500000000000000" pitchFamily="50" charset="0"/>
            </a:endParaRPr>
          </a:p>
        </p:txBody>
      </p:sp>
      <p:sp>
        <p:nvSpPr>
          <p:cNvPr id="14" name="Rectangle 13">
            <a:extLst>
              <a:ext uri="{FF2B5EF4-FFF2-40B4-BE49-F238E27FC236}">
                <a16:creationId xmlns:a16="http://schemas.microsoft.com/office/drawing/2014/main" id="{62665C89-B798-F043-8DD7-1507DDFFFF30}"/>
              </a:ext>
            </a:extLst>
          </p:cNvPr>
          <p:cNvSpPr/>
          <p:nvPr userDrawn="1"/>
        </p:nvSpPr>
        <p:spPr>
          <a:xfrm>
            <a:off x="14288" y="4467907"/>
            <a:ext cx="3500438" cy="2357436"/>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Dyslexic" panose="00000500000000000000" pitchFamily="50" charset="0"/>
            </a:endParaRPr>
          </a:p>
        </p:txBody>
      </p:sp>
      <p:sp>
        <p:nvSpPr>
          <p:cNvPr id="15" name="Rectangle 14">
            <a:extLst>
              <a:ext uri="{FF2B5EF4-FFF2-40B4-BE49-F238E27FC236}">
                <a16:creationId xmlns:a16="http://schemas.microsoft.com/office/drawing/2014/main" id="{5B637222-C655-0F47-A4A7-8636BD8145D0}"/>
              </a:ext>
            </a:extLst>
          </p:cNvPr>
          <p:cNvSpPr/>
          <p:nvPr userDrawn="1"/>
        </p:nvSpPr>
        <p:spPr>
          <a:xfrm>
            <a:off x="14288" y="940629"/>
            <a:ext cx="3500438" cy="1254842"/>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Dyslexic" panose="00000500000000000000" pitchFamily="50" charset="0"/>
            </a:endParaRPr>
          </a:p>
        </p:txBody>
      </p:sp>
      <p:pic>
        <p:nvPicPr>
          <p:cNvPr id="16" name="Google Shape;395;p52" descr="Related image">
            <a:extLst>
              <a:ext uri="{FF2B5EF4-FFF2-40B4-BE49-F238E27FC236}">
                <a16:creationId xmlns:a16="http://schemas.microsoft.com/office/drawing/2014/main" id="{733D079D-D76F-0441-B626-AD7A8B126FB6}"/>
              </a:ext>
            </a:extLst>
          </p:cNvPr>
          <p:cNvPicPr preferRelativeResize="0"/>
          <p:nvPr userDrawn="1"/>
        </p:nvPicPr>
        <p:blipFill rotWithShape="1">
          <a:blip r:embed="rId6" cstate="screen">
            <a:alphaModFix/>
            <a:extLst>
              <a:ext uri="{28A0092B-C50C-407E-A947-70E740481C1C}">
                <a14:useLocalDpi xmlns:a14="http://schemas.microsoft.com/office/drawing/2010/main"/>
              </a:ext>
            </a:extLst>
          </a:blip>
          <a:srcRect/>
          <a:stretch/>
        </p:blipFill>
        <p:spPr>
          <a:xfrm>
            <a:off x="49073" y="4452020"/>
            <a:ext cx="570582" cy="599351"/>
          </a:xfrm>
          <a:prstGeom prst="rect">
            <a:avLst/>
          </a:prstGeom>
          <a:noFill/>
          <a:ln>
            <a:noFill/>
          </a:ln>
        </p:spPr>
      </p:pic>
      <p:sp>
        <p:nvSpPr>
          <p:cNvPr id="19" name="Google Shape;22;p2">
            <a:extLst>
              <a:ext uri="{FF2B5EF4-FFF2-40B4-BE49-F238E27FC236}">
                <a16:creationId xmlns:a16="http://schemas.microsoft.com/office/drawing/2014/main" id="{D42704C3-F35D-7D46-98D0-94D889E2DC83}"/>
              </a:ext>
            </a:extLst>
          </p:cNvPr>
          <p:cNvSpPr/>
          <p:nvPr userDrawn="1"/>
        </p:nvSpPr>
        <p:spPr>
          <a:xfrm>
            <a:off x="571490" y="4541887"/>
            <a:ext cx="2427203" cy="35486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i="0" u="none" strike="noStrike" cap="none" dirty="0">
                <a:latin typeface="OpenDyslexic" panose="00000500000000000000" pitchFamily="50" charset="0"/>
                <a:ea typeface="Calibri"/>
                <a:cs typeface="Calibri"/>
                <a:sym typeface="Calibri"/>
              </a:rPr>
              <a:t>Expert Support:</a:t>
            </a:r>
            <a:endParaRPr b="1" dirty="0">
              <a:latin typeface="OpenDyslexic" panose="00000500000000000000" pitchFamily="50" charset="0"/>
              <a:ea typeface="Calibri"/>
              <a:cs typeface="Calibri"/>
              <a:sym typeface="Calibri"/>
            </a:endParaRPr>
          </a:p>
        </p:txBody>
      </p:sp>
      <p:sp>
        <p:nvSpPr>
          <p:cNvPr id="22" name="Text Placeholder 45"/>
          <p:cNvSpPr>
            <a:spLocks noGrp="1"/>
          </p:cNvSpPr>
          <p:nvPr>
            <p:ph type="body" sz="quarter" idx="11" hasCustomPrompt="1"/>
          </p:nvPr>
        </p:nvSpPr>
        <p:spPr>
          <a:xfrm>
            <a:off x="129382" y="2702881"/>
            <a:ext cx="3270250" cy="1627188"/>
          </a:xfrm>
        </p:spPr>
        <p:txBody>
          <a:bodyPr>
            <a:noAutofit/>
          </a:bodyPr>
          <a:lstStyle>
            <a:lvl1pPr marL="0" indent="0">
              <a:buNone/>
              <a:defRPr sz="1400" b="1"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definitions here</a:t>
            </a:r>
            <a:endParaRPr lang="en-US" dirty="0"/>
          </a:p>
        </p:txBody>
      </p:sp>
      <p:sp>
        <p:nvSpPr>
          <p:cNvPr id="23" name="Text Placeholder 47"/>
          <p:cNvSpPr>
            <a:spLocks noGrp="1"/>
          </p:cNvSpPr>
          <p:nvPr>
            <p:ph type="body" sz="quarter" idx="12" hasCustomPrompt="1"/>
          </p:nvPr>
        </p:nvSpPr>
        <p:spPr>
          <a:xfrm>
            <a:off x="150444" y="5125351"/>
            <a:ext cx="3249188" cy="1587500"/>
          </a:xfrm>
        </p:spPr>
        <p:txBody>
          <a:bodyPr>
            <a:noAutofit/>
          </a:bodyPr>
          <a:lstStyle>
            <a:lvl1pPr marL="0" indent="0">
              <a:buNone/>
              <a:defRPr sz="1400" b="1" baseline="0">
                <a:latin typeface="OpenDyslexic" panose="00000500000000000000" pitchFamily="50" charset="0"/>
              </a:defRPr>
            </a:lvl1pPr>
            <a:lvl2pPr>
              <a:defRPr sz="1400">
                <a:latin typeface="Comic Sans MS" panose="030F0702030302020204" pitchFamily="66" charset="0"/>
              </a:defRPr>
            </a:lvl2pPr>
            <a:lvl3pPr>
              <a:defRPr sz="1400">
                <a:latin typeface="Comic Sans MS" panose="030F0702030302020204" pitchFamily="66" charset="0"/>
              </a:defRPr>
            </a:lvl3pPr>
            <a:lvl4pPr>
              <a:defRPr sz="1400">
                <a:latin typeface="Comic Sans MS" panose="030F0702030302020204" pitchFamily="66" charset="0"/>
              </a:defRPr>
            </a:lvl4pPr>
            <a:lvl5pPr>
              <a:defRPr sz="1400">
                <a:latin typeface="Comic Sans MS" panose="030F0702030302020204" pitchFamily="66" charset="0"/>
              </a:defRPr>
            </a:lvl5pPr>
          </a:lstStyle>
          <a:p>
            <a:pPr lvl="0"/>
            <a:r>
              <a:rPr lang="en-GB" b="1" dirty="0"/>
              <a:t>Put help and support here</a:t>
            </a:r>
            <a:endParaRPr lang="en-US" dirty="0"/>
          </a:p>
        </p:txBody>
      </p:sp>
      <p:sp>
        <p:nvSpPr>
          <p:cNvPr id="25" name="Text Placeholder 45"/>
          <p:cNvSpPr>
            <a:spLocks noGrp="1"/>
          </p:cNvSpPr>
          <p:nvPr>
            <p:ph type="body" sz="quarter" idx="13" hasCustomPrompt="1"/>
          </p:nvPr>
        </p:nvSpPr>
        <p:spPr>
          <a:xfrm>
            <a:off x="891061" y="134774"/>
            <a:ext cx="4960414" cy="682003"/>
          </a:xfrm>
        </p:spPr>
        <p:txBody>
          <a:bodyPr>
            <a:noAutofit/>
          </a:bodyPr>
          <a:lstStyle>
            <a:lvl1pPr marL="0" indent="0">
              <a:buNone/>
              <a:defRPr sz="3600" b="1" baseline="0">
                <a:solidFill>
                  <a:schemeClr val="bg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Title of Task</a:t>
            </a:r>
            <a:endParaRPr lang="en-US" dirty="0"/>
          </a:p>
        </p:txBody>
      </p:sp>
      <p:sp>
        <p:nvSpPr>
          <p:cNvPr id="26" name="Text Placeholder 45"/>
          <p:cNvSpPr>
            <a:spLocks noGrp="1"/>
          </p:cNvSpPr>
          <p:nvPr>
            <p:ph type="body" sz="quarter" idx="15" hasCustomPrompt="1"/>
          </p:nvPr>
        </p:nvSpPr>
        <p:spPr>
          <a:xfrm>
            <a:off x="3629819" y="1077343"/>
            <a:ext cx="8401759" cy="5747999"/>
          </a:xfrm>
        </p:spPr>
        <p:txBody>
          <a:bodyPr>
            <a:noAutofit/>
          </a:bodyPr>
          <a:lstStyle>
            <a:lvl1pPr marL="0" indent="0">
              <a:buNone/>
              <a:defRPr sz="1800" b="1" baseline="0">
                <a:solidFill>
                  <a:srgbClr val="0070C0"/>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content here</a:t>
            </a:r>
            <a:endParaRPr lang="en-US" dirty="0"/>
          </a:p>
        </p:txBody>
      </p:sp>
      <p:sp>
        <p:nvSpPr>
          <p:cNvPr id="27" name="Text Placeholder 45"/>
          <p:cNvSpPr>
            <a:spLocks noGrp="1"/>
          </p:cNvSpPr>
          <p:nvPr>
            <p:ph type="body" sz="quarter" idx="14" hasCustomPrompt="1"/>
          </p:nvPr>
        </p:nvSpPr>
        <p:spPr>
          <a:xfrm>
            <a:off x="7535164" y="173784"/>
            <a:ext cx="3812227" cy="727073"/>
          </a:xfrm>
        </p:spPr>
        <p:txBody>
          <a:bodyPr>
            <a:noAutofit/>
          </a:bodyPr>
          <a:lstStyle>
            <a:lvl1pPr marL="0" indent="0">
              <a:buNone/>
              <a:defRPr sz="1600" b="1"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Mastering objective here</a:t>
            </a:r>
            <a:endParaRPr lang="en-US" dirty="0"/>
          </a:p>
        </p:txBody>
      </p:sp>
      <p:sp>
        <p:nvSpPr>
          <p:cNvPr id="29" name="Google Shape;22;p2">
            <a:extLst>
              <a:ext uri="{FF2B5EF4-FFF2-40B4-BE49-F238E27FC236}">
                <a16:creationId xmlns:a16="http://schemas.microsoft.com/office/drawing/2014/main" id="{0D3AA3BC-05BD-0C4B-8311-B35D631EFF32}"/>
              </a:ext>
            </a:extLst>
          </p:cNvPr>
          <p:cNvSpPr/>
          <p:nvPr userDrawn="1"/>
        </p:nvSpPr>
        <p:spPr>
          <a:xfrm>
            <a:off x="585778" y="2239014"/>
            <a:ext cx="2412915" cy="35520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i="0" u="none" strike="noStrike" cap="none" dirty="0">
                <a:latin typeface="OpenDyslexic" panose="00000500000000000000" pitchFamily="50" charset="0"/>
                <a:ea typeface="Calibri"/>
                <a:cs typeface="Calibri"/>
                <a:sym typeface="Calibri"/>
              </a:rPr>
              <a:t>Technical Terms:</a:t>
            </a:r>
            <a:endParaRPr b="1" dirty="0">
              <a:latin typeface="OpenDyslexic" panose="00000500000000000000" pitchFamily="50" charset="0"/>
              <a:ea typeface="Calibri"/>
              <a:cs typeface="Calibri"/>
              <a:sym typeface="Calibri"/>
            </a:endParaRPr>
          </a:p>
        </p:txBody>
      </p:sp>
      <p:pic>
        <p:nvPicPr>
          <p:cNvPr id="30" name="Picture 29" descr="Image result for key words">
            <a:extLst>
              <a:ext uri="{FF2B5EF4-FFF2-40B4-BE49-F238E27FC236}">
                <a16:creationId xmlns:a16="http://schemas.microsoft.com/office/drawing/2014/main" id="{8AC9DD45-CA73-7E4A-97FD-ADAE4491DBEF}"/>
              </a:ext>
            </a:extLst>
          </p:cNvPr>
          <p:cNvPicPr/>
          <p:nvPr userDrawn="1"/>
        </p:nvPicPr>
        <p:blipFill>
          <a:blip r:embed="rId7" r:link="rId8" cstate="screen">
            <a:extLst>
              <a:ext uri="{28A0092B-C50C-407E-A947-70E740481C1C}">
                <a14:useLocalDpi xmlns:a14="http://schemas.microsoft.com/office/drawing/2010/main"/>
              </a:ext>
            </a:extLst>
          </a:blip>
          <a:srcRect/>
          <a:stretch>
            <a:fillRect/>
          </a:stretch>
        </p:blipFill>
        <p:spPr bwMode="auto">
          <a:xfrm>
            <a:off x="112678" y="2220573"/>
            <a:ext cx="453186" cy="453186"/>
          </a:xfrm>
          <a:prstGeom prst="rect">
            <a:avLst/>
          </a:prstGeom>
          <a:noFill/>
          <a:ln>
            <a:noFill/>
          </a:ln>
        </p:spPr>
      </p:pic>
    </p:spTree>
    <p:controls>
      <mc:AlternateContent xmlns:mc="http://schemas.openxmlformats.org/markup-compatibility/2006">
        <mc:Choice xmlns:v="urn:schemas-microsoft-com:vml" Requires="v">
          <p:control r:id="rId1" imgW="3351240" imgH="1065240"/>
        </mc:Choice>
        <mc:Fallback>
          <p:control r:id="rId1" imgW="3351240" imgH="1065240">
            <p:pic>
              <p:nvPicPr>
                <p:cNvPr id="24" name="ShockwaveFlash1"/>
                <p:cNvPicPr>
                  <a:picLocks/>
                </p:cNvPicPr>
                <p:nvPr/>
              </p:nvPicPr>
              <p:blipFill>
                <a:blip r:embed="rId9"/>
                <a:stretch>
                  <a:fillRect/>
                </a:stretch>
              </p:blipFill>
              <p:spPr>
                <a:xfrm>
                  <a:off x="97339" y="1021598"/>
                  <a:ext cx="3351212" cy="1065212"/>
                </a:xfrm>
                <a:prstGeom prst="rect">
                  <a:avLst/>
                </a:prstGeom>
              </p:spPr>
            </p:pic>
          </p:control>
        </mc:Fallback>
      </mc:AlternateContent>
    </p:controls>
    <p:extLst>
      <p:ext uri="{BB962C8B-B14F-4D97-AF65-F5344CB8AC3E}">
        <p14:creationId xmlns:p14="http://schemas.microsoft.com/office/powerpoint/2010/main" val="20591756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merging Task (Screenshot)">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E33CFD74-5DC8-F849-8C01-D89FD1170ED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1524658" y="0"/>
            <a:ext cx="631671" cy="835716"/>
          </a:xfrm>
          <a:prstGeom prst="rect">
            <a:avLst/>
          </a:prstGeom>
        </p:spPr>
      </p:pic>
      <p:sp>
        <p:nvSpPr>
          <p:cNvPr id="7" name="Google Shape;21;p2">
            <a:extLst>
              <a:ext uri="{FF2B5EF4-FFF2-40B4-BE49-F238E27FC236}">
                <a16:creationId xmlns:a16="http://schemas.microsoft.com/office/drawing/2014/main" id="{7499D919-8C49-764A-96F9-D1CEC839C84A}"/>
              </a:ext>
            </a:extLst>
          </p:cNvPr>
          <p:cNvSpPr/>
          <p:nvPr userDrawn="1"/>
        </p:nvSpPr>
        <p:spPr>
          <a:xfrm>
            <a:off x="-1941992" y="0"/>
            <a:ext cx="9734774" cy="936157"/>
          </a:xfrm>
          <a:prstGeom prst="flowChartInputOutput">
            <a:avLst/>
          </a:prstGeom>
          <a:solidFill>
            <a:srgbClr val="7030A0">
              <a:alpha val="80000"/>
            </a:srgbClr>
          </a:solidFill>
          <a:ln w="12700" cap="flat" cmpd="sng">
            <a:solidFill>
              <a:schemeClr val="dk1">
                <a:alpha val="8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Dyslexic" panose="00000500000000000000" pitchFamily="50" charset="0"/>
              <a:ea typeface="Calibri"/>
              <a:cs typeface="Calibri"/>
              <a:sym typeface="Calibri"/>
            </a:endParaRPr>
          </a:p>
        </p:txBody>
      </p:sp>
      <p:sp>
        <p:nvSpPr>
          <p:cNvPr id="9" name="Google Shape;21;p2">
            <a:extLst>
              <a:ext uri="{FF2B5EF4-FFF2-40B4-BE49-F238E27FC236}">
                <a16:creationId xmlns:a16="http://schemas.microsoft.com/office/drawing/2014/main" id="{BACAEEE7-6053-4343-B54E-B0C113F6D26F}"/>
              </a:ext>
            </a:extLst>
          </p:cNvPr>
          <p:cNvSpPr/>
          <p:nvPr userDrawn="1"/>
        </p:nvSpPr>
        <p:spPr>
          <a:xfrm>
            <a:off x="5851475" y="6413"/>
            <a:ext cx="9734774" cy="936157"/>
          </a:xfrm>
          <a:prstGeom prst="flowChartInputOutput">
            <a:avLst/>
          </a:prstGeom>
          <a:solidFill>
            <a:srgbClr val="00B050">
              <a:alpha val="50000"/>
            </a:srgbClr>
          </a:solidFill>
          <a:ln w="12700" cap="flat" cmpd="sng">
            <a:solidFill>
              <a:srgbClr val="00B050">
                <a:alpha val="5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OpenDyslexic" panose="00000500000000000000" pitchFamily="50" charset="0"/>
              <a:ea typeface="Calibri"/>
              <a:cs typeface="Calibri"/>
              <a:sym typeface="Calibri"/>
            </a:endParaRPr>
          </a:p>
        </p:txBody>
      </p:sp>
      <p:pic>
        <p:nvPicPr>
          <p:cNvPr id="12" name="Google Shape;79;p10">
            <a:extLst>
              <a:ext uri="{FF2B5EF4-FFF2-40B4-BE49-F238E27FC236}">
                <a16:creationId xmlns:a16="http://schemas.microsoft.com/office/drawing/2014/main" id="{FDEB69B4-36DA-1640-ABC7-F02574C1334D}"/>
              </a:ext>
            </a:extLst>
          </p:cNvPr>
          <p:cNvPicPr preferRelativeResize="0"/>
          <p:nvPr userDrawn="1"/>
        </p:nvPicPr>
        <p:blipFill rotWithShape="1">
          <a:blip r:embed="rId4" cstate="screen">
            <a:alphaModFix/>
            <a:extLst>
              <a:ext uri="{28A0092B-C50C-407E-A947-70E740481C1C}">
                <a14:useLocalDpi xmlns:a14="http://schemas.microsoft.com/office/drawing/2010/main"/>
              </a:ext>
            </a:extLst>
          </a:blip>
          <a:srcRect/>
          <a:stretch/>
        </p:blipFill>
        <p:spPr>
          <a:xfrm>
            <a:off x="96438" y="105283"/>
            <a:ext cx="726190" cy="712225"/>
          </a:xfrm>
          <a:prstGeom prst="rect">
            <a:avLst/>
          </a:prstGeom>
          <a:noFill/>
          <a:ln>
            <a:noFill/>
          </a:ln>
        </p:spPr>
      </p:pic>
      <p:sp>
        <p:nvSpPr>
          <p:cNvPr id="13" name="Rectangle 12">
            <a:extLst>
              <a:ext uri="{FF2B5EF4-FFF2-40B4-BE49-F238E27FC236}">
                <a16:creationId xmlns:a16="http://schemas.microsoft.com/office/drawing/2014/main" id="{47203C9C-CAA1-674E-81BB-ABBAF0F73564}"/>
              </a:ext>
            </a:extLst>
          </p:cNvPr>
          <p:cNvSpPr/>
          <p:nvPr userDrawn="1"/>
        </p:nvSpPr>
        <p:spPr>
          <a:xfrm>
            <a:off x="14288" y="2172769"/>
            <a:ext cx="3500438" cy="2274297"/>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Dyslexic" panose="00000500000000000000" pitchFamily="50" charset="0"/>
            </a:endParaRPr>
          </a:p>
        </p:txBody>
      </p:sp>
      <p:sp>
        <p:nvSpPr>
          <p:cNvPr id="14" name="Rectangle 13">
            <a:extLst>
              <a:ext uri="{FF2B5EF4-FFF2-40B4-BE49-F238E27FC236}">
                <a16:creationId xmlns:a16="http://schemas.microsoft.com/office/drawing/2014/main" id="{2396DEE7-72E6-7E49-81FE-D6A2D325C1D7}"/>
              </a:ext>
            </a:extLst>
          </p:cNvPr>
          <p:cNvSpPr/>
          <p:nvPr userDrawn="1"/>
        </p:nvSpPr>
        <p:spPr>
          <a:xfrm>
            <a:off x="14288" y="4467907"/>
            <a:ext cx="3500438" cy="2357436"/>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Dyslexic" panose="00000500000000000000" pitchFamily="50" charset="0"/>
            </a:endParaRPr>
          </a:p>
        </p:txBody>
      </p:sp>
      <p:sp>
        <p:nvSpPr>
          <p:cNvPr id="15" name="Rectangle 14">
            <a:extLst>
              <a:ext uri="{FF2B5EF4-FFF2-40B4-BE49-F238E27FC236}">
                <a16:creationId xmlns:a16="http://schemas.microsoft.com/office/drawing/2014/main" id="{7D17CC53-0D29-6347-9E8B-39FAD19293FA}"/>
              </a:ext>
            </a:extLst>
          </p:cNvPr>
          <p:cNvSpPr/>
          <p:nvPr userDrawn="1"/>
        </p:nvSpPr>
        <p:spPr>
          <a:xfrm>
            <a:off x="14288" y="940629"/>
            <a:ext cx="3500438" cy="1254842"/>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Dyslexic" panose="00000500000000000000" pitchFamily="50" charset="0"/>
            </a:endParaRPr>
          </a:p>
        </p:txBody>
      </p:sp>
      <p:pic>
        <p:nvPicPr>
          <p:cNvPr id="16" name="Google Shape;395;p52" descr="Related image">
            <a:extLst>
              <a:ext uri="{FF2B5EF4-FFF2-40B4-BE49-F238E27FC236}">
                <a16:creationId xmlns:a16="http://schemas.microsoft.com/office/drawing/2014/main" id="{4FA27154-F9F6-9740-BEC0-C44F47E90FE5}"/>
              </a:ext>
            </a:extLst>
          </p:cNvPr>
          <p:cNvPicPr preferRelativeResize="0"/>
          <p:nvPr userDrawn="1"/>
        </p:nvPicPr>
        <p:blipFill rotWithShape="1">
          <a:blip r:embed="rId5" cstate="screen">
            <a:alphaModFix/>
            <a:extLst>
              <a:ext uri="{28A0092B-C50C-407E-A947-70E740481C1C}">
                <a14:useLocalDpi xmlns:a14="http://schemas.microsoft.com/office/drawing/2010/main"/>
              </a:ext>
            </a:extLst>
          </a:blip>
          <a:srcRect/>
          <a:stretch/>
        </p:blipFill>
        <p:spPr>
          <a:xfrm>
            <a:off x="49073" y="4452020"/>
            <a:ext cx="570582" cy="599351"/>
          </a:xfrm>
          <a:prstGeom prst="rect">
            <a:avLst/>
          </a:prstGeom>
          <a:noFill/>
          <a:ln>
            <a:noFill/>
          </a:ln>
        </p:spPr>
      </p:pic>
      <p:sp>
        <p:nvSpPr>
          <p:cNvPr id="19" name="Google Shape;22;p2">
            <a:extLst>
              <a:ext uri="{FF2B5EF4-FFF2-40B4-BE49-F238E27FC236}">
                <a16:creationId xmlns:a16="http://schemas.microsoft.com/office/drawing/2014/main" id="{BD5CA02E-0A9E-7F45-A26D-F2B26BA41ACC}"/>
              </a:ext>
            </a:extLst>
          </p:cNvPr>
          <p:cNvSpPr/>
          <p:nvPr userDrawn="1"/>
        </p:nvSpPr>
        <p:spPr>
          <a:xfrm>
            <a:off x="571490" y="4541887"/>
            <a:ext cx="2454097" cy="35486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i="0" u="none" strike="noStrike" cap="none" dirty="0">
                <a:latin typeface="OpenDyslexic" panose="00000500000000000000" pitchFamily="50" charset="0"/>
                <a:ea typeface="Calibri"/>
                <a:cs typeface="Calibri"/>
                <a:sym typeface="Calibri"/>
              </a:rPr>
              <a:t>Expert Support:</a:t>
            </a:r>
            <a:endParaRPr b="1" dirty="0">
              <a:latin typeface="OpenDyslexic" panose="00000500000000000000" pitchFamily="50" charset="0"/>
              <a:ea typeface="Calibri"/>
              <a:cs typeface="Calibri"/>
              <a:sym typeface="Calibri"/>
            </a:endParaRPr>
          </a:p>
        </p:txBody>
      </p:sp>
      <p:sp>
        <p:nvSpPr>
          <p:cNvPr id="23" name="Text Placeholder 45"/>
          <p:cNvSpPr>
            <a:spLocks noGrp="1"/>
          </p:cNvSpPr>
          <p:nvPr>
            <p:ph type="body" sz="quarter" idx="11" hasCustomPrompt="1"/>
          </p:nvPr>
        </p:nvSpPr>
        <p:spPr>
          <a:xfrm>
            <a:off x="129382" y="2702881"/>
            <a:ext cx="3270250" cy="1627188"/>
          </a:xfrm>
        </p:spPr>
        <p:txBody>
          <a:bodyPr>
            <a:noAutofit/>
          </a:bodyPr>
          <a:lstStyle>
            <a:lvl1pPr marL="0" indent="0">
              <a:buNone/>
              <a:defRPr sz="1400" b="1"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definitions here</a:t>
            </a:r>
            <a:endParaRPr lang="en-US" dirty="0"/>
          </a:p>
        </p:txBody>
      </p:sp>
      <p:sp>
        <p:nvSpPr>
          <p:cNvPr id="25" name="Text Placeholder 45"/>
          <p:cNvSpPr>
            <a:spLocks noGrp="1"/>
          </p:cNvSpPr>
          <p:nvPr>
            <p:ph type="body" sz="quarter" idx="13" hasCustomPrompt="1"/>
          </p:nvPr>
        </p:nvSpPr>
        <p:spPr>
          <a:xfrm>
            <a:off x="891061" y="134774"/>
            <a:ext cx="4960414" cy="682003"/>
          </a:xfrm>
        </p:spPr>
        <p:txBody>
          <a:bodyPr>
            <a:noAutofit/>
          </a:bodyPr>
          <a:lstStyle>
            <a:lvl1pPr marL="0" indent="0">
              <a:buNone/>
              <a:defRPr sz="3600" b="1" baseline="0">
                <a:solidFill>
                  <a:schemeClr val="bg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Title of Task</a:t>
            </a:r>
            <a:endParaRPr lang="en-US" dirty="0"/>
          </a:p>
        </p:txBody>
      </p:sp>
      <p:sp>
        <p:nvSpPr>
          <p:cNvPr id="26" name="Text Placeholder 45"/>
          <p:cNvSpPr>
            <a:spLocks noGrp="1"/>
          </p:cNvSpPr>
          <p:nvPr>
            <p:ph type="body" sz="quarter" idx="15" hasCustomPrompt="1"/>
          </p:nvPr>
        </p:nvSpPr>
        <p:spPr>
          <a:xfrm>
            <a:off x="3629819" y="1077342"/>
            <a:ext cx="8401759" cy="1491727"/>
          </a:xfrm>
        </p:spPr>
        <p:txBody>
          <a:bodyPr>
            <a:noAutofit/>
          </a:bodyPr>
          <a:lstStyle>
            <a:lvl1pPr marL="0" indent="0" algn="ctr">
              <a:buNone/>
              <a:defRPr sz="2000" b="1" baseline="0">
                <a:solidFill>
                  <a:srgbClr val="0070C0"/>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task here</a:t>
            </a:r>
            <a:endParaRPr lang="en-US" dirty="0"/>
          </a:p>
        </p:txBody>
      </p:sp>
      <p:sp>
        <p:nvSpPr>
          <p:cNvPr id="27" name="Text Placeholder 45"/>
          <p:cNvSpPr>
            <a:spLocks noGrp="1"/>
          </p:cNvSpPr>
          <p:nvPr>
            <p:ph type="body" sz="quarter" idx="14" hasCustomPrompt="1"/>
          </p:nvPr>
        </p:nvSpPr>
        <p:spPr>
          <a:xfrm>
            <a:off x="7535164" y="173784"/>
            <a:ext cx="3812227" cy="727073"/>
          </a:xfrm>
        </p:spPr>
        <p:txBody>
          <a:bodyPr>
            <a:noAutofit/>
          </a:bodyPr>
          <a:lstStyle>
            <a:lvl1pPr marL="0" indent="0">
              <a:buNone/>
              <a:defRPr sz="1600" b="1"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Emerging objective here</a:t>
            </a:r>
            <a:endParaRPr lang="en-US" dirty="0"/>
          </a:p>
        </p:txBody>
      </p:sp>
      <p:sp>
        <p:nvSpPr>
          <p:cNvPr id="28" name="Text Placeholder 47"/>
          <p:cNvSpPr>
            <a:spLocks noGrp="1"/>
          </p:cNvSpPr>
          <p:nvPr>
            <p:ph type="body" sz="quarter" idx="12" hasCustomPrompt="1"/>
          </p:nvPr>
        </p:nvSpPr>
        <p:spPr>
          <a:xfrm>
            <a:off x="150444" y="5125351"/>
            <a:ext cx="3249188" cy="1587500"/>
          </a:xfrm>
        </p:spPr>
        <p:txBody>
          <a:bodyPr>
            <a:noAutofit/>
          </a:bodyPr>
          <a:lstStyle>
            <a:lvl1pPr marL="0" indent="0">
              <a:buNone/>
              <a:defRPr sz="1400" b="1" baseline="0">
                <a:latin typeface="OpenDyslexic" panose="00000500000000000000" pitchFamily="50" charset="0"/>
              </a:defRPr>
            </a:lvl1pPr>
            <a:lvl2pPr>
              <a:defRPr sz="1400">
                <a:latin typeface="Comic Sans MS" panose="030F0702030302020204" pitchFamily="66" charset="0"/>
              </a:defRPr>
            </a:lvl2pPr>
            <a:lvl3pPr>
              <a:defRPr sz="1400">
                <a:latin typeface="Comic Sans MS" panose="030F0702030302020204" pitchFamily="66" charset="0"/>
              </a:defRPr>
            </a:lvl3pPr>
            <a:lvl4pPr>
              <a:defRPr sz="1400">
                <a:latin typeface="Comic Sans MS" panose="030F0702030302020204" pitchFamily="66" charset="0"/>
              </a:defRPr>
            </a:lvl4pPr>
            <a:lvl5pPr>
              <a:defRPr sz="1400">
                <a:latin typeface="Comic Sans MS" panose="030F0702030302020204" pitchFamily="66" charset="0"/>
              </a:defRPr>
            </a:lvl5pPr>
          </a:lstStyle>
          <a:p>
            <a:pPr lvl="0"/>
            <a:r>
              <a:rPr lang="en-GB" b="1" dirty="0"/>
              <a:t>Put help and support here</a:t>
            </a:r>
            <a:endParaRPr lang="en-US" dirty="0"/>
          </a:p>
        </p:txBody>
      </p:sp>
      <p:sp>
        <p:nvSpPr>
          <p:cNvPr id="29" name="Rounded Rectangle 28">
            <a:extLst>
              <a:ext uri="{FF2B5EF4-FFF2-40B4-BE49-F238E27FC236}">
                <a16:creationId xmlns:a16="http://schemas.microsoft.com/office/drawing/2014/main" id="{D9938DFA-A6AF-FC49-A5FC-FED3D9DC2D2F}"/>
              </a:ext>
            </a:extLst>
          </p:cNvPr>
          <p:cNvSpPr/>
          <p:nvPr userDrawn="1"/>
        </p:nvSpPr>
        <p:spPr>
          <a:xfrm>
            <a:off x="3650882" y="2694863"/>
            <a:ext cx="8380696" cy="4017987"/>
          </a:xfrm>
          <a:prstGeom prst="roundRect">
            <a:avLst/>
          </a:prstGeom>
          <a:solidFill>
            <a:srgbClr val="00B05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OpenDyslexic" panose="00000500000000000000" pitchFamily="50" charset="0"/>
              </a:rPr>
              <a:t>Put your</a:t>
            </a:r>
            <a:r>
              <a:rPr lang="en-GB" baseline="0" dirty="0">
                <a:latin typeface="OpenDyslexic" panose="00000500000000000000" pitchFamily="50" charset="0"/>
              </a:rPr>
              <a:t> screenshot inside this box</a:t>
            </a:r>
            <a:endParaRPr lang="en-US" dirty="0">
              <a:latin typeface="OpenDyslexic" panose="00000500000000000000" pitchFamily="50" charset="0"/>
            </a:endParaRPr>
          </a:p>
        </p:txBody>
      </p:sp>
      <p:sp>
        <p:nvSpPr>
          <p:cNvPr id="32" name="Google Shape;22;p2">
            <a:extLst>
              <a:ext uri="{FF2B5EF4-FFF2-40B4-BE49-F238E27FC236}">
                <a16:creationId xmlns:a16="http://schemas.microsoft.com/office/drawing/2014/main" id="{8A3458BF-752D-C849-9EBB-64CC8A7E9593}"/>
              </a:ext>
            </a:extLst>
          </p:cNvPr>
          <p:cNvSpPr/>
          <p:nvPr userDrawn="1"/>
        </p:nvSpPr>
        <p:spPr>
          <a:xfrm>
            <a:off x="585778" y="2239014"/>
            <a:ext cx="2439809" cy="35520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i="0" u="none" strike="noStrike" cap="none" dirty="0">
                <a:latin typeface="OpenDyslexic" panose="00000500000000000000" pitchFamily="50" charset="0"/>
                <a:ea typeface="Calibri"/>
                <a:cs typeface="Calibri"/>
                <a:sym typeface="Calibri"/>
              </a:rPr>
              <a:t>Technical Terms:</a:t>
            </a:r>
            <a:endParaRPr b="1" dirty="0">
              <a:latin typeface="OpenDyslexic" panose="00000500000000000000" pitchFamily="50" charset="0"/>
              <a:ea typeface="Calibri"/>
              <a:cs typeface="Calibri"/>
              <a:sym typeface="Calibri"/>
            </a:endParaRPr>
          </a:p>
        </p:txBody>
      </p:sp>
      <p:pic>
        <p:nvPicPr>
          <p:cNvPr id="33" name="Picture 32" descr="Image result for key words">
            <a:extLst>
              <a:ext uri="{FF2B5EF4-FFF2-40B4-BE49-F238E27FC236}">
                <a16:creationId xmlns:a16="http://schemas.microsoft.com/office/drawing/2014/main" id="{B47F985A-1119-B440-AA6B-FB20540B136F}"/>
              </a:ext>
            </a:extLst>
          </p:cNvPr>
          <p:cNvPicPr/>
          <p:nvPr userDrawn="1"/>
        </p:nvPicPr>
        <p:blipFill>
          <a:blip r:embed="rId6" r:link="rId7" cstate="screen">
            <a:extLst>
              <a:ext uri="{28A0092B-C50C-407E-A947-70E740481C1C}">
                <a14:useLocalDpi xmlns:a14="http://schemas.microsoft.com/office/drawing/2010/main"/>
              </a:ext>
            </a:extLst>
          </a:blip>
          <a:srcRect/>
          <a:stretch>
            <a:fillRect/>
          </a:stretch>
        </p:blipFill>
        <p:spPr bwMode="auto">
          <a:xfrm>
            <a:off x="112678" y="2220573"/>
            <a:ext cx="453186" cy="453186"/>
          </a:xfrm>
          <a:prstGeom prst="rect">
            <a:avLst/>
          </a:prstGeom>
          <a:noFill/>
          <a:ln>
            <a:noFill/>
          </a:ln>
        </p:spPr>
      </p:pic>
    </p:spTree>
    <p:controls>
      <mc:AlternateContent xmlns:mc="http://schemas.openxmlformats.org/markup-compatibility/2006">
        <mc:Choice xmlns:v="urn:schemas-microsoft-com:vml" Requires="v">
          <p:control r:id="rId1" imgW="3351240" imgH="1065240"/>
        </mc:Choice>
        <mc:Fallback>
          <p:control r:id="rId1" imgW="3351240" imgH="1065240">
            <p:pic>
              <p:nvPicPr>
                <p:cNvPr id="24" name="ShockwaveFlash1"/>
                <p:cNvPicPr>
                  <a:picLocks/>
                </p:cNvPicPr>
                <p:nvPr/>
              </p:nvPicPr>
              <p:blipFill>
                <a:blip r:embed="rId8"/>
                <a:stretch>
                  <a:fillRect/>
                </a:stretch>
              </p:blipFill>
              <p:spPr>
                <a:xfrm>
                  <a:off x="97339" y="1021598"/>
                  <a:ext cx="3351212" cy="1065212"/>
                </a:xfrm>
                <a:prstGeom prst="rect">
                  <a:avLst/>
                </a:prstGeom>
              </p:spPr>
            </p:pic>
          </p:control>
        </mc:Fallback>
      </mc:AlternateContent>
    </p:controls>
    <p:extLst>
      <p:ext uri="{BB962C8B-B14F-4D97-AF65-F5344CB8AC3E}">
        <p14:creationId xmlns:p14="http://schemas.microsoft.com/office/powerpoint/2010/main" val="21210653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eveloping Task (Screenshot)">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642AB0F3-BA0E-654A-B8EA-1E537B0EC7F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444735" y="124925"/>
            <a:ext cx="716785" cy="716785"/>
          </a:xfrm>
          <a:prstGeom prst="rect">
            <a:avLst/>
          </a:prstGeom>
        </p:spPr>
      </p:pic>
      <p:sp>
        <p:nvSpPr>
          <p:cNvPr id="7" name="Google Shape;21;p2">
            <a:extLst>
              <a:ext uri="{FF2B5EF4-FFF2-40B4-BE49-F238E27FC236}">
                <a16:creationId xmlns:a16="http://schemas.microsoft.com/office/drawing/2014/main" id="{7499D919-8C49-764A-96F9-D1CEC839C84A}"/>
              </a:ext>
            </a:extLst>
          </p:cNvPr>
          <p:cNvSpPr/>
          <p:nvPr userDrawn="1"/>
        </p:nvSpPr>
        <p:spPr>
          <a:xfrm>
            <a:off x="-1941992" y="0"/>
            <a:ext cx="9734774" cy="936157"/>
          </a:xfrm>
          <a:prstGeom prst="flowChartInputOutput">
            <a:avLst/>
          </a:prstGeom>
          <a:solidFill>
            <a:srgbClr val="7030A0">
              <a:alpha val="80000"/>
            </a:srgbClr>
          </a:solidFill>
          <a:ln w="12700" cap="flat" cmpd="sng">
            <a:solidFill>
              <a:schemeClr val="dk1">
                <a:alpha val="8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Dyslexic" panose="00000500000000000000" pitchFamily="50" charset="0"/>
              <a:ea typeface="Calibri"/>
              <a:cs typeface="Calibri"/>
              <a:sym typeface="Calibri"/>
            </a:endParaRPr>
          </a:p>
        </p:txBody>
      </p:sp>
      <p:sp>
        <p:nvSpPr>
          <p:cNvPr id="8" name="Google Shape;21;p2">
            <a:extLst>
              <a:ext uri="{FF2B5EF4-FFF2-40B4-BE49-F238E27FC236}">
                <a16:creationId xmlns:a16="http://schemas.microsoft.com/office/drawing/2014/main" id="{BACAEEE7-6053-4343-B54E-B0C113F6D26F}"/>
              </a:ext>
            </a:extLst>
          </p:cNvPr>
          <p:cNvSpPr/>
          <p:nvPr userDrawn="1"/>
        </p:nvSpPr>
        <p:spPr>
          <a:xfrm>
            <a:off x="5851475" y="6413"/>
            <a:ext cx="9734774" cy="936157"/>
          </a:xfrm>
          <a:prstGeom prst="flowChartInputOutput">
            <a:avLst/>
          </a:prstGeom>
          <a:solidFill>
            <a:srgbClr val="FFC000">
              <a:alpha val="50000"/>
            </a:srgbClr>
          </a:solidFill>
          <a:ln w="12700" cap="flat" cmpd="sng">
            <a:solidFill>
              <a:srgbClr val="FFC000">
                <a:alpha val="5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OpenDyslexic" panose="00000500000000000000" pitchFamily="50" charset="0"/>
              <a:ea typeface="Calibri"/>
              <a:cs typeface="Calibri"/>
              <a:sym typeface="Calibri"/>
            </a:endParaRPr>
          </a:p>
        </p:txBody>
      </p:sp>
      <p:pic>
        <p:nvPicPr>
          <p:cNvPr id="12" name="Google Shape;79;p10">
            <a:extLst>
              <a:ext uri="{FF2B5EF4-FFF2-40B4-BE49-F238E27FC236}">
                <a16:creationId xmlns:a16="http://schemas.microsoft.com/office/drawing/2014/main" id="{56800373-A2E0-F34F-B9CA-E8AB1567144C}"/>
              </a:ext>
            </a:extLst>
          </p:cNvPr>
          <p:cNvPicPr preferRelativeResize="0"/>
          <p:nvPr userDrawn="1"/>
        </p:nvPicPr>
        <p:blipFill rotWithShape="1">
          <a:blip r:embed="rId4" cstate="screen">
            <a:alphaModFix/>
            <a:extLst>
              <a:ext uri="{28A0092B-C50C-407E-A947-70E740481C1C}">
                <a14:useLocalDpi xmlns:a14="http://schemas.microsoft.com/office/drawing/2010/main"/>
              </a:ext>
            </a:extLst>
          </a:blip>
          <a:srcRect/>
          <a:stretch/>
        </p:blipFill>
        <p:spPr>
          <a:xfrm>
            <a:off x="96438" y="105283"/>
            <a:ext cx="726190" cy="712225"/>
          </a:xfrm>
          <a:prstGeom prst="rect">
            <a:avLst/>
          </a:prstGeom>
          <a:noFill/>
          <a:ln>
            <a:noFill/>
          </a:ln>
        </p:spPr>
      </p:pic>
      <p:sp>
        <p:nvSpPr>
          <p:cNvPr id="13" name="Rectangle 12">
            <a:extLst>
              <a:ext uri="{FF2B5EF4-FFF2-40B4-BE49-F238E27FC236}">
                <a16:creationId xmlns:a16="http://schemas.microsoft.com/office/drawing/2014/main" id="{44AA4C8A-E877-BA4B-98F6-80FE7E463901}"/>
              </a:ext>
            </a:extLst>
          </p:cNvPr>
          <p:cNvSpPr/>
          <p:nvPr userDrawn="1"/>
        </p:nvSpPr>
        <p:spPr>
          <a:xfrm>
            <a:off x="14288" y="2172769"/>
            <a:ext cx="3500438" cy="2274297"/>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Dyslexic" panose="00000500000000000000" pitchFamily="50" charset="0"/>
            </a:endParaRPr>
          </a:p>
        </p:txBody>
      </p:sp>
      <p:sp>
        <p:nvSpPr>
          <p:cNvPr id="14" name="Rectangle 13">
            <a:extLst>
              <a:ext uri="{FF2B5EF4-FFF2-40B4-BE49-F238E27FC236}">
                <a16:creationId xmlns:a16="http://schemas.microsoft.com/office/drawing/2014/main" id="{82157F01-8C30-EA4D-B995-49D6A4FF9D51}"/>
              </a:ext>
            </a:extLst>
          </p:cNvPr>
          <p:cNvSpPr/>
          <p:nvPr userDrawn="1"/>
        </p:nvSpPr>
        <p:spPr>
          <a:xfrm>
            <a:off x="14288" y="4467907"/>
            <a:ext cx="3500438" cy="2357436"/>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Dyslexic" panose="00000500000000000000" pitchFamily="50" charset="0"/>
            </a:endParaRPr>
          </a:p>
        </p:txBody>
      </p:sp>
      <p:sp>
        <p:nvSpPr>
          <p:cNvPr id="15" name="Rectangle 14">
            <a:extLst>
              <a:ext uri="{FF2B5EF4-FFF2-40B4-BE49-F238E27FC236}">
                <a16:creationId xmlns:a16="http://schemas.microsoft.com/office/drawing/2014/main" id="{32F6D490-3263-6044-8478-86448C7B845A}"/>
              </a:ext>
            </a:extLst>
          </p:cNvPr>
          <p:cNvSpPr/>
          <p:nvPr userDrawn="1"/>
        </p:nvSpPr>
        <p:spPr>
          <a:xfrm>
            <a:off x="14288" y="940629"/>
            <a:ext cx="3500438" cy="1254842"/>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Dyslexic" panose="00000500000000000000" pitchFamily="50" charset="0"/>
            </a:endParaRPr>
          </a:p>
        </p:txBody>
      </p:sp>
      <p:pic>
        <p:nvPicPr>
          <p:cNvPr id="16" name="Google Shape;395;p52" descr="Related image">
            <a:extLst>
              <a:ext uri="{FF2B5EF4-FFF2-40B4-BE49-F238E27FC236}">
                <a16:creationId xmlns:a16="http://schemas.microsoft.com/office/drawing/2014/main" id="{24A06290-A30D-3546-A03E-9AF6DDD864CC}"/>
              </a:ext>
            </a:extLst>
          </p:cNvPr>
          <p:cNvPicPr preferRelativeResize="0"/>
          <p:nvPr userDrawn="1"/>
        </p:nvPicPr>
        <p:blipFill rotWithShape="1">
          <a:blip r:embed="rId5" cstate="screen">
            <a:alphaModFix/>
            <a:extLst>
              <a:ext uri="{28A0092B-C50C-407E-A947-70E740481C1C}">
                <a14:useLocalDpi xmlns:a14="http://schemas.microsoft.com/office/drawing/2010/main"/>
              </a:ext>
            </a:extLst>
          </a:blip>
          <a:srcRect/>
          <a:stretch/>
        </p:blipFill>
        <p:spPr>
          <a:xfrm>
            <a:off x="49073" y="4452020"/>
            <a:ext cx="570582" cy="599351"/>
          </a:xfrm>
          <a:prstGeom prst="rect">
            <a:avLst/>
          </a:prstGeom>
          <a:noFill/>
          <a:ln>
            <a:noFill/>
          </a:ln>
        </p:spPr>
      </p:pic>
      <p:sp>
        <p:nvSpPr>
          <p:cNvPr id="19" name="Google Shape;22;p2">
            <a:extLst>
              <a:ext uri="{FF2B5EF4-FFF2-40B4-BE49-F238E27FC236}">
                <a16:creationId xmlns:a16="http://schemas.microsoft.com/office/drawing/2014/main" id="{F542B7D1-01FF-3C41-BC36-C77C19DACCAE}"/>
              </a:ext>
            </a:extLst>
          </p:cNvPr>
          <p:cNvSpPr/>
          <p:nvPr userDrawn="1"/>
        </p:nvSpPr>
        <p:spPr>
          <a:xfrm>
            <a:off x="571490" y="4541887"/>
            <a:ext cx="2359969" cy="35486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i="0" u="none" strike="noStrike" cap="none" dirty="0">
                <a:latin typeface="OpenDyslexic" panose="00000500000000000000" pitchFamily="50" charset="0"/>
                <a:ea typeface="Calibri"/>
                <a:cs typeface="Calibri"/>
                <a:sym typeface="Calibri"/>
              </a:rPr>
              <a:t>Expert Support:</a:t>
            </a:r>
            <a:endParaRPr b="1" dirty="0">
              <a:latin typeface="OpenDyslexic" panose="00000500000000000000" pitchFamily="50" charset="0"/>
              <a:ea typeface="Calibri"/>
              <a:cs typeface="Calibri"/>
              <a:sym typeface="Calibri"/>
            </a:endParaRPr>
          </a:p>
        </p:txBody>
      </p:sp>
      <p:sp>
        <p:nvSpPr>
          <p:cNvPr id="22" name="Text Placeholder 45"/>
          <p:cNvSpPr>
            <a:spLocks noGrp="1"/>
          </p:cNvSpPr>
          <p:nvPr>
            <p:ph type="body" sz="quarter" idx="11" hasCustomPrompt="1"/>
          </p:nvPr>
        </p:nvSpPr>
        <p:spPr>
          <a:xfrm>
            <a:off x="129382" y="2702881"/>
            <a:ext cx="3270250" cy="1627188"/>
          </a:xfrm>
        </p:spPr>
        <p:txBody>
          <a:bodyPr>
            <a:noAutofit/>
          </a:bodyPr>
          <a:lstStyle>
            <a:lvl1pPr marL="0" indent="0">
              <a:buNone/>
              <a:defRPr sz="1400" b="1"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definitions here</a:t>
            </a:r>
            <a:endParaRPr lang="en-US" dirty="0"/>
          </a:p>
        </p:txBody>
      </p:sp>
      <p:sp>
        <p:nvSpPr>
          <p:cNvPr id="23" name="Text Placeholder 47"/>
          <p:cNvSpPr>
            <a:spLocks noGrp="1"/>
          </p:cNvSpPr>
          <p:nvPr>
            <p:ph type="body" sz="quarter" idx="12" hasCustomPrompt="1"/>
          </p:nvPr>
        </p:nvSpPr>
        <p:spPr>
          <a:xfrm>
            <a:off x="150444" y="5125351"/>
            <a:ext cx="3249188" cy="1587500"/>
          </a:xfrm>
        </p:spPr>
        <p:txBody>
          <a:bodyPr>
            <a:noAutofit/>
          </a:bodyPr>
          <a:lstStyle>
            <a:lvl1pPr marL="0" indent="0">
              <a:buNone/>
              <a:defRPr sz="1400" b="1" baseline="0">
                <a:latin typeface="OpenDyslexic" panose="00000500000000000000" pitchFamily="50" charset="0"/>
              </a:defRPr>
            </a:lvl1pPr>
            <a:lvl2pPr>
              <a:defRPr sz="1400">
                <a:latin typeface="Comic Sans MS" panose="030F0702030302020204" pitchFamily="66" charset="0"/>
              </a:defRPr>
            </a:lvl2pPr>
            <a:lvl3pPr>
              <a:defRPr sz="1400">
                <a:latin typeface="Comic Sans MS" panose="030F0702030302020204" pitchFamily="66" charset="0"/>
              </a:defRPr>
            </a:lvl3pPr>
            <a:lvl4pPr>
              <a:defRPr sz="1400">
                <a:latin typeface="Comic Sans MS" panose="030F0702030302020204" pitchFamily="66" charset="0"/>
              </a:defRPr>
            </a:lvl4pPr>
            <a:lvl5pPr>
              <a:defRPr sz="1400">
                <a:latin typeface="Comic Sans MS" panose="030F0702030302020204" pitchFamily="66" charset="0"/>
              </a:defRPr>
            </a:lvl5pPr>
          </a:lstStyle>
          <a:p>
            <a:pPr lvl="0"/>
            <a:r>
              <a:rPr lang="en-GB" b="1" dirty="0"/>
              <a:t>Put help and support here</a:t>
            </a:r>
            <a:endParaRPr lang="en-US" dirty="0"/>
          </a:p>
        </p:txBody>
      </p:sp>
      <p:sp>
        <p:nvSpPr>
          <p:cNvPr id="25" name="Text Placeholder 45"/>
          <p:cNvSpPr>
            <a:spLocks noGrp="1"/>
          </p:cNvSpPr>
          <p:nvPr>
            <p:ph type="body" sz="quarter" idx="13" hasCustomPrompt="1"/>
          </p:nvPr>
        </p:nvSpPr>
        <p:spPr>
          <a:xfrm>
            <a:off x="891061" y="134774"/>
            <a:ext cx="4960414" cy="682003"/>
          </a:xfrm>
        </p:spPr>
        <p:txBody>
          <a:bodyPr>
            <a:noAutofit/>
          </a:bodyPr>
          <a:lstStyle>
            <a:lvl1pPr marL="0" indent="0">
              <a:buNone/>
              <a:defRPr sz="3600" b="1" baseline="0">
                <a:solidFill>
                  <a:schemeClr val="bg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Title of Task</a:t>
            </a:r>
            <a:endParaRPr lang="en-US" dirty="0"/>
          </a:p>
        </p:txBody>
      </p:sp>
      <p:sp>
        <p:nvSpPr>
          <p:cNvPr id="27" name="Text Placeholder 45"/>
          <p:cNvSpPr>
            <a:spLocks noGrp="1"/>
          </p:cNvSpPr>
          <p:nvPr>
            <p:ph type="body" sz="quarter" idx="14" hasCustomPrompt="1"/>
          </p:nvPr>
        </p:nvSpPr>
        <p:spPr>
          <a:xfrm>
            <a:off x="7535164" y="173784"/>
            <a:ext cx="3812227" cy="727073"/>
          </a:xfrm>
        </p:spPr>
        <p:txBody>
          <a:bodyPr>
            <a:noAutofit/>
          </a:bodyPr>
          <a:lstStyle>
            <a:lvl1pPr marL="0" indent="0">
              <a:buNone/>
              <a:defRPr sz="1600" b="1"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Developing objective here</a:t>
            </a:r>
            <a:endParaRPr lang="en-US" dirty="0"/>
          </a:p>
        </p:txBody>
      </p:sp>
      <p:sp>
        <p:nvSpPr>
          <p:cNvPr id="28" name="Text Placeholder 45"/>
          <p:cNvSpPr>
            <a:spLocks noGrp="1"/>
          </p:cNvSpPr>
          <p:nvPr>
            <p:ph type="body" sz="quarter" idx="15" hasCustomPrompt="1"/>
          </p:nvPr>
        </p:nvSpPr>
        <p:spPr>
          <a:xfrm>
            <a:off x="3629819" y="1077342"/>
            <a:ext cx="8401759" cy="1491727"/>
          </a:xfrm>
        </p:spPr>
        <p:txBody>
          <a:bodyPr>
            <a:noAutofit/>
          </a:bodyPr>
          <a:lstStyle>
            <a:lvl1pPr marL="0" indent="0" algn="ctr">
              <a:buNone/>
              <a:defRPr sz="2000" b="1" baseline="0">
                <a:solidFill>
                  <a:srgbClr val="0070C0"/>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task here</a:t>
            </a:r>
            <a:endParaRPr lang="en-US" dirty="0"/>
          </a:p>
        </p:txBody>
      </p:sp>
      <p:sp>
        <p:nvSpPr>
          <p:cNvPr id="29" name="Rounded Rectangle 28">
            <a:extLst>
              <a:ext uri="{FF2B5EF4-FFF2-40B4-BE49-F238E27FC236}">
                <a16:creationId xmlns:a16="http://schemas.microsoft.com/office/drawing/2014/main" id="{D9938DFA-A6AF-FC49-A5FC-FED3D9DC2D2F}"/>
              </a:ext>
            </a:extLst>
          </p:cNvPr>
          <p:cNvSpPr/>
          <p:nvPr userDrawn="1"/>
        </p:nvSpPr>
        <p:spPr>
          <a:xfrm>
            <a:off x="3650882" y="2694863"/>
            <a:ext cx="8380696" cy="4017987"/>
          </a:xfrm>
          <a:prstGeom prst="roundRect">
            <a:avLst/>
          </a:prstGeom>
          <a:solidFill>
            <a:srgbClr val="FFC00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OpenDyslexic" panose="00000500000000000000" pitchFamily="50" charset="0"/>
              </a:rPr>
              <a:t>Put your</a:t>
            </a:r>
            <a:r>
              <a:rPr lang="en-GB" baseline="0" dirty="0">
                <a:latin typeface="OpenDyslexic" panose="00000500000000000000" pitchFamily="50" charset="0"/>
              </a:rPr>
              <a:t> screenshot inside this box</a:t>
            </a:r>
            <a:endParaRPr lang="en-US" dirty="0">
              <a:latin typeface="OpenDyslexic" panose="00000500000000000000" pitchFamily="50" charset="0"/>
            </a:endParaRPr>
          </a:p>
        </p:txBody>
      </p:sp>
      <p:sp>
        <p:nvSpPr>
          <p:cNvPr id="30" name="Google Shape;22;p2">
            <a:extLst>
              <a:ext uri="{FF2B5EF4-FFF2-40B4-BE49-F238E27FC236}">
                <a16:creationId xmlns:a16="http://schemas.microsoft.com/office/drawing/2014/main" id="{373FF1E5-F3AF-DB44-96B0-A4F18AE7699F}"/>
              </a:ext>
            </a:extLst>
          </p:cNvPr>
          <p:cNvSpPr/>
          <p:nvPr userDrawn="1"/>
        </p:nvSpPr>
        <p:spPr>
          <a:xfrm>
            <a:off x="585778" y="2239014"/>
            <a:ext cx="2493597" cy="35520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i="0" u="none" strike="noStrike" cap="none" dirty="0">
                <a:latin typeface="OpenDyslexic" panose="00000500000000000000" pitchFamily="50" charset="0"/>
                <a:ea typeface="Calibri"/>
                <a:cs typeface="Calibri"/>
                <a:sym typeface="Calibri"/>
              </a:rPr>
              <a:t>Technical Terms:</a:t>
            </a:r>
            <a:endParaRPr b="1" dirty="0">
              <a:latin typeface="OpenDyslexic" panose="00000500000000000000" pitchFamily="50" charset="0"/>
              <a:ea typeface="Calibri"/>
              <a:cs typeface="Calibri"/>
              <a:sym typeface="Calibri"/>
            </a:endParaRPr>
          </a:p>
        </p:txBody>
      </p:sp>
      <p:pic>
        <p:nvPicPr>
          <p:cNvPr id="31" name="Picture 30" descr="Image result for key words">
            <a:extLst>
              <a:ext uri="{FF2B5EF4-FFF2-40B4-BE49-F238E27FC236}">
                <a16:creationId xmlns:a16="http://schemas.microsoft.com/office/drawing/2014/main" id="{99C35E8C-05E4-304C-A67A-36CBB96F2BF1}"/>
              </a:ext>
            </a:extLst>
          </p:cNvPr>
          <p:cNvPicPr/>
          <p:nvPr userDrawn="1"/>
        </p:nvPicPr>
        <p:blipFill>
          <a:blip r:embed="rId6" r:link="rId7" cstate="screen">
            <a:extLst>
              <a:ext uri="{28A0092B-C50C-407E-A947-70E740481C1C}">
                <a14:useLocalDpi xmlns:a14="http://schemas.microsoft.com/office/drawing/2010/main"/>
              </a:ext>
            </a:extLst>
          </a:blip>
          <a:srcRect/>
          <a:stretch>
            <a:fillRect/>
          </a:stretch>
        </p:blipFill>
        <p:spPr bwMode="auto">
          <a:xfrm>
            <a:off x="112678" y="2220573"/>
            <a:ext cx="453186" cy="453186"/>
          </a:xfrm>
          <a:prstGeom prst="rect">
            <a:avLst/>
          </a:prstGeom>
          <a:noFill/>
          <a:ln>
            <a:noFill/>
          </a:ln>
        </p:spPr>
      </p:pic>
    </p:spTree>
    <p:controls>
      <mc:AlternateContent xmlns:mc="http://schemas.openxmlformats.org/markup-compatibility/2006">
        <mc:Choice xmlns:v="urn:schemas-microsoft-com:vml" Requires="v">
          <p:control r:id="rId1" imgW="3351240" imgH="1065240"/>
        </mc:Choice>
        <mc:Fallback>
          <p:control r:id="rId1" imgW="3351240" imgH="1065240">
            <p:pic>
              <p:nvPicPr>
                <p:cNvPr id="24" name="ShockwaveFlash1"/>
                <p:cNvPicPr>
                  <a:picLocks/>
                </p:cNvPicPr>
                <p:nvPr/>
              </p:nvPicPr>
              <p:blipFill>
                <a:blip r:embed="rId8"/>
                <a:stretch>
                  <a:fillRect/>
                </a:stretch>
              </p:blipFill>
              <p:spPr>
                <a:xfrm>
                  <a:off x="97339" y="1021598"/>
                  <a:ext cx="3351212" cy="1065212"/>
                </a:xfrm>
                <a:prstGeom prst="rect">
                  <a:avLst/>
                </a:prstGeom>
              </p:spPr>
            </p:pic>
          </p:control>
        </mc:Fallback>
      </mc:AlternateContent>
    </p:controls>
    <p:extLst>
      <p:ext uri="{BB962C8B-B14F-4D97-AF65-F5344CB8AC3E}">
        <p14:creationId xmlns:p14="http://schemas.microsoft.com/office/powerpoint/2010/main" val="11894507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hyperlink" Target="http://www.exampaperspractice.co.uk/" TargetMode="Externa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75000"/>
            <a:alpha val="6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EDE7BB-F17C-3C4A-B755-4C35566C6A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3F21C19-2B51-E542-8C98-86776DF919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12E9487-CA6C-FB4D-97A1-8F929B1999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D37255-C718-7547-BF0C-745A63C8F11A}" type="datetimeFigureOut">
              <a:rPr lang="en-US" smtClean="0"/>
              <a:t>10/9/2024</a:t>
            </a:fld>
            <a:endParaRPr lang="en-US"/>
          </a:p>
        </p:txBody>
      </p:sp>
      <p:sp>
        <p:nvSpPr>
          <p:cNvPr id="5" name="Footer Placeholder 4">
            <a:extLst>
              <a:ext uri="{FF2B5EF4-FFF2-40B4-BE49-F238E27FC236}">
                <a16:creationId xmlns:a16="http://schemas.microsoft.com/office/drawing/2014/main" id="{D267FF0A-6135-EF4B-83F7-F79A409608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55EE67A-7D40-D047-866B-178A28E6A5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0AA3B-7B8E-EC4F-B52E-CDDA63C28E02}" type="slidenum">
              <a:rPr lang="en-US" smtClean="0"/>
              <a:t>‹#›</a:t>
            </a:fld>
            <a:endParaRPr lang="en-US"/>
          </a:p>
        </p:txBody>
      </p:sp>
      <p:pic>
        <p:nvPicPr>
          <p:cNvPr id="11" name="Picture 10">
            <a:extLst>
              <a:ext uri="{FF2B5EF4-FFF2-40B4-BE49-F238E27FC236}">
                <a16:creationId xmlns:a16="http://schemas.microsoft.com/office/drawing/2014/main" id="{AC14D549-7571-D7C6-510E-FD11D76C54CD}"/>
              </a:ext>
            </a:extLst>
          </p:cNvPr>
          <p:cNvPicPr>
            <a:picLocks noChangeAspect="1"/>
          </p:cNvPicPr>
          <p:nvPr userDrawn="1"/>
        </p:nvPicPr>
        <p:blipFill>
          <a:blip r:embed="rId23">
            <a:alphaModFix amt="5000"/>
            <a:extLst>
              <a:ext uri="{28A0092B-C50C-407E-A947-70E740481C1C}">
                <a14:useLocalDpi xmlns:a14="http://schemas.microsoft.com/office/drawing/2010/main" val="0"/>
              </a:ext>
            </a:extLst>
          </a:blip>
          <a:stretch>
            <a:fillRect/>
          </a:stretch>
        </p:blipFill>
        <p:spPr>
          <a:xfrm>
            <a:off x="2286462" y="2028508"/>
            <a:ext cx="7695738" cy="3098355"/>
          </a:xfrm>
          <a:prstGeom prst="rect">
            <a:avLst/>
          </a:prstGeom>
        </p:spPr>
      </p:pic>
      <p:sp>
        <p:nvSpPr>
          <p:cNvPr id="12" name="TextBox 11">
            <a:extLst>
              <a:ext uri="{FF2B5EF4-FFF2-40B4-BE49-F238E27FC236}">
                <a16:creationId xmlns:a16="http://schemas.microsoft.com/office/drawing/2014/main" id="{6A59FA93-6BDA-A1F5-B5D5-8225AA0A4B84}"/>
              </a:ext>
            </a:extLst>
          </p:cNvPr>
          <p:cNvSpPr txBox="1"/>
          <p:nvPr userDrawn="1"/>
        </p:nvSpPr>
        <p:spPr>
          <a:xfrm>
            <a:off x="4819048" y="5190834"/>
            <a:ext cx="2553904" cy="230832"/>
          </a:xfrm>
          <a:prstGeom prst="rect">
            <a:avLst/>
          </a:prstGeom>
          <a:noFill/>
        </p:spPr>
        <p:txBody>
          <a:bodyPr wrap="square" rtlCol="0">
            <a:spAutoFit/>
          </a:bodyPr>
          <a:lstStyle/>
          <a:p>
            <a:r>
              <a:rPr lang="en-US" sz="900" b="0" i="0" dirty="0">
                <a:solidFill>
                  <a:schemeClr val="bg2">
                    <a:lumMod val="75000"/>
                  </a:schemeClr>
                </a:solidFill>
                <a:effectLst/>
                <a:latin typeface="gg sans"/>
              </a:rPr>
              <a:t>© 2024 Exams Papers Practice. All Rights Reserved</a:t>
            </a:r>
            <a:endParaRPr lang="en-PH" sz="900" dirty="0">
              <a:solidFill>
                <a:schemeClr val="bg2">
                  <a:lumMod val="75000"/>
                </a:schemeClr>
              </a:solidFill>
            </a:endParaRPr>
          </a:p>
        </p:txBody>
      </p:sp>
      <p:pic>
        <p:nvPicPr>
          <p:cNvPr id="13" name="Picture 12">
            <a:extLst>
              <a:ext uri="{FF2B5EF4-FFF2-40B4-BE49-F238E27FC236}">
                <a16:creationId xmlns:a16="http://schemas.microsoft.com/office/drawing/2014/main" id="{92440634-E156-1E76-82B7-490EED7C4305}"/>
              </a:ext>
            </a:extLst>
          </p:cNvPr>
          <p:cNvPicPr>
            <a:picLocks noChangeAspect="1"/>
          </p:cNvPicPr>
          <p:nvPr userDrawn="1"/>
        </p:nvPicPr>
        <p:blipFill>
          <a:blip r:embed="rId23">
            <a:alphaModFix amt="85000"/>
            <a:extLst>
              <a:ext uri="{28A0092B-C50C-407E-A947-70E740481C1C}">
                <a14:useLocalDpi xmlns:a14="http://schemas.microsoft.com/office/drawing/2010/main" val="0"/>
              </a:ext>
            </a:extLst>
          </a:blip>
          <a:stretch>
            <a:fillRect/>
          </a:stretch>
        </p:blipFill>
        <p:spPr>
          <a:xfrm>
            <a:off x="5419764" y="113285"/>
            <a:ext cx="1352472" cy="544514"/>
          </a:xfrm>
          <a:prstGeom prst="rect">
            <a:avLst/>
          </a:prstGeom>
        </p:spPr>
      </p:pic>
      <p:sp>
        <p:nvSpPr>
          <p:cNvPr id="14" name="Footer Placeholder 2">
            <a:extLst>
              <a:ext uri="{FF2B5EF4-FFF2-40B4-BE49-F238E27FC236}">
                <a16:creationId xmlns:a16="http://schemas.microsoft.com/office/drawing/2014/main" id="{E56DCBB0-A024-BB96-A0A2-15B155A56A8D}"/>
              </a:ext>
            </a:extLst>
          </p:cNvPr>
          <p:cNvSpPr txBox="1">
            <a:spLocks/>
          </p:cNvSpPr>
          <p:nvPr userDrawn="1"/>
        </p:nvSpPr>
        <p:spPr>
          <a:xfrm>
            <a:off x="2905125" y="6361430"/>
            <a:ext cx="5857875"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24">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88383613"/>
      </p:ext>
    </p:extLst>
  </p:cSld>
  <p:clrMap bg1="lt1" tx1="dk1" bg2="lt2" tx2="dk2" accent1="accent1" accent2="accent2" accent3="accent3" accent4="accent4" accent5="accent5" accent6="accent6" hlink="hlink" folHlink="folHlink"/>
  <p:sldLayoutIdLst>
    <p:sldLayoutId id="2147483649" r:id="rId1"/>
    <p:sldLayoutId id="214748366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64" r:id="rId11"/>
    <p:sldLayoutId id="2147483672" r:id="rId12"/>
    <p:sldLayoutId id="2147483665" r:id="rId13"/>
    <p:sldLayoutId id="2147483670" r:id="rId14"/>
    <p:sldLayoutId id="2147483658" r:id="rId15"/>
    <p:sldLayoutId id="2147483659" r:id="rId16"/>
    <p:sldLayoutId id="2147483660" r:id="rId17"/>
    <p:sldLayoutId id="2147483661" r:id="rId18"/>
    <p:sldLayoutId id="2147483662" r:id="rId19"/>
    <p:sldLayoutId id="2147483663" r:id="rId20"/>
    <p:sldLayoutId id="2147483671"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2.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2.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1.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1.pn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1.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1.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1.pn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1.pn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1.pn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1.png"/><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1.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1.png"/><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1.png"/><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1.png"/><Relationship Id="rId1" Type="http://schemas.openxmlformats.org/officeDocument/2006/relationships/slideLayout" Target="../slideLayouts/slideLayout11.xml"/><Relationship Id="rId4" Type="http://schemas.openxmlformats.org/officeDocument/2006/relationships/image" Target="../media/image49.png"/></Relationships>
</file>

<file path=ppt/slides/_rels/slide5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1.png"/><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1.png"/><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1.png"/><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1.xml"/></Relationships>
</file>

<file path=ppt/slides/_rels/slide7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1.xml"/><Relationship Id="rId4" Type="http://schemas.openxmlformats.org/officeDocument/2006/relationships/image" Target="../media/image54.png"/></Relationships>
</file>

<file path=ppt/slides/_rels/slide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1.xml"/></Relationships>
</file>

<file path=ppt/slides/_rels/slide8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1.xml"/></Relationships>
</file>

<file path=ppt/slides/_rels/slide8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1.xml"/><Relationship Id="rId4" Type="http://schemas.openxmlformats.org/officeDocument/2006/relationships/image" Target="../media/image5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224E37D-CF39-7BFA-C214-096FBCFE0651}"/>
              </a:ext>
            </a:extLst>
          </p:cNvPr>
          <p:cNvSpPr txBox="1">
            <a:spLocks/>
          </p:cNvSpPr>
          <p:nvPr/>
        </p:nvSpPr>
        <p:spPr>
          <a:xfrm>
            <a:off x="1885950" y="1512656"/>
            <a:ext cx="8420100" cy="1346836"/>
          </a:xfrm>
          <a:prstGeom prst="rect">
            <a:avLst/>
          </a:prstGeom>
        </p:spPr>
        <p:style>
          <a:lnRef idx="0">
            <a:schemeClr val="accent2"/>
          </a:lnRef>
          <a:fillRef idx="3">
            <a:schemeClr val="accent2"/>
          </a:fillRef>
          <a:effectRef idx="3">
            <a:schemeClr val="accent2"/>
          </a:effectRef>
          <a:fontRef idx="minor">
            <a:schemeClr val="lt1"/>
          </a:fontRef>
        </p:style>
        <p:txBody>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PH" dirty="0"/>
              <a:t>OCR GCSE (9–1) in Computer Science (J277)</a:t>
            </a:r>
            <a:endParaRPr lang="en-GB" dirty="0"/>
          </a:p>
        </p:txBody>
      </p:sp>
      <p:sp>
        <p:nvSpPr>
          <p:cNvPr id="5" name="Subtitle 2">
            <a:extLst>
              <a:ext uri="{FF2B5EF4-FFF2-40B4-BE49-F238E27FC236}">
                <a16:creationId xmlns:a16="http://schemas.microsoft.com/office/drawing/2014/main" id="{11876CE3-8771-DC7E-2404-E0233444572B}"/>
              </a:ext>
            </a:extLst>
          </p:cNvPr>
          <p:cNvSpPr txBox="1">
            <a:spLocks/>
          </p:cNvSpPr>
          <p:nvPr/>
        </p:nvSpPr>
        <p:spPr>
          <a:xfrm>
            <a:off x="2370690" y="3685826"/>
            <a:ext cx="7429500" cy="2295525"/>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dirty="0"/>
              <a:t>This pack is intended for students to use once they have covered the GCSE content, either in preparation for their L1 &amp; L2 exam, or more likely </a:t>
            </a:r>
            <a:r>
              <a:rPr lang="en-GB" u="sng" dirty="0"/>
              <a:t>alongside year 2 </a:t>
            </a:r>
            <a:r>
              <a:rPr lang="en-GB" dirty="0"/>
              <a:t>of the course to improve fluency, recall and pace on GCSE topics. It could be used as </a:t>
            </a:r>
            <a:r>
              <a:rPr lang="en-GB" u="sng" dirty="0"/>
              <a:t>lesson starters</a:t>
            </a:r>
            <a:r>
              <a:rPr lang="en-GB" dirty="0"/>
              <a:t>, or supplied to students for </a:t>
            </a:r>
            <a:r>
              <a:rPr lang="en-GB" u="sng" dirty="0"/>
              <a:t>independent use.</a:t>
            </a:r>
          </a:p>
        </p:txBody>
      </p:sp>
      <p:sp>
        <p:nvSpPr>
          <p:cNvPr id="6" name="Rectangle 5">
            <a:extLst>
              <a:ext uri="{FF2B5EF4-FFF2-40B4-BE49-F238E27FC236}">
                <a16:creationId xmlns:a16="http://schemas.microsoft.com/office/drawing/2014/main" id="{3C886E33-F713-767F-2D47-A3362B3DF52B}"/>
              </a:ext>
            </a:extLst>
          </p:cNvPr>
          <p:cNvSpPr/>
          <p:nvPr/>
        </p:nvSpPr>
        <p:spPr>
          <a:xfrm>
            <a:off x="1885950" y="2995660"/>
            <a:ext cx="8420099" cy="584775"/>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lgn="ctr"/>
            <a:r>
              <a:rPr lang="en-US" sz="3200" dirty="0"/>
              <a:t>Producing Robust Programs</a:t>
            </a:r>
            <a:endParaRPr lang="en-GB" sz="3000" dirty="0"/>
          </a:p>
        </p:txBody>
      </p:sp>
    </p:spTree>
    <p:extLst>
      <p:ext uri="{BB962C8B-B14F-4D97-AF65-F5344CB8AC3E}">
        <p14:creationId xmlns:p14="http://schemas.microsoft.com/office/powerpoint/2010/main" val="27400151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sz="3200" dirty="0"/>
              <a:t>2.3 Robust Programs</a:t>
            </a:r>
          </a:p>
          <a:p>
            <a:endParaRPr lang="en-GB" sz="3200" dirty="0"/>
          </a:p>
        </p:txBody>
      </p:sp>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r>
              <a:rPr lang="en-GB" sz="3600" dirty="0"/>
              <a:t>Define the two terms below:</a:t>
            </a:r>
          </a:p>
          <a:p>
            <a:endParaRPr lang="en-GB" sz="3600" dirty="0"/>
          </a:p>
          <a:p>
            <a:pPr marL="571500" indent="-571500">
              <a:buFont typeface="Arial" panose="020B0604020202020204" pitchFamily="34" charset="0"/>
              <a:buChar char="•"/>
            </a:pPr>
            <a:r>
              <a:rPr lang="en-GB" sz="3600" dirty="0"/>
              <a:t>Robust</a:t>
            </a:r>
          </a:p>
          <a:p>
            <a:pPr marL="571500" indent="-571500">
              <a:buFont typeface="Arial" panose="020B0604020202020204" pitchFamily="34" charset="0"/>
              <a:buChar char="•"/>
            </a:pPr>
            <a:r>
              <a:rPr lang="en-GB" sz="3600" dirty="0"/>
              <a:t>Maintainability </a:t>
            </a:r>
          </a:p>
          <a:p>
            <a:pPr marL="571500" indent="-571500">
              <a:buFont typeface="Arial" panose="020B0604020202020204" pitchFamily="34" charset="0"/>
              <a:buChar char="•"/>
            </a:pPr>
            <a:endParaRPr lang="en-GB" sz="3600" dirty="0"/>
          </a:p>
          <a:p>
            <a:pPr marL="571500" indent="-571500">
              <a:buFont typeface="Arial" panose="020B0604020202020204" pitchFamily="34" charset="0"/>
              <a:buChar char="•"/>
            </a:pPr>
            <a:endParaRPr lang="en-GB" sz="3600" dirty="0"/>
          </a:p>
          <a:p>
            <a:r>
              <a:rPr lang="en-GB" sz="3600" dirty="0"/>
              <a:t>How could this be applied to programming? </a:t>
            </a:r>
          </a:p>
        </p:txBody>
      </p:sp>
    </p:spTree>
    <p:extLst>
      <p:ext uri="{BB962C8B-B14F-4D97-AF65-F5344CB8AC3E}">
        <p14:creationId xmlns:p14="http://schemas.microsoft.com/office/powerpoint/2010/main" val="6226717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sz="3200" dirty="0"/>
              <a:t>2.3 Robust Programs</a:t>
            </a:r>
          </a:p>
          <a:p>
            <a:endParaRPr lang="en-GB" sz="3200" dirty="0"/>
          </a:p>
        </p:txBody>
      </p:sp>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r>
              <a:rPr lang="en-GB" sz="3600" dirty="0"/>
              <a:t>Define the two terms below:</a:t>
            </a:r>
          </a:p>
          <a:p>
            <a:endParaRPr lang="en-GB" sz="3600" dirty="0"/>
          </a:p>
          <a:p>
            <a:pPr marL="571500" indent="-571500">
              <a:buFont typeface="Arial" panose="020B0604020202020204" pitchFamily="34" charset="0"/>
              <a:buChar char="•"/>
            </a:pPr>
            <a:r>
              <a:rPr lang="en-GB" sz="3600" dirty="0"/>
              <a:t>Robust – </a:t>
            </a:r>
            <a:r>
              <a:rPr lang="en-GB" sz="3600" dirty="0">
                <a:solidFill>
                  <a:schemeClr val="tx1"/>
                </a:solidFill>
              </a:rPr>
              <a:t>strong and healthy. </a:t>
            </a:r>
          </a:p>
          <a:p>
            <a:pPr marL="571500" indent="-571500">
              <a:buFont typeface="Arial" panose="020B0604020202020204" pitchFamily="34" charset="0"/>
              <a:buChar char="•"/>
            </a:pPr>
            <a:r>
              <a:rPr lang="en-GB" sz="3600" dirty="0"/>
              <a:t>Maintainability </a:t>
            </a:r>
          </a:p>
          <a:p>
            <a:pPr marL="571500" indent="-571500">
              <a:buFont typeface="Arial" panose="020B0604020202020204" pitchFamily="34" charset="0"/>
              <a:buChar char="•"/>
            </a:pPr>
            <a:endParaRPr lang="en-GB" sz="3600" dirty="0"/>
          </a:p>
          <a:p>
            <a:pPr marL="571500" indent="-571500">
              <a:buFont typeface="Arial" panose="020B0604020202020204" pitchFamily="34" charset="0"/>
              <a:buChar char="•"/>
            </a:pPr>
            <a:endParaRPr lang="en-GB" sz="3600" dirty="0"/>
          </a:p>
          <a:p>
            <a:r>
              <a:rPr lang="en-GB" sz="3600" dirty="0"/>
              <a:t>How could this be applied to programming? </a:t>
            </a:r>
          </a:p>
        </p:txBody>
      </p:sp>
    </p:spTree>
    <p:extLst>
      <p:ext uri="{BB962C8B-B14F-4D97-AF65-F5344CB8AC3E}">
        <p14:creationId xmlns:p14="http://schemas.microsoft.com/office/powerpoint/2010/main" val="15414692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sz="3200" dirty="0"/>
              <a:t>2.3 Robust Programs</a:t>
            </a:r>
          </a:p>
          <a:p>
            <a:endParaRPr lang="en-GB" sz="3200" dirty="0"/>
          </a:p>
        </p:txBody>
      </p:sp>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r>
              <a:rPr lang="en-GB" sz="3600" dirty="0"/>
              <a:t>Define the two terms below:</a:t>
            </a:r>
          </a:p>
          <a:p>
            <a:endParaRPr lang="en-GB" sz="3600" dirty="0"/>
          </a:p>
          <a:p>
            <a:pPr marL="571500" indent="-571500">
              <a:buFont typeface="Arial" panose="020B0604020202020204" pitchFamily="34" charset="0"/>
              <a:buChar char="•"/>
            </a:pPr>
            <a:r>
              <a:rPr lang="en-GB" sz="3600" dirty="0"/>
              <a:t>Robust – </a:t>
            </a:r>
            <a:r>
              <a:rPr lang="en-GB" sz="3600" dirty="0">
                <a:solidFill>
                  <a:schemeClr val="tx1"/>
                </a:solidFill>
              </a:rPr>
              <a:t>strong and healthy. </a:t>
            </a:r>
          </a:p>
          <a:p>
            <a:pPr marL="571500" indent="-571500">
              <a:buFont typeface="Arial" panose="020B0604020202020204" pitchFamily="34" charset="0"/>
              <a:buChar char="•"/>
            </a:pPr>
            <a:r>
              <a:rPr lang="en-GB" sz="3600" dirty="0"/>
              <a:t>Maintainability – </a:t>
            </a:r>
            <a:r>
              <a:rPr lang="en-GB" sz="3600" dirty="0">
                <a:solidFill>
                  <a:schemeClr val="tx1"/>
                </a:solidFill>
              </a:rPr>
              <a:t>cause or enable (a condition or situation) to continue.</a:t>
            </a:r>
          </a:p>
          <a:p>
            <a:pPr marL="571500" indent="-571500">
              <a:buFont typeface="Arial" panose="020B0604020202020204" pitchFamily="34" charset="0"/>
              <a:buChar char="•"/>
            </a:pPr>
            <a:endParaRPr lang="en-GB" sz="3600" dirty="0"/>
          </a:p>
          <a:p>
            <a:r>
              <a:rPr lang="en-GB" sz="3600" dirty="0"/>
              <a:t>How could this be applied to programming? </a:t>
            </a:r>
          </a:p>
        </p:txBody>
      </p:sp>
    </p:spTree>
    <p:extLst>
      <p:ext uri="{BB962C8B-B14F-4D97-AF65-F5344CB8AC3E}">
        <p14:creationId xmlns:p14="http://schemas.microsoft.com/office/powerpoint/2010/main" val="23562137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sz="3200" dirty="0"/>
              <a:t>2.3 Robust Programs</a:t>
            </a:r>
          </a:p>
          <a:p>
            <a:endParaRPr lang="en-GB" sz="3200" dirty="0"/>
          </a:p>
        </p:txBody>
      </p:sp>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r>
              <a:rPr lang="en-GB" sz="3600" dirty="0"/>
              <a:t>So what is a robust program?</a:t>
            </a:r>
          </a:p>
        </p:txBody>
      </p:sp>
      <p:pic>
        <p:nvPicPr>
          <p:cNvPr id="4" name="Picture 3">
            <a:extLst>
              <a:ext uri="{FF2B5EF4-FFF2-40B4-BE49-F238E27FC236}">
                <a16:creationId xmlns:a16="http://schemas.microsoft.com/office/drawing/2014/main" id="{91118886-5A15-4599-A0EF-E4F32A0CAEF7}"/>
              </a:ext>
            </a:extLst>
          </p:cNvPr>
          <p:cNvPicPr>
            <a:picLocks noChangeAspect="1"/>
          </p:cNvPicPr>
          <p:nvPr/>
        </p:nvPicPr>
        <p:blipFill>
          <a:blip r:embed="rId2"/>
          <a:stretch>
            <a:fillRect/>
          </a:stretch>
        </p:blipFill>
        <p:spPr>
          <a:xfrm>
            <a:off x="7752521" y="142394"/>
            <a:ext cx="4172157" cy="666761"/>
          </a:xfrm>
          <a:prstGeom prst="rect">
            <a:avLst/>
          </a:prstGeom>
        </p:spPr>
      </p:pic>
    </p:spTree>
    <p:extLst>
      <p:ext uri="{BB962C8B-B14F-4D97-AF65-F5344CB8AC3E}">
        <p14:creationId xmlns:p14="http://schemas.microsoft.com/office/powerpoint/2010/main" val="16547780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sz="3200" dirty="0"/>
              <a:t>2.3 Robust Programs</a:t>
            </a:r>
          </a:p>
          <a:p>
            <a:endParaRPr lang="en-GB" sz="3200" dirty="0"/>
          </a:p>
        </p:txBody>
      </p:sp>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r>
              <a:rPr lang="en-GB" sz="3600" dirty="0"/>
              <a:t>So what is a robust program?</a:t>
            </a:r>
          </a:p>
          <a:p>
            <a:endParaRPr lang="en-GB" sz="3600" dirty="0"/>
          </a:p>
          <a:p>
            <a:r>
              <a:rPr lang="en-GB" sz="3600" dirty="0">
                <a:solidFill>
                  <a:schemeClr val="tx1"/>
                </a:solidFill>
              </a:rPr>
              <a:t>A robust program is a program that has been designed to withstand misuse and variations of data being entered by users.</a:t>
            </a:r>
          </a:p>
          <a:p>
            <a:endParaRPr lang="en-GB" sz="3600" dirty="0">
              <a:solidFill>
                <a:schemeClr val="tx1"/>
              </a:solidFill>
            </a:endParaRPr>
          </a:p>
          <a:p>
            <a:r>
              <a:rPr lang="en-GB" sz="3600" dirty="0">
                <a:solidFill>
                  <a:schemeClr val="tx1"/>
                </a:solidFill>
              </a:rPr>
              <a:t>The programs are prepared to deal with multiple different eventualities. </a:t>
            </a:r>
          </a:p>
          <a:p>
            <a:endParaRPr lang="en-GB" sz="3600" dirty="0"/>
          </a:p>
        </p:txBody>
      </p:sp>
      <p:pic>
        <p:nvPicPr>
          <p:cNvPr id="4" name="Picture 3">
            <a:extLst>
              <a:ext uri="{FF2B5EF4-FFF2-40B4-BE49-F238E27FC236}">
                <a16:creationId xmlns:a16="http://schemas.microsoft.com/office/drawing/2014/main" id="{91118886-5A15-4599-A0EF-E4F32A0CAEF7}"/>
              </a:ext>
            </a:extLst>
          </p:cNvPr>
          <p:cNvPicPr>
            <a:picLocks noChangeAspect="1"/>
          </p:cNvPicPr>
          <p:nvPr/>
        </p:nvPicPr>
        <p:blipFill>
          <a:blip r:embed="rId2"/>
          <a:stretch>
            <a:fillRect/>
          </a:stretch>
        </p:blipFill>
        <p:spPr>
          <a:xfrm>
            <a:off x="7752521" y="142394"/>
            <a:ext cx="4172157" cy="666761"/>
          </a:xfrm>
          <a:prstGeom prst="rect">
            <a:avLst/>
          </a:prstGeom>
        </p:spPr>
      </p:pic>
    </p:spTree>
    <p:extLst>
      <p:ext uri="{BB962C8B-B14F-4D97-AF65-F5344CB8AC3E}">
        <p14:creationId xmlns:p14="http://schemas.microsoft.com/office/powerpoint/2010/main" val="30561287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9B3789E-C5BA-4195-BB5D-54DF29008F82}"/>
              </a:ext>
            </a:extLst>
          </p:cNvPr>
          <p:cNvSpPr/>
          <p:nvPr/>
        </p:nvSpPr>
        <p:spPr>
          <a:xfrm>
            <a:off x="3233530" y="2835965"/>
            <a:ext cx="4320209" cy="47707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sz="3200" dirty="0"/>
              <a:t>2.3 Robust Programs</a:t>
            </a:r>
          </a:p>
          <a:p>
            <a:endParaRPr lang="en-GB" sz="3200" dirty="0"/>
          </a:p>
        </p:txBody>
      </p:sp>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r>
              <a:rPr lang="en-GB" sz="3600" dirty="0"/>
              <a:t>So what is a robust program?</a:t>
            </a:r>
          </a:p>
          <a:p>
            <a:endParaRPr lang="en-GB" sz="3600" dirty="0"/>
          </a:p>
          <a:p>
            <a:r>
              <a:rPr lang="en-GB" sz="3600" dirty="0">
                <a:solidFill>
                  <a:schemeClr val="tx1"/>
                </a:solidFill>
              </a:rPr>
              <a:t>A robust program is a program that has been designed to withstand misuse and variations of data being entered by users.</a:t>
            </a:r>
          </a:p>
          <a:p>
            <a:endParaRPr lang="en-GB" sz="3600" dirty="0">
              <a:solidFill>
                <a:schemeClr val="tx1"/>
              </a:solidFill>
            </a:endParaRPr>
          </a:p>
          <a:p>
            <a:r>
              <a:rPr lang="en-GB" sz="3600" dirty="0">
                <a:solidFill>
                  <a:schemeClr val="tx1"/>
                </a:solidFill>
              </a:rPr>
              <a:t>The programs are prepared to deal with multiple different eventualities. </a:t>
            </a:r>
          </a:p>
          <a:p>
            <a:endParaRPr lang="en-GB" sz="3600" dirty="0"/>
          </a:p>
        </p:txBody>
      </p:sp>
      <p:pic>
        <p:nvPicPr>
          <p:cNvPr id="4" name="Picture 3">
            <a:extLst>
              <a:ext uri="{FF2B5EF4-FFF2-40B4-BE49-F238E27FC236}">
                <a16:creationId xmlns:a16="http://schemas.microsoft.com/office/drawing/2014/main" id="{91118886-5A15-4599-A0EF-E4F32A0CAEF7}"/>
              </a:ext>
            </a:extLst>
          </p:cNvPr>
          <p:cNvPicPr>
            <a:picLocks noChangeAspect="1"/>
          </p:cNvPicPr>
          <p:nvPr/>
        </p:nvPicPr>
        <p:blipFill>
          <a:blip r:embed="rId2"/>
          <a:stretch>
            <a:fillRect/>
          </a:stretch>
        </p:blipFill>
        <p:spPr>
          <a:xfrm>
            <a:off x="7752521" y="142394"/>
            <a:ext cx="4172157" cy="666761"/>
          </a:xfrm>
          <a:prstGeom prst="rect">
            <a:avLst/>
          </a:prstGeom>
        </p:spPr>
      </p:pic>
    </p:spTree>
    <p:extLst>
      <p:ext uri="{BB962C8B-B14F-4D97-AF65-F5344CB8AC3E}">
        <p14:creationId xmlns:p14="http://schemas.microsoft.com/office/powerpoint/2010/main" val="2824843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256CDD6-44F0-4792-B10C-A70C8319F1DF}"/>
              </a:ext>
            </a:extLst>
          </p:cNvPr>
          <p:cNvSpPr/>
          <p:nvPr/>
        </p:nvSpPr>
        <p:spPr>
          <a:xfrm>
            <a:off x="160421" y="3352799"/>
            <a:ext cx="1222152" cy="47707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C206A8F1-CF66-4C2F-AE89-2488DFE749AB}"/>
              </a:ext>
            </a:extLst>
          </p:cNvPr>
          <p:cNvSpPr/>
          <p:nvPr/>
        </p:nvSpPr>
        <p:spPr>
          <a:xfrm>
            <a:off x="8759687" y="2835965"/>
            <a:ext cx="3164991" cy="47707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B9B3789E-C5BA-4195-BB5D-54DF29008F82}"/>
              </a:ext>
            </a:extLst>
          </p:cNvPr>
          <p:cNvSpPr/>
          <p:nvPr/>
        </p:nvSpPr>
        <p:spPr>
          <a:xfrm>
            <a:off x="3233530" y="2835965"/>
            <a:ext cx="4320209" cy="47707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sz="3200" dirty="0"/>
              <a:t>2.3 Robust Programs</a:t>
            </a:r>
          </a:p>
          <a:p>
            <a:endParaRPr lang="en-GB" sz="3200" dirty="0"/>
          </a:p>
        </p:txBody>
      </p:sp>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r>
              <a:rPr lang="en-GB" sz="3600" dirty="0"/>
              <a:t>So what is a robust program?</a:t>
            </a:r>
          </a:p>
          <a:p>
            <a:endParaRPr lang="en-GB" sz="3600" dirty="0"/>
          </a:p>
          <a:p>
            <a:r>
              <a:rPr lang="en-GB" sz="3600" dirty="0">
                <a:solidFill>
                  <a:schemeClr val="tx1"/>
                </a:solidFill>
              </a:rPr>
              <a:t>A robust program is a program that has been designed to withstand misuse and variations of data being entered by users.</a:t>
            </a:r>
          </a:p>
          <a:p>
            <a:endParaRPr lang="en-GB" sz="3600" dirty="0">
              <a:solidFill>
                <a:schemeClr val="tx1"/>
              </a:solidFill>
            </a:endParaRPr>
          </a:p>
          <a:p>
            <a:r>
              <a:rPr lang="en-GB" sz="3600" dirty="0">
                <a:solidFill>
                  <a:schemeClr val="tx1"/>
                </a:solidFill>
              </a:rPr>
              <a:t>The programs are prepared to deal with multiple different eventualities. </a:t>
            </a:r>
          </a:p>
          <a:p>
            <a:endParaRPr lang="en-GB" sz="3600" dirty="0"/>
          </a:p>
        </p:txBody>
      </p:sp>
      <p:pic>
        <p:nvPicPr>
          <p:cNvPr id="4" name="Picture 3">
            <a:extLst>
              <a:ext uri="{FF2B5EF4-FFF2-40B4-BE49-F238E27FC236}">
                <a16:creationId xmlns:a16="http://schemas.microsoft.com/office/drawing/2014/main" id="{91118886-5A15-4599-A0EF-E4F32A0CAEF7}"/>
              </a:ext>
            </a:extLst>
          </p:cNvPr>
          <p:cNvPicPr>
            <a:picLocks noChangeAspect="1"/>
          </p:cNvPicPr>
          <p:nvPr/>
        </p:nvPicPr>
        <p:blipFill>
          <a:blip r:embed="rId2"/>
          <a:stretch>
            <a:fillRect/>
          </a:stretch>
        </p:blipFill>
        <p:spPr>
          <a:xfrm>
            <a:off x="7752521" y="142394"/>
            <a:ext cx="4172157" cy="666761"/>
          </a:xfrm>
          <a:prstGeom prst="rect">
            <a:avLst/>
          </a:prstGeom>
        </p:spPr>
      </p:pic>
    </p:spTree>
    <p:extLst>
      <p:ext uri="{BB962C8B-B14F-4D97-AF65-F5344CB8AC3E}">
        <p14:creationId xmlns:p14="http://schemas.microsoft.com/office/powerpoint/2010/main" val="2162041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3E237B1-6F61-423A-A578-8A1F8234D762}"/>
              </a:ext>
            </a:extLst>
          </p:cNvPr>
          <p:cNvSpPr/>
          <p:nvPr/>
        </p:nvSpPr>
        <p:spPr>
          <a:xfrm>
            <a:off x="1908313" y="2160104"/>
            <a:ext cx="8030817" cy="59634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sz="3200" dirty="0"/>
              <a:t>2.3 Robust Programs</a:t>
            </a:r>
          </a:p>
          <a:p>
            <a:endParaRPr lang="en-GB" sz="3200" dirty="0"/>
          </a:p>
        </p:txBody>
      </p:sp>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r>
              <a:rPr lang="en-GB" sz="3600" dirty="0"/>
              <a:t>How can we maintain our programs?</a:t>
            </a:r>
          </a:p>
          <a:p>
            <a:pPr lvl="0">
              <a:buClr>
                <a:srgbClr val="0070C0"/>
              </a:buClr>
              <a:buSzPts val="2000"/>
            </a:pPr>
            <a:r>
              <a:rPr lang="en-GB" sz="3600" dirty="0">
                <a:solidFill>
                  <a:schemeClr val="tx1"/>
                </a:solidFill>
              </a:rPr>
              <a:t>Maintainability means ensuring our program can be managed, updated, and repaired as and when it is needed.</a:t>
            </a:r>
          </a:p>
          <a:p>
            <a:pPr lvl="0">
              <a:buClr>
                <a:srgbClr val="0070C0"/>
              </a:buClr>
              <a:buSzPts val="2000"/>
            </a:pPr>
            <a:endParaRPr lang="en-GB" sz="3600" dirty="0"/>
          </a:p>
        </p:txBody>
      </p:sp>
      <p:pic>
        <p:nvPicPr>
          <p:cNvPr id="4" name="Picture 3">
            <a:extLst>
              <a:ext uri="{FF2B5EF4-FFF2-40B4-BE49-F238E27FC236}">
                <a16:creationId xmlns:a16="http://schemas.microsoft.com/office/drawing/2014/main" id="{91118886-5A15-4599-A0EF-E4F32A0CAEF7}"/>
              </a:ext>
            </a:extLst>
          </p:cNvPr>
          <p:cNvPicPr>
            <a:picLocks noChangeAspect="1"/>
          </p:cNvPicPr>
          <p:nvPr/>
        </p:nvPicPr>
        <p:blipFill>
          <a:blip r:embed="rId2"/>
          <a:stretch>
            <a:fillRect/>
          </a:stretch>
        </p:blipFill>
        <p:spPr>
          <a:xfrm>
            <a:off x="7752521" y="142394"/>
            <a:ext cx="4172157" cy="666761"/>
          </a:xfrm>
          <a:prstGeom prst="rect">
            <a:avLst/>
          </a:prstGeom>
        </p:spPr>
      </p:pic>
    </p:spTree>
    <p:extLst>
      <p:ext uri="{BB962C8B-B14F-4D97-AF65-F5344CB8AC3E}">
        <p14:creationId xmlns:p14="http://schemas.microsoft.com/office/powerpoint/2010/main" val="38134880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sz="3200" dirty="0"/>
              <a:t>2.3 Robust Programs</a:t>
            </a:r>
          </a:p>
          <a:p>
            <a:endParaRPr lang="en-GB" sz="3200" dirty="0"/>
          </a:p>
        </p:txBody>
      </p:sp>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r>
              <a:rPr lang="en-GB" sz="3600" dirty="0"/>
              <a:t>What did you do in Python that helped maintain your program lesson-by-lesson?</a:t>
            </a:r>
          </a:p>
          <a:p>
            <a:r>
              <a:rPr lang="en-GB" sz="3200" dirty="0">
                <a:solidFill>
                  <a:schemeClr val="tx1"/>
                </a:solidFill>
              </a:rPr>
              <a:t>Comments – These help us maintain our program because they tell us what is happening in the different parts of our program. This means any programmer can pick up the program and maintain it.</a:t>
            </a:r>
          </a:p>
          <a:p>
            <a:endParaRPr lang="en-GB" sz="3200" dirty="0">
              <a:solidFill>
                <a:schemeClr val="tx1"/>
              </a:solidFill>
            </a:endParaRPr>
          </a:p>
          <a:p>
            <a:r>
              <a:rPr lang="en-GB" sz="3600" dirty="0"/>
              <a:t> </a:t>
            </a:r>
          </a:p>
        </p:txBody>
      </p:sp>
      <p:pic>
        <p:nvPicPr>
          <p:cNvPr id="4" name="Picture 3">
            <a:extLst>
              <a:ext uri="{FF2B5EF4-FFF2-40B4-BE49-F238E27FC236}">
                <a16:creationId xmlns:a16="http://schemas.microsoft.com/office/drawing/2014/main" id="{91118886-5A15-4599-A0EF-E4F32A0CAEF7}"/>
              </a:ext>
            </a:extLst>
          </p:cNvPr>
          <p:cNvPicPr>
            <a:picLocks noChangeAspect="1"/>
          </p:cNvPicPr>
          <p:nvPr/>
        </p:nvPicPr>
        <p:blipFill>
          <a:blip r:embed="rId2"/>
          <a:stretch>
            <a:fillRect/>
          </a:stretch>
        </p:blipFill>
        <p:spPr>
          <a:xfrm>
            <a:off x="7752521" y="142394"/>
            <a:ext cx="4172157" cy="666761"/>
          </a:xfrm>
          <a:prstGeom prst="rect">
            <a:avLst/>
          </a:prstGeom>
        </p:spPr>
      </p:pic>
    </p:spTree>
    <p:extLst>
      <p:ext uri="{BB962C8B-B14F-4D97-AF65-F5344CB8AC3E}">
        <p14:creationId xmlns:p14="http://schemas.microsoft.com/office/powerpoint/2010/main" val="29561616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sz="3200" dirty="0"/>
              <a:t>2.3 Robust Programs</a:t>
            </a:r>
          </a:p>
          <a:p>
            <a:endParaRPr lang="en-GB" sz="3200" dirty="0"/>
          </a:p>
        </p:txBody>
      </p:sp>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r>
              <a:rPr lang="en-GB" sz="3600" dirty="0"/>
              <a:t>What did you do in Python that helped maintain your program lesson-by-lesson?</a:t>
            </a:r>
          </a:p>
          <a:p>
            <a:r>
              <a:rPr lang="en-GB" sz="3200" dirty="0">
                <a:solidFill>
                  <a:schemeClr val="tx1"/>
                </a:solidFill>
              </a:rPr>
              <a:t>Comments – These help us maintain our program because they tell us what is happening in the different parts of our program. This means any programmer can pick up the program and maintain it.</a:t>
            </a:r>
          </a:p>
          <a:p>
            <a:endParaRPr lang="en-GB" sz="3200" dirty="0">
              <a:solidFill>
                <a:schemeClr val="tx1"/>
              </a:solidFill>
            </a:endParaRPr>
          </a:p>
          <a:p>
            <a:r>
              <a:rPr lang="en-GB" sz="3200" dirty="0">
                <a:solidFill>
                  <a:schemeClr val="tx1"/>
                </a:solidFill>
              </a:rPr>
              <a:t>Indentation – This helps us maintain our program because it structures our program helping to keep it organised</a:t>
            </a:r>
            <a:r>
              <a:rPr lang="en-GB" sz="3600" dirty="0">
                <a:solidFill>
                  <a:schemeClr val="tx1"/>
                </a:solidFill>
              </a:rPr>
              <a:t>, </a:t>
            </a:r>
            <a:r>
              <a:rPr lang="en-GB" sz="3200" dirty="0">
                <a:solidFill>
                  <a:schemeClr val="tx1"/>
                </a:solidFill>
              </a:rPr>
              <a:t>neat, and easy to understand.</a:t>
            </a:r>
          </a:p>
          <a:p>
            <a:r>
              <a:rPr lang="en-GB" sz="3600" dirty="0"/>
              <a:t> </a:t>
            </a:r>
          </a:p>
        </p:txBody>
      </p:sp>
      <p:pic>
        <p:nvPicPr>
          <p:cNvPr id="4" name="Picture 3">
            <a:extLst>
              <a:ext uri="{FF2B5EF4-FFF2-40B4-BE49-F238E27FC236}">
                <a16:creationId xmlns:a16="http://schemas.microsoft.com/office/drawing/2014/main" id="{91118886-5A15-4599-A0EF-E4F32A0CAEF7}"/>
              </a:ext>
            </a:extLst>
          </p:cNvPr>
          <p:cNvPicPr>
            <a:picLocks noChangeAspect="1"/>
          </p:cNvPicPr>
          <p:nvPr/>
        </p:nvPicPr>
        <p:blipFill>
          <a:blip r:embed="rId2"/>
          <a:stretch>
            <a:fillRect/>
          </a:stretch>
        </p:blipFill>
        <p:spPr>
          <a:xfrm>
            <a:off x="7752521" y="142394"/>
            <a:ext cx="4172157" cy="666761"/>
          </a:xfrm>
          <a:prstGeom prst="rect">
            <a:avLst/>
          </a:prstGeom>
        </p:spPr>
      </p:pic>
    </p:spTree>
    <p:extLst>
      <p:ext uri="{BB962C8B-B14F-4D97-AF65-F5344CB8AC3E}">
        <p14:creationId xmlns:p14="http://schemas.microsoft.com/office/powerpoint/2010/main" val="3540500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275F834-0808-492D-A487-E74EA3E82377}"/>
              </a:ext>
            </a:extLst>
          </p:cNvPr>
          <p:cNvSpPr/>
          <p:nvPr/>
        </p:nvSpPr>
        <p:spPr>
          <a:xfrm>
            <a:off x="160421" y="2324252"/>
            <a:ext cx="2846015" cy="50207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pPr marL="742950" indent="-742950">
              <a:buFont typeface="+mj-lt"/>
              <a:buAutoNum type="arabicPeriod"/>
            </a:pPr>
            <a:r>
              <a:rPr lang="en-GB" sz="3600" dirty="0"/>
              <a:t>Syntax</a:t>
            </a:r>
          </a:p>
          <a:p>
            <a:pPr marL="742950" indent="-742950">
              <a:buFont typeface="+mj-lt"/>
              <a:buAutoNum type="arabicPeriod"/>
            </a:pPr>
            <a:r>
              <a:rPr lang="en-GB" sz="3600" dirty="0"/>
              <a:t>Logical</a:t>
            </a:r>
          </a:p>
          <a:p>
            <a:pPr marL="742950" indent="-742950">
              <a:buFont typeface="+mj-lt"/>
              <a:buAutoNum type="arabicPeriod"/>
            </a:pPr>
            <a:r>
              <a:rPr lang="en-GB" sz="3600" dirty="0"/>
              <a:t>Runtime</a:t>
            </a:r>
          </a:p>
          <a:p>
            <a:pPr marL="742950" indent="-742950">
              <a:buFont typeface="+mj-lt"/>
              <a:buAutoNum type="arabicPeriod"/>
            </a:pPr>
            <a:endParaRPr lang="en-GB" sz="3600" dirty="0"/>
          </a:p>
        </p:txBody>
      </p:sp>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dirty="0"/>
              <a:t>Bell Work</a:t>
            </a:r>
          </a:p>
          <a:p>
            <a:endParaRPr lang="en-GB" dirty="0"/>
          </a:p>
        </p:txBody>
      </p:sp>
      <p:pic>
        <p:nvPicPr>
          <p:cNvPr id="5" name="Picture 4">
            <a:extLst>
              <a:ext uri="{FF2B5EF4-FFF2-40B4-BE49-F238E27FC236}">
                <a16:creationId xmlns:a16="http://schemas.microsoft.com/office/drawing/2014/main" id="{6E67331A-0162-4CCD-85F2-B76A571E8A6F}"/>
              </a:ext>
            </a:extLst>
          </p:cNvPr>
          <p:cNvPicPr>
            <a:picLocks noChangeAspect="1"/>
          </p:cNvPicPr>
          <p:nvPr/>
        </p:nvPicPr>
        <p:blipFill>
          <a:blip r:embed="rId2"/>
          <a:stretch>
            <a:fillRect/>
          </a:stretch>
        </p:blipFill>
        <p:spPr>
          <a:xfrm>
            <a:off x="0" y="1077343"/>
            <a:ext cx="12192000" cy="4226810"/>
          </a:xfrm>
          <a:prstGeom prst="rect">
            <a:avLst/>
          </a:prstGeom>
        </p:spPr>
      </p:pic>
      <p:sp>
        <p:nvSpPr>
          <p:cNvPr id="4" name="Rectangle: Rounded Corners 3">
            <a:extLst>
              <a:ext uri="{FF2B5EF4-FFF2-40B4-BE49-F238E27FC236}">
                <a16:creationId xmlns:a16="http://schemas.microsoft.com/office/drawing/2014/main" id="{7CCE3318-296F-45F6-8388-03B5536DE6D0}"/>
              </a:ext>
            </a:extLst>
          </p:cNvPr>
          <p:cNvSpPr/>
          <p:nvPr/>
        </p:nvSpPr>
        <p:spPr>
          <a:xfrm>
            <a:off x="609600" y="5062330"/>
            <a:ext cx="9780104" cy="1660896"/>
          </a:xfrm>
          <a:prstGeom prst="roundRect">
            <a:avLst/>
          </a:prstGeom>
          <a:solidFill>
            <a:srgbClr val="FFC0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solidFill>
                  <a:sysClr val="windowText" lastClr="000000"/>
                </a:solidFill>
                <a:latin typeface="OpenDyslexic" panose="00000500000000000000" pitchFamily="50" charset="0"/>
              </a:rPr>
              <a:t>Can you spot the error?</a:t>
            </a:r>
          </a:p>
          <a:p>
            <a:pPr algn="ctr"/>
            <a:r>
              <a:rPr lang="en-GB" sz="3600" dirty="0">
                <a:solidFill>
                  <a:sysClr val="windowText" lastClr="000000"/>
                </a:solidFill>
                <a:latin typeface="OpenDyslexic" panose="00000500000000000000" pitchFamily="50" charset="0"/>
              </a:rPr>
              <a:t>What error type is it?</a:t>
            </a:r>
          </a:p>
          <a:p>
            <a:pPr algn="ctr"/>
            <a:r>
              <a:rPr lang="en-GB" sz="3600" dirty="0">
                <a:solidFill>
                  <a:sysClr val="windowText" lastClr="000000"/>
                </a:solidFill>
                <a:latin typeface="OpenDyslexic" panose="00000500000000000000" pitchFamily="50" charset="0"/>
              </a:rPr>
              <a:t>What are the 3 types of errors?</a:t>
            </a:r>
          </a:p>
        </p:txBody>
      </p:sp>
    </p:spTree>
    <p:extLst>
      <p:ext uri="{BB962C8B-B14F-4D97-AF65-F5344CB8AC3E}">
        <p14:creationId xmlns:p14="http://schemas.microsoft.com/office/powerpoint/2010/main" val="18893335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FAD13D-2558-4F8E-9CA9-28C200527DEB}"/>
              </a:ext>
            </a:extLst>
          </p:cNvPr>
          <p:cNvPicPr>
            <a:picLocks noChangeAspect="1"/>
          </p:cNvPicPr>
          <p:nvPr/>
        </p:nvPicPr>
        <p:blipFill>
          <a:blip r:embed="rId2"/>
          <a:stretch>
            <a:fillRect/>
          </a:stretch>
        </p:blipFill>
        <p:spPr>
          <a:xfrm>
            <a:off x="139303" y="2196392"/>
            <a:ext cx="2444708" cy="530398"/>
          </a:xfrm>
          <a:prstGeom prst="rect">
            <a:avLst/>
          </a:prstGeom>
        </p:spPr>
      </p:pic>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sz="3200" dirty="0"/>
              <a:t>2.3 Robust Programs</a:t>
            </a:r>
          </a:p>
          <a:p>
            <a:endParaRPr lang="en-GB" sz="3200" dirty="0"/>
          </a:p>
        </p:txBody>
      </p:sp>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r>
              <a:rPr lang="en-GB" sz="3600" dirty="0"/>
              <a:t>What did you do in Python that helped maintain your program lesson-by-lesson?</a:t>
            </a:r>
          </a:p>
          <a:p>
            <a:r>
              <a:rPr lang="en-GB" sz="3200" dirty="0">
                <a:solidFill>
                  <a:schemeClr val="tx1"/>
                </a:solidFill>
              </a:rPr>
              <a:t>Comments – These help us maintain our program because they tell us what is happening in the different parts of our program. This means any programmer can pick up the program and maintain it.</a:t>
            </a:r>
          </a:p>
          <a:p>
            <a:endParaRPr lang="en-GB" sz="3200" dirty="0">
              <a:solidFill>
                <a:schemeClr val="tx1"/>
              </a:solidFill>
            </a:endParaRPr>
          </a:p>
          <a:p>
            <a:r>
              <a:rPr lang="en-GB" sz="3200" dirty="0">
                <a:solidFill>
                  <a:schemeClr val="tx1"/>
                </a:solidFill>
              </a:rPr>
              <a:t>Indentation – This helps us maintain our program because it structures our program helping to keep it organised</a:t>
            </a:r>
            <a:r>
              <a:rPr lang="en-GB" sz="3600" dirty="0">
                <a:solidFill>
                  <a:schemeClr val="tx1"/>
                </a:solidFill>
              </a:rPr>
              <a:t>, </a:t>
            </a:r>
            <a:r>
              <a:rPr lang="en-GB" sz="3200" dirty="0">
                <a:solidFill>
                  <a:schemeClr val="tx1"/>
                </a:solidFill>
              </a:rPr>
              <a:t>neat, and easy to understand.</a:t>
            </a:r>
          </a:p>
          <a:p>
            <a:r>
              <a:rPr lang="en-GB" sz="3600" dirty="0"/>
              <a:t> </a:t>
            </a:r>
          </a:p>
        </p:txBody>
      </p:sp>
      <p:pic>
        <p:nvPicPr>
          <p:cNvPr id="4" name="Picture 3">
            <a:extLst>
              <a:ext uri="{FF2B5EF4-FFF2-40B4-BE49-F238E27FC236}">
                <a16:creationId xmlns:a16="http://schemas.microsoft.com/office/drawing/2014/main" id="{91118886-5A15-4599-A0EF-E4F32A0CAEF7}"/>
              </a:ext>
            </a:extLst>
          </p:cNvPr>
          <p:cNvPicPr>
            <a:picLocks noChangeAspect="1"/>
          </p:cNvPicPr>
          <p:nvPr/>
        </p:nvPicPr>
        <p:blipFill>
          <a:blip r:embed="rId3"/>
          <a:stretch>
            <a:fillRect/>
          </a:stretch>
        </p:blipFill>
        <p:spPr>
          <a:xfrm>
            <a:off x="7752521" y="142394"/>
            <a:ext cx="4172157" cy="666761"/>
          </a:xfrm>
          <a:prstGeom prst="rect">
            <a:avLst/>
          </a:prstGeom>
        </p:spPr>
      </p:pic>
    </p:spTree>
    <p:extLst>
      <p:ext uri="{BB962C8B-B14F-4D97-AF65-F5344CB8AC3E}">
        <p14:creationId xmlns:p14="http://schemas.microsoft.com/office/powerpoint/2010/main" val="12373144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40AD48C-6D3A-4103-912B-12F06FA645AF}"/>
              </a:ext>
            </a:extLst>
          </p:cNvPr>
          <p:cNvSpPr/>
          <p:nvPr/>
        </p:nvSpPr>
        <p:spPr>
          <a:xfrm>
            <a:off x="160421" y="4625009"/>
            <a:ext cx="2556275" cy="51683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E1FAD13D-2558-4F8E-9CA9-28C200527DEB}"/>
              </a:ext>
            </a:extLst>
          </p:cNvPr>
          <p:cNvPicPr>
            <a:picLocks noChangeAspect="1"/>
          </p:cNvPicPr>
          <p:nvPr/>
        </p:nvPicPr>
        <p:blipFill>
          <a:blip r:embed="rId2"/>
          <a:stretch>
            <a:fillRect/>
          </a:stretch>
        </p:blipFill>
        <p:spPr>
          <a:xfrm>
            <a:off x="139303" y="2196392"/>
            <a:ext cx="2444708" cy="530398"/>
          </a:xfrm>
          <a:prstGeom prst="rect">
            <a:avLst/>
          </a:prstGeom>
        </p:spPr>
      </p:pic>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sz="3200" dirty="0"/>
              <a:t>2.3 Robust Programs</a:t>
            </a:r>
          </a:p>
          <a:p>
            <a:endParaRPr lang="en-GB" sz="3200" dirty="0"/>
          </a:p>
        </p:txBody>
      </p:sp>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r>
              <a:rPr lang="en-GB" sz="3600" dirty="0"/>
              <a:t>What did you do in Python that helped maintain your program lesson-by-lesson?</a:t>
            </a:r>
          </a:p>
          <a:p>
            <a:r>
              <a:rPr lang="en-GB" sz="3200" dirty="0">
                <a:solidFill>
                  <a:schemeClr val="tx1"/>
                </a:solidFill>
              </a:rPr>
              <a:t>Comments – These help us maintain our program because they tell us what is happening in the different parts of our program. This means any programmer can pick up the program and maintain it.</a:t>
            </a:r>
          </a:p>
          <a:p>
            <a:endParaRPr lang="en-GB" sz="3200" dirty="0">
              <a:solidFill>
                <a:schemeClr val="tx1"/>
              </a:solidFill>
            </a:endParaRPr>
          </a:p>
          <a:p>
            <a:r>
              <a:rPr lang="en-GB" sz="3200" dirty="0">
                <a:solidFill>
                  <a:schemeClr val="tx1"/>
                </a:solidFill>
              </a:rPr>
              <a:t>Indentation – This helps us maintain our program because it structures our program helping to keep it organised</a:t>
            </a:r>
            <a:r>
              <a:rPr lang="en-GB" sz="3600" dirty="0">
                <a:solidFill>
                  <a:schemeClr val="tx1"/>
                </a:solidFill>
              </a:rPr>
              <a:t>, </a:t>
            </a:r>
            <a:r>
              <a:rPr lang="en-GB" sz="3200" dirty="0">
                <a:solidFill>
                  <a:schemeClr val="tx1"/>
                </a:solidFill>
              </a:rPr>
              <a:t>neat, and easy to understand.</a:t>
            </a:r>
          </a:p>
          <a:p>
            <a:r>
              <a:rPr lang="en-GB" sz="3600" dirty="0"/>
              <a:t> </a:t>
            </a:r>
          </a:p>
        </p:txBody>
      </p:sp>
      <p:pic>
        <p:nvPicPr>
          <p:cNvPr id="4" name="Picture 3">
            <a:extLst>
              <a:ext uri="{FF2B5EF4-FFF2-40B4-BE49-F238E27FC236}">
                <a16:creationId xmlns:a16="http://schemas.microsoft.com/office/drawing/2014/main" id="{91118886-5A15-4599-A0EF-E4F32A0CAEF7}"/>
              </a:ext>
            </a:extLst>
          </p:cNvPr>
          <p:cNvPicPr>
            <a:picLocks noChangeAspect="1"/>
          </p:cNvPicPr>
          <p:nvPr/>
        </p:nvPicPr>
        <p:blipFill>
          <a:blip r:embed="rId3"/>
          <a:stretch>
            <a:fillRect/>
          </a:stretch>
        </p:blipFill>
        <p:spPr>
          <a:xfrm>
            <a:off x="7752521" y="142394"/>
            <a:ext cx="4172157" cy="666761"/>
          </a:xfrm>
          <a:prstGeom prst="rect">
            <a:avLst/>
          </a:prstGeom>
        </p:spPr>
      </p:pic>
    </p:spTree>
    <p:extLst>
      <p:ext uri="{BB962C8B-B14F-4D97-AF65-F5344CB8AC3E}">
        <p14:creationId xmlns:p14="http://schemas.microsoft.com/office/powerpoint/2010/main" val="38068458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584FEB9-5BED-4377-8565-A73E026B9A43}"/>
              </a:ext>
            </a:extLst>
          </p:cNvPr>
          <p:cNvSpPr>
            <a:spLocks noGrp="1"/>
          </p:cNvSpPr>
          <p:nvPr>
            <p:ph type="body" sz="quarter" idx="15"/>
          </p:nvPr>
        </p:nvSpPr>
        <p:spPr/>
        <p:txBody>
          <a:bodyPr/>
          <a:lstStyle/>
          <a:p>
            <a:endParaRPr lang="en-GB" dirty="0"/>
          </a:p>
        </p:txBody>
      </p:sp>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sz="3200" dirty="0"/>
              <a:t>2.3 Robust Programs</a:t>
            </a:r>
          </a:p>
          <a:p>
            <a:endParaRPr lang="en-GB" sz="3200" dirty="0"/>
          </a:p>
        </p:txBody>
      </p:sp>
      <p:pic>
        <p:nvPicPr>
          <p:cNvPr id="4" name="Picture 3">
            <a:extLst>
              <a:ext uri="{FF2B5EF4-FFF2-40B4-BE49-F238E27FC236}">
                <a16:creationId xmlns:a16="http://schemas.microsoft.com/office/drawing/2014/main" id="{91118886-5A15-4599-A0EF-E4F32A0CAEF7}"/>
              </a:ext>
            </a:extLst>
          </p:cNvPr>
          <p:cNvPicPr>
            <a:picLocks noChangeAspect="1"/>
          </p:cNvPicPr>
          <p:nvPr/>
        </p:nvPicPr>
        <p:blipFill>
          <a:blip r:embed="rId2"/>
          <a:stretch>
            <a:fillRect/>
          </a:stretch>
        </p:blipFill>
        <p:spPr>
          <a:xfrm>
            <a:off x="7752521" y="142394"/>
            <a:ext cx="4172157" cy="666761"/>
          </a:xfrm>
          <a:prstGeom prst="rect">
            <a:avLst/>
          </a:prstGeom>
        </p:spPr>
      </p:pic>
      <p:pic>
        <p:nvPicPr>
          <p:cNvPr id="9" name="Picture 8">
            <a:extLst>
              <a:ext uri="{FF2B5EF4-FFF2-40B4-BE49-F238E27FC236}">
                <a16:creationId xmlns:a16="http://schemas.microsoft.com/office/drawing/2014/main" id="{391959B0-8F68-4B28-B549-204579C2BD52}"/>
              </a:ext>
            </a:extLst>
          </p:cNvPr>
          <p:cNvPicPr>
            <a:picLocks noChangeAspect="1"/>
          </p:cNvPicPr>
          <p:nvPr/>
        </p:nvPicPr>
        <p:blipFill>
          <a:blip r:embed="rId3"/>
          <a:stretch>
            <a:fillRect/>
          </a:stretch>
        </p:blipFill>
        <p:spPr>
          <a:xfrm>
            <a:off x="0" y="1316736"/>
            <a:ext cx="12192000" cy="4224528"/>
          </a:xfrm>
          <a:prstGeom prst="rect">
            <a:avLst/>
          </a:prstGeom>
        </p:spPr>
      </p:pic>
      <p:sp>
        <p:nvSpPr>
          <p:cNvPr id="10" name="Rectangle 9">
            <a:extLst>
              <a:ext uri="{FF2B5EF4-FFF2-40B4-BE49-F238E27FC236}">
                <a16:creationId xmlns:a16="http://schemas.microsoft.com/office/drawing/2014/main" id="{6C321E01-E134-4A9A-A4A3-A7D83B09759D}"/>
              </a:ext>
            </a:extLst>
          </p:cNvPr>
          <p:cNvSpPr/>
          <p:nvPr/>
        </p:nvSpPr>
        <p:spPr>
          <a:xfrm>
            <a:off x="160421" y="5380383"/>
            <a:ext cx="10679857" cy="1335223"/>
          </a:xfrm>
          <a:prstGeom prst="rect">
            <a:avLst/>
          </a:prstGeom>
          <a:solidFill>
            <a:srgbClr val="FFC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ysClr val="windowText" lastClr="000000"/>
                </a:solidFill>
                <a:latin typeface="OpenDyslexic" panose="00000500000000000000" pitchFamily="50" charset="0"/>
              </a:rPr>
              <a:t>How has this programmer aided maintainability in the future? </a:t>
            </a:r>
          </a:p>
        </p:txBody>
      </p:sp>
    </p:spTree>
    <p:extLst>
      <p:ext uri="{BB962C8B-B14F-4D97-AF65-F5344CB8AC3E}">
        <p14:creationId xmlns:p14="http://schemas.microsoft.com/office/powerpoint/2010/main" val="662719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584FEB9-5BED-4377-8565-A73E026B9A43}"/>
              </a:ext>
            </a:extLst>
          </p:cNvPr>
          <p:cNvSpPr>
            <a:spLocks noGrp="1"/>
          </p:cNvSpPr>
          <p:nvPr>
            <p:ph type="body" sz="quarter" idx="15"/>
          </p:nvPr>
        </p:nvSpPr>
        <p:spPr/>
        <p:txBody>
          <a:bodyPr/>
          <a:lstStyle/>
          <a:p>
            <a:endParaRPr lang="en-GB" dirty="0"/>
          </a:p>
        </p:txBody>
      </p:sp>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sz="3200" dirty="0"/>
              <a:t>2.3 Robust Programs</a:t>
            </a:r>
          </a:p>
          <a:p>
            <a:endParaRPr lang="en-GB" sz="3200" dirty="0"/>
          </a:p>
        </p:txBody>
      </p:sp>
      <p:pic>
        <p:nvPicPr>
          <p:cNvPr id="4" name="Picture 3">
            <a:extLst>
              <a:ext uri="{FF2B5EF4-FFF2-40B4-BE49-F238E27FC236}">
                <a16:creationId xmlns:a16="http://schemas.microsoft.com/office/drawing/2014/main" id="{91118886-5A15-4599-A0EF-E4F32A0CAEF7}"/>
              </a:ext>
            </a:extLst>
          </p:cNvPr>
          <p:cNvPicPr>
            <a:picLocks noChangeAspect="1"/>
          </p:cNvPicPr>
          <p:nvPr/>
        </p:nvPicPr>
        <p:blipFill>
          <a:blip r:embed="rId2"/>
          <a:stretch>
            <a:fillRect/>
          </a:stretch>
        </p:blipFill>
        <p:spPr>
          <a:xfrm>
            <a:off x="7752521" y="142394"/>
            <a:ext cx="4172157" cy="666761"/>
          </a:xfrm>
          <a:prstGeom prst="rect">
            <a:avLst/>
          </a:prstGeom>
        </p:spPr>
      </p:pic>
      <p:pic>
        <p:nvPicPr>
          <p:cNvPr id="9" name="Picture 8">
            <a:extLst>
              <a:ext uri="{FF2B5EF4-FFF2-40B4-BE49-F238E27FC236}">
                <a16:creationId xmlns:a16="http://schemas.microsoft.com/office/drawing/2014/main" id="{391959B0-8F68-4B28-B549-204579C2BD52}"/>
              </a:ext>
            </a:extLst>
          </p:cNvPr>
          <p:cNvPicPr>
            <a:picLocks noChangeAspect="1"/>
          </p:cNvPicPr>
          <p:nvPr/>
        </p:nvPicPr>
        <p:blipFill>
          <a:blip r:embed="rId3"/>
          <a:stretch>
            <a:fillRect/>
          </a:stretch>
        </p:blipFill>
        <p:spPr>
          <a:xfrm>
            <a:off x="0" y="1316736"/>
            <a:ext cx="12192000" cy="4224528"/>
          </a:xfrm>
          <a:prstGeom prst="rect">
            <a:avLst/>
          </a:prstGeom>
        </p:spPr>
      </p:pic>
      <p:sp>
        <p:nvSpPr>
          <p:cNvPr id="10" name="Rectangle 9">
            <a:extLst>
              <a:ext uri="{FF2B5EF4-FFF2-40B4-BE49-F238E27FC236}">
                <a16:creationId xmlns:a16="http://schemas.microsoft.com/office/drawing/2014/main" id="{6C321E01-E134-4A9A-A4A3-A7D83B09759D}"/>
              </a:ext>
            </a:extLst>
          </p:cNvPr>
          <p:cNvSpPr/>
          <p:nvPr/>
        </p:nvSpPr>
        <p:spPr>
          <a:xfrm>
            <a:off x="160421" y="5380383"/>
            <a:ext cx="10679857" cy="1335223"/>
          </a:xfrm>
          <a:prstGeom prst="rect">
            <a:avLst/>
          </a:prstGeom>
          <a:solidFill>
            <a:srgbClr val="FFC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ysClr val="windowText" lastClr="000000"/>
                </a:solidFill>
                <a:latin typeface="OpenDyslexic" panose="00000500000000000000" pitchFamily="50" charset="0"/>
              </a:rPr>
              <a:t>How has this programmer aided maintainability in the future? </a:t>
            </a:r>
          </a:p>
        </p:txBody>
      </p:sp>
      <p:sp>
        <p:nvSpPr>
          <p:cNvPr id="3" name="Rectangle: Rounded Corners 2">
            <a:extLst>
              <a:ext uri="{FF2B5EF4-FFF2-40B4-BE49-F238E27FC236}">
                <a16:creationId xmlns:a16="http://schemas.microsoft.com/office/drawing/2014/main" id="{A7CBB6A9-207C-451D-9774-A31381168237}"/>
              </a:ext>
            </a:extLst>
          </p:cNvPr>
          <p:cNvSpPr/>
          <p:nvPr/>
        </p:nvSpPr>
        <p:spPr>
          <a:xfrm>
            <a:off x="0" y="1316736"/>
            <a:ext cx="9859617" cy="445803"/>
          </a:xfrm>
          <a:prstGeom prst="round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034102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584FEB9-5BED-4377-8565-A73E026B9A43}"/>
              </a:ext>
            </a:extLst>
          </p:cNvPr>
          <p:cNvSpPr>
            <a:spLocks noGrp="1"/>
          </p:cNvSpPr>
          <p:nvPr>
            <p:ph type="body" sz="quarter" idx="15"/>
          </p:nvPr>
        </p:nvSpPr>
        <p:spPr/>
        <p:txBody>
          <a:bodyPr/>
          <a:lstStyle/>
          <a:p>
            <a:endParaRPr lang="en-GB" dirty="0"/>
          </a:p>
        </p:txBody>
      </p:sp>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sz="3200" dirty="0"/>
              <a:t>2.3 Robust Programs</a:t>
            </a:r>
          </a:p>
          <a:p>
            <a:endParaRPr lang="en-GB" sz="3200" dirty="0"/>
          </a:p>
        </p:txBody>
      </p:sp>
      <p:pic>
        <p:nvPicPr>
          <p:cNvPr id="4" name="Picture 3">
            <a:extLst>
              <a:ext uri="{FF2B5EF4-FFF2-40B4-BE49-F238E27FC236}">
                <a16:creationId xmlns:a16="http://schemas.microsoft.com/office/drawing/2014/main" id="{91118886-5A15-4599-A0EF-E4F32A0CAEF7}"/>
              </a:ext>
            </a:extLst>
          </p:cNvPr>
          <p:cNvPicPr>
            <a:picLocks noChangeAspect="1"/>
          </p:cNvPicPr>
          <p:nvPr/>
        </p:nvPicPr>
        <p:blipFill>
          <a:blip r:embed="rId2"/>
          <a:stretch>
            <a:fillRect/>
          </a:stretch>
        </p:blipFill>
        <p:spPr>
          <a:xfrm>
            <a:off x="7752521" y="142394"/>
            <a:ext cx="4172157" cy="666761"/>
          </a:xfrm>
          <a:prstGeom prst="rect">
            <a:avLst/>
          </a:prstGeom>
        </p:spPr>
      </p:pic>
      <p:pic>
        <p:nvPicPr>
          <p:cNvPr id="9" name="Picture 8">
            <a:extLst>
              <a:ext uri="{FF2B5EF4-FFF2-40B4-BE49-F238E27FC236}">
                <a16:creationId xmlns:a16="http://schemas.microsoft.com/office/drawing/2014/main" id="{391959B0-8F68-4B28-B549-204579C2BD52}"/>
              </a:ext>
            </a:extLst>
          </p:cNvPr>
          <p:cNvPicPr>
            <a:picLocks noChangeAspect="1"/>
          </p:cNvPicPr>
          <p:nvPr/>
        </p:nvPicPr>
        <p:blipFill>
          <a:blip r:embed="rId3"/>
          <a:stretch>
            <a:fillRect/>
          </a:stretch>
        </p:blipFill>
        <p:spPr>
          <a:xfrm>
            <a:off x="0" y="1316736"/>
            <a:ext cx="12192000" cy="4224528"/>
          </a:xfrm>
          <a:prstGeom prst="rect">
            <a:avLst/>
          </a:prstGeom>
        </p:spPr>
      </p:pic>
      <p:sp>
        <p:nvSpPr>
          <p:cNvPr id="10" name="Rectangle 9">
            <a:extLst>
              <a:ext uri="{FF2B5EF4-FFF2-40B4-BE49-F238E27FC236}">
                <a16:creationId xmlns:a16="http://schemas.microsoft.com/office/drawing/2014/main" id="{6C321E01-E134-4A9A-A4A3-A7D83B09759D}"/>
              </a:ext>
            </a:extLst>
          </p:cNvPr>
          <p:cNvSpPr/>
          <p:nvPr/>
        </p:nvSpPr>
        <p:spPr>
          <a:xfrm>
            <a:off x="160421" y="5380383"/>
            <a:ext cx="10679857" cy="1335223"/>
          </a:xfrm>
          <a:prstGeom prst="rect">
            <a:avLst/>
          </a:prstGeom>
          <a:solidFill>
            <a:srgbClr val="FFC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ysClr val="windowText" lastClr="000000"/>
                </a:solidFill>
                <a:latin typeface="OpenDyslexic" panose="00000500000000000000" pitchFamily="50" charset="0"/>
              </a:rPr>
              <a:t>How has this programmer aided maintainability in the future? </a:t>
            </a:r>
          </a:p>
        </p:txBody>
      </p:sp>
      <p:sp>
        <p:nvSpPr>
          <p:cNvPr id="11" name="Rectangle: Rounded Corners 10">
            <a:extLst>
              <a:ext uri="{FF2B5EF4-FFF2-40B4-BE49-F238E27FC236}">
                <a16:creationId xmlns:a16="http://schemas.microsoft.com/office/drawing/2014/main" id="{72BD295A-6B01-42A9-8EE5-8C9A668DCC51}"/>
              </a:ext>
            </a:extLst>
          </p:cNvPr>
          <p:cNvSpPr/>
          <p:nvPr/>
        </p:nvSpPr>
        <p:spPr>
          <a:xfrm>
            <a:off x="477077" y="3429000"/>
            <a:ext cx="5883965" cy="1841647"/>
          </a:xfrm>
          <a:prstGeom prst="round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507093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584FEB9-5BED-4377-8565-A73E026B9A43}"/>
              </a:ext>
            </a:extLst>
          </p:cNvPr>
          <p:cNvSpPr>
            <a:spLocks noGrp="1"/>
          </p:cNvSpPr>
          <p:nvPr>
            <p:ph type="body" sz="quarter" idx="15"/>
          </p:nvPr>
        </p:nvSpPr>
        <p:spPr/>
        <p:txBody>
          <a:bodyPr/>
          <a:lstStyle/>
          <a:p>
            <a:endParaRPr lang="en-GB" dirty="0"/>
          </a:p>
        </p:txBody>
      </p:sp>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sz="3200" dirty="0"/>
              <a:t>2.3 Robust Programs</a:t>
            </a:r>
          </a:p>
          <a:p>
            <a:endParaRPr lang="en-GB" sz="3200" dirty="0"/>
          </a:p>
        </p:txBody>
      </p:sp>
      <p:pic>
        <p:nvPicPr>
          <p:cNvPr id="4" name="Picture 3">
            <a:extLst>
              <a:ext uri="{FF2B5EF4-FFF2-40B4-BE49-F238E27FC236}">
                <a16:creationId xmlns:a16="http://schemas.microsoft.com/office/drawing/2014/main" id="{91118886-5A15-4599-A0EF-E4F32A0CAEF7}"/>
              </a:ext>
            </a:extLst>
          </p:cNvPr>
          <p:cNvPicPr>
            <a:picLocks noChangeAspect="1"/>
          </p:cNvPicPr>
          <p:nvPr/>
        </p:nvPicPr>
        <p:blipFill>
          <a:blip r:embed="rId2"/>
          <a:stretch>
            <a:fillRect/>
          </a:stretch>
        </p:blipFill>
        <p:spPr>
          <a:xfrm>
            <a:off x="7752521" y="142394"/>
            <a:ext cx="4172157" cy="666761"/>
          </a:xfrm>
          <a:prstGeom prst="rect">
            <a:avLst/>
          </a:prstGeom>
        </p:spPr>
      </p:pic>
      <p:sp>
        <p:nvSpPr>
          <p:cNvPr id="10" name="Rectangle 9">
            <a:extLst>
              <a:ext uri="{FF2B5EF4-FFF2-40B4-BE49-F238E27FC236}">
                <a16:creationId xmlns:a16="http://schemas.microsoft.com/office/drawing/2014/main" id="{6C321E01-E134-4A9A-A4A3-A7D83B09759D}"/>
              </a:ext>
            </a:extLst>
          </p:cNvPr>
          <p:cNvSpPr/>
          <p:nvPr/>
        </p:nvSpPr>
        <p:spPr>
          <a:xfrm>
            <a:off x="160421" y="5380383"/>
            <a:ext cx="10679857" cy="1335223"/>
          </a:xfrm>
          <a:prstGeom prst="rect">
            <a:avLst/>
          </a:prstGeom>
          <a:solidFill>
            <a:srgbClr val="FFC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ysClr val="windowText" lastClr="000000"/>
                </a:solidFill>
                <a:latin typeface="OpenDyslexic" panose="00000500000000000000" pitchFamily="50" charset="0"/>
              </a:rPr>
              <a:t>How has this programmer aided maintainability in the future? </a:t>
            </a:r>
          </a:p>
        </p:txBody>
      </p:sp>
      <p:pic>
        <p:nvPicPr>
          <p:cNvPr id="12" name="Google Shape;400;p31">
            <a:extLst>
              <a:ext uri="{FF2B5EF4-FFF2-40B4-BE49-F238E27FC236}">
                <a16:creationId xmlns:a16="http://schemas.microsoft.com/office/drawing/2014/main" id="{BAE66277-3744-4D96-B0B8-2A31E7FB55CA}"/>
              </a:ext>
            </a:extLst>
          </p:cNvPr>
          <p:cNvPicPr preferRelativeResize="0"/>
          <p:nvPr/>
        </p:nvPicPr>
        <p:blipFill rotWithShape="1">
          <a:blip r:embed="rId3">
            <a:alphaModFix/>
          </a:blip>
          <a:srcRect/>
          <a:stretch/>
        </p:blipFill>
        <p:spPr>
          <a:xfrm>
            <a:off x="2496818" y="1922516"/>
            <a:ext cx="7177245" cy="2028826"/>
          </a:xfrm>
          <a:prstGeom prst="rect">
            <a:avLst/>
          </a:prstGeom>
          <a:noFill/>
          <a:ln>
            <a:noFill/>
          </a:ln>
        </p:spPr>
      </p:pic>
    </p:spTree>
    <p:extLst>
      <p:ext uri="{BB962C8B-B14F-4D97-AF65-F5344CB8AC3E}">
        <p14:creationId xmlns:p14="http://schemas.microsoft.com/office/powerpoint/2010/main" val="4267565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584FEB9-5BED-4377-8565-A73E026B9A43}"/>
              </a:ext>
            </a:extLst>
          </p:cNvPr>
          <p:cNvSpPr>
            <a:spLocks noGrp="1"/>
          </p:cNvSpPr>
          <p:nvPr>
            <p:ph type="body" sz="quarter" idx="15"/>
          </p:nvPr>
        </p:nvSpPr>
        <p:spPr/>
        <p:txBody>
          <a:bodyPr/>
          <a:lstStyle/>
          <a:p>
            <a:endParaRPr lang="en-GB" dirty="0"/>
          </a:p>
        </p:txBody>
      </p:sp>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sz="3200" dirty="0"/>
              <a:t>2.3 Robust Programs</a:t>
            </a:r>
          </a:p>
          <a:p>
            <a:endParaRPr lang="en-GB" sz="3200" dirty="0"/>
          </a:p>
        </p:txBody>
      </p:sp>
      <p:pic>
        <p:nvPicPr>
          <p:cNvPr id="4" name="Picture 3">
            <a:extLst>
              <a:ext uri="{FF2B5EF4-FFF2-40B4-BE49-F238E27FC236}">
                <a16:creationId xmlns:a16="http://schemas.microsoft.com/office/drawing/2014/main" id="{91118886-5A15-4599-A0EF-E4F32A0CAEF7}"/>
              </a:ext>
            </a:extLst>
          </p:cNvPr>
          <p:cNvPicPr>
            <a:picLocks noChangeAspect="1"/>
          </p:cNvPicPr>
          <p:nvPr/>
        </p:nvPicPr>
        <p:blipFill>
          <a:blip r:embed="rId2"/>
          <a:stretch>
            <a:fillRect/>
          </a:stretch>
        </p:blipFill>
        <p:spPr>
          <a:xfrm>
            <a:off x="7752521" y="142394"/>
            <a:ext cx="4172157" cy="666761"/>
          </a:xfrm>
          <a:prstGeom prst="rect">
            <a:avLst/>
          </a:prstGeom>
        </p:spPr>
      </p:pic>
      <p:sp>
        <p:nvSpPr>
          <p:cNvPr id="10" name="Rectangle 9">
            <a:extLst>
              <a:ext uri="{FF2B5EF4-FFF2-40B4-BE49-F238E27FC236}">
                <a16:creationId xmlns:a16="http://schemas.microsoft.com/office/drawing/2014/main" id="{6C321E01-E134-4A9A-A4A3-A7D83B09759D}"/>
              </a:ext>
            </a:extLst>
          </p:cNvPr>
          <p:cNvSpPr/>
          <p:nvPr/>
        </p:nvSpPr>
        <p:spPr>
          <a:xfrm>
            <a:off x="160421" y="5380383"/>
            <a:ext cx="10679857" cy="1335223"/>
          </a:xfrm>
          <a:prstGeom prst="rect">
            <a:avLst/>
          </a:prstGeom>
          <a:solidFill>
            <a:srgbClr val="FFC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ysClr val="windowText" lastClr="000000"/>
                </a:solidFill>
                <a:latin typeface="OpenDyslexic" panose="00000500000000000000" pitchFamily="50" charset="0"/>
              </a:rPr>
              <a:t>How has this programmer aided maintainability in the future? </a:t>
            </a:r>
          </a:p>
        </p:txBody>
      </p:sp>
      <p:pic>
        <p:nvPicPr>
          <p:cNvPr id="12" name="Google Shape;400;p31">
            <a:extLst>
              <a:ext uri="{FF2B5EF4-FFF2-40B4-BE49-F238E27FC236}">
                <a16:creationId xmlns:a16="http://schemas.microsoft.com/office/drawing/2014/main" id="{BAE66277-3744-4D96-B0B8-2A31E7FB55CA}"/>
              </a:ext>
            </a:extLst>
          </p:cNvPr>
          <p:cNvPicPr preferRelativeResize="0"/>
          <p:nvPr/>
        </p:nvPicPr>
        <p:blipFill rotWithShape="1">
          <a:blip r:embed="rId3">
            <a:alphaModFix/>
          </a:blip>
          <a:srcRect/>
          <a:stretch/>
        </p:blipFill>
        <p:spPr>
          <a:xfrm>
            <a:off x="2496818" y="1922516"/>
            <a:ext cx="7177245" cy="2028826"/>
          </a:xfrm>
          <a:prstGeom prst="rect">
            <a:avLst/>
          </a:prstGeom>
          <a:noFill/>
          <a:ln>
            <a:noFill/>
          </a:ln>
        </p:spPr>
      </p:pic>
      <p:sp>
        <p:nvSpPr>
          <p:cNvPr id="3" name="Rectangle: Rounded Corners 2">
            <a:extLst>
              <a:ext uri="{FF2B5EF4-FFF2-40B4-BE49-F238E27FC236}">
                <a16:creationId xmlns:a16="http://schemas.microsoft.com/office/drawing/2014/main" id="{AD93EA25-9163-4830-95DD-383A882E6970}"/>
              </a:ext>
            </a:extLst>
          </p:cNvPr>
          <p:cNvSpPr/>
          <p:nvPr/>
        </p:nvSpPr>
        <p:spPr>
          <a:xfrm>
            <a:off x="3021496" y="2875722"/>
            <a:ext cx="5870713" cy="410817"/>
          </a:xfrm>
          <a:prstGeom prst="round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47008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584FEB9-5BED-4377-8565-A73E026B9A43}"/>
              </a:ext>
            </a:extLst>
          </p:cNvPr>
          <p:cNvSpPr>
            <a:spLocks noGrp="1"/>
          </p:cNvSpPr>
          <p:nvPr>
            <p:ph type="body" sz="quarter" idx="15"/>
          </p:nvPr>
        </p:nvSpPr>
        <p:spPr/>
        <p:txBody>
          <a:bodyPr/>
          <a:lstStyle/>
          <a:p>
            <a:endParaRPr lang="en-GB" dirty="0"/>
          </a:p>
        </p:txBody>
      </p:sp>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sz="3200" dirty="0"/>
              <a:t>2.3 Robust Programs</a:t>
            </a:r>
          </a:p>
          <a:p>
            <a:endParaRPr lang="en-GB" sz="3200" dirty="0"/>
          </a:p>
        </p:txBody>
      </p:sp>
      <p:pic>
        <p:nvPicPr>
          <p:cNvPr id="4" name="Picture 3">
            <a:extLst>
              <a:ext uri="{FF2B5EF4-FFF2-40B4-BE49-F238E27FC236}">
                <a16:creationId xmlns:a16="http://schemas.microsoft.com/office/drawing/2014/main" id="{91118886-5A15-4599-A0EF-E4F32A0CAEF7}"/>
              </a:ext>
            </a:extLst>
          </p:cNvPr>
          <p:cNvPicPr>
            <a:picLocks noChangeAspect="1"/>
          </p:cNvPicPr>
          <p:nvPr/>
        </p:nvPicPr>
        <p:blipFill>
          <a:blip r:embed="rId2"/>
          <a:stretch>
            <a:fillRect/>
          </a:stretch>
        </p:blipFill>
        <p:spPr>
          <a:xfrm>
            <a:off x="7752521" y="142394"/>
            <a:ext cx="4172157" cy="666761"/>
          </a:xfrm>
          <a:prstGeom prst="rect">
            <a:avLst/>
          </a:prstGeom>
        </p:spPr>
      </p:pic>
      <p:pic>
        <p:nvPicPr>
          <p:cNvPr id="5" name="Picture 4">
            <a:extLst>
              <a:ext uri="{FF2B5EF4-FFF2-40B4-BE49-F238E27FC236}">
                <a16:creationId xmlns:a16="http://schemas.microsoft.com/office/drawing/2014/main" id="{527F0823-CC9F-449B-BCBE-15BD025DABF8}"/>
              </a:ext>
            </a:extLst>
          </p:cNvPr>
          <p:cNvPicPr>
            <a:picLocks noChangeAspect="1"/>
          </p:cNvPicPr>
          <p:nvPr/>
        </p:nvPicPr>
        <p:blipFill>
          <a:blip r:embed="rId3"/>
          <a:stretch>
            <a:fillRect/>
          </a:stretch>
        </p:blipFill>
        <p:spPr>
          <a:xfrm>
            <a:off x="1201544" y="416784"/>
            <a:ext cx="9299861" cy="6408558"/>
          </a:xfrm>
          <a:prstGeom prst="rect">
            <a:avLst/>
          </a:prstGeom>
        </p:spPr>
      </p:pic>
    </p:spTree>
    <p:extLst>
      <p:ext uri="{BB962C8B-B14F-4D97-AF65-F5344CB8AC3E}">
        <p14:creationId xmlns:p14="http://schemas.microsoft.com/office/powerpoint/2010/main" val="25680185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584FEB9-5BED-4377-8565-A73E026B9A43}"/>
              </a:ext>
            </a:extLst>
          </p:cNvPr>
          <p:cNvSpPr>
            <a:spLocks noGrp="1"/>
          </p:cNvSpPr>
          <p:nvPr>
            <p:ph type="body" sz="quarter" idx="15"/>
          </p:nvPr>
        </p:nvSpPr>
        <p:spPr/>
        <p:txBody>
          <a:bodyPr/>
          <a:lstStyle/>
          <a:p>
            <a:endParaRPr lang="en-GB" dirty="0"/>
          </a:p>
        </p:txBody>
      </p:sp>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sz="3200" dirty="0"/>
              <a:t>2.3 Robust Programs</a:t>
            </a:r>
          </a:p>
          <a:p>
            <a:endParaRPr lang="en-GB" sz="3200" dirty="0"/>
          </a:p>
        </p:txBody>
      </p:sp>
      <p:pic>
        <p:nvPicPr>
          <p:cNvPr id="4" name="Picture 3">
            <a:extLst>
              <a:ext uri="{FF2B5EF4-FFF2-40B4-BE49-F238E27FC236}">
                <a16:creationId xmlns:a16="http://schemas.microsoft.com/office/drawing/2014/main" id="{91118886-5A15-4599-A0EF-E4F32A0CAEF7}"/>
              </a:ext>
            </a:extLst>
          </p:cNvPr>
          <p:cNvPicPr>
            <a:picLocks noChangeAspect="1"/>
          </p:cNvPicPr>
          <p:nvPr/>
        </p:nvPicPr>
        <p:blipFill>
          <a:blip r:embed="rId2"/>
          <a:stretch>
            <a:fillRect/>
          </a:stretch>
        </p:blipFill>
        <p:spPr>
          <a:xfrm>
            <a:off x="7752521" y="142394"/>
            <a:ext cx="4172157" cy="666761"/>
          </a:xfrm>
          <a:prstGeom prst="rect">
            <a:avLst/>
          </a:prstGeom>
        </p:spPr>
      </p:pic>
      <p:pic>
        <p:nvPicPr>
          <p:cNvPr id="5" name="Picture 4">
            <a:extLst>
              <a:ext uri="{FF2B5EF4-FFF2-40B4-BE49-F238E27FC236}">
                <a16:creationId xmlns:a16="http://schemas.microsoft.com/office/drawing/2014/main" id="{527F0823-CC9F-449B-BCBE-15BD025DABF8}"/>
              </a:ext>
            </a:extLst>
          </p:cNvPr>
          <p:cNvPicPr>
            <a:picLocks noChangeAspect="1"/>
          </p:cNvPicPr>
          <p:nvPr/>
        </p:nvPicPr>
        <p:blipFill>
          <a:blip r:embed="rId3"/>
          <a:stretch>
            <a:fillRect/>
          </a:stretch>
        </p:blipFill>
        <p:spPr>
          <a:xfrm>
            <a:off x="1201544" y="416784"/>
            <a:ext cx="9299861" cy="6408558"/>
          </a:xfrm>
          <a:prstGeom prst="rect">
            <a:avLst/>
          </a:prstGeom>
        </p:spPr>
      </p:pic>
      <p:sp>
        <p:nvSpPr>
          <p:cNvPr id="3" name="Rectangle: Rounded Corners 2">
            <a:extLst>
              <a:ext uri="{FF2B5EF4-FFF2-40B4-BE49-F238E27FC236}">
                <a16:creationId xmlns:a16="http://schemas.microsoft.com/office/drawing/2014/main" id="{757BD911-94B0-4C55-8997-E584F4E2EE43}"/>
              </a:ext>
            </a:extLst>
          </p:cNvPr>
          <p:cNvSpPr/>
          <p:nvPr/>
        </p:nvSpPr>
        <p:spPr>
          <a:xfrm>
            <a:off x="1086678" y="1205948"/>
            <a:ext cx="7712765" cy="1669774"/>
          </a:xfrm>
          <a:prstGeom prst="round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894144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sz="3200" dirty="0"/>
              <a:t>2.3 Robust Programs</a:t>
            </a:r>
          </a:p>
          <a:p>
            <a:endParaRPr lang="en-GB" sz="3200" dirty="0"/>
          </a:p>
        </p:txBody>
      </p:sp>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r>
              <a:rPr lang="en-GB" sz="3600" dirty="0"/>
              <a:t>Explain how comments aid maintainability for a programmer. </a:t>
            </a:r>
          </a:p>
          <a:p>
            <a:pPr marL="571500" indent="-571500">
              <a:buFont typeface="Arial" panose="020B0604020202020204" pitchFamily="34" charset="0"/>
              <a:buChar char="•"/>
            </a:pPr>
            <a:endParaRPr lang="en-GB" sz="3600" dirty="0"/>
          </a:p>
        </p:txBody>
      </p:sp>
      <p:pic>
        <p:nvPicPr>
          <p:cNvPr id="4" name="Picture 3">
            <a:extLst>
              <a:ext uri="{FF2B5EF4-FFF2-40B4-BE49-F238E27FC236}">
                <a16:creationId xmlns:a16="http://schemas.microsoft.com/office/drawing/2014/main" id="{FFB2886B-D5B8-4C8C-B366-B9904C20223A}"/>
              </a:ext>
            </a:extLst>
          </p:cNvPr>
          <p:cNvPicPr>
            <a:picLocks noChangeAspect="1"/>
          </p:cNvPicPr>
          <p:nvPr/>
        </p:nvPicPr>
        <p:blipFill>
          <a:blip r:embed="rId2"/>
          <a:stretch>
            <a:fillRect/>
          </a:stretch>
        </p:blipFill>
        <p:spPr>
          <a:xfrm>
            <a:off x="7752521" y="142394"/>
            <a:ext cx="4172157" cy="666761"/>
          </a:xfrm>
          <a:prstGeom prst="rect">
            <a:avLst/>
          </a:prstGeom>
        </p:spPr>
      </p:pic>
    </p:spTree>
    <p:extLst>
      <p:ext uri="{BB962C8B-B14F-4D97-AF65-F5344CB8AC3E}">
        <p14:creationId xmlns:p14="http://schemas.microsoft.com/office/powerpoint/2010/main" val="36257984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275F834-0808-492D-A487-E74EA3E82377}"/>
              </a:ext>
            </a:extLst>
          </p:cNvPr>
          <p:cNvSpPr/>
          <p:nvPr/>
        </p:nvSpPr>
        <p:spPr>
          <a:xfrm>
            <a:off x="160421" y="2324252"/>
            <a:ext cx="2846015" cy="50207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pPr marL="742950" indent="-742950">
              <a:buFont typeface="+mj-lt"/>
              <a:buAutoNum type="arabicPeriod"/>
            </a:pPr>
            <a:r>
              <a:rPr lang="en-GB" sz="3600" dirty="0"/>
              <a:t>Syntax</a:t>
            </a:r>
          </a:p>
          <a:p>
            <a:pPr marL="742950" indent="-742950">
              <a:buFont typeface="+mj-lt"/>
              <a:buAutoNum type="arabicPeriod"/>
            </a:pPr>
            <a:r>
              <a:rPr lang="en-GB" sz="3600" dirty="0"/>
              <a:t>Logical</a:t>
            </a:r>
          </a:p>
          <a:p>
            <a:pPr marL="742950" indent="-742950">
              <a:buFont typeface="+mj-lt"/>
              <a:buAutoNum type="arabicPeriod"/>
            </a:pPr>
            <a:r>
              <a:rPr lang="en-GB" sz="3600" dirty="0"/>
              <a:t>Runtime</a:t>
            </a:r>
          </a:p>
          <a:p>
            <a:pPr marL="742950" indent="-742950">
              <a:buFont typeface="+mj-lt"/>
              <a:buAutoNum type="arabicPeriod"/>
            </a:pPr>
            <a:endParaRPr lang="en-GB" sz="3600" dirty="0"/>
          </a:p>
        </p:txBody>
      </p:sp>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dirty="0"/>
              <a:t>Bell Work</a:t>
            </a:r>
          </a:p>
          <a:p>
            <a:endParaRPr lang="en-GB" dirty="0"/>
          </a:p>
        </p:txBody>
      </p:sp>
      <p:pic>
        <p:nvPicPr>
          <p:cNvPr id="5" name="Picture 4">
            <a:extLst>
              <a:ext uri="{FF2B5EF4-FFF2-40B4-BE49-F238E27FC236}">
                <a16:creationId xmlns:a16="http://schemas.microsoft.com/office/drawing/2014/main" id="{6E67331A-0162-4CCD-85F2-B76A571E8A6F}"/>
              </a:ext>
            </a:extLst>
          </p:cNvPr>
          <p:cNvPicPr>
            <a:picLocks noChangeAspect="1"/>
          </p:cNvPicPr>
          <p:nvPr/>
        </p:nvPicPr>
        <p:blipFill>
          <a:blip r:embed="rId2"/>
          <a:stretch>
            <a:fillRect/>
          </a:stretch>
        </p:blipFill>
        <p:spPr>
          <a:xfrm>
            <a:off x="0" y="1077343"/>
            <a:ext cx="12192000" cy="4226810"/>
          </a:xfrm>
          <a:prstGeom prst="rect">
            <a:avLst/>
          </a:prstGeom>
        </p:spPr>
      </p:pic>
      <p:sp>
        <p:nvSpPr>
          <p:cNvPr id="4" name="Rectangle: Rounded Corners 3">
            <a:extLst>
              <a:ext uri="{FF2B5EF4-FFF2-40B4-BE49-F238E27FC236}">
                <a16:creationId xmlns:a16="http://schemas.microsoft.com/office/drawing/2014/main" id="{FD02A0CC-68F3-4143-90F2-CE203E7A7B34}"/>
              </a:ext>
            </a:extLst>
          </p:cNvPr>
          <p:cNvSpPr/>
          <p:nvPr/>
        </p:nvSpPr>
        <p:spPr>
          <a:xfrm>
            <a:off x="891061" y="2199561"/>
            <a:ext cx="1865994" cy="502075"/>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DF125BEE-4B58-4ED9-ADEB-4DBD5CB4D21F}"/>
              </a:ext>
            </a:extLst>
          </p:cNvPr>
          <p:cNvSpPr/>
          <p:nvPr/>
        </p:nvSpPr>
        <p:spPr>
          <a:xfrm>
            <a:off x="609600" y="5062330"/>
            <a:ext cx="9780104" cy="1660896"/>
          </a:xfrm>
          <a:prstGeom prst="roundRect">
            <a:avLst/>
          </a:prstGeom>
          <a:solidFill>
            <a:srgbClr val="FFC0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bg1"/>
                </a:solidFill>
                <a:latin typeface="OpenDyslexic" panose="00000500000000000000" pitchFamily="50" charset="0"/>
              </a:rPr>
              <a:t>Round is equal to or greater than 0. </a:t>
            </a:r>
          </a:p>
          <a:p>
            <a:pPr algn="ctr"/>
            <a:r>
              <a:rPr lang="en-GB" sz="3600" dirty="0">
                <a:solidFill>
                  <a:sysClr val="windowText" lastClr="000000"/>
                </a:solidFill>
                <a:latin typeface="OpenDyslexic" panose="00000500000000000000" pitchFamily="50" charset="0"/>
              </a:rPr>
              <a:t>What error type is it?</a:t>
            </a:r>
          </a:p>
          <a:p>
            <a:pPr algn="ctr"/>
            <a:r>
              <a:rPr lang="en-GB" sz="3600" dirty="0">
                <a:solidFill>
                  <a:sysClr val="windowText" lastClr="000000"/>
                </a:solidFill>
                <a:latin typeface="OpenDyslexic" panose="00000500000000000000" pitchFamily="50" charset="0"/>
              </a:rPr>
              <a:t>What are the 3 types of errors?</a:t>
            </a:r>
          </a:p>
        </p:txBody>
      </p:sp>
      <p:cxnSp>
        <p:nvCxnSpPr>
          <p:cNvPr id="8" name="Straight Connector 7">
            <a:extLst>
              <a:ext uri="{FF2B5EF4-FFF2-40B4-BE49-F238E27FC236}">
                <a16:creationId xmlns:a16="http://schemas.microsoft.com/office/drawing/2014/main" id="{FD7CE9B7-3CFE-4EFA-B76B-D55B2DC4FAC9}"/>
              </a:ext>
            </a:extLst>
          </p:cNvPr>
          <p:cNvCxnSpPr/>
          <p:nvPr/>
        </p:nvCxnSpPr>
        <p:spPr>
          <a:xfrm flipH="1" flipV="1">
            <a:off x="2120348" y="2557670"/>
            <a:ext cx="2040835" cy="250466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92701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sz="3200" dirty="0"/>
              <a:t>2.3 Robust Programs</a:t>
            </a:r>
          </a:p>
          <a:p>
            <a:endParaRPr lang="en-GB" sz="3200" dirty="0"/>
          </a:p>
        </p:txBody>
      </p:sp>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r>
              <a:rPr lang="en-GB" sz="3600" dirty="0"/>
              <a:t>Explain how comments aid maintainability for a programmer. </a:t>
            </a:r>
          </a:p>
          <a:p>
            <a:endParaRPr lang="en-GB" sz="3600" dirty="0"/>
          </a:p>
          <a:p>
            <a:r>
              <a:rPr lang="en-GB" sz="3600" dirty="0">
                <a:solidFill>
                  <a:schemeClr val="tx1"/>
                </a:solidFill>
              </a:rPr>
              <a:t>Comments aid maintainability because…</a:t>
            </a:r>
          </a:p>
          <a:p>
            <a:endParaRPr lang="en-GB" sz="3600" dirty="0">
              <a:solidFill>
                <a:schemeClr val="tx1"/>
              </a:solidFill>
            </a:endParaRPr>
          </a:p>
          <a:p>
            <a:endParaRPr lang="en-GB" sz="3600" dirty="0">
              <a:solidFill>
                <a:schemeClr val="tx1"/>
              </a:solidFill>
            </a:endParaRPr>
          </a:p>
          <a:p>
            <a:r>
              <a:rPr lang="en-GB" sz="3600" dirty="0">
                <a:solidFill>
                  <a:schemeClr val="tx1"/>
                </a:solidFill>
              </a:rPr>
              <a:t>They allow other… </a:t>
            </a:r>
          </a:p>
          <a:p>
            <a:pPr marL="571500" indent="-571500">
              <a:buFont typeface="Arial" panose="020B0604020202020204" pitchFamily="34" charset="0"/>
              <a:buChar char="•"/>
            </a:pPr>
            <a:endParaRPr lang="en-GB" sz="3600" dirty="0"/>
          </a:p>
        </p:txBody>
      </p:sp>
      <p:pic>
        <p:nvPicPr>
          <p:cNvPr id="4" name="Picture 3">
            <a:extLst>
              <a:ext uri="{FF2B5EF4-FFF2-40B4-BE49-F238E27FC236}">
                <a16:creationId xmlns:a16="http://schemas.microsoft.com/office/drawing/2014/main" id="{FFB2886B-D5B8-4C8C-B366-B9904C20223A}"/>
              </a:ext>
            </a:extLst>
          </p:cNvPr>
          <p:cNvPicPr>
            <a:picLocks noChangeAspect="1"/>
          </p:cNvPicPr>
          <p:nvPr/>
        </p:nvPicPr>
        <p:blipFill>
          <a:blip r:embed="rId2"/>
          <a:stretch>
            <a:fillRect/>
          </a:stretch>
        </p:blipFill>
        <p:spPr>
          <a:xfrm>
            <a:off x="7752521" y="142394"/>
            <a:ext cx="4172157" cy="666761"/>
          </a:xfrm>
          <a:prstGeom prst="rect">
            <a:avLst/>
          </a:prstGeom>
        </p:spPr>
      </p:pic>
    </p:spTree>
    <p:extLst>
      <p:ext uri="{BB962C8B-B14F-4D97-AF65-F5344CB8AC3E}">
        <p14:creationId xmlns:p14="http://schemas.microsoft.com/office/powerpoint/2010/main" val="19230381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sz="3200" dirty="0"/>
              <a:t>2.3 Robust Programs</a:t>
            </a:r>
          </a:p>
          <a:p>
            <a:endParaRPr lang="en-GB" sz="3200" dirty="0"/>
          </a:p>
        </p:txBody>
      </p:sp>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r>
              <a:rPr lang="en-GB" sz="3600" dirty="0"/>
              <a:t>Explain how comments aid maintainability for a programmer. </a:t>
            </a:r>
          </a:p>
          <a:p>
            <a:endParaRPr lang="en-GB" sz="3600" dirty="0"/>
          </a:p>
          <a:p>
            <a:r>
              <a:rPr lang="en-GB" sz="3600" dirty="0">
                <a:solidFill>
                  <a:schemeClr val="tx1"/>
                </a:solidFill>
              </a:rPr>
              <a:t>Comments aid maintainability because the programmer can log down what they have done to the program. </a:t>
            </a:r>
          </a:p>
          <a:p>
            <a:r>
              <a:rPr lang="en-GB" sz="3600" dirty="0">
                <a:solidFill>
                  <a:schemeClr val="tx1"/>
                </a:solidFill>
              </a:rPr>
              <a:t>They allow other programmers…</a:t>
            </a:r>
            <a:endParaRPr lang="en-GB" sz="3600" dirty="0"/>
          </a:p>
        </p:txBody>
      </p:sp>
      <p:pic>
        <p:nvPicPr>
          <p:cNvPr id="4" name="Picture 3">
            <a:extLst>
              <a:ext uri="{FF2B5EF4-FFF2-40B4-BE49-F238E27FC236}">
                <a16:creationId xmlns:a16="http://schemas.microsoft.com/office/drawing/2014/main" id="{FFB2886B-D5B8-4C8C-B366-B9904C20223A}"/>
              </a:ext>
            </a:extLst>
          </p:cNvPr>
          <p:cNvPicPr>
            <a:picLocks noChangeAspect="1"/>
          </p:cNvPicPr>
          <p:nvPr/>
        </p:nvPicPr>
        <p:blipFill>
          <a:blip r:embed="rId2"/>
          <a:stretch>
            <a:fillRect/>
          </a:stretch>
        </p:blipFill>
        <p:spPr>
          <a:xfrm>
            <a:off x="7752521" y="142394"/>
            <a:ext cx="4172157" cy="666761"/>
          </a:xfrm>
          <a:prstGeom prst="rect">
            <a:avLst/>
          </a:prstGeom>
        </p:spPr>
      </p:pic>
    </p:spTree>
    <p:extLst>
      <p:ext uri="{BB962C8B-B14F-4D97-AF65-F5344CB8AC3E}">
        <p14:creationId xmlns:p14="http://schemas.microsoft.com/office/powerpoint/2010/main" val="4388220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sz="3200" dirty="0"/>
              <a:t>2.3 Robust Programs</a:t>
            </a:r>
          </a:p>
          <a:p>
            <a:endParaRPr lang="en-GB" sz="3200" dirty="0"/>
          </a:p>
        </p:txBody>
      </p:sp>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r>
              <a:rPr lang="en-GB" sz="3600" dirty="0"/>
              <a:t>Explain how comments aid maintainability for a programmer. </a:t>
            </a:r>
          </a:p>
          <a:p>
            <a:endParaRPr lang="en-GB" sz="3600" dirty="0"/>
          </a:p>
          <a:p>
            <a:r>
              <a:rPr lang="en-GB" sz="3600" dirty="0">
                <a:solidFill>
                  <a:schemeClr val="tx1"/>
                </a:solidFill>
              </a:rPr>
              <a:t>Comments aid maintainability because the programmer can log down what they have done to the program. </a:t>
            </a:r>
          </a:p>
          <a:p>
            <a:r>
              <a:rPr lang="en-GB" sz="3600" dirty="0">
                <a:solidFill>
                  <a:schemeClr val="tx1"/>
                </a:solidFill>
              </a:rPr>
              <a:t>They allow other programmers to update or edit the program, and track what has been done before them. </a:t>
            </a:r>
          </a:p>
          <a:p>
            <a:pPr marL="571500" indent="-571500">
              <a:buFont typeface="Arial" panose="020B0604020202020204" pitchFamily="34" charset="0"/>
              <a:buChar char="•"/>
            </a:pPr>
            <a:endParaRPr lang="en-GB" sz="3600" dirty="0"/>
          </a:p>
        </p:txBody>
      </p:sp>
      <p:pic>
        <p:nvPicPr>
          <p:cNvPr id="4" name="Picture 3">
            <a:extLst>
              <a:ext uri="{FF2B5EF4-FFF2-40B4-BE49-F238E27FC236}">
                <a16:creationId xmlns:a16="http://schemas.microsoft.com/office/drawing/2014/main" id="{FFB2886B-D5B8-4C8C-B366-B9904C20223A}"/>
              </a:ext>
            </a:extLst>
          </p:cNvPr>
          <p:cNvPicPr>
            <a:picLocks noChangeAspect="1"/>
          </p:cNvPicPr>
          <p:nvPr/>
        </p:nvPicPr>
        <p:blipFill>
          <a:blip r:embed="rId2"/>
          <a:stretch>
            <a:fillRect/>
          </a:stretch>
        </p:blipFill>
        <p:spPr>
          <a:xfrm>
            <a:off x="7752521" y="142394"/>
            <a:ext cx="4172157" cy="666761"/>
          </a:xfrm>
          <a:prstGeom prst="rect">
            <a:avLst/>
          </a:prstGeom>
        </p:spPr>
      </p:pic>
    </p:spTree>
    <p:extLst>
      <p:ext uri="{BB962C8B-B14F-4D97-AF65-F5344CB8AC3E}">
        <p14:creationId xmlns:p14="http://schemas.microsoft.com/office/powerpoint/2010/main" val="3756554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sz="3200" dirty="0"/>
              <a:t>2.3 Robust Programs</a:t>
            </a:r>
          </a:p>
          <a:p>
            <a:endParaRPr lang="en-GB" sz="3200" dirty="0"/>
          </a:p>
        </p:txBody>
      </p:sp>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r>
              <a:rPr lang="en-GB" sz="3600" dirty="0"/>
              <a:t>State how indentation aids programmers. </a:t>
            </a:r>
          </a:p>
          <a:p>
            <a:endParaRPr lang="en-GB" sz="3600" dirty="0"/>
          </a:p>
          <a:p>
            <a:endParaRPr lang="en-GB" sz="3600" dirty="0"/>
          </a:p>
          <a:p>
            <a:pPr marL="571500" indent="-571500">
              <a:buFont typeface="Arial" panose="020B0604020202020204" pitchFamily="34" charset="0"/>
              <a:buChar char="•"/>
            </a:pPr>
            <a:endParaRPr lang="en-GB" sz="3600" dirty="0"/>
          </a:p>
        </p:txBody>
      </p:sp>
      <p:pic>
        <p:nvPicPr>
          <p:cNvPr id="4" name="Picture 3">
            <a:extLst>
              <a:ext uri="{FF2B5EF4-FFF2-40B4-BE49-F238E27FC236}">
                <a16:creationId xmlns:a16="http://schemas.microsoft.com/office/drawing/2014/main" id="{FFB2886B-D5B8-4C8C-B366-B9904C20223A}"/>
              </a:ext>
            </a:extLst>
          </p:cNvPr>
          <p:cNvPicPr>
            <a:picLocks noChangeAspect="1"/>
          </p:cNvPicPr>
          <p:nvPr/>
        </p:nvPicPr>
        <p:blipFill>
          <a:blip r:embed="rId2"/>
          <a:stretch>
            <a:fillRect/>
          </a:stretch>
        </p:blipFill>
        <p:spPr>
          <a:xfrm>
            <a:off x="7752521" y="142394"/>
            <a:ext cx="4172157" cy="666761"/>
          </a:xfrm>
          <a:prstGeom prst="rect">
            <a:avLst/>
          </a:prstGeom>
        </p:spPr>
      </p:pic>
    </p:spTree>
    <p:extLst>
      <p:ext uri="{BB962C8B-B14F-4D97-AF65-F5344CB8AC3E}">
        <p14:creationId xmlns:p14="http://schemas.microsoft.com/office/powerpoint/2010/main" val="11149296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sz="3200" dirty="0"/>
              <a:t>2.3 Robust Programs</a:t>
            </a:r>
          </a:p>
          <a:p>
            <a:endParaRPr lang="en-GB" sz="3200" dirty="0"/>
          </a:p>
        </p:txBody>
      </p:sp>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r>
              <a:rPr lang="en-GB" sz="3600" dirty="0"/>
              <a:t>State how indentation aids programmers. </a:t>
            </a:r>
          </a:p>
          <a:p>
            <a:endParaRPr lang="en-GB" sz="3600" dirty="0"/>
          </a:p>
          <a:p>
            <a:r>
              <a:rPr lang="en-GB" sz="3600" dirty="0">
                <a:solidFill>
                  <a:schemeClr val="tx1"/>
                </a:solidFill>
              </a:rPr>
              <a:t>Indentation keeps the program… </a:t>
            </a:r>
          </a:p>
        </p:txBody>
      </p:sp>
      <p:pic>
        <p:nvPicPr>
          <p:cNvPr id="4" name="Picture 3">
            <a:extLst>
              <a:ext uri="{FF2B5EF4-FFF2-40B4-BE49-F238E27FC236}">
                <a16:creationId xmlns:a16="http://schemas.microsoft.com/office/drawing/2014/main" id="{FFB2886B-D5B8-4C8C-B366-B9904C20223A}"/>
              </a:ext>
            </a:extLst>
          </p:cNvPr>
          <p:cNvPicPr>
            <a:picLocks noChangeAspect="1"/>
          </p:cNvPicPr>
          <p:nvPr/>
        </p:nvPicPr>
        <p:blipFill>
          <a:blip r:embed="rId2"/>
          <a:stretch>
            <a:fillRect/>
          </a:stretch>
        </p:blipFill>
        <p:spPr>
          <a:xfrm>
            <a:off x="7752521" y="142394"/>
            <a:ext cx="4172157" cy="666761"/>
          </a:xfrm>
          <a:prstGeom prst="rect">
            <a:avLst/>
          </a:prstGeom>
        </p:spPr>
      </p:pic>
    </p:spTree>
    <p:extLst>
      <p:ext uri="{BB962C8B-B14F-4D97-AF65-F5344CB8AC3E}">
        <p14:creationId xmlns:p14="http://schemas.microsoft.com/office/powerpoint/2010/main" val="23407679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sz="3200" dirty="0"/>
              <a:t>2.3 Robust Programs</a:t>
            </a:r>
          </a:p>
          <a:p>
            <a:endParaRPr lang="en-GB" sz="3200" dirty="0"/>
          </a:p>
        </p:txBody>
      </p:sp>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r>
              <a:rPr lang="en-GB" sz="3600" dirty="0"/>
              <a:t>State how indentation aids programmers. </a:t>
            </a:r>
          </a:p>
          <a:p>
            <a:endParaRPr lang="en-GB" sz="3600" dirty="0"/>
          </a:p>
          <a:p>
            <a:r>
              <a:rPr lang="en-GB" sz="3600" dirty="0">
                <a:solidFill>
                  <a:schemeClr val="tx1"/>
                </a:solidFill>
              </a:rPr>
              <a:t>Indentation keeps the program organised, it is easy to see what groups of codes belong together.</a:t>
            </a:r>
          </a:p>
        </p:txBody>
      </p:sp>
      <p:pic>
        <p:nvPicPr>
          <p:cNvPr id="4" name="Picture 3">
            <a:extLst>
              <a:ext uri="{FF2B5EF4-FFF2-40B4-BE49-F238E27FC236}">
                <a16:creationId xmlns:a16="http://schemas.microsoft.com/office/drawing/2014/main" id="{FFB2886B-D5B8-4C8C-B366-B9904C20223A}"/>
              </a:ext>
            </a:extLst>
          </p:cNvPr>
          <p:cNvPicPr>
            <a:picLocks noChangeAspect="1"/>
          </p:cNvPicPr>
          <p:nvPr/>
        </p:nvPicPr>
        <p:blipFill>
          <a:blip r:embed="rId2"/>
          <a:stretch>
            <a:fillRect/>
          </a:stretch>
        </p:blipFill>
        <p:spPr>
          <a:xfrm>
            <a:off x="7752521" y="142394"/>
            <a:ext cx="4172157" cy="666761"/>
          </a:xfrm>
          <a:prstGeom prst="rect">
            <a:avLst/>
          </a:prstGeom>
        </p:spPr>
      </p:pic>
    </p:spTree>
    <p:extLst>
      <p:ext uri="{BB962C8B-B14F-4D97-AF65-F5344CB8AC3E}">
        <p14:creationId xmlns:p14="http://schemas.microsoft.com/office/powerpoint/2010/main" val="3514385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sz="3200" dirty="0"/>
              <a:t>2.3 Defensive Design</a:t>
            </a:r>
          </a:p>
          <a:p>
            <a:endParaRPr lang="en-GB" sz="3200" dirty="0"/>
          </a:p>
        </p:txBody>
      </p:sp>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r>
              <a:rPr lang="en-GB" sz="3600" dirty="0"/>
              <a:t>How can we create a program that is robust and reliable?</a:t>
            </a:r>
          </a:p>
          <a:p>
            <a:pPr marL="571500" indent="-571500">
              <a:buFont typeface="Arial" panose="020B0604020202020204" pitchFamily="34" charset="0"/>
              <a:buChar char="•"/>
            </a:pPr>
            <a:endParaRPr lang="en-GB" sz="3600" dirty="0"/>
          </a:p>
        </p:txBody>
      </p:sp>
      <p:pic>
        <p:nvPicPr>
          <p:cNvPr id="4" name="Picture 3">
            <a:extLst>
              <a:ext uri="{FF2B5EF4-FFF2-40B4-BE49-F238E27FC236}">
                <a16:creationId xmlns:a16="http://schemas.microsoft.com/office/drawing/2014/main" id="{FFB2886B-D5B8-4C8C-B366-B9904C20223A}"/>
              </a:ext>
            </a:extLst>
          </p:cNvPr>
          <p:cNvPicPr>
            <a:picLocks noChangeAspect="1"/>
          </p:cNvPicPr>
          <p:nvPr/>
        </p:nvPicPr>
        <p:blipFill>
          <a:blip r:embed="rId2"/>
          <a:stretch>
            <a:fillRect/>
          </a:stretch>
        </p:blipFill>
        <p:spPr>
          <a:xfrm>
            <a:off x="7752521" y="142394"/>
            <a:ext cx="4172157" cy="666761"/>
          </a:xfrm>
          <a:prstGeom prst="rect">
            <a:avLst/>
          </a:prstGeom>
        </p:spPr>
      </p:pic>
    </p:spTree>
    <p:extLst>
      <p:ext uri="{BB962C8B-B14F-4D97-AF65-F5344CB8AC3E}">
        <p14:creationId xmlns:p14="http://schemas.microsoft.com/office/powerpoint/2010/main" val="8127975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sz="3200" dirty="0"/>
              <a:t>2.3 Defensive Design</a:t>
            </a:r>
          </a:p>
          <a:p>
            <a:endParaRPr lang="en-GB" sz="3200" dirty="0"/>
          </a:p>
        </p:txBody>
      </p:sp>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r>
              <a:rPr lang="en-GB" sz="3600" dirty="0"/>
              <a:t>These are the methods of defensive design that we can take to create a good program:</a:t>
            </a:r>
          </a:p>
          <a:p>
            <a:pPr marL="571500" indent="-571500">
              <a:buFont typeface="Arial" panose="020B0604020202020204" pitchFamily="34" charset="0"/>
              <a:buChar char="•"/>
            </a:pPr>
            <a:r>
              <a:rPr lang="en-GB" sz="3600" dirty="0"/>
              <a:t>Input Sanitisation</a:t>
            </a:r>
          </a:p>
          <a:p>
            <a:pPr marL="571500" indent="-571500">
              <a:buFont typeface="Arial" panose="020B0604020202020204" pitchFamily="34" charset="0"/>
              <a:buChar char="•"/>
            </a:pPr>
            <a:r>
              <a:rPr lang="en-GB" sz="3600" dirty="0"/>
              <a:t>Validation</a:t>
            </a:r>
          </a:p>
          <a:p>
            <a:pPr marL="571500" indent="-571500">
              <a:buFont typeface="Arial" panose="020B0604020202020204" pitchFamily="34" charset="0"/>
              <a:buChar char="•"/>
            </a:pPr>
            <a:r>
              <a:rPr lang="en-GB" sz="3600" dirty="0"/>
              <a:t>Planning for Contingencies</a:t>
            </a:r>
          </a:p>
          <a:p>
            <a:pPr marL="571500" indent="-571500">
              <a:buFont typeface="Arial" panose="020B0604020202020204" pitchFamily="34" charset="0"/>
              <a:buChar char="•"/>
            </a:pPr>
            <a:r>
              <a:rPr lang="en-GB" sz="3600" dirty="0"/>
              <a:t>Anticipating Misuse</a:t>
            </a:r>
          </a:p>
          <a:p>
            <a:pPr marL="571500" indent="-571500">
              <a:buFont typeface="Arial" panose="020B0604020202020204" pitchFamily="34" charset="0"/>
              <a:buChar char="•"/>
            </a:pPr>
            <a:r>
              <a:rPr lang="en-GB" sz="3600" dirty="0"/>
              <a:t>Authentication</a:t>
            </a:r>
          </a:p>
          <a:p>
            <a:pPr marL="571500" indent="-571500">
              <a:buFont typeface="Arial" panose="020B0604020202020204" pitchFamily="34" charset="0"/>
              <a:buChar char="•"/>
            </a:pPr>
            <a:endParaRPr lang="en-GB" sz="3600" dirty="0"/>
          </a:p>
        </p:txBody>
      </p:sp>
      <p:pic>
        <p:nvPicPr>
          <p:cNvPr id="4" name="Picture 3">
            <a:extLst>
              <a:ext uri="{FF2B5EF4-FFF2-40B4-BE49-F238E27FC236}">
                <a16:creationId xmlns:a16="http://schemas.microsoft.com/office/drawing/2014/main" id="{9C2038D7-B313-49EA-AC8D-7A333C600819}"/>
              </a:ext>
            </a:extLst>
          </p:cNvPr>
          <p:cNvPicPr>
            <a:picLocks noChangeAspect="1"/>
          </p:cNvPicPr>
          <p:nvPr/>
        </p:nvPicPr>
        <p:blipFill>
          <a:blip r:embed="rId2"/>
          <a:stretch>
            <a:fillRect/>
          </a:stretch>
        </p:blipFill>
        <p:spPr>
          <a:xfrm>
            <a:off x="7752521" y="142394"/>
            <a:ext cx="4172157" cy="666761"/>
          </a:xfrm>
          <a:prstGeom prst="rect">
            <a:avLst/>
          </a:prstGeom>
        </p:spPr>
      </p:pic>
    </p:spTree>
    <p:extLst>
      <p:ext uri="{BB962C8B-B14F-4D97-AF65-F5344CB8AC3E}">
        <p14:creationId xmlns:p14="http://schemas.microsoft.com/office/powerpoint/2010/main" val="623556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7C17E3E-1B08-407D-9D87-BE476FF3A223}"/>
              </a:ext>
            </a:extLst>
          </p:cNvPr>
          <p:cNvSpPr/>
          <p:nvPr/>
        </p:nvSpPr>
        <p:spPr>
          <a:xfrm>
            <a:off x="675861" y="2173357"/>
            <a:ext cx="6944139" cy="311426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sz="3200" dirty="0"/>
              <a:t>2.3 Defensive Design</a:t>
            </a:r>
          </a:p>
          <a:p>
            <a:endParaRPr lang="en-GB" sz="3200" dirty="0"/>
          </a:p>
        </p:txBody>
      </p:sp>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r>
              <a:rPr lang="en-GB" sz="3600" dirty="0"/>
              <a:t>These are the methods of defensive design that we can take to create a good program:</a:t>
            </a:r>
          </a:p>
          <a:p>
            <a:pPr marL="571500" indent="-571500">
              <a:buFont typeface="Arial" panose="020B0604020202020204" pitchFamily="34" charset="0"/>
              <a:buChar char="•"/>
            </a:pPr>
            <a:r>
              <a:rPr lang="en-GB" sz="3600" dirty="0"/>
              <a:t>Input Sanitisation</a:t>
            </a:r>
          </a:p>
          <a:p>
            <a:pPr marL="571500" indent="-571500">
              <a:buFont typeface="Arial" panose="020B0604020202020204" pitchFamily="34" charset="0"/>
              <a:buChar char="•"/>
            </a:pPr>
            <a:r>
              <a:rPr lang="en-GB" sz="3600" dirty="0"/>
              <a:t>Validation</a:t>
            </a:r>
          </a:p>
          <a:p>
            <a:pPr marL="571500" indent="-571500">
              <a:buFont typeface="Arial" panose="020B0604020202020204" pitchFamily="34" charset="0"/>
              <a:buChar char="•"/>
            </a:pPr>
            <a:r>
              <a:rPr lang="en-GB" sz="3600" dirty="0"/>
              <a:t>Planning for Contingencies</a:t>
            </a:r>
          </a:p>
          <a:p>
            <a:pPr marL="571500" indent="-571500">
              <a:buFont typeface="Arial" panose="020B0604020202020204" pitchFamily="34" charset="0"/>
              <a:buChar char="•"/>
            </a:pPr>
            <a:r>
              <a:rPr lang="en-GB" sz="3600" dirty="0"/>
              <a:t>Anticipating Misuse</a:t>
            </a:r>
          </a:p>
          <a:p>
            <a:pPr marL="571500" indent="-571500">
              <a:buFont typeface="Arial" panose="020B0604020202020204" pitchFamily="34" charset="0"/>
              <a:buChar char="•"/>
            </a:pPr>
            <a:r>
              <a:rPr lang="en-GB" sz="3600" dirty="0"/>
              <a:t>Authentication</a:t>
            </a:r>
          </a:p>
          <a:p>
            <a:pPr marL="571500" indent="-571500">
              <a:buFont typeface="Arial" panose="020B0604020202020204" pitchFamily="34" charset="0"/>
              <a:buChar char="•"/>
            </a:pPr>
            <a:endParaRPr lang="en-GB" sz="3600" dirty="0"/>
          </a:p>
        </p:txBody>
      </p:sp>
      <p:pic>
        <p:nvPicPr>
          <p:cNvPr id="4" name="Picture 3">
            <a:extLst>
              <a:ext uri="{FF2B5EF4-FFF2-40B4-BE49-F238E27FC236}">
                <a16:creationId xmlns:a16="http://schemas.microsoft.com/office/drawing/2014/main" id="{9C2038D7-B313-49EA-AC8D-7A333C600819}"/>
              </a:ext>
            </a:extLst>
          </p:cNvPr>
          <p:cNvPicPr>
            <a:picLocks noChangeAspect="1"/>
          </p:cNvPicPr>
          <p:nvPr/>
        </p:nvPicPr>
        <p:blipFill>
          <a:blip r:embed="rId2"/>
          <a:stretch>
            <a:fillRect/>
          </a:stretch>
        </p:blipFill>
        <p:spPr>
          <a:xfrm>
            <a:off x="7752521" y="142394"/>
            <a:ext cx="4172157" cy="666761"/>
          </a:xfrm>
          <a:prstGeom prst="rect">
            <a:avLst/>
          </a:prstGeom>
        </p:spPr>
      </p:pic>
    </p:spTree>
    <p:extLst>
      <p:ext uri="{BB962C8B-B14F-4D97-AF65-F5344CB8AC3E}">
        <p14:creationId xmlns:p14="http://schemas.microsoft.com/office/powerpoint/2010/main" val="26158245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sz="3200" dirty="0"/>
              <a:t>2.3 Defensive Design</a:t>
            </a:r>
          </a:p>
          <a:p>
            <a:endParaRPr lang="en-GB" sz="3200" dirty="0"/>
          </a:p>
        </p:txBody>
      </p:sp>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r>
              <a:rPr lang="en-GB" sz="3600" dirty="0"/>
              <a:t>What is Sanitisation?</a:t>
            </a:r>
          </a:p>
          <a:p>
            <a:endParaRPr lang="en-GB" sz="3600" dirty="0"/>
          </a:p>
          <a:p>
            <a:r>
              <a:rPr lang="en-GB" sz="3600" dirty="0"/>
              <a:t>Sanitisation is when you clean something and rid it of anything unwanted or unnecessary.</a:t>
            </a:r>
          </a:p>
          <a:p>
            <a:endParaRPr lang="en-GB" sz="3600" dirty="0"/>
          </a:p>
        </p:txBody>
      </p:sp>
      <p:pic>
        <p:nvPicPr>
          <p:cNvPr id="4" name="Picture 3">
            <a:extLst>
              <a:ext uri="{FF2B5EF4-FFF2-40B4-BE49-F238E27FC236}">
                <a16:creationId xmlns:a16="http://schemas.microsoft.com/office/drawing/2014/main" id="{9C2038D7-B313-49EA-AC8D-7A333C600819}"/>
              </a:ext>
            </a:extLst>
          </p:cNvPr>
          <p:cNvPicPr>
            <a:picLocks noChangeAspect="1"/>
          </p:cNvPicPr>
          <p:nvPr/>
        </p:nvPicPr>
        <p:blipFill>
          <a:blip r:embed="rId2"/>
          <a:stretch>
            <a:fillRect/>
          </a:stretch>
        </p:blipFill>
        <p:spPr>
          <a:xfrm>
            <a:off x="7752521" y="142394"/>
            <a:ext cx="4172157" cy="666761"/>
          </a:xfrm>
          <a:prstGeom prst="rect">
            <a:avLst/>
          </a:prstGeom>
        </p:spPr>
      </p:pic>
    </p:spTree>
    <p:extLst>
      <p:ext uri="{BB962C8B-B14F-4D97-AF65-F5344CB8AC3E}">
        <p14:creationId xmlns:p14="http://schemas.microsoft.com/office/powerpoint/2010/main" val="33923066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275F834-0808-492D-A487-E74EA3E82377}"/>
              </a:ext>
            </a:extLst>
          </p:cNvPr>
          <p:cNvSpPr/>
          <p:nvPr/>
        </p:nvSpPr>
        <p:spPr>
          <a:xfrm>
            <a:off x="160421" y="2324252"/>
            <a:ext cx="2846015" cy="50207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pPr marL="742950" indent="-742950">
              <a:buFont typeface="+mj-lt"/>
              <a:buAutoNum type="arabicPeriod"/>
            </a:pPr>
            <a:r>
              <a:rPr lang="en-GB" sz="3600" dirty="0"/>
              <a:t>Syntax</a:t>
            </a:r>
          </a:p>
          <a:p>
            <a:pPr marL="742950" indent="-742950">
              <a:buFont typeface="+mj-lt"/>
              <a:buAutoNum type="arabicPeriod"/>
            </a:pPr>
            <a:r>
              <a:rPr lang="en-GB" sz="3600" dirty="0"/>
              <a:t>Logical</a:t>
            </a:r>
          </a:p>
          <a:p>
            <a:pPr marL="742950" indent="-742950">
              <a:buFont typeface="+mj-lt"/>
              <a:buAutoNum type="arabicPeriod"/>
            </a:pPr>
            <a:r>
              <a:rPr lang="en-GB" sz="3600" dirty="0"/>
              <a:t>Runtime</a:t>
            </a:r>
          </a:p>
          <a:p>
            <a:pPr marL="742950" indent="-742950">
              <a:buFont typeface="+mj-lt"/>
              <a:buAutoNum type="arabicPeriod"/>
            </a:pPr>
            <a:endParaRPr lang="en-GB" sz="3600" dirty="0"/>
          </a:p>
        </p:txBody>
      </p:sp>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dirty="0"/>
              <a:t>Bell Work</a:t>
            </a:r>
          </a:p>
          <a:p>
            <a:endParaRPr lang="en-GB" dirty="0"/>
          </a:p>
        </p:txBody>
      </p:sp>
      <p:pic>
        <p:nvPicPr>
          <p:cNvPr id="5" name="Picture 4">
            <a:extLst>
              <a:ext uri="{FF2B5EF4-FFF2-40B4-BE49-F238E27FC236}">
                <a16:creationId xmlns:a16="http://schemas.microsoft.com/office/drawing/2014/main" id="{6E67331A-0162-4CCD-85F2-B76A571E8A6F}"/>
              </a:ext>
            </a:extLst>
          </p:cNvPr>
          <p:cNvPicPr>
            <a:picLocks noChangeAspect="1"/>
          </p:cNvPicPr>
          <p:nvPr/>
        </p:nvPicPr>
        <p:blipFill>
          <a:blip r:embed="rId2"/>
          <a:stretch>
            <a:fillRect/>
          </a:stretch>
        </p:blipFill>
        <p:spPr>
          <a:xfrm>
            <a:off x="0" y="1077343"/>
            <a:ext cx="12192000" cy="4226810"/>
          </a:xfrm>
          <a:prstGeom prst="rect">
            <a:avLst/>
          </a:prstGeom>
        </p:spPr>
      </p:pic>
      <p:sp>
        <p:nvSpPr>
          <p:cNvPr id="4" name="Rectangle: Rounded Corners 3">
            <a:extLst>
              <a:ext uri="{FF2B5EF4-FFF2-40B4-BE49-F238E27FC236}">
                <a16:creationId xmlns:a16="http://schemas.microsoft.com/office/drawing/2014/main" id="{FD02A0CC-68F3-4143-90F2-CE203E7A7B34}"/>
              </a:ext>
            </a:extLst>
          </p:cNvPr>
          <p:cNvSpPr/>
          <p:nvPr/>
        </p:nvSpPr>
        <p:spPr>
          <a:xfrm>
            <a:off x="891061" y="2199561"/>
            <a:ext cx="1865994" cy="502075"/>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4F956C68-EC3A-4149-AD7E-E7824FCF732F}"/>
              </a:ext>
            </a:extLst>
          </p:cNvPr>
          <p:cNvSpPr/>
          <p:nvPr/>
        </p:nvSpPr>
        <p:spPr>
          <a:xfrm>
            <a:off x="0" y="1325069"/>
            <a:ext cx="1865994" cy="502075"/>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45553BED-0EAD-4C4D-8B1C-325B99588D73}"/>
              </a:ext>
            </a:extLst>
          </p:cNvPr>
          <p:cNvSpPr/>
          <p:nvPr/>
        </p:nvSpPr>
        <p:spPr>
          <a:xfrm>
            <a:off x="609600" y="5062330"/>
            <a:ext cx="9780104" cy="1660896"/>
          </a:xfrm>
          <a:prstGeom prst="roundRect">
            <a:avLst/>
          </a:prstGeom>
          <a:solidFill>
            <a:srgbClr val="FFC0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bg1"/>
                </a:solidFill>
                <a:latin typeface="OpenDyslexic" panose="00000500000000000000" pitchFamily="50" charset="0"/>
              </a:rPr>
              <a:t>Round is 0 and the program +1 to it. </a:t>
            </a:r>
          </a:p>
          <a:p>
            <a:pPr algn="ctr"/>
            <a:r>
              <a:rPr lang="en-GB" sz="3600" dirty="0">
                <a:solidFill>
                  <a:sysClr val="windowText" lastClr="000000"/>
                </a:solidFill>
                <a:latin typeface="OpenDyslexic" panose="00000500000000000000" pitchFamily="50" charset="0"/>
              </a:rPr>
              <a:t>What error type is it?</a:t>
            </a:r>
          </a:p>
          <a:p>
            <a:pPr algn="ctr"/>
            <a:r>
              <a:rPr lang="en-GB" sz="3600" dirty="0">
                <a:solidFill>
                  <a:sysClr val="windowText" lastClr="000000"/>
                </a:solidFill>
                <a:latin typeface="OpenDyslexic" panose="00000500000000000000" pitchFamily="50" charset="0"/>
              </a:rPr>
              <a:t>What are the 3 types of errors?</a:t>
            </a:r>
          </a:p>
        </p:txBody>
      </p:sp>
      <p:cxnSp>
        <p:nvCxnSpPr>
          <p:cNvPr id="9" name="Straight Connector 8">
            <a:extLst>
              <a:ext uri="{FF2B5EF4-FFF2-40B4-BE49-F238E27FC236}">
                <a16:creationId xmlns:a16="http://schemas.microsoft.com/office/drawing/2014/main" id="{9AF48816-F870-4ADB-A972-91D9743FC247}"/>
              </a:ext>
            </a:extLst>
          </p:cNvPr>
          <p:cNvCxnSpPr/>
          <p:nvPr/>
        </p:nvCxnSpPr>
        <p:spPr>
          <a:xfrm flipH="1" flipV="1">
            <a:off x="1457739" y="1827144"/>
            <a:ext cx="1948070" cy="3235186"/>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84204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DD9C605-FF3B-46A1-BD95-2C69556F5553}"/>
              </a:ext>
            </a:extLst>
          </p:cNvPr>
          <p:cNvSpPr/>
          <p:nvPr/>
        </p:nvSpPr>
        <p:spPr>
          <a:xfrm>
            <a:off x="4532243" y="2822713"/>
            <a:ext cx="6347792" cy="47707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sz="3200" dirty="0"/>
              <a:t>2.3 Defensive Design</a:t>
            </a:r>
          </a:p>
          <a:p>
            <a:endParaRPr lang="en-GB" sz="3200" dirty="0"/>
          </a:p>
        </p:txBody>
      </p:sp>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r>
              <a:rPr lang="en-GB" sz="3600" dirty="0"/>
              <a:t>What is Sanitisation?</a:t>
            </a:r>
          </a:p>
          <a:p>
            <a:endParaRPr lang="en-GB" sz="3600" dirty="0"/>
          </a:p>
          <a:p>
            <a:r>
              <a:rPr lang="en-GB" sz="3600" dirty="0"/>
              <a:t>Sanitisation is when you clean something and rid it of anything unwanted or unnecessary.</a:t>
            </a:r>
          </a:p>
          <a:p>
            <a:endParaRPr lang="en-GB" sz="3600" dirty="0"/>
          </a:p>
        </p:txBody>
      </p:sp>
      <p:pic>
        <p:nvPicPr>
          <p:cNvPr id="4" name="Picture 3">
            <a:extLst>
              <a:ext uri="{FF2B5EF4-FFF2-40B4-BE49-F238E27FC236}">
                <a16:creationId xmlns:a16="http://schemas.microsoft.com/office/drawing/2014/main" id="{9C2038D7-B313-49EA-AC8D-7A333C600819}"/>
              </a:ext>
            </a:extLst>
          </p:cNvPr>
          <p:cNvPicPr>
            <a:picLocks noChangeAspect="1"/>
          </p:cNvPicPr>
          <p:nvPr/>
        </p:nvPicPr>
        <p:blipFill>
          <a:blip r:embed="rId2"/>
          <a:stretch>
            <a:fillRect/>
          </a:stretch>
        </p:blipFill>
        <p:spPr>
          <a:xfrm>
            <a:off x="7752521" y="142394"/>
            <a:ext cx="4172157" cy="666761"/>
          </a:xfrm>
          <a:prstGeom prst="rect">
            <a:avLst/>
          </a:prstGeom>
        </p:spPr>
      </p:pic>
    </p:spTree>
    <p:extLst>
      <p:ext uri="{BB962C8B-B14F-4D97-AF65-F5344CB8AC3E}">
        <p14:creationId xmlns:p14="http://schemas.microsoft.com/office/powerpoint/2010/main" val="35572110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sz="3200" dirty="0"/>
              <a:t>2.3 Defensive Design</a:t>
            </a:r>
          </a:p>
          <a:p>
            <a:endParaRPr lang="en-GB" sz="3200" dirty="0"/>
          </a:p>
        </p:txBody>
      </p:sp>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r>
              <a:rPr lang="en-GB" sz="3600" dirty="0"/>
              <a:t>What is Input Sanitisation?</a:t>
            </a:r>
          </a:p>
          <a:p>
            <a:endParaRPr lang="en-GB" sz="3600" dirty="0"/>
          </a:p>
          <a:p>
            <a:r>
              <a:rPr lang="en-GB" sz="3600" dirty="0"/>
              <a:t>Input Sanitisation is when we take the users input and ‘clean it’ or ‘tidy it up’ before it is processed.</a:t>
            </a:r>
          </a:p>
          <a:p>
            <a:endParaRPr lang="en-GB" sz="3600" dirty="0"/>
          </a:p>
          <a:p>
            <a:r>
              <a:rPr lang="en-GB" sz="3600" dirty="0"/>
              <a:t>For example, we might change the case to UPPER, or remove any excess and unnecessary white space.</a:t>
            </a:r>
          </a:p>
          <a:p>
            <a:pPr marL="571500" indent="-571500">
              <a:buFont typeface="Arial" panose="020B0604020202020204" pitchFamily="34" charset="0"/>
              <a:buChar char="•"/>
            </a:pPr>
            <a:endParaRPr lang="en-GB" sz="3600" dirty="0"/>
          </a:p>
        </p:txBody>
      </p:sp>
      <p:pic>
        <p:nvPicPr>
          <p:cNvPr id="4" name="Picture 3">
            <a:extLst>
              <a:ext uri="{FF2B5EF4-FFF2-40B4-BE49-F238E27FC236}">
                <a16:creationId xmlns:a16="http://schemas.microsoft.com/office/drawing/2014/main" id="{9C2038D7-B313-49EA-AC8D-7A333C600819}"/>
              </a:ext>
            </a:extLst>
          </p:cNvPr>
          <p:cNvPicPr>
            <a:picLocks noChangeAspect="1"/>
          </p:cNvPicPr>
          <p:nvPr/>
        </p:nvPicPr>
        <p:blipFill>
          <a:blip r:embed="rId2"/>
          <a:stretch>
            <a:fillRect/>
          </a:stretch>
        </p:blipFill>
        <p:spPr>
          <a:xfrm>
            <a:off x="7752521" y="142394"/>
            <a:ext cx="4172157" cy="666761"/>
          </a:xfrm>
          <a:prstGeom prst="rect">
            <a:avLst/>
          </a:prstGeom>
        </p:spPr>
      </p:pic>
    </p:spTree>
    <p:extLst>
      <p:ext uri="{BB962C8B-B14F-4D97-AF65-F5344CB8AC3E}">
        <p14:creationId xmlns:p14="http://schemas.microsoft.com/office/powerpoint/2010/main" val="41749884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0A2EAF3-CB8E-4B50-AEE9-71AE7DA0B901}"/>
              </a:ext>
            </a:extLst>
          </p:cNvPr>
          <p:cNvSpPr/>
          <p:nvPr/>
        </p:nvSpPr>
        <p:spPr>
          <a:xfrm>
            <a:off x="2703443" y="2769704"/>
            <a:ext cx="2146853" cy="49033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sz="3200" dirty="0"/>
              <a:t>2.3 Defensive Design</a:t>
            </a:r>
          </a:p>
          <a:p>
            <a:endParaRPr lang="en-GB" sz="3200" dirty="0"/>
          </a:p>
        </p:txBody>
      </p:sp>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r>
              <a:rPr lang="en-GB" sz="3600" dirty="0"/>
              <a:t>What is Input Sanitisation?</a:t>
            </a:r>
          </a:p>
          <a:p>
            <a:endParaRPr lang="en-GB" sz="3600" dirty="0"/>
          </a:p>
          <a:p>
            <a:r>
              <a:rPr lang="en-GB" sz="3600" dirty="0"/>
              <a:t>Input Sanitisation is when we take the users input and ‘clean it’ or ‘tidy it up’ before it is processed.</a:t>
            </a:r>
          </a:p>
          <a:p>
            <a:endParaRPr lang="en-GB" sz="3600" dirty="0"/>
          </a:p>
          <a:p>
            <a:r>
              <a:rPr lang="en-GB" sz="3600" dirty="0"/>
              <a:t>For example, we might change the case to UPPER, or remove any excess and unnecessary white space.</a:t>
            </a:r>
          </a:p>
          <a:p>
            <a:pPr marL="571500" indent="-571500">
              <a:buFont typeface="Arial" panose="020B0604020202020204" pitchFamily="34" charset="0"/>
              <a:buChar char="•"/>
            </a:pPr>
            <a:endParaRPr lang="en-GB" sz="3600" dirty="0"/>
          </a:p>
        </p:txBody>
      </p:sp>
      <p:pic>
        <p:nvPicPr>
          <p:cNvPr id="4" name="Picture 3">
            <a:extLst>
              <a:ext uri="{FF2B5EF4-FFF2-40B4-BE49-F238E27FC236}">
                <a16:creationId xmlns:a16="http://schemas.microsoft.com/office/drawing/2014/main" id="{9C2038D7-B313-49EA-AC8D-7A333C600819}"/>
              </a:ext>
            </a:extLst>
          </p:cNvPr>
          <p:cNvPicPr>
            <a:picLocks noChangeAspect="1"/>
          </p:cNvPicPr>
          <p:nvPr/>
        </p:nvPicPr>
        <p:blipFill>
          <a:blip r:embed="rId2"/>
          <a:stretch>
            <a:fillRect/>
          </a:stretch>
        </p:blipFill>
        <p:spPr>
          <a:xfrm>
            <a:off x="7752521" y="142394"/>
            <a:ext cx="4172157" cy="666761"/>
          </a:xfrm>
          <a:prstGeom prst="rect">
            <a:avLst/>
          </a:prstGeom>
        </p:spPr>
      </p:pic>
    </p:spTree>
    <p:extLst>
      <p:ext uri="{BB962C8B-B14F-4D97-AF65-F5344CB8AC3E}">
        <p14:creationId xmlns:p14="http://schemas.microsoft.com/office/powerpoint/2010/main" val="26296490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8E1FA92-6F47-47B6-A681-CDBE7EA6DB56}"/>
              </a:ext>
            </a:extLst>
          </p:cNvPr>
          <p:cNvSpPr/>
          <p:nvPr/>
        </p:nvSpPr>
        <p:spPr>
          <a:xfrm>
            <a:off x="139303" y="4465983"/>
            <a:ext cx="10860001" cy="174928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A0A2EAF3-CB8E-4B50-AEE9-71AE7DA0B901}"/>
              </a:ext>
            </a:extLst>
          </p:cNvPr>
          <p:cNvSpPr/>
          <p:nvPr/>
        </p:nvSpPr>
        <p:spPr>
          <a:xfrm>
            <a:off x="2703443" y="2769704"/>
            <a:ext cx="2146853" cy="49033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sz="3200" dirty="0"/>
              <a:t>2.3 Defensive Design</a:t>
            </a:r>
          </a:p>
          <a:p>
            <a:endParaRPr lang="en-GB" sz="3200" dirty="0"/>
          </a:p>
        </p:txBody>
      </p:sp>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r>
              <a:rPr lang="en-GB" sz="3600" dirty="0"/>
              <a:t>What is Input Sanitisation?</a:t>
            </a:r>
          </a:p>
          <a:p>
            <a:endParaRPr lang="en-GB" sz="3600" dirty="0"/>
          </a:p>
          <a:p>
            <a:r>
              <a:rPr lang="en-GB" sz="3600" dirty="0"/>
              <a:t>Input Sanitisation is when we take the users input and ‘clean it’ or ‘tidy it up’ before it is processed.</a:t>
            </a:r>
          </a:p>
          <a:p>
            <a:endParaRPr lang="en-GB" sz="3600" dirty="0"/>
          </a:p>
          <a:p>
            <a:r>
              <a:rPr lang="en-GB" sz="3600" dirty="0"/>
              <a:t>For example, we might change the case to UPPER, or remove any excess and unnecessary white space.</a:t>
            </a:r>
          </a:p>
          <a:p>
            <a:pPr marL="571500" indent="-571500">
              <a:buFont typeface="Arial" panose="020B0604020202020204" pitchFamily="34" charset="0"/>
              <a:buChar char="•"/>
            </a:pPr>
            <a:endParaRPr lang="en-GB" sz="3600" dirty="0"/>
          </a:p>
        </p:txBody>
      </p:sp>
      <p:pic>
        <p:nvPicPr>
          <p:cNvPr id="4" name="Picture 3">
            <a:extLst>
              <a:ext uri="{FF2B5EF4-FFF2-40B4-BE49-F238E27FC236}">
                <a16:creationId xmlns:a16="http://schemas.microsoft.com/office/drawing/2014/main" id="{9C2038D7-B313-49EA-AC8D-7A333C600819}"/>
              </a:ext>
            </a:extLst>
          </p:cNvPr>
          <p:cNvPicPr>
            <a:picLocks noChangeAspect="1"/>
          </p:cNvPicPr>
          <p:nvPr/>
        </p:nvPicPr>
        <p:blipFill>
          <a:blip r:embed="rId2"/>
          <a:stretch>
            <a:fillRect/>
          </a:stretch>
        </p:blipFill>
        <p:spPr>
          <a:xfrm>
            <a:off x="7752521" y="142394"/>
            <a:ext cx="4172157" cy="666761"/>
          </a:xfrm>
          <a:prstGeom prst="rect">
            <a:avLst/>
          </a:prstGeom>
        </p:spPr>
      </p:pic>
    </p:spTree>
    <p:extLst>
      <p:ext uri="{BB962C8B-B14F-4D97-AF65-F5344CB8AC3E}">
        <p14:creationId xmlns:p14="http://schemas.microsoft.com/office/powerpoint/2010/main" val="41453756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sz="3200" dirty="0"/>
              <a:t>2.3 Defensive Design</a:t>
            </a:r>
          </a:p>
          <a:p>
            <a:endParaRPr lang="en-GB" sz="3200" dirty="0"/>
          </a:p>
        </p:txBody>
      </p:sp>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r>
              <a:rPr lang="en-GB" sz="3600" dirty="0"/>
              <a:t>What is happening the code below?</a:t>
            </a:r>
          </a:p>
        </p:txBody>
      </p:sp>
      <p:pic>
        <p:nvPicPr>
          <p:cNvPr id="4" name="Picture 3">
            <a:extLst>
              <a:ext uri="{FF2B5EF4-FFF2-40B4-BE49-F238E27FC236}">
                <a16:creationId xmlns:a16="http://schemas.microsoft.com/office/drawing/2014/main" id="{9C2038D7-B313-49EA-AC8D-7A333C600819}"/>
              </a:ext>
            </a:extLst>
          </p:cNvPr>
          <p:cNvPicPr>
            <a:picLocks noChangeAspect="1"/>
          </p:cNvPicPr>
          <p:nvPr/>
        </p:nvPicPr>
        <p:blipFill>
          <a:blip r:embed="rId2"/>
          <a:stretch>
            <a:fillRect/>
          </a:stretch>
        </p:blipFill>
        <p:spPr>
          <a:xfrm>
            <a:off x="7752521" y="142394"/>
            <a:ext cx="4172157" cy="666761"/>
          </a:xfrm>
          <a:prstGeom prst="rect">
            <a:avLst/>
          </a:prstGeom>
        </p:spPr>
      </p:pic>
      <p:pic>
        <p:nvPicPr>
          <p:cNvPr id="5" name="Picture 4">
            <a:extLst>
              <a:ext uri="{FF2B5EF4-FFF2-40B4-BE49-F238E27FC236}">
                <a16:creationId xmlns:a16="http://schemas.microsoft.com/office/drawing/2014/main" id="{E2770D81-FE12-4287-8A19-DAE1B1DB7D5E}"/>
              </a:ext>
            </a:extLst>
          </p:cNvPr>
          <p:cNvPicPr>
            <a:picLocks noChangeAspect="1"/>
          </p:cNvPicPr>
          <p:nvPr/>
        </p:nvPicPr>
        <p:blipFill>
          <a:blip r:embed="rId3"/>
          <a:stretch>
            <a:fillRect/>
          </a:stretch>
        </p:blipFill>
        <p:spPr>
          <a:xfrm>
            <a:off x="2508193" y="2413928"/>
            <a:ext cx="7175614" cy="2030144"/>
          </a:xfrm>
          <a:prstGeom prst="rect">
            <a:avLst/>
          </a:prstGeom>
        </p:spPr>
      </p:pic>
    </p:spTree>
    <p:extLst>
      <p:ext uri="{BB962C8B-B14F-4D97-AF65-F5344CB8AC3E}">
        <p14:creationId xmlns:p14="http://schemas.microsoft.com/office/powerpoint/2010/main" val="7615022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sz="3200" dirty="0"/>
              <a:t>2.3 Defensive Design</a:t>
            </a:r>
          </a:p>
          <a:p>
            <a:endParaRPr lang="en-GB" sz="3200" dirty="0"/>
          </a:p>
        </p:txBody>
      </p:sp>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r>
              <a:rPr lang="en-GB" sz="3600" dirty="0"/>
              <a:t>What is happening the code below?</a:t>
            </a:r>
          </a:p>
        </p:txBody>
      </p:sp>
      <p:pic>
        <p:nvPicPr>
          <p:cNvPr id="4" name="Picture 3">
            <a:extLst>
              <a:ext uri="{FF2B5EF4-FFF2-40B4-BE49-F238E27FC236}">
                <a16:creationId xmlns:a16="http://schemas.microsoft.com/office/drawing/2014/main" id="{9C2038D7-B313-49EA-AC8D-7A333C600819}"/>
              </a:ext>
            </a:extLst>
          </p:cNvPr>
          <p:cNvPicPr>
            <a:picLocks noChangeAspect="1"/>
          </p:cNvPicPr>
          <p:nvPr/>
        </p:nvPicPr>
        <p:blipFill>
          <a:blip r:embed="rId2"/>
          <a:stretch>
            <a:fillRect/>
          </a:stretch>
        </p:blipFill>
        <p:spPr>
          <a:xfrm>
            <a:off x="7752521" y="142394"/>
            <a:ext cx="4172157" cy="666761"/>
          </a:xfrm>
          <a:prstGeom prst="rect">
            <a:avLst/>
          </a:prstGeom>
        </p:spPr>
      </p:pic>
      <p:pic>
        <p:nvPicPr>
          <p:cNvPr id="5" name="Picture 4">
            <a:extLst>
              <a:ext uri="{FF2B5EF4-FFF2-40B4-BE49-F238E27FC236}">
                <a16:creationId xmlns:a16="http://schemas.microsoft.com/office/drawing/2014/main" id="{E2770D81-FE12-4287-8A19-DAE1B1DB7D5E}"/>
              </a:ext>
            </a:extLst>
          </p:cNvPr>
          <p:cNvPicPr>
            <a:picLocks noChangeAspect="1"/>
          </p:cNvPicPr>
          <p:nvPr/>
        </p:nvPicPr>
        <p:blipFill>
          <a:blip r:embed="rId3"/>
          <a:stretch>
            <a:fillRect/>
          </a:stretch>
        </p:blipFill>
        <p:spPr>
          <a:xfrm>
            <a:off x="2508193" y="2413928"/>
            <a:ext cx="7175614" cy="2030144"/>
          </a:xfrm>
          <a:prstGeom prst="rect">
            <a:avLst/>
          </a:prstGeom>
        </p:spPr>
      </p:pic>
      <p:sp>
        <p:nvSpPr>
          <p:cNvPr id="6" name="Rectangle: Rounded Corners 5">
            <a:extLst>
              <a:ext uri="{FF2B5EF4-FFF2-40B4-BE49-F238E27FC236}">
                <a16:creationId xmlns:a16="http://schemas.microsoft.com/office/drawing/2014/main" id="{5867CC9C-23C8-467A-BF15-0E178ED820FD}"/>
              </a:ext>
            </a:extLst>
          </p:cNvPr>
          <p:cNvSpPr/>
          <p:nvPr/>
        </p:nvSpPr>
        <p:spPr>
          <a:xfrm>
            <a:off x="2213113" y="2239617"/>
            <a:ext cx="7470694" cy="742122"/>
          </a:xfrm>
          <a:prstGeom prst="round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731756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sz="3200" dirty="0"/>
              <a:t>2.3 Defensive Design</a:t>
            </a:r>
          </a:p>
          <a:p>
            <a:endParaRPr lang="en-GB" sz="3200" dirty="0"/>
          </a:p>
        </p:txBody>
      </p:sp>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r>
              <a:rPr lang="en-GB" sz="3600" dirty="0"/>
              <a:t>What is happening the code below?</a:t>
            </a:r>
          </a:p>
          <a:p>
            <a:endParaRPr lang="en-GB" sz="3600" dirty="0"/>
          </a:p>
          <a:p>
            <a:endParaRPr lang="en-GB" sz="3600" dirty="0"/>
          </a:p>
          <a:p>
            <a:endParaRPr lang="en-GB" sz="3600" dirty="0"/>
          </a:p>
          <a:p>
            <a:endParaRPr lang="en-GB" sz="3600" dirty="0"/>
          </a:p>
          <a:p>
            <a:endParaRPr lang="en-GB" sz="3600" dirty="0"/>
          </a:p>
          <a:p>
            <a:r>
              <a:rPr lang="en-GB" sz="3600" dirty="0"/>
              <a:t>In this example we are sanitising the users input as we are changing the input to uppercase ready for processing in the condition</a:t>
            </a:r>
          </a:p>
          <a:p>
            <a:endParaRPr lang="en-GB" sz="3600" dirty="0"/>
          </a:p>
        </p:txBody>
      </p:sp>
      <p:pic>
        <p:nvPicPr>
          <p:cNvPr id="4" name="Picture 3">
            <a:extLst>
              <a:ext uri="{FF2B5EF4-FFF2-40B4-BE49-F238E27FC236}">
                <a16:creationId xmlns:a16="http://schemas.microsoft.com/office/drawing/2014/main" id="{9C2038D7-B313-49EA-AC8D-7A333C600819}"/>
              </a:ext>
            </a:extLst>
          </p:cNvPr>
          <p:cNvPicPr>
            <a:picLocks noChangeAspect="1"/>
          </p:cNvPicPr>
          <p:nvPr/>
        </p:nvPicPr>
        <p:blipFill>
          <a:blip r:embed="rId2"/>
          <a:stretch>
            <a:fillRect/>
          </a:stretch>
        </p:blipFill>
        <p:spPr>
          <a:xfrm>
            <a:off x="7752521" y="142394"/>
            <a:ext cx="4172157" cy="666761"/>
          </a:xfrm>
          <a:prstGeom prst="rect">
            <a:avLst/>
          </a:prstGeom>
        </p:spPr>
      </p:pic>
      <p:pic>
        <p:nvPicPr>
          <p:cNvPr id="5" name="Picture 4">
            <a:extLst>
              <a:ext uri="{FF2B5EF4-FFF2-40B4-BE49-F238E27FC236}">
                <a16:creationId xmlns:a16="http://schemas.microsoft.com/office/drawing/2014/main" id="{E2770D81-FE12-4287-8A19-DAE1B1DB7D5E}"/>
              </a:ext>
            </a:extLst>
          </p:cNvPr>
          <p:cNvPicPr>
            <a:picLocks noChangeAspect="1"/>
          </p:cNvPicPr>
          <p:nvPr/>
        </p:nvPicPr>
        <p:blipFill>
          <a:blip r:embed="rId3"/>
          <a:stretch>
            <a:fillRect/>
          </a:stretch>
        </p:blipFill>
        <p:spPr>
          <a:xfrm>
            <a:off x="2508193" y="2413928"/>
            <a:ext cx="7175614" cy="2030144"/>
          </a:xfrm>
          <a:prstGeom prst="rect">
            <a:avLst/>
          </a:prstGeom>
        </p:spPr>
      </p:pic>
      <p:sp>
        <p:nvSpPr>
          <p:cNvPr id="6" name="Rectangle: Rounded Corners 5">
            <a:extLst>
              <a:ext uri="{FF2B5EF4-FFF2-40B4-BE49-F238E27FC236}">
                <a16:creationId xmlns:a16="http://schemas.microsoft.com/office/drawing/2014/main" id="{5867CC9C-23C8-467A-BF15-0E178ED820FD}"/>
              </a:ext>
            </a:extLst>
          </p:cNvPr>
          <p:cNvSpPr/>
          <p:nvPr/>
        </p:nvSpPr>
        <p:spPr>
          <a:xfrm>
            <a:off x="2213113" y="2239617"/>
            <a:ext cx="7470694" cy="742122"/>
          </a:xfrm>
          <a:prstGeom prst="round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196144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sz="3200" dirty="0"/>
              <a:t>2.3 Defensive Design</a:t>
            </a:r>
          </a:p>
          <a:p>
            <a:endParaRPr lang="en-GB" sz="3200" dirty="0"/>
          </a:p>
        </p:txBody>
      </p:sp>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r>
              <a:rPr lang="en-GB" sz="3600" dirty="0"/>
              <a:t>What is happening the code below?</a:t>
            </a:r>
          </a:p>
          <a:p>
            <a:endParaRPr lang="en-GB" sz="3600" dirty="0"/>
          </a:p>
          <a:p>
            <a:endParaRPr lang="en-GB" sz="3600" dirty="0"/>
          </a:p>
          <a:p>
            <a:endParaRPr lang="en-GB" sz="3600" dirty="0"/>
          </a:p>
          <a:p>
            <a:endParaRPr lang="en-GB" sz="3600" dirty="0"/>
          </a:p>
          <a:p>
            <a:endParaRPr lang="en-GB" sz="3600" dirty="0"/>
          </a:p>
          <a:p>
            <a:r>
              <a:rPr lang="en-GB" sz="3600" dirty="0"/>
              <a:t>In this example we are sanitising the users input as we are changing the input to uppercase ready for processing in the condition</a:t>
            </a:r>
          </a:p>
          <a:p>
            <a:endParaRPr lang="en-GB" sz="3600" dirty="0"/>
          </a:p>
        </p:txBody>
      </p:sp>
      <p:pic>
        <p:nvPicPr>
          <p:cNvPr id="4" name="Picture 3">
            <a:extLst>
              <a:ext uri="{FF2B5EF4-FFF2-40B4-BE49-F238E27FC236}">
                <a16:creationId xmlns:a16="http://schemas.microsoft.com/office/drawing/2014/main" id="{9C2038D7-B313-49EA-AC8D-7A333C600819}"/>
              </a:ext>
            </a:extLst>
          </p:cNvPr>
          <p:cNvPicPr>
            <a:picLocks noChangeAspect="1"/>
          </p:cNvPicPr>
          <p:nvPr/>
        </p:nvPicPr>
        <p:blipFill>
          <a:blip r:embed="rId2"/>
          <a:stretch>
            <a:fillRect/>
          </a:stretch>
        </p:blipFill>
        <p:spPr>
          <a:xfrm>
            <a:off x="7752521" y="142394"/>
            <a:ext cx="4172157" cy="666761"/>
          </a:xfrm>
          <a:prstGeom prst="rect">
            <a:avLst/>
          </a:prstGeom>
        </p:spPr>
      </p:pic>
      <p:pic>
        <p:nvPicPr>
          <p:cNvPr id="5" name="Picture 4">
            <a:extLst>
              <a:ext uri="{FF2B5EF4-FFF2-40B4-BE49-F238E27FC236}">
                <a16:creationId xmlns:a16="http://schemas.microsoft.com/office/drawing/2014/main" id="{E2770D81-FE12-4287-8A19-DAE1B1DB7D5E}"/>
              </a:ext>
            </a:extLst>
          </p:cNvPr>
          <p:cNvPicPr>
            <a:picLocks noChangeAspect="1"/>
          </p:cNvPicPr>
          <p:nvPr/>
        </p:nvPicPr>
        <p:blipFill>
          <a:blip r:embed="rId3"/>
          <a:stretch>
            <a:fillRect/>
          </a:stretch>
        </p:blipFill>
        <p:spPr>
          <a:xfrm>
            <a:off x="2508193" y="2413928"/>
            <a:ext cx="7175614" cy="2030144"/>
          </a:xfrm>
          <a:prstGeom prst="rect">
            <a:avLst/>
          </a:prstGeom>
        </p:spPr>
      </p:pic>
      <p:sp>
        <p:nvSpPr>
          <p:cNvPr id="6" name="Rectangle: Rounded Corners 5">
            <a:extLst>
              <a:ext uri="{FF2B5EF4-FFF2-40B4-BE49-F238E27FC236}">
                <a16:creationId xmlns:a16="http://schemas.microsoft.com/office/drawing/2014/main" id="{5867CC9C-23C8-467A-BF15-0E178ED820FD}"/>
              </a:ext>
            </a:extLst>
          </p:cNvPr>
          <p:cNvSpPr/>
          <p:nvPr/>
        </p:nvSpPr>
        <p:spPr>
          <a:xfrm>
            <a:off x="2213113" y="2239617"/>
            <a:ext cx="7470694" cy="742122"/>
          </a:xfrm>
          <a:prstGeom prst="round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807047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sz="3200" dirty="0"/>
              <a:t>2.3 Defensive Design</a:t>
            </a:r>
          </a:p>
          <a:p>
            <a:endParaRPr lang="en-GB" sz="3200" dirty="0"/>
          </a:p>
        </p:txBody>
      </p:sp>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r>
              <a:rPr lang="en-GB" sz="3600" dirty="0"/>
              <a:t>What is happening the code below?</a:t>
            </a:r>
          </a:p>
          <a:p>
            <a:endParaRPr lang="en-GB" sz="3600" dirty="0"/>
          </a:p>
          <a:p>
            <a:endParaRPr lang="en-GB" sz="3600" dirty="0"/>
          </a:p>
          <a:p>
            <a:endParaRPr lang="en-GB" sz="3600" dirty="0"/>
          </a:p>
          <a:p>
            <a:endParaRPr lang="en-GB" sz="3600" dirty="0"/>
          </a:p>
          <a:p>
            <a:endParaRPr lang="en-GB" sz="3600" dirty="0"/>
          </a:p>
        </p:txBody>
      </p:sp>
      <p:pic>
        <p:nvPicPr>
          <p:cNvPr id="4" name="Picture 3">
            <a:extLst>
              <a:ext uri="{FF2B5EF4-FFF2-40B4-BE49-F238E27FC236}">
                <a16:creationId xmlns:a16="http://schemas.microsoft.com/office/drawing/2014/main" id="{9C2038D7-B313-49EA-AC8D-7A333C600819}"/>
              </a:ext>
            </a:extLst>
          </p:cNvPr>
          <p:cNvPicPr>
            <a:picLocks noChangeAspect="1"/>
          </p:cNvPicPr>
          <p:nvPr/>
        </p:nvPicPr>
        <p:blipFill>
          <a:blip r:embed="rId2"/>
          <a:stretch>
            <a:fillRect/>
          </a:stretch>
        </p:blipFill>
        <p:spPr>
          <a:xfrm>
            <a:off x="7752521" y="142394"/>
            <a:ext cx="4172157" cy="666761"/>
          </a:xfrm>
          <a:prstGeom prst="rect">
            <a:avLst/>
          </a:prstGeom>
        </p:spPr>
      </p:pic>
      <p:pic>
        <p:nvPicPr>
          <p:cNvPr id="7" name="Google Shape;401;p31">
            <a:extLst>
              <a:ext uri="{FF2B5EF4-FFF2-40B4-BE49-F238E27FC236}">
                <a16:creationId xmlns:a16="http://schemas.microsoft.com/office/drawing/2014/main" id="{C3E33C25-31D0-4217-AE6E-5D7EC8B7E31D}"/>
              </a:ext>
            </a:extLst>
          </p:cNvPr>
          <p:cNvPicPr preferRelativeResize="0"/>
          <p:nvPr/>
        </p:nvPicPr>
        <p:blipFill rotWithShape="1">
          <a:blip r:embed="rId3">
            <a:alphaModFix/>
          </a:blip>
          <a:srcRect/>
          <a:stretch/>
        </p:blipFill>
        <p:spPr>
          <a:xfrm>
            <a:off x="2262408" y="1833628"/>
            <a:ext cx="7178133" cy="1065844"/>
          </a:xfrm>
          <a:prstGeom prst="rect">
            <a:avLst/>
          </a:prstGeom>
          <a:noFill/>
          <a:ln>
            <a:noFill/>
          </a:ln>
        </p:spPr>
      </p:pic>
    </p:spTree>
    <p:extLst>
      <p:ext uri="{BB962C8B-B14F-4D97-AF65-F5344CB8AC3E}">
        <p14:creationId xmlns:p14="http://schemas.microsoft.com/office/powerpoint/2010/main" val="703456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sz="3200" dirty="0"/>
              <a:t>2.3 Defensive Design</a:t>
            </a:r>
          </a:p>
          <a:p>
            <a:endParaRPr lang="en-GB" sz="3200" dirty="0"/>
          </a:p>
        </p:txBody>
      </p:sp>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r>
              <a:rPr lang="en-GB" sz="3600" dirty="0"/>
              <a:t>What is happening the code below?</a:t>
            </a:r>
          </a:p>
          <a:p>
            <a:endParaRPr lang="en-GB" sz="3600" dirty="0"/>
          </a:p>
          <a:p>
            <a:endParaRPr lang="en-GB" sz="3600" dirty="0"/>
          </a:p>
          <a:p>
            <a:endParaRPr lang="en-GB" sz="3600" dirty="0"/>
          </a:p>
          <a:p>
            <a:endParaRPr lang="en-GB" sz="3600" dirty="0"/>
          </a:p>
          <a:p>
            <a:endParaRPr lang="en-GB" sz="3600" dirty="0"/>
          </a:p>
        </p:txBody>
      </p:sp>
      <p:pic>
        <p:nvPicPr>
          <p:cNvPr id="4" name="Picture 3">
            <a:extLst>
              <a:ext uri="{FF2B5EF4-FFF2-40B4-BE49-F238E27FC236}">
                <a16:creationId xmlns:a16="http://schemas.microsoft.com/office/drawing/2014/main" id="{9C2038D7-B313-49EA-AC8D-7A333C600819}"/>
              </a:ext>
            </a:extLst>
          </p:cNvPr>
          <p:cNvPicPr>
            <a:picLocks noChangeAspect="1"/>
          </p:cNvPicPr>
          <p:nvPr/>
        </p:nvPicPr>
        <p:blipFill>
          <a:blip r:embed="rId2"/>
          <a:stretch>
            <a:fillRect/>
          </a:stretch>
        </p:blipFill>
        <p:spPr>
          <a:xfrm>
            <a:off x="7752521" y="142394"/>
            <a:ext cx="4172157" cy="666761"/>
          </a:xfrm>
          <a:prstGeom prst="rect">
            <a:avLst/>
          </a:prstGeom>
        </p:spPr>
      </p:pic>
      <p:pic>
        <p:nvPicPr>
          <p:cNvPr id="7" name="Google Shape;401;p31">
            <a:extLst>
              <a:ext uri="{FF2B5EF4-FFF2-40B4-BE49-F238E27FC236}">
                <a16:creationId xmlns:a16="http://schemas.microsoft.com/office/drawing/2014/main" id="{C3E33C25-31D0-4217-AE6E-5D7EC8B7E31D}"/>
              </a:ext>
            </a:extLst>
          </p:cNvPr>
          <p:cNvPicPr preferRelativeResize="0"/>
          <p:nvPr/>
        </p:nvPicPr>
        <p:blipFill rotWithShape="1">
          <a:blip r:embed="rId3">
            <a:alphaModFix/>
          </a:blip>
          <a:srcRect/>
          <a:stretch/>
        </p:blipFill>
        <p:spPr>
          <a:xfrm>
            <a:off x="2262408" y="1833628"/>
            <a:ext cx="7178133" cy="1065844"/>
          </a:xfrm>
          <a:prstGeom prst="rect">
            <a:avLst/>
          </a:prstGeom>
          <a:noFill/>
          <a:ln>
            <a:noFill/>
          </a:ln>
        </p:spPr>
      </p:pic>
      <p:sp>
        <p:nvSpPr>
          <p:cNvPr id="5" name="Rectangle 4">
            <a:extLst>
              <a:ext uri="{FF2B5EF4-FFF2-40B4-BE49-F238E27FC236}">
                <a16:creationId xmlns:a16="http://schemas.microsoft.com/office/drawing/2014/main" id="{9F708DA2-96B3-4C32-905F-4E7AA84BC006}"/>
              </a:ext>
            </a:extLst>
          </p:cNvPr>
          <p:cNvSpPr/>
          <p:nvPr/>
        </p:nvSpPr>
        <p:spPr>
          <a:xfrm>
            <a:off x="2160104" y="2464904"/>
            <a:ext cx="5936974" cy="434568"/>
          </a:xfrm>
          <a:prstGeom prst="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16161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275F834-0808-492D-A487-E74EA3E82377}"/>
              </a:ext>
            </a:extLst>
          </p:cNvPr>
          <p:cNvSpPr/>
          <p:nvPr/>
        </p:nvSpPr>
        <p:spPr>
          <a:xfrm>
            <a:off x="160421" y="2324252"/>
            <a:ext cx="2846015" cy="50207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pPr marL="742950" indent="-742950">
              <a:buFont typeface="+mj-lt"/>
              <a:buAutoNum type="arabicPeriod"/>
            </a:pPr>
            <a:r>
              <a:rPr lang="en-GB" sz="3600" dirty="0"/>
              <a:t>Syntax</a:t>
            </a:r>
          </a:p>
          <a:p>
            <a:pPr marL="742950" indent="-742950">
              <a:buFont typeface="+mj-lt"/>
              <a:buAutoNum type="arabicPeriod"/>
            </a:pPr>
            <a:r>
              <a:rPr lang="en-GB" sz="3600" dirty="0"/>
              <a:t>Logical</a:t>
            </a:r>
          </a:p>
          <a:p>
            <a:pPr marL="742950" indent="-742950">
              <a:buFont typeface="+mj-lt"/>
              <a:buAutoNum type="arabicPeriod"/>
            </a:pPr>
            <a:r>
              <a:rPr lang="en-GB" sz="3600" dirty="0"/>
              <a:t>Runtime</a:t>
            </a:r>
          </a:p>
          <a:p>
            <a:pPr marL="742950" indent="-742950">
              <a:buFont typeface="+mj-lt"/>
              <a:buAutoNum type="arabicPeriod"/>
            </a:pPr>
            <a:endParaRPr lang="en-GB" sz="3600" dirty="0"/>
          </a:p>
        </p:txBody>
      </p:sp>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dirty="0"/>
              <a:t>Bell Work</a:t>
            </a:r>
          </a:p>
          <a:p>
            <a:endParaRPr lang="en-GB" dirty="0"/>
          </a:p>
        </p:txBody>
      </p:sp>
      <p:pic>
        <p:nvPicPr>
          <p:cNvPr id="5" name="Picture 4">
            <a:extLst>
              <a:ext uri="{FF2B5EF4-FFF2-40B4-BE49-F238E27FC236}">
                <a16:creationId xmlns:a16="http://schemas.microsoft.com/office/drawing/2014/main" id="{6E67331A-0162-4CCD-85F2-B76A571E8A6F}"/>
              </a:ext>
            </a:extLst>
          </p:cNvPr>
          <p:cNvPicPr>
            <a:picLocks noChangeAspect="1"/>
          </p:cNvPicPr>
          <p:nvPr/>
        </p:nvPicPr>
        <p:blipFill>
          <a:blip r:embed="rId2"/>
          <a:stretch>
            <a:fillRect/>
          </a:stretch>
        </p:blipFill>
        <p:spPr>
          <a:xfrm>
            <a:off x="0" y="1077343"/>
            <a:ext cx="12192000" cy="4226810"/>
          </a:xfrm>
          <a:prstGeom prst="rect">
            <a:avLst/>
          </a:prstGeom>
        </p:spPr>
      </p:pic>
      <p:sp>
        <p:nvSpPr>
          <p:cNvPr id="4" name="Rectangle: Rounded Corners 3">
            <a:extLst>
              <a:ext uri="{FF2B5EF4-FFF2-40B4-BE49-F238E27FC236}">
                <a16:creationId xmlns:a16="http://schemas.microsoft.com/office/drawing/2014/main" id="{FD02A0CC-68F3-4143-90F2-CE203E7A7B34}"/>
              </a:ext>
            </a:extLst>
          </p:cNvPr>
          <p:cNvSpPr/>
          <p:nvPr/>
        </p:nvSpPr>
        <p:spPr>
          <a:xfrm>
            <a:off x="891061" y="2199561"/>
            <a:ext cx="1865994" cy="502075"/>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4F956C68-EC3A-4149-AD7E-E7824FCF732F}"/>
              </a:ext>
            </a:extLst>
          </p:cNvPr>
          <p:cNvSpPr/>
          <p:nvPr/>
        </p:nvSpPr>
        <p:spPr>
          <a:xfrm>
            <a:off x="0" y="1325069"/>
            <a:ext cx="1865994" cy="502075"/>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45553BED-0EAD-4C4D-8B1C-325B99588D73}"/>
              </a:ext>
            </a:extLst>
          </p:cNvPr>
          <p:cNvSpPr/>
          <p:nvPr/>
        </p:nvSpPr>
        <p:spPr>
          <a:xfrm>
            <a:off x="609600" y="5062330"/>
            <a:ext cx="9780104" cy="1660896"/>
          </a:xfrm>
          <a:prstGeom prst="roundRect">
            <a:avLst/>
          </a:prstGeom>
          <a:solidFill>
            <a:srgbClr val="FFC0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solidFill>
                  <a:sysClr val="windowText" lastClr="000000"/>
                </a:solidFill>
                <a:latin typeface="OpenDyslexic" panose="00000500000000000000" pitchFamily="50" charset="0"/>
              </a:rPr>
              <a:t>Round is 0 and the program +1 to it. </a:t>
            </a:r>
          </a:p>
          <a:p>
            <a:pPr algn="ctr"/>
            <a:r>
              <a:rPr lang="en-GB" sz="3600" dirty="0">
                <a:solidFill>
                  <a:schemeClr val="bg1"/>
                </a:solidFill>
                <a:latin typeface="OpenDyslexic" panose="00000500000000000000" pitchFamily="50" charset="0"/>
              </a:rPr>
              <a:t>Logical error – will this run?</a:t>
            </a:r>
          </a:p>
          <a:p>
            <a:pPr algn="ctr"/>
            <a:r>
              <a:rPr lang="en-GB" sz="3600" dirty="0">
                <a:solidFill>
                  <a:sysClr val="windowText" lastClr="000000"/>
                </a:solidFill>
                <a:latin typeface="OpenDyslexic" panose="00000500000000000000" pitchFamily="50" charset="0"/>
              </a:rPr>
              <a:t>What are the 3 types of errors?</a:t>
            </a:r>
          </a:p>
        </p:txBody>
      </p:sp>
      <p:cxnSp>
        <p:nvCxnSpPr>
          <p:cNvPr id="9" name="Straight Connector 8">
            <a:extLst>
              <a:ext uri="{FF2B5EF4-FFF2-40B4-BE49-F238E27FC236}">
                <a16:creationId xmlns:a16="http://schemas.microsoft.com/office/drawing/2014/main" id="{9AF48816-F870-4ADB-A972-91D9743FC247}"/>
              </a:ext>
            </a:extLst>
          </p:cNvPr>
          <p:cNvCxnSpPr/>
          <p:nvPr/>
        </p:nvCxnSpPr>
        <p:spPr>
          <a:xfrm flipH="1" flipV="1">
            <a:off x="1457739" y="1827144"/>
            <a:ext cx="1948070" cy="3235186"/>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19228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sz="3200" dirty="0"/>
              <a:t>2.3 Defensive Design</a:t>
            </a:r>
          </a:p>
          <a:p>
            <a:endParaRPr lang="en-GB" sz="3200" dirty="0"/>
          </a:p>
        </p:txBody>
      </p:sp>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r>
              <a:rPr lang="en-GB" sz="3600" dirty="0"/>
              <a:t>What is happening the code below?</a:t>
            </a:r>
          </a:p>
          <a:p>
            <a:endParaRPr lang="en-GB" sz="3600" dirty="0"/>
          </a:p>
          <a:p>
            <a:endParaRPr lang="en-GB" sz="3600" dirty="0"/>
          </a:p>
          <a:p>
            <a:endParaRPr lang="en-GB" sz="3600" dirty="0"/>
          </a:p>
          <a:p>
            <a:r>
              <a:rPr lang="en-GB" sz="3600" dirty="0"/>
              <a:t>In this example we are sanitising the users input as we are removing any white space in the users username</a:t>
            </a:r>
          </a:p>
          <a:p>
            <a:endParaRPr lang="en-GB" sz="3600" dirty="0"/>
          </a:p>
          <a:p>
            <a:endParaRPr lang="en-GB" sz="3600" dirty="0"/>
          </a:p>
          <a:p>
            <a:endParaRPr lang="en-GB" sz="3600" dirty="0"/>
          </a:p>
          <a:p>
            <a:endParaRPr lang="en-GB" sz="3600" dirty="0"/>
          </a:p>
          <a:p>
            <a:endParaRPr lang="en-GB" sz="3600" dirty="0"/>
          </a:p>
          <a:p>
            <a:endParaRPr lang="en-GB" sz="3600" dirty="0"/>
          </a:p>
        </p:txBody>
      </p:sp>
      <p:pic>
        <p:nvPicPr>
          <p:cNvPr id="4" name="Picture 3">
            <a:extLst>
              <a:ext uri="{FF2B5EF4-FFF2-40B4-BE49-F238E27FC236}">
                <a16:creationId xmlns:a16="http://schemas.microsoft.com/office/drawing/2014/main" id="{9C2038D7-B313-49EA-AC8D-7A333C600819}"/>
              </a:ext>
            </a:extLst>
          </p:cNvPr>
          <p:cNvPicPr>
            <a:picLocks noChangeAspect="1"/>
          </p:cNvPicPr>
          <p:nvPr/>
        </p:nvPicPr>
        <p:blipFill>
          <a:blip r:embed="rId2"/>
          <a:stretch>
            <a:fillRect/>
          </a:stretch>
        </p:blipFill>
        <p:spPr>
          <a:xfrm>
            <a:off x="7752521" y="142394"/>
            <a:ext cx="4172157" cy="666761"/>
          </a:xfrm>
          <a:prstGeom prst="rect">
            <a:avLst/>
          </a:prstGeom>
        </p:spPr>
      </p:pic>
      <p:pic>
        <p:nvPicPr>
          <p:cNvPr id="7" name="Google Shape;401;p31">
            <a:extLst>
              <a:ext uri="{FF2B5EF4-FFF2-40B4-BE49-F238E27FC236}">
                <a16:creationId xmlns:a16="http://schemas.microsoft.com/office/drawing/2014/main" id="{C3E33C25-31D0-4217-AE6E-5D7EC8B7E31D}"/>
              </a:ext>
            </a:extLst>
          </p:cNvPr>
          <p:cNvPicPr preferRelativeResize="0"/>
          <p:nvPr/>
        </p:nvPicPr>
        <p:blipFill rotWithShape="1">
          <a:blip r:embed="rId3">
            <a:alphaModFix/>
          </a:blip>
          <a:srcRect/>
          <a:stretch/>
        </p:blipFill>
        <p:spPr>
          <a:xfrm>
            <a:off x="2262408" y="1833628"/>
            <a:ext cx="7178133" cy="1065844"/>
          </a:xfrm>
          <a:prstGeom prst="rect">
            <a:avLst/>
          </a:prstGeom>
          <a:noFill/>
          <a:ln>
            <a:noFill/>
          </a:ln>
        </p:spPr>
      </p:pic>
      <p:sp>
        <p:nvSpPr>
          <p:cNvPr id="5" name="Rectangle 4">
            <a:extLst>
              <a:ext uri="{FF2B5EF4-FFF2-40B4-BE49-F238E27FC236}">
                <a16:creationId xmlns:a16="http://schemas.microsoft.com/office/drawing/2014/main" id="{9F708DA2-96B3-4C32-905F-4E7AA84BC006}"/>
              </a:ext>
            </a:extLst>
          </p:cNvPr>
          <p:cNvSpPr/>
          <p:nvPr/>
        </p:nvSpPr>
        <p:spPr>
          <a:xfrm>
            <a:off x="2160104" y="2464904"/>
            <a:ext cx="5936974" cy="434568"/>
          </a:xfrm>
          <a:prstGeom prst="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64710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074756D-8EE1-4EB4-9517-A1ACAD2288B2}"/>
              </a:ext>
            </a:extLst>
          </p:cNvPr>
          <p:cNvSpPr/>
          <p:nvPr/>
        </p:nvSpPr>
        <p:spPr>
          <a:xfrm>
            <a:off x="4121426" y="4094921"/>
            <a:ext cx="6573078" cy="434568"/>
          </a:xfrm>
          <a:prstGeom prst="rect">
            <a:avLst/>
          </a:prstGeom>
          <a:solidFill>
            <a:srgbClr val="FFFF00"/>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sz="3200" dirty="0"/>
              <a:t>2.3 Defensive Design</a:t>
            </a:r>
          </a:p>
          <a:p>
            <a:endParaRPr lang="en-GB" sz="3200" dirty="0"/>
          </a:p>
        </p:txBody>
      </p:sp>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r>
              <a:rPr lang="en-GB" sz="3600" dirty="0"/>
              <a:t>What is happening the code below?</a:t>
            </a:r>
          </a:p>
          <a:p>
            <a:endParaRPr lang="en-GB" sz="3600" dirty="0"/>
          </a:p>
          <a:p>
            <a:endParaRPr lang="en-GB" sz="3600" dirty="0"/>
          </a:p>
          <a:p>
            <a:endParaRPr lang="en-GB" sz="3600" dirty="0"/>
          </a:p>
          <a:p>
            <a:r>
              <a:rPr lang="en-GB" sz="3600" dirty="0"/>
              <a:t>In this example we are sanitising the users input as we are removing any white space in the users username</a:t>
            </a:r>
          </a:p>
          <a:p>
            <a:endParaRPr lang="en-GB" sz="3600" dirty="0"/>
          </a:p>
          <a:p>
            <a:endParaRPr lang="en-GB" sz="3600" dirty="0"/>
          </a:p>
          <a:p>
            <a:endParaRPr lang="en-GB" sz="3600" dirty="0"/>
          </a:p>
          <a:p>
            <a:endParaRPr lang="en-GB" sz="3600" dirty="0"/>
          </a:p>
          <a:p>
            <a:endParaRPr lang="en-GB" sz="3600" dirty="0"/>
          </a:p>
          <a:p>
            <a:endParaRPr lang="en-GB" sz="3600" dirty="0"/>
          </a:p>
        </p:txBody>
      </p:sp>
      <p:pic>
        <p:nvPicPr>
          <p:cNvPr id="4" name="Picture 3">
            <a:extLst>
              <a:ext uri="{FF2B5EF4-FFF2-40B4-BE49-F238E27FC236}">
                <a16:creationId xmlns:a16="http://schemas.microsoft.com/office/drawing/2014/main" id="{9C2038D7-B313-49EA-AC8D-7A333C600819}"/>
              </a:ext>
            </a:extLst>
          </p:cNvPr>
          <p:cNvPicPr>
            <a:picLocks noChangeAspect="1"/>
          </p:cNvPicPr>
          <p:nvPr/>
        </p:nvPicPr>
        <p:blipFill>
          <a:blip r:embed="rId2"/>
          <a:stretch>
            <a:fillRect/>
          </a:stretch>
        </p:blipFill>
        <p:spPr>
          <a:xfrm>
            <a:off x="7752521" y="142394"/>
            <a:ext cx="4172157" cy="666761"/>
          </a:xfrm>
          <a:prstGeom prst="rect">
            <a:avLst/>
          </a:prstGeom>
        </p:spPr>
      </p:pic>
      <p:pic>
        <p:nvPicPr>
          <p:cNvPr id="7" name="Google Shape;401;p31">
            <a:extLst>
              <a:ext uri="{FF2B5EF4-FFF2-40B4-BE49-F238E27FC236}">
                <a16:creationId xmlns:a16="http://schemas.microsoft.com/office/drawing/2014/main" id="{C3E33C25-31D0-4217-AE6E-5D7EC8B7E31D}"/>
              </a:ext>
            </a:extLst>
          </p:cNvPr>
          <p:cNvPicPr preferRelativeResize="0"/>
          <p:nvPr/>
        </p:nvPicPr>
        <p:blipFill rotWithShape="1">
          <a:blip r:embed="rId3">
            <a:alphaModFix/>
          </a:blip>
          <a:srcRect/>
          <a:stretch/>
        </p:blipFill>
        <p:spPr>
          <a:xfrm>
            <a:off x="2262408" y="1833628"/>
            <a:ext cx="7178133" cy="1065844"/>
          </a:xfrm>
          <a:prstGeom prst="rect">
            <a:avLst/>
          </a:prstGeom>
          <a:noFill/>
          <a:ln>
            <a:noFill/>
          </a:ln>
        </p:spPr>
      </p:pic>
      <p:sp>
        <p:nvSpPr>
          <p:cNvPr id="5" name="Rectangle 4">
            <a:extLst>
              <a:ext uri="{FF2B5EF4-FFF2-40B4-BE49-F238E27FC236}">
                <a16:creationId xmlns:a16="http://schemas.microsoft.com/office/drawing/2014/main" id="{9F708DA2-96B3-4C32-905F-4E7AA84BC006}"/>
              </a:ext>
            </a:extLst>
          </p:cNvPr>
          <p:cNvSpPr/>
          <p:nvPr/>
        </p:nvSpPr>
        <p:spPr>
          <a:xfrm>
            <a:off x="2160104" y="2464904"/>
            <a:ext cx="5936974" cy="434568"/>
          </a:xfrm>
          <a:prstGeom prst="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64396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sz="3200" dirty="0"/>
              <a:t>2.3 Defensive Design</a:t>
            </a:r>
          </a:p>
          <a:p>
            <a:endParaRPr lang="en-GB" sz="3200" dirty="0"/>
          </a:p>
        </p:txBody>
      </p:sp>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endParaRPr lang="en-GB" sz="3600" dirty="0"/>
          </a:p>
          <a:p>
            <a:endParaRPr lang="en-GB" sz="3600" dirty="0"/>
          </a:p>
          <a:p>
            <a:endParaRPr lang="en-GB" sz="3600" dirty="0"/>
          </a:p>
          <a:p>
            <a:endParaRPr lang="en-GB" sz="3600" dirty="0"/>
          </a:p>
          <a:p>
            <a:endParaRPr lang="en-GB" sz="3600" dirty="0"/>
          </a:p>
          <a:p>
            <a:endParaRPr lang="en-GB" sz="3600" dirty="0"/>
          </a:p>
        </p:txBody>
      </p:sp>
      <p:pic>
        <p:nvPicPr>
          <p:cNvPr id="4" name="Picture 3">
            <a:extLst>
              <a:ext uri="{FF2B5EF4-FFF2-40B4-BE49-F238E27FC236}">
                <a16:creationId xmlns:a16="http://schemas.microsoft.com/office/drawing/2014/main" id="{9C2038D7-B313-49EA-AC8D-7A333C600819}"/>
              </a:ext>
            </a:extLst>
          </p:cNvPr>
          <p:cNvPicPr>
            <a:picLocks noChangeAspect="1"/>
          </p:cNvPicPr>
          <p:nvPr/>
        </p:nvPicPr>
        <p:blipFill>
          <a:blip r:embed="rId2"/>
          <a:stretch>
            <a:fillRect/>
          </a:stretch>
        </p:blipFill>
        <p:spPr>
          <a:xfrm>
            <a:off x="7752521" y="142394"/>
            <a:ext cx="4172157" cy="666761"/>
          </a:xfrm>
          <a:prstGeom prst="rect">
            <a:avLst/>
          </a:prstGeom>
        </p:spPr>
      </p:pic>
      <p:pic>
        <p:nvPicPr>
          <p:cNvPr id="8" name="Google Shape;408;p32">
            <a:extLst>
              <a:ext uri="{FF2B5EF4-FFF2-40B4-BE49-F238E27FC236}">
                <a16:creationId xmlns:a16="http://schemas.microsoft.com/office/drawing/2014/main" id="{D1409583-787B-4C62-B28B-1ABE92C4D88A}"/>
              </a:ext>
            </a:extLst>
          </p:cNvPr>
          <p:cNvPicPr preferRelativeResize="0"/>
          <p:nvPr/>
        </p:nvPicPr>
        <p:blipFill rotWithShape="1">
          <a:blip r:embed="rId3">
            <a:alphaModFix/>
          </a:blip>
          <a:srcRect/>
          <a:stretch/>
        </p:blipFill>
        <p:spPr>
          <a:xfrm>
            <a:off x="1876928" y="1107188"/>
            <a:ext cx="8438145" cy="1408682"/>
          </a:xfrm>
          <a:prstGeom prst="rect">
            <a:avLst/>
          </a:prstGeom>
          <a:noFill/>
          <a:ln>
            <a:noFill/>
          </a:ln>
        </p:spPr>
      </p:pic>
      <p:pic>
        <p:nvPicPr>
          <p:cNvPr id="9" name="Google Shape;409;p32">
            <a:extLst>
              <a:ext uri="{FF2B5EF4-FFF2-40B4-BE49-F238E27FC236}">
                <a16:creationId xmlns:a16="http://schemas.microsoft.com/office/drawing/2014/main" id="{9AF576FA-9D5C-4F73-B3B7-3C29729FF13E}"/>
              </a:ext>
            </a:extLst>
          </p:cNvPr>
          <p:cNvPicPr preferRelativeResize="0"/>
          <p:nvPr/>
        </p:nvPicPr>
        <p:blipFill rotWithShape="1">
          <a:blip r:embed="rId4">
            <a:alphaModFix/>
          </a:blip>
          <a:srcRect/>
          <a:stretch/>
        </p:blipFill>
        <p:spPr>
          <a:xfrm>
            <a:off x="1876927" y="2602551"/>
            <a:ext cx="8438146" cy="4255449"/>
          </a:xfrm>
          <a:prstGeom prst="rect">
            <a:avLst/>
          </a:prstGeom>
          <a:noFill/>
          <a:ln>
            <a:noFill/>
          </a:ln>
        </p:spPr>
      </p:pic>
      <p:sp>
        <p:nvSpPr>
          <p:cNvPr id="10" name="Google Shape;414;p32">
            <a:extLst>
              <a:ext uri="{FF2B5EF4-FFF2-40B4-BE49-F238E27FC236}">
                <a16:creationId xmlns:a16="http://schemas.microsoft.com/office/drawing/2014/main" id="{17975311-5CAC-4E60-AECC-719BF6B34B43}"/>
              </a:ext>
            </a:extLst>
          </p:cNvPr>
          <p:cNvSpPr txBox="1">
            <a:spLocks/>
          </p:cNvSpPr>
          <p:nvPr/>
        </p:nvSpPr>
        <p:spPr>
          <a:xfrm>
            <a:off x="2145910" y="1539703"/>
            <a:ext cx="8293198" cy="401306"/>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rgbClr val="0070C0"/>
              </a:buClr>
              <a:buSzPts val="2000"/>
              <a:buFont typeface="Arial" panose="020B0604020202020204" pitchFamily="34" charset="0"/>
              <a:buNone/>
            </a:pPr>
            <a:r>
              <a:rPr lang="en-GB" sz="2000"/>
              <a:t>The process of ensuring data that has been inputted</a:t>
            </a:r>
          </a:p>
        </p:txBody>
      </p:sp>
      <p:sp>
        <p:nvSpPr>
          <p:cNvPr id="11" name="Google Shape;415;p32">
            <a:extLst>
              <a:ext uri="{FF2B5EF4-FFF2-40B4-BE49-F238E27FC236}">
                <a16:creationId xmlns:a16="http://schemas.microsoft.com/office/drawing/2014/main" id="{4870FFD8-1245-40CA-BB76-B4D9B03647C3}"/>
              </a:ext>
            </a:extLst>
          </p:cNvPr>
          <p:cNvSpPr txBox="1"/>
          <p:nvPr/>
        </p:nvSpPr>
        <p:spPr>
          <a:xfrm>
            <a:off x="2145910" y="1957252"/>
            <a:ext cx="8293198" cy="40130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70C0"/>
              </a:buClr>
              <a:buSzPts val="2000"/>
              <a:buFont typeface="Arial"/>
              <a:buNone/>
            </a:pPr>
            <a:r>
              <a:rPr lang="en-GB" sz="2000" b="1" i="0" u="none" strike="noStrike" cap="none">
                <a:solidFill>
                  <a:srgbClr val="0070C0"/>
                </a:solidFill>
                <a:latin typeface="Comic Sans MS"/>
                <a:ea typeface="Comic Sans MS"/>
                <a:cs typeface="Comic Sans MS"/>
                <a:sym typeface="Comic Sans MS"/>
              </a:rPr>
              <a:t>is sensible and reasonable, NOT that it is correct</a:t>
            </a:r>
            <a:endParaRPr sz="2000" b="1" i="0" u="none" strike="noStrike" cap="none">
              <a:solidFill>
                <a:srgbClr val="0070C0"/>
              </a:solidFill>
              <a:latin typeface="Comic Sans MS"/>
              <a:ea typeface="Comic Sans MS"/>
              <a:cs typeface="Comic Sans MS"/>
              <a:sym typeface="Comic Sans MS"/>
            </a:endParaRPr>
          </a:p>
        </p:txBody>
      </p:sp>
      <p:sp>
        <p:nvSpPr>
          <p:cNvPr id="12" name="Google Shape;416;p32">
            <a:extLst>
              <a:ext uri="{FF2B5EF4-FFF2-40B4-BE49-F238E27FC236}">
                <a16:creationId xmlns:a16="http://schemas.microsoft.com/office/drawing/2014/main" id="{983AA8CC-28EB-4131-A9FA-EAD1E7E43B84}"/>
              </a:ext>
            </a:extLst>
          </p:cNvPr>
          <p:cNvSpPr txBox="1"/>
          <p:nvPr/>
        </p:nvSpPr>
        <p:spPr>
          <a:xfrm>
            <a:off x="4755763" y="3756045"/>
            <a:ext cx="2592486" cy="64673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70C0"/>
              </a:buClr>
              <a:buSzPts val="1800"/>
              <a:buFont typeface="Arial"/>
              <a:buNone/>
            </a:pPr>
            <a:r>
              <a:rPr lang="en-GB" sz="1800" b="1" i="0" u="none" strike="noStrike" cap="none" dirty="0">
                <a:solidFill>
                  <a:srgbClr val="0070C0"/>
                </a:solidFill>
                <a:latin typeface="Comic Sans MS"/>
                <a:ea typeface="Comic Sans MS"/>
                <a:cs typeface="Comic Sans MS"/>
                <a:sym typeface="Comic Sans MS"/>
              </a:rPr>
              <a:t>Value falls within the correct range</a:t>
            </a:r>
            <a:endParaRPr sz="1800" b="1" i="0" u="none" strike="noStrike" cap="none" dirty="0">
              <a:solidFill>
                <a:srgbClr val="0070C0"/>
              </a:solidFill>
              <a:latin typeface="Comic Sans MS"/>
              <a:ea typeface="Comic Sans MS"/>
              <a:cs typeface="Comic Sans MS"/>
              <a:sym typeface="Comic Sans MS"/>
            </a:endParaRPr>
          </a:p>
        </p:txBody>
      </p:sp>
      <p:sp>
        <p:nvSpPr>
          <p:cNvPr id="13" name="Google Shape;417;p32">
            <a:extLst>
              <a:ext uri="{FF2B5EF4-FFF2-40B4-BE49-F238E27FC236}">
                <a16:creationId xmlns:a16="http://schemas.microsoft.com/office/drawing/2014/main" id="{90C86994-D509-407A-B342-AA0A9FE1389A}"/>
              </a:ext>
            </a:extLst>
          </p:cNvPr>
          <p:cNvSpPr txBox="1"/>
          <p:nvPr/>
        </p:nvSpPr>
        <p:spPr>
          <a:xfrm>
            <a:off x="7535418" y="3756045"/>
            <a:ext cx="2592486" cy="64673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70C0"/>
              </a:buClr>
              <a:buSzPts val="1800"/>
              <a:buFont typeface="Arial"/>
              <a:buNone/>
            </a:pPr>
            <a:r>
              <a:rPr lang="en-GB" sz="1800" b="1" i="0" u="none" strike="noStrike" cap="none" dirty="0">
                <a:solidFill>
                  <a:srgbClr val="0070C0"/>
                </a:solidFill>
                <a:latin typeface="Comic Sans MS"/>
                <a:ea typeface="Comic Sans MS"/>
                <a:cs typeface="Comic Sans MS"/>
                <a:sym typeface="Comic Sans MS"/>
              </a:rPr>
              <a:t>A test score percentage (0 – 100)</a:t>
            </a:r>
            <a:endParaRPr sz="1800" b="1" i="0" u="none" strike="noStrike" cap="none" dirty="0">
              <a:solidFill>
                <a:srgbClr val="0070C0"/>
              </a:solidFill>
              <a:latin typeface="Comic Sans MS"/>
              <a:ea typeface="Comic Sans MS"/>
              <a:cs typeface="Comic Sans MS"/>
              <a:sym typeface="Comic Sans MS"/>
            </a:endParaRPr>
          </a:p>
        </p:txBody>
      </p:sp>
      <p:sp>
        <p:nvSpPr>
          <p:cNvPr id="14" name="Google Shape;418;p32">
            <a:extLst>
              <a:ext uri="{FF2B5EF4-FFF2-40B4-BE49-F238E27FC236}">
                <a16:creationId xmlns:a16="http://schemas.microsoft.com/office/drawing/2014/main" id="{1712BBC8-4C07-47FC-BB83-E477AAB258A5}"/>
              </a:ext>
            </a:extLst>
          </p:cNvPr>
          <p:cNvSpPr txBox="1"/>
          <p:nvPr/>
        </p:nvSpPr>
        <p:spPr>
          <a:xfrm>
            <a:off x="4670034" y="4547577"/>
            <a:ext cx="2779655" cy="64673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70C0"/>
              </a:buClr>
              <a:buSzPts val="1800"/>
              <a:buFont typeface="Arial"/>
              <a:buNone/>
            </a:pPr>
            <a:r>
              <a:rPr lang="en-GB" sz="1800" b="1" i="0" u="none" strike="noStrike" cap="none">
                <a:solidFill>
                  <a:srgbClr val="0070C0"/>
                </a:solidFill>
                <a:latin typeface="Comic Sans MS"/>
                <a:ea typeface="Comic Sans MS"/>
                <a:cs typeface="Comic Sans MS"/>
                <a:sym typeface="Comic Sans MS"/>
              </a:rPr>
              <a:t>Checks data has been entered (not null)</a:t>
            </a:r>
            <a:endParaRPr sz="1800" b="1" i="0" u="none" strike="noStrike" cap="none">
              <a:solidFill>
                <a:srgbClr val="0070C0"/>
              </a:solidFill>
              <a:latin typeface="Comic Sans MS"/>
              <a:ea typeface="Comic Sans MS"/>
              <a:cs typeface="Comic Sans MS"/>
              <a:sym typeface="Comic Sans MS"/>
            </a:endParaRPr>
          </a:p>
        </p:txBody>
      </p:sp>
      <p:sp>
        <p:nvSpPr>
          <p:cNvPr id="15" name="Google Shape;419;p32">
            <a:extLst>
              <a:ext uri="{FF2B5EF4-FFF2-40B4-BE49-F238E27FC236}">
                <a16:creationId xmlns:a16="http://schemas.microsoft.com/office/drawing/2014/main" id="{35C37A6C-0FB1-4C80-8E07-449D369E2053}"/>
              </a:ext>
            </a:extLst>
          </p:cNvPr>
          <p:cNvSpPr txBox="1"/>
          <p:nvPr/>
        </p:nvSpPr>
        <p:spPr>
          <a:xfrm>
            <a:off x="7543513" y="4543724"/>
            <a:ext cx="2592486" cy="64673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70C0"/>
              </a:buClr>
              <a:buSzPts val="1800"/>
              <a:buFont typeface="Arial"/>
              <a:buNone/>
            </a:pPr>
            <a:r>
              <a:rPr lang="en-GB" sz="1800" b="1" i="0" u="none" strike="noStrike" cap="none">
                <a:solidFill>
                  <a:srgbClr val="0070C0"/>
                </a:solidFill>
                <a:latin typeface="Comic Sans MS"/>
                <a:ea typeface="Comic Sans MS"/>
                <a:cs typeface="Comic Sans MS"/>
                <a:sym typeface="Comic Sans MS"/>
              </a:rPr>
              <a:t>Email address when ordering online</a:t>
            </a:r>
            <a:endParaRPr sz="1800" b="1" i="0" u="none" strike="noStrike" cap="none">
              <a:solidFill>
                <a:srgbClr val="0070C0"/>
              </a:solidFill>
              <a:latin typeface="Comic Sans MS"/>
              <a:ea typeface="Comic Sans MS"/>
              <a:cs typeface="Comic Sans MS"/>
              <a:sym typeface="Comic Sans MS"/>
            </a:endParaRPr>
          </a:p>
        </p:txBody>
      </p:sp>
      <p:sp>
        <p:nvSpPr>
          <p:cNvPr id="16" name="Google Shape;420;p32">
            <a:extLst>
              <a:ext uri="{FF2B5EF4-FFF2-40B4-BE49-F238E27FC236}">
                <a16:creationId xmlns:a16="http://schemas.microsoft.com/office/drawing/2014/main" id="{F0E0D32B-D729-41FD-8923-1D03CEAA6D79}"/>
              </a:ext>
            </a:extLst>
          </p:cNvPr>
          <p:cNvSpPr txBox="1"/>
          <p:nvPr/>
        </p:nvSpPr>
        <p:spPr>
          <a:xfrm>
            <a:off x="4755763" y="5310533"/>
            <a:ext cx="2592486" cy="64673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70C0"/>
              </a:buClr>
              <a:buSzPts val="1800"/>
              <a:buFont typeface="Arial"/>
              <a:buNone/>
            </a:pPr>
            <a:r>
              <a:rPr lang="en-GB" sz="1800" b="1" i="0" u="none" strike="noStrike" cap="none">
                <a:solidFill>
                  <a:srgbClr val="0070C0"/>
                </a:solidFill>
                <a:latin typeface="Comic Sans MS"/>
                <a:ea typeface="Comic Sans MS"/>
                <a:cs typeface="Comic Sans MS"/>
                <a:sym typeface="Comic Sans MS"/>
              </a:rPr>
              <a:t>Data is in the correct format</a:t>
            </a:r>
            <a:endParaRPr sz="1800" b="1" i="0" u="none" strike="noStrike" cap="none">
              <a:solidFill>
                <a:srgbClr val="0070C0"/>
              </a:solidFill>
              <a:latin typeface="Comic Sans MS"/>
              <a:ea typeface="Comic Sans MS"/>
              <a:cs typeface="Comic Sans MS"/>
              <a:sym typeface="Comic Sans MS"/>
            </a:endParaRPr>
          </a:p>
        </p:txBody>
      </p:sp>
      <p:sp>
        <p:nvSpPr>
          <p:cNvPr id="17" name="Google Shape;421;p32">
            <a:extLst>
              <a:ext uri="{FF2B5EF4-FFF2-40B4-BE49-F238E27FC236}">
                <a16:creationId xmlns:a16="http://schemas.microsoft.com/office/drawing/2014/main" id="{2D1F3BCA-F5BB-4DF6-9422-01B58C91B895}"/>
              </a:ext>
            </a:extLst>
          </p:cNvPr>
          <p:cNvSpPr txBox="1"/>
          <p:nvPr/>
        </p:nvSpPr>
        <p:spPr>
          <a:xfrm>
            <a:off x="7535418" y="5307022"/>
            <a:ext cx="2592486" cy="64673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70C0"/>
              </a:buClr>
              <a:buSzPts val="1800"/>
              <a:buFont typeface="Arial"/>
              <a:buNone/>
            </a:pPr>
            <a:r>
              <a:rPr lang="en-GB" sz="1800" b="1" i="0" u="none" strike="noStrike" cap="none">
                <a:solidFill>
                  <a:srgbClr val="0070C0"/>
                </a:solidFill>
                <a:latin typeface="Comic Sans MS"/>
                <a:ea typeface="Comic Sans MS"/>
                <a:cs typeface="Comic Sans MS"/>
                <a:sym typeface="Comic Sans MS"/>
              </a:rPr>
              <a:t>Entering a date (dd/mm/yyyy)</a:t>
            </a:r>
            <a:endParaRPr sz="1800" b="1" i="0" u="none" strike="noStrike" cap="none">
              <a:solidFill>
                <a:srgbClr val="0070C0"/>
              </a:solidFill>
              <a:latin typeface="Comic Sans MS"/>
              <a:ea typeface="Comic Sans MS"/>
              <a:cs typeface="Comic Sans MS"/>
              <a:sym typeface="Comic Sans MS"/>
            </a:endParaRPr>
          </a:p>
        </p:txBody>
      </p:sp>
      <p:sp>
        <p:nvSpPr>
          <p:cNvPr id="18" name="Google Shape;422;p32">
            <a:extLst>
              <a:ext uri="{FF2B5EF4-FFF2-40B4-BE49-F238E27FC236}">
                <a16:creationId xmlns:a16="http://schemas.microsoft.com/office/drawing/2014/main" id="{9024D08F-92E5-4998-8C21-C203D9F2EE1F}"/>
              </a:ext>
            </a:extLst>
          </p:cNvPr>
          <p:cNvSpPr txBox="1"/>
          <p:nvPr/>
        </p:nvSpPr>
        <p:spPr>
          <a:xfrm>
            <a:off x="4755763" y="6102649"/>
            <a:ext cx="2592486" cy="64673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70C0"/>
              </a:buClr>
              <a:buSzPts val="1800"/>
              <a:buFont typeface="Arial"/>
              <a:buNone/>
            </a:pPr>
            <a:r>
              <a:rPr lang="en-GB" sz="1800" b="1" i="0" u="none" strike="noStrike" cap="none">
                <a:solidFill>
                  <a:srgbClr val="0070C0"/>
                </a:solidFill>
                <a:latin typeface="Comic Sans MS"/>
                <a:ea typeface="Comic Sans MS"/>
                <a:cs typeface="Comic Sans MS"/>
                <a:sym typeface="Comic Sans MS"/>
              </a:rPr>
              <a:t>Checks data is not too short or long</a:t>
            </a:r>
            <a:endParaRPr sz="1800" b="1" i="0" u="none" strike="noStrike" cap="none">
              <a:solidFill>
                <a:srgbClr val="0070C0"/>
              </a:solidFill>
              <a:latin typeface="Comic Sans MS"/>
              <a:ea typeface="Comic Sans MS"/>
              <a:cs typeface="Comic Sans MS"/>
              <a:sym typeface="Comic Sans MS"/>
            </a:endParaRPr>
          </a:p>
        </p:txBody>
      </p:sp>
      <p:sp>
        <p:nvSpPr>
          <p:cNvPr id="19" name="Google Shape;423;p32">
            <a:extLst>
              <a:ext uri="{FF2B5EF4-FFF2-40B4-BE49-F238E27FC236}">
                <a16:creationId xmlns:a16="http://schemas.microsoft.com/office/drawing/2014/main" id="{440593C7-F35A-447E-8C77-2DC8B7F39ADC}"/>
              </a:ext>
            </a:extLst>
          </p:cNvPr>
          <p:cNvSpPr txBox="1"/>
          <p:nvPr/>
        </p:nvSpPr>
        <p:spPr>
          <a:xfrm>
            <a:off x="7514937" y="6080760"/>
            <a:ext cx="2592486" cy="64673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70C0"/>
              </a:buClr>
              <a:buSzPts val="1800"/>
              <a:buFont typeface="Arial"/>
              <a:buNone/>
            </a:pPr>
            <a:r>
              <a:rPr lang="en-GB" sz="1800" b="1" i="0" u="none" strike="noStrike" cap="none">
                <a:solidFill>
                  <a:srgbClr val="0070C0"/>
                </a:solidFill>
                <a:latin typeface="Comic Sans MS"/>
                <a:ea typeface="Comic Sans MS"/>
                <a:cs typeface="Comic Sans MS"/>
                <a:sym typeface="Comic Sans MS"/>
              </a:rPr>
              <a:t>Creating a password </a:t>
            </a:r>
            <a:endParaRPr sz="1800" b="1" i="0" u="none" strike="noStrike" cap="none">
              <a:solidFill>
                <a:srgbClr val="0070C0"/>
              </a:solidFill>
              <a:latin typeface="Comic Sans MS"/>
              <a:ea typeface="Comic Sans MS"/>
              <a:cs typeface="Comic Sans MS"/>
              <a:sym typeface="Comic Sans MS"/>
            </a:endParaRPr>
          </a:p>
        </p:txBody>
      </p:sp>
      <p:sp>
        <p:nvSpPr>
          <p:cNvPr id="20" name="Rectangle 19">
            <a:extLst>
              <a:ext uri="{FF2B5EF4-FFF2-40B4-BE49-F238E27FC236}">
                <a16:creationId xmlns:a16="http://schemas.microsoft.com/office/drawing/2014/main" id="{7FF7CCFD-E97A-47CA-A6C9-94E8886753A4}"/>
              </a:ext>
            </a:extLst>
          </p:cNvPr>
          <p:cNvSpPr/>
          <p:nvPr/>
        </p:nvSpPr>
        <p:spPr>
          <a:xfrm>
            <a:off x="2016245" y="2948385"/>
            <a:ext cx="2237703" cy="65620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ysClr val="windowText" lastClr="000000"/>
                </a:solidFill>
              </a:rPr>
              <a:t>Type Check</a:t>
            </a:r>
          </a:p>
        </p:txBody>
      </p:sp>
      <p:sp>
        <p:nvSpPr>
          <p:cNvPr id="21" name="Rectangle 20">
            <a:extLst>
              <a:ext uri="{FF2B5EF4-FFF2-40B4-BE49-F238E27FC236}">
                <a16:creationId xmlns:a16="http://schemas.microsoft.com/office/drawing/2014/main" id="{797210D9-028A-4917-B7C6-B980723EE257}"/>
              </a:ext>
            </a:extLst>
          </p:cNvPr>
          <p:cNvSpPr/>
          <p:nvPr/>
        </p:nvSpPr>
        <p:spPr>
          <a:xfrm>
            <a:off x="2002992" y="3712975"/>
            <a:ext cx="2237703" cy="65620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ysClr val="windowText" lastClr="000000"/>
                </a:solidFill>
              </a:rPr>
              <a:t>Range Check</a:t>
            </a:r>
          </a:p>
        </p:txBody>
      </p:sp>
      <p:sp>
        <p:nvSpPr>
          <p:cNvPr id="22" name="Rectangle 21">
            <a:extLst>
              <a:ext uri="{FF2B5EF4-FFF2-40B4-BE49-F238E27FC236}">
                <a16:creationId xmlns:a16="http://schemas.microsoft.com/office/drawing/2014/main" id="{98461485-DC72-45BB-B0E3-FE51B5D3E11C}"/>
              </a:ext>
            </a:extLst>
          </p:cNvPr>
          <p:cNvSpPr/>
          <p:nvPr/>
        </p:nvSpPr>
        <p:spPr>
          <a:xfrm>
            <a:off x="2002991" y="4523366"/>
            <a:ext cx="2237703" cy="65620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ysClr val="windowText" lastClr="000000"/>
                </a:solidFill>
              </a:rPr>
              <a:t>Presence Check</a:t>
            </a:r>
          </a:p>
        </p:txBody>
      </p:sp>
      <p:sp>
        <p:nvSpPr>
          <p:cNvPr id="23" name="Rectangle 22">
            <a:extLst>
              <a:ext uri="{FF2B5EF4-FFF2-40B4-BE49-F238E27FC236}">
                <a16:creationId xmlns:a16="http://schemas.microsoft.com/office/drawing/2014/main" id="{06D2F7F6-BC92-44F6-B858-B10B81641088}"/>
              </a:ext>
            </a:extLst>
          </p:cNvPr>
          <p:cNvSpPr/>
          <p:nvPr/>
        </p:nvSpPr>
        <p:spPr>
          <a:xfrm>
            <a:off x="2002990" y="5301061"/>
            <a:ext cx="2237703" cy="65620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ysClr val="windowText" lastClr="000000"/>
                </a:solidFill>
              </a:rPr>
              <a:t>Format Check</a:t>
            </a:r>
          </a:p>
        </p:txBody>
      </p:sp>
      <p:sp>
        <p:nvSpPr>
          <p:cNvPr id="24" name="Rectangle 23">
            <a:extLst>
              <a:ext uri="{FF2B5EF4-FFF2-40B4-BE49-F238E27FC236}">
                <a16:creationId xmlns:a16="http://schemas.microsoft.com/office/drawing/2014/main" id="{1741713A-7A7C-4BA5-9FA6-6C3D299CB8D5}"/>
              </a:ext>
            </a:extLst>
          </p:cNvPr>
          <p:cNvSpPr/>
          <p:nvPr/>
        </p:nvSpPr>
        <p:spPr>
          <a:xfrm>
            <a:off x="2002989" y="6059414"/>
            <a:ext cx="2237703" cy="65620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ysClr val="windowText" lastClr="000000"/>
                </a:solidFill>
              </a:rPr>
              <a:t>Length Check</a:t>
            </a:r>
          </a:p>
        </p:txBody>
      </p:sp>
    </p:spTree>
    <p:extLst>
      <p:ext uri="{BB962C8B-B14F-4D97-AF65-F5344CB8AC3E}">
        <p14:creationId xmlns:p14="http://schemas.microsoft.com/office/powerpoint/2010/main" val="399909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animEffect transition="in" filter="fade">
                                      <p:cBhvr>
                                        <p:cTn id="15" dur="500"/>
                                        <p:tgtEl>
                                          <p:spTgt spid="1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3">
                                            <p:txEl>
                                              <p:pRg st="0" end="0"/>
                                            </p:txEl>
                                          </p:spTgt>
                                        </p:tgtEl>
                                        <p:attrNameLst>
                                          <p:attrName>style.visibility</p:attrName>
                                        </p:attrNameLst>
                                      </p:cBhvr>
                                      <p:to>
                                        <p:strVal val="visible"/>
                                      </p:to>
                                    </p:set>
                                    <p:animEffect transition="in" filter="fade">
                                      <p:cBhvr>
                                        <p:cTn id="20" dur="500"/>
                                        <p:tgtEl>
                                          <p:spTgt spid="1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4">
                                            <p:txEl>
                                              <p:pRg st="0" end="0"/>
                                            </p:txEl>
                                          </p:spTgt>
                                        </p:tgtEl>
                                        <p:attrNameLst>
                                          <p:attrName>style.visibility</p:attrName>
                                        </p:attrNameLst>
                                      </p:cBhvr>
                                      <p:to>
                                        <p:strVal val="visible"/>
                                      </p:to>
                                    </p:set>
                                    <p:animEffect transition="in" filter="fade">
                                      <p:cBhvr>
                                        <p:cTn id="25" dur="500"/>
                                        <p:tgtEl>
                                          <p:spTgt spid="14">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5">
                                            <p:txEl>
                                              <p:pRg st="0" end="0"/>
                                            </p:txEl>
                                          </p:spTgt>
                                        </p:tgtEl>
                                        <p:attrNameLst>
                                          <p:attrName>style.visibility</p:attrName>
                                        </p:attrNameLst>
                                      </p:cBhvr>
                                      <p:to>
                                        <p:strVal val="visible"/>
                                      </p:to>
                                    </p:set>
                                    <p:animEffect transition="in" filter="fade">
                                      <p:cBhvr>
                                        <p:cTn id="30" dur="500"/>
                                        <p:tgtEl>
                                          <p:spTgt spid="15">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6">
                                            <p:txEl>
                                              <p:pRg st="0" end="0"/>
                                            </p:txEl>
                                          </p:spTgt>
                                        </p:tgtEl>
                                        <p:attrNameLst>
                                          <p:attrName>style.visibility</p:attrName>
                                        </p:attrNameLst>
                                      </p:cBhvr>
                                      <p:to>
                                        <p:strVal val="visible"/>
                                      </p:to>
                                    </p:set>
                                    <p:animEffect transition="in" filter="fade">
                                      <p:cBhvr>
                                        <p:cTn id="35" dur="500"/>
                                        <p:tgtEl>
                                          <p:spTgt spid="16">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7">
                                            <p:txEl>
                                              <p:pRg st="0" end="0"/>
                                            </p:txEl>
                                          </p:spTgt>
                                        </p:tgtEl>
                                        <p:attrNameLst>
                                          <p:attrName>style.visibility</p:attrName>
                                        </p:attrNameLst>
                                      </p:cBhvr>
                                      <p:to>
                                        <p:strVal val="visible"/>
                                      </p:to>
                                    </p:set>
                                    <p:animEffect transition="in" filter="fade">
                                      <p:cBhvr>
                                        <p:cTn id="40" dur="500"/>
                                        <p:tgtEl>
                                          <p:spTgt spid="17">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8">
                                            <p:txEl>
                                              <p:pRg st="0" end="0"/>
                                            </p:txEl>
                                          </p:spTgt>
                                        </p:tgtEl>
                                        <p:attrNameLst>
                                          <p:attrName>style.visibility</p:attrName>
                                        </p:attrNameLst>
                                      </p:cBhvr>
                                      <p:to>
                                        <p:strVal val="visible"/>
                                      </p:to>
                                    </p:set>
                                    <p:animEffect transition="in" filter="fade">
                                      <p:cBhvr>
                                        <p:cTn id="45" dur="500"/>
                                        <p:tgtEl>
                                          <p:spTgt spid="18">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9">
                                            <p:txEl>
                                              <p:pRg st="0" end="0"/>
                                            </p:txEl>
                                          </p:spTgt>
                                        </p:tgtEl>
                                        <p:attrNameLst>
                                          <p:attrName>style.visibility</p:attrName>
                                        </p:attrNameLst>
                                      </p:cBhvr>
                                      <p:to>
                                        <p:strVal val="visible"/>
                                      </p:to>
                                    </p:set>
                                    <p:animEffect transition="in" filter="fade">
                                      <p:cBhvr>
                                        <p:cTn id="50"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r>
              <a:rPr lang="en-GB" sz="3600" dirty="0"/>
              <a:t>What is the image below showing?</a:t>
            </a:r>
          </a:p>
          <a:p>
            <a:endParaRPr lang="en-GB" sz="3600" dirty="0"/>
          </a:p>
          <a:p>
            <a:endParaRPr lang="en-GB" sz="3600" dirty="0"/>
          </a:p>
          <a:p>
            <a:endParaRPr lang="en-GB" sz="3600" dirty="0"/>
          </a:p>
          <a:p>
            <a:endParaRPr lang="en-GB" sz="3600" dirty="0"/>
          </a:p>
          <a:p>
            <a:endParaRPr lang="en-GB" sz="3600" dirty="0"/>
          </a:p>
          <a:p>
            <a:endParaRPr lang="en-GB" sz="3600" dirty="0"/>
          </a:p>
        </p:txBody>
      </p:sp>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sz="3200" dirty="0"/>
              <a:t>2.3 Defensive Design</a:t>
            </a:r>
          </a:p>
          <a:p>
            <a:endParaRPr lang="en-GB" sz="3200" dirty="0"/>
          </a:p>
        </p:txBody>
      </p:sp>
      <p:pic>
        <p:nvPicPr>
          <p:cNvPr id="4" name="Picture 3">
            <a:extLst>
              <a:ext uri="{FF2B5EF4-FFF2-40B4-BE49-F238E27FC236}">
                <a16:creationId xmlns:a16="http://schemas.microsoft.com/office/drawing/2014/main" id="{9C2038D7-B313-49EA-AC8D-7A333C600819}"/>
              </a:ext>
            </a:extLst>
          </p:cNvPr>
          <p:cNvPicPr>
            <a:picLocks noChangeAspect="1"/>
          </p:cNvPicPr>
          <p:nvPr/>
        </p:nvPicPr>
        <p:blipFill>
          <a:blip r:embed="rId2"/>
          <a:stretch>
            <a:fillRect/>
          </a:stretch>
        </p:blipFill>
        <p:spPr>
          <a:xfrm>
            <a:off x="7752521" y="142394"/>
            <a:ext cx="4172157" cy="666761"/>
          </a:xfrm>
          <a:prstGeom prst="rect">
            <a:avLst/>
          </a:prstGeom>
        </p:spPr>
      </p:pic>
      <p:pic>
        <p:nvPicPr>
          <p:cNvPr id="9" name="Google Shape;444;p34" descr="Related image">
            <a:extLst>
              <a:ext uri="{FF2B5EF4-FFF2-40B4-BE49-F238E27FC236}">
                <a16:creationId xmlns:a16="http://schemas.microsoft.com/office/drawing/2014/main" id="{5BD42025-885C-4201-A708-A2D3B1675F5A}"/>
              </a:ext>
            </a:extLst>
          </p:cNvPr>
          <p:cNvPicPr preferRelativeResize="0"/>
          <p:nvPr/>
        </p:nvPicPr>
        <p:blipFill rotWithShape="1">
          <a:blip r:embed="rId3">
            <a:alphaModFix/>
          </a:blip>
          <a:srcRect/>
          <a:stretch/>
        </p:blipFill>
        <p:spPr>
          <a:xfrm>
            <a:off x="2187196" y="2030622"/>
            <a:ext cx="6528594" cy="2796755"/>
          </a:xfrm>
          <a:prstGeom prst="rect">
            <a:avLst/>
          </a:prstGeom>
          <a:noFill/>
          <a:ln>
            <a:noFill/>
          </a:ln>
        </p:spPr>
      </p:pic>
    </p:spTree>
    <p:extLst>
      <p:ext uri="{BB962C8B-B14F-4D97-AF65-F5344CB8AC3E}">
        <p14:creationId xmlns:p14="http://schemas.microsoft.com/office/powerpoint/2010/main" val="132876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r>
              <a:rPr lang="en-GB" sz="3600" dirty="0"/>
              <a:t>What is the image below showing?</a:t>
            </a:r>
          </a:p>
          <a:p>
            <a:endParaRPr lang="en-GB" sz="3600" dirty="0"/>
          </a:p>
          <a:p>
            <a:endParaRPr lang="en-GB" sz="3600" dirty="0"/>
          </a:p>
          <a:p>
            <a:endParaRPr lang="en-GB" sz="3600" dirty="0"/>
          </a:p>
          <a:p>
            <a:endParaRPr lang="en-GB" sz="3600" dirty="0"/>
          </a:p>
          <a:p>
            <a:endParaRPr lang="en-GB" sz="3600" dirty="0"/>
          </a:p>
          <a:p>
            <a:endParaRPr lang="en-GB" sz="3600" dirty="0"/>
          </a:p>
          <a:p>
            <a:r>
              <a:rPr lang="en-GB" sz="3600" dirty="0"/>
              <a:t>This is authentication – checking that you are not a bot!</a:t>
            </a:r>
          </a:p>
          <a:p>
            <a:endParaRPr lang="en-GB" sz="3600" dirty="0"/>
          </a:p>
          <a:p>
            <a:endParaRPr lang="en-GB" sz="3600" dirty="0"/>
          </a:p>
          <a:p>
            <a:endParaRPr lang="en-GB" sz="3600" dirty="0"/>
          </a:p>
          <a:p>
            <a:endParaRPr lang="en-GB" sz="3600" dirty="0"/>
          </a:p>
          <a:p>
            <a:endParaRPr lang="en-GB" sz="3600" dirty="0"/>
          </a:p>
          <a:p>
            <a:endParaRPr lang="en-GB" sz="3600" dirty="0"/>
          </a:p>
        </p:txBody>
      </p:sp>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sz="3200" dirty="0"/>
              <a:t>2.3 Defensive Design</a:t>
            </a:r>
          </a:p>
          <a:p>
            <a:endParaRPr lang="en-GB" sz="3200" dirty="0"/>
          </a:p>
        </p:txBody>
      </p:sp>
      <p:pic>
        <p:nvPicPr>
          <p:cNvPr id="4" name="Picture 3">
            <a:extLst>
              <a:ext uri="{FF2B5EF4-FFF2-40B4-BE49-F238E27FC236}">
                <a16:creationId xmlns:a16="http://schemas.microsoft.com/office/drawing/2014/main" id="{9C2038D7-B313-49EA-AC8D-7A333C600819}"/>
              </a:ext>
            </a:extLst>
          </p:cNvPr>
          <p:cNvPicPr>
            <a:picLocks noChangeAspect="1"/>
          </p:cNvPicPr>
          <p:nvPr/>
        </p:nvPicPr>
        <p:blipFill>
          <a:blip r:embed="rId2"/>
          <a:stretch>
            <a:fillRect/>
          </a:stretch>
        </p:blipFill>
        <p:spPr>
          <a:xfrm>
            <a:off x="7752521" y="142394"/>
            <a:ext cx="4172157" cy="666761"/>
          </a:xfrm>
          <a:prstGeom prst="rect">
            <a:avLst/>
          </a:prstGeom>
        </p:spPr>
      </p:pic>
      <p:pic>
        <p:nvPicPr>
          <p:cNvPr id="9" name="Google Shape;444;p34" descr="Related image">
            <a:extLst>
              <a:ext uri="{FF2B5EF4-FFF2-40B4-BE49-F238E27FC236}">
                <a16:creationId xmlns:a16="http://schemas.microsoft.com/office/drawing/2014/main" id="{5BD42025-885C-4201-A708-A2D3B1675F5A}"/>
              </a:ext>
            </a:extLst>
          </p:cNvPr>
          <p:cNvPicPr preferRelativeResize="0"/>
          <p:nvPr/>
        </p:nvPicPr>
        <p:blipFill rotWithShape="1">
          <a:blip r:embed="rId3">
            <a:alphaModFix/>
          </a:blip>
          <a:srcRect/>
          <a:stretch/>
        </p:blipFill>
        <p:spPr>
          <a:xfrm>
            <a:off x="2187196" y="2030622"/>
            <a:ext cx="6528594" cy="2796755"/>
          </a:xfrm>
          <a:prstGeom prst="rect">
            <a:avLst/>
          </a:prstGeom>
          <a:noFill/>
          <a:ln>
            <a:noFill/>
          </a:ln>
        </p:spPr>
      </p:pic>
    </p:spTree>
    <p:extLst>
      <p:ext uri="{BB962C8B-B14F-4D97-AF65-F5344CB8AC3E}">
        <p14:creationId xmlns:p14="http://schemas.microsoft.com/office/powerpoint/2010/main" val="1725973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r>
              <a:rPr lang="en-GB" sz="3600" dirty="0"/>
              <a:t>What is the image below showing?</a:t>
            </a:r>
          </a:p>
          <a:p>
            <a:endParaRPr lang="en-GB" sz="3600" dirty="0"/>
          </a:p>
          <a:p>
            <a:endParaRPr lang="en-GB" sz="3600" dirty="0"/>
          </a:p>
          <a:p>
            <a:endParaRPr lang="en-GB" sz="3600" dirty="0"/>
          </a:p>
          <a:p>
            <a:endParaRPr lang="en-GB" sz="3600" dirty="0"/>
          </a:p>
          <a:p>
            <a:endParaRPr lang="en-GB" sz="3600" dirty="0"/>
          </a:p>
          <a:p>
            <a:r>
              <a:rPr lang="en-GB" sz="3600"/>
              <a:t>Authentication </a:t>
            </a:r>
            <a:r>
              <a:rPr lang="en-GB" sz="3600" dirty="0"/>
              <a:t>is when the program requires a user to input some data in order to proceed with the program</a:t>
            </a:r>
          </a:p>
          <a:p>
            <a:endParaRPr lang="en-GB" sz="3600" dirty="0"/>
          </a:p>
          <a:p>
            <a:endParaRPr lang="en-GB" sz="3600" dirty="0"/>
          </a:p>
          <a:p>
            <a:endParaRPr lang="en-GB" sz="3600" dirty="0"/>
          </a:p>
          <a:p>
            <a:endParaRPr lang="en-GB" sz="3600" dirty="0"/>
          </a:p>
          <a:p>
            <a:endParaRPr lang="en-GB" sz="3600" dirty="0"/>
          </a:p>
          <a:p>
            <a:endParaRPr lang="en-GB" sz="3600" dirty="0"/>
          </a:p>
        </p:txBody>
      </p:sp>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sz="3200" dirty="0"/>
              <a:t>2.3 Defensive Design</a:t>
            </a:r>
          </a:p>
          <a:p>
            <a:endParaRPr lang="en-GB" sz="3200" dirty="0"/>
          </a:p>
        </p:txBody>
      </p:sp>
      <p:pic>
        <p:nvPicPr>
          <p:cNvPr id="4" name="Picture 3">
            <a:extLst>
              <a:ext uri="{FF2B5EF4-FFF2-40B4-BE49-F238E27FC236}">
                <a16:creationId xmlns:a16="http://schemas.microsoft.com/office/drawing/2014/main" id="{9C2038D7-B313-49EA-AC8D-7A333C600819}"/>
              </a:ext>
            </a:extLst>
          </p:cNvPr>
          <p:cNvPicPr>
            <a:picLocks noChangeAspect="1"/>
          </p:cNvPicPr>
          <p:nvPr/>
        </p:nvPicPr>
        <p:blipFill>
          <a:blip r:embed="rId2"/>
          <a:stretch>
            <a:fillRect/>
          </a:stretch>
        </p:blipFill>
        <p:spPr>
          <a:xfrm>
            <a:off x="7752521" y="142394"/>
            <a:ext cx="4172157" cy="666761"/>
          </a:xfrm>
          <a:prstGeom prst="rect">
            <a:avLst/>
          </a:prstGeom>
        </p:spPr>
      </p:pic>
      <p:pic>
        <p:nvPicPr>
          <p:cNvPr id="9" name="Google Shape;444;p34" descr="Related image">
            <a:extLst>
              <a:ext uri="{FF2B5EF4-FFF2-40B4-BE49-F238E27FC236}">
                <a16:creationId xmlns:a16="http://schemas.microsoft.com/office/drawing/2014/main" id="{5BD42025-885C-4201-A708-A2D3B1675F5A}"/>
              </a:ext>
            </a:extLst>
          </p:cNvPr>
          <p:cNvPicPr preferRelativeResize="0"/>
          <p:nvPr/>
        </p:nvPicPr>
        <p:blipFill rotWithShape="1">
          <a:blip r:embed="rId3">
            <a:alphaModFix/>
          </a:blip>
          <a:srcRect/>
          <a:stretch/>
        </p:blipFill>
        <p:spPr>
          <a:xfrm>
            <a:off x="2187196" y="2030622"/>
            <a:ext cx="6528594" cy="2796755"/>
          </a:xfrm>
          <a:prstGeom prst="rect">
            <a:avLst/>
          </a:prstGeom>
          <a:noFill/>
          <a:ln>
            <a:noFill/>
          </a:ln>
        </p:spPr>
      </p:pic>
    </p:spTree>
    <p:extLst>
      <p:ext uri="{BB962C8B-B14F-4D97-AF65-F5344CB8AC3E}">
        <p14:creationId xmlns:p14="http://schemas.microsoft.com/office/powerpoint/2010/main" val="1386461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dirty="0"/>
              <a:t>2.3 Testing</a:t>
            </a:r>
          </a:p>
          <a:p>
            <a:endParaRPr lang="en-GB" dirty="0"/>
          </a:p>
        </p:txBody>
      </p:sp>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r>
              <a:rPr lang="en-GB" sz="3600" dirty="0"/>
              <a:t>What is testing?</a:t>
            </a:r>
          </a:p>
          <a:p>
            <a:r>
              <a:rPr lang="en-GB" sz="3600" dirty="0">
                <a:solidFill>
                  <a:schemeClr val="tx1"/>
                </a:solidFill>
              </a:rPr>
              <a:t>Testing is checking to see if something works. We can do this by using it. </a:t>
            </a:r>
            <a:endParaRPr lang="en-GB" sz="3600" dirty="0"/>
          </a:p>
          <a:p>
            <a:endParaRPr lang="en-GB" sz="3600" dirty="0"/>
          </a:p>
          <a:p>
            <a:r>
              <a:rPr lang="en-GB" sz="3600" dirty="0"/>
              <a:t>Why would we test our programs?</a:t>
            </a:r>
          </a:p>
        </p:txBody>
      </p:sp>
    </p:spTree>
    <p:extLst>
      <p:ext uri="{BB962C8B-B14F-4D97-AF65-F5344CB8AC3E}">
        <p14:creationId xmlns:p14="http://schemas.microsoft.com/office/powerpoint/2010/main" val="17372450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dirty="0"/>
              <a:t>2.3 Testing</a:t>
            </a:r>
          </a:p>
          <a:p>
            <a:endParaRPr lang="en-GB" dirty="0"/>
          </a:p>
        </p:txBody>
      </p:sp>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r>
              <a:rPr lang="en-GB" sz="3600" dirty="0"/>
              <a:t>What is testing?</a:t>
            </a:r>
          </a:p>
          <a:p>
            <a:r>
              <a:rPr lang="en-GB" sz="3600" dirty="0">
                <a:solidFill>
                  <a:schemeClr val="tx1"/>
                </a:solidFill>
              </a:rPr>
              <a:t>Testing is checking to see if something works. We can do this by using it. </a:t>
            </a:r>
            <a:endParaRPr lang="en-GB" sz="3600" dirty="0"/>
          </a:p>
          <a:p>
            <a:endParaRPr lang="en-GB" sz="3600" dirty="0"/>
          </a:p>
          <a:p>
            <a:r>
              <a:rPr lang="en-GB" sz="3600" dirty="0"/>
              <a:t>Why would we test our programs?</a:t>
            </a:r>
          </a:p>
          <a:p>
            <a:r>
              <a:rPr lang="en-GB" sz="3600" dirty="0">
                <a:solidFill>
                  <a:schemeClr val="tx1"/>
                </a:solidFill>
              </a:rPr>
              <a:t>We tested our programs to see if the program works as it should do. </a:t>
            </a:r>
          </a:p>
          <a:p>
            <a:endParaRPr lang="en-GB" sz="3600" dirty="0"/>
          </a:p>
        </p:txBody>
      </p:sp>
    </p:spTree>
    <p:extLst>
      <p:ext uri="{BB962C8B-B14F-4D97-AF65-F5344CB8AC3E}">
        <p14:creationId xmlns:p14="http://schemas.microsoft.com/office/powerpoint/2010/main" val="394195520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dirty="0"/>
              <a:t>2.3 Testing</a:t>
            </a:r>
          </a:p>
          <a:p>
            <a:endParaRPr lang="en-GB" dirty="0"/>
          </a:p>
        </p:txBody>
      </p:sp>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r>
              <a:rPr lang="en-GB" sz="3600" dirty="0"/>
              <a:t>When we created our program, how did we test it? </a:t>
            </a:r>
          </a:p>
          <a:p>
            <a:endParaRPr lang="en-GB" sz="3600" dirty="0"/>
          </a:p>
        </p:txBody>
      </p:sp>
    </p:spTree>
    <p:extLst>
      <p:ext uri="{BB962C8B-B14F-4D97-AF65-F5344CB8AC3E}">
        <p14:creationId xmlns:p14="http://schemas.microsoft.com/office/powerpoint/2010/main" val="19541731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dirty="0"/>
              <a:t>2.3 Testing</a:t>
            </a:r>
          </a:p>
          <a:p>
            <a:endParaRPr lang="en-GB" dirty="0"/>
          </a:p>
        </p:txBody>
      </p:sp>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r>
              <a:rPr lang="en-GB" sz="3600" dirty="0"/>
              <a:t>When we created our program, how did we test it? </a:t>
            </a:r>
          </a:p>
          <a:p>
            <a:endParaRPr lang="en-GB" sz="3600" dirty="0"/>
          </a:p>
          <a:p>
            <a:r>
              <a:rPr lang="en-GB" sz="3600" dirty="0">
                <a:solidFill>
                  <a:schemeClr val="tx1"/>
                </a:solidFill>
              </a:rPr>
              <a:t>While creating the program</a:t>
            </a:r>
          </a:p>
          <a:p>
            <a:endParaRPr lang="en-GB" sz="3600" dirty="0"/>
          </a:p>
          <a:p>
            <a:r>
              <a:rPr lang="en-GB" sz="3600" dirty="0">
                <a:solidFill>
                  <a:schemeClr val="tx1"/>
                </a:solidFill>
              </a:rPr>
              <a:t>At the end when it was complete</a:t>
            </a:r>
          </a:p>
          <a:p>
            <a:endParaRPr lang="en-GB" sz="3600" dirty="0"/>
          </a:p>
        </p:txBody>
      </p:sp>
    </p:spTree>
    <p:extLst>
      <p:ext uri="{BB962C8B-B14F-4D97-AF65-F5344CB8AC3E}">
        <p14:creationId xmlns:p14="http://schemas.microsoft.com/office/powerpoint/2010/main" val="1338584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275F834-0808-492D-A487-E74EA3E82377}"/>
              </a:ext>
            </a:extLst>
          </p:cNvPr>
          <p:cNvSpPr/>
          <p:nvPr/>
        </p:nvSpPr>
        <p:spPr>
          <a:xfrm>
            <a:off x="160421" y="2324252"/>
            <a:ext cx="2846015" cy="50207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pPr marL="742950" indent="-742950">
              <a:buFont typeface="+mj-lt"/>
              <a:buAutoNum type="arabicPeriod"/>
            </a:pPr>
            <a:r>
              <a:rPr lang="en-GB" sz="3600" dirty="0"/>
              <a:t>Syntax</a:t>
            </a:r>
          </a:p>
          <a:p>
            <a:pPr marL="742950" indent="-742950">
              <a:buFont typeface="+mj-lt"/>
              <a:buAutoNum type="arabicPeriod"/>
            </a:pPr>
            <a:r>
              <a:rPr lang="en-GB" sz="3600" dirty="0"/>
              <a:t>Logical</a:t>
            </a:r>
          </a:p>
          <a:p>
            <a:pPr marL="742950" indent="-742950">
              <a:buFont typeface="+mj-lt"/>
              <a:buAutoNum type="arabicPeriod"/>
            </a:pPr>
            <a:r>
              <a:rPr lang="en-GB" sz="3600" dirty="0"/>
              <a:t>Runtime</a:t>
            </a:r>
          </a:p>
          <a:p>
            <a:pPr marL="742950" indent="-742950">
              <a:buFont typeface="+mj-lt"/>
              <a:buAutoNum type="arabicPeriod"/>
            </a:pPr>
            <a:endParaRPr lang="en-GB" sz="3600" dirty="0"/>
          </a:p>
        </p:txBody>
      </p:sp>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dirty="0"/>
              <a:t>Bell Work</a:t>
            </a:r>
          </a:p>
          <a:p>
            <a:endParaRPr lang="en-GB" dirty="0"/>
          </a:p>
        </p:txBody>
      </p:sp>
      <p:pic>
        <p:nvPicPr>
          <p:cNvPr id="5" name="Picture 4">
            <a:extLst>
              <a:ext uri="{FF2B5EF4-FFF2-40B4-BE49-F238E27FC236}">
                <a16:creationId xmlns:a16="http://schemas.microsoft.com/office/drawing/2014/main" id="{6E67331A-0162-4CCD-85F2-B76A571E8A6F}"/>
              </a:ext>
            </a:extLst>
          </p:cNvPr>
          <p:cNvPicPr>
            <a:picLocks noChangeAspect="1"/>
          </p:cNvPicPr>
          <p:nvPr/>
        </p:nvPicPr>
        <p:blipFill>
          <a:blip r:embed="rId2"/>
          <a:stretch>
            <a:fillRect/>
          </a:stretch>
        </p:blipFill>
        <p:spPr>
          <a:xfrm>
            <a:off x="0" y="1077343"/>
            <a:ext cx="12192000" cy="4226810"/>
          </a:xfrm>
          <a:prstGeom prst="rect">
            <a:avLst/>
          </a:prstGeom>
        </p:spPr>
      </p:pic>
      <p:sp>
        <p:nvSpPr>
          <p:cNvPr id="4" name="Rectangle: Rounded Corners 3">
            <a:extLst>
              <a:ext uri="{FF2B5EF4-FFF2-40B4-BE49-F238E27FC236}">
                <a16:creationId xmlns:a16="http://schemas.microsoft.com/office/drawing/2014/main" id="{FD02A0CC-68F3-4143-90F2-CE203E7A7B34}"/>
              </a:ext>
            </a:extLst>
          </p:cNvPr>
          <p:cNvSpPr/>
          <p:nvPr/>
        </p:nvSpPr>
        <p:spPr>
          <a:xfrm>
            <a:off x="891061" y="2199561"/>
            <a:ext cx="1865994" cy="502075"/>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4F956C68-EC3A-4149-AD7E-E7824FCF732F}"/>
              </a:ext>
            </a:extLst>
          </p:cNvPr>
          <p:cNvSpPr/>
          <p:nvPr/>
        </p:nvSpPr>
        <p:spPr>
          <a:xfrm>
            <a:off x="0" y="1325069"/>
            <a:ext cx="1865994" cy="502075"/>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45553BED-0EAD-4C4D-8B1C-325B99588D73}"/>
              </a:ext>
            </a:extLst>
          </p:cNvPr>
          <p:cNvSpPr/>
          <p:nvPr/>
        </p:nvSpPr>
        <p:spPr>
          <a:xfrm>
            <a:off x="609600" y="5062330"/>
            <a:ext cx="9780104" cy="1660896"/>
          </a:xfrm>
          <a:prstGeom prst="roundRect">
            <a:avLst/>
          </a:prstGeom>
          <a:solidFill>
            <a:srgbClr val="FFC0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solidFill>
                  <a:sysClr val="windowText" lastClr="000000"/>
                </a:solidFill>
                <a:latin typeface="OpenDyslexic" panose="00000500000000000000" pitchFamily="50" charset="0"/>
              </a:rPr>
              <a:t>Round is 0 and the program +1 to it. </a:t>
            </a:r>
          </a:p>
          <a:p>
            <a:pPr algn="ctr"/>
            <a:r>
              <a:rPr lang="en-GB" sz="3600" dirty="0">
                <a:solidFill>
                  <a:schemeClr val="bg1"/>
                </a:solidFill>
                <a:latin typeface="OpenDyslexic" panose="00000500000000000000" pitchFamily="50" charset="0"/>
              </a:rPr>
              <a:t>Logical error – Never stops running.</a:t>
            </a:r>
          </a:p>
          <a:p>
            <a:pPr algn="ctr"/>
            <a:r>
              <a:rPr lang="en-GB" sz="3600" dirty="0">
                <a:solidFill>
                  <a:sysClr val="windowText" lastClr="000000"/>
                </a:solidFill>
                <a:latin typeface="OpenDyslexic" panose="00000500000000000000" pitchFamily="50" charset="0"/>
              </a:rPr>
              <a:t>What are the 3 types of errors?</a:t>
            </a:r>
          </a:p>
        </p:txBody>
      </p:sp>
      <p:cxnSp>
        <p:nvCxnSpPr>
          <p:cNvPr id="9" name="Straight Connector 8">
            <a:extLst>
              <a:ext uri="{FF2B5EF4-FFF2-40B4-BE49-F238E27FC236}">
                <a16:creationId xmlns:a16="http://schemas.microsoft.com/office/drawing/2014/main" id="{9AF48816-F870-4ADB-A972-91D9743FC247}"/>
              </a:ext>
            </a:extLst>
          </p:cNvPr>
          <p:cNvCxnSpPr/>
          <p:nvPr/>
        </p:nvCxnSpPr>
        <p:spPr>
          <a:xfrm flipH="1" flipV="1">
            <a:off x="1457739" y="1827144"/>
            <a:ext cx="1948070" cy="3235186"/>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373476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dirty="0"/>
              <a:t>2.3 Testing</a:t>
            </a:r>
          </a:p>
          <a:p>
            <a:endParaRPr lang="en-GB" dirty="0"/>
          </a:p>
        </p:txBody>
      </p:sp>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r>
              <a:rPr lang="en-GB" sz="3600" dirty="0"/>
              <a:t>When we created our program, how did we test it? </a:t>
            </a:r>
          </a:p>
          <a:p>
            <a:endParaRPr lang="en-GB" sz="3600" dirty="0"/>
          </a:p>
          <a:p>
            <a:r>
              <a:rPr lang="en-GB" sz="3600" dirty="0">
                <a:solidFill>
                  <a:schemeClr val="tx1"/>
                </a:solidFill>
              </a:rPr>
              <a:t>While creating the program</a:t>
            </a:r>
          </a:p>
          <a:p>
            <a:endParaRPr lang="en-GB" sz="3600" dirty="0"/>
          </a:p>
          <a:p>
            <a:r>
              <a:rPr lang="en-GB" sz="3600" dirty="0">
                <a:solidFill>
                  <a:schemeClr val="tx1"/>
                </a:solidFill>
              </a:rPr>
              <a:t>At the end when it was complete</a:t>
            </a:r>
          </a:p>
          <a:p>
            <a:endParaRPr lang="en-GB" sz="3600" dirty="0"/>
          </a:p>
        </p:txBody>
      </p:sp>
      <p:sp>
        <p:nvSpPr>
          <p:cNvPr id="4" name="Rectangle 3">
            <a:extLst>
              <a:ext uri="{FF2B5EF4-FFF2-40B4-BE49-F238E27FC236}">
                <a16:creationId xmlns:a16="http://schemas.microsoft.com/office/drawing/2014/main" id="{462FF2F1-4481-4718-85E3-BDB30512C0E2}"/>
              </a:ext>
            </a:extLst>
          </p:cNvPr>
          <p:cNvSpPr/>
          <p:nvPr/>
        </p:nvSpPr>
        <p:spPr>
          <a:xfrm>
            <a:off x="3370830" y="5790294"/>
            <a:ext cx="4608512" cy="792088"/>
          </a:xfrm>
          <a:prstGeom prst="rect">
            <a:avLst/>
          </a:prstGeom>
          <a:solidFill>
            <a:srgbClr val="FFC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ysClr val="windowText" lastClr="000000"/>
                </a:solidFill>
                <a:latin typeface="OpenDyslexic" panose="00000500000000000000" pitchFamily="50" charset="0"/>
              </a:rPr>
              <a:t>Iterative Testing</a:t>
            </a:r>
          </a:p>
        </p:txBody>
      </p:sp>
      <p:sp>
        <p:nvSpPr>
          <p:cNvPr id="5" name="Rectangle 4">
            <a:extLst>
              <a:ext uri="{FF2B5EF4-FFF2-40B4-BE49-F238E27FC236}">
                <a16:creationId xmlns:a16="http://schemas.microsoft.com/office/drawing/2014/main" id="{1BFEF55A-52F8-4F18-A1AB-9A76A6B16D95}"/>
              </a:ext>
            </a:extLst>
          </p:cNvPr>
          <p:cNvSpPr/>
          <p:nvPr/>
        </p:nvSpPr>
        <p:spPr>
          <a:xfrm>
            <a:off x="3370830" y="4867923"/>
            <a:ext cx="4608512" cy="792088"/>
          </a:xfrm>
          <a:prstGeom prst="rect">
            <a:avLst/>
          </a:prstGeom>
          <a:solidFill>
            <a:srgbClr val="FFC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ysClr val="windowText" lastClr="000000"/>
                </a:solidFill>
                <a:latin typeface="OpenDyslexic" panose="00000500000000000000" pitchFamily="50" charset="0"/>
              </a:rPr>
              <a:t>Final Testing</a:t>
            </a:r>
          </a:p>
        </p:txBody>
      </p:sp>
    </p:spTree>
    <p:extLst>
      <p:ext uri="{BB962C8B-B14F-4D97-AF65-F5344CB8AC3E}">
        <p14:creationId xmlns:p14="http://schemas.microsoft.com/office/powerpoint/2010/main" val="34201135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dirty="0"/>
              <a:t>2.3 Testing</a:t>
            </a:r>
          </a:p>
          <a:p>
            <a:endParaRPr lang="en-GB" dirty="0"/>
          </a:p>
        </p:txBody>
      </p:sp>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r>
              <a:rPr lang="en-GB" sz="3600" dirty="0"/>
              <a:t>When we created our program, how did we test it? </a:t>
            </a:r>
          </a:p>
          <a:p>
            <a:endParaRPr lang="en-GB" sz="3600" dirty="0"/>
          </a:p>
          <a:p>
            <a:r>
              <a:rPr lang="en-GB" sz="3600" dirty="0">
                <a:solidFill>
                  <a:schemeClr val="tx1"/>
                </a:solidFill>
              </a:rPr>
              <a:t>While creating the program</a:t>
            </a:r>
          </a:p>
          <a:p>
            <a:endParaRPr lang="en-GB" sz="3600" dirty="0"/>
          </a:p>
          <a:p>
            <a:r>
              <a:rPr lang="en-GB" sz="3600" dirty="0">
                <a:solidFill>
                  <a:schemeClr val="tx1"/>
                </a:solidFill>
              </a:rPr>
              <a:t>At the end when it was complete</a:t>
            </a:r>
          </a:p>
          <a:p>
            <a:endParaRPr lang="en-GB" sz="3600" dirty="0"/>
          </a:p>
        </p:txBody>
      </p:sp>
      <p:sp>
        <p:nvSpPr>
          <p:cNvPr id="4" name="Rectangle 3">
            <a:extLst>
              <a:ext uri="{FF2B5EF4-FFF2-40B4-BE49-F238E27FC236}">
                <a16:creationId xmlns:a16="http://schemas.microsoft.com/office/drawing/2014/main" id="{462FF2F1-4481-4718-85E3-BDB30512C0E2}"/>
              </a:ext>
            </a:extLst>
          </p:cNvPr>
          <p:cNvSpPr/>
          <p:nvPr/>
        </p:nvSpPr>
        <p:spPr>
          <a:xfrm>
            <a:off x="8271163" y="2636912"/>
            <a:ext cx="3545887" cy="792088"/>
          </a:xfrm>
          <a:prstGeom prst="rect">
            <a:avLst/>
          </a:prstGeom>
          <a:solidFill>
            <a:srgbClr val="FFC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ysClr val="windowText" lastClr="000000"/>
                </a:solidFill>
                <a:latin typeface="OpenDyslexic" panose="00000500000000000000" pitchFamily="50" charset="0"/>
              </a:rPr>
              <a:t>Iterative Testing</a:t>
            </a:r>
          </a:p>
        </p:txBody>
      </p:sp>
      <p:sp>
        <p:nvSpPr>
          <p:cNvPr id="5" name="Rectangle 4">
            <a:extLst>
              <a:ext uri="{FF2B5EF4-FFF2-40B4-BE49-F238E27FC236}">
                <a16:creationId xmlns:a16="http://schemas.microsoft.com/office/drawing/2014/main" id="{1BFEF55A-52F8-4F18-A1AB-9A76A6B16D95}"/>
              </a:ext>
            </a:extLst>
          </p:cNvPr>
          <p:cNvSpPr/>
          <p:nvPr/>
        </p:nvSpPr>
        <p:spPr>
          <a:xfrm>
            <a:off x="8756071" y="3828833"/>
            <a:ext cx="3060979" cy="792088"/>
          </a:xfrm>
          <a:prstGeom prst="rect">
            <a:avLst/>
          </a:prstGeom>
          <a:solidFill>
            <a:srgbClr val="FFC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ysClr val="windowText" lastClr="000000"/>
                </a:solidFill>
                <a:latin typeface="OpenDyslexic" panose="00000500000000000000" pitchFamily="50" charset="0"/>
              </a:rPr>
              <a:t>Final Testing</a:t>
            </a:r>
          </a:p>
        </p:txBody>
      </p:sp>
    </p:spTree>
    <p:extLst>
      <p:ext uri="{BB962C8B-B14F-4D97-AF65-F5344CB8AC3E}">
        <p14:creationId xmlns:p14="http://schemas.microsoft.com/office/powerpoint/2010/main" val="198434860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dirty="0"/>
              <a:t>2.3 Testing</a:t>
            </a:r>
          </a:p>
          <a:p>
            <a:endParaRPr lang="en-GB" dirty="0"/>
          </a:p>
        </p:txBody>
      </p:sp>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r>
              <a:rPr lang="en-GB" sz="3600" dirty="0"/>
              <a:t>Using examples, define the two types of testing. </a:t>
            </a:r>
            <a:endParaRPr lang="en-GB" sz="3600" dirty="0">
              <a:solidFill>
                <a:schemeClr val="tx1"/>
              </a:solidFill>
            </a:endParaRPr>
          </a:p>
          <a:p>
            <a:endParaRPr lang="en-GB" sz="3600" dirty="0"/>
          </a:p>
        </p:txBody>
      </p:sp>
      <p:sp>
        <p:nvSpPr>
          <p:cNvPr id="4" name="Rectangle 3">
            <a:extLst>
              <a:ext uri="{FF2B5EF4-FFF2-40B4-BE49-F238E27FC236}">
                <a16:creationId xmlns:a16="http://schemas.microsoft.com/office/drawing/2014/main" id="{462FF2F1-4481-4718-85E3-BDB30512C0E2}"/>
              </a:ext>
            </a:extLst>
          </p:cNvPr>
          <p:cNvSpPr/>
          <p:nvPr/>
        </p:nvSpPr>
        <p:spPr>
          <a:xfrm>
            <a:off x="3726872" y="3190665"/>
            <a:ext cx="4622400" cy="792088"/>
          </a:xfrm>
          <a:prstGeom prst="rect">
            <a:avLst/>
          </a:prstGeom>
          <a:solidFill>
            <a:srgbClr val="FFC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ysClr val="windowText" lastClr="000000"/>
                </a:solidFill>
                <a:latin typeface="OpenDyslexic" panose="00000500000000000000" pitchFamily="50" charset="0"/>
              </a:rPr>
              <a:t>Iterative Testing</a:t>
            </a:r>
          </a:p>
        </p:txBody>
      </p:sp>
      <p:sp>
        <p:nvSpPr>
          <p:cNvPr id="5" name="Rectangle 4">
            <a:extLst>
              <a:ext uri="{FF2B5EF4-FFF2-40B4-BE49-F238E27FC236}">
                <a16:creationId xmlns:a16="http://schemas.microsoft.com/office/drawing/2014/main" id="{1BFEF55A-52F8-4F18-A1AB-9A76A6B16D95}"/>
              </a:ext>
            </a:extLst>
          </p:cNvPr>
          <p:cNvSpPr/>
          <p:nvPr/>
        </p:nvSpPr>
        <p:spPr>
          <a:xfrm>
            <a:off x="3726872" y="2083160"/>
            <a:ext cx="4622400" cy="792088"/>
          </a:xfrm>
          <a:prstGeom prst="rect">
            <a:avLst/>
          </a:prstGeom>
          <a:solidFill>
            <a:srgbClr val="FFC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ysClr val="windowText" lastClr="000000"/>
                </a:solidFill>
                <a:latin typeface="OpenDyslexic" panose="00000500000000000000" pitchFamily="50" charset="0"/>
              </a:rPr>
              <a:t>Final Testing</a:t>
            </a:r>
          </a:p>
        </p:txBody>
      </p:sp>
    </p:spTree>
    <p:extLst>
      <p:ext uri="{BB962C8B-B14F-4D97-AF65-F5344CB8AC3E}">
        <p14:creationId xmlns:p14="http://schemas.microsoft.com/office/powerpoint/2010/main" val="115958883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dirty="0"/>
              <a:t>2.3 Testing</a:t>
            </a:r>
          </a:p>
          <a:p>
            <a:endParaRPr lang="en-GB" dirty="0"/>
          </a:p>
        </p:txBody>
      </p:sp>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r>
              <a:rPr lang="en-GB" sz="3600" dirty="0"/>
              <a:t>Testing the program once it is complete at the end. </a:t>
            </a:r>
          </a:p>
          <a:p>
            <a:endParaRPr lang="en-GB" sz="3600" dirty="0"/>
          </a:p>
          <a:p>
            <a:r>
              <a:rPr lang="en-GB" sz="3600" dirty="0"/>
              <a:t>What type of testing?</a:t>
            </a:r>
          </a:p>
          <a:p>
            <a:endParaRPr lang="en-GB" sz="3600" dirty="0"/>
          </a:p>
        </p:txBody>
      </p:sp>
      <p:sp>
        <p:nvSpPr>
          <p:cNvPr id="4" name="Rectangle 3">
            <a:extLst>
              <a:ext uri="{FF2B5EF4-FFF2-40B4-BE49-F238E27FC236}">
                <a16:creationId xmlns:a16="http://schemas.microsoft.com/office/drawing/2014/main" id="{462FF2F1-4481-4718-85E3-BDB30512C0E2}"/>
              </a:ext>
            </a:extLst>
          </p:cNvPr>
          <p:cNvSpPr/>
          <p:nvPr/>
        </p:nvSpPr>
        <p:spPr>
          <a:xfrm>
            <a:off x="3598285" y="5090258"/>
            <a:ext cx="4622400" cy="792088"/>
          </a:xfrm>
          <a:prstGeom prst="rect">
            <a:avLst/>
          </a:prstGeom>
          <a:solidFill>
            <a:srgbClr val="FFC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ysClr val="windowText" lastClr="000000"/>
                </a:solidFill>
                <a:latin typeface="OpenDyslexic" panose="00000500000000000000" pitchFamily="50" charset="0"/>
              </a:rPr>
              <a:t>Iterative Testing</a:t>
            </a:r>
          </a:p>
        </p:txBody>
      </p:sp>
      <p:sp>
        <p:nvSpPr>
          <p:cNvPr id="5" name="Rectangle 4">
            <a:extLst>
              <a:ext uri="{FF2B5EF4-FFF2-40B4-BE49-F238E27FC236}">
                <a16:creationId xmlns:a16="http://schemas.microsoft.com/office/drawing/2014/main" id="{1BFEF55A-52F8-4F18-A1AB-9A76A6B16D95}"/>
              </a:ext>
            </a:extLst>
          </p:cNvPr>
          <p:cNvSpPr/>
          <p:nvPr/>
        </p:nvSpPr>
        <p:spPr>
          <a:xfrm>
            <a:off x="3598285" y="3982753"/>
            <a:ext cx="4622400" cy="792088"/>
          </a:xfrm>
          <a:prstGeom prst="rect">
            <a:avLst/>
          </a:prstGeom>
          <a:solidFill>
            <a:srgbClr val="FFC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ysClr val="windowText" lastClr="000000"/>
                </a:solidFill>
                <a:latin typeface="OpenDyslexic" panose="00000500000000000000" pitchFamily="50" charset="0"/>
              </a:rPr>
              <a:t>Final Testing</a:t>
            </a:r>
          </a:p>
        </p:txBody>
      </p:sp>
    </p:spTree>
    <p:extLst>
      <p:ext uri="{BB962C8B-B14F-4D97-AF65-F5344CB8AC3E}">
        <p14:creationId xmlns:p14="http://schemas.microsoft.com/office/powerpoint/2010/main" val="14360891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dirty="0"/>
              <a:t>2.3 Testing</a:t>
            </a:r>
          </a:p>
          <a:p>
            <a:endParaRPr lang="en-GB" dirty="0"/>
          </a:p>
        </p:txBody>
      </p:sp>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r>
              <a:rPr lang="en-GB" sz="3600" dirty="0"/>
              <a:t>Testing the program once it is complete at the end. </a:t>
            </a:r>
          </a:p>
          <a:p>
            <a:endParaRPr lang="en-GB" sz="3600" dirty="0"/>
          </a:p>
          <a:p>
            <a:r>
              <a:rPr lang="en-GB" sz="3600" dirty="0"/>
              <a:t>What type of testing?</a:t>
            </a:r>
          </a:p>
          <a:p>
            <a:endParaRPr lang="en-GB" sz="3600" dirty="0"/>
          </a:p>
        </p:txBody>
      </p:sp>
      <p:sp>
        <p:nvSpPr>
          <p:cNvPr id="4" name="Rectangle 3">
            <a:extLst>
              <a:ext uri="{FF2B5EF4-FFF2-40B4-BE49-F238E27FC236}">
                <a16:creationId xmlns:a16="http://schemas.microsoft.com/office/drawing/2014/main" id="{462FF2F1-4481-4718-85E3-BDB30512C0E2}"/>
              </a:ext>
            </a:extLst>
          </p:cNvPr>
          <p:cNvSpPr/>
          <p:nvPr/>
        </p:nvSpPr>
        <p:spPr>
          <a:xfrm>
            <a:off x="3598285" y="5090258"/>
            <a:ext cx="4622400" cy="792088"/>
          </a:xfrm>
          <a:prstGeom prst="rect">
            <a:avLst/>
          </a:prstGeom>
          <a:solidFill>
            <a:srgbClr val="FFC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ysClr val="windowText" lastClr="000000"/>
                </a:solidFill>
                <a:latin typeface="OpenDyslexic" panose="00000500000000000000" pitchFamily="50" charset="0"/>
              </a:rPr>
              <a:t>Iterative Testing</a:t>
            </a:r>
          </a:p>
        </p:txBody>
      </p:sp>
      <p:sp>
        <p:nvSpPr>
          <p:cNvPr id="5" name="Rectangle 4">
            <a:extLst>
              <a:ext uri="{FF2B5EF4-FFF2-40B4-BE49-F238E27FC236}">
                <a16:creationId xmlns:a16="http://schemas.microsoft.com/office/drawing/2014/main" id="{1BFEF55A-52F8-4F18-A1AB-9A76A6B16D95}"/>
              </a:ext>
            </a:extLst>
          </p:cNvPr>
          <p:cNvSpPr/>
          <p:nvPr/>
        </p:nvSpPr>
        <p:spPr>
          <a:xfrm>
            <a:off x="3598285" y="3982753"/>
            <a:ext cx="4622400" cy="792088"/>
          </a:xfrm>
          <a:prstGeom prst="rect">
            <a:avLst/>
          </a:prstGeom>
          <a:solidFill>
            <a:srgbClr val="92D05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ysClr val="windowText" lastClr="000000"/>
                </a:solidFill>
                <a:latin typeface="OpenDyslexic" panose="00000500000000000000" pitchFamily="50" charset="0"/>
              </a:rPr>
              <a:t>Final Testing</a:t>
            </a:r>
          </a:p>
        </p:txBody>
      </p:sp>
    </p:spTree>
    <p:extLst>
      <p:ext uri="{BB962C8B-B14F-4D97-AF65-F5344CB8AC3E}">
        <p14:creationId xmlns:p14="http://schemas.microsoft.com/office/powerpoint/2010/main" val="92988635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dirty="0"/>
              <a:t>2.3 Testing</a:t>
            </a:r>
          </a:p>
          <a:p>
            <a:endParaRPr lang="en-GB" dirty="0"/>
          </a:p>
        </p:txBody>
      </p:sp>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r>
              <a:rPr lang="en-GB" sz="3600" dirty="0"/>
              <a:t>Testing while you are creating the program, testing a line or section at a time. </a:t>
            </a:r>
          </a:p>
          <a:p>
            <a:endParaRPr lang="en-GB" sz="3600" dirty="0"/>
          </a:p>
          <a:p>
            <a:r>
              <a:rPr lang="en-GB" sz="3600" dirty="0"/>
              <a:t>What type of testing?</a:t>
            </a:r>
          </a:p>
          <a:p>
            <a:endParaRPr lang="en-GB" sz="3600" dirty="0"/>
          </a:p>
        </p:txBody>
      </p:sp>
      <p:sp>
        <p:nvSpPr>
          <p:cNvPr id="4" name="Rectangle 3">
            <a:extLst>
              <a:ext uri="{FF2B5EF4-FFF2-40B4-BE49-F238E27FC236}">
                <a16:creationId xmlns:a16="http://schemas.microsoft.com/office/drawing/2014/main" id="{462FF2F1-4481-4718-85E3-BDB30512C0E2}"/>
              </a:ext>
            </a:extLst>
          </p:cNvPr>
          <p:cNvSpPr/>
          <p:nvPr/>
        </p:nvSpPr>
        <p:spPr>
          <a:xfrm>
            <a:off x="3598285" y="5090258"/>
            <a:ext cx="4622400" cy="792088"/>
          </a:xfrm>
          <a:prstGeom prst="rect">
            <a:avLst/>
          </a:prstGeom>
          <a:solidFill>
            <a:srgbClr val="FFC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ysClr val="windowText" lastClr="000000"/>
                </a:solidFill>
                <a:latin typeface="OpenDyslexic" panose="00000500000000000000" pitchFamily="50" charset="0"/>
              </a:rPr>
              <a:t>Iterative Testing</a:t>
            </a:r>
          </a:p>
        </p:txBody>
      </p:sp>
      <p:sp>
        <p:nvSpPr>
          <p:cNvPr id="5" name="Rectangle 4">
            <a:extLst>
              <a:ext uri="{FF2B5EF4-FFF2-40B4-BE49-F238E27FC236}">
                <a16:creationId xmlns:a16="http://schemas.microsoft.com/office/drawing/2014/main" id="{1BFEF55A-52F8-4F18-A1AB-9A76A6B16D95}"/>
              </a:ext>
            </a:extLst>
          </p:cNvPr>
          <p:cNvSpPr/>
          <p:nvPr/>
        </p:nvSpPr>
        <p:spPr>
          <a:xfrm>
            <a:off x="3598285" y="3982753"/>
            <a:ext cx="4622400" cy="792088"/>
          </a:xfrm>
          <a:prstGeom prst="rect">
            <a:avLst/>
          </a:prstGeom>
          <a:solidFill>
            <a:srgbClr val="FFC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ysClr val="windowText" lastClr="000000"/>
                </a:solidFill>
                <a:latin typeface="OpenDyslexic" panose="00000500000000000000" pitchFamily="50" charset="0"/>
              </a:rPr>
              <a:t>Final Testing</a:t>
            </a:r>
          </a:p>
        </p:txBody>
      </p:sp>
    </p:spTree>
    <p:extLst>
      <p:ext uri="{BB962C8B-B14F-4D97-AF65-F5344CB8AC3E}">
        <p14:creationId xmlns:p14="http://schemas.microsoft.com/office/powerpoint/2010/main" val="305337318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dirty="0"/>
              <a:t>2.3 Testing</a:t>
            </a:r>
          </a:p>
          <a:p>
            <a:endParaRPr lang="en-GB" dirty="0"/>
          </a:p>
        </p:txBody>
      </p:sp>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r>
              <a:rPr lang="en-GB" sz="3600" dirty="0"/>
              <a:t>Testing while you are creating the program, testing a line or section at a time. </a:t>
            </a:r>
          </a:p>
          <a:p>
            <a:endParaRPr lang="en-GB" sz="3600" dirty="0"/>
          </a:p>
          <a:p>
            <a:r>
              <a:rPr lang="en-GB" sz="3600" dirty="0"/>
              <a:t>What type of testing?</a:t>
            </a:r>
          </a:p>
          <a:p>
            <a:endParaRPr lang="en-GB" sz="3600" dirty="0"/>
          </a:p>
        </p:txBody>
      </p:sp>
      <p:sp>
        <p:nvSpPr>
          <p:cNvPr id="4" name="Rectangle 3">
            <a:extLst>
              <a:ext uri="{FF2B5EF4-FFF2-40B4-BE49-F238E27FC236}">
                <a16:creationId xmlns:a16="http://schemas.microsoft.com/office/drawing/2014/main" id="{462FF2F1-4481-4718-85E3-BDB30512C0E2}"/>
              </a:ext>
            </a:extLst>
          </p:cNvPr>
          <p:cNvSpPr/>
          <p:nvPr/>
        </p:nvSpPr>
        <p:spPr>
          <a:xfrm>
            <a:off x="3598285" y="5090258"/>
            <a:ext cx="4622400" cy="792088"/>
          </a:xfrm>
          <a:prstGeom prst="rect">
            <a:avLst/>
          </a:prstGeom>
          <a:solidFill>
            <a:srgbClr val="92D05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ysClr val="windowText" lastClr="000000"/>
                </a:solidFill>
                <a:latin typeface="OpenDyslexic" panose="00000500000000000000" pitchFamily="50" charset="0"/>
              </a:rPr>
              <a:t>Iterative Testing</a:t>
            </a:r>
          </a:p>
        </p:txBody>
      </p:sp>
      <p:sp>
        <p:nvSpPr>
          <p:cNvPr id="5" name="Rectangle 4">
            <a:extLst>
              <a:ext uri="{FF2B5EF4-FFF2-40B4-BE49-F238E27FC236}">
                <a16:creationId xmlns:a16="http://schemas.microsoft.com/office/drawing/2014/main" id="{1BFEF55A-52F8-4F18-A1AB-9A76A6B16D95}"/>
              </a:ext>
            </a:extLst>
          </p:cNvPr>
          <p:cNvSpPr/>
          <p:nvPr/>
        </p:nvSpPr>
        <p:spPr>
          <a:xfrm>
            <a:off x="3598285" y="3982753"/>
            <a:ext cx="4622400" cy="792088"/>
          </a:xfrm>
          <a:prstGeom prst="rect">
            <a:avLst/>
          </a:prstGeom>
          <a:solidFill>
            <a:srgbClr val="FFC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ysClr val="windowText" lastClr="000000"/>
                </a:solidFill>
                <a:latin typeface="OpenDyslexic" panose="00000500000000000000" pitchFamily="50" charset="0"/>
              </a:rPr>
              <a:t>Final Testing</a:t>
            </a:r>
          </a:p>
        </p:txBody>
      </p:sp>
    </p:spTree>
    <p:extLst>
      <p:ext uri="{BB962C8B-B14F-4D97-AF65-F5344CB8AC3E}">
        <p14:creationId xmlns:p14="http://schemas.microsoft.com/office/powerpoint/2010/main" val="126951047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dirty="0"/>
              <a:t>2.3 Testing</a:t>
            </a:r>
          </a:p>
          <a:p>
            <a:endParaRPr lang="en-GB" dirty="0"/>
          </a:p>
        </p:txBody>
      </p:sp>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r>
              <a:rPr lang="en-GB" sz="3600" dirty="0"/>
              <a:t>How do you test that a program works then?</a:t>
            </a:r>
          </a:p>
          <a:p>
            <a:endParaRPr lang="en-GB" sz="3600" dirty="0"/>
          </a:p>
          <a:p>
            <a:endParaRPr lang="en-GB" sz="3600" dirty="0"/>
          </a:p>
          <a:p>
            <a:r>
              <a:rPr lang="en-GB" sz="3600" dirty="0"/>
              <a:t>How can I test that my quiz works? </a:t>
            </a:r>
          </a:p>
          <a:p>
            <a:endParaRPr lang="en-GB" sz="3600" dirty="0"/>
          </a:p>
        </p:txBody>
      </p:sp>
    </p:spTree>
    <p:extLst>
      <p:ext uri="{BB962C8B-B14F-4D97-AF65-F5344CB8AC3E}">
        <p14:creationId xmlns:p14="http://schemas.microsoft.com/office/powerpoint/2010/main" val="194668435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dirty="0"/>
              <a:t>2.3 Testing</a:t>
            </a:r>
          </a:p>
          <a:p>
            <a:endParaRPr lang="en-GB" dirty="0"/>
          </a:p>
        </p:txBody>
      </p:sp>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r>
              <a:rPr lang="en-GB" sz="3600" dirty="0"/>
              <a:t>How do you test that a program works then?</a:t>
            </a:r>
          </a:p>
          <a:p>
            <a:r>
              <a:rPr lang="en-GB" sz="3600" dirty="0">
                <a:solidFill>
                  <a:schemeClr val="tx1"/>
                </a:solidFill>
              </a:rPr>
              <a:t>You can test it using data. </a:t>
            </a:r>
          </a:p>
          <a:p>
            <a:endParaRPr lang="en-GB" sz="3600" dirty="0"/>
          </a:p>
          <a:p>
            <a:r>
              <a:rPr lang="en-GB" sz="3600" dirty="0"/>
              <a:t>How can I test that my quiz works? </a:t>
            </a:r>
          </a:p>
          <a:p>
            <a:endParaRPr lang="en-GB" sz="3600" dirty="0"/>
          </a:p>
        </p:txBody>
      </p:sp>
    </p:spTree>
    <p:extLst>
      <p:ext uri="{BB962C8B-B14F-4D97-AF65-F5344CB8AC3E}">
        <p14:creationId xmlns:p14="http://schemas.microsoft.com/office/powerpoint/2010/main" val="385384998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dirty="0"/>
              <a:t>2.3 Testing</a:t>
            </a:r>
          </a:p>
          <a:p>
            <a:endParaRPr lang="en-GB" dirty="0"/>
          </a:p>
        </p:txBody>
      </p:sp>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r>
              <a:rPr lang="en-GB" sz="3600" dirty="0"/>
              <a:t>How do you test that a program works then?</a:t>
            </a:r>
          </a:p>
          <a:p>
            <a:r>
              <a:rPr lang="en-GB" sz="3600" dirty="0">
                <a:solidFill>
                  <a:schemeClr val="tx1"/>
                </a:solidFill>
              </a:rPr>
              <a:t>You can test it using data. </a:t>
            </a:r>
          </a:p>
          <a:p>
            <a:endParaRPr lang="en-GB" sz="3600" dirty="0"/>
          </a:p>
          <a:p>
            <a:r>
              <a:rPr lang="en-GB" sz="3600" dirty="0"/>
              <a:t>How can I test that my quiz works? </a:t>
            </a:r>
          </a:p>
          <a:p>
            <a:r>
              <a:rPr lang="en-GB" sz="3600" dirty="0">
                <a:solidFill>
                  <a:schemeClr val="tx1"/>
                </a:solidFill>
              </a:rPr>
              <a:t>Enter a variety of different answers and see if it works. </a:t>
            </a:r>
          </a:p>
          <a:p>
            <a:endParaRPr lang="en-GB" sz="3600" dirty="0"/>
          </a:p>
        </p:txBody>
      </p:sp>
    </p:spTree>
    <p:extLst>
      <p:ext uri="{BB962C8B-B14F-4D97-AF65-F5344CB8AC3E}">
        <p14:creationId xmlns:p14="http://schemas.microsoft.com/office/powerpoint/2010/main" val="937825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275F834-0808-492D-A487-E74EA3E82377}"/>
              </a:ext>
            </a:extLst>
          </p:cNvPr>
          <p:cNvSpPr/>
          <p:nvPr/>
        </p:nvSpPr>
        <p:spPr>
          <a:xfrm>
            <a:off x="160421" y="2324252"/>
            <a:ext cx="2846015" cy="50207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pPr marL="742950" indent="-742950">
              <a:buFont typeface="+mj-lt"/>
              <a:buAutoNum type="arabicPeriod"/>
            </a:pPr>
            <a:r>
              <a:rPr lang="en-GB" sz="3600" dirty="0"/>
              <a:t>Syntax</a:t>
            </a:r>
          </a:p>
          <a:p>
            <a:pPr marL="742950" indent="-742950">
              <a:buFont typeface="+mj-lt"/>
              <a:buAutoNum type="arabicPeriod"/>
            </a:pPr>
            <a:r>
              <a:rPr lang="en-GB" sz="3600" dirty="0"/>
              <a:t>Logical</a:t>
            </a:r>
          </a:p>
          <a:p>
            <a:pPr marL="742950" indent="-742950">
              <a:buFont typeface="+mj-lt"/>
              <a:buAutoNum type="arabicPeriod"/>
            </a:pPr>
            <a:r>
              <a:rPr lang="en-GB" sz="3600" dirty="0"/>
              <a:t>Runtime</a:t>
            </a:r>
          </a:p>
          <a:p>
            <a:pPr marL="742950" indent="-742950">
              <a:buFont typeface="+mj-lt"/>
              <a:buAutoNum type="arabicPeriod"/>
            </a:pPr>
            <a:endParaRPr lang="en-GB" sz="3600" dirty="0"/>
          </a:p>
        </p:txBody>
      </p:sp>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dirty="0"/>
              <a:t>Bell Work</a:t>
            </a:r>
          </a:p>
          <a:p>
            <a:endParaRPr lang="en-GB" dirty="0"/>
          </a:p>
        </p:txBody>
      </p:sp>
      <p:pic>
        <p:nvPicPr>
          <p:cNvPr id="5" name="Picture 4">
            <a:extLst>
              <a:ext uri="{FF2B5EF4-FFF2-40B4-BE49-F238E27FC236}">
                <a16:creationId xmlns:a16="http://schemas.microsoft.com/office/drawing/2014/main" id="{6E67331A-0162-4CCD-85F2-B76A571E8A6F}"/>
              </a:ext>
            </a:extLst>
          </p:cNvPr>
          <p:cNvPicPr>
            <a:picLocks noChangeAspect="1"/>
          </p:cNvPicPr>
          <p:nvPr/>
        </p:nvPicPr>
        <p:blipFill>
          <a:blip r:embed="rId2"/>
          <a:stretch>
            <a:fillRect/>
          </a:stretch>
        </p:blipFill>
        <p:spPr>
          <a:xfrm>
            <a:off x="0" y="1077343"/>
            <a:ext cx="12192000" cy="4226810"/>
          </a:xfrm>
          <a:prstGeom prst="rect">
            <a:avLst/>
          </a:prstGeom>
        </p:spPr>
      </p:pic>
      <p:sp>
        <p:nvSpPr>
          <p:cNvPr id="4" name="Rectangle: Rounded Corners 3">
            <a:extLst>
              <a:ext uri="{FF2B5EF4-FFF2-40B4-BE49-F238E27FC236}">
                <a16:creationId xmlns:a16="http://schemas.microsoft.com/office/drawing/2014/main" id="{FD02A0CC-68F3-4143-90F2-CE203E7A7B34}"/>
              </a:ext>
            </a:extLst>
          </p:cNvPr>
          <p:cNvSpPr/>
          <p:nvPr/>
        </p:nvSpPr>
        <p:spPr>
          <a:xfrm>
            <a:off x="891061" y="2199561"/>
            <a:ext cx="1865994" cy="502075"/>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4F956C68-EC3A-4149-AD7E-E7824FCF732F}"/>
              </a:ext>
            </a:extLst>
          </p:cNvPr>
          <p:cNvSpPr/>
          <p:nvPr/>
        </p:nvSpPr>
        <p:spPr>
          <a:xfrm>
            <a:off x="0" y="1325069"/>
            <a:ext cx="1865994" cy="502075"/>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45553BED-0EAD-4C4D-8B1C-325B99588D73}"/>
              </a:ext>
            </a:extLst>
          </p:cNvPr>
          <p:cNvSpPr/>
          <p:nvPr/>
        </p:nvSpPr>
        <p:spPr>
          <a:xfrm>
            <a:off x="609600" y="5062330"/>
            <a:ext cx="9780104" cy="1660896"/>
          </a:xfrm>
          <a:prstGeom prst="roundRect">
            <a:avLst/>
          </a:prstGeom>
          <a:solidFill>
            <a:srgbClr val="FFC0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solidFill>
                  <a:sysClr val="windowText" lastClr="000000"/>
                </a:solidFill>
                <a:latin typeface="OpenDyslexic" panose="00000500000000000000" pitchFamily="50" charset="0"/>
              </a:rPr>
              <a:t>Round is 0 and the program +1 to it. </a:t>
            </a:r>
          </a:p>
          <a:p>
            <a:pPr algn="ctr"/>
            <a:r>
              <a:rPr lang="en-GB" sz="3600" u="sng" dirty="0">
                <a:solidFill>
                  <a:schemeClr val="bg1"/>
                </a:solidFill>
                <a:latin typeface="OpenDyslexic" panose="00000500000000000000" pitchFamily="50" charset="0"/>
              </a:rPr>
              <a:t>Runtime error? – Never stops running.</a:t>
            </a:r>
          </a:p>
          <a:p>
            <a:pPr algn="ctr"/>
            <a:r>
              <a:rPr lang="en-GB" sz="3600" dirty="0">
                <a:solidFill>
                  <a:sysClr val="windowText" lastClr="000000"/>
                </a:solidFill>
                <a:latin typeface="OpenDyslexic" panose="00000500000000000000" pitchFamily="50" charset="0"/>
              </a:rPr>
              <a:t>What are the 3 types of errors?</a:t>
            </a:r>
          </a:p>
        </p:txBody>
      </p:sp>
      <p:cxnSp>
        <p:nvCxnSpPr>
          <p:cNvPr id="9" name="Straight Connector 8">
            <a:extLst>
              <a:ext uri="{FF2B5EF4-FFF2-40B4-BE49-F238E27FC236}">
                <a16:creationId xmlns:a16="http://schemas.microsoft.com/office/drawing/2014/main" id="{9AF48816-F870-4ADB-A972-91D9743FC247}"/>
              </a:ext>
            </a:extLst>
          </p:cNvPr>
          <p:cNvCxnSpPr/>
          <p:nvPr/>
        </p:nvCxnSpPr>
        <p:spPr>
          <a:xfrm flipH="1" flipV="1">
            <a:off x="1457739" y="1827144"/>
            <a:ext cx="1948070" cy="3235186"/>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42572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dirty="0"/>
              <a:t>2.3 Testing</a:t>
            </a:r>
          </a:p>
          <a:p>
            <a:endParaRPr lang="en-GB" dirty="0"/>
          </a:p>
        </p:txBody>
      </p:sp>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pPr marL="571500" indent="-571500">
              <a:buFont typeface="Arial" panose="020B0604020202020204" pitchFamily="34" charset="0"/>
              <a:buChar char="•"/>
            </a:pPr>
            <a:r>
              <a:rPr lang="en-GB" sz="3600" dirty="0"/>
              <a:t>Normal</a:t>
            </a:r>
          </a:p>
          <a:p>
            <a:pPr marL="571500" indent="-571500">
              <a:buFont typeface="Arial" panose="020B0604020202020204" pitchFamily="34" charset="0"/>
              <a:buChar char="•"/>
            </a:pPr>
            <a:r>
              <a:rPr lang="en-GB" sz="3600" dirty="0"/>
              <a:t>Boundary</a:t>
            </a:r>
          </a:p>
          <a:p>
            <a:pPr marL="571500" indent="-571500">
              <a:buFont typeface="Arial" panose="020B0604020202020204" pitchFamily="34" charset="0"/>
              <a:buChar char="•"/>
            </a:pPr>
            <a:r>
              <a:rPr lang="en-GB" sz="3600" dirty="0"/>
              <a:t>Erroneous</a:t>
            </a:r>
          </a:p>
          <a:p>
            <a:endParaRPr lang="en-GB" sz="3600" dirty="0"/>
          </a:p>
          <a:p>
            <a:r>
              <a:rPr lang="en-GB" sz="3600" dirty="0"/>
              <a:t>What do each of them mean?</a:t>
            </a:r>
          </a:p>
          <a:p>
            <a:endParaRPr lang="en-GB" sz="3600" dirty="0"/>
          </a:p>
          <a:p>
            <a:r>
              <a:rPr lang="en-GB" sz="3600" dirty="0"/>
              <a:t>How does this relate to testing data? </a:t>
            </a:r>
          </a:p>
          <a:p>
            <a:endParaRPr lang="en-GB" sz="3600" dirty="0"/>
          </a:p>
        </p:txBody>
      </p:sp>
    </p:spTree>
    <p:extLst>
      <p:ext uri="{BB962C8B-B14F-4D97-AF65-F5344CB8AC3E}">
        <p14:creationId xmlns:p14="http://schemas.microsoft.com/office/powerpoint/2010/main" val="41880526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dirty="0"/>
              <a:t>2.3 Testing</a:t>
            </a:r>
          </a:p>
          <a:p>
            <a:endParaRPr lang="en-GB" dirty="0"/>
          </a:p>
        </p:txBody>
      </p:sp>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pPr marL="571500" indent="-571500">
              <a:buFont typeface="Arial" panose="020B0604020202020204" pitchFamily="34" charset="0"/>
              <a:buChar char="•"/>
            </a:pPr>
            <a:r>
              <a:rPr lang="en-GB" sz="3600" dirty="0"/>
              <a:t>Normal</a:t>
            </a:r>
          </a:p>
          <a:p>
            <a:pPr marL="571500" indent="-571500">
              <a:buFont typeface="Arial" panose="020B0604020202020204" pitchFamily="34" charset="0"/>
              <a:buChar char="•"/>
            </a:pPr>
            <a:r>
              <a:rPr lang="en-GB" sz="3600" dirty="0"/>
              <a:t>Boundary</a:t>
            </a:r>
          </a:p>
          <a:p>
            <a:pPr marL="571500" indent="-571500">
              <a:buFont typeface="Arial" panose="020B0604020202020204" pitchFamily="34" charset="0"/>
              <a:buChar char="•"/>
            </a:pPr>
            <a:r>
              <a:rPr lang="en-GB" sz="3600" dirty="0"/>
              <a:t>Erroneous</a:t>
            </a:r>
          </a:p>
          <a:p>
            <a:endParaRPr lang="en-GB" sz="3600" dirty="0"/>
          </a:p>
          <a:p>
            <a:pPr algn="ctr"/>
            <a:r>
              <a:rPr lang="en-GB" sz="3600" dirty="0"/>
              <a:t>Enter data that you would usually expect to work. </a:t>
            </a:r>
          </a:p>
          <a:p>
            <a:endParaRPr lang="en-GB" sz="3600" dirty="0"/>
          </a:p>
        </p:txBody>
      </p:sp>
    </p:spTree>
    <p:extLst>
      <p:ext uri="{BB962C8B-B14F-4D97-AF65-F5344CB8AC3E}">
        <p14:creationId xmlns:p14="http://schemas.microsoft.com/office/powerpoint/2010/main" val="219505692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495DECB-D23C-4F3B-B5C2-4E6A04284E98}"/>
              </a:ext>
            </a:extLst>
          </p:cNvPr>
          <p:cNvSpPr/>
          <p:nvPr/>
        </p:nvSpPr>
        <p:spPr>
          <a:xfrm>
            <a:off x="728870" y="1077343"/>
            <a:ext cx="1842052" cy="49966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dirty="0"/>
              <a:t>2.3 Testing</a:t>
            </a:r>
          </a:p>
          <a:p>
            <a:endParaRPr lang="en-GB" dirty="0"/>
          </a:p>
        </p:txBody>
      </p:sp>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pPr marL="571500" indent="-571500">
              <a:buFont typeface="Arial" panose="020B0604020202020204" pitchFamily="34" charset="0"/>
              <a:buChar char="•"/>
            </a:pPr>
            <a:r>
              <a:rPr lang="en-GB" sz="3600" dirty="0"/>
              <a:t>Normal</a:t>
            </a:r>
          </a:p>
          <a:p>
            <a:pPr marL="571500" indent="-571500">
              <a:buFont typeface="Arial" panose="020B0604020202020204" pitchFamily="34" charset="0"/>
              <a:buChar char="•"/>
            </a:pPr>
            <a:r>
              <a:rPr lang="en-GB" sz="3600" dirty="0"/>
              <a:t>Boundary</a:t>
            </a:r>
          </a:p>
          <a:p>
            <a:pPr marL="571500" indent="-571500">
              <a:buFont typeface="Arial" panose="020B0604020202020204" pitchFamily="34" charset="0"/>
              <a:buChar char="•"/>
            </a:pPr>
            <a:r>
              <a:rPr lang="en-GB" sz="3600" dirty="0"/>
              <a:t>Erroneous</a:t>
            </a:r>
          </a:p>
          <a:p>
            <a:endParaRPr lang="en-GB" sz="3600" dirty="0"/>
          </a:p>
          <a:p>
            <a:pPr algn="ctr"/>
            <a:r>
              <a:rPr lang="en-GB" sz="3600" dirty="0"/>
              <a:t>Enter data that you would usually expect to work. </a:t>
            </a:r>
          </a:p>
          <a:p>
            <a:endParaRPr lang="en-GB" sz="3600" dirty="0"/>
          </a:p>
        </p:txBody>
      </p:sp>
    </p:spTree>
    <p:extLst>
      <p:ext uri="{BB962C8B-B14F-4D97-AF65-F5344CB8AC3E}">
        <p14:creationId xmlns:p14="http://schemas.microsoft.com/office/powerpoint/2010/main" val="86931974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dirty="0"/>
              <a:t>2.3 Testing</a:t>
            </a:r>
          </a:p>
          <a:p>
            <a:endParaRPr lang="en-GB" dirty="0"/>
          </a:p>
        </p:txBody>
      </p:sp>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pPr marL="571500" indent="-571500">
              <a:buFont typeface="Arial" panose="020B0604020202020204" pitchFamily="34" charset="0"/>
              <a:buChar char="•"/>
            </a:pPr>
            <a:r>
              <a:rPr lang="en-GB" sz="3600" dirty="0"/>
              <a:t>Normal</a:t>
            </a:r>
          </a:p>
          <a:p>
            <a:pPr marL="571500" indent="-571500">
              <a:buFont typeface="Arial" panose="020B0604020202020204" pitchFamily="34" charset="0"/>
              <a:buChar char="•"/>
            </a:pPr>
            <a:r>
              <a:rPr lang="en-GB" sz="3600" dirty="0"/>
              <a:t>Boundary</a:t>
            </a:r>
          </a:p>
          <a:p>
            <a:pPr marL="571500" indent="-571500">
              <a:buFont typeface="Arial" panose="020B0604020202020204" pitchFamily="34" charset="0"/>
              <a:buChar char="•"/>
            </a:pPr>
            <a:r>
              <a:rPr lang="en-GB" sz="3600" dirty="0"/>
              <a:t>Erroneous</a:t>
            </a:r>
          </a:p>
          <a:p>
            <a:endParaRPr lang="en-GB" sz="3600" dirty="0"/>
          </a:p>
          <a:p>
            <a:pPr algn="ctr"/>
            <a:r>
              <a:rPr lang="en-GB" sz="3600" dirty="0"/>
              <a:t>Enter data that is the complete wrong type of data. </a:t>
            </a:r>
          </a:p>
          <a:p>
            <a:endParaRPr lang="en-GB" sz="3600" dirty="0"/>
          </a:p>
        </p:txBody>
      </p:sp>
    </p:spTree>
    <p:extLst>
      <p:ext uri="{BB962C8B-B14F-4D97-AF65-F5344CB8AC3E}">
        <p14:creationId xmlns:p14="http://schemas.microsoft.com/office/powerpoint/2010/main" val="24615036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A49477-BC61-451E-B439-F8551DDE846F}"/>
              </a:ext>
            </a:extLst>
          </p:cNvPr>
          <p:cNvSpPr/>
          <p:nvPr/>
        </p:nvSpPr>
        <p:spPr>
          <a:xfrm>
            <a:off x="755374" y="2319130"/>
            <a:ext cx="2517913" cy="45057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dirty="0"/>
              <a:t>2.3 Testing</a:t>
            </a:r>
          </a:p>
          <a:p>
            <a:endParaRPr lang="en-GB" dirty="0"/>
          </a:p>
        </p:txBody>
      </p:sp>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pPr marL="571500" indent="-571500">
              <a:buFont typeface="Arial" panose="020B0604020202020204" pitchFamily="34" charset="0"/>
              <a:buChar char="•"/>
            </a:pPr>
            <a:r>
              <a:rPr lang="en-GB" sz="3600" dirty="0"/>
              <a:t>Normal</a:t>
            </a:r>
          </a:p>
          <a:p>
            <a:pPr marL="571500" indent="-571500">
              <a:buFont typeface="Arial" panose="020B0604020202020204" pitchFamily="34" charset="0"/>
              <a:buChar char="•"/>
            </a:pPr>
            <a:r>
              <a:rPr lang="en-GB" sz="3600" dirty="0"/>
              <a:t>Boundary</a:t>
            </a:r>
          </a:p>
          <a:p>
            <a:pPr marL="571500" indent="-571500">
              <a:buFont typeface="Arial" panose="020B0604020202020204" pitchFamily="34" charset="0"/>
              <a:buChar char="•"/>
            </a:pPr>
            <a:r>
              <a:rPr lang="en-GB" sz="3600" dirty="0"/>
              <a:t>Erroneous</a:t>
            </a:r>
          </a:p>
          <a:p>
            <a:endParaRPr lang="en-GB" sz="3600" dirty="0"/>
          </a:p>
          <a:p>
            <a:pPr algn="ctr"/>
            <a:r>
              <a:rPr lang="en-GB" sz="3600" dirty="0"/>
              <a:t>Enter data that is the complete wrong type of data. </a:t>
            </a:r>
          </a:p>
          <a:p>
            <a:endParaRPr lang="en-GB" sz="3600" dirty="0"/>
          </a:p>
        </p:txBody>
      </p:sp>
    </p:spTree>
    <p:extLst>
      <p:ext uri="{BB962C8B-B14F-4D97-AF65-F5344CB8AC3E}">
        <p14:creationId xmlns:p14="http://schemas.microsoft.com/office/powerpoint/2010/main" val="106268819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dirty="0"/>
              <a:t>2.3 Testing</a:t>
            </a:r>
          </a:p>
          <a:p>
            <a:endParaRPr lang="en-GB" dirty="0"/>
          </a:p>
        </p:txBody>
      </p:sp>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pPr marL="571500" indent="-571500">
              <a:buFont typeface="Arial" panose="020B0604020202020204" pitchFamily="34" charset="0"/>
              <a:buChar char="•"/>
            </a:pPr>
            <a:r>
              <a:rPr lang="en-GB" sz="3600" dirty="0"/>
              <a:t>Normal</a:t>
            </a:r>
          </a:p>
          <a:p>
            <a:pPr marL="571500" indent="-571500">
              <a:buFont typeface="Arial" panose="020B0604020202020204" pitchFamily="34" charset="0"/>
              <a:buChar char="•"/>
            </a:pPr>
            <a:r>
              <a:rPr lang="en-GB" sz="3600" dirty="0"/>
              <a:t>Boundary</a:t>
            </a:r>
          </a:p>
          <a:p>
            <a:pPr marL="571500" indent="-571500">
              <a:buFont typeface="Arial" panose="020B0604020202020204" pitchFamily="34" charset="0"/>
              <a:buChar char="•"/>
            </a:pPr>
            <a:r>
              <a:rPr lang="en-GB" sz="3600" dirty="0"/>
              <a:t>Erroneous</a:t>
            </a:r>
          </a:p>
          <a:p>
            <a:endParaRPr lang="en-GB" sz="3600" dirty="0"/>
          </a:p>
          <a:p>
            <a:pPr algn="ctr"/>
            <a:r>
              <a:rPr lang="en-GB" sz="3600" dirty="0"/>
              <a:t>Enter data that is at the limit of just being accepted or refused. </a:t>
            </a:r>
          </a:p>
          <a:p>
            <a:endParaRPr lang="en-GB" sz="3600" dirty="0"/>
          </a:p>
        </p:txBody>
      </p:sp>
    </p:spTree>
    <p:extLst>
      <p:ext uri="{BB962C8B-B14F-4D97-AF65-F5344CB8AC3E}">
        <p14:creationId xmlns:p14="http://schemas.microsoft.com/office/powerpoint/2010/main" val="332626184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9F115F3-A145-4802-A519-15DC36B7F1C6}"/>
              </a:ext>
            </a:extLst>
          </p:cNvPr>
          <p:cNvSpPr/>
          <p:nvPr/>
        </p:nvSpPr>
        <p:spPr>
          <a:xfrm>
            <a:off x="689113" y="1603513"/>
            <a:ext cx="2451652" cy="59634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dirty="0"/>
              <a:t>2.3 Testing</a:t>
            </a:r>
          </a:p>
          <a:p>
            <a:endParaRPr lang="en-GB" dirty="0"/>
          </a:p>
        </p:txBody>
      </p:sp>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pPr marL="571500" indent="-571500">
              <a:buFont typeface="Arial" panose="020B0604020202020204" pitchFamily="34" charset="0"/>
              <a:buChar char="•"/>
            </a:pPr>
            <a:r>
              <a:rPr lang="en-GB" sz="3600" dirty="0"/>
              <a:t>Normal</a:t>
            </a:r>
          </a:p>
          <a:p>
            <a:pPr marL="571500" indent="-571500">
              <a:buFont typeface="Arial" panose="020B0604020202020204" pitchFamily="34" charset="0"/>
              <a:buChar char="•"/>
            </a:pPr>
            <a:r>
              <a:rPr lang="en-GB" sz="3600" dirty="0"/>
              <a:t>Boundary</a:t>
            </a:r>
          </a:p>
          <a:p>
            <a:pPr marL="571500" indent="-571500">
              <a:buFont typeface="Arial" panose="020B0604020202020204" pitchFamily="34" charset="0"/>
              <a:buChar char="•"/>
            </a:pPr>
            <a:r>
              <a:rPr lang="en-GB" sz="3600" dirty="0"/>
              <a:t>Erroneous</a:t>
            </a:r>
          </a:p>
          <a:p>
            <a:endParaRPr lang="en-GB" sz="3600" dirty="0"/>
          </a:p>
          <a:p>
            <a:pPr algn="ctr"/>
            <a:r>
              <a:rPr lang="en-GB" sz="3600" dirty="0"/>
              <a:t>Enter data that is at the limit of just being accepted or refused. </a:t>
            </a:r>
          </a:p>
          <a:p>
            <a:endParaRPr lang="en-GB" sz="3600" dirty="0"/>
          </a:p>
        </p:txBody>
      </p:sp>
    </p:spTree>
    <p:extLst>
      <p:ext uri="{BB962C8B-B14F-4D97-AF65-F5344CB8AC3E}">
        <p14:creationId xmlns:p14="http://schemas.microsoft.com/office/powerpoint/2010/main" val="156403357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dirty="0"/>
              <a:t>2.3 Testing</a:t>
            </a:r>
          </a:p>
          <a:p>
            <a:endParaRPr lang="en-GB" dirty="0"/>
          </a:p>
        </p:txBody>
      </p:sp>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r>
              <a:rPr lang="en-GB" sz="3600" dirty="0"/>
              <a:t>What test could be performed on the code below to check that it works? </a:t>
            </a:r>
          </a:p>
          <a:p>
            <a:endParaRPr lang="en-GB" sz="3600" dirty="0"/>
          </a:p>
          <a:p>
            <a:endParaRPr lang="en-GB" sz="3600" dirty="0"/>
          </a:p>
          <a:p>
            <a:endParaRPr lang="en-GB" sz="3600" dirty="0"/>
          </a:p>
        </p:txBody>
      </p:sp>
      <p:pic>
        <p:nvPicPr>
          <p:cNvPr id="4" name="Picture 3">
            <a:extLst>
              <a:ext uri="{FF2B5EF4-FFF2-40B4-BE49-F238E27FC236}">
                <a16:creationId xmlns:a16="http://schemas.microsoft.com/office/drawing/2014/main" id="{D8CBD8B2-246E-43F1-911A-0CF828F5D828}"/>
              </a:ext>
            </a:extLst>
          </p:cNvPr>
          <p:cNvPicPr>
            <a:picLocks noChangeAspect="1"/>
          </p:cNvPicPr>
          <p:nvPr/>
        </p:nvPicPr>
        <p:blipFill>
          <a:blip r:embed="rId2"/>
          <a:stretch>
            <a:fillRect/>
          </a:stretch>
        </p:blipFill>
        <p:spPr>
          <a:xfrm>
            <a:off x="2505145" y="2413928"/>
            <a:ext cx="7181710" cy="2030144"/>
          </a:xfrm>
          <a:prstGeom prst="rect">
            <a:avLst/>
          </a:prstGeom>
        </p:spPr>
      </p:pic>
    </p:spTree>
    <p:extLst>
      <p:ext uri="{BB962C8B-B14F-4D97-AF65-F5344CB8AC3E}">
        <p14:creationId xmlns:p14="http://schemas.microsoft.com/office/powerpoint/2010/main" val="163221399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dirty="0"/>
              <a:t>2.3 Testing</a:t>
            </a:r>
          </a:p>
          <a:p>
            <a:endParaRPr lang="en-GB" dirty="0"/>
          </a:p>
        </p:txBody>
      </p:sp>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endParaRPr lang="en-GB" sz="3600" dirty="0"/>
          </a:p>
        </p:txBody>
      </p:sp>
      <p:pic>
        <p:nvPicPr>
          <p:cNvPr id="4" name="Picture 3">
            <a:extLst>
              <a:ext uri="{FF2B5EF4-FFF2-40B4-BE49-F238E27FC236}">
                <a16:creationId xmlns:a16="http://schemas.microsoft.com/office/drawing/2014/main" id="{F5D0931A-C867-4D92-BB8C-C22442C52D9C}"/>
              </a:ext>
            </a:extLst>
          </p:cNvPr>
          <p:cNvPicPr>
            <a:picLocks noChangeAspect="1"/>
          </p:cNvPicPr>
          <p:nvPr/>
        </p:nvPicPr>
        <p:blipFill>
          <a:blip r:embed="rId2"/>
          <a:stretch>
            <a:fillRect/>
          </a:stretch>
        </p:blipFill>
        <p:spPr>
          <a:xfrm>
            <a:off x="-9466" y="940905"/>
            <a:ext cx="12210932" cy="1987826"/>
          </a:xfrm>
          <a:prstGeom prst="rect">
            <a:avLst/>
          </a:prstGeom>
        </p:spPr>
      </p:pic>
      <p:pic>
        <p:nvPicPr>
          <p:cNvPr id="5" name="Picture 4">
            <a:extLst>
              <a:ext uri="{FF2B5EF4-FFF2-40B4-BE49-F238E27FC236}">
                <a16:creationId xmlns:a16="http://schemas.microsoft.com/office/drawing/2014/main" id="{49C54232-A067-4951-86D7-FC107EAE646A}"/>
              </a:ext>
            </a:extLst>
          </p:cNvPr>
          <p:cNvPicPr>
            <a:picLocks noChangeAspect="1"/>
          </p:cNvPicPr>
          <p:nvPr/>
        </p:nvPicPr>
        <p:blipFill>
          <a:blip r:embed="rId3"/>
          <a:stretch>
            <a:fillRect/>
          </a:stretch>
        </p:blipFill>
        <p:spPr>
          <a:xfrm>
            <a:off x="1478257" y="2614163"/>
            <a:ext cx="8911447" cy="4186585"/>
          </a:xfrm>
          <a:prstGeom prst="rect">
            <a:avLst/>
          </a:prstGeom>
        </p:spPr>
      </p:pic>
    </p:spTree>
    <p:extLst>
      <p:ext uri="{BB962C8B-B14F-4D97-AF65-F5344CB8AC3E}">
        <p14:creationId xmlns:p14="http://schemas.microsoft.com/office/powerpoint/2010/main" val="214019793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dirty="0"/>
              <a:t>2.3 Testing</a:t>
            </a:r>
          </a:p>
          <a:p>
            <a:endParaRPr lang="en-GB" dirty="0"/>
          </a:p>
        </p:txBody>
      </p:sp>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endParaRPr lang="en-GB" sz="3600" dirty="0"/>
          </a:p>
        </p:txBody>
      </p:sp>
      <p:pic>
        <p:nvPicPr>
          <p:cNvPr id="4" name="Picture 3">
            <a:extLst>
              <a:ext uri="{FF2B5EF4-FFF2-40B4-BE49-F238E27FC236}">
                <a16:creationId xmlns:a16="http://schemas.microsoft.com/office/drawing/2014/main" id="{F5D0931A-C867-4D92-BB8C-C22442C52D9C}"/>
              </a:ext>
            </a:extLst>
          </p:cNvPr>
          <p:cNvPicPr>
            <a:picLocks noChangeAspect="1"/>
          </p:cNvPicPr>
          <p:nvPr/>
        </p:nvPicPr>
        <p:blipFill>
          <a:blip r:embed="rId2"/>
          <a:stretch>
            <a:fillRect/>
          </a:stretch>
        </p:blipFill>
        <p:spPr>
          <a:xfrm>
            <a:off x="-9466" y="940905"/>
            <a:ext cx="12210932" cy="1987826"/>
          </a:xfrm>
          <a:prstGeom prst="rect">
            <a:avLst/>
          </a:prstGeom>
        </p:spPr>
      </p:pic>
      <p:pic>
        <p:nvPicPr>
          <p:cNvPr id="5" name="Picture 4">
            <a:extLst>
              <a:ext uri="{FF2B5EF4-FFF2-40B4-BE49-F238E27FC236}">
                <a16:creationId xmlns:a16="http://schemas.microsoft.com/office/drawing/2014/main" id="{49C54232-A067-4951-86D7-FC107EAE646A}"/>
              </a:ext>
            </a:extLst>
          </p:cNvPr>
          <p:cNvPicPr>
            <a:picLocks noChangeAspect="1"/>
          </p:cNvPicPr>
          <p:nvPr/>
        </p:nvPicPr>
        <p:blipFill>
          <a:blip r:embed="rId3"/>
          <a:stretch>
            <a:fillRect/>
          </a:stretch>
        </p:blipFill>
        <p:spPr>
          <a:xfrm>
            <a:off x="1478257" y="2614163"/>
            <a:ext cx="8911447" cy="4186585"/>
          </a:xfrm>
          <a:prstGeom prst="rect">
            <a:avLst/>
          </a:prstGeom>
        </p:spPr>
      </p:pic>
      <p:pic>
        <p:nvPicPr>
          <p:cNvPr id="6" name="Picture 5">
            <a:extLst>
              <a:ext uri="{FF2B5EF4-FFF2-40B4-BE49-F238E27FC236}">
                <a16:creationId xmlns:a16="http://schemas.microsoft.com/office/drawing/2014/main" id="{D492C42B-DF14-4FC6-A8F0-58432466F986}"/>
              </a:ext>
            </a:extLst>
          </p:cNvPr>
          <p:cNvPicPr>
            <a:picLocks noChangeAspect="1"/>
          </p:cNvPicPr>
          <p:nvPr/>
        </p:nvPicPr>
        <p:blipFill>
          <a:blip r:embed="rId4"/>
          <a:stretch>
            <a:fillRect/>
          </a:stretch>
        </p:blipFill>
        <p:spPr>
          <a:xfrm>
            <a:off x="9980729" y="4253149"/>
            <a:ext cx="1914525" cy="1247775"/>
          </a:xfrm>
          <a:prstGeom prst="rect">
            <a:avLst/>
          </a:prstGeom>
        </p:spPr>
      </p:pic>
    </p:spTree>
    <p:extLst>
      <p:ext uri="{BB962C8B-B14F-4D97-AF65-F5344CB8AC3E}">
        <p14:creationId xmlns:p14="http://schemas.microsoft.com/office/powerpoint/2010/main" val="21996067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275F834-0808-492D-A487-E74EA3E82377}"/>
              </a:ext>
            </a:extLst>
          </p:cNvPr>
          <p:cNvSpPr/>
          <p:nvPr/>
        </p:nvSpPr>
        <p:spPr>
          <a:xfrm>
            <a:off x="160421" y="2324252"/>
            <a:ext cx="2846015" cy="50207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pPr marL="742950" indent="-742950">
              <a:buFont typeface="+mj-lt"/>
              <a:buAutoNum type="arabicPeriod"/>
            </a:pPr>
            <a:r>
              <a:rPr lang="en-GB" sz="3600" dirty="0"/>
              <a:t>Syntax</a:t>
            </a:r>
          </a:p>
          <a:p>
            <a:pPr marL="742950" indent="-742950">
              <a:buFont typeface="+mj-lt"/>
              <a:buAutoNum type="arabicPeriod"/>
            </a:pPr>
            <a:r>
              <a:rPr lang="en-GB" sz="3600" dirty="0"/>
              <a:t>Logical</a:t>
            </a:r>
          </a:p>
          <a:p>
            <a:pPr marL="742950" indent="-742950">
              <a:buFont typeface="+mj-lt"/>
              <a:buAutoNum type="arabicPeriod"/>
            </a:pPr>
            <a:r>
              <a:rPr lang="en-GB" sz="3600" dirty="0"/>
              <a:t>Runtime</a:t>
            </a:r>
          </a:p>
          <a:p>
            <a:pPr marL="742950" indent="-742950">
              <a:buFont typeface="+mj-lt"/>
              <a:buAutoNum type="arabicPeriod"/>
            </a:pPr>
            <a:endParaRPr lang="en-GB" sz="3600" dirty="0"/>
          </a:p>
        </p:txBody>
      </p:sp>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dirty="0"/>
              <a:t>Bell Work</a:t>
            </a:r>
          </a:p>
          <a:p>
            <a:endParaRPr lang="en-GB" dirty="0"/>
          </a:p>
        </p:txBody>
      </p:sp>
      <p:pic>
        <p:nvPicPr>
          <p:cNvPr id="5" name="Picture 4">
            <a:extLst>
              <a:ext uri="{FF2B5EF4-FFF2-40B4-BE49-F238E27FC236}">
                <a16:creationId xmlns:a16="http://schemas.microsoft.com/office/drawing/2014/main" id="{6E67331A-0162-4CCD-85F2-B76A571E8A6F}"/>
              </a:ext>
            </a:extLst>
          </p:cNvPr>
          <p:cNvPicPr>
            <a:picLocks noChangeAspect="1"/>
          </p:cNvPicPr>
          <p:nvPr/>
        </p:nvPicPr>
        <p:blipFill>
          <a:blip r:embed="rId2"/>
          <a:stretch>
            <a:fillRect/>
          </a:stretch>
        </p:blipFill>
        <p:spPr>
          <a:xfrm>
            <a:off x="0" y="1077343"/>
            <a:ext cx="12192000" cy="4226810"/>
          </a:xfrm>
          <a:prstGeom prst="rect">
            <a:avLst/>
          </a:prstGeom>
        </p:spPr>
      </p:pic>
      <p:sp>
        <p:nvSpPr>
          <p:cNvPr id="4" name="Rectangle: Rounded Corners 3">
            <a:extLst>
              <a:ext uri="{FF2B5EF4-FFF2-40B4-BE49-F238E27FC236}">
                <a16:creationId xmlns:a16="http://schemas.microsoft.com/office/drawing/2014/main" id="{FD02A0CC-68F3-4143-90F2-CE203E7A7B34}"/>
              </a:ext>
            </a:extLst>
          </p:cNvPr>
          <p:cNvSpPr/>
          <p:nvPr/>
        </p:nvSpPr>
        <p:spPr>
          <a:xfrm>
            <a:off x="891061" y="2199561"/>
            <a:ext cx="1865994" cy="502075"/>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4F956C68-EC3A-4149-AD7E-E7824FCF732F}"/>
              </a:ext>
            </a:extLst>
          </p:cNvPr>
          <p:cNvSpPr/>
          <p:nvPr/>
        </p:nvSpPr>
        <p:spPr>
          <a:xfrm>
            <a:off x="0" y="1325069"/>
            <a:ext cx="1865994" cy="502075"/>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45553BED-0EAD-4C4D-8B1C-325B99588D73}"/>
              </a:ext>
            </a:extLst>
          </p:cNvPr>
          <p:cNvSpPr/>
          <p:nvPr/>
        </p:nvSpPr>
        <p:spPr>
          <a:xfrm>
            <a:off x="609600" y="5062330"/>
            <a:ext cx="9780104" cy="1660896"/>
          </a:xfrm>
          <a:prstGeom prst="roundRect">
            <a:avLst/>
          </a:prstGeom>
          <a:solidFill>
            <a:srgbClr val="FFC0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solidFill>
                  <a:sysClr val="windowText" lastClr="000000"/>
                </a:solidFill>
                <a:latin typeface="OpenDyslexic" panose="00000500000000000000" pitchFamily="50" charset="0"/>
              </a:rPr>
              <a:t>Syntax </a:t>
            </a:r>
          </a:p>
          <a:p>
            <a:pPr algn="ctr"/>
            <a:r>
              <a:rPr lang="en-GB" sz="3600" dirty="0">
                <a:solidFill>
                  <a:sysClr val="windowText" lastClr="000000"/>
                </a:solidFill>
                <a:latin typeface="OpenDyslexic" panose="00000500000000000000" pitchFamily="50" charset="0"/>
              </a:rPr>
              <a:t>Logical</a:t>
            </a:r>
          </a:p>
          <a:p>
            <a:pPr algn="ctr"/>
            <a:r>
              <a:rPr lang="en-GB" sz="3600" dirty="0">
                <a:solidFill>
                  <a:sysClr val="windowText" lastClr="000000"/>
                </a:solidFill>
                <a:latin typeface="OpenDyslexic" panose="00000500000000000000" pitchFamily="50" charset="0"/>
              </a:rPr>
              <a:t>Runtime</a:t>
            </a:r>
          </a:p>
        </p:txBody>
      </p:sp>
      <p:cxnSp>
        <p:nvCxnSpPr>
          <p:cNvPr id="9" name="Straight Connector 8">
            <a:extLst>
              <a:ext uri="{FF2B5EF4-FFF2-40B4-BE49-F238E27FC236}">
                <a16:creationId xmlns:a16="http://schemas.microsoft.com/office/drawing/2014/main" id="{9AF48816-F870-4ADB-A972-91D9743FC247}"/>
              </a:ext>
            </a:extLst>
          </p:cNvPr>
          <p:cNvCxnSpPr/>
          <p:nvPr/>
        </p:nvCxnSpPr>
        <p:spPr>
          <a:xfrm flipH="1" flipV="1">
            <a:off x="1457739" y="1827144"/>
            <a:ext cx="1948070" cy="3235186"/>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639925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dirty="0"/>
              <a:t>2.3 Testing</a:t>
            </a:r>
          </a:p>
          <a:p>
            <a:endParaRPr lang="en-GB" dirty="0"/>
          </a:p>
        </p:txBody>
      </p:sp>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endParaRPr lang="en-GB" sz="3600" dirty="0"/>
          </a:p>
        </p:txBody>
      </p:sp>
      <p:pic>
        <p:nvPicPr>
          <p:cNvPr id="7" name="Picture 6">
            <a:extLst>
              <a:ext uri="{FF2B5EF4-FFF2-40B4-BE49-F238E27FC236}">
                <a16:creationId xmlns:a16="http://schemas.microsoft.com/office/drawing/2014/main" id="{73E9A48C-1CFD-4E2E-8226-48709DE71894}"/>
              </a:ext>
            </a:extLst>
          </p:cNvPr>
          <p:cNvPicPr>
            <a:picLocks noChangeAspect="1"/>
          </p:cNvPicPr>
          <p:nvPr/>
        </p:nvPicPr>
        <p:blipFill>
          <a:blip r:embed="rId2"/>
          <a:stretch>
            <a:fillRect/>
          </a:stretch>
        </p:blipFill>
        <p:spPr>
          <a:xfrm>
            <a:off x="891061" y="2358888"/>
            <a:ext cx="9485181" cy="1603512"/>
          </a:xfrm>
          <a:prstGeom prst="rect">
            <a:avLst/>
          </a:prstGeom>
        </p:spPr>
      </p:pic>
    </p:spTree>
    <p:extLst>
      <p:ext uri="{BB962C8B-B14F-4D97-AF65-F5344CB8AC3E}">
        <p14:creationId xmlns:p14="http://schemas.microsoft.com/office/powerpoint/2010/main" val="163335076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dirty="0"/>
              <a:t>2.3 Testing</a:t>
            </a:r>
          </a:p>
          <a:p>
            <a:endParaRPr lang="en-GB" dirty="0"/>
          </a:p>
        </p:txBody>
      </p:sp>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endParaRPr lang="en-GB" sz="3600" dirty="0"/>
          </a:p>
        </p:txBody>
      </p:sp>
      <p:pic>
        <p:nvPicPr>
          <p:cNvPr id="4" name="Picture 3">
            <a:extLst>
              <a:ext uri="{FF2B5EF4-FFF2-40B4-BE49-F238E27FC236}">
                <a16:creationId xmlns:a16="http://schemas.microsoft.com/office/drawing/2014/main" id="{F7BEE50B-A482-4EC5-8647-42C7EA8BAD1F}"/>
              </a:ext>
            </a:extLst>
          </p:cNvPr>
          <p:cNvPicPr>
            <a:picLocks noChangeAspect="1"/>
          </p:cNvPicPr>
          <p:nvPr/>
        </p:nvPicPr>
        <p:blipFill>
          <a:blip r:embed="rId2"/>
          <a:stretch>
            <a:fillRect/>
          </a:stretch>
        </p:blipFill>
        <p:spPr>
          <a:xfrm>
            <a:off x="3731935" y="-285392"/>
            <a:ext cx="5019675" cy="1382665"/>
          </a:xfrm>
          <a:prstGeom prst="rect">
            <a:avLst/>
          </a:prstGeom>
        </p:spPr>
      </p:pic>
      <p:pic>
        <p:nvPicPr>
          <p:cNvPr id="5" name="Picture 4">
            <a:extLst>
              <a:ext uri="{FF2B5EF4-FFF2-40B4-BE49-F238E27FC236}">
                <a16:creationId xmlns:a16="http://schemas.microsoft.com/office/drawing/2014/main" id="{0046C604-8047-4114-B13C-F636BB6F120F}"/>
              </a:ext>
            </a:extLst>
          </p:cNvPr>
          <p:cNvPicPr>
            <a:picLocks noChangeAspect="1"/>
          </p:cNvPicPr>
          <p:nvPr/>
        </p:nvPicPr>
        <p:blipFill>
          <a:blip r:embed="rId3"/>
          <a:stretch>
            <a:fillRect/>
          </a:stretch>
        </p:blipFill>
        <p:spPr>
          <a:xfrm>
            <a:off x="3731934" y="1061036"/>
            <a:ext cx="5019675" cy="4848225"/>
          </a:xfrm>
          <a:prstGeom prst="rect">
            <a:avLst/>
          </a:prstGeom>
        </p:spPr>
      </p:pic>
      <p:pic>
        <p:nvPicPr>
          <p:cNvPr id="6" name="Picture 5">
            <a:extLst>
              <a:ext uri="{FF2B5EF4-FFF2-40B4-BE49-F238E27FC236}">
                <a16:creationId xmlns:a16="http://schemas.microsoft.com/office/drawing/2014/main" id="{D10374E9-DED1-475A-8625-46C51AD48D71}"/>
              </a:ext>
            </a:extLst>
          </p:cNvPr>
          <p:cNvPicPr>
            <a:picLocks noChangeAspect="1"/>
          </p:cNvPicPr>
          <p:nvPr/>
        </p:nvPicPr>
        <p:blipFill>
          <a:blip r:embed="rId4"/>
          <a:stretch>
            <a:fillRect/>
          </a:stretch>
        </p:blipFill>
        <p:spPr>
          <a:xfrm>
            <a:off x="3731935" y="5859356"/>
            <a:ext cx="5019674" cy="846692"/>
          </a:xfrm>
          <a:prstGeom prst="rect">
            <a:avLst/>
          </a:prstGeom>
        </p:spPr>
      </p:pic>
    </p:spTree>
    <p:extLst>
      <p:ext uri="{BB962C8B-B14F-4D97-AF65-F5344CB8AC3E}">
        <p14:creationId xmlns:p14="http://schemas.microsoft.com/office/powerpoint/2010/main" val="19112812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D6B0784-94DA-4432-B808-F3221DE70A4B}"/>
              </a:ext>
            </a:extLst>
          </p:cNvPr>
          <p:cNvSpPr>
            <a:spLocks noGrp="1"/>
          </p:cNvSpPr>
          <p:nvPr>
            <p:ph type="body" sz="quarter" idx="10"/>
          </p:nvPr>
        </p:nvSpPr>
        <p:spPr/>
        <p:txBody>
          <a:bodyPr/>
          <a:lstStyle/>
          <a:p>
            <a:r>
              <a:rPr lang="en-GB" dirty="0">
                <a:solidFill>
                  <a:schemeClr val="tx1"/>
                </a:solidFill>
              </a:rPr>
              <a:t>State the features of defensive design. </a:t>
            </a:r>
            <a:endParaRPr lang="en-GB" dirty="0"/>
          </a:p>
        </p:txBody>
      </p:sp>
      <p:sp>
        <p:nvSpPr>
          <p:cNvPr id="3" name="Text Placeholder 2">
            <a:extLst>
              <a:ext uri="{FF2B5EF4-FFF2-40B4-BE49-F238E27FC236}">
                <a16:creationId xmlns:a16="http://schemas.microsoft.com/office/drawing/2014/main" id="{73E5BC2E-3B80-45DA-BBBE-F7583BF1CB76}"/>
              </a:ext>
            </a:extLst>
          </p:cNvPr>
          <p:cNvSpPr>
            <a:spLocks noGrp="1"/>
          </p:cNvSpPr>
          <p:nvPr>
            <p:ph type="body" sz="quarter" idx="11"/>
          </p:nvPr>
        </p:nvSpPr>
        <p:spPr/>
        <p:txBody>
          <a:bodyPr/>
          <a:lstStyle/>
          <a:p>
            <a:r>
              <a:rPr lang="en-GB" dirty="0">
                <a:solidFill>
                  <a:schemeClr val="tx1"/>
                </a:solidFill>
              </a:rPr>
              <a:t>Explain how to maintain programs. </a:t>
            </a:r>
          </a:p>
          <a:p>
            <a:endParaRPr lang="en-GB" dirty="0"/>
          </a:p>
        </p:txBody>
      </p:sp>
      <p:sp>
        <p:nvSpPr>
          <p:cNvPr id="4" name="Text Placeholder 3">
            <a:extLst>
              <a:ext uri="{FF2B5EF4-FFF2-40B4-BE49-F238E27FC236}">
                <a16:creationId xmlns:a16="http://schemas.microsoft.com/office/drawing/2014/main" id="{7E7FE724-FA48-463E-809A-F06B99AC2B4C}"/>
              </a:ext>
            </a:extLst>
          </p:cNvPr>
          <p:cNvSpPr>
            <a:spLocks noGrp="1"/>
          </p:cNvSpPr>
          <p:nvPr>
            <p:ph type="body" sz="quarter" idx="12"/>
          </p:nvPr>
        </p:nvSpPr>
        <p:spPr/>
        <p:txBody>
          <a:bodyPr/>
          <a:lstStyle/>
          <a:p>
            <a:r>
              <a:rPr lang="en-GB" dirty="0">
                <a:solidFill>
                  <a:schemeClr val="tx1"/>
                </a:solidFill>
              </a:rPr>
              <a:t>Complete exam questions based on defensive design and maintainability. </a:t>
            </a:r>
          </a:p>
          <a:p>
            <a:endParaRPr lang="en-GB" dirty="0"/>
          </a:p>
        </p:txBody>
      </p:sp>
      <p:sp>
        <p:nvSpPr>
          <p:cNvPr id="5" name="Text Placeholder 4">
            <a:extLst>
              <a:ext uri="{FF2B5EF4-FFF2-40B4-BE49-F238E27FC236}">
                <a16:creationId xmlns:a16="http://schemas.microsoft.com/office/drawing/2014/main" id="{E52494F2-E869-4CE5-BD1A-5FFDF03D2BE6}"/>
              </a:ext>
            </a:extLst>
          </p:cNvPr>
          <p:cNvSpPr>
            <a:spLocks noGrp="1"/>
          </p:cNvSpPr>
          <p:nvPr>
            <p:ph type="body" sz="quarter" idx="13"/>
          </p:nvPr>
        </p:nvSpPr>
        <p:spPr/>
        <p:txBody>
          <a:bodyPr>
            <a:normAutofit/>
          </a:bodyPr>
          <a:lstStyle/>
          <a:p>
            <a:r>
              <a:rPr lang="en-GB" dirty="0"/>
              <a:t>2.3 – Learn about defensive design and maintainability in programming. </a:t>
            </a:r>
          </a:p>
        </p:txBody>
      </p:sp>
      <p:sp>
        <p:nvSpPr>
          <p:cNvPr id="8" name="Text Placeholder 7">
            <a:extLst>
              <a:ext uri="{FF2B5EF4-FFF2-40B4-BE49-F238E27FC236}">
                <a16:creationId xmlns:a16="http://schemas.microsoft.com/office/drawing/2014/main" id="{4ABE7C07-5DBC-4894-92E3-38B14F9EDE0C}"/>
              </a:ext>
            </a:extLst>
          </p:cNvPr>
          <p:cNvSpPr>
            <a:spLocks noGrp="1"/>
          </p:cNvSpPr>
          <p:nvPr>
            <p:ph type="body" sz="quarter" idx="16"/>
          </p:nvPr>
        </p:nvSpPr>
        <p:spPr>
          <a:xfrm>
            <a:off x="7040781" y="978445"/>
            <a:ext cx="5006840" cy="919628"/>
          </a:xfrm>
        </p:spPr>
        <p:txBody>
          <a:bodyPr>
            <a:normAutofit/>
          </a:bodyPr>
          <a:lstStyle/>
          <a:p>
            <a:r>
              <a:rPr lang="en-GB" u="sng" dirty="0"/>
              <a:t>2.3 – Learn about defensive design and maintainability in programming. </a:t>
            </a:r>
          </a:p>
        </p:txBody>
      </p:sp>
    </p:spTree>
    <p:extLst>
      <p:ext uri="{BB962C8B-B14F-4D97-AF65-F5344CB8AC3E}">
        <p14:creationId xmlns:p14="http://schemas.microsoft.com/office/powerpoint/2010/main" val="28600529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4496</TotalTime>
  <Words>2195</Words>
  <Application>Microsoft Office PowerPoint</Application>
  <PresentationFormat>Widescreen</PresentationFormat>
  <Paragraphs>441</Paragraphs>
  <Slides>81</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81</vt:i4>
      </vt:variant>
    </vt:vector>
  </HeadingPairs>
  <TitlesOfParts>
    <vt:vector size="91" baseType="lpstr">
      <vt:lpstr>Arial</vt:lpstr>
      <vt:lpstr>Calibri</vt:lpstr>
      <vt:lpstr>Calibri Light</vt:lpstr>
      <vt:lpstr>Comic Sans MS</vt:lpstr>
      <vt:lpstr>gg sans</vt:lpstr>
      <vt:lpstr>OpenDyslexic</vt:lpstr>
      <vt:lpstr>Questrial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Barnes</dc:creator>
  <cp:lastModifiedBy>Chezka Mae Madrona</cp:lastModifiedBy>
  <cp:revision>324</cp:revision>
  <dcterms:created xsi:type="dcterms:W3CDTF">2018-07-29T15:48:28Z</dcterms:created>
  <dcterms:modified xsi:type="dcterms:W3CDTF">2024-10-09T13:13:44Z</dcterms:modified>
</cp:coreProperties>
</file>