
<file path=[Content_Types].xml><?xml version="1.0" encoding="utf-8"?>
<Types xmlns="http://schemas.openxmlformats.org/package/2006/content-types">
  <Default Extension="bin" ContentType="application/vnd.ms-office.activeX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activeX/activeX4.xml" ContentType="application/vnd.ms-office.activeX+xml"/>
  <Override PartName="/ppt/activeX/activeX5.xml" ContentType="application/vnd.ms-office.activeX+xml"/>
  <Override PartName="/ppt/activeX/activeX6.xml" ContentType="application/vnd.ms-office.activeX+xml"/>
  <Override PartName="/ppt/activeX/activeX7.xml" ContentType="application/vnd.ms-office.activeX+xml"/>
  <Override PartName="/ppt/activeX/activeX8.xml" ContentType="application/vnd.ms-office.activeX+xml"/>
  <Override PartName="/ppt/activeX/activeX9.xml" ContentType="application/vnd.ms-office.activeX+xml"/>
  <Override PartName="/ppt/activeX/activeX10.xml" ContentType="application/vnd.ms-office.activeX+xml"/>
  <Override PartName="/ppt/activeX/activeX11.xml" ContentType="application/vnd.ms-office.activeX+xml"/>
  <Override PartName="/ppt/activeX/activeX12.xml" ContentType="application/vnd.ms-office.activeX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5"/>
  </p:notesMasterIdLst>
  <p:handoutMasterIdLst>
    <p:handoutMasterId r:id="rId46"/>
  </p:handoutMasterIdLst>
  <p:sldIdLst>
    <p:sldId id="470" r:id="rId2"/>
    <p:sldId id="436" r:id="rId3"/>
    <p:sldId id="437" r:id="rId4"/>
    <p:sldId id="438" r:id="rId5"/>
    <p:sldId id="439" r:id="rId6"/>
    <p:sldId id="457" r:id="rId7"/>
    <p:sldId id="458" r:id="rId8"/>
    <p:sldId id="258" r:id="rId9"/>
    <p:sldId id="414" r:id="rId10"/>
    <p:sldId id="415" r:id="rId11"/>
    <p:sldId id="417" r:id="rId12"/>
    <p:sldId id="416" r:id="rId13"/>
    <p:sldId id="412" r:id="rId14"/>
    <p:sldId id="419" r:id="rId15"/>
    <p:sldId id="420" r:id="rId16"/>
    <p:sldId id="440" r:id="rId17"/>
    <p:sldId id="441" r:id="rId18"/>
    <p:sldId id="442" r:id="rId19"/>
    <p:sldId id="443" r:id="rId20"/>
    <p:sldId id="444" r:id="rId21"/>
    <p:sldId id="445" r:id="rId22"/>
    <p:sldId id="446" r:id="rId23"/>
    <p:sldId id="447" r:id="rId24"/>
    <p:sldId id="448" r:id="rId25"/>
    <p:sldId id="449" r:id="rId26"/>
    <p:sldId id="450" r:id="rId27"/>
    <p:sldId id="451" r:id="rId28"/>
    <p:sldId id="453" r:id="rId29"/>
    <p:sldId id="452" r:id="rId30"/>
    <p:sldId id="454" r:id="rId31"/>
    <p:sldId id="465" r:id="rId32"/>
    <p:sldId id="463" r:id="rId33"/>
    <p:sldId id="464" r:id="rId34"/>
    <p:sldId id="455" r:id="rId35"/>
    <p:sldId id="456" r:id="rId36"/>
    <p:sldId id="459" r:id="rId37"/>
    <p:sldId id="460" r:id="rId38"/>
    <p:sldId id="462" r:id="rId39"/>
    <p:sldId id="461" r:id="rId40"/>
    <p:sldId id="466" r:id="rId41"/>
    <p:sldId id="467" r:id="rId42"/>
    <p:sldId id="469" r:id="rId43"/>
    <p:sldId id="468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88" autoAdjust="0"/>
    <p:restoredTop sz="94674"/>
  </p:normalViewPr>
  <p:slideViewPr>
    <p:cSldViewPr snapToGrid="0" snapToObjects="1">
      <p:cViewPr varScale="1">
        <p:scale>
          <a:sx n="100" d="100"/>
          <a:sy n="100" d="100"/>
        </p:scale>
        <p:origin x="1356" y="9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napToObjects="1">
      <p:cViewPr varScale="1">
        <p:scale>
          <a:sx n="53" d="100"/>
          <a:sy n="53" d="100"/>
        </p:scale>
        <p:origin x="2844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10.xml.rels><?xml version="1.0" encoding="UTF-8" standalone="yes"?>
<Relationships xmlns="http://schemas.openxmlformats.org/package/2006/relationships"><Relationship Id="rId1" Type="http://schemas.microsoft.com/office/2006/relationships/activeXControlBinary" Target="activeX10.bin"/></Relationships>
</file>

<file path=ppt/activeX/_rels/activeX11.xml.rels><?xml version="1.0" encoding="UTF-8" standalone="yes"?>
<Relationships xmlns="http://schemas.openxmlformats.org/package/2006/relationships"><Relationship Id="rId1" Type="http://schemas.microsoft.com/office/2006/relationships/activeXControlBinary" Target="activeX11.bin"/></Relationships>
</file>

<file path=ppt/activeX/_rels/activeX12.xml.rels><?xml version="1.0" encoding="UTF-8" standalone="yes"?>
<Relationships xmlns="http://schemas.openxmlformats.org/package/2006/relationships"><Relationship Id="rId1" Type="http://schemas.microsoft.com/office/2006/relationships/activeXControlBinary" Target="activeX12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_rels/activeX5.xml.rels><?xml version="1.0" encoding="UTF-8" standalone="yes"?>
<Relationships xmlns="http://schemas.openxmlformats.org/package/2006/relationships"><Relationship Id="rId1" Type="http://schemas.microsoft.com/office/2006/relationships/activeXControlBinary" Target="activeX5.bin"/></Relationships>
</file>

<file path=ppt/activeX/_rels/activeX6.xml.rels><?xml version="1.0" encoding="UTF-8" standalone="yes"?>
<Relationships xmlns="http://schemas.openxmlformats.org/package/2006/relationships"><Relationship Id="rId1" Type="http://schemas.microsoft.com/office/2006/relationships/activeXControlBinary" Target="activeX6.bin"/></Relationships>
</file>

<file path=ppt/activeX/_rels/activeX7.xml.rels><?xml version="1.0" encoding="UTF-8" standalone="yes"?>
<Relationships xmlns="http://schemas.openxmlformats.org/package/2006/relationships"><Relationship Id="rId1" Type="http://schemas.microsoft.com/office/2006/relationships/activeXControlBinary" Target="activeX7.bin"/></Relationships>
</file>

<file path=ppt/activeX/_rels/activeX8.xml.rels><?xml version="1.0" encoding="UTF-8" standalone="yes"?>
<Relationships xmlns="http://schemas.openxmlformats.org/package/2006/relationships"><Relationship Id="rId1" Type="http://schemas.microsoft.com/office/2006/relationships/activeXControlBinary" Target="activeX8.bin"/></Relationships>
</file>

<file path=ppt/activeX/_rels/activeX9.xml.rels><?xml version="1.0" encoding="UTF-8" standalone="yes"?>
<Relationships xmlns="http://schemas.openxmlformats.org/package/2006/relationships"><Relationship Id="rId1" Type="http://schemas.microsoft.com/office/2006/relationships/activeXControlBinary" Target="activeX9.bin"/></Relationships>
</file>

<file path=ppt/activeX/activeX1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10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11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12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5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6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7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8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9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CCC515-5715-4699-9AAD-E6138F9019C4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0DA078-75E0-4367-864E-4B473AB314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2378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8A9736-232A-4E86-BB0F-DF5424587F67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E6A978-43C2-44D9-B594-0D8B3B39C2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1788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8.wmf"/><Relationship Id="rId4" Type="http://schemas.openxmlformats.org/officeDocument/2006/relationships/image" Target="../media/image3.png"/><Relationship Id="rId9" Type="http://schemas.openxmlformats.org/officeDocument/2006/relationships/image" Target="http://icons.iconarchive.com/icons/designbolts/seo/256/Target-Keywords-icon.png" TargetMode="External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http://icons.iconarchive.com/icons/designbolts/seo/256/Target-Keywords-icon.png" TargetMode="External"/><Relationship Id="rId3" Type="http://schemas.openxmlformats.org/officeDocument/2006/relationships/image" Target="../media/image11.png"/><Relationship Id="rId7" Type="http://schemas.openxmlformats.org/officeDocument/2006/relationships/image" Target="../media/image18.png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7.xml"/><Relationship Id="rId6" Type="http://schemas.openxmlformats.org/officeDocument/2006/relationships/image" Target="../media/image6.png"/><Relationship Id="rId5" Type="http://schemas.openxmlformats.org/officeDocument/2006/relationships/image" Target="../media/image19.png"/><Relationship Id="rId4" Type="http://schemas.microsoft.com/office/2007/relationships/hdphoto" Target="../media/hdphoto1.wdp"/><Relationship Id="rId9" Type="http://schemas.openxmlformats.org/officeDocument/2006/relationships/image" Target="../media/image8.wmf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3" Type="http://schemas.openxmlformats.org/officeDocument/2006/relationships/image" Target="../media/image20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image" Target="http://icons.iconarchive.com/icons/designbolts/seo/256/Target-Keywords-icon.png" TargetMode="Externa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6.tiff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Relationship Id="rId6" Type="http://schemas.microsoft.com/office/2007/relationships/hdphoto" Target="../media/hdphoto3.wdp"/><Relationship Id="rId5" Type="http://schemas.openxmlformats.org/officeDocument/2006/relationships/image" Target="../media/image25.png"/><Relationship Id="rId4" Type="http://schemas.microsoft.com/office/2007/relationships/hdphoto" Target="../media/hdphoto2.wdp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microsoft.com/office/2007/relationships/hdphoto" Target="../media/hdphoto4.wdp"/><Relationship Id="rId7" Type="http://schemas.microsoft.com/office/2007/relationships/hdphoto" Target="../media/hdphoto6.wdp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0.png"/><Relationship Id="rId5" Type="http://schemas.microsoft.com/office/2007/relationships/hdphoto" Target="../media/hdphoto5.wdp"/><Relationship Id="rId4" Type="http://schemas.openxmlformats.org/officeDocument/2006/relationships/image" Target="../media/image29.png"/><Relationship Id="rId9" Type="http://schemas.microsoft.com/office/2007/relationships/hdphoto" Target="../media/hdphoto7.wdp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8.xml"/><Relationship Id="rId6" Type="http://schemas.openxmlformats.org/officeDocument/2006/relationships/image" Target="../media/image8.wmf"/><Relationship Id="rId5" Type="http://schemas.openxmlformats.org/officeDocument/2006/relationships/image" Target="../media/image34.png"/><Relationship Id="rId4" Type="http://schemas.openxmlformats.org/officeDocument/2006/relationships/image" Target="../media/image33.tiff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http://icons.iconarchive.com/icons/designbolts/seo/256/Target-Keywords-icon.png" TargetMode="External"/><Relationship Id="rId3" Type="http://schemas.openxmlformats.org/officeDocument/2006/relationships/image" Target="../media/image35.tiff"/><Relationship Id="rId7" Type="http://schemas.openxmlformats.org/officeDocument/2006/relationships/image" Target="../media/image7.png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9.xml"/><Relationship Id="rId6" Type="http://schemas.openxmlformats.org/officeDocument/2006/relationships/image" Target="../media/image37.tiff"/><Relationship Id="rId5" Type="http://schemas.openxmlformats.org/officeDocument/2006/relationships/image" Target="../media/image6.png"/><Relationship Id="rId4" Type="http://schemas.openxmlformats.org/officeDocument/2006/relationships/image" Target="../media/image36.tiff"/><Relationship Id="rId9" Type="http://schemas.openxmlformats.org/officeDocument/2006/relationships/image" Target="../media/image8.wmf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f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10.xml"/><Relationship Id="rId6" Type="http://schemas.openxmlformats.org/officeDocument/2006/relationships/image" Target="../media/image8.wmf"/><Relationship Id="rId5" Type="http://schemas.openxmlformats.org/officeDocument/2006/relationships/image" Target="../media/image3.png"/><Relationship Id="rId4" Type="http://schemas.openxmlformats.org/officeDocument/2006/relationships/image" Target="../media/image39.tiff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11.xml"/><Relationship Id="rId6" Type="http://schemas.openxmlformats.org/officeDocument/2006/relationships/image" Target="../media/image8.wmf"/><Relationship Id="rId5" Type="http://schemas.openxmlformats.org/officeDocument/2006/relationships/image" Target="../media/image3.png"/><Relationship Id="rId4" Type="http://schemas.openxmlformats.org/officeDocument/2006/relationships/image" Target="../media/image38.tiff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8.wmf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12.xml"/><Relationship Id="rId6" Type="http://schemas.openxmlformats.org/officeDocument/2006/relationships/image" Target="http://icons.iconarchive.com/icons/designbolts/seo/256/Target-Keywords-icon.png" TargetMode="External"/><Relationship Id="rId5" Type="http://schemas.openxmlformats.org/officeDocument/2006/relationships/image" Target="../media/image7.png"/><Relationship Id="rId4" Type="http://schemas.openxmlformats.org/officeDocument/2006/relationships/image" Target="../media/image16.png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tiff"/><Relationship Id="rId1" Type="http://schemas.openxmlformats.org/officeDocument/2006/relationships/slideMaster" Target="../slideMasters/slideMaster1.xml"/><Relationship Id="rId6" Type="http://schemas.microsoft.com/office/2007/relationships/hdphoto" Target="../media/hdphoto1.wdp"/><Relationship Id="rId5" Type="http://schemas.openxmlformats.org/officeDocument/2006/relationships/image" Target="../media/image11.png"/><Relationship Id="rId4" Type="http://schemas.openxmlformats.org/officeDocument/2006/relationships/image" Target="../media/image14.tiff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image" Target="../media/image15.png"/><Relationship Id="rId7" Type="http://schemas.openxmlformats.org/officeDocument/2006/relationships/image" Target="http://icons.iconarchive.com/icons/designbolts/seo/256/Target-Keywords-icon.png" TargetMode="External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2.xml"/><Relationship Id="rId6" Type="http://schemas.openxmlformats.org/officeDocument/2006/relationships/image" Target="../media/image7.png"/><Relationship Id="rId5" Type="http://schemas.openxmlformats.org/officeDocument/2006/relationships/image" Target="../media/image16.png"/><Relationship Id="rId4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image" Target="../media/image17.tiff"/><Relationship Id="rId7" Type="http://schemas.openxmlformats.org/officeDocument/2006/relationships/image" Target="http://icons.iconarchive.com/icons/designbolts/seo/256/Target-Keywords-icon.png" TargetMode="External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3.xml"/><Relationship Id="rId6" Type="http://schemas.openxmlformats.org/officeDocument/2006/relationships/image" Target="../media/image18.png"/><Relationship Id="rId5" Type="http://schemas.openxmlformats.org/officeDocument/2006/relationships/image" Target="../media/image6.png"/><Relationship Id="rId4" Type="http://schemas.openxmlformats.org/officeDocument/2006/relationships/image" Target="../media/image16.png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http://icons.iconarchive.com/icons/designbolts/seo/256/Target-Keywords-icon.png" TargetMode="External"/><Relationship Id="rId3" Type="http://schemas.openxmlformats.org/officeDocument/2006/relationships/image" Target="../media/image11.png"/><Relationship Id="rId7" Type="http://schemas.openxmlformats.org/officeDocument/2006/relationships/image" Target="../media/image18.png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4.xml"/><Relationship Id="rId6" Type="http://schemas.openxmlformats.org/officeDocument/2006/relationships/image" Target="../media/image6.png"/><Relationship Id="rId5" Type="http://schemas.openxmlformats.org/officeDocument/2006/relationships/image" Target="../media/image16.png"/><Relationship Id="rId4" Type="http://schemas.microsoft.com/office/2007/relationships/hdphoto" Target="../media/hdphoto1.wdp"/><Relationship Id="rId9" Type="http://schemas.openxmlformats.org/officeDocument/2006/relationships/image" Target="../media/image8.wmf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image" Target="../media/image15.png"/><Relationship Id="rId7" Type="http://schemas.openxmlformats.org/officeDocument/2006/relationships/image" Target="http://icons.iconarchive.com/icons/designbolts/seo/256/Target-Keywords-icon.png" TargetMode="External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5.xml"/><Relationship Id="rId6" Type="http://schemas.openxmlformats.org/officeDocument/2006/relationships/image" Target="../media/image18.png"/><Relationship Id="rId5" Type="http://schemas.openxmlformats.org/officeDocument/2006/relationships/image" Target="../media/image6.png"/><Relationship Id="rId4" Type="http://schemas.openxmlformats.org/officeDocument/2006/relationships/image" Target="../media/image19.png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image" Target="../media/image17.tiff"/><Relationship Id="rId7" Type="http://schemas.openxmlformats.org/officeDocument/2006/relationships/image" Target="http://icons.iconarchive.com/icons/designbolts/seo/256/Target-Keywords-icon.png" TargetMode="External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6.xml"/><Relationship Id="rId6" Type="http://schemas.openxmlformats.org/officeDocument/2006/relationships/image" Target="../media/image18.png"/><Relationship Id="rId5" Type="http://schemas.openxmlformats.org/officeDocument/2006/relationships/image" Target="../media/image6.png"/><Relationship Id="rId4" Type="http://schemas.openxmlformats.org/officeDocument/2006/relationships/image" Target="../media/image19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ll Wo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22;p2">
            <a:extLst>
              <a:ext uri="{FF2B5EF4-FFF2-40B4-BE49-F238E27FC236}">
                <a16:creationId xmlns:a16="http://schemas.microsoft.com/office/drawing/2014/main" id="{F7646FFB-3C0D-6945-BD71-41AAE6BE0436}"/>
              </a:ext>
            </a:extLst>
          </p:cNvPr>
          <p:cNvSpPr/>
          <p:nvPr userDrawn="1"/>
        </p:nvSpPr>
        <p:spPr>
          <a:xfrm>
            <a:off x="301871" y="92761"/>
            <a:ext cx="4813053" cy="8084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Bell Work</a:t>
            </a:r>
            <a:endParaRPr sz="36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9" name="Google Shape;22;p2" descr="Image result for mini whiteboard">
            <a:extLst>
              <a:ext uri="{FF2B5EF4-FFF2-40B4-BE49-F238E27FC236}">
                <a16:creationId xmlns:a16="http://schemas.microsoft.com/office/drawing/2014/main" id="{E768592F-7216-6343-A15C-82512243A01E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3686082" y="2200277"/>
            <a:ext cx="8386856" cy="4515607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28;p2">
            <a:extLst>
              <a:ext uri="{FF2B5EF4-FFF2-40B4-BE49-F238E27FC236}">
                <a16:creationId xmlns:a16="http://schemas.microsoft.com/office/drawing/2014/main" id="{4FEBA44E-06A3-8A42-BE7D-C944D8E42BE1}"/>
              </a:ext>
            </a:extLst>
          </p:cNvPr>
          <p:cNvSpPr/>
          <p:nvPr userDrawn="1"/>
        </p:nvSpPr>
        <p:spPr>
          <a:xfrm>
            <a:off x="8472488" y="121338"/>
            <a:ext cx="3600450" cy="1145988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 b="0" cap="none" dirty="0">
              <a:solidFill>
                <a:srgbClr val="7030A0"/>
              </a:solidFill>
              <a:latin typeface="OpenDyslexic" panose="00000500000000000000" pitchFamily="50" charset="0"/>
              <a:ea typeface="Questrial"/>
              <a:cs typeface="Questrial"/>
              <a:sym typeface="Questrial"/>
            </a:endParaRPr>
          </a:p>
        </p:txBody>
      </p:sp>
      <p:pic>
        <p:nvPicPr>
          <p:cNvPr id="11" name="Google Shape;31;p2" descr="Image result for golden rules">
            <a:extLst>
              <a:ext uri="{FF2B5EF4-FFF2-40B4-BE49-F238E27FC236}">
                <a16:creationId xmlns:a16="http://schemas.microsoft.com/office/drawing/2014/main" id="{47F7E901-55FF-D24B-A649-6E321DAE3DB4}"/>
              </a:ext>
            </a:extLst>
          </p:cNvPr>
          <p:cNvPicPr preferRelativeResize="0"/>
          <p:nvPr userDrawn="1"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86082" y="1025956"/>
            <a:ext cx="981202" cy="981202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32;p2">
            <a:extLst>
              <a:ext uri="{FF2B5EF4-FFF2-40B4-BE49-F238E27FC236}">
                <a16:creationId xmlns:a16="http://schemas.microsoft.com/office/drawing/2014/main" id="{EFF46BF7-6CB1-FF4A-962F-5EA96048CA90}"/>
              </a:ext>
            </a:extLst>
          </p:cNvPr>
          <p:cNvSpPr txBox="1"/>
          <p:nvPr userDrawn="1"/>
        </p:nvSpPr>
        <p:spPr>
          <a:xfrm>
            <a:off x="4824353" y="1029979"/>
            <a:ext cx="6714238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Log on to the computer</a:t>
            </a:r>
            <a:endParaRPr sz="1600" dirty="0">
              <a:latin typeface="OpenDyslexic" panose="00000500000000000000" pitchFamily="50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Log onto Google Classroom</a:t>
            </a:r>
            <a:endParaRPr sz="1600" dirty="0">
              <a:latin typeface="OpenDyslexic" panose="00000500000000000000" pitchFamily="50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Answer the questions below with your whiteboard pen, whilst logging in</a:t>
            </a:r>
            <a:endParaRPr sz="1600" dirty="0">
              <a:solidFill>
                <a:srgbClr val="FF0000"/>
              </a:solidFill>
              <a:latin typeface="OpenDyslexic" panose="00000500000000000000" pitchFamily="50" charset="0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3" name="Google Shape;33;p2" descr="Image result for whiteboard pen">
            <a:extLst>
              <a:ext uri="{FF2B5EF4-FFF2-40B4-BE49-F238E27FC236}">
                <a16:creationId xmlns:a16="http://schemas.microsoft.com/office/drawing/2014/main" id="{4F5FC21C-82DF-F64E-B3B5-C01D0AC07DCB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443169">
            <a:off x="10885067" y="4627978"/>
            <a:ext cx="1307046" cy="16364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29;p2">
            <a:extLst>
              <a:ext uri="{FF2B5EF4-FFF2-40B4-BE49-F238E27FC236}">
                <a16:creationId xmlns:a16="http://schemas.microsoft.com/office/drawing/2014/main" id="{A10AEAD6-C0D0-9244-AAB7-6CA5881912F5}"/>
              </a:ext>
            </a:extLst>
          </p:cNvPr>
          <p:cNvPicPr preferRelativeResize="0"/>
          <p:nvPr userDrawn="1"/>
        </p:nvPicPr>
        <p:blipFill rotWithShape="1">
          <a:blip r:embed="rId6" cstate="screen">
            <a:alphaModFix/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34580" y="244490"/>
            <a:ext cx="1329916" cy="54660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7D796AD9-50DF-7344-8BAD-4B7C2B84FB3E}"/>
              </a:ext>
            </a:extLst>
          </p:cNvPr>
          <p:cNvSpPr/>
          <p:nvPr userDrawn="1"/>
        </p:nvSpPr>
        <p:spPr>
          <a:xfrm>
            <a:off x="14288" y="2172769"/>
            <a:ext cx="3500438" cy="2274297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OpenDyslexic" panose="00000500000000000000" pitchFamily="50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36AD4BF-0C75-9D4A-8722-CB87B6C78062}"/>
              </a:ext>
            </a:extLst>
          </p:cNvPr>
          <p:cNvSpPr/>
          <p:nvPr userDrawn="1"/>
        </p:nvSpPr>
        <p:spPr>
          <a:xfrm>
            <a:off x="14288" y="4467907"/>
            <a:ext cx="3500438" cy="2357436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OpenDyslexic" panose="00000500000000000000" pitchFamily="50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F30258F-D7EC-074A-A2C9-96B64AEB69DE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OpenDyslexic" panose="00000500000000000000" pitchFamily="50" charset="0"/>
            </a:endParaRPr>
          </a:p>
        </p:txBody>
      </p:sp>
      <p:pic>
        <p:nvPicPr>
          <p:cNvPr id="19" name="Google Shape;395;p52" descr="Related image">
            <a:extLst>
              <a:ext uri="{FF2B5EF4-FFF2-40B4-BE49-F238E27FC236}">
                <a16:creationId xmlns:a16="http://schemas.microsoft.com/office/drawing/2014/main" id="{DC21A8EF-C016-E242-B6AB-93C833E46868}"/>
              </a:ext>
            </a:extLst>
          </p:cNvPr>
          <p:cNvPicPr preferRelativeResize="0"/>
          <p:nvPr userDrawn="1"/>
        </p:nvPicPr>
        <p:blipFill rotWithShape="1"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73" y="4452020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2">
            <a:extLst>
              <a:ext uri="{FF2B5EF4-FFF2-40B4-BE49-F238E27FC236}">
                <a16:creationId xmlns:a16="http://schemas.microsoft.com/office/drawing/2014/main" id="{F1EB8D79-EAC6-6E4B-A996-DB764C89FE13}"/>
              </a:ext>
            </a:extLst>
          </p:cNvPr>
          <p:cNvSpPr/>
          <p:nvPr userDrawn="1"/>
        </p:nvSpPr>
        <p:spPr>
          <a:xfrm>
            <a:off x="571490" y="4541887"/>
            <a:ext cx="2043117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sz="1600"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46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129382" y="2702881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2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48" name="Text Placeholder 47"/>
          <p:cNvSpPr>
            <a:spLocks noGrp="1"/>
          </p:cNvSpPr>
          <p:nvPr>
            <p:ph type="body" sz="quarter" idx="12" hasCustomPrompt="1"/>
          </p:nvPr>
        </p:nvSpPr>
        <p:spPr>
          <a:xfrm>
            <a:off x="150444" y="5125351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2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50" name="Text Placeholder 49"/>
          <p:cNvSpPr>
            <a:spLocks noGrp="1"/>
          </p:cNvSpPr>
          <p:nvPr>
            <p:ph type="body" sz="quarter" idx="13" hasCustomPrompt="1"/>
          </p:nvPr>
        </p:nvSpPr>
        <p:spPr>
          <a:xfrm>
            <a:off x="8614611" y="161569"/>
            <a:ext cx="3298019" cy="1105757"/>
          </a:xfrm>
        </p:spPr>
        <p:txBody>
          <a:bodyPr>
            <a:noAutofit/>
          </a:bodyPr>
          <a:lstStyle>
            <a:lvl1pPr marL="0" indent="0" algn="ctr">
              <a:buNone/>
              <a:defRPr sz="1600" b="0" baseline="0">
                <a:solidFill>
                  <a:srgbClr val="7030A0"/>
                </a:solidFill>
                <a:latin typeface="OpenDyslexic" panose="00000500000000000000" pitchFamily="50" charset="0"/>
              </a:defRPr>
            </a:lvl1pPr>
            <a:lvl2pPr>
              <a:defRPr sz="1800">
                <a:latin typeface="Questrial"/>
              </a:defRPr>
            </a:lvl2pPr>
            <a:lvl3pPr>
              <a:defRPr sz="1800">
                <a:latin typeface="Questrial"/>
              </a:defRPr>
            </a:lvl3pPr>
            <a:lvl4pPr>
              <a:defRPr sz="1800">
                <a:latin typeface="Questrial"/>
              </a:defRPr>
            </a:lvl4pPr>
            <a:lvl5pPr>
              <a:defRPr sz="1800">
                <a:latin typeface="Questrial"/>
              </a:defRPr>
            </a:lvl5pPr>
          </a:lstStyle>
          <a:p>
            <a:pPr lvl="0"/>
            <a:r>
              <a:rPr lang="en-GB" dirty="0"/>
              <a:t>Put job, how much it earns on average, and next steps up here. Link this to the topic</a:t>
            </a:r>
          </a:p>
        </p:txBody>
      </p:sp>
      <p:sp>
        <p:nvSpPr>
          <p:cNvPr id="24" name="Google Shape;22;p2">
            <a:extLst>
              <a:ext uri="{FF2B5EF4-FFF2-40B4-BE49-F238E27FC236}">
                <a16:creationId xmlns:a16="http://schemas.microsoft.com/office/drawing/2014/main" id="{101EA0D4-D97A-EC4C-9DBA-73DCFBC3B0FE}"/>
              </a:ext>
            </a:extLst>
          </p:cNvPr>
          <p:cNvSpPr/>
          <p:nvPr userDrawn="1"/>
        </p:nvSpPr>
        <p:spPr>
          <a:xfrm>
            <a:off x="585779" y="2239014"/>
            <a:ext cx="2173750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sz="1600"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25" name="Picture 24" descr="Image result for key words">
            <a:extLst>
              <a:ext uri="{FF2B5EF4-FFF2-40B4-BE49-F238E27FC236}">
                <a16:creationId xmlns:a16="http://schemas.microsoft.com/office/drawing/2014/main" id="{D18A5497-82A4-BE47-9054-AE0C81A9CD64}"/>
              </a:ext>
            </a:extLst>
          </p:cNvPr>
          <p:cNvPicPr/>
          <p:nvPr userDrawn="1"/>
        </p:nvPicPr>
        <p:blipFill>
          <a:blip r:embed="rId8" r:link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78" y="2220573"/>
            <a:ext cx="453186" cy="453186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ECE33C7A-CF50-4FBF-9680-59FFF5471D2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23805" y="3271278"/>
            <a:ext cx="7066507" cy="2946959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OpenDyslexic" panose="00000500000000000000" pitchFamily="50" charset="0"/>
              </a:defRPr>
            </a:lvl1pPr>
            <a:lvl2pPr marL="457200" indent="0">
              <a:buNone/>
              <a:defRPr>
                <a:latin typeface="OpenDyslexic" panose="00000500000000000000" pitchFamily="50" charset="0"/>
              </a:defRPr>
            </a:lvl2pPr>
            <a:lvl3pPr marL="914400" indent="0">
              <a:buNone/>
              <a:defRPr>
                <a:latin typeface="OpenDyslexic" panose="00000500000000000000" pitchFamily="50" charset="0"/>
              </a:defRPr>
            </a:lvl3pPr>
            <a:lvl4pPr marL="1371600" indent="0">
              <a:buNone/>
              <a:defRPr>
                <a:latin typeface="OpenDyslexic" panose="00000500000000000000" pitchFamily="50" charset="0"/>
              </a:defRPr>
            </a:lvl4pPr>
            <a:lvl5pPr marL="1828800" indent="0">
              <a:buNone/>
              <a:defRPr>
                <a:latin typeface="OpenDyslexic" panose="00000500000000000000" pitchFamily="50" charset="0"/>
              </a:defRPr>
            </a:lvl5pPr>
          </a:lstStyle>
          <a:p>
            <a:pPr lvl="0"/>
            <a:r>
              <a:rPr lang="en-US" dirty="0"/>
              <a:t>Write text here</a:t>
            </a:r>
            <a:endParaRPr lang="en-GB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CC34EDB-53FC-4D57-9116-C3A96F2D2714}"/>
              </a:ext>
            </a:extLst>
          </p:cNvPr>
          <p:cNvSpPr txBox="1"/>
          <p:nvPr userDrawn="1"/>
        </p:nvSpPr>
        <p:spPr>
          <a:xfrm>
            <a:off x="4493623" y="2594220"/>
            <a:ext cx="68966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  <a:latin typeface="OpenDyslexic" panose="00000500000000000000" pitchFamily="50" charset="0"/>
              </a:rPr>
              <a:t>On the desk with your whiteboard pen:</a:t>
            </a: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51" name="ShockwaveFlash1"/>
                <p:cNvPicPr>
                  <a:picLocks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6450446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stering Task (Screensho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7A0C308D-D1D1-044A-81F3-2365CB3D6CB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48" b="99219" l="9961" r="89844">
                        <a14:foregroundMark x1="57422" y1="4688" x2="41992" y2="4492"/>
                        <a14:foregroundMark x1="48242" y1="95117" x2="53320" y2="95313"/>
                        <a14:foregroundMark x1="51953" y1="99414" x2="50977" y2="99609"/>
                        <a14:foregroundMark x1="23633" y1="26758" x2="25977" y2="32227"/>
                        <a14:foregroundMark x1="73438" y1="41016" x2="74023" y2="18945"/>
                        <a14:foregroundMark x1="73714" y1="51939" x2="73633" y2="52148"/>
                        <a14:foregroundMark x1="65039" y1="2344" x2="36914" y2="2930"/>
                        <a14:foregroundMark x1="36914" y1="2930" x2="33398" y2="2148"/>
                        <a14:foregroundMark x1="61328" y1="27344" x2="61160" y2="27723"/>
                        <a14:foregroundMark x1="27027" y1="8108" x2="29730" y2="46847"/>
                        <a14:foregroundMark x1="63964" y1="9910" x2="54955" y2="21622"/>
                        <a14:foregroundMark x1="52252" y1="60360" x2="47748" y2="76577"/>
                        <a14:foregroundMark x1="73874" y1="12613" x2="63964" y2="34234"/>
                        <a14:foregroundMark x1="60360" y1="84685" x2="62162" y2="85586"/>
                        <a14:foregroundMark x1="63063" y1="85586" x2="54955" y2="85586"/>
                        <a14:backgroundMark x1="29297" y1="4688" x2="36914" y2="21680"/>
                        <a14:backgroundMark x1="36914" y1="21680" x2="38672" y2="23438"/>
                        <a14:backgroundMark x1="65793" y1="13558" x2="70508" y2="4297"/>
                        <a14:backgroundMark x1="52344" y1="42383" x2="68750" y2="48633"/>
                        <a14:backgroundMark x1="93555" y1="7227" x2="93164" y2="44922"/>
                        <a14:backgroundMark x1="92188" y1="45508" x2="90234" y2="85547"/>
                        <a14:backgroundMark x1="90234" y1="85547" x2="88867" y2="89844"/>
                        <a14:backgroundMark x1="16992" y1="10742" x2="21680" y2="7422"/>
                        <a14:backgroundMark x1="23633" y1="3711" x2="20313" y2="7422"/>
                        <a14:backgroundMark x1="60352" y1="22656" x2="39844" y2="22266"/>
                        <a14:backgroundMark x1="39844" y1="22266" x2="39063" y2="21875"/>
                        <a14:backgroundMark x1="49805" y1="22461" x2="59766" y2="22461"/>
                        <a14:backgroundMark x1="64754" y1="13198" x2="69336" y2="4688"/>
                        <a14:backgroundMark x1="59766" y1="22461" x2="61164" y2="19865"/>
                        <a14:backgroundMark x1="63834" y1="20791" x2="61336" y2="27347"/>
                        <a14:backgroundMark x1="70117" y1="4297" x2="66496" y2="13801"/>
                        <a14:backgroundMark x1="57044" y1="37587" x2="54102" y2="40039"/>
                        <a14:backgroundMark x1="73633" y1="53516" x2="74182" y2="52352"/>
                        <a14:backgroundMark x1="87266" y1="26663" x2="89258" y2="24219"/>
                        <a14:backgroundMark x1="40625" y1="44336" x2="27148" y2="53320"/>
                        <a14:backgroundMark x1="34766" y1="46484" x2="32813" y2="48242"/>
                        <a14:backgroundMark x1="43555" y1="43359" x2="36328" y2="45703"/>
                        <a14:backgroundMark x1="88672" y1="23828" x2="75586" y2="52734"/>
                        <a14:backgroundMark x1="69922" y1="3906" x2="70703" y2="2148"/>
                        <a14:backgroundMark x1="72070" y1="1758" x2="66875" y2="13933"/>
                        <a14:backgroundMark x1="71875" y1="53906" x2="68750" y2="50781"/>
                        <a14:backgroundMark x1="24414" y1="3711" x2="21875" y2="5859"/>
                        <a14:backgroundMark x1="66602" y1="13477" x2="63672" y2="19922"/>
                        <a14:backgroundMark x1="68750" y1="4297" x2="61328" y2="19922"/>
                        <a14:backgroundMark x1="59961" y1="27344" x2="56055" y2="39258"/>
                        <a14:backgroundMark x1="29297" y1="2344" x2="27148" y2="1758"/>
                        <a14:backgroundMark x1="25000" y1="2539" x2="24023" y2="4297"/>
                        <a14:backgroundMark x1="17383" y1="11328" x2="11914" y2="17969"/>
                        <a14:backgroundMark x1="11914" y1="17969" x2="11523" y2="17969"/>
                        <a14:backgroundMark x1="58008" y1="84180" x2="59375" y2="86719"/>
                        <a14:backgroundMark x1="65039" y1="70117" x2="63477" y2="72656"/>
                        <a14:backgroundMark x1="49805" y1="52148" x2="48438" y2="52734"/>
                        <a14:backgroundMark x1="63672" y1="97266" x2="62500" y2="97852"/>
                        <a14:backgroundMark x1="72656" y1="87695" x2="72656" y2="87695"/>
                        <a14:backgroundMark x1="73633" y1="87109" x2="72656" y2="87305"/>
                        <a14:backgroundMark x1="41211" y1="99609" x2="41211" y2="996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88614" y="173784"/>
            <a:ext cx="633047" cy="633047"/>
          </a:xfrm>
          <a:prstGeom prst="rect">
            <a:avLst/>
          </a:prstGeom>
        </p:spPr>
      </p:pic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21;p2">
            <a:extLst>
              <a:ext uri="{FF2B5EF4-FFF2-40B4-BE49-F238E27FC236}">
                <a16:creationId xmlns:a16="http://schemas.microsoft.com/office/drawing/2014/main" id="{BACAEEE7-6053-4343-B54E-B0C113F6D26F}"/>
              </a:ext>
            </a:extLst>
          </p:cNvPr>
          <p:cNvSpPr/>
          <p:nvPr userDrawn="1"/>
        </p:nvSpPr>
        <p:spPr>
          <a:xfrm>
            <a:off x="5851475" y="6413"/>
            <a:ext cx="9734774" cy="936157"/>
          </a:xfrm>
          <a:prstGeom prst="flowChartInputOutput">
            <a:avLst/>
          </a:prstGeom>
          <a:solidFill>
            <a:srgbClr val="7030A0">
              <a:alpha val="50000"/>
            </a:srgbClr>
          </a:solidFill>
          <a:ln w="12700" cap="flat" cmpd="sng">
            <a:solidFill>
              <a:srgbClr val="7030A0">
                <a:alpha val="50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2" name="Google Shape;79;p10">
            <a:extLst>
              <a:ext uri="{FF2B5EF4-FFF2-40B4-BE49-F238E27FC236}">
                <a16:creationId xmlns:a16="http://schemas.microsoft.com/office/drawing/2014/main" id="{66432C31-12D4-5C41-BDC1-BBE9CF39D054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438" y="105283"/>
            <a:ext cx="726190" cy="712225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9EC73A0-46C9-3942-80F0-17E4E9D21ECB}"/>
              </a:ext>
            </a:extLst>
          </p:cNvPr>
          <p:cNvSpPr/>
          <p:nvPr userDrawn="1"/>
        </p:nvSpPr>
        <p:spPr>
          <a:xfrm>
            <a:off x="14288" y="2172769"/>
            <a:ext cx="3500438" cy="2274297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3E1ECBB-D152-0646-A777-819EE7B85A12}"/>
              </a:ext>
            </a:extLst>
          </p:cNvPr>
          <p:cNvSpPr/>
          <p:nvPr userDrawn="1"/>
        </p:nvSpPr>
        <p:spPr>
          <a:xfrm>
            <a:off x="14288" y="4467907"/>
            <a:ext cx="3500438" cy="2357436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51E81AE-057C-4645-B876-9152709B0C59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16" name="Google Shape;395;p52" descr="Related image">
            <a:extLst>
              <a:ext uri="{FF2B5EF4-FFF2-40B4-BE49-F238E27FC236}">
                <a16:creationId xmlns:a16="http://schemas.microsoft.com/office/drawing/2014/main" id="{E36466BA-CA8C-D748-A5B7-E26DA841CB08}"/>
              </a:ext>
            </a:extLst>
          </p:cNvPr>
          <p:cNvPicPr preferRelativeResize="0"/>
          <p:nvPr userDrawn="1"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73" y="4452020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22;p2">
            <a:extLst>
              <a:ext uri="{FF2B5EF4-FFF2-40B4-BE49-F238E27FC236}">
                <a16:creationId xmlns:a16="http://schemas.microsoft.com/office/drawing/2014/main" id="{29CA86B3-5FCF-1442-B5D0-68A6A9A19542}"/>
              </a:ext>
            </a:extLst>
          </p:cNvPr>
          <p:cNvSpPr/>
          <p:nvPr userDrawn="1"/>
        </p:nvSpPr>
        <p:spPr>
          <a:xfrm>
            <a:off x="571490" y="4541887"/>
            <a:ext cx="2279286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2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129382" y="2702881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23" name="Text Placeholder 47"/>
          <p:cNvSpPr>
            <a:spLocks noGrp="1"/>
          </p:cNvSpPr>
          <p:nvPr>
            <p:ph type="body" sz="quarter" idx="12" hasCustomPrompt="1"/>
          </p:nvPr>
        </p:nvSpPr>
        <p:spPr>
          <a:xfrm>
            <a:off x="150444" y="5125351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25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891061" y="134774"/>
            <a:ext cx="4960414" cy="682003"/>
          </a:xfrm>
        </p:spPr>
        <p:txBody>
          <a:bodyPr>
            <a:noAutofit/>
          </a:bodyPr>
          <a:lstStyle>
            <a:lvl1pPr marL="0" indent="0">
              <a:buNone/>
              <a:defRPr sz="3600" b="1" baseline="0">
                <a:solidFill>
                  <a:schemeClr val="bg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Title of Task</a:t>
            </a:r>
            <a:endParaRPr lang="en-US" dirty="0"/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4" hasCustomPrompt="1"/>
          </p:nvPr>
        </p:nvSpPr>
        <p:spPr>
          <a:xfrm>
            <a:off x="7535164" y="173784"/>
            <a:ext cx="3812227" cy="727073"/>
          </a:xfrm>
        </p:spPr>
        <p:txBody>
          <a:bodyPr>
            <a:noAutofit/>
          </a:bodyPr>
          <a:lstStyle>
            <a:lvl1pPr marL="0" indent="0">
              <a:buNone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Mastering objective here</a:t>
            </a:r>
            <a:endParaRPr lang="en-US" dirty="0"/>
          </a:p>
        </p:txBody>
      </p:sp>
      <p:sp>
        <p:nvSpPr>
          <p:cNvPr id="28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3629819" y="1077342"/>
            <a:ext cx="8401759" cy="1491727"/>
          </a:xfrm>
        </p:spPr>
        <p:txBody>
          <a:bodyPr>
            <a:noAutofit/>
          </a:bodyPr>
          <a:lstStyle>
            <a:lvl1pPr marL="0" indent="0" algn="ctr">
              <a:buNone/>
              <a:defRPr sz="20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task here</a:t>
            </a:r>
            <a:endParaRPr lang="en-US" dirty="0"/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D9938DFA-A6AF-FC49-A5FC-FED3D9DC2D2F}"/>
              </a:ext>
            </a:extLst>
          </p:cNvPr>
          <p:cNvSpPr/>
          <p:nvPr userDrawn="1"/>
        </p:nvSpPr>
        <p:spPr>
          <a:xfrm>
            <a:off x="3650882" y="2694863"/>
            <a:ext cx="8380696" cy="4017987"/>
          </a:xfrm>
          <a:prstGeom prst="roundRect">
            <a:avLst/>
          </a:prstGeom>
          <a:solidFill>
            <a:srgbClr val="7030A0">
              <a:alpha val="5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OpenDyslexic" panose="00000500000000000000" pitchFamily="50" charset="0"/>
              </a:rPr>
              <a:t>Put your</a:t>
            </a:r>
            <a:r>
              <a:rPr lang="en-GB" baseline="0" dirty="0">
                <a:latin typeface="OpenDyslexic" panose="00000500000000000000" pitchFamily="50" charset="0"/>
              </a:rPr>
              <a:t> screenshot inside this box</a:t>
            </a:r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30" name="Google Shape;22;p2">
            <a:extLst>
              <a:ext uri="{FF2B5EF4-FFF2-40B4-BE49-F238E27FC236}">
                <a16:creationId xmlns:a16="http://schemas.microsoft.com/office/drawing/2014/main" id="{5239D1B4-7C3E-AB4E-869A-12C1653BD53D}"/>
              </a:ext>
            </a:extLst>
          </p:cNvPr>
          <p:cNvSpPr/>
          <p:nvPr userDrawn="1"/>
        </p:nvSpPr>
        <p:spPr>
          <a:xfrm>
            <a:off x="585778" y="2239014"/>
            <a:ext cx="2493597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31" name="Picture 30" descr="Image result for key words">
            <a:extLst>
              <a:ext uri="{FF2B5EF4-FFF2-40B4-BE49-F238E27FC236}">
                <a16:creationId xmlns:a16="http://schemas.microsoft.com/office/drawing/2014/main" id="{E5B68544-722A-CF4B-910A-DF44728E1185}"/>
              </a:ext>
            </a:extLst>
          </p:cNvPr>
          <p:cNvPicPr/>
          <p:nvPr userDrawn="1"/>
        </p:nvPicPr>
        <p:blipFill>
          <a:blip r:embed="rId7" r:link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78" y="2220573"/>
            <a:ext cx="453186" cy="453186"/>
          </a:xfrm>
          <a:prstGeom prst="rect">
            <a:avLst/>
          </a:prstGeom>
          <a:noFill/>
          <a:ln>
            <a:noFill/>
          </a:ln>
        </p:spPr>
      </p:pic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24" name="ShockwaveFlash1"/>
                <p:cNvPicPr>
                  <a:picLocks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6421130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21" name="Google Shape;66;p8" descr="Image result for pencil clipart">
            <a:extLst>
              <a:ext uri="{FF2B5EF4-FFF2-40B4-BE49-F238E27FC236}">
                <a16:creationId xmlns:a16="http://schemas.microsoft.com/office/drawing/2014/main" id="{4AEF5249-02C9-6841-AE6F-60868BD3ADAA}"/>
              </a:ext>
            </a:extLst>
          </p:cNvPr>
          <p:cNvPicPr preferRelativeResize="0"/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302" y="153856"/>
            <a:ext cx="609579" cy="593324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891061" y="134774"/>
            <a:ext cx="4960414" cy="682003"/>
          </a:xfrm>
        </p:spPr>
        <p:txBody>
          <a:bodyPr>
            <a:noAutofit/>
          </a:bodyPr>
          <a:lstStyle>
            <a:lvl1pPr marL="0" indent="0">
              <a:buNone/>
              <a:defRPr sz="3600" b="1" baseline="0">
                <a:solidFill>
                  <a:schemeClr val="bg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Title of Task</a:t>
            </a:r>
            <a:endParaRPr lang="en-US" dirty="0"/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139303" y="1077343"/>
            <a:ext cx="11892276" cy="5747999"/>
          </a:xfrm>
        </p:spPr>
        <p:txBody>
          <a:bodyPr>
            <a:noAutofit/>
          </a:bodyPr>
          <a:lstStyle>
            <a:lvl1pPr marL="0" indent="0">
              <a:buNone/>
              <a:defRPr sz="18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content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07425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sks To Comple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21" name="Google Shape;66;p8" descr="Image result for pencil clipart">
            <a:extLst>
              <a:ext uri="{FF2B5EF4-FFF2-40B4-BE49-F238E27FC236}">
                <a16:creationId xmlns:a16="http://schemas.microsoft.com/office/drawing/2014/main" id="{4AEF5249-02C9-6841-AE6F-60868BD3ADAA}"/>
              </a:ext>
            </a:extLst>
          </p:cNvPr>
          <p:cNvPicPr preferRelativeResize="0"/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302" y="153856"/>
            <a:ext cx="609579" cy="593324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891061" y="134774"/>
            <a:ext cx="4960414" cy="682003"/>
          </a:xfrm>
        </p:spPr>
        <p:txBody>
          <a:bodyPr>
            <a:noAutofit/>
          </a:bodyPr>
          <a:lstStyle>
            <a:lvl1pPr marL="0" indent="0">
              <a:buNone/>
              <a:defRPr sz="3600" b="1" baseline="0">
                <a:solidFill>
                  <a:schemeClr val="bg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Title of Task</a:t>
            </a:r>
            <a:endParaRPr lang="en-US" dirty="0"/>
          </a:p>
        </p:txBody>
      </p:sp>
      <p:pic>
        <p:nvPicPr>
          <p:cNvPr id="14338" name="Picture 2" descr="Related image">
            <a:extLst>
              <a:ext uri="{FF2B5EF4-FFF2-40B4-BE49-F238E27FC236}">
                <a16:creationId xmlns:a16="http://schemas.microsoft.com/office/drawing/2014/main" id="{605429C4-6C99-40D8-AD68-0970C38A28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4" y="1123405"/>
            <a:ext cx="7950619" cy="5656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BEAE1EF8-8BE3-48EF-A59D-F75AED083E32}"/>
              </a:ext>
            </a:extLst>
          </p:cNvPr>
          <p:cNvSpPr/>
          <p:nvPr userDrawn="1"/>
        </p:nvSpPr>
        <p:spPr>
          <a:xfrm>
            <a:off x="8684528" y="1"/>
            <a:ext cx="3500438" cy="2279250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1D1F823-A8DE-4B4F-A93E-0D9B42074342}"/>
              </a:ext>
            </a:extLst>
          </p:cNvPr>
          <p:cNvSpPr/>
          <p:nvPr userDrawn="1"/>
        </p:nvSpPr>
        <p:spPr>
          <a:xfrm>
            <a:off x="8684528" y="2295137"/>
            <a:ext cx="3500438" cy="2361725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22" name="Google Shape;395;p52" descr="Related image">
            <a:extLst>
              <a:ext uri="{FF2B5EF4-FFF2-40B4-BE49-F238E27FC236}">
                <a16:creationId xmlns:a16="http://schemas.microsoft.com/office/drawing/2014/main" id="{7704B740-B377-4270-94DE-79BF7812C01D}"/>
              </a:ext>
            </a:extLst>
          </p:cNvPr>
          <p:cNvPicPr preferRelativeResize="0"/>
          <p:nvPr userDrawn="1"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19313" y="2279251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2;p2">
            <a:extLst>
              <a:ext uri="{FF2B5EF4-FFF2-40B4-BE49-F238E27FC236}">
                <a16:creationId xmlns:a16="http://schemas.microsoft.com/office/drawing/2014/main" id="{CB9B2DAA-0CB4-4B96-AE27-A9F2D41ED497}"/>
              </a:ext>
            </a:extLst>
          </p:cNvPr>
          <p:cNvSpPr/>
          <p:nvPr userDrawn="1"/>
        </p:nvSpPr>
        <p:spPr>
          <a:xfrm>
            <a:off x="9241730" y="2369118"/>
            <a:ext cx="2279286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4" name="Text Placeholder 45">
            <a:extLst>
              <a:ext uri="{FF2B5EF4-FFF2-40B4-BE49-F238E27FC236}">
                <a16:creationId xmlns:a16="http://schemas.microsoft.com/office/drawing/2014/main" id="{86F50C77-2F52-485F-8FCD-758F18EA6E4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799622" y="530112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26" name="Text Placeholder 47">
            <a:extLst>
              <a:ext uri="{FF2B5EF4-FFF2-40B4-BE49-F238E27FC236}">
                <a16:creationId xmlns:a16="http://schemas.microsoft.com/office/drawing/2014/main" id="{4F55CCA2-BB62-456A-85C1-00B891256F9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820684" y="2952582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28" name="Google Shape;22;p2">
            <a:extLst>
              <a:ext uri="{FF2B5EF4-FFF2-40B4-BE49-F238E27FC236}">
                <a16:creationId xmlns:a16="http://schemas.microsoft.com/office/drawing/2014/main" id="{75468D02-D337-47BE-A273-A6014D199496}"/>
              </a:ext>
            </a:extLst>
          </p:cNvPr>
          <p:cNvSpPr/>
          <p:nvPr userDrawn="1"/>
        </p:nvSpPr>
        <p:spPr>
          <a:xfrm>
            <a:off x="9256018" y="66245"/>
            <a:ext cx="2493597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29" name="Picture 28" descr="Image result for key words">
            <a:extLst>
              <a:ext uri="{FF2B5EF4-FFF2-40B4-BE49-F238E27FC236}">
                <a16:creationId xmlns:a16="http://schemas.microsoft.com/office/drawing/2014/main" id="{29BF5E1F-FE53-4BF8-9B87-11F5FFD1BECE}"/>
              </a:ext>
            </a:extLst>
          </p:cNvPr>
          <p:cNvPicPr/>
          <p:nvPr userDrawn="1"/>
        </p:nvPicPr>
        <p:blipFill>
          <a:blip r:embed="rId5" r:link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82918" y="47804"/>
            <a:ext cx="453186" cy="453186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D7FC793F-FC54-4B72-860F-7F4E3B2D5D43}"/>
              </a:ext>
            </a:extLst>
          </p:cNvPr>
          <p:cNvSpPr/>
          <p:nvPr userDrawn="1"/>
        </p:nvSpPr>
        <p:spPr>
          <a:xfrm>
            <a:off x="8681996" y="4668461"/>
            <a:ext cx="3500438" cy="2189539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14340" name="Picture 4" descr="Related image">
            <a:extLst>
              <a:ext uri="{FF2B5EF4-FFF2-40B4-BE49-F238E27FC236}">
                <a16:creationId xmlns:a16="http://schemas.microsoft.com/office/drawing/2014/main" id="{D98EF08F-A768-48DD-B733-36183810EFA4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349"/>
          <a:stretch/>
        </p:blipFill>
        <p:spPr bwMode="auto">
          <a:xfrm>
            <a:off x="8769855" y="4807084"/>
            <a:ext cx="522090" cy="312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Google Shape;22;p2">
            <a:extLst>
              <a:ext uri="{FF2B5EF4-FFF2-40B4-BE49-F238E27FC236}">
                <a16:creationId xmlns:a16="http://schemas.microsoft.com/office/drawing/2014/main" id="{237911BA-E4C3-425A-A202-CCB553FC3EDB}"/>
              </a:ext>
            </a:extLst>
          </p:cNvPr>
          <p:cNvSpPr/>
          <p:nvPr userDrawn="1"/>
        </p:nvSpPr>
        <p:spPr>
          <a:xfrm>
            <a:off x="9256018" y="4799038"/>
            <a:ext cx="2279286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Challenge Task: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32" name="Text Placeholder 47">
            <a:extLst>
              <a:ext uri="{FF2B5EF4-FFF2-40B4-BE49-F238E27FC236}">
                <a16:creationId xmlns:a16="http://schemas.microsoft.com/office/drawing/2014/main" id="{BB9B3415-D5C3-4249-B343-0FAF6E69A13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820684" y="5196570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challenge task here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2774BD-0B3C-4940-A7A9-9FBF27A7D8E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49300" y="1619251"/>
            <a:ext cx="6540500" cy="3187834"/>
          </a:xfrm>
        </p:spPr>
        <p:txBody>
          <a:bodyPr/>
          <a:lstStyle>
            <a:lvl1pPr marL="0" indent="0">
              <a:buNone/>
              <a:defRPr>
                <a:latin typeface="OpenDyslexic" panose="00000500000000000000" pitchFamily="50" charset="0"/>
              </a:defRPr>
            </a:lvl1pPr>
            <a:lvl2pPr marL="457200" indent="0">
              <a:buNone/>
              <a:defRPr>
                <a:latin typeface="OpenDyslexic" panose="00000500000000000000" pitchFamily="50" charset="0"/>
              </a:defRPr>
            </a:lvl2pPr>
            <a:lvl3pPr marL="914400" indent="0">
              <a:buNone/>
              <a:defRPr>
                <a:latin typeface="OpenDyslexic" panose="00000500000000000000" pitchFamily="50" charset="0"/>
              </a:defRPr>
            </a:lvl3pPr>
            <a:lvl4pPr marL="1371600" indent="0">
              <a:buNone/>
              <a:defRPr>
                <a:latin typeface="OpenDyslexic" panose="00000500000000000000" pitchFamily="50" charset="0"/>
              </a:defRPr>
            </a:lvl4pPr>
            <a:lvl5pPr marL="1828800" indent="0">
              <a:buNone/>
              <a:defRPr>
                <a:latin typeface="OpenDyslexic" panose="00000500000000000000" pitchFamily="50" charset="0"/>
              </a:defRPr>
            </a:lvl5pPr>
          </a:lstStyle>
          <a:p>
            <a:pPr lvl="0"/>
            <a:r>
              <a:rPr lang="en-US" dirty="0"/>
              <a:t>Enter task to complete here</a:t>
            </a:r>
            <a:endParaRPr lang="en-GB" dirty="0"/>
          </a:p>
        </p:txBody>
      </p:sp>
      <p:pic>
        <p:nvPicPr>
          <p:cNvPr id="14342" name="Picture 6" descr="Image result for loading bar gif transparent">
            <a:extLst>
              <a:ext uri="{FF2B5EF4-FFF2-40B4-BE49-F238E27FC236}">
                <a16:creationId xmlns:a16="http://schemas.microsoft.com/office/drawing/2014/main" id="{5D7CC457-D50C-4C46-8946-33DAAB89264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199" y="4993744"/>
            <a:ext cx="4192367" cy="939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06566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mewo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139303" y="1077344"/>
            <a:ext cx="6429137" cy="3865606"/>
          </a:xfrm>
        </p:spPr>
        <p:txBody>
          <a:bodyPr>
            <a:noAutofit/>
          </a:bodyPr>
          <a:lstStyle>
            <a:lvl1pPr marL="0" indent="0">
              <a:buNone/>
              <a:defRPr sz="18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homework task here</a:t>
            </a:r>
            <a:endParaRPr lang="en-US" dirty="0"/>
          </a:p>
        </p:txBody>
      </p:sp>
      <p:pic>
        <p:nvPicPr>
          <p:cNvPr id="8" name="Picture 12" descr="Image result for homework">
            <a:extLst>
              <a:ext uri="{FF2B5EF4-FFF2-40B4-BE49-F238E27FC236}">
                <a16:creationId xmlns:a16="http://schemas.microsoft.com/office/drawing/2014/main" id="{9A0D1738-086B-A049-8A65-F3CB7F54DC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3601" y="117157"/>
            <a:ext cx="802832" cy="71750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Google Shape;22;p2">
            <a:extLst>
              <a:ext uri="{FF2B5EF4-FFF2-40B4-BE49-F238E27FC236}">
                <a16:creationId xmlns:a16="http://schemas.microsoft.com/office/drawing/2014/main" id="{A683C79A-5CF8-F04C-AF63-CB1E3D3BC3CE}"/>
              </a:ext>
            </a:extLst>
          </p:cNvPr>
          <p:cNvSpPr/>
          <p:nvPr userDrawn="1"/>
        </p:nvSpPr>
        <p:spPr>
          <a:xfrm>
            <a:off x="1304365" y="71437"/>
            <a:ext cx="4467789" cy="844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Homework</a:t>
            </a:r>
            <a:endParaRPr sz="40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D379EB0-9DEE-A448-B780-985042B3033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33" b="97395" l="2077" r="95615">
                        <a14:foregroundMark x1="34000" y1="14888" x2="5923" y2="22457"/>
                        <a14:foregroundMark x1="5923" y1="22457" x2="2154" y2="26923"/>
                        <a14:foregroundMark x1="2154" y1="26923" x2="10769" y2="85360"/>
                        <a14:foregroundMark x1="10769" y1="85360" x2="13077" y2="91811"/>
                        <a14:foregroundMark x1="13077" y1="91811" x2="20385" y2="91811"/>
                        <a14:foregroundMark x1="17769" y1="80645" x2="77615" y2="62779"/>
                        <a14:foregroundMark x1="77615" y1="62779" x2="89538" y2="62035"/>
                        <a14:foregroundMark x1="89538" y1="62035" x2="93000" y2="56948"/>
                        <a14:foregroundMark x1="93000" y1="56948" x2="77000" y2="5831"/>
                        <a14:foregroundMark x1="77000" y1="5831" x2="73296" y2="2295"/>
                        <a14:foregroundMark x1="68992" y1="3248" x2="42154" y2="9677"/>
                        <a14:foregroundMark x1="72929" y1="2305" x2="70746" y2="2828"/>
                        <a14:foregroundMark x1="42154" y1="9677" x2="27000" y2="15385"/>
                        <a14:foregroundMark x1="69846" y1="28164" x2="24077" y2="57072"/>
                        <a14:foregroundMark x1="78538" y1="55335" x2="17154" y2="37841"/>
                        <a14:foregroundMark x1="17154" y1="37841" x2="40769" y2="28660"/>
                        <a14:foregroundMark x1="40769" y1="28660" x2="68000" y2="21960"/>
                        <a14:foregroundMark x1="68000" y1="21960" x2="70308" y2="30397"/>
                        <a14:foregroundMark x1="70308" y1="30397" x2="70154" y2="39578"/>
                        <a14:foregroundMark x1="70154" y1="39578" x2="67308" y2="48139"/>
                        <a14:foregroundMark x1="67308" y1="48139" x2="29385" y2="61414"/>
                        <a14:foregroundMark x1="29385" y1="61414" x2="23154" y2="61663"/>
                        <a14:foregroundMark x1="23154" y1="61663" x2="17923" y2="59429"/>
                        <a14:foregroundMark x1="17923" y1="59429" x2="11923" y2="49752"/>
                        <a14:foregroundMark x1="11923" y1="49752" x2="9692" y2="43300"/>
                        <a14:foregroundMark x1="9692" y1="43300" x2="11000" y2="33623"/>
                        <a14:foregroundMark x1="11000" y1="33623" x2="16000" y2="29653"/>
                        <a14:foregroundMark x1="16000" y1="29653" x2="72308" y2="12283"/>
                        <a14:foregroundMark x1="93385" y1="52605" x2="95846" y2="61538"/>
                        <a14:foregroundMark x1="48077" y1="83127" x2="11154" y2="97395"/>
                        <a14:foregroundMark x1="5231" y1="63524" x2="2077" y2="23945"/>
                        <a14:foregroundMark x1="73760" y1="2272" x2="71308" y2="1613"/>
                        <a14:foregroundMark x1="75923" y1="2854" x2="73830" y2="2291"/>
                        <a14:foregroundMark x1="6769" y1="21092" x2="5077" y2="21836"/>
                        <a14:backgroundMark x1="61462" y1="1985" x2="65692" y2="1613"/>
                        <a14:backgroundMark x1="70154" y1="1365" x2="66154" y2="1613"/>
                        <a14:backgroundMark x1="70000" y1="620" x2="74462" y2="496"/>
                        <a14:backgroundMark x1="74462" y1="496" x2="74538" y2="4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4755" y="971607"/>
            <a:ext cx="4578747" cy="2838822"/>
          </a:xfrm>
          <a:prstGeom prst="rect">
            <a:avLst/>
          </a:prstGeom>
        </p:spPr>
      </p:pic>
      <p:pic>
        <p:nvPicPr>
          <p:cNvPr id="11" name="Picture 2" descr="Related image">
            <a:extLst>
              <a:ext uri="{FF2B5EF4-FFF2-40B4-BE49-F238E27FC236}">
                <a16:creationId xmlns:a16="http://schemas.microsoft.com/office/drawing/2014/main" id="{54D294A1-6171-DC42-B741-873E6C7DA043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0667" b="100000" l="37778" r="100000">
                        <a14:foregroundMark x1="91556" y1="77556" x2="93111" y2="90222"/>
                        <a14:foregroundMark x1="78667" y1="85333" x2="88444" y2="97333"/>
                        <a14:foregroundMark x1="81111" y1="81556" x2="98222" y2="68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8360" t="31407"/>
          <a:stretch/>
        </p:blipFill>
        <p:spPr bwMode="auto">
          <a:xfrm>
            <a:off x="10746639" y="1439360"/>
            <a:ext cx="1287418" cy="143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Google Shape;22;p2">
            <a:extLst>
              <a:ext uri="{FF2B5EF4-FFF2-40B4-BE49-F238E27FC236}">
                <a16:creationId xmlns:a16="http://schemas.microsoft.com/office/drawing/2014/main" id="{620BDE51-9E59-F846-896A-3FD15F0184A7}"/>
              </a:ext>
            </a:extLst>
          </p:cNvPr>
          <p:cNvSpPr/>
          <p:nvPr userDrawn="1"/>
        </p:nvSpPr>
        <p:spPr>
          <a:xfrm>
            <a:off x="8215299" y="3611646"/>
            <a:ext cx="3357929" cy="1626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Write this homework down in your planner</a:t>
            </a:r>
            <a:endParaRPr sz="32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593642-CB50-D349-86C1-15668B0E3771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39303" y="5044440"/>
            <a:ext cx="1681480" cy="1681480"/>
          </a:xfrm>
          <a:prstGeom prst="rect">
            <a:avLst/>
          </a:prstGeom>
        </p:spPr>
      </p:pic>
      <p:sp>
        <p:nvSpPr>
          <p:cNvPr id="15" name="Google Shape;22;p2">
            <a:extLst>
              <a:ext uri="{FF2B5EF4-FFF2-40B4-BE49-F238E27FC236}">
                <a16:creationId xmlns:a16="http://schemas.microsoft.com/office/drawing/2014/main" id="{8DB511DF-020C-7246-96A2-02F5EE3E80AB}"/>
              </a:ext>
            </a:extLst>
          </p:cNvPr>
          <p:cNvSpPr/>
          <p:nvPr userDrawn="1"/>
        </p:nvSpPr>
        <p:spPr>
          <a:xfrm>
            <a:off x="1705386" y="5689710"/>
            <a:ext cx="3357929" cy="634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Due:</a:t>
            </a:r>
            <a:endParaRPr sz="32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6" name="Text Placeholder 45">
            <a:extLst>
              <a:ext uri="{FF2B5EF4-FFF2-40B4-BE49-F238E27FC236}">
                <a16:creationId xmlns:a16="http://schemas.microsoft.com/office/drawing/2014/main" id="{323DC9BA-524F-B341-AA13-9259AEEBFF4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795911" y="5725160"/>
            <a:ext cx="4625969" cy="533400"/>
          </a:xfrm>
        </p:spPr>
        <p:txBody>
          <a:bodyPr>
            <a:noAutofit/>
          </a:bodyPr>
          <a:lstStyle>
            <a:lvl1pPr marL="0" indent="0">
              <a:buNone/>
              <a:defRPr sz="32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date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51498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ading Tas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21;p2">
            <a:extLst>
              <a:ext uri="{FF2B5EF4-FFF2-40B4-BE49-F238E27FC236}">
                <a16:creationId xmlns:a16="http://schemas.microsoft.com/office/drawing/2014/main" id="{B958A0CF-7014-4AD4-8809-046207B3A70C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591EDD1-5BC5-49D9-977F-5D5869F98D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972839"/>
            <a:ext cx="4048348" cy="585250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C1A1257-72F3-4820-A287-80E9DB28532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206875" y="4597400"/>
            <a:ext cx="7824788" cy="2125663"/>
          </a:xfrm>
        </p:spPr>
        <p:txBody>
          <a:bodyPr/>
          <a:lstStyle>
            <a:lvl1pPr marL="0" indent="0">
              <a:buNone/>
              <a:defRPr>
                <a:latin typeface="OpenDyslexic" panose="00000500000000000000" pitchFamily="50" charset="0"/>
              </a:defRPr>
            </a:lvl1pPr>
            <a:lvl2pPr marL="457200" indent="0">
              <a:buNone/>
              <a:defRPr>
                <a:latin typeface="OpenDyslexic" panose="00000500000000000000" pitchFamily="50" charset="0"/>
              </a:defRPr>
            </a:lvl2pPr>
            <a:lvl3pPr marL="914400" indent="0">
              <a:buNone/>
              <a:defRPr>
                <a:latin typeface="OpenDyslexic" panose="00000500000000000000" pitchFamily="50" charset="0"/>
              </a:defRPr>
            </a:lvl3pPr>
            <a:lvl4pPr marL="1371600" indent="0">
              <a:buNone/>
              <a:defRPr>
                <a:latin typeface="OpenDyslexic" panose="00000500000000000000" pitchFamily="50" charset="0"/>
              </a:defRPr>
            </a:lvl4pPr>
            <a:lvl5pPr marL="1828800" indent="0">
              <a:buNone/>
              <a:defRPr>
                <a:latin typeface="OpenDyslexic" panose="00000500000000000000" pitchFamily="50" charset="0"/>
              </a:defRPr>
            </a:lvl5pPr>
          </a:lstStyle>
          <a:p>
            <a:pPr lvl="0"/>
            <a:r>
              <a:rPr lang="en-US" dirty="0"/>
              <a:t>Write questions here</a:t>
            </a:r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8872C36-A590-49CA-B82B-56603D840DBB}"/>
              </a:ext>
            </a:extLst>
          </p:cNvPr>
          <p:cNvSpPr txBox="1"/>
          <p:nvPr userDrawn="1"/>
        </p:nvSpPr>
        <p:spPr>
          <a:xfrm>
            <a:off x="4206875" y="1162594"/>
            <a:ext cx="7824788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OpenDyslexic" panose="00000500000000000000" pitchFamily="50" charset="0"/>
              </a:rPr>
              <a:t>Silently read the piece given to you.</a:t>
            </a:r>
          </a:p>
          <a:p>
            <a:endParaRPr lang="en-GB" sz="2800" dirty="0">
              <a:latin typeface="OpenDyslexic" panose="00000500000000000000" pitchFamily="50" charset="0"/>
            </a:endParaRPr>
          </a:p>
          <a:p>
            <a:r>
              <a:rPr lang="en-GB" sz="2800" dirty="0">
                <a:latin typeface="OpenDyslexic" panose="00000500000000000000" pitchFamily="50" charset="0"/>
              </a:rPr>
              <a:t>Highlight or underline any words you do not understand.</a:t>
            </a:r>
          </a:p>
          <a:p>
            <a:endParaRPr lang="en-GB" sz="2800" dirty="0">
              <a:latin typeface="OpenDyslexic" panose="00000500000000000000" pitchFamily="50" charset="0"/>
            </a:endParaRPr>
          </a:p>
          <a:p>
            <a:r>
              <a:rPr lang="en-GB" sz="2800" dirty="0">
                <a:latin typeface="OpenDyslexic" panose="00000500000000000000" pitchFamily="50" charset="0"/>
              </a:rPr>
              <a:t>Once you have finished reading the text, think about these questions: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7BB453B-3B6E-499A-88B0-E016DE1D82D8}"/>
              </a:ext>
            </a:extLst>
          </p:cNvPr>
          <p:cNvSpPr txBox="1"/>
          <p:nvPr userDrawn="1"/>
        </p:nvSpPr>
        <p:spPr>
          <a:xfrm>
            <a:off x="91440" y="58784"/>
            <a:ext cx="57868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>
                <a:solidFill>
                  <a:schemeClr val="bg1"/>
                </a:solidFill>
                <a:latin typeface="OpenDyslexic" panose="00000500000000000000" pitchFamily="50" charset="0"/>
              </a:rPr>
              <a:t>Reading Task</a:t>
            </a:r>
          </a:p>
        </p:txBody>
      </p:sp>
    </p:spTree>
    <p:extLst>
      <p:ext uri="{BB962C8B-B14F-4D97-AF65-F5344CB8AC3E}">
        <p14:creationId xmlns:p14="http://schemas.microsoft.com/office/powerpoint/2010/main" val="38200448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ole Class Feedb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BACAEEE7-6053-4343-B54E-B0C113F6D26F}"/>
              </a:ext>
            </a:extLst>
          </p:cNvPr>
          <p:cNvSpPr/>
          <p:nvPr userDrawn="1"/>
        </p:nvSpPr>
        <p:spPr>
          <a:xfrm>
            <a:off x="5851475" y="6413"/>
            <a:ext cx="9734774" cy="936157"/>
          </a:xfrm>
          <a:prstGeom prst="flowChartInputOutput">
            <a:avLst/>
          </a:prstGeom>
          <a:solidFill>
            <a:schemeClr val="bg1">
              <a:lumMod val="65000"/>
              <a:alpha val="50000"/>
            </a:schemeClr>
          </a:solidFill>
          <a:ln w="12700" cap="flat" cmpd="sng">
            <a:solidFill>
              <a:schemeClr val="bg1">
                <a:lumMod val="75000"/>
                <a:alpha val="5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22;p2">
            <a:extLst>
              <a:ext uri="{FF2B5EF4-FFF2-40B4-BE49-F238E27FC236}">
                <a16:creationId xmlns:a16="http://schemas.microsoft.com/office/drawing/2014/main" id="{99BB1BFA-FCE3-5A42-B8D1-BA6A4A046D17}"/>
              </a:ext>
            </a:extLst>
          </p:cNvPr>
          <p:cNvSpPr/>
          <p:nvPr userDrawn="1"/>
        </p:nvSpPr>
        <p:spPr>
          <a:xfrm>
            <a:off x="139303" y="71437"/>
            <a:ext cx="5847160" cy="844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Whole Class Feedback</a:t>
            </a:r>
            <a:endParaRPr sz="36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AE8A7AF1-28AB-2446-8859-DBD78510E632}"/>
              </a:ext>
            </a:extLst>
          </p:cNvPr>
          <p:cNvSpPr/>
          <p:nvPr userDrawn="1"/>
        </p:nvSpPr>
        <p:spPr>
          <a:xfrm>
            <a:off x="6086475" y="956858"/>
            <a:ext cx="6100763" cy="2943630"/>
          </a:xfrm>
          <a:prstGeom prst="roundRect">
            <a:avLst/>
          </a:prstGeom>
          <a:solidFill>
            <a:srgbClr val="FFFF00">
              <a:alpha val="4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OpenDyslexic" panose="00000500000000000000" pitchFamily="50" charset="0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D9938DFA-A6AF-FC49-A5FC-FED3D9DC2D2F}"/>
              </a:ext>
            </a:extLst>
          </p:cNvPr>
          <p:cNvSpPr/>
          <p:nvPr userDrawn="1"/>
        </p:nvSpPr>
        <p:spPr>
          <a:xfrm>
            <a:off x="-1787" y="963271"/>
            <a:ext cx="6100763" cy="2943630"/>
          </a:xfrm>
          <a:prstGeom prst="roundRect">
            <a:avLst/>
          </a:prstGeom>
          <a:solidFill>
            <a:srgbClr val="00B050">
              <a:alpha val="4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OpenDyslexic" panose="00000500000000000000" pitchFamily="50" charset="0"/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1EBEF9B9-E3FB-AD47-9F83-DCA4BD504EDA}"/>
              </a:ext>
            </a:extLst>
          </p:cNvPr>
          <p:cNvSpPr/>
          <p:nvPr userDrawn="1"/>
        </p:nvSpPr>
        <p:spPr>
          <a:xfrm>
            <a:off x="6086475" y="3909617"/>
            <a:ext cx="6100763" cy="2943630"/>
          </a:xfrm>
          <a:prstGeom prst="roundRect">
            <a:avLst/>
          </a:prstGeom>
          <a:solidFill>
            <a:srgbClr val="00B0F0">
              <a:alpha val="4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OpenDyslexic" panose="00000500000000000000" pitchFamily="50" charset="0"/>
            </a:endParaRP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A9262C00-01E9-7545-8CAB-9972828A1723}"/>
              </a:ext>
            </a:extLst>
          </p:cNvPr>
          <p:cNvSpPr/>
          <p:nvPr userDrawn="1"/>
        </p:nvSpPr>
        <p:spPr>
          <a:xfrm>
            <a:off x="-1787" y="3916030"/>
            <a:ext cx="6100763" cy="2943630"/>
          </a:xfrm>
          <a:prstGeom prst="roundRect">
            <a:avLst/>
          </a:prstGeom>
          <a:solidFill>
            <a:srgbClr val="FF0000">
              <a:alpha val="4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OpenDyslexic" panose="00000500000000000000" pitchFamily="50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A68545B-D312-F046-8E0B-70DF65C463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5034" l="5415" r="100000">
                        <a14:foregroundMark x1="24549" y1="35544" x2="21119" y2="57143"/>
                        <a14:foregroundMark x1="9567" y1="68027" x2="5596" y2="68707"/>
                        <a14:foregroundMark x1="40072" y1="38095" x2="44224" y2="48299"/>
                        <a14:foregroundMark x1="66426" y1="31633" x2="66426" y2="34184"/>
                        <a14:foregroundMark x1="69134" y1="54592" x2="69134" y2="54592"/>
                        <a14:foregroundMark x1="48917" y1="65476" x2="48917" y2="65476"/>
                        <a14:backgroundMark x1="21119" y1="4932" x2="15704" y2="20748"/>
                        <a14:backgroundMark x1="93502" y1="52041" x2="99819" y2="549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78150" y="3932718"/>
            <a:ext cx="854769" cy="90687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853ADE7-9C4D-1E43-8042-03C4FB8F72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73" b="98429" l="7273" r="90101">
                        <a14:foregroundMark x1="83838" y1="34031" x2="85657" y2="36475"/>
                        <a14:foregroundMark x1="63838" y1="16056" x2="63636" y2="16056"/>
                        <a14:foregroundMark x1="79192" y1="22688" x2="76566" y2="23735"/>
                        <a14:foregroundMark x1="30505" y1="90750" x2="29697" y2="94764"/>
                        <a14:foregroundMark x1="7273" y1="48168" x2="8081" y2="59162"/>
                        <a14:foregroundMark x1="82424" y1="74695" x2="90303" y2="75393"/>
                        <a14:backgroundMark x1="52525" y1="14311" x2="54141" y2="17277"/>
                        <a14:backgroundMark x1="56364" y1="12565" x2="57172" y2="13962"/>
                        <a14:backgroundMark x1="82828" y1="28621" x2="78384" y2="29843"/>
                        <a14:backgroundMark x1="81212" y1="31588" x2="81212" y2="31588"/>
                        <a14:backgroundMark x1="80808" y1="31937" x2="80808" y2="31937"/>
                        <a14:backgroundMark x1="78384" y1="31239" x2="80808" y2="31239"/>
                        <a14:backgroundMark x1="84646" y1="30541" x2="81212" y2="31937"/>
                        <a14:backgroundMark x1="81212" y1="26876" x2="77980" y2="27225"/>
                        <a14:backgroundMark x1="72121" y1="17976" x2="74141" y2="21815"/>
                        <a14:backgroundMark x1="53333" y1="13962" x2="58384" y2="14660"/>
                        <a14:backgroundMark x1="57980" y1="13264" x2="56768" y2="16928"/>
                        <a14:backgroundMark x1="74545" y1="21640" x2="73737" y2="23037"/>
                        <a14:backgroundMark x1="76162" y1="18674" x2="74747" y2="21291"/>
                        <a14:backgroundMark x1="57980" y1="12565" x2="59596" y2="15358"/>
                        <a14:backgroundMark x1="19192" y1="98429" x2="23030" y2="98778"/>
                        <a14:backgroundMark x1="17980" y1="98080" x2="23434" y2="98080"/>
                        <a14:backgroundMark x1="25859" y1="98080" x2="23030" y2="98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728" y="942569"/>
            <a:ext cx="763930" cy="88340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DBDF7E8-E2CD-A842-A9CD-DF6963D40D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380" b="91971" l="0" r="93946">
                        <a14:foregroundMark x1="42797" y1="8273" x2="70355" y2="9732"/>
                        <a14:foregroundMark x1="87474" y1="33820" x2="91023" y2="61314"/>
                        <a14:foregroundMark x1="69937" y1="90998" x2="42797" y2="91971"/>
                        <a14:foregroundMark x1="89770" y1="60341" x2="94363" y2="38929"/>
                        <a14:foregroundMark x1="63883" y1="5353" x2="47182" y2="4380"/>
                        <a14:foregroundMark x1="13152" y1="74939" x2="6472" y2="76886"/>
                        <a14:backgroundMark x1="3758" y1="79319" x2="209" y2="798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303" y="4069138"/>
            <a:ext cx="739775" cy="63403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DABC547-3CE7-F641-A296-D6A69B2DF4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592" b="94005" l="2347" r="95487">
                        <a14:foregroundMark x1="61372" y1="10072" x2="42419" y2="9592"/>
                        <a14:foregroundMark x1="85740" y1="77698" x2="93682" y2="81535"/>
                        <a14:foregroundMark x1="93682" y1="82254" x2="95487" y2="83213"/>
                        <a14:foregroundMark x1="63538" y1="92566" x2="41516" y2="94005"/>
                        <a14:foregroundMark x1="10830" y1="51079" x2="5957" y2="51559"/>
                        <a14:foregroundMark x1="69856" y1="36691" x2="39350" y2="19424"/>
                        <a14:foregroundMark x1="45668" y1="88489" x2="33755" y2="75779"/>
                        <a14:foregroundMark x1="4513" y1="51079" x2="2527" y2="515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78151" y="1062907"/>
            <a:ext cx="854769" cy="642730"/>
          </a:xfrm>
          <a:prstGeom prst="rect">
            <a:avLst/>
          </a:prstGeom>
        </p:spPr>
      </p:pic>
      <p:sp>
        <p:nvSpPr>
          <p:cNvPr id="18" name="Google Shape;22;p2">
            <a:extLst>
              <a:ext uri="{FF2B5EF4-FFF2-40B4-BE49-F238E27FC236}">
                <a16:creationId xmlns:a16="http://schemas.microsoft.com/office/drawing/2014/main" id="{DDA0AD86-CC1A-2E47-A0E0-157B062C0329}"/>
              </a:ext>
            </a:extLst>
          </p:cNvPr>
          <p:cNvSpPr/>
          <p:nvPr userDrawn="1"/>
        </p:nvSpPr>
        <p:spPr>
          <a:xfrm>
            <a:off x="1127173" y="1206840"/>
            <a:ext cx="4724302" cy="370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Things we did well:</a:t>
            </a:r>
            <a:endParaRPr sz="1600"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22;p2">
            <a:extLst>
              <a:ext uri="{FF2B5EF4-FFF2-40B4-BE49-F238E27FC236}">
                <a16:creationId xmlns:a16="http://schemas.microsoft.com/office/drawing/2014/main" id="{1EE2EC76-3069-9A43-A89C-A6164E48E4D2}"/>
              </a:ext>
            </a:extLst>
          </p:cNvPr>
          <p:cNvSpPr/>
          <p:nvPr userDrawn="1"/>
        </p:nvSpPr>
        <p:spPr>
          <a:xfrm>
            <a:off x="1127173" y="4150470"/>
            <a:ext cx="4724302" cy="370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Things we need to improve on:</a:t>
            </a:r>
            <a:endParaRPr sz="1600"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22;p2">
            <a:extLst>
              <a:ext uri="{FF2B5EF4-FFF2-40B4-BE49-F238E27FC236}">
                <a16:creationId xmlns:a16="http://schemas.microsoft.com/office/drawing/2014/main" id="{DB9945AC-47C0-6143-9B17-18D8480CE3F6}"/>
              </a:ext>
            </a:extLst>
          </p:cNvPr>
          <p:cNvSpPr/>
          <p:nvPr userDrawn="1"/>
        </p:nvSpPr>
        <p:spPr>
          <a:xfrm>
            <a:off x="7217033" y="1206840"/>
            <a:ext cx="4724302" cy="370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Star examples:</a:t>
            </a:r>
            <a:endParaRPr sz="1600"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22;p2">
            <a:extLst>
              <a:ext uri="{FF2B5EF4-FFF2-40B4-BE49-F238E27FC236}">
                <a16:creationId xmlns:a16="http://schemas.microsoft.com/office/drawing/2014/main" id="{C5DFE349-7622-014F-8D18-90A7A397B585}"/>
              </a:ext>
            </a:extLst>
          </p:cNvPr>
          <p:cNvSpPr/>
          <p:nvPr userDrawn="1"/>
        </p:nvSpPr>
        <p:spPr>
          <a:xfrm>
            <a:off x="7215435" y="4150470"/>
            <a:ext cx="4724302" cy="370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 err="1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SPaG</a:t>
            </a:r>
            <a:r>
              <a:rPr lang="en-US" sz="1600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 &amp; Definition errors:</a:t>
            </a:r>
            <a:endParaRPr sz="1600"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6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203031" y="1931165"/>
            <a:ext cx="5684887" cy="1783399"/>
          </a:xfrm>
        </p:spPr>
        <p:txBody>
          <a:bodyPr>
            <a:noAutofit/>
          </a:bodyPr>
          <a:lstStyle>
            <a:lvl1pPr marL="285750" indent="-285750">
              <a:buFont typeface="Wingdings" panose="05000000000000000000" pitchFamily="2" charset="2"/>
              <a:buChar char="ü"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Bullet point positives here</a:t>
            </a:r>
            <a:endParaRPr lang="en-US" dirty="0"/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2" hasCustomPrompt="1"/>
          </p:nvPr>
        </p:nvSpPr>
        <p:spPr>
          <a:xfrm>
            <a:off x="199901" y="4858251"/>
            <a:ext cx="5684887" cy="1783399"/>
          </a:xfrm>
        </p:spPr>
        <p:txBody>
          <a:bodyPr>
            <a:noAutofit/>
          </a:bodyPr>
          <a:lstStyle>
            <a:lvl1pPr marL="285750" indent="-285750">
              <a:buFont typeface="Wingdings" panose="05000000000000000000" pitchFamily="2" charset="2"/>
              <a:buChar char="Ø"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Bullet point improvements here</a:t>
            </a:r>
            <a:endParaRPr lang="en-US" dirty="0"/>
          </a:p>
        </p:txBody>
      </p:sp>
      <p:sp>
        <p:nvSpPr>
          <p:cNvPr id="28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6318212" y="1927638"/>
            <a:ext cx="5684887" cy="1783399"/>
          </a:xfrm>
        </p:spPr>
        <p:txBody>
          <a:bodyPr>
            <a:noAutofit/>
          </a:bodyPr>
          <a:lstStyle>
            <a:lvl1pPr marL="285750" indent="-285750">
              <a:buFont typeface="Wingdings" panose="05000000000000000000" pitchFamily="2" charset="2"/>
              <a:buChar char="v"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Bullet point star students here</a:t>
            </a:r>
            <a:endParaRPr lang="en-US" dirty="0"/>
          </a:p>
        </p:txBody>
      </p:sp>
      <p:sp>
        <p:nvSpPr>
          <p:cNvPr id="29" name="Text Placeholder 45"/>
          <p:cNvSpPr>
            <a:spLocks noGrp="1"/>
          </p:cNvSpPr>
          <p:nvPr>
            <p:ph type="body" sz="quarter" idx="14" hasCustomPrompt="1"/>
          </p:nvPr>
        </p:nvSpPr>
        <p:spPr>
          <a:xfrm>
            <a:off x="6300663" y="4858251"/>
            <a:ext cx="5684887" cy="1783399"/>
          </a:xfrm>
        </p:spPr>
        <p:txBody>
          <a:bodyPr>
            <a:noAutofit/>
          </a:bodyPr>
          <a:lstStyle>
            <a:lvl1pPr marL="285750" indent="-285750">
              <a:buFont typeface="Wingdings" panose="05000000000000000000" pitchFamily="2" charset="2"/>
              <a:buChar char="q"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Bullet point </a:t>
            </a:r>
            <a:r>
              <a:rPr lang="en-GB" dirty="0" err="1"/>
              <a:t>SPaG</a:t>
            </a:r>
            <a:r>
              <a:rPr lang="en-GB" dirty="0"/>
              <a:t> and definition errors here</a:t>
            </a:r>
            <a:endParaRPr lang="en-US" dirty="0"/>
          </a:p>
        </p:txBody>
      </p:sp>
      <p:sp>
        <p:nvSpPr>
          <p:cNvPr id="30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7521248" y="171208"/>
            <a:ext cx="4481852" cy="74424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Enter task that was completed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71449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Pen Wo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BACAEEE7-6053-4343-B54E-B0C113F6D26F}"/>
              </a:ext>
            </a:extLst>
          </p:cNvPr>
          <p:cNvSpPr/>
          <p:nvPr userDrawn="1"/>
        </p:nvSpPr>
        <p:spPr>
          <a:xfrm>
            <a:off x="5851475" y="6413"/>
            <a:ext cx="9734774" cy="936157"/>
          </a:xfrm>
          <a:prstGeom prst="flowChartInputOutput">
            <a:avLst/>
          </a:prstGeom>
          <a:solidFill>
            <a:schemeClr val="bg1">
              <a:lumMod val="65000"/>
              <a:alpha val="50000"/>
            </a:schemeClr>
          </a:solidFill>
          <a:ln w="12700" cap="flat" cmpd="sng">
            <a:solidFill>
              <a:schemeClr val="bg1">
                <a:lumMod val="75000"/>
                <a:alpha val="5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22;p2">
            <a:extLst>
              <a:ext uri="{FF2B5EF4-FFF2-40B4-BE49-F238E27FC236}">
                <a16:creationId xmlns:a16="http://schemas.microsoft.com/office/drawing/2014/main" id="{99BB1BFA-FCE3-5A42-B8D1-BA6A4A046D17}"/>
              </a:ext>
            </a:extLst>
          </p:cNvPr>
          <p:cNvSpPr/>
          <p:nvPr userDrawn="1"/>
        </p:nvSpPr>
        <p:spPr>
          <a:xfrm>
            <a:off x="1057275" y="71437"/>
            <a:ext cx="4929188" cy="844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Red Pen Work</a:t>
            </a:r>
            <a:endParaRPr sz="36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DFA1EF5-592C-DE47-837A-D5B1F1637E78}"/>
              </a:ext>
            </a:extLst>
          </p:cNvPr>
          <p:cNvSpPr/>
          <p:nvPr userDrawn="1"/>
        </p:nvSpPr>
        <p:spPr>
          <a:xfrm>
            <a:off x="0" y="5603158"/>
            <a:ext cx="3500438" cy="1254842"/>
          </a:xfrm>
          <a:prstGeom prst="rect">
            <a:avLst/>
          </a:prstGeom>
          <a:solidFill>
            <a:schemeClr val="accent1"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OpenDyslexic" panose="00000500000000000000" pitchFamily="50" charset="0"/>
            </a:endParaRPr>
          </a:p>
        </p:txBody>
      </p:sp>
      <p:sp>
        <p:nvSpPr>
          <p:cNvPr id="12" name="Google Shape;22;p2">
            <a:extLst>
              <a:ext uri="{FF2B5EF4-FFF2-40B4-BE49-F238E27FC236}">
                <a16:creationId xmlns:a16="http://schemas.microsoft.com/office/drawing/2014/main" id="{01054622-2E79-984C-B53A-E8CA3C7E3F01}"/>
              </a:ext>
            </a:extLst>
          </p:cNvPr>
          <p:cNvSpPr/>
          <p:nvPr userDrawn="1"/>
        </p:nvSpPr>
        <p:spPr>
          <a:xfrm>
            <a:off x="99648" y="1051065"/>
            <a:ext cx="3357929" cy="55905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Answer the questions that have been ticked for you at the bottom of your sheet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6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6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Make sure you use your help and support, to make sure you get the answers correct!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6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Make sure you: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6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285750" marR="0" lvl="0" indent="-285750" algn="ctr" rtl="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16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Use any sentence starters given</a:t>
            </a:r>
          </a:p>
          <a:p>
            <a:pPr marL="285750" marR="0" lvl="0" indent="-285750" algn="ctr" rtl="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16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Write out any definitions given</a:t>
            </a:r>
          </a:p>
          <a:p>
            <a:pPr marL="285750" marR="0" lvl="0" indent="-285750" algn="ctr" rtl="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16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Use any pictures given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09839E9-BEF3-FE41-9350-41D8EF37A3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67230" y="955396"/>
            <a:ext cx="4024769" cy="590260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CAD6A7D-0083-904C-B1C4-97B59745860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329" y="57149"/>
            <a:ext cx="744537" cy="744537"/>
          </a:xfrm>
          <a:prstGeom prst="rect">
            <a:avLst/>
          </a:prstGeom>
        </p:spPr>
      </p:pic>
      <p:sp>
        <p:nvSpPr>
          <p:cNvPr id="17" name="Text Placeholder 20"/>
          <p:cNvSpPr>
            <a:spLocks noGrp="1"/>
          </p:cNvSpPr>
          <p:nvPr>
            <p:ph type="body" sz="quarter" idx="14" hasCustomPrompt="1"/>
          </p:nvPr>
        </p:nvSpPr>
        <p:spPr>
          <a:xfrm>
            <a:off x="8628950" y="1243384"/>
            <a:ext cx="3563049" cy="328742"/>
          </a:xfrm>
        </p:spPr>
        <p:txBody>
          <a:bodyPr>
            <a:normAutofit/>
          </a:bodyPr>
          <a:lstStyle>
            <a:lvl1pPr marL="0" indent="0" algn="l">
              <a:buNone/>
              <a:defRPr sz="1600" b="0" u="sng" baseline="0">
                <a:solidFill>
                  <a:srgbClr val="FF000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date here</a:t>
            </a:r>
            <a:endParaRPr lang="en-US" dirty="0"/>
          </a:p>
        </p:txBody>
      </p:sp>
      <p:sp>
        <p:nvSpPr>
          <p:cNvPr id="18" name="Text Placeholder 20"/>
          <p:cNvSpPr>
            <a:spLocks noGrp="1"/>
          </p:cNvSpPr>
          <p:nvPr>
            <p:ph type="body" sz="quarter" idx="15" hasCustomPrompt="1"/>
          </p:nvPr>
        </p:nvSpPr>
        <p:spPr>
          <a:xfrm>
            <a:off x="8709160" y="1826041"/>
            <a:ext cx="3434713" cy="328742"/>
          </a:xfrm>
        </p:spPr>
        <p:txBody>
          <a:bodyPr>
            <a:normAutofit/>
          </a:bodyPr>
          <a:lstStyle>
            <a:lvl1pPr marL="0" indent="0" algn="ctr">
              <a:buNone/>
              <a:defRPr sz="1600" b="0" u="sng" baseline="0">
                <a:solidFill>
                  <a:srgbClr val="FF000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title here</a:t>
            </a:r>
            <a:endParaRPr lang="en-US" dirty="0"/>
          </a:p>
        </p:txBody>
      </p:sp>
      <p:sp>
        <p:nvSpPr>
          <p:cNvPr id="19" name="Text Placeholder 45"/>
          <p:cNvSpPr>
            <a:spLocks noGrp="1"/>
          </p:cNvSpPr>
          <p:nvPr>
            <p:ph type="body" sz="quarter" idx="16" hasCustomPrompt="1"/>
          </p:nvPr>
        </p:nvSpPr>
        <p:spPr>
          <a:xfrm>
            <a:off x="7521248" y="171208"/>
            <a:ext cx="4481852" cy="74424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Enter task that was completed here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49DD4B8-3D1B-48AF-82C4-AA41505AF24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654788" y="955396"/>
            <a:ext cx="4437829" cy="5896191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20" name="ShockwaveFlash1"/>
                <p:cNvPicPr>
                  <a:picLocks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74613" y="569130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6534650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ass Discus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B0F8A691-3139-AA4A-87B4-93E34B3F4BE8}"/>
              </a:ext>
            </a:extLst>
          </p:cNvPr>
          <p:cNvGrpSpPr/>
          <p:nvPr userDrawn="1"/>
        </p:nvGrpSpPr>
        <p:grpSpPr>
          <a:xfrm>
            <a:off x="6345526" y="2694864"/>
            <a:ext cx="3874239" cy="2500496"/>
            <a:chOff x="6345526" y="2694864"/>
            <a:chExt cx="3874239" cy="250049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9BABBB2-D767-0246-AD8A-A02B83BC9B4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95247" y="2694864"/>
              <a:ext cx="3424518" cy="2239773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FC2C3D3-85FC-1C45-8AA5-F925A044AF3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45526" y="4673913"/>
              <a:ext cx="521447" cy="521447"/>
            </a:xfrm>
            <a:prstGeom prst="rect">
              <a:avLst/>
            </a:prstGeom>
          </p:spPr>
        </p:pic>
      </p:grpSp>
      <p:sp>
        <p:nvSpPr>
          <p:cNvPr id="9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22;p2">
            <a:extLst>
              <a:ext uri="{FF2B5EF4-FFF2-40B4-BE49-F238E27FC236}">
                <a16:creationId xmlns:a16="http://schemas.microsoft.com/office/drawing/2014/main" id="{99BB1BFA-FCE3-5A42-B8D1-BA6A4A046D17}"/>
              </a:ext>
            </a:extLst>
          </p:cNvPr>
          <p:cNvSpPr/>
          <p:nvPr userDrawn="1"/>
        </p:nvSpPr>
        <p:spPr>
          <a:xfrm>
            <a:off x="1304365" y="71437"/>
            <a:ext cx="4467789" cy="844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Class Discussion</a:t>
            </a:r>
            <a:endParaRPr sz="36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9EC73A0-46C9-3942-80F0-17E4E9D21ECB}"/>
              </a:ext>
            </a:extLst>
          </p:cNvPr>
          <p:cNvSpPr/>
          <p:nvPr userDrawn="1"/>
        </p:nvSpPr>
        <p:spPr>
          <a:xfrm>
            <a:off x="14288" y="2172769"/>
            <a:ext cx="3500438" cy="2274297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3E1ECBB-D152-0646-A777-819EE7B85A12}"/>
              </a:ext>
            </a:extLst>
          </p:cNvPr>
          <p:cNvSpPr/>
          <p:nvPr userDrawn="1"/>
        </p:nvSpPr>
        <p:spPr>
          <a:xfrm>
            <a:off x="14288" y="4467907"/>
            <a:ext cx="3500438" cy="2357436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51E81AE-057C-4645-B876-9152709B0C59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15" name="Google Shape;395;p52" descr="Related image">
            <a:extLst>
              <a:ext uri="{FF2B5EF4-FFF2-40B4-BE49-F238E27FC236}">
                <a16:creationId xmlns:a16="http://schemas.microsoft.com/office/drawing/2014/main" id="{E36466BA-CA8C-D748-A5B7-E26DA841CB08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73" y="4452020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22;p2">
            <a:extLst>
              <a:ext uri="{FF2B5EF4-FFF2-40B4-BE49-F238E27FC236}">
                <a16:creationId xmlns:a16="http://schemas.microsoft.com/office/drawing/2014/main" id="{29CA86B3-5FCF-1442-B5D0-68A6A9A19542}"/>
              </a:ext>
            </a:extLst>
          </p:cNvPr>
          <p:cNvSpPr/>
          <p:nvPr userDrawn="1"/>
        </p:nvSpPr>
        <p:spPr>
          <a:xfrm>
            <a:off x="571490" y="4541887"/>
            <a:ext cx="2397481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4CF14AD3-4943-204A-B1C7-46C2983EF876}"/>
              </a:ext>
            </a:extLst>
          </p:cNvPr>
          <p:cNvSpPr/>
          <p:nvPr userDrawn="1"/>
        </p:nvSpPr>
        <p:spPr>
          <a:xfrm>
            <a:off x="3686145" y="1081958"/>
            <a:ext cx="3267845" cy="95748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0F44A294-6657-1541-BD73-C7E05AB79FCA}"/>
              </a:ext>
            </a:extLst>
          </p:cNvPr>
          <p:cNvSpPr/>
          <p:nvPr userDrawn="1"/>
        </p:nvSpPr>
        <p:spPr>
          <a:xfrm>
            <a:off x="3692331" y="2290662"/>
            <a:ext cx="3267845" cy="95748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55DC59CA-842C-6549-B52D-F9CA6442D7C5}"/>
              </a:ext>
            </a:extLst>
          </p:cNvPr>
          <p:cNvSpPr/>
          <p:nvPr userDrawn="1"/>
        </p:nvSpPr>
        <p:spPr>
          <a:xfrm>
            <a:off x="3686146" y="3570628"/>
            <a:ext cx="2391926" cy="2924301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0FD7D3EE-96F5-424B-9B68-6E1E5438B78D}"/>
              </a:ext>
            </a:extLst>
          </p:cNvPr>
          <p:cNvSpPr/>
          <p:nvPr userDrawn="1"/>
        </p:nvSpPr>
        <p:spPr>
          <a:xfrm>
            <a:off x="6346834" y="5278775"/>
            <a:ext cx="2568566" cy="141456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D3EED411-78BF-D046-9592-1234DB468A99}"/>
              </a:ext>
            </a:extLst>
          </p:cNvPr>
          <p:cNvSpPr/>
          <p:nvPr userDrawn="1"/>
        </p:nvSpPr>
        <p:spPr>
          <a:xfrm>
            <a:off x="9144562" y="4934637"/>
            <a:ext cx="2873753" cy="1758707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FE5CC1AE-D5F1-5044-84A2-E0D76FC1AA25}"/>
              </a:ext>
            </a:extLst>
          </p:cNvPr>
          <p:cNvSpPr/>
          <p:nvPr userDrawn="1"/>
        </p:nvSpPr>
        <p:spPr>
          <a:xfrm>
            <a:off x="7281477" y="309282"/>
            <a:ext cx="2381947" cy="198138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894CECBA-C7A7-3B43-B970-6E8EE3100ED7}"/>
              </a:ext>
            </a:extLst>
          </p:cNvPr>
          <p:cNvSpPr/>
          <p:nvPr userDrawn="1"/>
        </p:nvSpPr>
        <p:spPr>
          <a:xfrm>
            <a:off x="9984725" y="71437"/>
            <a:ext cx="2146284" cy="182459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B8573108-459C-F94A-B4DA-EB73209BAF6B}"/>
              </a:ext>
            </a:extLst>
          </p:cNvPr>
          <p:cNvSpPr/>
          <p:nvPr userDrawn="1"/>
        </p:nvSpPr>
        <p:spPr>
          <a:xfrm>
            <a:off x="10470626" y="2039441"/>
            <a:ext cx="1660383" cy="274771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AC6FFB32-A793-6B4D-BECB-27A3FB8668D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494" y="151325"/>
            <a:ext cx="1124110" cy="684241"/>
          </a:xfrm>
          <a:prstGeom prst="rect">
            <a:avLst/>
          </a:prstGeom>
        </p:spPr>
      </p:pic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AC78E225-87E4-5D48-BEAA-41861C5969CB}"/>
              </a:ext>
            </a:extLst>
          </p:cNvPr>
          <p:cNvCxnSpPr>
            <a:cxnSpLocks/>
          </p:cNvCxnSpPr>
          <p:nvPr userDrawn="1"/>
        </p:nvCxnSpPr>
        <p:spPr>
          <a:xfrm flipV="1">
            <a:off x="8737481" y="2309570"/>
            <a:ext cx="88966" cy="418679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3C8D02D9-4616-EE48-B416-615A4E6F1EF8}"/>
              </a:ext>
            </a:extLst>
          </p:cNvPr>
          <p:cNvCxnSpPr>
            <a:cxnSpLocks/>
          </p:cNvCxnSpPr>
          <p:nvPr userDrawn="1"/>
        </p:nvCxnSpPr>
        <p:spPr>
          <a:xfrm flipV="1">
            <a:off x="9440337" y="1950309"/>
            <a:ext cx="779428" cy="953895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AF1D6341-2096-8440-9AEE-B14C2EEB1967}"/>
              </a:ext>
            </a:extLst>
          </p:cNvPr>
          <p:cNvCxnSpPr>
            <a:cxnSpLocks/>
          </p:cNvCxnSpPr>
          <p:nvPr userDrawn="1"/>
        </p:nvCxnSpPr>
        <p:spPr>
          <a:xfrm flipV="1">
            <a:off x="10026621" y="3148864"/>
            <a:ext cx="386287" cy="159542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E34A39B8-01D8-D640-BFFD-811220D6C260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0029208" y="4275870"/>
            <a:ext cx="271504" cy="579789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02DC612B-B5CF-B04E-A926-D1CEB8367C51}"/>
              </a:ext>
            </a:extLst>
          </p:cNvPr>
          <p:cNvCxnSpPr>
            <a:cxnSpLocks/>
          </p:cNvCxnSpPr>
          <p:nvPr userDrawn="1"/>
        </p:nvCxnSpPr>
        <p:spPr>
          <a:xfrm flipV="1">
            <a:off x="8197807" y="4818388"/>
            <a:ext cx="88966" cy="418679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7C38E71A-ACEA-6E45-BBB8-797E249B0EF2}"/>
              </a:ext>
            </a:extLst>
          </p:cNvPr>
          <p:cNvCxnSpPr>
            <a:cxnSpLocks/>
          </p:cNvCxnSpPr>
          <p:nvPr userDrawn="1"/>
        </p:nvCxnSpPr>
        <p:spPr>
          <a:xfrm flipH="1">
            <a:off x="6135790" y="3754003"/>
            <a:ext cx="942191" cy="398899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E629341D-1C34-A748-BE6E-4BBB4666E394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6953991" y="2111356"/>
            <a:ext cx="928698" cy="707852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C569788C-134B-2541-AD44-89A435BDC9CE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6953912" y="2924149"/>
            <a:ext cx="432800" cy="173006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8" name="Text Placeholder 45"/>
          <p:cNvSpPr>
            <a:spLocks noGrp="1"/>
          </p:cNvSpPr>
          <p:nvPr>
            <p:ph type="body" sz="quarter" idx="16" hasCustomPrompt="1"/>
          </p:nvPr>
        </p:nvSpPr>
        <p:spPr>
          <a:xfrm>
            <a:off x="7435326" y="3250158"/>
            <a:ext cx="2398152" cy="1201861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Enter topic here</a:t>
            </a:r>
            <a:endParaRPr lang="en-US" dirty="0"/>
          </a:p>
        </p:txBody>
      </p:sp>
      <p:sp>
        <p:nvSpPr>
          <p:cNvPr id="39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129382" y="2702881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40" name="Text Placeholder 47"/>
          <p:cNvSpPr>
            <a:spLocks noGrp="1"/>
          </p:cNvSpPr>
          <p:nvPr>
            <p:ph type="body" sz="quarter" idx="12" hasCustomPrompt="1"/>
          </p:nvPr>
        </p:nvSpPr>
        <p:spPr>
          <a:xfrm>
            <a:off x="150444" y="5125351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44" name="Google Shape;22;p2">
            <a:extLst>
              <a:ext uri="{FF2B5EF4-FFF2-40B4-BE49-F238E27FC236}">
                <a16:creationId xmlns:a16="http://schemas.microsoft.com/office/drawing/2014/main" id="{E2E5545A-6477-1442-90F5-4B3DDB18C7E0}"/>
              </a:ext>
            </a:extLst>
          </p:cNvPr>
          <p:cNvSpPr/>
          <p:nvPr userDrawn="1"/>
        </p:nvSpPr>
        <p:spPr>
          <a:xfrm>
            <a:off x="585778" y="2239014"/>
            <a:ext cx="2550211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45" name="Picture 44" descr="Image result for key words">
            <a:extLst>
              <a:ext uri="{FF2B5EF4-FFF2-40B4-BE49-F238E27FC236}">
                <a16:creationId xmlns:a16="http://schemas.microsoft.com/office/drawing/2014/main" id="{DBC2C0DD-2871-324C-B93D-34C47128FCCE}"/>
              </a:ext>
            </a:extLst>
          </p:cNvPr>
          <p:cNvPicPr/>
          <p:nvPr userDrawn="1"/>
        </p:nvPicPr>
        <p:blipFill>
          <a:blip r:embed="rId7" r:link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78" y="2220573"/>
            <a:ext cx="453186" cy="453186"/>
          </a:xfrm>
          <a:prstGeom prst="rect">
            <a:avLst/>
          </a:prstGeom>
          <a:noFill/>
          <a:ln>
            <a:noFill/>
          </a:ln>
        </p:spPr>
      </p:pic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41" name="ShockwaveFlash1"/>
                <p:cNvPicPr>
                  <a:picLocks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0777726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ssessment (Boo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2;p2">
            <a:extLst>
              <a:ext uri="{FF2B5EF4-FFF2-40B4-BE49-F238E27FC236}">
                <a16:creationId xmlns:a16="http://schemas.microsoft.com/office/drawing/2014/main" id="{99BB1BFA-FCE3-5A42-B8D1-BA6A4A046D17}"/>
              </a:ext>
            </a:extLst>
          </p:cNvPr>
          <p:cNvSpPr/>
          <p:nvPr userDrawn="1"/>
        </p:nvSpPr>
        <p:spPr>
          <a:xfrm>
            <a:off x="1304365" y="71437"/>
            <a:ext cx="4467789" cy="844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Assessment</a:t>
            </a:r>
            <a:endParaRPr sz="36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51E81AE-057C-4645-B876-9152709B0C59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accent1"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OpenDyslexic" panose="00000500000000000000" pitchFamily="50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AE9F278-D7D4-C44E-AFF8-F107C4B1103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638" y="180956"/>
            <a:ext cx="558426" cy="55842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7DC9710-EB4F-3D4D-B461-BF32E90D43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92782" y="0"/>
            <a:ext cx="4399218" cy="6858000"/>
          </a:xfrm>
          <a:prstGeom prst="rect">
            <a:avLst/>
          </a:prstGeom>
        </p:spPr>
      </p:pic>
      <p:sp>
        <p:nvSpPr>
          <p:cNvPr id="13" name="Google Shape;22;p2">
            <a:extLst>
              <a:ext uri="{FF2B5EF4-FFF2-40B4-BE49-F238E27FC236}">
                <a16:creationId xmlns:a16="http://schemas.microsoft.com/office/drawing/2014/main" id="{4D030593-AE5D-9649-9648-16234683A2B2}"/>
              </a:ext>
            </a:extLst>
          </p:cNvPr>
          <p:cNvSpPr/>
          <p:nvPr userDrawn="1"/>
        </p:nvSpPr>
        <p:spPr>
          <a:xfrm>
            <a:off x="68077" y="2369505"/>
            <a:ext cx="7596747" cy="3421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Write the date and title down on a new page in your book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0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Answer the questions in your book. You </a:t>
            </a:r>
            <a:r>
              <a:rPr lang="en-US" sz="2000" b="1" u="sng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do not</a:t>
            </a:r>
            <a:r>
              <a:rPr lang="en-US" sz="2000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20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need to write the questions out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0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Answer all questions!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0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Once you have finished, check your answers and </a:t>
            </a:r>
            <a:r>
              <a:rPr lang="en-US" sz="2000" b="1" dirty="0" err="1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SPaG</a:t>
            </a:r>
            <a:endParaRPr lang="en-US" sz="20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0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4" name="Google Shape;31;p2" descr="Image result for golden rules">
            <a:extLst>
              <a:ext uri="{FF2B5EF4-FFF2-40B4-BE49-F238E27FC236}">
                <a16:creationId xmlns:a16="http://schemas.microsoft.com/office/drawing/2014/main" id="{D216F672-7D18-AC4A-9FF3-EFB73EF546A8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11895" y="1085329"/>
            <a:ext cx="981202" cy="981202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32;p2">
            <a:extLst>
              <a:ext uri="{FF2B5EF4-FFF2-40B4-BE49-F238E27FC236}">
                <a16:creationId xmlns:a16="http://schemas.microsoft.com/office/drawing/2014/main" id="{13722367-7FD1-D842-A88D-83824FF8F300}"/>
              </a:ext>
            </a:extLst>
          </p:cNvPr>
          <p:cNvSpPr txBox="1"/>
          <p:nvPr userDrawn="1"/>
        </p:nvSpPr>
        <p:spPr>
          <a:xfrm>
            <a:off x="4886136" y="1191166"/>
            <a:ext cx="2840471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No talking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Independent work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No distractions</a:t>
            </a:r>
          </a:p>
        </p:txBody>
      </p:sp>
      <p:sp>
        <p:nvSpPr>
          <p:cNvPr id="16" name="Text Placeholder 20"/>
          <p:cNvSpPr>
            <a:spLocks noGrp="1"/>
          </p:cNvSpPr>
          <p:nvPr>
            <p:ph type="body" sz="quarter" idx="14" hasCustomPrompt="1"/>
          </p:nvPr>
        </p:nvSpPr>
        <p:spPr>
          <a:xfrm>
            <a:off x="8377887" y="372211"/>
            <a:ext cx="3563049" cy="328742"/>
          </a:xfrm>
        </p:spPr>
        <p:txBody>
          <a:bodyPr>
            <a:normAutofit/>
          </a:bodyPr>
          <a:lstStyle>
            <a:lvl1pPr marL="0" indent="0" algn="l">
              <a:buNone/>
              <a:defRPr sz="1600" b="0" u="sng" baseline="0">
                <a:solidFill>
                  <a:srgbClr val="FF000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date here</a:t>
            </a:r>
            <a:endParaRPr lang="en-US" dirty="0"/>
          </a:p>
        </p:txBody>
      </p:sp>
      <p:sp>
        <p:nvSpPr>
          <p:cNvPr id="17" name="Text Placeholder 20"/>
          <p:cNvSpPr>
            <a:spLocks noGrp="1"/>
          </p:cNvSpPr>
          <p:nvPr>
            <p:ph type="body" sz="quarter" idx="15" hasCustomPrompt="1"/>
          </p:nvPr>
        </p:nvSpPr>
        <p:spPr>
          <a:xfrm>
            <a:off x="8570391" y="1067162"/>
            <a:ext cx="3434713" cy="328742"/>
          </a:xfrm>
        </p:spPr>
        <p:txBody>
          <a:bodyPr>
            <a:normAutofit/>
          </a:bodyPr>
          <a:lstStyle>
            <a:lvl1pPr marL="0" indent="0" algn="ctr">
              <a:buNone/>
              <a:defRPr sz="1600" b="0" u="sng" baseline="0">
                <a:solidFill>
                  <a:srgbClr val="FF000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title here</a:t>
            </a:r>
            <a:endParaRPr lang="en-US" dirty="0"/>
          </a:p>
        </p:txBody>
      </p:sp>
      <p:sp>
        <p:nvSpPr>
          <p:cNvPr id="19" name="Text Placeholder 20"/>
          <p:cNvSpPr>
            <a:spLocks noGrp="1"/>
          </p:cNvSpPr>
          <p:nvPr>
            <p:ph type="body" sz="quarter" idx="16" hasCustomPrompt="1"/>
          </p:nvPr>
        </p:nvSpPr>
        <p:spPr>
          <a:xfrm>
            <a:off x="68077" y="5965235"/>
            <a:ext cx="7596747" cy="772449"/>
          </a:xfrm>
        </p:spPr>
        <p:txBody>
          <a:bodyPr>
            <a:normAutofit/>
          </a:bodyPr>
          <a:lstStyle>
            <a:lvl1pPr marL="0" indent="0" algn="l">
              <a:buNone/>
              <a:defRPr sz="2000" b="1" u="none" baseline="0">
                <a:solidFill>
                  <a:srgbClr val="7030A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an extension task here for once students have completed the assessment</a:t>
            </a:r>
            <a:endParaRPr lang="en-US" dirty="0"/>
          </a:p>
        </p:txBody>
      </p:sp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18" name="ShockwaveFlash1"/>
                <p:cNvPicPr>
                  <a:picLocks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1870837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ssessment (Exam Pap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C3BF971-2938-934F-A66B-96EFB8469C1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821893" y="0"/>
            <a:ext cx="4370107" cy="6858000"/>
          </a:xfrm>
          <a:prstGeom prst="rect">
            <a:avLst/>
          </a:prstGeom>
        </p:spPr>
      </p:pic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22;p2">
            <a:extLst>
              <a:ext uri="{FF2B5EF4-FFF2-40B4-BE49-F238E27FC236}">
                <a16:creationId xmlns:a16="http://schemas.microsoft.com/office/drawing/2014/main" id="{99BB1BFA-FCE3-5A42-B8D1-BA6A4A046D17}"/>
              </a:ext>
            </a:extLst>
          </p:cNvPr>
          <p:cNvSpPr/>
          <p:nvPr userDrawn="1"/>
        </p:nvSpPr>
        <p:spPr>
          <a:xfrm>
            <a:off x="1304365" y="71437"/>
            <a:ext cx="4467789" cy="844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Assessment</a:t>
            </a:r>
            <a:endParaRPr sz="36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51E81AE-057C-4645-B876-9152709B0C59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accent1"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OpenDyslexic" panose="00000500000000000000" pitchFamily="50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AE9F278-D7D4-C44E-AFF8-F107C4B1103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638" y="180956"/>
            <a:ext cx="558426" cy="558426"/>
          </a:xfrm>
          <a:prstGeom prst="rect">
            <a:avLst/>
          </a:prstGeom>
        </p:spPr>
      </p:pic>
      <p:sp>
        <p:nvSpPr>
          <p:cNvPr id="11" name="Google Shape;22;p2">
            <a:extLst>
              <a:ext uri="{FF2B5EF4-FFF2-40B4-BE49-F238E27FC236}">
                <a16:creationId xmlns:a16="http://schemas.microsoft.com/office/drawing/2014/main" id="{839517A7-1FDB-024D-B068-2C903354873F}"/>
              </a:ext>
            </a:extLst>
          </p:cNvPr>
          <p:cNvSpPr/>
          <p:nvPr userDrawn="1"/>
        </p:nvSpPr>
        <p:spPr>
          <a:xfrm>
            <a:off x="8848643" y="2865151"/>
            <a:ext cx="1411464" cy="382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i="0" u="sng" strike="noStrike" cap="none" dirty="0">
                <a:solidFill>
                  <a:srgbClr val="FF000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First name</a:t>
            </a:r>
            <a:endParaRPr sz="1400" u="sng" dirty="0">
              <a:solidFill>
                <a:srgbClr val="FF000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22;p2">
            <a:extLst>
              <a:ext uri="{FF2B5EF4-FFF2-40B4-BE49-F238E27FC236}">
                <a16:creationId xmlns:a16="http://schemas.microsoft.com/office/drawing/2014/main" id="{4D030593-AE5D-9649-9648-16234683A2B2}"/>
              </a:ext>
            </a:extLst>
          </p:cNvPr>
          <p:cNvSpPr/>
          <p:nvPr userDrawn="1"/>
        </p:nvSpPr>
        <p:spPr>
          <a:xfrm>
            <a:off x="68077" y="2369505"/>
            <a:ext cx="7596747" cy="28602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Write your name on the front of your assessment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Answer all questions! Make sure you: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18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Write in full sentences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18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Write enough to access all the marks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18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Answer the question you are being asked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Once you have finished, check your answers and </a:t>
            </a:r>
            <a:r>
              <a:rPr lang="en-US" sz="1800" b="1" dirty="0" err="1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SPaG</a:t>
            </a:r>
            <a:endParaRPr lang="en-US" sz="18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b="1" dirty="0">
              <a:solidFill>
                <a:srgbClr val="7030A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3" name="Google Shape;31;p2" descr="Image result for golden rules">
            <a:extLst>
              <a:ext uri="{FF2B5EF4-FFF2-40B4-BE49-F238E27FC236}">
                <a16:creationId xmlns:a16="http://schemas.microsoft.com/office/drawing/2014/main" id="{D216F672-7D18-AC4A-9FF3-EFB73EF546A8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11895" y="1085329"/>
            <a:ext cx="981202" cy="981202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32;p2">
            <a:extLst>
              <a:ext uri="{FF2B5EF4-FFF2-40B4-BE49-F238E27FC236}">
                <a16:creationId xmlns:a16="http://schemas.microsoft.com/office/drawing/2014/main" id="{13722367-7FD1-D842-A88D-83824FF8F300}"/>
              </a:ext>
            </a:extLst>
          </p:cNvPr>
          <p:cNvSpPr txBox="1"/>
          <p:nvPr userDrawn="1"/>
        </p:nvSpPr>
        <p:spPr>
          <a:xfrm>
            <a:off x="4902887" y="1157266"/>
            <a:ext cx="2840471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No talking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Independent work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No distractions</a:t>
            </a:r>
          </a:p>
        </p:txBody>
      </p:sp>
      <p:sp>
        <p:nvSpPr>
          <p:cNvPr id="15" name="Google Shape;22;p2">
            <a:extLst>
              <a:ext uri="{FF2B5EF4-FFF2-40B4-BE49-F238E27FC236}">
                <a16:creationId xmlns:a16="http://schemas.microsoft.com/office/drawing/2014/main" id="{FCC47C1F-EBFB-1C47-B8F6-950FDDA602D2}"/>
              </a:ext>
            </a:extLst>
          </p:cNvPr>
          <p:cNvSpPr/>
          <p:nvPr userDrawn="1"/>
        </p:nvSpPr>
        <p:spPr>
          <a:xfrm>
            <a:off x="10581125" y="2865150"/>
            <a:ext cx="1411464" cy="382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i="0" u="sng" strike="noStrike" cap="none" dirty="0">
                <a:solidFill>
                  <a:srgbClr val="FF000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Last name</a:t>
            </a:r>
            <a:endParaRPr sz="1400" u="sng" dirty="0">
              <a:solidFill>
                <a:srgbClr val="FF000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6" name="Text Placeholder 20"/>
          <p:cNvSpPr>
            <a:spLocks noGrp="1"/>
          </p:cNvSpPr>
          <p:nvPr>
            <p:ph type="body" sz="quarter" idx="16" hasCustomPrompt="1"/>
          </p:nvPr>
        </p:nvSpPr>
        <p:spPr>
          <a:xfrm>
            <a:off x="68077" y="5586550"/>
            <a:ext cx="7596747" cy="1076525"/>
          </a:xfrm>
        </p:spPr>
        <p:txBody>
          <a:bodyPr>
            <a:normAutofit/>
          </a:bodyPr>
          <a:lstStyle>
            <a:lvl1pPr marL="0" indent="0" algn="l">
              <a:buNone/>
              <a:defRPr sz="1800" b="1" u="none" baseline="0">
                <a:solidFill>
                  <a:srgbClr val="7030A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an extension task here for once students have completed the assessment</a:t>
            </a:r>
            <a:endParaRPr lang="en-US" dirty="0"/>
          </a:p>
        </p:txBody>
      </p:sp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17" name="ShockwaveFlash1"/>
                <p:cNvPicPr>
                  <a:picLocks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5260227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ll Wo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21;p2">
            <a:extLst>
              <a:ext uri="{FF2B5EF4-FFF2-40B4-BE49-F238E27FC236}">
                <a16:creationId xmlns:a16="http://schemas.microsoft.com/office/drawing/2014/main" id="{1DECBBC7-82DF-4921-BFD5-AF4BF2244CE1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" name="Google Shape;22;p2" descr="Image result for mini whiteboard">
            <a:extLst>
              <a:ext uri="{FF2B5EF4-FFF2-40B4-BE49-F238E27FC236}">
                <a16:creationId xmlns:a16="http://schemas.microsoft.com/office/drawing/2014/main" id="{D99D60B1-EA9C-4215-85E3-2E1A60B59F6F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998494"/>
            <a:ext cx="12192000" cy="585950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46A8C1-15D2-4058-AA19-BC39084B8E7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6613" y="2260600"/>
            <a:ext cx="10553700" cy="3957638"/>
          </a:xfrm>
        </p:spPr>
        <p:txBody>
          <a:bodyPr/>
          <a:lstStyle>
            <a:lvl1pPr marL="0" indent="0">
              <a:buNone/>
              <a:defRPr>
                <a:latin typeface="OpenDyslexic" panose="00000500000000000000" pitchFamily="50" charset="0"/>
              </a:defRPr>
            </a:lvl1pPr>
            <a:lvl2pPr marL="457200" indent="0">
              <a:buNone/>
              <a:defRPr>
                <a:latin typeface="OpenDyslexic" panose="00000500000000000000" pitchFamily="50" charset="0"/>
              </a:defRPr>
            </a:lvl2pPr>
            <a:lvl3pPr marL="914400" indent="0">
              <a:buNone/>
              <a:defRPr>
                <a:latin typeface="OpenDyslexic" panose="00000500000000000000" pitchFamily="50" charset="0"/>
              </a:defRPr>
            </a:lvl3pPr>
            <a:lvl4pPr marL="1371600" indent="0">
              <a:buNone/>
              <a:defRPr>
                <a:latin typeface="OpenDyslexic" panose="00000500000000000000" pitchFamily="50" charset="0"/>
              </a:defRPr>
            </a:lvl4pPr>
            <a:lvl5pPr marL="1828800" indent="0">
              <a:buNone/>
              <a:defRPr>
                <a:latin typeface="OpenDyslexic" panose="00000500000000000000" pitchFamily="50" charset="0"/>
              </a:defRPr>
            </a:lvl5pPr>
          </a:lstStyle>
          <a:p>
            <a:pPr lvl="0"/>
            <a:r>
              <a:rPr lang="en-US" dirty="0"/>
              <a:t>Write text here</a:t>
            </a:r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0705A6A-518D-49BF-A99E-B6C0D1B7B3E1}"/>
              </a:ext>
            </a:extLst>
          </p:cNvPr>
          <p:cNvSpPr txBox="1"/>
          <p:nvPr userDrawn="1"/>
        </p:nvSpPr>
        <p:spPr>
          <a:xfrm>
            <a:off x="156754" y="52250"/>
            <a:ext cx="57215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b="1" dirty="0">
                <a:solidFill>
                  <a:schemeClr val="bg1"/>
                </a:solidFill>
                <a:latin typeface="OpenDyslexic" panose="00000500000000000000" pitchFamily="50" charset="0"/>
              </a:rPr>
              <a:t>Bell Work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D4887A6-965D-46EB-95D4-787B863A311A}"/>
              </a:ext>
            </a:extLst>
          </p:cNvPr>
          <p:cNvSpPr txBox="1"/>
          <p:nvPr userDrawn="1"/>
        </p:nvSpPr>
        <p:spPr>
          <a:xfrm>
            <a:off x="992777" y="1606731"/>
            <a:ext cx="102151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FF0000"/>
                </a:solidFill>
                <a:latin typeface="OpenDyslexic" panose="00000500000000000000" pitchFamily="50" charset="0"/>
              </a:rPr>
              <a:t>On the desk with your whiteboard pen:</a:t>
            </a:r>
          </a:p>
        </p:txBody>
      </p:sp>
    </p:spTree>
    <p:extLst>
      <p:ext uri="{BB962C8B-B14F-4D97-AF65-F5344CB8AC3E}">
        <p14:creationId xmlns:p14="http://schemas.microsoft.com/office/powerpoint/2010/main" val="33052353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tended Writ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2;p2">
            <a:extLst>
              <a:ext uri="{FF2B5EF4-FFF2-40B4-BE49-F238E27FC236}">
                <a16:creationId xmlns:a16="http://schemas.microsoft.com/office/drawing/2014/main" id="{99BB1BFA-FCE3-5A42-B8D1-BA6A4A046D17}"/>
              </a:ext>
            </a:extLst>
          </p:cNvPr>
          <p:cNvSpPr/>
          <p:nvPr userDrawn="1"/>
        </p:nvSpPr>
        <p:spPr>
          <a:xfrm>
            <a:off x="884228" y="71437"/>
            <a:ext cx="5478535" cy="844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Extended Writing [6]</a:t>
            </a:r>
            <a:endParaRPr sz="36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9EC73A0-46C9-3942-80F0-17E4E9D21ECB}"/>
              </a:ext>
            </a:extLst>
          </p:cNvPr>
          <p:cNvSpPr/>
          <p:nvPr userDrawn="1"/>
        </p:nvSpPr>
        <p:spPr>
          <a:xfrm>
            <a:off x="14288" y="2172769"/>
            <a:ext cx="3500438" cy="2274297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3E1ECBB-D152-0646-A777-819EE7B85A12}"/>
              </a:ext>
            </a:extLst>
          </p:cNvPr>
          <p:cNvSpPr/>
          <p:nvPr userDrawn="1"/>
        </p:nvSpPr>
        <p:spPr>
          <a:xfrm>
            <a:off x="14288" y="4467907"/>
            <a:ext cx="3500438" cy="2357436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51E81AE-057C-4645-B876-9152709B0C59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11" name="Google Shape;395;p52" descr="Related image">
            <a:extLst>
              <a:ext uri="{FF2B5EF4-FFF2-40B4-BE49-F238E27FC236}">
                <a16:creationId xmlns:a16="http://schemas.microsoft.com/office/drawing/2014/main" id="{E36466BA-CA8C-D748-A5B7-E26DA841CB08}"/>
              </a:ext>
            </a:extLst>
          </p:cNvPr>
          <p:cNvPicPr preferRelativeResize="0"/>
          <p:nvPr userDrawn="1"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73" y="4452020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22;p2">
            <a:extLst>
              <a:ext uri="{FF2B5EF4-FFF2-40B4-BE49-F238E27FC236}">
                <a16:creationId xmlns:a16="http://schemas.microsoft.com/office/drawing/2014/main" id="{29CA86B3-5FCF-1442-B5D0-68A6A9A19542}"/>
              </a:ext>
            </a:extLst>
          </p:cNvPr>
          <p:cNvSpPr/>
          <p:nvPr userDrawn="1"/>
        </p:nvSpPr>
        <p:spPr>
          <a:xfrm>
            <a:off x="571490" y="4541887"/>
            <a:ext cx="2524407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7" name="Google Shape;66;p8" descr="Image result for pencil clipart">
            <a:extLst>
              <a:ext uri="{FF2B5EF4-FFF2-40B4-BE49-F238E27FC236}">
                <a16:creationId xmlns:a16="http://schemas.microsoft.com/office/drawing/2014/main" id="{A38AFA55-7039-1548-A679-A10CCA4EFAE9}"/>
              </a:ext>
            </a:extLst>
          </p:cNvPr>
          <p:cNvPicPr preferRelativeResize="0"/>
          <p:nvPr userDrawn="1"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6196" y="153856"/>
            <a:ext cx="609579" cy="593324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289;p41">
            <a:extLst>
              <a:ext uri="{FF2B5EF4-FFF2-40B4-BE49-F238E27FC236}">
                <a16:creationId xmlns:a16="http://schemas.microsoft.com/office/drawing/2014/main" id="{56C481FF-E07B-5C4B-B793-B84E6C3E0938}"/>
              </a:ext>
            </a:extLst>
          </p:cNvPr>
          <p:cNvSpPr/>
          <p:nvPr userDrawn="1"/>
        </p:nvSpPr>
        <p:spPr>
          <a:xfrm>
            <a:off x="3639739" y="4895669"/>
            <a:ext cx="8384645" cy="1123406"/>
          </a:xfrm>
          <a:prstGeom prst="roundRect">
            <a:avLst>
              <a:gd name="adj" fmla="val 16667"/>
            </a:avLst>
          </a:prstGeom>
          <a:solidFill>
            <a:srgbClr val="00B050">
              <a:alpha val="40000"/>
            </a:srgbClr>
          </a:solidFill>
          <a:ln w="12700" cap="flat" cmpd="sng">
            <a:solidFill>
              <a:srgbClr val="00B050">
                <a:alpha val="40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rgbClr val="0070C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This is where you now link your point and explanation back to the question</a:t>
            </a:r>
            <a:endParaRPr dirty="0">
              <a:latin typeface="OpenDyslexic" panose="00000500000000000000" pitchFamily="50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>
              <a:solidFill>
                <a:schemeClr val="dk1"/>
              </a:solidFill>
              <a:latin typeface="OpenDyslexic" panose="00000500000000000000" pitchFamily="50" charset="0"/>
              <a:ea typeface="Comic Sans MS"/>
              <a:cs typeface="Comic Sans MS"/>
              <a:sym typeface="Comic Sans M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>
              <a:solidFill>
                <a:schemeClr val="dk1"/>
              </a:solidFill>
              <a:latin typeface="OpenDyslexic" panose="00000500000000000000" pitchFamily="50" charset="0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9" name="Google Shape;290;p41">
            <a:extLst>
              <a:ext uri="{FF2B5EF4-FFF2-40B4-BE49-F238E27FC236}">
                <a16:creationId xmlns:a16="http://schemas.microsoft.com/office/drawing/2014/main" id="{662B6BA7-8BE2-F341-91D7-9EE22E983C1B}"/>
              </a:ext>
            </a:extLst>
          </p:cNvPr>
          <p:cNvSpPr/>
          <p:nvPr userDrawn="1"/>
        </p:nvSpPr>
        <p:spPr>
          <a:xfrm>
            <a:off x="3639740" y="2160055"/>
            <a:ext cx="8384645" cy="1123406"/>
          </a:xfrm>
          <a:prstGeom prst="roundRect">
            <a:avLst>
              <a:gd name="adj" fmla="val 16667"/>
            </a:avLst>
          </a:prstGeom>
          <a:solidFill>
            <a:srgbClr val="FF0000">
              <a:alpha val="40000"/>
            </a:srgbClr>
          </a:solidFill>
          <a:ln w="12700" cap="flat" cmpd="sng">
            <a:solidFill>
              <a:srgbClr val="FF0000">
                <a:alpha val="40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rgbClr val="0070C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This is your point</a:t>
            </a:r>
            <a:endParaRPr dirty="0">
              <a:latin typeface="OpenDyslexic" panose="00000500000000000000" pitchFamily="50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>
              <a:solidFill>
                <a:schemeClr val="dk1"/>
              </a:solidFill>
              <a:latin typeface="OpenDyslexic" panose="00000500000000000000" pitchFamily="50" charset="0"/>
              <a:ea typeface="Comic Sans MS"/>
              <a:cs typeface="Comic Sans MS"/>
              <a:sym typeface="Comic Sans M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>
              <a:solidFill>
                <a:schemeClr val="dk1"/>
              </a:solidFill>
              <a:latin typeface="OpenDyslexic" panose="00000500000000000000" pitchFamily="50" charset="0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0" name="Google Shape;291;p41">
            <a:extLst>
              <a:ext uri="{FF2B5EF4-FFF2-40B4-BE49-F238E27FC236}">
                <a16:creationId xmlns:a16="http://schemas.microsoft.com/office/drawing/2014/main" id="{38B8756B-CAD1-AE4B-96C3-F38585004C56}"/>
              </a:ext>
            </a:extLst>
          </p:cNvPr>
          <p:cNvSpPr/>
          <p:nvPr userDrawn="1"/>
        </p:nvSpPr>
        <p:spPr>
          <a:xfrm>
            <a:off x="3639738" y="3524773"/>
            <a:ext cx="8384645" cy="1123406"/>
          </a:xfrm>
          <a:prstGeom prst="roundRect">
            <a:avLst>
              <a:gd name="adj" fmla="val 16667"/>
            </a:avLst>
          </a:prstGeom>
          <a:solidFill>
            <a:srgbClr val="FFC000">
              <a:alpha val="40000"/>
            </a:srgbClr>
          </a:solidFill>
          <a:ln w="12700" cap="flat" cmpd="sng">
            <a:solidFill>
              <a:srgbClr val="FFC000">
                <a:alpha val="40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rgbClr val="0070C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This is where you explain your point (what does your point mean?)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>
              <a:solidFill>
                <a:srgbClr val="0070C0"/>
              </a:solidFill>
              <a:latin typeface="OpenDyslexic" panose="00000500000000000000" pitchFamily="50" charset="0"/>
              <a:sym typeface="Comic Sans M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OpenDyslexic" panose="00000500000000000000" pitchFamily="50" charset="0"/>
            </a:endParaRPr>
          </a:p>
        </p:txBody>
      </p:sp>
      <p:sp>
        <p:nvSpPr>
          <p:cNvPr id="21" name="Google Shape;22;p2">
            <a:extLst>
              <a:ext uri="{FF2B5EF4-FFF2-40B4-BE49-F238E27FC236}">
                <a16:creationId xmlns:a16="http://schemas.microsoft.com/office/drawing/2014/main" id="{7BF18A93-F5B0-0D42-8FCC-7B209C4C5527}"/>
              </a:ext>
            </a:extLst>
          </p:cNvPr>
          <p:cNvSpPr/>
          <p:nvPr userDrawn="1"/>
        </p:nvSpPr>
        <p:spPr>
          <a:xfrm>
            <a:off x="7278663" y="6032474"/>
            <a:ext cx="1604079" cy="812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x3</a:t>
            </a:r>
            <a:endParaRPr sz="5400"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3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129382" y="2702881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24" name="Text Placeholder 47"/>
          <p:cNvSpPr>
            <a:spLocks noGrp="1"/>
          </p:cNvSpPr>
          <p:nvPr>
            <p:ph type="body" sz="quarter" idx="12" hasCustomPrompt="1"/>
          </p:nvPr>
        </p:nvSpPr>
        <p:spPr>
          <a:xfrm>
            <a:off x="150444" y="5125351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26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3705727" y="2652038"/>
            <a:ext cx="8270532" cy="625246"/>
          </a:xfrm>
        </p:spPr>
        <p:txBody>
          <a:bodyPr>
            <a:noAutofit/>
          </a:bodyPr>
          <a:lstStyle>
            <a:lvl1pPr marL="0" indent="0" algn="ctr">
              <a:buNone/>
              <a:defRPr sz="1600" b="0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sentence starter for point here e.g. One advantage to Cloud Computing is …</a:t>
            </a:r>
            <a:endParaRPr lang="en-US" dirty="0"/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4" hasCustomPrompt="1"/>
          </p:nvPr>
        </p:nvSpPr>
        <p:spPr>
          <a:xfrm>
            <a:off x="3705727" y="4021808"/>
            <a:ext cx="8270532" cy="625246"/>
          </a:xfrm>
        </p:spPr>
        <p:txBody>
          <a:bodyPr>
            <a:noAutofit/>
          </a:bodyPr>
          <a:lstStyle>
            <a:lvl1pPr marL="0" indent="0" algn="ctr">
              <a:buNone/>
              <a:defRPr sz="1600" b="0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sentence starter for explanation here e.g. This is an advantage because …</a:t>
            </a:r>
            <a:endParaRPr lang="en-US" dirty="0"/>
          </a:p>
        </p:txBody>
      </p:sp>
      <p:sp>
        <p:nvSpPr>
          <p:cNvPr id="28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3696794" y="5374857"/>
            <a:ext cx="8270532" cy="625246"/>
          </a:xfrm>
        </p:spPr>
        <p:txBody>
          <a:bodyPr>
            <a:noAutofit/>
          </a:bodyPr>
          <a:lstStyle>
            <a:lvl1pPr marL="0" indent="0" algn="ctr">
              <a:buNone/>
              <a:defRPr sz="1600" b="0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sentence starter for link here e.g. This is compared to local computing which …</a:t>
            </a:r>
            <a:endParaRPr lang="en-US" dirty="0"/>
          </a:p>
        </p:txBody>
      </p:sp>
      <p:sp>
        <p:nvSpPr>
          <p:cNvPr id="29" name="Text Placeholder 45"/>
          <p:cNvSpPr>
            <a:spLocks noGrp="1"/>
          </p:cNvSpPr>
          <p:nvPr>
            <p:ph type="body" sz="quarter" idx="16" hasCustomPrompt="1"/>
          </p:nvPr>
        </p:nvSpPr>
        <p:spPr>
          <a:xfrm>
            <a:off x="3629861" y="1079467"/>
            <a:ext cx="8426608" cy="833097"/>
          </a:xfrm>
        </p:spPr>
        <p:txBody>
          <a:bodyPr>
            <a:noAutofit/>
          </a:bodyPr>
          <a:lstStyle>
            <a:lvl1pPr marL="0" indent="0" algn="ctr">
              <a:buNone/>
              <a:defRPr sz="16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question here</a:t>
            </a:r>
            <a:endParaRPr lang="en-US" dirty="0"/>
          </a:p>
        </p:txBody>
      </p:sp>
      <p:sp>
        <p:nvSpPr>
          <p:cNvPr id="32" name="Google Shape;22;p2">
            <a:extLst>
              <a:ext uri="{FF2B5EF4-FFF2-40B4-BE49-F238E27FC236}">
                <a16:creationId xmlns:a16="http://schemas.microsoft.com/office/drawing/2014/main" id="{A136B572-8241-C945-8814-44C2F37ADD30}"/>
              </a:ext>
            </a:extLst>
          </p:cNvPr>
          <p:cNvSpPr/>
          <p:nvPr userDrawn="1"/>
        </p:nvSpPr>
        <p:spPr>
          <a:xfrm>
            <a:off x="585779" y="2239014"/>
            <a:ext cx="2510118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33" name="Picture 32" descr="Image result for key words">
            <a:extLst>
              <a:ext uri="{FF2B5EF4-FFF2-40B4-BE49-F238E27FC236}">
                <a16:creationId xmlns:a16="http://schemas.microsoft.com/office/drawing/2014/main" id="{417BAB8A-BB3D-D748-B209-9EA88041FAA8}"/>
              </a:ext>
            </a:extLst>
          </p:cNvPr>
          <p:cNvPicPr/>
          <p:nvPr userDrawn="1"/>
        </p:nvPicPr>
        <p:blipFill>
          <a:blip r:embed="rId5" r:link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78" y="2220573"/>
            <a:ext cx="453186" cy="453186"/>
          </a:xfrm>
          <a:prstGeom prst="rect">
            <a:avLst/>
          </a:prstGeom>
          <a:noFill/>
          <a:ln>
            <a:noFill/>
          </a:ln>
        </p:spPr>
      </p:pic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25" name="ShockwaveFlash1"/>
                <p:cNvPicPr>
                  <a:picLocks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6493009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 Mark Ques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21" name="Google Shape;66;p8" descr="Image result for pencil clipart">
            <a:extLst>
              <a:ext uri="{FF2B5EF4-FFF2-40B4-BE49-F238E27FC236}">
                <a16:creationId xmlns:a16="http://schemas.microsoft.com/office/drawing/2014/main" id="{4AEF5249-02C9-6841-AE6F-60868BD3ADAA}"/>
              </a:ext>
            </a:extLst>
          </p:cNvPr>
          <p:cNvPicPr preferRelativeResize="0"/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302" y="153856"/>
            <a:ext cx="609579" cy="59332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12A22BA-925F-4586-AE8B-4F2914E5E18C}"/>
              </a:ext>
            </a:extLst>
          </p:cNvPr>
          <p:cNvSpPr txBox="1"/>
          <p:nvPr userDrawn="1"/>
        </p:nvSpPr>
        <p:spPr>
          <a:xfrm>
            <a:off x="966651" y="153856"/>
            <a:ext cx="48332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bg1"/>
                </a:solidFill>
                <a:latin typeface="OpenDyslexic" panose="00000500000000000000" pitchFamily="50" charset="0"/>
              </a:rPr>
              <a:t>8 Mark Questions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64A4992-AEB8-433B-96F9-D41F83586CEA}"/>
              </a:ext>
            </a:extLst>
          </p:cNvPr>
          <p:cNvSpPr/>
          <p:nvPr userDrawn="1"/>
        </p:nvSpPr>
        <p:spPr>
          <a:xfrm>
            <a:off x="57150" y="987319"/>
            <a:ext cx="5799909" cy="2898881"/>
          </a:xfrm>
          <a:prstGeom prst="rect">
            <a:avLst/>
          </a:prstGeom>
          <a:solidFill>
            <a:srgbClr val="FFFF00">
              <a:alpha val="40000"/>
            </a:srgb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A6C127C-1EC9-4EC0-BE05-A52270CD76EA}"/>
              </a:ext>
            </a:extLst>
          </p:cNvPr>
          <p:cNvSpPr/>
          <p:nvPr userDrawn="1"/>
        </p:nvSpPr>
        <p:spPr>
          <a:xfrm>
            <a:off x="57149" y="3940069"/>
            <a:ext cx="5799909" cy="2898881"/>
          </a:xfrm>
          <a:prstGeom prst="rect">
            <a:avLst/>
          </a:prstGeom>
          <a:solidFill>
            <a:srgbClr val="00B050">
              <a:alpha val="40000"/>
            </a:srgb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70CC363-680C-41E7-98E8-AD638F9CFE39}"/>
              </a:ext>
            </a:extLst>
          </p:cNvPr>
          <p:cNvSpPr/>
          <p:nvPr userDrawn="1"/>
        </p:nvSpPr>
        <p:spPr>
          <a:xfrm>
            <a:off x="6334941" y="987319"/>
            <a:ext cx="5799909" cy="2898881"/>
          </a:xfrm>
          <a:prstGeom prst="rect">
            <a:avLst/>
          </a:prstGeom>
          <a:solidFill>
            <a:srgbClr val="0070C0">
              <a:alpha val="40000"/>
            </a:srgb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1128F0B-043A-4A00-9F81-9B9CFE4F926E}"/>
              </a:ext>
            </a:extLst>
          </p:cNvPr>
          <p:cNvSpPr/>
          <p:nvPr userDrawn="1"/>
        </p:nvSpPr>
        <p:spPr>
          <a:xfrm>
            <a:off x="6334940" y="3940069"/>
            <a:ext cx="5799909" cy="2898881"/>
          </a:xfrm>
          <a:prstGeom prst="rect">
            <a:avLst/>
          </a:prstGeom>
          <a:solidFill>
            <a:srgbClr val="FF0000">
              <a:alpha val="40000"/>
            </a:srgb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2DF732E-0AC2-4FA8-B4F3-2BEFC7F8D8DE}"/>
              </a:ext>
            </a:extLst>
          </p:cNvPr>
          <p:cNvSpPr/>
          <p:nvPr userDrawn="1"/>
        </p:nvSpPr>
        <p:spPr>
          <a:xfrm>
            <a:off x="4637041" y="3183926"/>
            <a:ext cx="2917916" cy="1458418"/>
          </a:xfrm>
          <a:prstGeom prst="rect">
            <a:avLst/>
          </a:prstGeom>
          <a:solidFill>
            <a:schemeClr val="tx1">
              <a:alpha val="85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257AE26-5304-4EF8-9420-D6509F844E1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37088" y="3184525"/>
            <a:ext cx="2917825" cy="1457325"/>
          </a:xfrm>
        </p:spPr>
        <p:txBody>
          <a:bodyPr>
            <a:no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OpenDyslexic" panose="00000500000000000000" pitchFamily="50" charset="0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  <a:latin typeface="OpenDyslexic" panose="00000500000000000000" pitchFamily="50" charset="0"/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  <a:latin typeface="OpenDyslexic" panose="00000500000000000000" pitchFamily="50" charset="0"/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5pPr>
          </a:lstStyle>
          <a:p>
            <a:pPr lvl="0"/>
            <a:r>
              <a:rPr lang="en-US" dirty="0"/>
              <a:t>Write question here</a:t>
            </a:r>
            <a:endParaRPr lang="en-GB" dirty="0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7EDB0769-B991-469E-BD88-EB37B951282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9302" y="1090013"/>
            <a:ext cx="2917825" cy="414937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  <a:latin typeface="OpenDyslexic" panose="00000500000000000000" pitchFamily="50" charset="0"/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  <a:latin typeface="OpenDyslexic" panose="00000500000000000000" pitchFamily="50" charset="0"/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5pPr>
          </a:lstStyle>
          <a:p>
            <a:pPr lvl="0"/>
            <a:r>
              <a:rPr lang="en-US" dirty="0"/>
              <a:t>Consideration 1</a:t>
            </a:r>
            <a:endParaRPr lang="en-GB" dirty="0"/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66BA5482-F9D0-4B68-9A42-F904DEC2249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02002" y="1090012"/>
            <a:ext cx="2917825" cy="414937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  <a:latin typeface="OpenDyslexic" panose="00000500000000000000" pitchFamily="50" charset="0"/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  <a:latin typeface="OpenDyslexic" panose="00000500000000000000" pitchFamily="50" charset="0"/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5pPr>
          </a:lstStyle>
          <a:p>
            <a:pPr lvl="0"/>
            <a:r>
              <a:rPr lang="en-US" dirty="0"/>
              <a:t>Consideration 2</a:t>
            </a:r>
            <a:endParaRPr lang="en-GB" dirty="0"/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E4B0122D-7DCD-4A60-9056-9100E8928FA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9302" y="4056557"/>
            <a:ext cx="2917825" cy="414937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  <a:latin typeface="OpenDyslexic" panose="00000500000000000000" pitchFamily="50" charset="0"/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  <a:latin typeface="OpenDyslexic" panose="00000500000000000000" pitchFamily="50" charset="0"/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5pPr>
          </a:lstStyle>
          <a:p>
            <a:pPr lvl="0"/>
            <a:r>
              <a:rPr lang="en-US" dirty="0"/>
              <a:t>Consideration 3</a:t>
            </a:r>
            <a:endParaRPr lang="en-GB" dirty="0"/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80895076-1EB6-4B4B-9FBA-4B2CB99560D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702152" y="4056556"/>
            <a:ext cx="2917825" cy="414937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  <a:latin typeface="OpenDyslexic" panose="00000500000000000000" pitchFamily="50" charset="0"/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  <a:latin typeface="OpenDyslexic" panose="00000500000000000000" pitchFamily="50" charset="0"/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5pPr>
          </a:lstStyle>
          <a:p>
            <a:pPr lvl="0"/>
            <a:r>
              <a:rPr lang="en-US" dirty="0"/>
              <a:t>Consideration 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38626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LT &amp; WILF (no book wor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2;p2">
            <a:extLst>
              <a:ext uri="{FF2B5EF4-FFF2-40B4-BE49-F238E27FC236}">
                <a16:creationId xmlns:a16="http://schemas.microsoft.com/office/drawing/2014/main" id="{F7646FFB-3C0D-6945-BD71-41AAE6BE0436}"/>
              </a:ext>
            </a:extLst>
          </p:cNvPr>
          <p:cNvSpPr/>
          <p:nvPr userDrawn="1"/>
        </p:nvSpPr>
        <p:spPr>
          <a:xfrm>
            <a:off x="118989" y="92761"/>
            <a:ext cx="6582255" cy="8084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Objective &amp; Outcomes</a:t>
            </a:r>
            <a:endParaRPr sz="40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8" name="Google Shape;48;p5">
            <a:extLst>
              <a:ext uri="{FF2B5EF4-FFF2-40B4-BE49-F238E27FC236}">
                <a16:creationId xmlns:a16="http://schemas.microsoft.com/office/drawing/2014/main" id="{68BF1775-F37A-D344-A9CA-7317B050B691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612888280"/>
              </p:ext>
            </p:extLst>
          </p:nvPr>
        </p:nvGraphicFramePr>
        <p:xfrm>
          <a:off x="623392" y="2638053"/>
          <a:ext cx="10945200" cy="3777035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3648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48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48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34583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u="none" strike="noStrike" cap="none" dirty="0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u="none" strike="noStrike" cap="none" dirty="0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u="none" strike="noStrike" cap="none" dirty="0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2452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>
                        <a:solidFill>
                          <a:schemeClr val="dk1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dirty="0">
                        <a:solidFill>
                          <a:schemeClr val="dk1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dirty="0">
                        <a:solidFill>
                          <a:schemeClr val="dk1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" name="Google Shape;57;p5">
            <a:extLst>
              <a:ext uri="{FF2B5EF4-FFF2-40B4-BE49-F238E27FC236}">
                <a16:creationId xmlns:a16="http://schemas.microsoft.com/office/drawing/2014/main" id="{E14692A6-8468-C942-8445-535FC535465F}"/>
              </a:ext>
            </a:extLst>
          </p:cNvPr>
          <p:cNvSpPr txBox="1"/>
          <p:nvPr userDrawn="1"/>
        </p:nvSpPr>
        <p:spPr>
          <a:xfrm>
            <a:off x="136109" y="1345967"/>
            <a:ext cx="2472505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b="1" i="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Objective:</a:t>
            </a:r>
            <a:endParaRPr sz="3200" b="1" i="0" dirty="0">
              <a:solidFill>
                <a:srgbClr val="FF0000"/>
              </a:solidFill>
              <a:latin typeface="OpenDyslexic" panose="00000500000000000000" pitchFamily="50" charset="0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4" name="Google Shape;22;p2">
            <a:extLst>
              <a:ext uri="{FF2B5EF4-FFF2-40B4-BE49-F238E27FC236}">
                <a16:creationId xmlns:a16="http://schemas.microsoft.com/office/drawing/2014/main" id="{A055C9E7-AE16-2F4F-B8B2-B25BE5C78CFF}"/>
              </a:ext>
            </a:extLst>
          </p:cNvPr>
          <p:cNvSpPr/>
          <p:nvPr userDrawn="1"/>
        </p:nvSpPr>
        <p:spPr>
          <a:xfrm>
            <a:off x="1599191" y="2748343"/>
            <a:ext cx="2018846" cy="480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rgbClr val="00B05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Emerging</a:t>
            </a:r>
            <a:endParaRPr sz="2800" b="1" dirty="0">
              <a:solidFill>
                <a:srgbClr val="00B05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22;p2">
            <a:extLst>
              <a:ext uri="{FF2B5EF4-FFF2-40B4-BE49-F238E27FC236}">
                <a16:creationId xmlns:a16="http://schemas.microsoft.com/office/drawing/2014/main" id="{4EEAFA1F-941C-E34C-A682-82475490F7F3}"/>
              </a:ext>
            </a:extLst>
          </p:cNvPr>
          <p:cNvSpPr/>
          <p:nvPr userDrawn="1"/>
        </p:nvSpPr>
        <p:spPr>
          <a:xfrm>
            <a:off x="5230274" y="2740183"/>
            <a:ext cx="2467589" cy="480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chemeClr val="accent2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Developing</a:t>
            </a:r>
            <a:endParaRPr sz="2800" b="1" dirty="0">
              <a:solidFill>
                <a:schemeClr val="accent2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22;p2">
            <a:extLst>
              <a:ext uri="{FF2B5EF4-FFF2-40B4-BE49-F238E27FC236}">
                <a16:creationId xmlns:a16="http://schemas.microsoft.com/office/drawing/2014/main" id="{249B4DA4-78C1-CF4D-B300-4B28E0D09BAA}"/>
              </a:ext>
            </a:extLst>
          </p:cNvPr>
          <p:cNvSpPr/>
          <p:nvPr userDrawn="1"/>
        </p:nvSpPr>
        <p:spPr>
          <a:xfrm>
            <a:off x="8859611" y="2740184"/>
            <a:ext cx="2309132" cy="480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rgbClr val="7030A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Mastering</a:t>
            </a:r>
            <a:endParaRPr sz="2800" b="1" dirty="0">
              <a:solidFill>
                <a:srgbClr val="7030A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0" hasCustomPrompt="1"/>
          </p:nvPr>
        </p:nvSpPr>
        <p:spPr>
          <a:xfrm>
            <a:off x="788988" y="3464718"/>
            <a:ext cx="3354388" cy="2714625"/>
          </a:xfrm>
        </p:spPr>
        <p:txBody>
          <a:bodyPr>
            <a:normAutofit/>
          </a:bodyPr>
          <a:lstStyle>
            <a:lvl1pPr marL="0" indent="0" algn="ctr">
              <a:buNone/>
              <a:defRPr sz="1800" b="1" baseline="0">
                <a:solidFill>
                  <a:srgbClr val="00B05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Emerging outcome here</a:t>
            </a:r>
            <a:endParaRPr lang="en-US" dirty="0"/>
          </a:p>
        </p:txBody>
      </p:sp>
      <p:sp>
        <p:nvSpPr>
          <p:cNvPr id="22" name="Text Placeholder 20"/>
          <p:cNvSpPr>
            <a:spLocks noGrp="1"/>
          </p:cNvSpPr>
          <p:nvPr>
            <p:ph type="body" sz="quarter" idx="11" hasCustomPrompt="1"/>
          </p:nvPr>
        </p:nvSpPr>
        <p:spPr>
          <a:xfrm>
            <a:off x="4418352" y="3470613"/>
            <a:ext cx="3354388" cy="2714625"/>
          </a:xfrm>
        </p:spPr>
        <p:txBody>
          <a:bodyPr>
            <a:normAutofit/>
          </a:bodyPr>
          <a:lstStyle>
            <a:lvl1pPr marL="0" indent="0" algn="ctr">
              <a:buNone/>
              <a:defRPr sz="1800" b="1" baseline="0">
                <a:solidFill>
                  <a:schemeClr val="accent2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Developing outcome here</a:t>
            </a:r>
            <a:endParaRPr lang="en-US" dirty="0"/>
          </a:p>
        </p:txBody>
      </p:sp>
      <p:sp>
        <p:nvSpPr>
          <p:cNvPr id="23" name="Text Placeholder 20"/>
          <p:cNvSpPr>
            <a:spLocks noGrp="1"/>
          </p:cNvSpPr>
          <p:nvPr>
            <p:ph type="body" sz="quarter" idx="12" hasCustomPrompt="1"/>
          </p:nvPr>
        </p:nvSpPr>
        <p:spPr>
          <a:xfrm>
            <a:off x="8047716" y="3460639"/>
            <a:ext cx="3354388" cy="2714625"/>
          </a:xfrm>
        </p:spPr>
        <p:txBody>
          <a:bodyPr>
            <a:normAutofit/>
          </a:bodyPr>
          <a:lstStyle>
            <a:lvl1pPr marL="0" indent="0" algn="ctr">
              <a:buNone/>
              <a:defRPr sz="1800" b="1" baseline="0">
                <a:solidFill>
                  <a:srgbClr val="7030A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Mastering outcome here</a:t>
            </a:r>
            <a:endParaRPr lang="en-US" dirty="0"/>
          </a:p>
        </p:txBody>
      </p:sp>
      <p:sp>
        <p:nvSpPr>
          <p:cNvPr id="24" name="Text Placeholder 20"/>
          <p:cNvSpPr>
            <a:spLocks noGrp="1"/>
          </p:cNvSpPr>
          <p:nvPr>
            <p:ph type="body" sz="quarter" idx="13" hasCustomPrompt="1"/>
          </p:nvPr>
        </p:nvSpPr>
        <p:spPr>
          <a:xfrm>
            <a:off x="2850506" y="1345159"/>
            <a:ext cx="8482366" cy="783312"/>
          </a:xfrm>
        </p:spPr>
        <p:txBody>
          <a:bodyPr>
            <a:normAutofit/>
          </a:bodyPr>
          <a:lstStyle>
            <a:lvl1pPr marL="0" indent="0" algn="l">
              <a:buNone/>
              <a:defRPr sz="24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objective here</a:t>
            </a:r>
            <a:endParaRPr lang="en-US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21482FC-7798-4342-A60E-5803E71DBB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9056" y="2674287"/>
            <a:ext cx="462895" cy="61242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C4CF8C0-72AB-084D-9001-A8A5D8C75CC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8049" y="2669015"/>
            <a:ext cx="622964" cy="62296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A0C308D-D1D1-044A-81F3-2365CB3D6CB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148" b="99219" l="9961" r="89844">
                        <a14:foregroundMark x1="57422" y1="4688" x2="41992" y2="4492"/>
                        <a14:foregroundMark x1="48242" y1="95117" x2="53320" y2="95313"/>
                        <a14:foregroundMark x1="51953" y1="99414" x2="50977" y2="99609"/>
                        <a14:foregroundMark x1="23633" y1="26758" x2="25977" y2="32227"/>
                        <a14:foregroundMark x1="73438" y1="41016" x2="74023" y2="18945"/>
                        <a14:foregroundMark x1="73714" y1="51939" x2="73633" y2="52148"/>
                        <a14:foregroundMark x1="65039" y1="2344" x2="36914" y2="2930"/>
                        <a14:foregroundMark x1="36914" y1="2930" x2="33398" y2="2148"/>
                        <a14:foregroundMark x1="61328" y1="27344" x2="61160" y2="27723"/>
                        <a14:foregroundMark x1="27027" y1="8108" x2="29730" y2="46847"/>
                        <a14:foregroundMark x1="63964" y1="9910" x2="54955" y2="21622"/>
                        <a14:foregroundMark x1="52252" y1="60360" x2="47748" y2="76577"/>
                        <a14:foregroundMark x1="73874" y1="12613" x2="63964" y2="34234"/>
                        <a14:foregroundMark x1="60360" y1="84685" x2="62162" y2="85586"/>
                        <a14:foregroundMark x1="63063" y1="85586" x2="54955" y2="85586"/>
                        <a14:backgroundMark x1="29297" y1="4688" x2="36914" y2="21680"/>
                        <a14:backgroundMark x1="36914" y1="21680" x2="38672" y2="23438"/>
                        <a14:backgroundMark x1="65793" y1="13558" x2="70508" y2="4297"/>
                        <a14:backgroundMark x1="52344" y1="42383" x2="68750" y2="48633"/>
                        <a14:backgroundMark x1="93555" y1="7227" x2="93164" y2="44922"/>
                        <a14:backgroundMark x1="92188" y1="45508" x2="90234" y2="85547"/>
                        <a14:backgroundMark x1="90234" y1="85547" x2="88867" y2="89844"/>
                        <a14:backgroundMark x1="16992" y1="10742" x2="21680" y2="7422"/>
                        <a14:backgroundMark x1="23633" y1="3711" x2="20313" y2="7422"/>
                        <a14:backgroundMark x1="60352" y1="22656" x2="39844" y2="22266"/>
                        <a14:backgroundMark x1="39844" y1="22266" x2="39063" y2="21875"/>
                        <a14:backgroundMark x1="49805" y1="22461" x2="59766" y2="22461"/>
                        <a14:backgroundMark x1="64754" y1="13198" x2="69336" y2="4688"/>
                        <a14:backgroundMark x1="59766" y1="22461" x2="61164" y2="19865"/>
                        <a14:backgroundMark x1="63834" y1="20791" x2="61336" y2="27347"/>
                        <a14:backgroundMark x1="70117" y1="4297" x2="66496" y2="13801"/>
                        <a14:backgroundMark x1="57044" y1="37587" x2="54102" y2="40039"/>
                        <a14:backgroundMark x1="73633" y1="53516" x2="74182" y2="52352"/>
                        <a14:backgroundMark x1="87266" y1="26663" x2="89258" y2="24219"/>
                        <a14:backgroundMark x1="40625" y1="44336" x2="27148" y2="53320"/>
                        <a14:backgroundMark x1="34766" y1="46484" x2="32813" y2="48242"/>
                        <a14:backgroundMark x1="43555" y1="43359" x2="36328" y2="45703"/>
                        <a14:backgroundMark x1="88672" y1="23828" x2="75586" y2="52734"/>
                        <a14:backgroundMark x1="69922" y1="3906" x2="70703" y2="2148"/>
                        <a14:backgroundMark x1="72070" y1="1758" x2="66875" y2="13933"/>
                        <a14:backgroundMark x1="71875" y1="53906" x2="68750" y2="50781"/>
                        <a14:backgroundMark x1="24414" y1="3711" x2="21875" y2="5859"/>
                        <a14:backgroundMark x1="66602" y1="13477" x2="63672" y2="19922"/>
                        <a14:backgroundMark x1="68750" y1="4297" x2="61328" y2="19922"/>
                        <a14:backgroundMark x1="59961" y1="27344" x2="56055" y2="39258"/>
                        <a14:backgroundMark x1="29297" y1="2344" x2="27148" y2="1758"/>
                        <a14:backgroundMark x1="25000" y1="2539" x2="24023" y2="4297"/>
                        <a14:backgroundMark x1="17383" y1="11328" x2="11914" y2="17969"/>
                        <a14:backgroundMark x1="11914" y1="17969" x2="11523" y2="17969"/>
                        <a14:backgroundMark x1="58008" y1="84180" x2="59375" y2="86719"/>
                        <a14:backgroundMark x1="65039" y1="70117" x2="63477" y2="72656"/>
                        <a14:backgroundMark x1="49805" y1="52148" x2="48438" y2="52734"/>
                        <a14:backgroundMark x1="63672" y1="97266" x2="62500" y2="97852"/>
                        <a14:backgroundMark x1="72656" y1="87695" x2="72656" y2="87695"/>
                        <a14:backgroundMark x1="73633" y1="87109" x2="72656" y2="87305"/>
                        <a14:backgroundMark x1="41211" y1="99609" x2="41211" y2="996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97713" y="2688149"/>
            <a:ext cx="601017" cy="601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0255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LT &amp; WILF (book wor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1" y="0"/>
            <a:ext cx="8211130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2;p2">
            <a:extLst>
              <a:ext uri="{FF2B5EF4-FFF2-40B4-BE49-F238E27FC236}">
                <a16:creationId xmlns:a16="http://schemas.microsoft.com/office/drawing/2014/main" id="{F7646FFB-3C0D-6945-BD71-41AAE6BE0436}"/>
              </a:ext>
            </a:extLst>
          </p:cNvPr>
          <p:cNvSpPr/>
          <p:nvPr userDrawn="1"/>
        </p:nvSpPr>
        <p:spPr>
          <a:xfrm>
            <a:off x="132052" y="92761"/>
            <a:ext cx="5275969" cy="8084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Objective &amp; Outcomes</a:t>
            </a:r>
            <a:endParaRPr sz="32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8" name="Google Shape;48;p5">
            <a:extLst>
              <a:ext uri="{FF2B5EF4-FFF2-40B4-BE49-F238E27FC236}">
                <a16:creationId xmlns:a16="http://schemas.microsoft.com/office/drawing/2014/main" id="{68BF1775-F37A-D344-A9CA-7317B050B691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3723844677"/>
              </p:ext>
            </p:extLst>
          </p:nvPr>
        </p:nvGraphicFramePr>
        <p:xfrm>
          <a:off x="185972" y="2538040"/>
          <a:ext cx="5853192" cy="4091360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19510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510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510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9571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u="none" strike="noStrike" cap="none" dirty="0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u="none" strike="noStrike" cap="none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u="none" strike="noStrike" cap="none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9564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dirty="0">
                        <a:solidFill>
                          <a:schemeClr val="dk1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dirty="0">
                        <a:solidFill>
                          <a:schemeClr val="dk1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dirty="0">
                        <a:solidFill>
                          <a:schemeClr val="dk1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" name="Google Shape;57;p5">
            <a:extLst>
              <a:ext uri="{FF2B5EF4-FFF2-40B4-BE49-F238E27FC236}">
                <a16:creationId xmlns:a16="http://schemas.microsoft.com/office/drawing/2014/main" id="{E14692A6-8468-C942-8445-535FC535465F}"/>
              </a:ext>
            </a:extLst>
          </p:cNvPr>
          <p:cNvSpPr txBox="1"/>
          <p:nvPr userDrawn="1"/>
        </p:nvSpPr>
        <p:spPr>
          <a:xfrm>
            <a:off x="645" y="1352378"/>
            <a:ext cx="2250635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 i="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Objective:</a:t>
            </a:r>
            <a:endParaRPr sz="2800" b="1" i="0" dirty="0">
              <a:solidFill>
                <a:srgbClr val="FF0000"/>
              </a:solidFill>
              <a:latin typeface="OpenDyslexic" panose="00000500000000000000" pitchFamily="50" charset="0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2" name="Google Shape;22;p2">
            <a:extLst>
              <a:ext uri="{FF2B5EF4-FFF2-40B4-BE49-F238E27FC236}">
                <a16:creationId xmlns:a16="http://schemas.microsoft.com/office/drawing/2014/main" id="{A055C9E7-AE16-2F4F-B8B2-B25BE5C78CFF}"/>
              </a:ext>
            </a:extLst>
          </p:cNvPr>
          <p:cNvSpPr/>
          <p:nvPr userDrawn="1"/>
        </p:nvSpPr>
        <p:spPr>
          <a:xfrm>
            <a:off x="655908" y="2748342"/>
            <a:ext cx="1522807" cy="480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 dirty="0">
                <a:solidFill>
                  <a:srgbClr val="00B05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Emerging</a:t>
            </a:r>
            <a:endParaRPr sz="1800" b="1" dirty="0">
              <a:solidFill>
                <a:srgbClr val="00B05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3534C14-A1BD-5E4E-9115-1756B2A0788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69139" y="0"/>
            <a:ext cx="5922861" cy="6858000"/>
          </a:xfrm>
          <a:prstGeom prst="rect">
            <a:avLst/>
          </a:prstGeom>
        </p:spPr>
      </p:pic>
      <p:sp>
        <p:nvSpPr>
          <p:cNvPr id="18" name="Google Shape;22;p2">
            <a:extLst>
              <a:ext uri="{FF2B5EF4-FFF2-40B4-BE49-F238E27FC236}">
                <a16:creationId xmlns:a16="http://schemas.microsoft.com/office/drawing/2014/main" id="{1B46DFDD-71A0-F443-A893-19C2029D58CC}"/>
              </a:ext>
            </a:extLst>
          </p:cNvPr>
          <p:cNvSpPr/>
          <p:nvPr userDrawn="1"/>
        </p:nvSpPr>
        <p:spPr>
          <a:xfrm>
            <a:off x="2574775" y="2748342"/>
            <a:ext cx="1713793" cy="480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 dirty="0">
                <a:solidFill>
                  <a:schemeClr val="accent2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Developing</a:t>
            </a:r>
            <a:endParaRPr sz="1800" b="1" dirty="0">
              <a:solidFill>
                <a:schemeClr val="accent2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22;p2">
            <a:extLst>
              <a:ext uri="{FF2B5EF4-FFF2-40B4-BE49-F238E27FC236}">
                <a16:creationId xmlns:a16="http://schemas.microsoft.com/office/drawing/2014/main" id="{A05B7078-585C-0A49-8802-03CBDD24E8D2}"/>
              </a:ext>
            </a:extLst>
          </p:cNvPr>
          <p:cNvSpPr/>
          <p:nvPr userDrawn="1"/>
        </p:nvSpPr>
        <p:spPr>
          <a:xfrm>
            <a:off x="4557732" y="2748342"/>
            <a:ext cx="1522807" cy="480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 dirty="0">
                <a:solidFill>
                  <a:srgbClr val="7030A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Mastering</a:t>
            </a:r>
            <a:endParaRPr sz="1800" b="1" dirty="0">
              <a:solidFill>
                <a:srgbClr val="7030A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4" name="Text Placeholder 20"/>
          <p:cNvSpPr>
            <a:spLocks noGrp="1"/>
          </p:cNvSpPr>
          <p:nvPr>
            <p:ph type="body" sz="quarter" idx="10" hasCustomPrompt="1"/>
          </p:nvPr>
        </p:nvSpPr>
        <p:spPr>
          <a:xfrm>
            <a:off x="301871" y="3439275"/>
            <a:ext cx="1719434" cy="2714625"/>
          </a:xfrm>
        </p:spPr>
        <p:txBody>
          <a:bodyPr>
            <a:normAutofit/>
          </a:bodyPr>
          <a:lstStyle>
            <a:lvl1pPr marL="0" indent="0" algn="ctr">
              <a:buNone/>
              <a:defRPr sz="1800" b="1" baseline="0">
                <a:solidFill>
                  <a:srgbClr val="00B05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Endurance outcome here</a:t>
            </a:r>
            <a:endParaRPr lang="en-US" dirty="0"/>
          </a:p>
        </p:txBody>
      </p:sp>
      <p:sp>
        <p:nvSpPr>
          <p:cNvPr id="25" name="Text Placeholder 20"/>
          <p:cNvSpPr>
            <a:spLocks noGrp="1"/>
          </p:cNvSpPr>
          <p:nvPr>
            <p:ph type="body" sz="quarter" idx="11" hasCustomPrompt="1"/>
          </p:nvPr>
        </p:nvSpPr>
        <p:spPr>
          <a:xfrm>
            <a:off x="2251280" y="3445170"/>
            <a:ext cx="1719434" cy="2714625"/>
          </a:xfrm>
        </p:spPr>
        <p:txBody>
          <a:bodyPr>
            <a:normAutofit/>
          </a:bodyPr>
          <a:lstStyle>
            <a:lvl1pPr marL="0" indent="0" algn="ctr">
              <a:buNone/>
              <a:defRPr sz="1800" b="1" baseline="0">
                <a:solidFill>
                  <a:schemeClr val="accent2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Autonomy outcome here</a:t>
            </a:r>
            <a:endParaRPr lang="en-US" dirty="0"/>
          </a:p>
        </p:txBody>
      </p:sp>
      <p:sp>
        <p:nvSpPr>
          <p:cNvPr id="26" name="Text Placeholder 20"/>
          <p:cNvSpPr>
            <a:spLocks noGrp="1"/>
          </p:cNvSpPr>
          <p:nvPr>
            <p:ph type="body" sz="quarter" idx="12" hasCustomPrompt="1"/>
          </p:nvPr>
        </p:nvSpPr>
        <p:spPr>
          <a:xfrm>
            <a:off x="4159314" y="3435196"/>
            <a:ext cx="1719434" cy="2714625"/>
          </a:xfrm>
        </p:spPr>
        <p:txBody>
          <a:bodyPr>
            <a:normAutofit/>
          </a:bodyPr>
          <a:lstStyle>
            <a:lvl1pPr marL="0" indent="0" algn="ctr">
              <a:buNone/>
              <a:defRPr sz="1800" b="1" baseline="0">
                <a:solidFill>
                  <a:srgbClr val="7030A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Mastery outcome here</a:t>
            </a:r>
            <a:endParaRPr lang="en-US" dirty="0"/>
          </a:p>
        </p:txBody>
      </p:sp>
      <p:sp>
        <p:nvSpPr>
          <p:cNvPr id="27" name="Text Placeholder 20"/>
          <p:cNvSpPr>
            <a:spLocks noGrp="1"/>
          </p:cNvSpPr>
          <p:nvPr>
            <p:ph type="body" sz="quarter" idx="13" hasCustomPrompt="1"/>
          </p:nvPr>
        </p:nvSpPr>
        <p:spPr>
          <a:xfrm>
            <a:off x="2251280" y="1254974"/>
            <a:ext cx="3829259" cy="783312"/>
          </a:xfrm>
        </p:spPr>
        <p:txBody>
          <a:bodyPr>
            <a:normAutofit/>
          </a:bodyPr>
          <a:lstStyle>
            <a:lvl1pPr marL="0" indent="0" algn="l">
              <a:buNone/>
              <a:defRPr sz="18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objective here</a:t>
            </a:r>
            <a:endParaRPr lang="en-US" dirty="0"/>
          </a:p>
        </p:txBody>
      </p:sp>
      <p:sp>
        <p:nvSpPr>
          <p:cNvPr id="28" name="Text Placeholder 20"/>
          <p:cNvSpPr>
            <a:spLocks noGrp="1"/>
          </p:cNvSpPr>
          <p:nvPr>
            <p:ph type="body" sz="quarter" idx="14" hasCustomPrompt="1"/>
          </p:nvPr>
        </p:nvSpPr>
        <p:spPr>
          <a:xfrm>
            <a:off x="7056824" y="345026"/>
            <a:ext cx="3829259" cy="328742"/>
          </a:xfrm>
        </p:spPr>
        <p:txBody>
          <a:bodyPr>
            <a:normAutofit/>
          </a:bodyPr>
          <a:lstStyle>
            <a:lvl1pPr marL="0" indent="0" algn="l">
              <a:buNone/>
              <a:defRPr sz="1800" b="0" u="sng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date here</a:t>
            </a:r>
            <a:endParaRPr lang="en-US" dirty="0"/>
          </a:p>
        </p:txBody>
      </p:sp>
      <p:sp>
        <p:nvSpPr>
          <p:cNvPr id="29" name="Text Placeholder 20"/>
          <p:cNvSpPr>
            <a:spLocks noGrp="1"/>
          </p:cNvSpPr>
          <p:nvPr>
            <p:ph type="body" sz="quarter" idx="15" hasCustomPrompt="1"/>
          </p:nvPr>
        </p:nvSpPr>
        <p:spPr>
          <a:xfrm>
            <a:off x="7663133" y="1058519"/>
            <a:ext cx="3829259" cy="328742"/>
          </a:xfrm>
        </p:spPr>
        <p:txBody>
          <a:bodyPr>
            <a:normAutofit/>
          </a:bodyPr>
          <a:lstStyle>
            <a:lvl1pPr marL="0" indent="0" algn="ctr">
              <a:buNone/>
              <a:defRPr sz="1800" b="0" u="sng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title here</a:t>
            </a:r>
            <a:endParaRPr lang="en-US" dirty="0"/>
          </a:p>
        </p:txBody>
      </p:sp>
      <p:sp>
        <p:nvSpPr>
          <p:cNvPr id="30" name="Text Placeholder 20"/>
          <p:cNvSpPr>
            <a:spLocks noGrp="1"/>
          </p:cNvSpPr>
          <p:nvPr>
            <p:ph type="body" sz="quarter" idx="16" hasCustomPrompt="1"/>
          </p:nvPr>
        </p:nvSpPr>
        <p:spPr>
          <a:xfrm>
            <a:off x="7040781" y="1678714"/>
            <a:ext cx="5006840" cy="668185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800" b="0" u="none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objective here:</a:t>
            </a:r>
            <a:endParaRPr lang="en-US" dirty="0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D9E8ED48-25F4-C446-B7BD-CD71B39700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9390" y="2681496"/>
            <a:ext cx="372375" cy="49266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46F1FA72-EC9C-3149-90EA-4EAAEAA86CE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2689" y="2702622"/>
            <a:ext cx="501142" cy="50114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A0C308D-D1D1-044A-81F3-2365CB3D6CB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48" b="99219" l="9961" r="89844">
                        <a14:foregroundMark x1="57422" y1="4688" x2="41992" y2="4492"/>
                        <a14:foregroundMark x1="48242" y1="95117" x2="53320" y2="95313"/>
                        <a14:foregroundMark x1="51953" y1="99414" x2="50977" y2="99609"/>
                        <a14:foregroundMark x1="23633" y1="26758" x2="25977" y2="32227"/>
                        <a14:foregroundMark x1="73438" y1="41016" x2="74023" y2="18945"/>
                        <a14:foregroundMark x1="73714" y1="51939" x2="73633" y2="52148"/>
                        <a14:foregroundMark x1="65039" y1="2344" x2="36914" y2="2930"/>
                        <a14:foregroundMark x1="36914" y1="2930" x2="33398" y2="2148"/>
                        <a14:foregroundMark x1="61328" y1="27344" x2="61160" y2="27723"/>
                        <a14:foregroundMark x1="27027" y1="8108" x2="29730" y2="46847"/>
                        <a14:foregroundMark x1="63964" y1="9910" x2="54955" y2="21622"/>
                        <a14:foregroundMark x1="52252" y1="60360" x2="47748" y2="76577"/>
                        <a14:foregroundMark x1="73874" y1="12613" x2="63964" y2="34234"/>
                        <a14:foregroundMark x1="60360" y1="84685" x2="62162" y2="85586"/>
                        <a14:foregroundMark x1="63063" y1="85586" x2="54955" y2="85586"/>
                        <a14:backgroundMark x1="29297" y1="4688" x2="36914" y2="21680"/>
                        <a14:backgroundMark x1="36914" y1="21680" x2="38672" y2="23438"/>
                        <a14:backgroundMark x1="65793" y1="13558" x2="70508" y2="4297"/>
                        <a14:backgroundMark x1="52344" y1="42383" x2="68750" y2="48633"/>
                        <a14:backgroundMark x1="93555" y1="7227" x2="93164" y2="44922"/>
                        <a14:backgroundMark x1="92188" y1="45508" x2="90234" y2="85547"/>
                        <a14:backgroundMark x1="90234" y1="85547" x2="88867" y2="89844"/>
                        <a14:backgroundMark x1="16992" y1="10742" x2="21680" y2="7422"/>
                        <a14:backgroundMark x1="23633" y1="3711" x2="20313" y2="7422"/>
                        <a14:backgroundMark x1="60352" y1="22656" x2="39844" y2="22266"/>
                        <a14:backgroundMark x1="39844" y1="22266" x2="39063" y2="21875"/>
                        <a14:backgroundMark x1="49805" y1="22461" x2="59766" y2="22461"/>
                        <a14:backgroundMark x1="64754" y1="13198" x2="69336" y2="4688"/>
                        <a14:backgroundMark x1="59766" y1="22461" x2="61164" y2="19865"/>
                        <a14:backgroundMark x1="63834" y1="20791" x2="61336" y2="27347"/>
                        <a14:backgroundMark x1="70117" y1="4297" x2="66496" y2="13801"/>
                        <a14:backgroundMark x1="57044" y1="37587" x2="54102" y2="40039"/>
                        <a14:backgroundMark x1="73633" y1="53516" x2="74182" y2="52352"/>
                        <a14:backgroundMark x1="87266" y1="26663" x2="89258" y2="24219"/>
                        <a14:backgroundMark x1="40625" y1="44336" x2="27148" y2="53320"/>
                        <a14:backgroundMark x1="34766" y1="46484" x2="32813" y2="48242"/>
                        <a14:backgroundMark x1="43555" y1="43359" x2="36328" y2="45703"/>
                        <a14:backgroundMark x1="88672" y1="23828" x2="75586" y2="52734"/>
                        <a14:backgroundMark x1="69922" y1="3906" x2="70703" y2="2148"/>
                        <a14:backgroundMark x1="72070" y1="1758" x2="66875" y2="13933"/>
                        <a14:backgroundMark x1="71875" y1="53906" x2="68750" y2="50781"/>
                        <a14:backgroundMark x1="24414" y1="3711" x2="21875" y2="5859"/>
                        <a14:backgroundMark x1="66602" y1="13477" x2="63672" y2="19922"/>
                        <a14:backgroundMark x1="68750" y1="4297" x2="61328" y2="19922"/>
                        <a14:backgroundMark x1="59961" y1="27344" x2="56055" y2="39258"/>
                        <a14:backgroundMark x1="29297" y1="2344" x2="27148" y2="1758"/>
                        <a14:backgroundMark x1="25000" y1="2539" x2="24023" y2="4297"/>
                        <a14:backgroundMark x1="17383" y1="11328" x2="11914" y2="17969"/>
                        <a14:backgroundMark x1="11914" y1="17969" x2="11523" y2="17969"/>
                        <a14:backgroundMark x1="58008" y1="84180" x2="59375" y2="86719"/>
                        <a14:backgroundMark x1="65039" y1="70117" x2="63477" y2="72656"/>
                        <a14:backgroundMark x1="49805" y1="52148" x2="48438" y2="52734"/>
                        <a14:backgroundMark x1="63672" y1="97266" x2="62500" y2="97852"/>
                        <a14:backgroundMark x1="72656" y1="87695" x2="72656" y2="87695"/>
                        <a14:backgroundMark x1="73633" y1="87109" x2="72656" y2="87305"/>
                        <a14:backgroundMark x1="41211" y1="99609" x2="41211" y2="996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8404" y="2711844"/>
            <a:ext cx="482697" cy="482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6602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erging Task (Writt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ECD4C89A-16D2-B64B-B8E7-CFB80242B0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24658" y="0"/>
            <a:ext cx="631671" cy="835716"/>
          </a:xfrm>
          <a:prstGeom prst="rect">
            <a:avLst/>
          </a:prstGeom>
        </p:spPr>
      </p:pic>
      <p:sp>
        <p:nvSpPr>
          <p:cNvPr id="10" name="Google Shape;21;p2">
            <a:extLst>
              <a:ext uri="{FF2B5EF4-FFF2-40B4-BE49-F238E27FC236}">
                <a16:creationId xmlns:a16="http://schemas.microsoft.com/office/drawing/2014/main" id="{BACAEEE7-6053-4343-B54E-B0C113F6D26F}"/>
              </a:ext>
            </a:extLst>
          </p:cNvPr>
          <p:cNvSpPr/>
          <p:nvPr userDrawn="1"/>
        </p:nvSpPr>
        <p:spPr>
          <a:xfrm>
            <a:off x="5851475" y="6413"/>
            <a:ext cx="9734774" cy="936157"/>
          </a:xfrm>
          <a:prstGeom prst="flowChartInputOutput">
            <a:avLst/>
          </a:prstGeom>
          <a:solidFill>
            <a:srgbClr val="00B050">
              <a:alpha val="50000"/>
            </a:srgbClr>
          </a:solidFill>
          <a:ln w="12700" cap="flat" cmpd="sng">
            <a:solidFill>
              <a:srgbClr val="00B050">
                <a:alpha val="50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47FD45F-E50F-2B4E-B251-149C7A46F90B}"/>
              </a:ext>
            </a:extLst>
          </p:cNvPr>
          <p:cNvSpPr/>
          <p:nvPr userDrawn="1"/>
        </p:nvSpPr>
        <p:spPr>
          <a:xfrm>
            <a:off x="14288" y="2172769"/>
            <a:ext cx="3500438" cy="2274297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1C15266-C568-7445-A508-F64225C74FEC}"/>
              </a:ext>
            </a:extLst>
          </p:cNvPr>
          <p:cNvSpPr/>
          <p:nvPr userDrawn="1"/>
        </p:nvSpPr>
        <p:spPr>
          <a:xfrm>
            <a:off x="14288" y="4467907"/>
            <a:ext cx="3500438" cy="2357436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894C09F-6E23-5B4A-A34C-68824EE7E00F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14" name="Google Shape;395;p52" descr="Related image">
            <a:extLst>
              <a:ext uri="{FF2B5EF4-FFF2-40B4-BE49-F238E27FC236}">
                <a16:creationId xmlns:a16="http://schemas.microsoft.com/office/drawing/2014/main" id="{3EFEAB49-465C-694A-8A20-E3CEB95BA121}"/>
              </a:ext>
            </a:extLst>
          </p:cNvPr>
          <p:cNvPicPr preferRelativeResize="0"/>
          <p:nvPr userDrawn="1"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73" y="4452020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22;p2">
            <a:extLst>
              <a:ext uri="{FF2B5EF4-FFF2-40B4-BE49-F238E27FC236}">
                <a16:creationId xmlns:a16="http://schemas.microsoft.com/office/drawing/2014/main" id="{4BB6667A-6C6B-B94E-8AC1-107945FBEC8A}"/>
              </a:ext>
            </a:extLst>
          </p:cNvPr>
          <p:cNvSpPr/>
          <p:nvPr userDrawn="1"/>
        </p:nvSpPr>
        <p:spPr>
          <a:xfrm>
            <a:off x="571490" y="4541887"/>
            <a:ext cx="2454098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21" name="Google Shape;66;p8" descr="Image result for pencil clipart">
            <a:extLst>
              <a:ext uri="{FF2B5EF4-FFF2-40B4-BE49-F238E27FC236}">
                <a16:creationId xmlns:a16="http://schemas.microsoft.com/office/drawing/2014/main" id="{4AEF5249-02C9-6841-AE6F-60868BD3ADAA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302" y="153856"/>
            <a:ext cx="609579" cy="593324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129382" y="2702881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23" name="Text Placeholder 47"/>
          <p:cNvSpPr>
            <a:spLocks noGrp="1"/>
          </p:cNvSpPr>
          <p:nvPr>
            <p:ph type="body" sz="quarter" idx="12" hasCustomPrompt="1"/>
          </p:nvPr>
        </p:nvSpPr>
        <p:spPr>
          <a:xfrm>
            <a:off x="150444" y="5125351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25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891061" y="134774"/>
            <a:ext cx="4960414" cy="682003"/>
          </a:xfrm>
        </p:spPr>
        <p:txBody>
          <a:bodyPr>
            <a:noAutofit/>
          </a:bodyPr>
          <a:lstStyle>
            <a:lvl1pPr marL="0" indent="0">
              <a:buNone/>
              <a:defRPr sz="3600" b="1" baseline="0">
                <a:solidFill>
                  <a:schemeClr val="bg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Title of Task</a:t>
            </a:r>
            <a:endParaRPr lang="en-US" dirty="0"/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3629819" y="1077343"/>
            <a:ext cx="8401759" cy="5747999"/>
          </a:xfrm>
        </p:spPr>
        <p:txBody>
          <a:bodyPr>
            <a:noAutofit/>
          </a:bodyPr>
          <a:lstStyle>
            <a:lvl1pPr marL="0" indent="0">
              <a:buNone/>
              <a:defRPr sz="18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content here</a:t>
            </a:r>
            <a:endParaRPr lang="en-US" dirty="0"/>
          </a:p>
        </p:txBody>
      </p:sp>
      <p:sp>
        <p:nvSpPr>
          <p:cNvPr id="26" name="Text Placeholder 45"/>
          <p:cNvSpPr>
            <a:spLocks noGrp="1"/>
          </p:cNvSpPr>
          <p:nvPr>
            <p:ph type="body" sz="quarter" idx="14" hasCustomPrompt="1"/>
          </p:nvPr>
        </p:nvSpPr>
        <p:spPr>
          <a:xfrm>
            <a:off x="7535164" y="173784"/>
            <a:ext cx="3812227" cy="727073"/>
          </a:xfrm>
        </p:spPr>
        <p:txBody>
          <a:bodyPr>
            <a:noAutofit/>
          </a:bodyPr>
          <a:lstStyle>
            <a:lvl1pPr marL="0" indent="0">
              <a:buNone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Emerging objective here</a:t>
            </a:r>
            <a:endParaRPr lang="en-US" dirty="0"/>
          </a:p>
        </p:txBody>
      </p:sp>
      <p:sp>
        <p:nvSpPr>
          <p:cNvPr id="20" name="Google Shape;22;p2">
            <a:extLst>
              <a:ext uri="{FF2B5EF4-FFF2-40B4-BE49-F238E27FC236}">
                <a16:creationId xmlns:a16="http://schemas.microsoft.com/office/drawing/2014/main" id="{B8D99359-6D74-404B-A512-F4813DF24522}"/>
              </a:ext>
            </a:extLst>
          </p:cNvPr>
          <p:cNvSpPr/>
          <p:nvPr userDrawn="1"/>
        </p:nvSpPr>
        <p:spPr>
          <a:xfrm>
            <a:off x="585779" y="2239014"/>
            <a:ext cx="2611008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28" name="Picture 27" descr="Image result for key words">
            <a:extLst>
              <a:ext uri="{FF2B5EF4-FFF2-40B4-BE49-F238E27FC236}">
                <a16:creationId xmlns:a16="http://schemas.microsoft.com/office/drawing/2014/main" id="{3BF0F8E5-6D67-0149-A764-6FAEC4A6A2C6}"/>
              </a:ext>
            </a:extLst>
          </p:cNvPr>
          <p:cNvPicPr/>
          <p:nvPr userDrawn="1"/>
        </p:nvPicPr>
        <p:blipFill>
          <a:blip r:embed="rId6" r:link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78" y="2220573"/>
            <a:ext cx="453186" cy="453186"/>
          </a:xfrm>
          <a:prstGeom prst="rect">
            <a:avLst/>
          </a:prstGeom>
          <a:noFill/>
          <a:ln>
            <a:noFill/>
          </a:ln>
        </p:spPr>
      </p:pic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24" name="ShockwaveFlash1"/>
                <p:cNvPicPr>
                  <a:picLocks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4397710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eloping Task (Writt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F2E904CC-F31D-5542-A359-20059E02136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44735" y="124925"/>
            <a:ext cx="716785" cy="716785"/>
          </a:xfrm>
          <a:prstGeom prst="rect">
            <a:avLst/>
          </a:prstGeom>
        </p:spPr>
      </p:pic>
      <p:sp>
        <p:nvSpPr>
          <p:cNvPr id="8" name="Google Shape;21;p2">
            <a:extLst>
              <a:ext uri="{FF2B5EF4-FFF2-40B4-BE49-F238E27FC236}">
                <a16:creationId xmlns:a16="http://schemas.microsoft.com/office/drawing/2014/main" id="{BACAEEE7-6053-4343-B54E-B0C113F6D26F}"/>
              </a:ext>
            </a:extLst>
          </p:cNvPr>
          <p:cNvSpPr/>
          <p:nvPr userDrawn="1"/>
        </p:nvSpPr>
        <p:spPr>
          <a:xfrm>
            <a:off x="5851475" y="6413"/>
            <a:ext cx="9734774" cy="936157"/>
          </a:xfrm>
          <a:prstGeom prst="flowChartInputOutput">
            <a:avLst/>
          </a:prstGeom>
          <a:solidFill>
            <a:srgbClr val="FFC000">
              <a:alpha val="50000"/>
            </a:srgbClr>
          </a:solidFill>
          <a:ln w="12700" cap="flat" cmpd="sng">
            <a:solidFill>
              <a:srgbClr val="FFC000">
                <a:alpha val="50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2" name="Google Shape;66;p8" descr="Image result for pencil clipart">
            <a:extLst>
              <a:ext uri="{FF2B5EF4-FFF2-40B4-BE49-F238E27FC236}">
                <a16:creationId xmlns:a16="http://schemas.microsoft.com/office/drawing/2014/main" id="{CBDDA867-18BC-F341-AC2A-042E2C241042}"/>
              </a:ext>
            </a:extLst>
          </p:cNvPr>
          <p:cNvPicPr preferRelativeResize="0"/>
          <p:nvPr userDrawn="1"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302" y="153856"/>
            <a:ext cx="609579" cy="593324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B010D54-2298-F742-9A25-3A9F70F25BBD}"/>
              </a:ext>
            </a:extLst>
          </p:cNvPr>
          <p:cNvSpPr/>
          <p:nvPr userDrawn="1"/>
        </p:nvSpPr>
        <p:spPr>
          <a:xfrm>
            <a:off x="14288" y="2172769"/>
            <a:ext cx="3500438" cy="2274297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B881EA0-49FC-7044-B11A-516501903E7B}"/>
              </a:ext>
            </a:extLst>
          </p:cNvPr>
          <p:cNvSpPr/>
          <p:nvPr userDrawn="1"/>
        </p:nvSpPr>
        <p:spPr>
          <a:xfrm>
            <a:off x="14288" y="4467907"/>
            <a:ext cx="3500438" cy="2357436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A8A24F0-0CBC-C04D-AFA3-235DAFA023B2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16" name="Google Shape;395;p52" descr="Related image">
            <a:extLst>
              <a:ext uri="{FF2B5EF4-FFF2-40B4-BE49-F238E27FC236}">
                <a16:creationId xmlns:a16="http://schemas.microsoft.com/office/drawing/2014/main" id="{DE730047-68D7-F146-AB9B-BAA8FA8CCA81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73" y="4452020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22;p2">
            <a:extLst>
              <a:ext uri="{FF2B5EF4-FFF2-40B4-BE49-F238E27FC236}">
                <a16:creationId xmlns:a16="http://schemas.microsoft.com/office/drawing/2014/main" id="{922C0E6C-A81E-1C43-B8B9-6C1F18990865}"/>
              </a:ext>
            </a:extLst>
          </p:cNvPr>
          <p:cNvSpPr/>
          <p:nvPr userDrawn="1"/>
        </p:nvSpPr>
        <p:spPr>
          <a:xfrm>
            <a:off x="571490" y="4541887"/>
            <a:ext cx="2373416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3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129382" y="2702881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24" name="Text Placeholder 47"/>
          <p:cNvSpPr>
            <a:spLocks noGrp="1"/>
          </p:cNvSpPr>
          <p:nvPr>
            <p:ph type="body" sz="quarter" idx="12" hasCustomPrompt="1"/>
          </p:nvPr>
        </p:nvSpPr>
        <p:spPr>
          <a:xfrm>
            <a:off x="150444" y="5125351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26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891061" y="134774"/>
            <a:ext cx="4960414" cy="682003"/>
          </a:xfrm>
        </p:spPr>
        <p:txBody>
          <a:bodyPr>
            <a:noAutofit/>
          </a:bodyPr>
          <a:lstStyle>
            <a:lvl1pPr marL="0" indent="0">
              <a:buNone/>
              <a:defRPr sz="3600" b="1" baseline="0">
                <a:solidFill>
                  <a:schemeClr val="bg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Title of Task</a:t>
            </a:r>
            <a:endParaRPr lang="en-US" dirty="0"/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3629819" y="1077343"/>
            <a:ext cx="8401759" cy="5747999"/>
          </a:xfrm>
        </p:spPr>
        <p:txBody>
          <a:bodyPr>
            <a:noAutofit/>
          </a:bodyPr>
          <a:lstStyle>
            <a:lvl1pPr marL="0" indent="0">
              <a:buNone/>
              <a:defRPr sz="18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content here</a:t>
            </a:r>
            <a:endParaRPr lang="en-US" dirty="0"/>
          </a:p>
        </p:txBody>
      </p:sp>
      <p:sp>
        <p:nvSpPr>
          <p:cNvPr id="28" name="Text Placeholder 45"/>
          <p:cNvSpPr>
            <a:spLocks noGrp="1"/>
          </p:cNvSpPr>
          <p:nvPr>
            <p:ph type="body" sz="quarter" idx="14" hasCustomPrompt="1"/>
          </p:nvPr>
        </p:nvSpPr>
        <p:spPr>
          <a:xfrm>
            <a:off x="7535164" y="173784"/>
            <a:ext cx="3812227" cy="727073"/>
          </a:xfrm>
        </p:spPr>
        <p:txBody>
          <a:bodyPr>
            <a:noAutofit/>
          </a:bodyPr>
          <a:lstStyle>
            <a:lvl1pPr marL="0" indent="0">
              <a:buNone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Developing objective here</a:t>
            </a:r>
            <a:endParaRPr lang="en-US" dirty="0"/>
          </a:p>
        </p:txBody>
      </p:sp>
      <p:sp>
        <p:nvSpPr>
          <p:cNvPr id="29" name="Google Shape;22;p2">
            <a:extLst>
              <a:ext uri="{FF2B5EF4-FFF2-40B4-BE49-F238E27FC236}">
                <a16:creationId xmlns:a16="http://schemas.microsoft.com/office/drawing/2014/main" id="{3F784EC3-4FAF-FF42-8CFF-26F42249E879}"/>
              </a:ext>
            </a:extLst>
          </p:cNvPr>
          <p:cNvSpPr/>
          <p:nvPr userDrawn="1"/>
        </p:nvSpPr>
        <p:spPr>
          <a:xfrm>
            <a:off x="585779" y="2239014"/>
            <a:ext cx="2453256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30" name="Picture 29" descr="Image result for key words">
            <a:extLst>
              <a:ext uri="{FF2B5EF4-FFF2-40B4-BE49-F238E27FC236}">
                <a16:creationId xmlns:a16="http://schemas.microsoft.com/office/drawing/2014/main" id="{4D092767-4BBE-574D-B554-DDD79A75309E}"/>
              </a:ext>
            </a:extLst>
          </p:cNvPr>
          <p:cNvPicPr/>
          <p:nvPr userDrawn="1"/>
        </p:nvPicPr>
        <p:blipFill>
          <a:blip r:embed="rId6" r:link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78" y="2220573"/>
            <a:ext cx="453186" cy="453186"/>
          </a:xfrm>
          <a:prstGeom prst="rect">
            <a:avLst/>
          </a:prstGeom>
          <a:noFill/>
          <a:ln>
            <a:noFill/>
          </a:ln>
        </p:spPr>
      </p:pic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25" name="ShockwaveFlash1"/>
                <p:cNvPicPr>
                  <a:picLocks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20987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stering Task (Writt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7A0C308D-D1D1-044A-81F3-2365CB3D6CB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48" b="99219" l="9961" r="89844">
                        <a14:foregroundMark x1="57422" y1="4688" x2="41992" y2="4492"/>
                        <a14:foregroundMark x1="48242" y1="95117" x2="53320" y2="95313"/>
                        <a14:foregroundMark x1="51953" y1="99414" x2="50977" y2="99609"/>
                        <a14:foregroundMark x1="23633" y1="26758" x2="25977" y2="32227"/>
                        <a14:foregroundMark x1="73438" y1="41016" x2="74023" y2="18945"/>
                        <a14:foregroundMark x1="73714" y1="51939" x2="73633" y2="52148"/>
                        <a14:foregroundMark x1="65039" y1="2344" x2="36914" y2="2930"/>
                        <a14:foregroundMark x1="36914" y1="2930" x2="33398" y2="2148"/>
                        <a14:foregroundMark x1="61328" y1="27344" x2="61160" y2="27723"/>
                        <a14:foregroundMark x1="27027" y1="8108" x2="29730" y2="46847"/>
                        <a14:foregroundMark x1="63964" y1="9910" x2="54955" y2="21622"/>
                        <a14:foregroundMark x1="52252" y1="60360" x2="47748" y2="76577"/>
                        <a14:foregroundMark x1="73874" y1="12613" x2="63964" y2="34234"/>
                        <a14:foregroundMark x1="60360" y1="84685" x2="62162" y2="85586"/>
                        <a14:foregroundMark x1="63063" y1="85586" x2="54955" y2="85586"/>
                        <a14:backgroundMark x1="29297" y1="4688" x2="36914" y2="21680"/>
                        <a14:backgroundMark x1="36914" y1="21680" x2="38672" y2="23438"/>
                        <a14:backgroundMark x1="65793" y1="13558" x2="70508" y2="4297"/>
                        <a14:backgroundMark x1="52344" y1="42383" x2="68750" y2="48633"/>
                        <a14:backgroundMark x1="93555" y1="7227" x2="93164" y2="44922"/>
                        <a14:backgroundMark x1="92188" y1="45508" x2="90234" y2="85547"/>
                        <a14:backgroundMark x1="90234" y1="85547" x2="88867" y2="89844"/>
                        <a14:backgroundMark x1="16992" y1="10742" x2="21680" y2="7422"/>
                        <a14:backgroundMark x1="23633" y1="3711" x2="20313" y2="7422"/>
                        <a14:backgroundMark x1="60352" y1="22656" x2="39844" y2="22266"/>
                        <a14:backgroundMark x1="39844" y1="22266" x2="39063" y2="21875"/>
                        <a14:backgroundMark x1="49805" y1="22461" x2="59766" y2="22461"/>
                        <a14:backgroundMark x1="64754" y1="13198" x2="69336" y2="4688"/>
                        <a14:backgroundMark x1="59766" y1="22461" x2="61164" y2="19865"/>
                        <a14:backgroundMark x1="63834" y1="20791" x2="61336" y2="27347"/>
                        <a14:backgroundMark x1="70117" y1="4297" x2="66496" y2="13801"/>
                        <a14:backgroundMark x1="57044" y1="37587" x2="54102" y2="40039"/>
                        <a14:backgroundMark x1="73633" y1="53516" x2="74182" y2="52352"/>
                        <a14:backgroundMark x1="87266" y1="26663" x2="89258" y2="24219"/>
                        <a14:backgroundMark x1="40625" y1="44336" x2="27148" y2="53320"/>
                        <a14:backgroundMark x1="34766" y1="46484" x2="32813" y2="48242"/>
                        <a14:backgroundMark x1="43555" y1="43359" x2="36328" y2="45703"/>
                        <a14:backgroundMark x1="88672" y1="23828" x2="75586" y2="52734"/>
                        <a14:backgroundMark x1="69922" y1="3906" x2="70703" y2="2148"/>
                        <a14:backgroundMark x1="72070" y1="1758" x2="66875" y2="13933"/>
                        <a14:backgroundMark x1="71875" y1="53906" x2="68750" y2="50781"/>
                        <a14:backgroundMark x1="24414" y1="3711" x2="21875" y2="5859"/>
                        <a14:backgroundMark x1="66602" y1="13477" x2="63672" y2="19922"/>
                        <a14:backgroundMark x1="68750" y1="4297" x2="61328" y2="19922"/>
                        <a14:backgroundMark x1="59961" y1="27344" x2="56055" y2="39258"/>
                        <a14:backgroundMark x1="29297" y1="2344" x2="27148" y2="1758"/>
                        <a14:backgroundMark x1="25000" y1="2539" x2="24023" y2="4297"/>
                        <a14:backgroundMark x1="17383" y1="11328" x2="11914" y2="17969"/>
                        <a14:backgroundMark x1="11914" y1="17969" x2="11523" y2="17969"/>
                        <a14:backgroundMark x1="58008" y1="84180" x2="59375" y2="86719"/>
                        <a14:backgroundMark x1="65039" y1="70117" x2="63477" y2="72656"/>
                        <a14:backgroundMark x1="49805" y1="52148" x2="48438" y2="52734"/>
                        <a14:backgroundMark x1="63672" y1="97266" x2="62500" y2="97852"/>
                        <a14:backgroundMark x1="72656" y1="87695" x2="72656" y2="87695"/>
                        <a14:backgroundMark x1="73633" y1="87109" x2="72656" y2="87305"/>
                        <a14:backgroundMark x1="41211" y1="99609" x2="41211" y2="996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88614" y="173784"/>
            <a:ext cx="633047" cy="633047"/>
          </a:xfrm>
          <a:prstGeom prst="rect">
            <a:avLst/>
          </a:prstGeom>
        </p:spPr>
      </p:pic>
      <p:sp>
        <p:nvSpPr>
          <p:cNvPr id="8" name="Google Shape;21;p2">
            <a:extLst>
              <a:ext uri="{FF2B5EF4-FFF2-40B4-BE49-F238E27FC236}">
                <a16:creationId xmlns:a16="http://schemas.microsoft.com/office/drawing/2014/main" id="{BACAEEE7-6053-4343-B54E-B0C113F6D26F}"/>
              </a:ext>
            </a:extLst>
          </p:cNvPr>
          <p:cNvSpPr/>
          <p:nvPr userDrawn="1"/>
        </p:nvSpPr>
        <p:spPr>
          <a:xfrm>
            <a:off x="5851475" y="6413"/>
            <a:ext cx="9734774" cy="936157"/>
          </a:xfrm>
          <a:prstGeom prst="flowChartInputOutput">
            <a:avLst/>
          </a:prstGeom>
          <a:solidFill>
            <a:srgbClr val="7030A0">
              <a:alpha val="50000"/>
            </a:srgbClr>
          </a:solidFill>
          <a:ln w="12700" cap="flat" cmpd="sng">
            <a:solidFill>
              <a:srgbClr val="7030A0">
                <a:alpha val="50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2" name="Google Shape;66;p8" descr="Image result for pencil clipart">
            <a:extLst>
              <a:ext uri="{FF2B5EF4-FFF2-40B4-BE49-F238E27FC236}">
                <a16:creationId xmlns:a16="http://schemas.microsoft.com/office/drawing/2014/main" id="{677D16A0-44DF-AD46-9B7C-5E663B68670B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302" y="153856"/>
            <a:ext cx="609579" cy="593324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5038424-8801-374C-B4C9-1745B4B46448}"/>
              </a:ext>
            </a:extLst>
          </p:cNvPr>
          <p:cNvSpPr/>
          <p:nvPr userDrawn="1"/>
        </p:nvSpPr>
        <p:spPr>
          <a:xfrm>
            <a:off x="14288" y="2172769"/>
            <a:ext cx="3500438" cy="2274297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2665C89-B798-F043-8DD7-1507DDFFFF30}"/>
              </a:ext>
            </a:extLst>
          </p:cNvPr>
          <p:cNvSpPr/>
          <p:nvPr userDrawn="1"/>
        </p:nvSpPr>
        <p:spPr>
          <a:xfrm>
            <a:off x="14288" y="4467907"/>
            <a:ext cx="3500438" cy="2357436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B637222-C655-0F47-A4A7-8636BD8145D0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16" name="Google Shape;395;p52" descr="Related image">
            <a:extLst>
              <a:ext uri="{FF2B5EF4-FFF2-40B4-BE49-F238E27FC236}">
                <a16:creationId xmlns:a16="http://schemas.microsoft.com/office/drawing/2014/main" id="{733D079D-D76F-0441-B626-AD7A8B126FB6}"/>
              </a:ext>
            </a:extLst>
          </p:cNvPr>
          <p:cNvPicPr preferRelativeResize="0"/>
          <p:nvPr userDrawn="1"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73" y="4452020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22;p2">
            <a:extLst>
              <a:ext uri="{FF2B5EF4-FFF2-40B4-BE49-F238E27FC236}">
                <a16:creationId xmlns:a16="http://schemas.microsoft.com/office/drawing/2014/main" id="{D42704C3-F35D-7D46-98D0-94D889E2DC83}"/>
              </a:ext>
            </a:extLst>
          </p:cNvPr>
          <p:cNvSpPr/>
          <p:nvPr userDrawn="1"/>
        </p:nvSpPr>
        <p:spPr>
          <a:xfrm>
            <a:off x="571490" y="4541887"/>
            <a:ext cx="2427203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2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129382" y="2702881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23" name="Text Placeholder 47"/>
          <p:cNvSpPr>
            <a:spLocks noGrp="1"/>
          </p:cNvSpPr>
          <p:nvPr>
            <p:ph type="body" sz="quarter" idx="12" hasCustomPrompt="1"/>
          </p:nvPr>
        </p:nvSpPr>
        <p:spPr>
          <a:xfrm>
            <a:off x="150444" y="5125351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25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891061" y="134774"/>
            <a:ext cx="4960414" cy="682003"/>
          </a:xfrm>
        </p:spPr>
        <p:txBody>
          <a:bodyPr>
            <a:noAutofit/>
          </a:bodyPr>
          <a:lstStyle>
            <a:lvl1pPr marL="0" indent="0">
              <a:buNone/>
              <a:defRPr sz="3600" b="1" baseline="0">
                <a:solidFill>
                  <a:schemeClr val="bg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Title of Task</a:t>
            </a:r>
            <a:endParaRPr lang="en-US" dirty="0"/>
          </a:p>
        </p:txBody>
      </p:sp>
      <p:sp>
        <p:nvSpPr>
          <p:cNvPr id="26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3629819" y="1077343"/>
            <a:ext cx="8401759" cy="5747999"/>
          </a:xfrm>
        </p:spPr>
        <p:txBody>
          <a:bodyPr>
            <a:noAutofit/>
          </a:bodyPr>
          <a:lstStyle>
            <a:lvl1pPr marL="0" indent="0">
              <a:buNone/>
              <a:defRPr sz="18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content here</a:t>
            </a:r>
            <a:endParaRPr lang="en-US" dirty="0"/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4" hasCustomPrompt="1"/>
          </p:nvPr>
        </p:nvSpPr>
        <p:spPr>
          <a:xfrm>
            <a:off x="7535164" y="173784"/>
            <a:ext cx="3812227" cy="727073"/>
          </a:xfrm>
        </p:spPr>
        <p:txBody>
          <a:bodyPr>
            <a:noAutofit/>
          </a:bodyPr>
          <a:lstStyle>
            <a:lvl1pPr marL="0" indent="0">
              <a:buNone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Mastering objective here</a:t>
            </a:r>
            <a:endParaRPr lang="en-US" dirty="0"/>
          </a:p>
        </p:txBody>
      </p:sp>
      <p:sp>
        <p:nvSpPr>
          <p:cNvPr id="29" name="Google Shape;22;p2">
            <a:extLst>
              <a:ext uri="{FF2B5EF4-FFF2-40B4-BE49-F238E27FC236}">
                <a16:creationId xmlns:a16="http://schemas.microsoft.com/office/drawing/2014/main" id="{0D3AA3BC-05BD-0C4B-8311-B35D631EFF32}"/>
              </a:ext>
            </a:extLst>
          </p:cNvPr>
          <p:cNvSpPr/>
          <p:nvPr userDrawn="1"/>
        </p:nvSpPr>
        <p:spPr>
          <a:xfrm>
            <a:off x="585778" y="2239014"/>
            <a:ext cx="2412915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30" name="Picture 29" descr="Image result for key words">
            <a:extLst>
              <a:ext uri="{FF2B5EF4-FFF2-40B4-BE49-F238E27FC236}">
                <a16:creationId xmlns:a16="http://schemas.microsoft.com/office/drawing/2014/main" id="{8AC9DD45-CA73-7E4A-97FD-ADAE4491DBEF}"/>
              </a:ext>
            </a:extLst>
          </p:cNvPr>
          <p:cNvPicPr/>
          <p:nvPr userDrawn="1"/>
        </p:nvPicPr>
        <p:blipFill>
          <a:blip r:embed="rId7" r:link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78" y="2220573"/>
            <a:ext cx="453186" cy="453186"/>
          </a:xfrm>
          <a:prstGeom prst="rect">
            <a:avLst/>
          </a:prstGeom>
          <a:noFill/>
          <a:ln>
            <a:noFill/>
          </a:ln>
        </p:spPr>
      </p:pic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24" name="ShockwaveFlash1"/>
                <p:cNvPicPr>
                  <a:picLocks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0591756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erging Task (Screensho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E33CFD74-5DC8-F849-8C01-D89FD1170E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24658" y="0"/>
            <a:ext cx="631671" cy="835716"/>
          </a:xfrm>
          <a:prstGeom prst="rect">
            <a:avLst/>
          </a:prstGeom>
        </p:spPr>
      </p:pic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21;p2">
            <a:extLst>
              <a:ext uri="{FF2B5EF4-FFF2-40B4-BE49-F238E27FC236}">
                <a16:creationId xmlns:a16="http://schemas.microsoft.com/office/drawing/2014/main" id="{BACAEEE7-6053-4343-B54E-B0C113F6D26F}"/>
              </a:ext>
            </a:extLst>
          </p:cNvPr>
          <p:cNvSpPr/>
          <p:nvPr userDrawn="1"/>
        </p:nvSpPr>
        <p:spPr>
          <a:xfrm>
            <a:off x="5851475" y="6413"/>
            <a:ext cx="9734774" cy="936157"/>
          </a:xfrm>
          <a:prstGeom prst="flowChartInputOutput">
            <a:avLst/>
          </a:prstGeom>
          <a:solidFill>
            <a:srgbClr val="00B050">
              <a:alpha val="50000"/>
            </a:srgbClr>
          </a:solidFill>
          <a:ln w="12700" cap="flat" cmpd="sng">
            <a:solidFill>
              <a:srgbClr val="00B050">
                <a:alpha val="50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2" name="Google Shape;79;p10">
            <a:extLst>
              <a:ext uri="{FF2B5EF4-FFF2-40B4-BE49-F238E27FC236}">
                <a16:creationId xmlns:a16="http://schemas.microsoft.com/office/drawing/2014/main" id="{FDEB69B4-36DA-1640-ABC7-F02574C1334D}"/>
              </a:ext>
            </a:extLst>
          </p:cNvPr>
          <p:cNvPicPr preferRelativeResize="0"/>
          <p:nvPr userDrawn="1"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438" y="105283"/>
            <a:ext cx="726190" cy="712225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7203C9C-CAA1-674E-81BB-ABBAF0F73564}"/>
              </a:ext>
            </a:extLst>
          </p:cNvPr>
          <p:cNvSpPr/>
          <p:nvPr userDrawn="1"/>
        </p:nvSpPr>
        <p:spPr>
          <a:xfrm>
            <a:off x="14288" y="2172769"/>
            <a:ext cx="3500438" cy="2274297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396DEE7-72E6-7E49-81FE-D6A2D325C1D7}"/>
              </a:ext>
            </a:extLst>
          </p:cNvPr>
          <p:cNvSpPr/>
          <p:nvPr userDrawn="1"/>
        </p:nvSpPr>
        <p:spPr>
          <a:xfrm>
            <a:off x="14288" y="4467907"/>
            <a:ext cx="3500438" cy="2357436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D17CC53-0D29-6347-9E8B-39FAD19293FA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16" name="Google Shape;395;p52" descr="Related image">
            <a:extLst>
              <a:ext uri="{FF2B5EF4-FFF2-40B4-BE49-F238E27FC236}">
                <a16:creationId xmlns:a16="http://schemas.microsoft.com/office/drawing/2014/main" id="{4FA27154-F9F6-9740-BEC0-C44F47E90FE5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73" y="4452020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22;p2">
            <a:extLst>
              <a:ext uri="{FF2B5EF4-FFF2-40B4-BE49-F238E27FC236}">
                <a16:creationId xmlns:a16="http://schemas.microsoft.com/office/drawing/2014/main" id="{BD5CA02E-0A9E-7F45-A26D-F2B26BA41ACC}"/>
              </a:ext>
            </a:extLst>
          </p:cNvPr>
          <p:cNvSpPr/>
          <p:nvPr userDrawn="1"/>
        </p:nvSpPr>
        <p:spPr>
          <a:xfrm>
            <a:off x="571490" y="4541887"/>
            <a:ext cx="2454097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3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129382" y="2702881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25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891061" y="134774"/>
            <a:ext cx="4960414" cy="682003"/>
          </a:xfrm>
        </p:spPr>
        <p:txBody>
          <a:bodyPr>
            <a:noAutofit/>
          </a:bodyPr>
          <a:lstStyle>
            <a:lvl1pPr marL="0" indent="0">
              <a:buNone/>
              <a:defRPr sz="3600" b="1" baseline="0">
                <a:solidFill>
                  <a:schemeClr val="bg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Title of Task</a:t>
            </a:r>
            <a:endParaRPr lang="en-US" dirty="0"/>
          </a:p>
        </p:txBody>
      </p:sp>
      <p:sp>
        <p:nvSpPr>
          <p:cNvPr id="26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3629819" y="1077342"/>
            <a:ext cx="8401759" cy="1491727"/>
          </a:xfrm>
        </p:spPr>
        <p:txBody>
          <a:bodyPr>
            <a:noAutofit/>
          </a:bodyPr>
          <a:lstStyle>
            <a:lvl1pPr marL="0" indent="0" algn="ctr">
              <a:buNone/>
              <a:defRPr sz="20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task here</a:t>
            </a:r>
            <a:endParaRPr lang="en-US" dirty="0"/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4" hasCustomPrompt="1"/>
          </p:nvPr>
        </p:nvSpPr>
        <p:spPr>
          <a:xfrm>
            <a:off x="7535164" y="173784"/>
            <a:ext cx="3812227" cy="727073"/>
          </a:xfrm>
        </p:spPr>
        <p:txBody>
          <a:bodyPr>
            <a:noAutofit/>
          </a:bodyPr>
          <a:lstStyle>
            <a:lvl1pPr marL="0" indent="0">
              <a:buNone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Emerging objective here</a:t>
            </a:r>
            <a:endParaRPr lang="en-US" dirty="0"/>
          </a:p>
        </p:txBody>
      </p:sp>
      <p:sp>
        <p:nvSpPr>
          <p:cNvPr id="28" name="Text Placeholder 47"/>
          <p:cNvSpPr>
            <a:spLocks noGrp="1"/>
          </p:cNvSpPr>
          <p:nvPr>
            <p:ph type="body" sz="quarter" idx="12" hasCustomPrompt="1"/>
          </p:nvPr>
        </p:nvSpPr>
        <p:spPr>
          <a:xfrm>
            <a:off x="150444" y="5125351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D9938DFA-A6AF-FC49-A5FC-FED3D9DC2D2F}"/>
              </a:ext>
            </a:extLst>
          </p:cNvPr>
          <p:cNvSpPr/>
          <p:nvPr userDrawn="1"/>
        </p:nvSpPr>
        <p:spPr>
          <a:xfrm>
            <a:off x="3650882" y="2694863"/>
            <a:ext cx="8380696" cy="4017987"/>
          </a:xfrm>
          <a:prstGeom prst="roundRect">
            <a:avLst/>
          </a:prstGeom>
          <a:solidFill>
            <a:srgbClr val="00B050">
              <a:alpha val="5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OpenDyslexic" panose="00000500000000000000" pitchFamily="50" charset="0"/>
              </a:rPr>
              <a:t>Put your</a:t>
            </a:r>
            <a:r>
              <a:rPr lang="en-GB" baseline="0" dirty="0">
                <a:latin typeface="OpenDyslexic" panose="00000500000000000000" pitchFamily="50" charset="0"/>
              </a:rPr>
              <a:t> screenshot inside this box</a:t>
            </a:r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32" name="Google Shape;22;p2">
            <a:extLst>
              <a:ext uri="{FF2B5EF4-FFF2-40B4-BE49-F238E27FC236}">
                <a16:creationId xmlns:a16="http://schemas.microsoft.com/office/drawing/2014/main" id="{8A3458BF-752D-C849-9EBB-64CC8A7E9593}"/>
              </a:ext>
            </a:extLst>
          </p:cNvPr>
          <p:cNvSpPr/>
          <p:nvPr userDrawn="1"/>
        </p:nvSpPr>
        <p:spPr>
          <a:xfrm>
            <a:off x="585778" y="2239014"/>
            <a:ext cx="2439809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33" name="Picture 32" descr="Image result for key words">
            <a:extLst>
              <a:ext uri="{FF2B5EF4-FFF2-40B4-BE49-F238E27FC236}">
                <a16:creationId xmlns:a16="http://schemas.microsoft.com/office/drawing/2014/main" id="{B47F985A-1119-B440-AA6B-FB20540B136F}"/>
              </a:ext>
            </a:extLst>
          </p:cNvPr>
          <p:cNvPicPr/>
          <p:nvPr userDrawn="1"/>
        </p:nvPicPr>
        <p:blipFill>
          <a:blip r:embed="rId6" r:link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78" y="2220573"/>
            <a:ext cx="453186" cy="453186"/>
          </a:xfrm>
          <a:prstGeom prst="rect">
            <a:avLst/>
          </a:prstGeom>
          <a:noFill/>
          <a:ln>
            <a:noFill/>
          </a:ln>
        </p:spPr>
      </p:pic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24" name="ShockwaveFlash1"/>
                <p:cNvPicPr>
                  <a:picLocks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1210653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eloping Task (Screensho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642AB0F3-BA0E-654A-B8EA-1E537B0EC7F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44735" y="124925"/>
            <a:ext cx="716785" cy="716785"/>
          </a:xfrm>
          <a:prstGeom prst="rect">
            <a:avLst/>
          </a:prstGeom>
        </p:spPr>
      </p:pic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21;p2">
            <a:extLst>
              <a:ext uri="{FF2B5EF4-FFF2-40B4-BE49-F238E27FC236}">
                <a16:creationId xmlns:a16="http://schemas.microsoft.com/office/drawing/2014/main" id="{BACAEEE7-6053-4343-B54E-B0C113F6D26F}"/>
              </a:ext>
            </a:extLst>
          </p:cNvPr>
          <p:cNvSpPr/>
          <p:nvPr userDrawn="1"/>
        </p:nvSpPr>
        <p:spPr>
          <a:xfrm>
            <a:off x="5851475" y="6413"/>
            <a:ext cx="9734774" cy="936157"/>
          </a:xfrm>
          <a:prstGeom prst="flowChartInputOutput">
            <a:avLst/>
          </a:prstGeom>
          <a:solidFill>
            <a:srgbClr val="FFC000">
              <a:alpha val="50000"/>
            </a:srgbClr>
          </a:solidFill>
          <a:ln w="12700" cap="flat" cmpd="sng">
            <a:solidFill>
              <a:srgbClr val="FFC000">
                <a:alpha val="50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2" name="Google Shape;79;p10">
            <a:extLst>
              <a:ext uri="{FF2B5EF4-FFF2-40B4-BE49-F238E27FC236}">
                <a16:creationId xmlns:a16="http://schemas.microsoft.com/office/drawing/2014/main" id="{56800373-A2E0-F34F-B9CA-E8AB1567144C}"/>
              </a:ext>
            </a:extLst>
          </p:cNvPr>
          <p:cNvPicPr preferRelativeResize="0"/>
          <p:nvPr userDrawn="1"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438" y="105283"/>
            <a:ext cx="726190" cy="712225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4AA4C8A-E877-BA4B-98F6-80FE7E463901}"/>
              </a:ext>
            </a:extLst>
          </p:cNvPr>
          <p:cNvSpPr/>
          <p:nvPr userDrawn="1"/>
        </p:nvSpPr>
        <p:spPr>
          <a:xfrm>
            <a:off x="14288" y="2172769"/>
            <a:ext cx="3500438" cy="2274297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2157F01-8C30-EA4D-B995-49D6A4FF9D51}"/>
              </a:ext>
            </a:extLst>
          </p:cNvPr>
          <p:cNvSpPr/>
          <p:nvPr userDrawn="1"/>
        </p:nvSpPr>
        <p:spPr>
          <a:xfrm>
            <a:off x="14288" y="4467907"/>
            <a:ext cx="3500438" cy="2357436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2F6D490-3263-6044-8478-86448C7B845A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16" name="Google Shape;395;p52" descr="Related image">
            <a:extLst>
              <a:ext uri="{FF2B5EF4-FFF2-40B4-BE49-F238E27FC236}">
                <a16:creationId xmlns:a16="http://schemas.microsoft.com/office/drawing/2014/main" id="{24A06290-A30D-3546-A03E-9AF6DDD864CC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73" y="4452020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22;p2">
            <a:extLst>
              <a:ext uri="{FF2B5EF4-FFF2-40B4-BE49-F238E27FC236}">
                <a16:creationId xmlns:a16="http://schemas.microsoft.com/office/drawing/2014/main" id="{F542B7D1-01FF-3C41-BC36-C77C19DACCAE}"/>
              </a:ext>
            </a:extLst>
          </p:cNvPr>
          <p:cNvSpPr/>
          <p:nvPr userDrawn="1"/>
        </p:nvSpPr>
        <p:spPr>
          <a:xfrm>
            <a:off x="571490" y="4541887"/>
            <a:ext cx="2359969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2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129382" y="2702881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23" name="Text Placeholder 47"/>
          <p:cNvSpPr>
            <a:spLocks noGrp="1"/>
          </p:cNvSpPr>
          <p:nvPr>
            <p:ph type="body" sz="quarter" idx="12" hasCustomPrompt="1"/>
          </p:nvPr>
        </p:nvSpPr>
        <p:spPr>
          <a:xfrm>
            <a:off x="150444" y="5125351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25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891061" y="134774"/>
            <a:ext cx="4960414" cy="682003"/>
          </a:xfrm>
        </p:spPr>
        <p:txBody>
          <a:bodyPr>
            <a:noAutofit/>
          </a:bodyPr>
          <a:lstStyle>
            <a:lvl1pPr marL="0" indent="0">
              <a:buNone/>
              <a:defRPr sz="3600" b="1" baseline="0">
                <a:solidFill>
                  <a:schemeClr val="bg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Title of Task</a:t>
            </a:r>
            <a:endParaRPr lang="en-US" dirty="0"/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4" hasCustomPrompt="1"/>
          </p:nvPr>
        </p:nvSpPr>
        <p:spPr>
          <a:xfrm>
            <a:off x="7535164" y="173784"/>
            <a:ext cx="3812227" cy="727073"/>
          </a:xfrm>
        </p:spPr>
        <p:txBody>
          <a:bodyPr>
            <a:noAutofit/>
          </a:bodyPr>
          <a:lstStyle>
            <a:lvl1pPr marL="0" indent="0">
              <a:buNone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Developing objective here</a:t>
            </a:r>
            <a:endParaRPr lang="en-US" dirty="0"/>
          </a:p>
        </p:txBody>
      </p:sp>
      <p:sp>
        <p:nvSpPr>
          <p:cNvPr id="28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3629819" y="1077342"/>
            <a:ext cx="8401759" cy="1491727"/>
          </a:xfrm>
        </p:spPr>
        <p:txBody>
          <a:bodyPr>
            <a:noAutofit/>
          </a:bodyPr>
          <a:lstStyle>
            <a:lvl1pPr marL="0" indent="0" algn="ctr">
              <a:buNone/>
              <a:defRPr sz="20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task here</a:t>
            </a:r>
            <a:endParaRPr lang="en-US" dirty="0"/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D9938DFA-A6AF-FC49-A5FC-FED3D9DC2D2F}"/>
              </a:ext>
            </a:extLst>
          </p:cNvPr>
          <p:cNvSpPr/>
          <p:nvPr userDrawn="1"/>
        </p:nvSpPr>
        <p:spPr>
          <a:xfrm>
            <a:off x="3650882" y="2694863"/>
            <a:ext cx="8380696" cy="4017987"/>
          </a:xfrm>
          <a:prstGeom prst="roundRect">
            <a:avLst/>
          </a:prstGeom>
          <a:solidFill>
            <a:srgbClr val="FFC000">
              <a:alpha val="5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OpenDyslexic" panose="00000500000000000000" pitchFamily="50" charset="0"/>
              </a:rPr>
              <a:t>Put your</a:t>
            </a:r>
            <a:r>
              <a:rPr lang="en-GB" baseline="0" dirty="0">
                <a:latin typeface="OpenDyslexic" panose="00000500000000000000" pitchFamily="50" charset="0"/>
              </a:rPr>
              <a:t> screenshot inside this box</a:t>
            </a:r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30" name="Google Shape;22;p2">
            <a:extLst>
              <a:ext uri="{FF2B5EF4-FFF2-40B4-BE49-F238E27FC236}">
                <a16:creationId xmlns:a16="http://schemas.microsoft.com/office/drawing/2014/main" id="{373FF1E5-F3AF-DB44-96B0-A4F18AE7699F}"/>
              </a:ext>
            </a:extLst>
          </p:cNvPr>
          <p:cNvSpPr/>
          <p:nvPr userDrawn="1"/>
        </p:nvSpPr>
        <p:spPr>
          <a:xfrm>
            <a:off x="585778" y="2239014"/>
            <a:ext cx="2493597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31" name="Picture 30" descr="Image result for key words">
            <a:extLst>
              <a:ext uri="{FF2B5EF4-FFF2-40B4-BE49-F238E27FC236}">
                <a16:creationId xmlns:a16="http://schemas.microsoft.com/office/drawing/2014/main" id="{99C35E8C-05E4-304C-A67A-36CBB96F2BF1}"/>
              </a:ext>
            </a:extLst>
          </p:cNvPr>
          <p:cNvPicPr/>
          <p:nvPr userDrawn="1"/>
        </p:nvPicPr>
        <p:blipFill>
          <a:blip r:embed="rId6" r:link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78" y="2220573"/>
            <a:ext cx="453186" cy="453186"/>
          </a:xfrm>
          <a:prstGeom prst="rect">
            <a:avLst/>
          </a:prstGeom>
          <a:noFill/>
          <a:ln>
            <a:noFill/>
          </a:ln>
        </p:spPr>
      </p:pic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24" name="ShockwaveFlash1"/>
                <p:cNvPicPr>
                  <a:picLocks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1894507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hyperlink" Target="http://www.exampaperspractice.co.uk/" TargetMode="Externa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alpha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8EDE7BB-F17C-3C4A-B755-4C35566C6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F21C19-2B51-E542-8C98-86776DF919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2E9487-CA6C-FB4D-97A1-8F929B1999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D37255-C718-7547-BF0C-745A63C8F11A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67FF0A-6135-EF4B-83F7-F79A409608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5EE67A-7D40-D047-866B-178A28E6A5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A0AA3B-7B8E-EC4F-B52E-CDDA63C28E02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93F8A3A-6CA4-48A1-E4F7-2E6F0AC1C47E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8131" y="2037588"/>
            <a:ext cx="7695738" cy="3098355"/>
          </a:xfrm>
          <a:prstGeom prst="rect">
            <a:avLst/>
          </a:prstGeom>
        </p:spPr>
      </p:pic>
      <p:sp>
        <p:nvSpPr>
          <p:cNvPr id="12" name="TextBox 7">
            <a:extLst>
              <a:ext uri="{FF2B5EF4-FFF2-40B4-BE49-F238E27FC236}">
                <a16:creationId xmlns:a16="http://schemas.microsoft.com/office/drawing/2014/main" id="{3B3B68C9-4999-135D-4000-596B7C0A7C50}"/>
              </a:ext>
            </a:extLst>
          </p:cNvPr>
          <p:cNvSpPr txBox="1"/>
          <p:nvPr userDrawn="1"/>
        </p:nvSpPr>
        <p:spPr>
          <a:xfrm>
            <a:off x="4780717" y="5199914"/>
            <a:ext cx="255390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0" i="0" dirty="0">
                <a:solidFill>
                  <a:schemeClr val="bg2">
                    <a:lumMod val="75000"/>
                  </a:schemeClr>
                </a:solidFill>
                <a:effectLst/>
                <a:latin typeface="gg sans"/>
              </a:rPr>
              <a:t>© 2024 Exams Papers Practice. All Rights Reserved</a:t>
            </a:r>
            <a:endParaRPr lang="en-PH" sz="9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2412868-3CFC-AAB7-2249-7EBF205E859E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1433" y="122365"/>
            <a:ext cx="1352472" cy="544514"/>
          </a:xfrm>
          <a:prstGeom prst="rect">
            <a:avLst/>
          </a:prstGeom>
        </p:spPr>
      </p:pic>
      <p:sp>
        <p:nvSpPr>
          <p:cNvPr id="14" name="Footer Placeholder 2">
            <a:extLst>
              <a:ext uri="{FF2B5EF4-FFF2-40B4-BE49-F238E27FC236}">
                <a16:creationId xmlns:a16="http://schemas.microsoft.com/office/drawing/2014/main" id="{5AECBD7B-3A78-893E-443D-C2104D164262}"/>
              </a:ext>
            </a:extLst>
          </p:cNvPr>
          <p:cNvSpPr txBox="1">
            <a:spLocks/>
          </p:cNvSpPr>
          <p:nvPr userDrawn="1"/>
        </p:nvSpPr>
        <p:spPr>
          <a:xfrm>
            <a:off x="2866794" y="6370510"/>
            <a:ext cx="585787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8383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64" r:id="rId11"/>
    <p:sldLayoutId id="2147483672" r:id="rId12"/>
    <p:sldLayoutId id="2147483665" r:id="rId13"/>
    <p:sldLayoutId id="2147483670" r:id="rId14"/>
    <p:sldLayoutId id="2147483658" r:id="rId15"/>
    <p:sldLayoutId id="2147483659" r:id="rId16"/>
    <p:sldLayoutId id="2147483660" r:id="rId17"/>
    <p:sldLayoutId id="2147483661" r:id="rId18"/>
    <p:sldLayoutId id="2147483662" r:id="rId19"/>
    <p:sldLayoutId id="2147483663" r:id="rId20"/>
    <p:sldLayoutId id="2147483671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CAFF2DB-47D6-0264-A3FB-2530279CCAB5}"/>
              </a:ext>
            </a:extLst>
          </p:cNvPr>
          <p:cNvSpPr txBox="1">
            <a:spLocks/>
          </p:cNvSpPr>
          <p:nvPr/>
        </p:nvSpPr>
        <p:spPr>
          <a:xfrm>
            <a:off x="1885950" y="1512656"/>
            <a:ext cx="8420100" cy="1346836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PH" dirty="0"/>
              <a:t>OCR GCSE (9–1) in Computer Science (J277)</a:t>
            </a:r>
            <a:endParaRPr lang="en-GB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3530E531-6AF9-F451-1137-9FFF1B6A31E2}"/>
              </a:ext>
            </a:extLst>
          </p:cNvPr>
          <p:cNvSpPr txBox="1">
            <a:spLocks/>
          </p:cNvSpPr>
          <p:nvPr/>
        </p:nvSpPr>
        <p:spPr>
          <a:xfrm>
            <a:off x="2370690" y="3685826"/>
            <a:ext cx="7429500" cy="2295525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dirty="0"/>
              <a:t>This pack is intended for students to use once they have covered the GCSE content, either in preparation for their L1 &amp; L2 exam, or more likely </a:t>
            </a:r>
            <a:r>
              <a:rPr lang="en-GB" u="sng" dirty="0"/>
              <a:t>alongside year 2 </a:t>
            </a:r>
            <a:r>
              <a:rPr lang="en-GB" dirty="0"/>
              <a:t>of the course to improve fluency, recall and pace on GCSE topics. It could be used as </a:t>
            </a:r>
            <a:r>
              <a:rPr lang="en-GB" u="sng" dirty="0"/>
              <a:t>lesson starters</a:t>
            </a:r>
            <a:r>
              <a:rPr lang="en-GB" dirty="0"/>
              <a:t>, or supplied to students for </a:t>
            </a:r>
            <a:r>
              <a:rPr lang="en-GB" u="sng" dirty="0"/>
              <a:t>independent use.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A3715F0-CF40-9B44-332F-909CE6ABA7C5}"/>
              </a:ext>
            </a:extLst>
          </p:cNvPr>
          <p:cNvSpPr/>
          <p:nvPr/>
        </p:nvSpPr>
        <p:spPr>
          <a:xfrm>
            <a:off x="1885950" y="2995660"/>
            <a:ext cx="8420099" cy="446276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GB" sz="2300" dirty="0"/>
              <a:t>Programming Fundamentals</a:t>
            </a:r>
          </a:p>
        </p:txBody>
      </p:sp>
    </p:spTree>
    <p:extLst>
      <p:ext uri="{BB962C8B-B14F-4D97-AF65-F5344CB8AC3E}">
        <p14:creationId xmlns:p14="http://schemas.microsoft.com/office/powerpoint/2010/main" val="4169127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Databases</a:t>
            </a:r>
          </a:p>
          <a:p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532965-1D9F-47CB-B8D0-56E37B90B2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02" y="2264563"/>
            <a:ext cx="12125995" cy="232887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A24EEDC-E8D1-46E8-A587-E289E21863CA}"/>
              </a:ext>
            </a:extLst>
          </p:cNvPr>
          <p:cNvSpPr txBox="1"/>
          <p:nvPr/>
        </p:nvSpPr>
        <p:spPr>
          <a:xfrm>
            <a:off x="213968" y="4788185"/>
            <a:ext cx="11881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latin typeface="OpenDyslexic" panose="00000500000000000000" pitchFamily="50" charset="0"/>
              </a:rPr>
              <a:t>How many records does this table have?		[1]</a:t>
            </a:r>
          </a:p>
        </p:txBody>
      </p:sp>
    </p:spTree>
    <p:extLst>
      <p:ext uri="{BB962C8B-B14F-4D97-AF65-F5344CB8AC3E}">
        <p14:creationId xmlns:p14="http://schemas.microsoft.com/office/powerpoint/2010/main" val="12103696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Databases</a:t>
            </a:r>
          </a:p>
          <a:p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9303" y="1077343"/>
            <a:ext cx="11892276" cy="5747999"/>
          </a:xfrm>
        </p:spPr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532965-1D9F-47CB-B8D0-56E37B90B2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02" y="2264563"/>
            <a:ext cx="12125995" cy="232887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48D26FF-E173-4D28-9FF2-CD974F888290}"/>
              </a:ext>
            </a:extLst>
          </p:cNvPr>
          <p:cNvSpPr txBox="1"/>
          <p:nvPr/>
        </p:nvSpPr>
        <p:spPr>
          <a:xfrm>
            <a:off x="160421" y="4593437"/>
            <a:ext cx="118813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latin typeface="OpenDyslexic" panose="00000500000000000000" pitchFamily="50" charset="0"/>
              </a:rPr>
              <a:t>How many fields does the database below have?											[1]</a:t>
            </a:r>
          </a:p>
        </p:txBody>
      </p:sp>
    </p:spTree>
    <p:extLst>
      <p:ext uri="{BB962C8B-B14F-4D97-AF65-F5344CB8AC3E}">
        <p14:creationId xmlns:p14="http://schemas.microsoft.com/office/powerpoint/2010/main" val="37455737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Databases</a:t>
            </a:r>
          </a:p>
          <a:p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532965-1D9F-47CB-B8D0-56E37B90B2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02" y="2264563"/>
            <a:ext cx="12125995" cy="232887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588064E-6924-4C86-B351-46A62C643F7D}"/>
              </a:ext>
            </a:extLst>
          </p:cNvPr>
          <p:cNvSpPr txBox="1"/>
          <p:nvPr/>
        </p:nvSpPr>
        <p:spPr>
          <a:xfrm>
            <a:off x="160421" y="4702831"/>
            <a:ext cx="118813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latin typeface="OpenDyslexic" panose="00000500000000000000" pitchFamily="50" charset="0"/>
              </a:rPr>
              <a:t>Explain the difference between records and fields. 											[2]</a:t>
            </a:r>
          </a:p>
        </p:txBody>
      </p:sp>
    </p:spTree>
    <p:extLst>
      <p:ext uri="{BB962C8B-B14F-4D97-AF65-F5344CB8AC3E}">
        <p14:creationId xmlns:p14="http://schemas.microsoft.com/office/powerpoint/2010/main" val="30924469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7C693D0-D80A-43A2-83E2-D44881E68EF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Databases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654069-DF85-4D51-AC82-A419D3FFBAE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4400" dirty="0"/>
              <a:t>A record is…a set of data that is relevant to one data subject within a table.</a:t>
            </a:r>
          </a:p>
          <a:p>
            <a:endParaRPr lang="en-GB" sz="4400" dirty="0"/>
          </a:p>
          <a:p>
            <a:r>
              <a:rPr lang="en-GB" sz="4400" dirty="0"/>
              <a:t>A field is… the vertical category of data in a database. </a:t>
            </a:r>
          </a:p>
        </p:txBody>
      </p:sp>
    </p:spTree>
    <p:extLst>
      <p:ext uri="{BB962C8B-B14F-4D97-AF65-F5344CB8AC3E}">
        <p14:creationId xmlns:p14="http://schemas.microsoft.com/office/powerpoint/2010/main" val="4018179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7C693D0-D80A-43A2-83E2-D44881E68EF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SQL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654069-DF85-4D51-AC82-A419D3FFBAE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4400" dirty="0"/>
              <a:t>Key terms include: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400" dirty="0"/>
              <a:t>SELECT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400" dirty="0"/>
              <a:t>FROM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400" dirty="0"/>
              <a:t>WHERE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400" dirty="0"/>
              <a:t>LIKE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400" dirty="0"/>
              <a:t>AND / OR / NOT</a:t>
            </a:r>
          </a:p>
        </p:txBody>
      </p:sp>
    </p:spTree>
    <p:extLst>
      <p:ext uri="{BB962C8B-B14F-4D97-AF65-F5344CB8AC3E}">
        <p14:creationId xmlns:p14="http://schemas.microsoft.com/office/powerpoint/2010/main" val="12833448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5B137D7-207A-4829-92A9-9DF3B1E2C136}"/>
              </a:ext>
            </a:extLst>
          </p:cNvPr>
          <p:cNvSpPr/>
          <p:nvPr/>
        </p:nvSpPr>
        <p:spPr>
          <a:xfrm>
            <a:off x="596348" y="1749287"/>
            <a:ext cx="3034748" cy="2093843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7C693D0-D80A-43A2-83E2-D44881E68EF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SQL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654069-DF85-4D51-AC82-A419D3FFBAE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4400" dirty="0"/>
              <a:t>Key terms include: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400" dirty="0"/>
              <a:t>SELECT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400" dirty="0"/>
              <a:t>FROM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400" dirty="0"/>
              <a:t>WHERE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400" dirty="0"/>
              <a:t>LIKE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400" dirty="0"/>
              <a:t>AND / OR / NOT</a:t>
            </a:r>
          </a:p>
        </p:txBody>
      </p:sp>
    </p:spTree>
    <p:extLst>
      <p:ext uri="{BB962C8B-B14F-4D97-AF65-F5344CB8AC3E}">
        <p14:creationId xmlns:p14="http://schemas.microsoft.com/office/powerpoint/2010/main" val="22493429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SQL</a:t>
            </a:r>
          </a:p>
          <a:p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532965-1D9F-47CB-B8D0-56E37B90B2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02" y="2264563"/>
            <a:ext cx="12125995" cy="232887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588064E-6924-4C86-B351-46A62C643F7D}"/>
              </a:ext>
            </a:extLst>
          </p:cNvPr>
          <p:cNvSpPr txBox="1"/>
          <p:nvPr/>
        </p:nvSpPr>
        <p:spPr>
          <a:xfrm>
            <a:off x="160421" y="4702831"/>
            <a:ext cx="118813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latin typeface="OpenDyslexic" panose="00000500000000000000" pitchFamily="50" charset="0"/>
              </a:rPr>
              <a:t>Write an SQL statement that shows all fields for bookings of the suite room.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4F220B9-D5F0-41CF-8206-5AAC92C825F5}"/>
              </a:ext>
            </a:extLst>
          </p:cNvPr>
          <p:cNvSpPr txBox="1"/>
          <p:nvPr/>
        </p:nvSpPr>
        <p:spPr>
          <a:xfrm>
            <a:off x="184030" y="1009537"/>
            <a:ext cx="11881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i="1" u="sng" dirty="0">
                <a:latin typeface="OpenDyslexic" panose="00000500000000000000" pitchFamily="50" charset="0"/>
              </a:rPr>
              <a:t>Rooms</a:t>
            </a:r>
            <a:r>
              <a:rPr lang="en-GB" sz="3600" dirty="0">
                <a:latin typeface="OpenDyslexic" panose="00000500000000000000" pitchFamily="50" charset="0"/>
              </a:rPr>
              <a:t> Table</a:t>
            </a:r>
          </a:p>
        </p:txBody>
      </p:sp>
    </p:spTree>
    <p:extLst>
      <p:ext uri="{BB962C8B-B14F-4D97-AF65-F5344CB8AC3E}">
        <p14:creationId xmlns:p14="http://schemas.microsoft.com/office/powerpoint/2010/main" val="12646147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SQL</a:t>
            </a:r>
          </a:p>
          <a:p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532965-1D9F-47CB-B8D0-56E37B90B2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02" y="2264563"/>
            <a:ext cx="12125995" cy="232887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588064E-6924-4C86-B351-46A62C643F7D}"/>
              </a:ext>
            </a:extLst>
          </p:cNvPr>
          <p:cNvSpPr txBox="1"/>
          <p:nvPr/>
        </p:nvSpPr>
        <p:spPr>
          <a:xfrm>
            <a:off x="160421" y="4702831"/>
            <a:ext cx="11881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latin typeface="OpenDyslexic" panose="00000500000000000000" pitchFamily="50" charset="0"/>
              </a:rPr>
              <a:t>SELECT *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4F220B9-D5F0-41CF-8206-5AAC92C825F5}"/>
              </a:ext>
            </a:extLst>
          </p:cNvPr>
          <p:cNvSpPr txBox="1"/>
          <p:nvPr/>
        </p:nvSpPr>
        <p:spPr>
          <a:xfrm>
            <a:off x="184030" y="1009537"/>
            <a:ext cx="11881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i="1" u="sng" dirty="0">
                <a:latin typeface="OpenDyslexic" panose="00000500000000000000" pitchFamily="50" charset="0"/>
              </a:rPr>
              <a:t>Rooms</a:t>
            </a:r>
            <a:r>
              <a:rPr lang="en-GB" sz="3600" dirty="0">
                <a:latin typeface="OpenDyslexic" panose="00000500000000000000" pitchFamily="50" charset="0"/>
              </a:rPr>
              <a:t> Table</a:t>
            </a:r>
          </a:p>
        </p:txBody>
      </p:sp>
    </p:spTree>
    <p:extLst>
      <p:ext uri="{BB962C8B-B14F-4D97-AF65-F5344CB8AC3E}">
        <p14:creationId xmlns:p14="http://schemas.microsoft.com/office/powerpoint/2010/main" val="19061015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SQL</a:t>
            </a:r>
          </a:p>
          <a:p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532965-1D9F-47CB-B8D0-56E37B90B2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02" y="2264563"/>
            <a:ext cx="12125995" cy="232887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588064E-6924-4C86-B351-46A62C643F7D}"/>
              </a:ext>
            </a:extLst>
          </p:cNvPr>
          <p:cNvSpPr txBox="1"/>
          <p:nvPr/>
        </p:nvSpPr>
        <p:spPr>
          <a:xfrm>
            <a:off x="160421" y="4702831"/>
            <a:ext cx="11881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latin typeface="OpenDyslexic" panose="00000500000000000000" pitchFamily="50" charset="0"/>
              </a:rPr>
              <a:t>SELECT * FROM Rooms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4F220B9-D5F0-41CF-8206-5AAC92C825F5}"/>
              </a:ext>
            </a:extLst>
          </p:cNvPr>
          <p:cNvSpPr txBox="1"/>
          <p:nvPr/>
        </p:nvSpPr>
        <p:spPr>
          <a:xfrm>
            <a:off x="184030" y="1009537"/>
            <a:ext cx="11881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i="1" u="sng" dirty="0">
                <a:latin typeface="OpenDyslexic" panose="00000500000000000000" pitchFamily="50" charset="0"/>
              </a:rPr>
              <a:t>Rooms</a:t>
            </a:r>
            <a:r>
              <a:rPr lang="en-GB" sz="3600" dirty="0">
                <a:latin typeface="OpenDyslexic" panose="00000500000000000000" pitchFamily="50" charset="0"/>
              </a:rPr>
              <a:t> Table</a:t>
            </a:r>
          </a:p>
        </p:txBody>
      </p:sp>
    </p:spTree>
    <p:extLst>
      <p:ext uri="{BB962C8B-B14F-4D97-AF65-F5344CB8AC3E}">
        <p14:creationId xmlns:p14="http://schemas.microsoft.com/office/powerpoint/2010/main" val="24844313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SQL</a:t>
            </a:r>
          </a:p>
          <a:p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532965-1D9F-47CB-B8D0-56E37B90B2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02" y="2264563"/>
            <a:ext cx="12125995" cy="232887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588064E-6924-4C86-B351-46A62C643F7D}"/>
              </a:ext>
            </a:extLst>
          </p:cNvPr>
          <p:cNvSpPr txBox="1"/>
          <p:nvPr/>
        </p:nvSpPr>
        <p:spPr>
          <a:xfrm>
            <a:off x="160421" y="4702831"/>
            <a:ext cx="118813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latin typeface="OpenDyslexic" panose="00000500000000000000" pitchFamily="50" charset="0"/>
              </a:rPr>
              <a:t>SELECT * FROM Rooms WHERE Room Type = “Suite”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4F220B9-D5F0-41CF-8206-5AAC92C825F5}"/>
              </a:ext>
            </a:extLst>
          </p:cNvPr>
          <p:cNvSpPr txBox="1"/>
          <p:nvPr/>
        </p:nvSpPr>
        <p:spPr>
          <a:xfrm>
            <a:off x="184030" y="1009537"/>
            <a:ext cx="11881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i="1" u="sng" dirty="0">
                <a:latin typeface="OpenDyslexic" panose="00000500000000000000" pitchFamily="50" charset="0"/>
              </a:rPr>
              <a:t>Rooms</a:t>
            </a:r>
            <a:r>
              <a:rPr lang="en-GB" sz="3600" dirty="0">
                <a:latin typeface="OpenDyslexic" panose="00000500000000000000" pitchFamily="50" charset="0"/>
              </a:rPr>
              <a:t> Table</a:t>
            </a:r>
          </a:p>
        </p:txBody>
      </p:sp>
    </p:spTree>
    <p:extLst>
      <p:ext uri="{BB962C8B-B14F-4D97-AF65-F5344CB8AC3E}">
        <p14:creationId xmlns:p14="http://schemas.microsoft.com/office/powerpoint/2010/main" val="7356076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7C693D0-D80A-43A2-83E2-D44881E68EF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SQL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04F2D8B-A391-472A-BF25-64BF9534DAB5}"/>
              </a:ext>
            </a:extLst>
          </p:cNvPr>
          <p:cNvSpPr txBox="1"/>
          <p:nvPr/>
        </p:nvSpPr>
        <p:spPr>
          <a:xfrm>
            <a:off x="263352" y="4902677"/>
            <a:ext cx="113052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/>
              <a:t>SELECT Name AND ID FROM Students WHERE Average &gt; 8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4178C6F-9C21-4A47-AC09-DDF118642E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7116" y="1081042"/>
            <a:ext cx="8319323" cy="384814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491E0C8-FD64-46F9-980C-7FEC88599FEE}"/>
              </a:ext>
            </a:extLst>
          </p:cNvPr>
          <p:cNvSpPr txBox="1"/>
          <p:nvPr/>
        </p:nvSpPr>
        <p:spPr>
          <a:xfrm>
            <a:off x="263352" y="1196752"/>
            <a:ext cx="9361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7958920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SQL</a:t>
            </a:r>
          </a:p>
          <a:p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532965-1D9F-47CB-B8D0-56E37B90B2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02" y="2264563"/>
            <a:ext cx="12125995" cy="232887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588064E-6924-4C86-B351-46A62C643F7D}"/>
              </a:ext>
            </a:extLst>
          </p:cNvPr>
          <p:cNvSpPr txBox="1"/>
          <p:nvPr/>
        </p:nvSpPr>
        <p:spPr>
          <a:xfrm>
            <a:off x="160421" y="4702831"/>
            <a:ext cx="118813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latin typeface="OpenDyslexic" panose="00000500000000000000" pitchFamily="50" charset="0"/>
              </a:rPr>
              <a:t>SELECT * FROM Rooms WHERE Room Type = “Suite”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4F220B9-D5F0-41CF-8206-5AAC92C825F5}"/>
              </a:ext>
            </a:extLst>
          </p:cNvPr>
          <p:cNvSpPr txBox="1"/>
          <p:nvPr/>
        </p:nvSpPr>
        <p:spPr>
          <a:xfrm>
            <a:off x="184030" y="1009537"/>
            <a:ext cx="11881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i="1" u="sng" dirty="0">
                <a:latin typeface="OpenDyslexic" panose="00000500000000000000" pitchFamily="50" charset="0"/>
              </a:rPr>
              <a:t>Rooms</a:t>
            </a:r>
            <a:r>
              <a:rPr lang="en-GB" sz="3600" dirty="0">
                <a:latin typeface="OpenDyslexic" panose="00000500000000000000" pitchFamily="50" charset="0"/>
              </a:rPr>
              <a:t> Table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C1B1CEF-83EA-4AF8-8A87-FB308E8FF4BC}"/>
              </a:ext>
            </a:extLst>
          </p:cNvPr>
          <p:cNvSpPr/>
          <p:nvPr/>
        </p:nvSpPr>
        <p:spPr>
          <a:xfrm>
            <a:off x="0" y="4041913"/>
            <a:ext cx="12192000" cy="331304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38650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SQL</a:t>
            </a:r>
          </a:p>
          <a:p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532965-1D9F-47CB-B8D0-56E37B90B2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02" y="2264563"/>
            <a:ext cx="12125995" cy="232887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588064E-6924-4C86-B351-46A62C643F7D}"/>
              </a:ext>
            </a:extLst>
          </p:cNvPr>
          <p:cNvSpPr txBox="1"/>
          <p:nvPr/>
        </p:nvSpPr>
        <p:spPr>
          <a:xfrm>
            <a:off x="160421" y="4702831"/>
            <a:ext cx="118813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latin typeface="OpenDyslexic" panose="00000500000000000000" pitchFamily="50" charset="0"/>
              </a:rPr>
              <a:t>Write an SQL statement that shows all fields for rooms that cost less than £120.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4F220B9-D5F0-41CF-8206-5AAC92C825F5}"/>
              </a:ext>
            </a:extLst>
          </p:cNvPr>
          <p:cNvSpPr txBox="1"/>
          <p:nvPr/>
        </p:nvSpPr>
        <p:spPr>
          <a:xfrm>
            <a:off x="184030" y="1009537"/>
            <a:ext cx="11881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i="1" u="sng" dirty="0">
                <a:latin typeface="OpenDyslexic" panose="00000500000000000000" pitchFamily="50" charset="0"/>
              </a:rPr>
              <a:t>Rooms</a:t>
            </a:r>
            <a:r>
              <a:rPr lang="en-GB" sz="3600" dirty="0">
                <a:latin typeface="OpenDyslexic" panose="00000500000000000000" pitchFamily="50" charset="0"/>
              </a:rPr>
              <a:t> Table</a:t>
            </a:r>
          </a:p>
        </p:txBody>
      </p:sp>
    </p:spTree>
    <p:extLst>
      <p:ext uri="{BB962C8B-B14F-4D97-AF65-F5344CB8AC3E}">
        <p14:creationId xmlns:p14="http://schemas.microsoft.com/office/powerpoint/2010/main" val="30773251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SQL</a:t>
            </a:r>
          </a:p>
          <a:p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532965-1D9F-47CB-B8D0-56E37B90B2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02" y="2264563"/>
            <a:ext cx="12125995" cy="232887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588064E-6924-4C86-B351-46A62C643F7D}"/>
              </a:ext>
            </a:extLst>
          </p:cNvPr>
          <p:cNvSpPr txBox="1"/>
          <p:nvPr/>
        </p:nvSpPr>
        <p:spPr>
          <a:xfrm>
            <a:off x="160421" y="4702831"/>
            <a:ext cx="11881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latin typeface="OpenDyslexic" panose="00000500000000000000" pitchFamily="50" charset="0"/>
              </a:rPr>
              <a:t>SELECT *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4F220B9-D5F0-41CF-8206-5AAC92C825F5}"/>
              </a:ext>
            </a:extLst>
          </p:cNvPr>
          <p:cNvSpPr txBox="1"/>
          <p:nvPr/>
        </p:nvSpPr>
        <p:spPr>
          <a:xfrm>
            <a:off x="184030" y="1009537"/>
            <a:ext cx="11881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i="1" u="sng" dirty="0">
                <a:latin typeface="OpenDyslexic" panose="00000500000000000000" pitchFamily="50" charset="0"/>
              </a:rPr>
              <a:t>Rooms</a:t>
            </a:r>
            <a:r>
              <a:rPr lang="en-GB" sz="3600" dirty="0">
                <a:latin typeface="OpenDyslexic" panose="00000500000000000000" pitchFamily="50" charset="0"/>
              </a:rPr>
              <a:t> Table</a:t>
            </a:r>
          </a:p>
        </p:txBody>
      </p:sp>
    </p:spTree>
    <p:extLst>
      <p:ext uri="{BB962C8B-B14F-4D97-AF65-F5344CB8AC3E}">
        <p14:creationId xmlns:p14="http://schemas.microsoft.com/office/powerpoint/2010/main" val="33721964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SQL</a:t>
            </a:r>
          </a:p>
          <a:p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532965-1D9F-47CB-B8D0-56E37B90B2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02" y="2264563"/>
            <a:ext cx="12125995" cy="232887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588064E-6924-4C86-B351-46A62C643F7D}"/>
              </a:ext>
            </a:extLst>
          </p:cNvPr>
          <p:cNvSpPr txBox="1"/>
          <p:nvPr/>
        </p:nvSpPr>
        <p:spPr>
          <a:xfrm>
            <a:off x="160421" y="4702831"/>
            <a:ext cx="11881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latin typeface="OpenDyslexic" panose="00000500000000000000" pitchFamily="50" charset="0"/>
              </a:rPr>
              <a:t>SELECT * FROM Rooms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4F220B9-D5F0-41CF-8206-5AAC92C825F5}"/>
              </a:ext>
            </a:extLst>
          </p:cNvPr>
          <p:cNvSpPr txBox="1"/>
          <p:nvPr/>
        </p:nvSpPr>
        <p:spPr>
          <a:xfrm>
            <a:off x="184030" y="1009537"/>
            <a:ext cx="11881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i="1" u="sng" dirty="0">
                <a:latin typeface="OpenDyslexic" panose="00000500000000000000" pitchFamily="50" charset="0"/>
              </a:rPr>
              <a:t>Rooms</a:t>
            </a:r>
            <a:r>
              <a:rPr lang="en-GB" sz="3600" dirty="0">
                <a:latin typeface="OpenDyslexic" panose="00000500000000000000" pitchFamily="50" charset="0"/>
              </a:rPr>
              <a:t> Table</a:t>
            </a:r>
          </a:p>
        </p:txBody>
      </p:sp>
    </p:spTree>
    <p:extLst>
      <p:ext uri="{BB962C8B-B14F-4D97-AF65-F5344CB8AC3E}">
        <p14:creationId xmlns:p14="http://schemas.microsoft.com/office/powerpoint/2010/main" val="37564153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SQL</a:t>
            </a:r>
          </a:p>
          <a:p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532965-1D9F-47CB-B8D0-56E37B90B2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02" y="2264563"/>
            <a:ext cx="12125995" cy="232887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588064E-6924-4C86-B351-46A62C643F7D}"/>
              </a:ext>
            </a:extLst>
          </p:cNvPr>
          <p:cNvSpPr txBox="1"/>
          <p:nvPr/>
        </p:nvSpPr>
        <p:spPr>
          <a:xfrm>
            <a:off x="160421" y="4702831"/>
            <a:ext cx="118813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latin typeface="OpenDyslexic" panose="00000500000000000000" pitchFamily="50" charset="0"/>
              </a:rPr>
              <a:t>SELECT * FROM Rooms WHERE Room Cost &lt; “£120”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4F220B9-D5F0-41CF-8206-5AAC92C825F5}"/>
              </a:ext>
            </a:extLst>
          </p:cNvPr>
          <p:cNvSpPr txBox="1"/>
          <p:nvPr/>
        </p:nvSpPr>
        <p:spPr>
          <a:xfrm>
            <a:off x="184030" y="1009537"/>
            <a:ext cx="11881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i="1" u="sng" dirty="0">
                <a:latin typeface="OpenDyslexic" panose="00000500000000000000" pitchFamily="50" charset="0"/>
              </a:rPr>
              <a:t>Rooms</a:t>
            </a:r>
            <a:r>
              <a:rPr lang="en-GB" sz="3600" dirty="0">
                <a:latin typeface="OpenDyslexic" panose="00000500000000000000" pitchFamily="50" charset="0"/>
              </a:rPr>
              <a:t> Table</a:t>
            </a:r>
          </a:p>
        </p:txBody>
      </p:sp>
    </p:spTree>
    <p:extLst>
      <p:ext uri="{BB962C8B-B14F-4D97-AF65-F5344CB8AC3E}">
        <p14:creationId xmlns:p14="http://schemas.microsoft.com/office/powerpoint/2010/main" val="26688982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SQL</a:t>
            </a:r>
          </a:p>
          <a:p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532965-1D9F-47CB-B8D0-56E37B90B2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02" y="2264563"/>
            <a:ext cx="12125995" cy="232887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588064E-6924-4C86-B351-46A62C643F7D}"/>
              </a:ext>
            </a:extLst>
          </p:cNvPr>
          <p:cNvSpPr txBox="1"/>
          <p:nvPr/>
        </p:nvSpPr>
        <p:spPr>
          <a:xfrm>
            <a:off x="160421" y="4702831"/>
            <a:ext cx="118813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latin typeface="OpenDyslexic" panose="00000500000000000000" pitchFamily="50" charset="0"/>
              </a:rPr>
              <a:t>SELECT * FROM Rooms WHERE Room Cost &lt; “£120”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4F220B9-D5F0-41CF-8206-5AAC92C825F5}"/>
              </a:ext>
            </a:extLst>
          </p:cNvPr>
          <p:cNvSpPr txBox="1"/>
          <p:nvPr/>
        </p:nvSpPr>
        <p:spPr>
          <a:xfrm>
            <a:off x="184030" y="1009537"/>
            <a:ext cx="11881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i="1" u="sng" dirty="0">
                <a:latin typeface="OpenDyslexic" panose="00000500000000000000" pitchFamily="50" charset="0"/>
              </a:rPr>
              <a:t>Rooms</a:t>
            </a:r>
            <a:r>
              <a:rPr lang="en-GB" sz="3600" dirty="0">
                <a:latin typeface="OpenDyslexic" panose="00000500000000000000" pitchFamily="50" charset="0"/>
              </a:rPr>
              <a:t> Table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9511BF8-2386-4CBE-B372-1219800B598D}"/>
              </a:ext>
            </a:extLst>
          </p:cNvPr>
          <p:cNvSpPr/>
          <p:nvPr/>
        </p:nvSpPr>
        <p:spPr>
          <a:xfrm>
            <a:off x="0" y="3154017"/>
            <a:ext cx="12192000" cy="274983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38277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SQL</a:t>
            </a:r>
          </a:p>
          <a:p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532965-1D9F-47CB-B8D0-56E37B90B2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02" y="2264563"/>
            <a:ext cx="12125995" cy="232887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588064E-6924-4C86-B351-46A62C643F7D}"/>
              </a:ext>
            </a:extLst>
          </p:cNvPr>
          <p:cNvSpPr txBox="1"/>
          <p:nvPr/>
        </p:nvSpPr>
        <p:spPr>
          <a:xfrm>
            <a:off x="160421" y="4702831"/>
            <a:ext cx="118813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latin typeface="OpenDyslexic" panose="00000500000000000000" pitchFamily="50" charset="0"/>
              </a:rPr>
              <a:t>Create an SQL statement that shows on the Title, First Name of any person who has booked a room which costs more than £120.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4F220B9-D5F0-41CF-8206-5AAC92C825F5}"/>
              </a:ext>
            </a:extLst>
          </p:cNvPr>
          <p:cNvSpPr txBox="1"/>
          <p:nvPr/>
        </p:nvSpPr>
        <p:spPr>
          <a:xfrm>
            <a:off x="184030" y="1009537"/>
            <a:ext cx="11881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i="1" u="sng" dirty="0">
                <a:latin typeface="OpenDyslexic" panose="00000500000000000000" pitchFamily="50" charset="0"/>
              </a:rPr>
              <a:t>Rooms</a:t>
            </a:r>
            <a:r>
              <a:rPr lang="en-GB" sz="3600" dirty="0">
                <a:latin typeface="OpenDyslexic" panose="00000500000000000000" pitchFamily="50" charset="0"/>
              </a:rPr>
              <a:t> Table</a:t>
            </a:r>
          </a:p>
        </p:txBody>
      </p:sp>
    </p:spTree>
    <p:extLst>
      <p:ext uri="{BB962C8B-B14F-4D97-AF65-F5344CB8AC3E}">
        <p14:creationId xmlns:p14="http://schemas.microsoft.com/office/powerpoint/2010/main" val="38259919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SQL</a:t>
            </a:r>
          </a:p>
          <a:p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532965-1D9F-47CB-B8D0-56E37B90B2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02" y="2264563"/>
            <a:ext cx="12125995" cy="232887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588064E-6924-4C86-B351-46A62C643F7D}"/>
              </a:ext>
            </a:extLst>
          </p:cNvPr>
          <p:cNvSpPr txBox="1"/>
          <p:nvPr/>
        </p:nvSpPr>
        <p:spPr>
          <a:xfrm>
            <a:off x="160421" y="4702831"/>
            <a:ext cx="11881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latin typeface="OpenDyslexic" panose="00000500000000000000" pitchFamily="50" charset="0"/>
              </a:rPr>
              <a:t>SELECT Title, First Name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4F220B9-D5F0-41CF-8206-5AAC92C825F5}"/>
              </a:ext>
            </a:extLst>
          </p:cNvPr>
          <p:cNvSpPr txBox="1"/>
          <p:nvPr/>
        </p:nvSpPr>
        <p:spPr>
          <a:xfrm>
            <a:off x="184030" y="1009537"/>
            <a:ext cx="11881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i="1" u="sng" dirty="0">
                <a:latin typeface="OpenDyslexic" panose="00000500000000000000" pitchFamily="50" charset="0"/>
              </a:rPr>
              <a:t>Rooms</a:t>
            </a:r>
            <a:r>
              <a:rPr lang="en-GB" sz="3600" dirty="0">
                <a:latin typeface="OpenDyslexic" panose="00000500000000000000" pitchFamily="50" charset="0"/>
              </a:rPr>
              <a:t> Table</a:t>
            </a:r>
          </a:p>
        </p:txBody>
      </p:sp>
    </p:spTree>
    <p:extLst>
      <p:ext uri="{BB962C8B-B14F-4D97-AF65-F5344CB8AC3E}">
        <p14:creationId xmlns:p14="http://schemas.microsoft.com/office/powerpoint/2010/main" val="7263798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SQL</a:t>
            </a:r>
          </a:p>
          <a:p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532965-1D9F-47CB-B8D0-56E37B90B2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02" y="2264563"/>
            <a:ext cx="12125995" cy="232887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588064E-6924-4C86-B351-46A62C643F7D}"/>
              </a:ext>
            </a:extLst>
          </p:cNvPr>
          <p:cNvSpPr txBox="1"/>
          <p:nvPr/>
        </p:nvSpPr>
        <p:spPr>
          <a:xfrm>
            <a:off x="160421" y="4702831"/>
            <a:ext cx="11881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latin typeface="OpenDyslexic" panose="00000500000000000000" pitchFamily="50" charset="0"/>
              </a:rPr>
              <a:t>SELECT Title, First Name FROM Rooms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4F220B9-D5F0-41CF-8206-5AAC92C825F5}"/>
              </a:ext>
            </a:extLst>
          </p:cNvPr>
          <p:cNvSpPr txBox="1"/>
          <p:nvPr/>
        </p:nvSpPr>
        <p:spPr>
          <a:xfrm>
            <a:off x="184030" y="1009537"/>
            <a:ext cx="11881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i="1" u="sng" dirty="0">
                <a:latin typeface="OpenDyslexic" panose="00000500000000000000" pitchFamily="50" charset="0"/>
              </a:rPr>
              <a:t>Rooms</a:t>
            </a:r>
            <a:r>
              <a:rPr lang="en-GB" sz="3600" dirty="0">
                <a:latin typeface="OpenDyslexic" panose="00000500000000000000" pitchFamily="50" charset="0"/>
              </a:rPr>
              <a:t> Table</a:t>
            </a:r>
          </a:p>
        </p:txBody>
      </p:sp>
    </p:spTree>
    <p:extLst>
      <p:ext uri="{BB962C8B-B14F-4D97-AF65-F5344CB8AC3E}">
        <p14:creationId xmlns:p14="http://schemas.microsoft.com/office/powerpoint/2010/main" val="35029343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SQL</a:t>
            </a:r>
          </a:p>
          <a:p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532965-1D9F-47CB-B8D0-56E37B90B2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02" y="2264563"/>
            <a:ext cx="12125995" cy="232887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588064E-6924-4C86-B351-46A62C643F7D}"/>
              </a:ext>
            </a:extLst>
          </p:cNvPr>
          <p:cNvSpPr txBox="1"/>
          <p:nvPr/>
        </p:nvSpPr>
        <p:spPr>
          <a:xfrm>
            <a:off x="160421" y="4702831"/>
            <a:ext cx="118813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latin typeface="OpenDyslexic" panose="00000500000000000000" pitchFamily="50" charset="0"/>
              </a:rPr>
              <a:t>SELECT Title, First Name FROM Rooms WHERE Room Cost &gt; “£120”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4F220B9-D5F0-41CF-8206-5AAC92C825F5}"/>
              </a:ext>
            </a:extLst>
          </p:cNvPr>
          <p:cNvSpPr txBox="1"/>
          <p:nvPr/>
        </p:nvSpPr>
        <p:spPr>
          <a:xfrm>
            <a:off x="184030" y="1009537"/>
            <a:ext cx="11881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i="1" u="sng" dirty="0">
                <a:latin typeface="OpenDyslexic" panose="00000500000000000000" pitchFamily="50" charset="0"/>
              </a:rPr>
              <a:t>Rooms</a:t>
            </a:r>
            <a:r>
              <a:rPr lang="en-GB" sz="3600" dirty="0">
                <a:latin typeface="OpenDyslexic" panose="00000500000000000000" pitchFamily="50" charset="0"/>
              </a:rPr>
              <a:t> Table</a:t>
            </a:r>
          </a:p>
        </p:txBody>
      </p:sp>
    </p:spTree>
    <p:extLst>
      <p:ext uri="{BB962C8B-B14F-4D97-AF65-F5344CB8AC3E}">
        <p14:creationId xmlns:p14="http://schemas.microsoft.com/office/powerpoint/2010/main" val="14812619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7C693D0-D80A-43A2-83E2-D44881E68EF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SQL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3354E3C-C673-43CA-B5C9-CC4762103A3F}"/>
              </a:ext>
            </a:extLst>
          </p:cNvPr>
          <p:cNvSpPr txBox="1"/>
          <p:nvPr/>
        </p:nvSpPr>
        <p:spPr>
          <a:xfrm>
            <a:off x="263352" y="4902677"/>
            <a:ext cx="113052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/>
              <a:t>SELECT ID FROM Students WHERE Test Score 1 &lt; 3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03E04AE-7351-41BB-A5CF-36B02A96FA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7116" y="1081042"/>
            <a:ext cx="8319323" cy="384814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44D5705-2C93-4874-8B3B-91333ADBC360}"/>
              </a:ext>
            </a:extLst>
          </p:cNvPr>
          <p:cNvSpPr txBox="1"/>
          <p:nvPr/>
        </p:nvSpPr>
        <p:spPr>
          <a:xfrm>
            <a:off x="263352" y="1196752"/>
            <a:ext cx="9361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00113234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b="0" i="1" u="sng" dirty="0"/>
              <a:t>Animal</a:t>
            </a:r>
            <a:r>
              <a:rPr lang="en-GB" dirty="0"/>
              <a:t> Table</a:t>
            </a:r>
          </a:p>
          <a:p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588064E-6924-4C86-B351-46A62C643F7D}"/>
              </a:ext>
            </a:extLst>
          </p:cNvPr>
          <p:cNvSpPr txBox="1"/>
          <p:nvPr/>
        </p:nvSpPr>
        <p:spPr>
          <a:xfrm>
            <a:off x="160421" y="4702831"/>
            <a:ext cx="118813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latin typeface="OpenDyslexic" panose="00000500000000000000" pitchFamily="50" charset="0"/>
              </a:rPr>
              <a:t>Create an SQL statement that selects the ID and Name of animals that eat Fresh meat.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366E2F7-3791-46C3-98A7-CEBE44A9FF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852" y="1077343"/>
            <a:ext cx="10827026" cy="3598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25688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b="0" i="1" u="sng" dirty="0"/>
              <a:t>Animal</a:t>
            </a:r>
            <a:r>
              <a:rPr lang="en-GB" dirty="0"/>
              <a:t> Table</a:t>
            </a:r>
          </a:p>
          <a:p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588064E-6924-4C86-B351-46A62C643F7D}"/>
              </a:ext>
            </a:extLst>
          </p:cNvPr>
          <p:cNvSpPr txBox="1"/>
          <p:nvPr/>
        </p:nvSpPr>
        <p:spPr>
          <a:xfrm>
            <a:off x="160421" y="4702831"/>
            <a:ext cx="11881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latin typeface="OpenDyslexic" panose="00000500000000000000" pitchFamily="50" charset="0"/>
              </a:rPr>
              <a:t>SELECT ID, Name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366E2F7-3791-46C3-98A7-CEBE44A9FF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852" y="1077343"/>
            <a:ext cx="10827026" cy="3598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63187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b="0" i="1" u="sng" dirty="0"/>
              <a:t>Animal</a:t>
            </a:r>
            <a:r>
              <a:rPr lang="en-GB" dirty="0"/>
              <a:t> Table</a:t>
            </a:r>
          </a:p>
          <a:p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588064E-6924-4C86-B351-46A62C643F7D}"/>
              </a:ext>
            </a:extLst>
          </p:cNvPr>
          <p:cNvSpPr txBox="1"/>
          <p:nvPr/>
        </p:nvSpPr>
        <p:spPr>
          <a:xfrm>
            <a:off x="160421" y="4702831"/>
            <a:ext cx="11881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latin typeface="OpenDyslexic" panose="00000500000000000000" pitchFamily="50" charset="0"/>
              </a:rPr>
              <a:t>SELECT ID, Name FROM Animal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366E2F7-3791-46C3-98A7-CEBE44A9FF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852" y="1077343"/>
            <a:ext cx="10827026" cy="3598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10299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b="0" i="1" u="sng" dirty="0"/>
              <a:t>Animal</a:t>
            </a:r>
            <a:r>
              <a:rPr lang="en-GB" dirty="0"/>
              <a:t> Table</a:t>
            </a:r>
          </a:p>
          <a:p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588064E-6924-4C86-B351-46A62C643F7D}"/>
              </a:ext>
            </a:extLst>
          </p:cNvPr>
          <p:cNvSpPr txBox="1"/>
          <p:nvPr/>
        </p:nvSpPr>
        <p:spPr>
          <a:xfrm>
            <a:off x="160421" y="4702831"/>
            <a:ext cx="118813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latin typeface="OpenDyslexic" panose="00000500000000000000" pitchFamily="50" charset="0"/>
              </a:rPr>
              <a:t>SELECT ID, Name FROM Animal WHERE Food = “Fresh Meat”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366E2F7-3791-46C3-98A7-CEBE44A9FF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852" y="1077343"/>
            <a:ext cx="10827026" cy="3598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35674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b="0" i="1" u="sng" dirty="0"/>
              <a:t>Animal</a:t>
            </a:r>
            <a:r>
              <a:rPr lang="en-GB" dirty="0"/>
              <a:t> Table</a:t>
            </a:r>
          </a:p>
          <a:p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588064E-6924-4C86-B351-46A62C643F7D}"/>
              </a:ext>
            </a:extLst>
          </p:cNvPr>
          <p:cNvSpPr txBox="1"/>
          <p:nvPr/>
        </p:nvSpPr>
        <p:spPr>
          <a:xfrm>
            <a:off x="160421" y="4702831"/>
            <a:ext cx="118813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latin typeface="OpenDyslexic" panose="00000500000000000000" pitchFamily="50" charset="0"/>
              </a:rPr>
              <a:t>SELECT ID, Animal Breed FROM Animal WHERE Age &gt; “7”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366E2F7-3791-46C3-98A7-CEBE44A9FF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852" y="1077343"/>
            <a:ext cx="10827026" cy="3598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79215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b="0" i="1" u="sng" dirty="0"/>
              <a:t>Animal</a:t>
            </a:r>
            <a:r>
              <a:rPr lang="en-GB" dirty="0"/>
              <a:t> Table</a:t>
            </a:r>
          </a:p>
          <a:p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588064E-6924-4C86-B351-46A62C643F7D}"/>
              </a:ext>
            </a:extLst>
          </p:cNvPr>
          <p:cNvSpPr txBox="1"/>
          <p:nvPr/>
        </p:nvSpPr>
        <p:spPr>
          <a:xfrm>
            <a:off x="160421" y="4702831"/>
            <a:ext cx="11881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latin typeface="OpenDyslexic" panose="00000500000000000000" pitchFamily="50" charset="0"/>
              </a:rPr>
              <a:t>1, Giant Panda and 8, Zebra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366E2F7-3791-46C3-98A7-CEBE44A9FF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852" y="1077343"/>
            <a:ext cx="10827026" cy="3598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1404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b="0" i="1" u="sng" dirty="0"/>
              <a:t>Animal</a:t>
            </a:r>
            <a:r>
              <a:rPr lang="en-GB" dirty="0"/>
              <a:t> Table</a:t>
            </a:r>
          </a:p>
          <a:p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588064E-6924-4C86-B351-46A62C643F7D}"/>
              </a:ext>
            </a:extLst>
          </p:cNvPr>
          <p:cNvSpPr txBox="1"/>
          <p:nvPr/>
        </p:nvSpPr>
        <p:spPr>
          <a:xfrm>
            <a:off x="160421" y="4702831"/>
            <a:ext cx="118813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latin typeface="OpenDyslexic" panose="00000500000000000000" pitchFamily="50" charset="0"/>
              </a:rPr>
              <a:t>Create an SQL statement that selects all fields for animals who eat Fish OR Grass.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366E2F7-3791-46C3-98A7-CEBE44A9FF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852" y="1077343"/>
            <a:ext cx="10827026" cy="3598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12393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b="0" i="1" u="sng" dirty="0"/>
              <a:t>Animal</a:t>
            </a:r>
            <a:r>
              <a:rPr lang="en-GB" dirty="0"/>
              <a:t> Table</a:t>
            </a:r>
          </a:p>
          <a:p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588064E-6924-4C86-B351-46A62C643F7D}"/>
              </a:ext>
            </a:extLst>
          </p:cNvPr>
          <p:cNvSpPr txBox="1"/>
          <p:nvPr/>
        </p:nvSpPr>
        <p:spPr>
          <a:xfrm>
            <a:off x="160421" y="4702831"/>
            <a:ext cx="11881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latin typeface="OpenDyslexic" panose="00000500000000000000" pitchFamily="50" charset="0"/>
              </a:rPr>
              <a:t>SELECT *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366E2F7-3791-46C3-98A7-CEBE44A9FF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852" y="1077343"/>
            <a:ext cx="10827026" cy="3598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69453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b="0" i="1" u="sng" dirty="0"/>
              <a:t>Animal</a:t>
            </a:r>
            <a:r>
              <a:rPr lang="en-GB" dirty="0"/>
              <a:t> Table</a:t>
            </a:r>
          </a:p>
          <a:p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588064E-6924-4C86-B351-46A62C643F7D}"/>
              </a:ext>
            </a:extLst>
          </p:cNvPr>
          <p:cNvSpPr txBox="1"/>
          <p:nvPr/>
        </p:nvSpPr>
        <p:spPr>
          <a:xfrm>
            <a:off x="160421" y="4702831"/>
            <a:ext cx="11881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latin typeface="OpenDyslexic" panose="00000500000000000000" pitchFamily="50" charset="0"/>
              </a:rPr>
              <a:t>SELECT * FROM Animals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366E2F7-3791-46C3-98A7-CEBE44A9FF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852" y="1077343"/>
            <a:ext cx="10827026" cy="3598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75335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b="0" i="1" u="sng" dirty="0"/>
              <a:t>Animal</a:t>
            </a:r>
            <a:r>
              <a:rPr lang="en-GB" dirty="0"/>
              <a:t> Table</a:t>
            </a:r>
          </a:p>
          <a:p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588064E-6924-4C86-B351-46A62C643F7D}"/>
              </a:ext>
            </a:extLst>
          </p:cNvPr>
          <p:cNvSpPr txBox="1"/>
          <p:nvPr/>
        </p:nvSpPr>
        <p:spPr>
          <a:xfrm>
            <a:off x="160421" y="4702831"/>
            <a:ext cx="118813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latin typeface="OpenDyslexic" panose="00000500000000000000" pitchFamily="50" charset="0"/>
              </a:rPr>
              <a:t>SELECT * FROM Animals WHERE Food = “Fish” OR “Grass”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366E2F7-3791-46C3-98A7-CEBE44A9FF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852" y="1077343"/>
            <a:ext cx="10827026" cy="3598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3025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7C693D0-D80A-43A2-83E2-D44881E68EF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SQL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2E1C532-9FB7-4EFC-A424-0F52B63227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7608" y="908720"/>
            <a:ext cx="6696744" cy="412677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6CE8C72-63A4-4129-BA2F-D1BFCAD34314}"/>
              </a:ext>
            </a:extLst>
          </p:cNvPr>
          <p:cNvSpPr txBox="1"/>
          <p:nvPr/>
        </p:nvSpPr>
        <p:spPr>
          <a:xfrm>
            <a:off x="263352" y="4902677"/>
            <a:ext cx="113052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/>
              <a:t>Create an SQL statement to select Bayern Munich.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084F5A5-C53A-4EDC-9F0A-0CB54E0C499F}"/>
              </a:ext>
            </a:extLst>
          </p:cNvPr>
          <p:cNvSpPr txBox="1"/>
          <p:nvPr/>
        </p:nvSpPr>
        <p:spPr>
          <a:xfrm>
            <a:off x="263352" y="1196752"/>
            <a:ext cx="9361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72953375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b="0" i="1" u="sng" dirty="0"/>
              <a:t>Animal</a:t>
            </a:r>
            <a:r>
              <a:rPr lang="en-GB" dirty="0"/>
              <a:t> Table</a:t>
            </a:r>
          </a:p>
          <a:p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588064E-6924-4C86-B351-46A62C643F7D}"/>
              </a:ext>
            </a:extLst>
          </p:cNvPr>
          <p:cNvSpPr txBox="1"/>
          <p:nvPr/>
        </p:nvSpPr>
        <p:spPr>
          <a:xfrm>
            <a:off x="160421" y="4702831"/>
            <a:ext cx="118813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latin typeface="OpenDyslexic" panose="00000500000000000000" pitchFamily="50" charset="0"/>
              </a:rPr>
              <a:t>Create an SQL statement that selects all fields for animals who are female AND are older than 6 years old. 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366E2F7-3791-46C3-98A7-CEBE44A9FF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852" y="1077343"/>
            <a:ext cx="10827026" cy="3598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56612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b="0" i="1" u="sng" dirty="0"/>
              <a:t>Animal</a:t>
            </a:r>
            <a:r>
              <a:rPr lang="en-GB" dirty="0"/>
              <a:t> Table</a:t>
            </a:r>
          </a:p>
          <a:p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588064E-6924-4C86-B351-46A62C643F7D}"/>
              </a:ext>
            </a:extLst>
          </p:cNvPr>
          <p:cNvSpPr txBox="1"/>
          <p:nvPr/>
        </p:nvSpPr>
        <p:spPr>
          <a:xfrm>
            <a:off x="160421" y="4702831"/>
            <a:ext cx="11881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latin typeface="OpenDyslexic" panose="00000500000000000000" pitchFamily="50" charset="0"/>
              </a:rPr>
              <a:t>SELECT *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366E2F7-3791-46C3-98A7-CEBE44A9FF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852" y="1077343"/>
            <a:ext cx="10827026" cy="3598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62963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b="0" i="1" u="sng" dirty="0"/>
              <a:t>Animal</a:t>
            </a:r>
            <a:r>
              <a:rPr lang="en-GB" dirty="0"/>
              <a:t> Table</a:t>
            </a:r>
          </a:p>
          <a:p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588064E-6924-4C86-B351-46A62C643F7D}"/>
              </a:ext>
            </a:extLst>
          </p:cNvPr>
          <p:cNvSpPr txBox="1"/>
          <p:nvPr/>
        </p:nvSpPr>
        <p:spPr>
          <a:xfrm>
            <a:off x="160421" y="4702831"/>
            <a:ext cx="11881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latin typeface="OpenDyslexic" panose="00000500000000000000" pitchFamily="50" charset="0"/>
              </a:rPr>
              <a:t>SELECT * FROM Animal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366E2F7-3791-46C3-98A7-CEBE44A9FF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852" y="1077343"/>
            <a:ext cx="10827026" cy="3598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17215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b="0" i="1" u="sng" dirty="0"/>
              <a:t>Animal</a:t>
            </a:r>
            <a:r>
              <a:rPr lang="en-GB" dirty="0"/>
              <a:t> Table</a:t>
            </a:r>
          </a:p>
          <a:p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588064E-6924-4C86-B351-46A62C643F7D}"/>
              </a:ext>
            </a:extLst>
          </p:cNvPr>
          <p:cNvSpPr txBox="1"/>
          <p:nvPr/>
        </p:nvSpPr>
        <p:spPr>
          <a:xfrm>
            <a:off x="160421" y="4702831"/>
            <a:ext cx="118813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latin typeface="OpenDyslexic" panose="00000500000000000000" pitchFamily="50" charset="0"/>
              </a:rPr>
              <a:t>SELECT * FROM Animal WHERE Gender = “F” AND Age &gt; “6”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366E2F7-3791-46C3-98A7-CEBE44A9FF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852" y="1077343"/>
            <a:ext cx="10827026" cy="3598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8836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7C693D0-D80A-43A2-83E2-D44881E68EF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SQL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D8C3DDE-7A2A-488D-A34A-9EDD2E86901D}"/>
              </a:ext>
            </a:extLst>
          </p:cNvPr>
          <p:cNvSpPr txBox="1"/>
          <p:nvPr/>
        </p:nvSpPr>
        <p:spPr>
          <a:xfrm>
            <a:off x="263352" y="4902677"/>
            <a:ext cx="113052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/>
              <a:t>Create an SQL statement to show only students who have scored more than 8 marks in Test 3. 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7F25E9D-CA59-447F-80D3-99A40D634B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7116" y="1081042"/>
            <a:ext cx="8319323" cy="384814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1280BED-EAE2-4F91-8132-1441A0CD4EEF}"/>
              </a:ext>
            </a:extLst>
          </p:cNvPr>
          <p:cNvSpPr txBox="1"/>
          <p:nvPr/>
        </p:nvSpPr>
        <p:spPr>
          <a:xfrm>
            <a:off x="263352" y="1196752"/>
            <a:ext cx="9361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4170545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0BBEA19-21A4-45EE-A5B2-E29526CA44E9}"/>
              </a:ext>
            </a:extLst>
          </p:cNvPr>
          <p:cNvSpPr/>
          <p:nvPr/>
        </p:nvSpPr>
        <p:spPr>
          <a:xfrm>
            <a:off x="2252870" y="983050"/>
            <a:ext cx="7712766" cy="584229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D04ED86-0D1B-446C-A622-3EA6A8328B1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DA6A93-C93B-49E5-8CE0-1D819589050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BCCDB6B-25E1-439C-BD40-0A1C8E8A0A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351"/>
          <a:stretch/>
        </p:blipFill>
        <p:spPr>
          <a:xfrm>
            <a:off x="1663310" y="983050"/>
            <a:ext cx="8302326" cy="6164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2739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0BBEA19-21A4-45EE-A5B2-E29526CA44E9}"/>
              </a:ext>
            </a:extLst>
          </p:cNvPr>
          <p:cNvSpPr/>
          <p:nvPr/>
        </p:nvSpPr>
        <p:spPr>
          <a:xfrm>
            <a:off x="2252870" y="983050"/>
            <a:ext cx="7712766" cy="584229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D04ED86-0D1B-446C-A622-3EA6A8328B1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DA6A93-C93B-49E5-8CE0-1D819589050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BCCDB6B-25E1-439C-BD40-0A1C8E8A0A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351"/>
          <a:stretch/>
        </p:blipFill>
        <p:spPr>
          <a:xfrm>
            <a:off x="1663310" y="983050"/>
            <a:ext cx="8302326" cy="6164107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0400949-26A8-4D49-8E81-E0AB6A9BAE4F}"/>
              </a:ext>
            </a:extLst>
          </p:cNvPr>
          <p:cNvSpPr/>
          <p:nvPr/>
        </p:nvSpPr>
        <p:spPr>
          <a:xfrm>
            <a:off x="2252870" y="5963478"/>
            <a:ext cx="7712766" cy="477079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05776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D6B0784-94DA-4432-B808-F3221DE70A4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State what a field and record is. </a:t>
            </a:r>
          </a:p>
          <a:p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E5BC2E-3B80-45DA-BBBE-F7583BF1CB7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Explain the structure of SQL. </a:t>
            </a:r>
          </a:p>
          <a:p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7FE724-FA48-463E-809A-F06B99AC2B4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Complete exam questions on different SQL. </a:t>
            </a:r>
          </a:p>
          <a:p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52494F2-E869-4CE5-BD1A-5FFDF03D2B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GB" dirty="0"/>
              <a:t>Learn about SQL and databases.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ABE7C07-5DBC-4894-92E3-38B14F9EDE0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040781" y="978445"/>
            <a:ext cx="5006840" cy="919628"/>
          </a:xfrm>
        </p:spPr>
        <p:txBody>
          <a:bodyPr>
            <a:normAutofit/>
          </a:bodyPr>
          <a:lstStyle/>
          <a:p>
            <a:r>
              <a:rPr lang="en-GB" u="sng" dirty="0"/>
              <a:t>Learn about SQL and databases. </a:t>
            </a:r>
          </a:p>
        </p:txBody>
      </p:sp>
    </p:spTree>
    <p:extLst>
      <p:ext uri="{BB962C8B-B14F-4D97-AF65-F5344CB8AC3E}">
        <p14:creationId xmlns:p14="http://schemas.microsoft.com/office/powerpoint/2010/main" val="28600529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Databases</a:t>
            </a:r>
          </a:p>
          <a:p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532965-1D9F-47CB-B8D0-56E37B90B2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02" y="2264563"/>
            <a:ext cx="12125995" cy="2328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7737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4445</TotalTime>
  <Words>638</Words>
  <Application>Microsoft Office PowerPoint</Application>
  <PresentationFormat>Widescreen</PresentationFormat>
  <Paragraphs>115</Paragraphs>
  <Slides>43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3" baseType="lpstr">
      <vt:lpstr>Arial</vt:lpstr>
      <vt:lpstr>Calibri</vt:lpstr>
      <vt:lpstr>Calibri Light</vt:lpstr>
      <vt:lpstr>Comic Sans MS</vt:lpstr>
      <vt:lpstr>gg sans</vt:lpstr>
      <vt:lpstr>OpenDyslexic</vt:lpstr>
      <vt:lpstr>Questrial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 Barnes</dc:creator>
  <cp:lastModifiedBy>Chezka Mae Madrona</cp:lastModifiedBy>
  <cp:revision>290</cp:revision>
  <dcterms:created xsi:type="dcterms:W3CDTF">2018-07-29T15:48:28Z</dcterms:created>
  <dcterms:modified xsi:type="dcterms:W3CDTF">2024-10-10T06:30:57Z</dcterms:modified>
</cp:coreProperties>
</file>