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87" r:id="rId2"/>
    <p:sldId id="356" r:id="rId3"/>
    <p:sldId id="357" r:id="rId4"/>
    <p:sldId id="358" r:id="rId5"/>
    <p:sldId id="359" r:id="rId6"/>
    <p:sldId id="258" r:id="rId7"/>
    <p:sldId id="335" r:id="rId8"/>
    <p:sldId id="360" r:id="rId9"/>
    <p:sldId id="348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9" r:id="rId18"/>
    <p:sldId id="370" r:id="rId19"/>
    <p:sldId id="371" r:id="rId20"/>
    <p:sldId id="383" r:id="rId21"/>
    <p:sldId id="372" r:id="rId22"/>
    <p:sldId id="373" r:id="rId23"/>
    <p:sldId id="377" r:id="rId24"/>
    <p:sldId id="374" r:id="rId25"/>
    <p:sldId id="378" r:id="rId26"/>
    <p:sldId id="375" r:id="rId27"/>
    <p:sldId id="379" r:id="rId28"/>
    <p:sldId id="381" r:id="rId29"/>
    <p:sldId id="382" r:id="rId30"/>
    <p:sldId id="376" r:id="rId31"/>
    <p:sldId id="380" r:id="rId32"/>
    <p:sldId id="368" r:id="rId33"/>
    <p:sldId id="385" r:id="rId34"/>
    <p:sldId id="386" r:id="rId35"/>
    <p:sldId id="38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D72283-5E8D-F413-2619-C61E0B7E32B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95E91B-3A3A-0233-6F99-8595C30509AF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591D21-0671-0450-0FD7-D6C8C0AB9DF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FA9619C-B2AA-77C6-81B2-89640FDC22F2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6C94B5-76CE-DDEE-E551-9136B5C1B443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A9E27CE-A998-7A5B-9862-B872C96D30A7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AACC33-9229-F72D-600E-12BD9AECC048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/>
              <a:t>Programming Fundamentals</a:t>
            </a:r>
            <a:endParaRPr lang="en-GB" sz="2300" dirty="0"/>
          </a:p>
        </p:txBody>
      </p:sp>
    </p:spTree>
    <p:extLst>
      <p:ext uri="{BB962C8B-B14F-4D97-AF65-F5344CB8AC3E}">
        <p14:creationId xmlns:p14="http://schemas.microsoft.com/office/powerpoint/2010/main" val="125749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Print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Inputs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Variables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IF statements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Loops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A6B4BE-24FD-469C-839B-F28BA03CF435}"/>
              </a:ext>
            </a:extLst>
          </p:cNvPr>
          <p:cNvSpPr/>
          <p:nvPr/>
        </p:nvSpPr>
        <p:spPr>
          <a:xfrm>
            <a:off x="6649482" y="1772932"/>
            <a:ext cx="4283561" cy="23352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Constructs are use to create a program. </a:t>
            </a:r>
          </a:p>
        </p:txBody>
      </p:sp>
    </p:spTree>
    <p:extLst>
      <p:ext uri="{BB962C8B-B14F-4D97-AF65-F5344CB8AC3E}">
        <p14:creationId xmlns:p14="http://schemas.microsoft.com/office/powerpoint/2010/main" val="566159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234951-C7DC-4DDE-BDF0-EF1673D39DF0}"/>
              </a:ext>
            </a:extLst>
          </p:cNvPr>
          <p:cNvSpPr/>
          <p:nvPr/>
        </p:nvSpPr>
        <p:spPr>
          <a:xfrm>
            <a:off x="560108" y="1089157"/>
            <a:ext cx="3879370" cy="20383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Print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Inputs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Variables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IF statements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Loops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70A27-C1E7-4C9C-BA5D-87A69F1CD5D8}"/>
              </a:ext>
            </a:extLst>
          </p:cNvPr>
          <p:cNvSpPr/>
          <p:nvPr/>
        </p:nvSpPr>
        <p:spPr>
          <a:xfrm>
            <a:off x="5536300" y="1216342"/>
            <a:ext cx="3312368" cy="15121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Sequence</a:t>
            </a:r>
          </a:p>
        </p:txBody>
      </p:sp>
    </p:spTree>
    <p:extLst>
      <p:ext uri="{BB962C8B-B14F-4D97-AF65-F5344CB8AC3E}">
        <p14:creationId xmlns:p14="http://schemas.microsoft.com/office/powerpoint/2010/main" val="3435912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D599FE-8087-4AE5-AE02-B1B709DC15AA}"/>
              </a:ext>
            </a:extLst>
          </p:cNvPr>
          <p:cNvSpPr/>
          <p:nvPr/>
        </p:nvSpPr>
        <p:spPr>
          <a:xfrm>
            <a:off x="679378" y="3100167"/>
            <a:ext cx="4382952" cy="8622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Print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Inputs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Variables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IF statements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Loops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D8AFF-F6FA-4EA9-AFCD-37E2FA612E14}"/>
              </a:ext>
            </a:extLst>
          </p:cNvPr>
          <p:cNvSpPr/>
          <p:nvPr/>
        </p:nvSpPr>
        <p:spPr>
          <a:xfrm>
            <a:off x="5403778" y="3100168"/>
            <a:ext cx="3312368" cy="10897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2328152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A915FC-2F70-436B-8903-C2F126D9E55E}"/>
              </a:ext>
            </a:extLst>
          </p:cNvPr>
          <p:cNvSpPr/>
          <p:nvPr/>
        </p:nvSpPr>
        <p:spPr>
          <a:xfrm>
            <a:off x="665977" y="3951343"/>
            <a:ext cx="3312368" cy="7664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Print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Inputs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Variables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IF statements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Loops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BF61F-FCCC-4895-BA1D-D2830ACEDEC9}"/>
              </a:ext>
            </a:extLst>
          </p:cNvPr>
          <p:cNvSpPr/>
          <p:nvPr/>
        </p:nvSpPr>
        <p:spPr>
          <a:xfrm>
            <a:off x="5085726" y="3792530"/>
            <a:ext cx="3312368" cy="10897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Iteration</a:t>
            </a:r>
          </a:p>
        </p:txBody>
      </p:sp>
    </p:spTree>
    <p:extLst>
      <p:ext uri="{BB962C8B-B14F-4D97-AF65-F5344CB8AC3E}">
        <p14:creationId xmlns:p14="http://schemas.microsoft.com/office/powerpoint/2010/main" val="1469406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Sequence code – how would you describe this?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Is all of this code executed?</a:t>
            </a:r>
          </a:p>
        </p:txBody>
      </p:sp>
    </p:spTree>
    <p:extLst>
      <p:ext uri="{BB962C8B-B14F-4D97-AF65-F5344CB8AC3E}">
        <p14:creationId xmlns:p14="http://schemas.microsoft.com/office/powerpoint/2010/main" val="2154303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Sequence code is code that is executed.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Look at the following program.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Identify the sequence code in this program. </a:t>
            </a:r>
          </a:p>
        </p:txBody>
      </p:sp>
    </p:spTree>
    <p:extLst>
      <p:ext uri="{BB962C8B-B14F-4D97-AF65-F5344CB8AC3E}">
        <p14:creationId xmlns:p14="http://schemas.microsoft.com/office/powerpoint/2010/main" val="3533134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Selection code – a decision is made on the code before the program executes some of the code.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IF statements – not all of the code is executed, why?</a:t>
            </a:r>
          </a:p>
        </p:txBody>
      </p:sp>
    </p:spTree>
    <p:extLst>
      <p:ext uri="{BB962C8B-B14F-4D97-AF65-F5344CB8AC3E}">
        <p14:creationId xmlns:p14="http://schemas.microsoft.com/office/powerpoint/2010/main" val="2858847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61173-4970-4299-8B9F-F3B27E998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22" y="2569601"/>
            <a:ext cx="9858313" cy="2184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5B96F9-AAAC-4C3B-8851-CEDACE16DD49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0807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93E8C-FE34-45F5-8EB4-3B189E5D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79" y="2422593"/>
            <a:ext cx="10850523" cy="23746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3A878-3E25-4956-9ABA-77A46B10DF91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89263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11EBE-0216-41B2-A0AC-5E54D5CB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29" y="2514821"/>
            <a:ext cx="11474228" cy="18981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76910-C4BA-4686-B73B-E5262F940945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86911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063AF-539B-460F-B214-3377CAE07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0" y="1197670"/>
            <a:ext cx="12083319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98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BBBFE-9D2A-4FDC-9765-790EA06C3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78" y="2206348"/>
            <a:ext cx="9622879" cy="2551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D6BCA7-7B8D-4EB2-BC48-290A4E39BB8F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87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029C8-878F-453D-8001-F57F68C8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4" y="2223750"/>
            <a:ext cx="6974508" cy="22024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299B86-7414-448D-A9EB-C86E759CB848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07225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61173-4970-4299-8B9F-F3B27E998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22" y="2569601"/>
            <a:ext cx="9858313" cy="2184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325118-2A79-4527-B71E-FA42484738B3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24707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61173-4970-4299-8B9F-F3B27E998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22" y="2569601"/>
            <a:ext cx="9858313" cy="2184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E5B3C4-4850-4A99-A242-E6A19409B1AF}"/>
              </a:ext>
            </a:extLst>
          </p:cNvPr>
          <p:cNvSpPr/>
          <p:nvPr/>
        </p:nvSpPr>
        <p:spPr>
          <a:xfrm>
            <a:off x="1021722" y="5141843"/>
            <a:ext cx="9858313" cy="11046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Selection – there is an IF statement, this means only the code that meets the criteria will run.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B99621-9446-4F25-B948-DB425D9FBE3C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63995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93E8C-FE34-45F5-8EB4-3B189E5D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79" y="2422593"/>
            <a:ext cx="10850523" cy="23746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087750-74B9-4AB2-AAD7-B4DBA15DE6E0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99034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93E8C-FE34-45F5-8EB4-3B189E5D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79" y="2422593"/>
            <a:ext cx="10850523" cy="23746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24F4A3-511D-4C0E-86F2-05DC72EAC1C8}"/>
              </a:ext>
            </a:extLst>
          </p:cNvPr>
          <p:cNvSpPr/>
          <p:nvPr/>
        </p:nvSpPr>
        <p:spPr>
          <a:xfrm>
            <a:off x="1021722" y="5141843"/>
            <a:ext cx="9858313" cy="11046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Sequence – this code will run no matter what. There is no test here.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DF20CA-A9FC-47D8-AB87-046A65894D81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32846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11EBE-0216-41B2-A0AC-5E54D5CB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29" y="2514821"/>
            <a:ext cx="11474228" cy="18981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A24800-0589-4E04-9B42-67E1BF8C8A84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9929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11EBE-0216-41B2-A0AC-5E54D5CB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29" y="2514821"/>
            <a:ext cx="11474228" cy="18981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1D2152-DBB7-4FE8-BA44-2E193A00748C}"/>
              </a:ext>
            </a:extLst>
          </p:cNvPr>
          <p:cNvSpPr/>
          <p:nvPr/>
        </p:nvSpPr>
        <p:spPr>
          <a:xfrm>
            <a:off x="1021722" y="5141843"/>
            <a:ext cx="9858313" cy="11046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Sequence – this code will run no matter what. There is no test here.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693EF8-AB97-4133-917C-58781B980DF7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76044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BBBFE-9D2A-4FDC-9765-790EA06C3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78" y="2206348"/>
            <a:ext cx="9622879" cy="25511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A5BBF9-8294-4DE1-89E9-CE73E1EE1F57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35856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BBBFE-9D2A-4FDC-9765-790EA06C3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78" y="2206348"/>
            <a:ext cx="9622879" cy="2551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E090C-30FB-476E-A841-F5C54CE79EA4}"/>
              </a:ext>
            </a:extLst>
          </p:cNvPr>
          <p:cNvSpPr/>
          <p:nvPr/>
        </p:nvSpPr>
        <p:spPr>
          <a:xfrm>
            <a:off x="1021722" y="5141843"/>
            <a:ext cx="9858313" cy="11046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Selection – ELIF provides a 3</a:t>
            </a:r>
            <a:r>
              <a:rPr lang="en-GB" sz="2800" baseline="30000" dirty="0">
                <a:latin typeface="OpenDyslexic" panose="00000500000000000000" pitchFamily="50" charset="0"/>
              </a:rPr>
              <a:t>rd</a:t>
            </a:r>
            <a:r>
              <a:rPr lang="en-GB" sz="2800" dirty="0">
                <a:latin typeface="OpenDyslexic" panose="00000500000000000000" pitchFamily="50" charset="0"/>
              </a:rPr>
              <a:t> (or more) options for the IF statement (2 options).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F1AAAB-8A50-47AE-A137-D48D565F4B1D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8720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32D5B-29B0-4EE0-A9C4-D365DC11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204864"/>
            <a:ext cx="1132325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40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029C8-878F-453D-8001-F57F68C8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4" y="2223750"/>
            <a:ext cx="6974508" cy="22024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F86825-4783-4639-B699-FFB0F06012AF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61791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sz="4400" dirty="0"/>
              <a:t>Sequence or Selection?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029C8-878F-453D-8001-F57F68C8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4" y="2223750"/>
            <a:ext cx="6974508" cy="22024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F6172B-60FA-40F5-8A57-75F1758C8850}"/>
              </a:ext>
            </a:extLst>
          </p:cNvPr>
          <p:cNvSpPr/>
          <p:nvPr/>
        </p:nvSpPr>
        <p:spPr>
          <a:xfrm>
            <a:off x="1021722" y="5141843"/>
            <a:ext cx="9858313" cy="11046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Selection – there is an IF statement, this means only the code that meets the criteria will run.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3FCDCB-F035-4815-81E2-E1DAD07D8C1B}"/>
              </a:ext>
            </a:extLst>
          </p:cNvPr>
          <p:cNvSpPr/>
          <p:nvPr/>
        </p:nvSpPr>
        <p:spPr>
          <a:xfrm>
            <a:off x="397565" y="1802296"/>
            <a:ext cx="755374" cy="6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89128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A0149-BF5E-44B5-BB71-CF668203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4" y="34146"/>
            <a:ext cx="9104242" cy="68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12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A3DE2-4DD4-47E8-8B5C-EF739B0F9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67" y="2067339"/>
            <a:ext cx="11278093" cy="20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63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EQP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341D4-FA90-48D5-BE41-AED11B505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16" y="1881809"/>
            <a:ext cx="10951417" cy="323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67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Discuss the differences between sequence codes and selection codes in programming. 					[2]</a:t>
            </a:r>
          </a:p>
        </p:txBody>
      </p:sp>
    </p:spTree>
    <p:extLst>
      <p:ext uri="{BB962C8B-B14F-4D97-AF65-F5344CB8AC3E}">
        <p14:creationId xmlns:p14="http://schemas.microsoft.com/office/powerpoint/2010/main" val="146624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B7D4-D0D2-4B09-87E4-D51735D7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771776"/>
            <a:ext cx="10797811" cy="33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76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Abstraction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7C3D3-85B9-40DA-B3AE-379331BB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46" y="2276872"/>
            <a:ext cx="8775108" cy="2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6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sequence and selection mean.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sequence and selection run in a program.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on sequence and selection algorithms.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Learn about sequence and selection in algorithms.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Learn about sequence and selection in algorithms.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Can you define: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/>
              <a:t>Sequence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/>
              <a:t>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400" dirty="0"/>
              <a:t>Iteration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4400" dirty="0"/>
          </a:p>
          <a:p>
            <a:r>
              <a:rPr lang="en-GB" sz="4400" dirty="0"/>
              <a:t>Use your dictionaries to help. Can you relate them to a Computing example?</a:t>
            </a:r>
          </a:p>
        </p:txBody>
      </p:sp>
    </p:spTree>
    <p:extLst>
      <p:ext uri="{BB962C8B-B14F-4D97-AF65-F5344CB8AC3E}">
        <p14:creationId xmlns:p14="http://schemas.microsoft.com/office/powerpoint/2010/main" val="260244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693D0-D80A-43A2-83E2-D44881E68E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Algorithms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54069-DF85-4D51-AC82-A419D3FFB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Sequence is when all lines of code are run.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Selection is when a choice is made and only part of the code runs (IF statement).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Iteration is a loop, this is when the program will loop until a condition is met or the count stops. </a:t>
            </a:r>
          </a:p>
        </p:txBody>
      </p:sp>
    </p:spTree>
    <p:extLst>
      <p:ext uri="{BB962C8B-B14F-4D97-AF65-F5344CB8AC3E}">
        <p14:creationId xmlns:p14="http://schemas.microsoft.com/office/powerpoint/2010/main" val="272687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B5E07-64B5-4126-A9F5-2721E65C7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Constructs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7543-9C75-4A16-9A8F-5E37421C23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Constructs are used to construct a program. </a:t>
            </a:r>
          </a:p>
          <a:p>
            <a:endParaRPr lang="en-GB" sz="4400" dirty="0"/>
          </a:p>
          <a:p>
            <a:r>
              <a:rPr lang="en-GB" sz="4400" dirty="0"/>
              <a:t>What types of code did we use to create our NEA?</a:t>
            </a:r>
          </a:p>
        </p:txBody>
      </p:sp>
    </p:spTree>
    <p:extLst>
      <p:ext uri="{BB962C8B-B14F-4D97-AF65-F5344CB8AC3E}">
        <p14:creationId xmlns:p14="http://schemas.microsoft.com/office/powerpoint/2010/main" val="2087520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4077</TotalTime>
  <Words>534</Words>
  <Application>Microsoft Office PowerPoint</Application>
  <PresentationFormat>Widescreen</PresentationFormat>
  <Paragraphs>124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271</cp:revision>
  <dcterms:created xsi:type="dcterms:W3CDTF">2018-07-29T15:48:28Z</dcterms:created>
  <dcterms:modified xsi:type="dcterms:W3CDTF">2024-10-10T06:31:26Z</dcterms:modified>
</cp:coreProperties>
</file>