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68" r:id="rId2"/>
    <p:sldId id="335" r:id="rId3"/>
    <p:sldId id="258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2" r:id="rId18"/>
    <p:sldId id="363" r:id="rId19"/>
    <p:sldId id="364" r:id="rId20"/>
    <p:sldId id="365" r:id="rId21"/>
    <p:sldId id="36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1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A4FF1B-03EA-6C8D-15A7-971A891D974B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D8DC24-835E-1D27-9FC7-82F2A3AEB4D8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207A7-3DE9-25CD-02D6-F467D533976D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82631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Removing unnecessary detail from the problem. </a:t>
            </a:r>
          </a:p>
          <a:p>
            <a:endParaRPr lang="en-GB" sz="4400" dirty="0"/>
          </a:p>
          <a:p>
            <a:r>
              <a:rPr lang="en-GB" sz="4400" dirty="0"/>
              <a:t>Remove information you don’t need. </a:t>
            </a:r>
          </a:p>
          <a:p>
            <a:endParaRPr lang="en-GB" sz="4400" dirty="0"/>
          </a:p>
          <a:p>
            <a:r>
              <a:rPr lang="en-GB" sz="4400" dirty="0"/>
              <a:t>Simply the problem. </a:t>
            </a:r>
          </a:p>
        </p:txBody>
      </p:sp>
    </p:spTree>
    <p:extLst>
      <p:ext uri="{BB962C8B-B14F-4D97-AF65-F5344CB8AC3E}">
        <p14:creationId xmlns:p14="http://schemas.microsoft.com/office/powerpoint/2010/main" val="185749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How is using Python an abstraction from machine code? </a:t>
            </a:r>
          </a:p>
          <a:p>
            <a:endParaRPr lang="en-GB" sz="4400" dirty="0"/>
          </a:p>
          <a:p>
            <a:r>
              <a:rPr lang="en-GB" sz="4400" dirty="0"/>
              <a:t>And the actual voltages that change?</a:t>
            </a:r>
          </a:p>
        </p:txBody>
      </p:sp>
    </p:spTree>
    <p:extLst>
      <p:ext uri="{BB962C8B-B14F-4D97-AF65-F5344CB8AC3E}">
        <p14:creationId xmlns:p14="http://schemas.microsoft.com/office/powerpoint/2010/main" val="302426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63AF-539B-460F-B214-3377CAE0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" y="1197670"/>
            <a:ext cx="12083319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9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32D5B-29B0-4EE0-A9C4-D365DC11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204864"/>
            <a:ext cx="1132325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B7D4-D0D2-4B09-87E4-D51735D7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771776"/>
            <a:ext cx="10797811" cy="33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76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7C3D3-85B9-40DA-B3AE-379331BB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46" y="2276872"/>
            <a:ext cx="8775108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5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48C15-E151-4BA4-B7BE-28C64688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91" y="1077343"/>
            <a:ext cx="5984660" cy="54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8B4-1EFE-4F3D-8599-BDBAD0E7F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23" y="297485"/>
            <a:ext cx="4706520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8B4-1EFE-4F3D-8599-BDBAD0E7F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23" y="297485"/>
            <a:ext cx="4706520" cy="6425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A9FB8-37C3-4222-BAAD-C5DCBE1EF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261"/>
          <a:stretch/>
        </p:blipFill>
        <p:spPr>
          <a:xfrm>
            <a:off x="5167196" y="2201347"/>
            <a:ext cx="6964640" cy="28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0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8B4-1EFE-4F3D-8599-BDBAD0E7F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23" y="297485"/>
            <a:ext cx="4706520" cy="6425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004A5-849F-4B48-990F-761100F6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71"/>
          <a:stretch/>
        </p:blipFill>
        <p:spPr>
          <a:xfrm>
            <a:off x="5228873" y="1596635"/>
            <a:ext cx="6802706" cy="35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Can you define: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Abstraction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Decomposition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Algorithmic Thinking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0244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A089-6581-4783-BD7F-44DD4B96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86" y="197840"/>
            <a:ext cx="5572227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1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A089-6581-4783-BD7F-44DD4B96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86" y="197840"/>
            <a:ext cx="5572227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02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A089-6581-4783-BD7F-44DD4B96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86" y="197840"/>
            <a:ext cx="5572227" cy="6462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5DA32D-0076-419E-A3E7-0D89A32C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90" y="5517606"/>
            <a:ext cx="5505165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3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abstraction and decomposition is.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abstraction and decomposition apply to real life.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abstraction and decomposition.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algorithms, abstraction and decomposition.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algorithms, abstraction and decomposition.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does the word decomposition mean?</a:t>
            </a:r>
          </a:p>
          <a:p>
            <a:endParaRPr lang="en-GB" sz="4400" dirty="0"/>
          </a:p>
          <a:p>
            <a:r>
              <a:rPr lang="en-GB" sz="4400" dirty="0">
                <a:solidFill>
                  <a:schemeClr val="tx1"/>
                </a:solidFill>
              </a:rPr>
              <a:t>Decompose</a:t>
            </a:r>
          </a:p>
          <a:p>
            <a:endParaRPr lang="en-GB" sz="4400" dirty="0"/>
          </a:p>
          <a:p>
            <a:r>
              <a:rPr lang="en-GB" sz="4400" dirty="0"/>
              <a:t>How can it be related to computer programming?</a:t>
            </a:r>
          </a:p>
        </p:txBody>
      </p:sp>
    </p:spTree>
    <p:extLst>
      <p:ext uri="{BB962C8B-B14F-4D97-AF65-F5344CB8AC3E}">
        <p14:creationId xmlns:p14="http://schemas.microsoft.com/office/powerpoint/2010/main" val="208752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Each sub-problem needs to be able to be solved independently of others.</a:t>
            </a:r>
          </a:p>
          <a:p>
            <a:endParaRPr lang="en-GB" sz="4400" dirty="0"/>
          </a:p>
          <a:p>
            <a:r>
              <a:rPr lang="en-GB" sz="4400" dirty="0"/>
              <a:t> </a:t>
            </a:r>
          </a:p>
          <a:p>
            <a:r>
              <a:rPr lang="en-GB" sz="4400" dirty="0"/>
              <a:t>Where will this be used in the gaming industry?</a:t>
            </a:r>
          </a:p>
        </p:txBody>
      </p:sp>
    </p:spTree>
    <p:extLst>
      <p:ext uri="{BB962C8B-B14F-4D97-AF65-F5344CB8AC3E}">
        <p14:creationId xmlns:p14="http://schemas.microsoft.com/office/powerpoint/2010/main" val="235302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Combine the sub-problems at the end of the task to solve the whole problem. </a:t>
            </a:r>
          </a:p>
          <a:p>
            <a:endParaRPr lang="en-GB" sz="4400" dirty="0"/>
          </a:p>
          <a:p>
            <a:r>
              <a:rPr lang="en-GB" sz="4400" dirty="0"/>
              <a:t>Where have we seen this before?</a:t>
            </a:r>
          </a:p>
        </p:txBody>
      </p:sp>
    </p:spTree>
    <p:extLst>
      <p:ext uri="{BB962C8B-B14F-4D97-AF65-F5344CB8AC3E}">
        <p14:creationId xmlns:p14="http://schemas.microsoft.com/office/powerpoint/2010/main" val="103704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F6B1D-1B54-4CCB-8474-DDA43331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78" y="816777"/>
            <a:ext cx="11163844" cy="5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Define the term decomposition. </a:t>
            </a:r>
          </a:p>
        </p:txBody>
      </p:sp>
    </p:spTree>
    <p:extLst>
      <p:ext uri="{BB962C8B-B14F-4D97-AF65-F5344CB8AC3E}">
        <p14:creationId xmlns:p14="http://schemas.microsoft.com/office/powerpoint/2010/main" val="405257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do you think abstraction is?</a:t>
            </a:r>
          </a:p>
          <a:p>
            <a:endParaRPr lang="en-GB" sz="4400" dirty="0"/>
          </a:p>
          <a:p>
            <a:r>
              <a:rPr lang="en-GB" sz="4400" dirty="0"/>
              <a:t>What is abstract art?</a:t>
            </a:r>
          </a:p>
          <a:p>
            <a:endParaRPr lang="en-GB" sz="4400" dirty="0"/>
          </a:p>
          <a:p>
            <a:r>
              <a:rPr lang="en-GB" sz="4400" dirty="0"/>
              <a:t>How could abstraction be used in computer science?</a:t>
            </a:r>
          </a:p>
        </p:txBody>
      </p:sp>
    </p:spTree>
    <p:extLst>
      <p:ext uri="{BB962C8B-B14F-4D97-AF65-F5344CB8AC3E}">
        <p14:creationId xmlns:p14="http://schemas.microsoft.com/office/powerpoint/2010/main" val="406960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267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266</cp:revision>
  <dcterms:created xsi:type="dcterms:W3CDTF">2018-07-29T15:48:28Z</dcterms:created>
  <dcterms:modified xsi:type="dcterms:W3CDTF">2024-10-10T06:23:11Z</dcterms:modified>
</cp:coreProperties>
</file>