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3" r:id="rId2"/>
    <p:sldId id="256" r:id="rId3"/>
    <p:sldId id="258" r:id="rId4"/>
    <p:sldId id="259" r:id="rId5"/>
    <p:sldId id="270" r:id="rId6"/>
    <p:sldId id="266" r:id="rId7"/>
    <p:sldId id="295" r:id="rId8"/>
    <p:sldId id="296" r:id="rId9"/>
    <p:sldId id="297" r:id="rId10"/>
    <p:sldId id="272" r:id="rId11"/>
    <p:sldId id="273" r:id="rId12"/>
    <p:sldId id="275" r:id="rId13"/>
    <p:sldId id="276" r:id="rId14"/>
    <p:sldId id="277" r:id="rId15"/>
    <p:sldId id="298" r:id="rId16"/>
    <p:sldId id="299" r:id="rId17"/>
    <p:sldId id="300" r:id="rId18"/>
    <p:sldId id="301" r:id="rId19"/>
    <p:sldId id="302" r:id="rId20"/>
    <p:sldId id="290" r:id="rId21"/>
    <p:sldId id="291" r:id="rId22"/>
    <p:sldId id="292" r:id="rId23"/>
    <p:sldId id="293" r:id="rId24"/>
    <p:sldId id="2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5445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056824" y="345026"/>
            <a:ext cx="3829259" cy="328742"/>
          </a:xfrm>
        </p:spPr>
        <p:txBody>
          <a:bodyPr>
            <a:normAutofit/>
          </a:bodyPr>
          <a:lstStyle>
            <a:lvl1pPr marL="0" indent="0" algn="l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663133" y="1058519"/>
            <a:ext cx="3829259" cy="328742"/>
          </a:xfrm>
        </p:spPr>
        <p:txBody>
          <a:bodyPr>
            <a:normAutofit/>
          </a:bodyPr>
          <a:lstStyle>
            <a:lvl1pPr marL="0" indent="0" algn="ctr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1678714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190993-1280-E2A0-60B1-8E0449CFABC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EFEF59-4913-AC5D-7AEF-13889B88FB4B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22D634-BA28-520D-9FE4-46140E6130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1271BA83-F732-4196-52BB-318ECC89FDBF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DF20CB-87A5-F2B2-0C92-17C51A2729DB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A07A6A8-AD97-EEDE-8770-620B17C20925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B1E1A-84D8-0719-CE7D-F672D1A02744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 dirty="0"/>
              <a:t>Algorithms</a:t>
            </a:r>
          </a:p>
        </p:txBody>
      </p:sp>
    </p:spTree>
    <p:extLst>
      <p:ext uri="{BB962C8B-B14F-4D97-AF65-F5344CB8AC3E}">
        <p14:creationId xmlns:p14="http://schemas.microsoft.com/office/powerpoint/2010/main" val="1699748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 bodybuilder should take 1.6 grams of protein each day, for every kilogram they weigh. </a:t>
            </a:r>
          </a:p>
          <a:p>
            <a:endParaRPr lang="en-GB" sz="4000" dirty="0"/>
          </a:p>
          <a:p>
            <a:r>
              <a:rPr lang="en-GB" sz="4000" dirty="0"/>
              <a:t>Write an algorithm for a computer to work out the grams of protein any given person needs each day. </a:t>
            </a:r>
          </a:p>
        </p:txBody>
      </p:sp>
    </p:spTree>
    <p:extLst>
      <p:ext uri="{BB962C8B-B14F-4D97-AF65-F5344CB8AC3E}">
        <p14:creationId xmlns:p14="http://schemas.microsoft.com/office/powerpoint/2010/main" val="379363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Input Weight in Kilograms (W)</a:t>
            </a:r>
          </a:p>
          <a:p>
            <a:r>
              <a:rPr lang="en-GB" sz="4000" dirty="0"/>
              <a:t>	P = W x 1.6 </a:t>
            </a:r>
          </a:p>
          <a:p>
            <a:r>
              <a:rPr lang="en-GB" sz="4000" dirty="0"/>
              <a:t>Output P in grams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Input = 100 kilograms</a:t>
            </a:r>
          </a:p>
          <a:p>
            <a:r>
              <a:rPr lang="en-GB" sz="4000" dirty="0">
                <a:solidFill>
                  <a:schemeClr val="tx1"/>
                </a:solidFill>
              </a:rPr>
              <a:t>P = 100 x 1.6</a:t>
            </a:r>
          </a:p>
          <a:p>
            <a:r>
              <a:rPr lang="en-GB" sz="4000" dirty="0">
                <a:solidFill>
                  <a:schemeClr val="tx1"/>
                </a:solidFill>
              </a:rPr>
              <a:t>Output = 160 grams of protein </a:t>
            </a:r>
          </a:p>
        </p:txBody>
      </p:sp>
    </p:spTree>
    <p:extLst>
      <p:ext uri="{BB962C8B-B14F-4D97-AF65-F5344CB8AC3E}">
        <p14:creationId xmlns:p14="http://schemas.microsoft.com/office/powerpoint/2010/main" val="3277623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Input Weight in Kilograms (W)</a:t>
            </a:r>
          </a:p>
          <a:p>
            <a:r>
              <a:rPr lang="en-GB" sz="4000" dirty="0"/>
              <a:t>	P = W x 1.6 </a:t>
            </a:r>
          </a:p>
          <a:p>
            <a:r>
              <a:rPr lang="en-GB" sz="4000" dirty="0"/>
              <a:t>Output P in grams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Input = 100 kilograms</a:t>
            </a:r>
          </a:p>
          <a:p>
            <a:r>
              <a:rPr lang="en-GB" sz="4000" dirty="0">
                <a:solidFill>
                  <a:schemeClr val="tx1"/>
                </a:solidFill>
              </a:rPr>
              <a:t>P = 100 x 1.6</a:t>
            </a:r>
          </a:p>
          <a:p>
            <a:r>
              <a:rPr lang="en-GB" sz="4000" dirty="0">
                <a:solidFill>
                  <a:schemeClr val="tx1"/>
                </a:solidFill>
              </a:rPr>
              <a:t>Output = 160 grams of protein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39F02A-1DBE-402B-91AB-7F7B797FEB67}"/>
              </a:ext>
            </a:extLst>
          </p:cNvPr>
          <p:cNvSpPr/>
          <p:nvPr/>
        </p:nvSpPr>
        <p:spPr>
          <a:xfrm>
            <a:off x="139303" y="3578087"/>
            <a:ext cx="10296939" cy="26106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OpenDyslexic" panose="00000500000000000000" pitchFamily="50" charset="0"/>
              </a:rPr>
              <a:t>Input / Process / Output?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C1D1DE-262F-446A-9C1A-6EC0728A3998}"/>
              </a:ext>
            </a:extLst>
          </p:cNvPr>
          <p:cNvCxnSpPr/>
          <p:nvPr/>
        </p:nvCxnSpPr>
        <p:spPr>
          <a:xfrm flipH="1" flipV="1">
            <a:off x="1073426" y="1510748"/>
            <a:ext cx="1457739" cy="29552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775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Input Weight in Kilograms (W)</a:t>
            </a:r>
          </a:p>
          <a:p>
            <a:r>
              <a:rPr lang="en-GB" sz="4000" dirty="0"/>
              <a:t>	P = W x 1.6 </a:t>
            </a:r>
          </a:p>
          <a:p>
            <a:r>
              <a:rPr lang="en-GB" sz="4000" dirty="0"/>
              <a:t>Output P in grams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Input = 100 kilograms</a:t>
            </a:r>
          </a:p>
          <a:p>
            <a:r>
              <a:rPr lang="en-GB" sz="4000" dirty="0">
                <a:solidFill>
                  <a:schemeClr val="tx1"/>
                </a:solidFill>
              </a:rPr>
              <a:t>P = 100 x 1.6</a:t>
            </a:r>
          </a:p>
          <a:p>
            <a:r>
              <a:rPr lang="en-GB" sz="4000" dirty="0">
                <a:solidFill>
                  <a:schemeClr val="tx1"/>
                </a:solidFill>
              </a:rPr>
              <a:t>Output = 160 grams of protein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39F02A-1DBE-402B-91AB-7F7B797FEB67}"/>
              </a:ext>
            </a:extLst>
          </p:cNvPr>
          <p:cNvSpPr/>
          <p:nvPr/>
        </p:nvSpPr>
        <p:spPr>
          <a:xfrm>
            <a:off x="139303" y="3578087"/>
            <a:ext cx="10296939" cy="26106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OpenDyslexic" panose="00000500000000000000" pitchFamily="50" charset="0"/>
              </a:rPr>
              <a:t>Input / Process / Output?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C1D1DE-262F-446A-9C1A-6EC0728A3998}"/>
              </a:ext>
            </a:extLst>
          </p:cNvPr>
          <p:cNvCxnSpPr>
            <a:cxnSpLocks/>
          </p:cNvCxnSpPr>
          <p:nvPr/>
        </p:nvCxnSpPr>
        <p:spPr>
          <a:xfrm flipH="1" flipV="1">
            <a:off x="2888974" y="2186609"/>
            <a:ext cx="2199861" cy="22793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289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Input Weight in Kilograms (W)</a:t>
            </a:r>
          </a:p>
          <a:p>
            <a:r>
              <a:rPr lang="en-GB" sz="4000" dirty="0"/>
              <a:t>	P = W x 1.6 </a:t>
            </a:r>
          </a:p>
          <a:p>
            <a:r>
              <a:rPr lang="en-GB" sz="4000" dirty="0"/>
              <a:t>Output P in grams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Input = 100 kilograms</a:t>
            </a:r>
          </a:p>
          <a:p>
            <a:r>
              <a:rPr lang="en-GB" sz="4000" dirty="0">
                <a:solidFill>
                  <a:schemeClr val="tx1"/>
                </a:solidFill>
              </a:rPr>
              <a:t>P = 100 x 1.6</a:t>
            </a:r>
          </a:p>
          <a:p>
            <a:r>
              <a:rPr lang="en-GB" sz="4000" dirty="0">
                <a:solidFill>
                  <a:schemeClr val="tx1"/>
                </a:solidFill>
              </a:rPr>
              <a:t>Output = 160 grams of protein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39F02A-1DBE-402B-91AB-7F7B797FEB67}"/>
              </a:ext>
            </a:extLst>
          </p:cNvPr>
          <p:cNvSpPr/>
          <p:nvPr/>
        </p:nvSpPr>
        <p:spPr>
          <a:xfrm>
            <a:off x="139303" y="3578087"/>
            <a:ext cx="10296939" cy="26106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OpenDyslexic" panose="00000500000000000000" pitchFamily="50" charset="0"/>
              </a:rPr>
              <a:t>Input / Process / Output?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C1D1DE-262F-446A-9C1A-6EC0728A3998}"/>
              </a:ext>
            </a:extLst>
          </p:cNvPr>
          <p:cNvCxnSpPr>
            <a:cxnSpLocks/>
          </p:cNvCxnSpPr>
          <p:nvPr/>
        </p:nvCxnSpPr>
        <p:spPr>
          <a:xfrm flipH="1" flipV="1">
            <a:off x="2610678" y="2862470"/>
            <a:ext cx="4651513" cy="1603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617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New science has now found that on a training day bodybuilders should have 1.6 grams of protein per kilo of weight, and on a none training day 0.9 grams of protein per kilo. </a:t>
            </a:r>
          </a:p>
          <a:p>
            <a:endParaRPr lang="en-GB" sz="4000" dirty="0"/>
          </a:p>
          <a:p>
            <a:r>
              <a:rPr lang="en-GB" sz="4000" dirty="0"/>
              <a:t>Improve the algorithm you have wrote to include this new rule. </a:t>
            </a:r>
          </a:p>
        </p:txBody>
      </p:sp>
    </p:spTree>
    <p:extLst>
      <p:ext uri="{BB962C8B-B14F-4D97-AF65-F5344CB8AC3E}">
        <p14:creationId xmlns:p14="http://schemas.microsoft.com/office/powerpoint/2010/main" val="197983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31AA64-7ABD-426F-9F14-F441EC7BD153}"/>
              </a:ext>
            </a:extLst>
          </p:cNvPr>
          <p:cNvSpPr/>
          <p:nvPr/>
        </p:nvSpPr>
        <p:spPr>
          <a:xfrm>
            <a:off x="10760764" y="1603513"/>
            <a:ext cx="914401" cy="5565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9A6F7-5003-4A04-8082-C6A222617B84}"/>
              </a:ext>
            </a:extLst>
          </p:cNvPr>
          <p:cNvSpPr/>
          <p:nvPr/>
        </p:nvSpPr>
        <p:spPr>
          <a:xfrm>
            <a:off x="1517373" y="2686274"/>
            <a:ext cx="7732644" cy="5565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36BEE6-C7FE-409C-A5A8-C6295EBF4216}"/>
              </a:ext>
            </a:extLst>
          </p:cNvPr>
          <p:cNvSpPr/>
          <p:nvPr/>
        </p:nvSpPr>
        <p:spPr>
          <a:xfrm>
            <a:off x="139303" y="1603513"/>
            <a:ext cx="3332767" cy="5565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New science has now found that on a training day bodybuilders should have 1.6 grams of protein per kilo of weight, and on a none training day 0.9 grams of protein per kilo. </a:t>
            </a:r>
          </a:p>
          <a:p>
            <a:endParaRPr lang="en-GB" sz="4000" dirty="0"/>
          </a:p>
          <a:p>
            <a:r>
              <a:rPr lang="en-GB" sz="4000" dirty="0"/>
              <a:t>Improve the algorithm you have wrote to include this new rule. </a:t>
            </a:r>
          </a:p>
        </p:txBody>
      </p:sp>
    </p:spTree>
    <p:extLst>
      <p:ext uri="{BB962C8B-B14F-4D97-AF65-F5344CB8AC3E}">
        <p14:creationId xmlns:p14="http://schemas.microsoft.com/office/powerpoint/2010/main" val="3505985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Input “Please enter your weight” (W)</a:t>
            </a:r>
          </a:p>
          <a:p>
            <a:r>
              <a:rPr lang="en-GB" sz="4000" dirty="0"/>
              <a:t>Input “is it a training day?” (TD) = Y/N</a:t>
            </a:r>
          </a:p>
          <a:p>
            <a:r>
              <a:rPr lang="en-GB" sz="4000" dirty="0"/>
              <a:t>IF (TD) = Y</a:t>
            </a:r>
          </a:p>
          <a:p>
            <a:r>
              <a:rPr lang="en-GB" sz="4000" dirty="0"/>
              <a:t>	(P) = (W) * 1.6</a:t>
            </a:r>
          </a:p>
          <a:p>
            <a:r>
              <a:rPr lang="en-GB" sz="4000" dirty="0"/>
              <a:t>	Output (P)</a:t>
            </a:r>
          </a:p>
          <a:p>
            <a:r>
              <a:rPr lang="en-GB" sz="4000" dirty="0"/>
              <a:t>ELSE</a:t>
            </a:r>
          </a:p>
          <a:p>
            <a:r>
              <a:rPr lang="en-GB" sz="4000" dirty="0"/>
              <a:t>	(P) = (W) * 0.9</a:t>
            </a:r>
          </a:p>
          <a:p>
            <a:r>
              <a:rPr lang="en-GB" sz="4000" dirty="0"/>
              <a:t>	Output (P)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</p:spTree>
    <p:extLst>
      <p:ext uri="{BB962C8B-B14F-4D97-AF65-F5344CB8AC3E}">
        <p14:creationId xmlns:p14="http://schemas.microsoft.com/office/powerpoint/2010/main" val="1757331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1A760F-B292-4F0B-9BFE-54D41D021E65}"/>
              </a:ext>
            </a:extLst>
          </p:cNvPr>
          <p:cNvSpPr/>
          <p:nvPr/>
        </p:nvSpPr>
        <p:spPr>
          <a:xfrm>
            <a:off x="139303" y="2411896"/>
            <a:ext cx="5307340" cy="20275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Input “Please enter your weight” (W)</a:t>
            </a:r>
          </a:p>
          <a:p>
            <a:r>
              <a:rPr lang="en-GB" sz="4000" dirty="0"/>
              <a:t>Input “is it a training day?” (TD) = Y/N</a:t>
            </a:r>
          </a:p>
          <a:p>
            <a:r>
              <a:rPr lang="en-GB" sz="4000" dirty="0"/>
              <a:t>IF (TD) = Y</a:t>
            </a:r>
          </a:p>
          <a:p>
            <a:r>
              <a:rPr lang="en-GB" sz="4000" dirty="0"/>
              <a:t>	(P) = (W) * 1.6</a:t>
            </a:r>
          </a:p>
          <a:p>
            <a:r>
              <a:rPr lang="en-GB" sz="4000" dirty="0"/>
              <a:t>	Output (P)</a:t>
            </a:r>
          </a:p>
          <a:p>
            <a:r>
              <a:rPr lang="en-GB" sz="4000" dirty="0"/>
              <a:t>ELSE</a:t>
            </a:r>
          </a:p>
          <a:p>
            <a:r>
              <a:rPr lang="en-GB" sz="4000" dirty="0"/>
              <a:t>	(P) = (W) * 0.9</a:t>
            </a:r>
          </a:p>
          <a:p>
            <a:r>
              <a:rPr lang="en-GB" sz="4000" dirty="0"/>
              <a:t>	Output (P)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</p:spTree>
    <p:extLst>
      <p:ext uri="{BB962C8B-B14F-4D97-AF65-F5344CB8AC3E}">
        <p14:creationId xmlns:p14="http://schemas.microsoft.com/office/powerpoint/2010/main" val="288275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1A760F-B292-4F0B-9BFE-54D41D021E65}"/>
              </a:ext>
            </a:extLst>
          </p:cNvPr>
          <p:cNvSpPr/>
          <p:nvPr/>
        </p:nvSpPr>
        <p:spPr>
          <a:xfrm>
            <a:off x="0" y="4462669"/>
            <a:ext cx="5307340" cy="20275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Input “Please enter your weight” (W)</a:t>
            </a:r>
          </a:p>
          <a:p>
            <a:r>
              <a:rPr lang="en-GB" sz="4000" dirty="0"/>
              <a:t>Input “is it a training day?” (TD) = Y/N</a:t>
            </a:r>
          </a:p>
          <a:p>
            <a:r>
              <a:rPr lang="en-GB" sz="4000" dirty="0"/>
              <a:t>IF (TD) = Y</a:t>
            </a:r>
          </a:p>
          <a:p>
            <a:r>
              <a:rPr lang="en-GB" sz="4000" dirty="0"/>
              <a:t>	(P) = (W) * 1.6</a:t>
            </a:r>
          </a:p>
          <a:p>
            <a:r>
              <a:rPr lang="en-GB" sz="4000" dirty="0"/>
              <a:t>	Output (P)</a:t>
            </a:r>
          </a:p>
          <a:p>
            <a:r>
              <a:rPr lang="en-GB" sz="4000" dirty="0"/>
              <a:t>ELSE</a:t>
            </a:r>
          </a:p>
          <a:p>
            <a:r>
              <a:rPr lang="en-GB" sz="4000" dirty="0"/>
              <a:t>	(P) = (W) * 0.9</a:t>
            </a:r>
          </a:p>
          <a:p>
            <a:r>
              <a:rPr lang="en-GB" sz="4000" dirty="0"/>
              <a:t>	Output (P)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</p:spTree>
    <p:extLst>
      <p:ext uri="{BB962C8B-B14F-4D97-AF65-F5344CB8AC3E}">
        <p14:creationId xmlns:p14="http://schemas.microsoft.com/office/powerpoint/2010/main" val="3960854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94C0FD-35B2-42CF-B514-4C5C9BE177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4000" dirty="0"/>
              <a:t>(PA) = 1.6</a:t>
            </a:r>
          </a:p>
          <a:p>
            <a:endParaRPr lang="en-GB" sz="4000" dirty="0"/>
          </a:p>
          <a:p>
            <a:r>
              <a:rPr lang="en-GB" sz="4000" dirty="0"/>
              <a:t>Input “Please enter your weight” (W)</a:t>
            </a:r>
          </a:p>
          <a:p>
            <a:endParaRPr lang="en-GB" sz="4000" dirty="0"/>
          </a:p>
          <a:p>
            <a:r>
              <a:rPr lang="en-GB" sz="4000" dirty="0"/>
              <a:t>(P) = (W) * (PA)</a:t>
            </a:r>
          </a:p>
          <a:p>
            <a:endParaRPr lang="en-GB" sz="4000" dirty="0"/>
          </a:p>
          <a:p>
            <a:r>
              <a:rPr lang="en-GB" sz="4000" dirty="0"/>
              <a:t>Output (P)</a:t>
            </a:r>
          </a:p>
          <a:p>
            <a:endParaRPr lang="en-GB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B76C88-FC24-4EAD-A415-697A0785BCE2}"/>
              </a:ext>
            </a:extLst>
          </p:cNvPr>
          <p:cNvSpPr/>
          <p:nvPr/>
        </p:nvSpPr>
        <p:spPr>
          <a:xfrm>
            <a:off x="5552661" y="4068417"/>
            <a:ext cx="5539409" cy="21498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OpenDyslexic" panose="00000500000000000000" pitchFamily="50" charset="0"/>
              </a:rPr>
              <a:t>Constants?</a:t>
            </a:r>
          </a:p>
          <a:p>
            <a:pPr algn="ctr"/>
            <a:r>
              <a:rPr lang="en-GB" sz="3200" dirty="0">
                <a:solidFill>
                  <a:srgbClr val="FFFF00"/>
                </a:solidFill>
                <a:latin typeface="OpenDyslexic" panose="00000500000000000000" pitchFamily="50" charset="0"/>
              </a:rPr>
              <a:t>Variables?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What does this algorithm actually do?</a:t>
            </a:r>
          </a:p>
        </p:txBody>
      </p:sp>
    </p:spTree>
    <p:extLst>
      <p:ext uri="{BB962C8B-B14F-4D97-AF65-F5344CB8AC3E}">
        <p14:creationId xmlns:p14="http://schemas.microsoft.com/office/powerpoint/2010/main" val="1558481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what an algorithm is.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the 3 main parts of an algorithm (hint: IPO).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Define the terms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Explain the difference between a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87831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what an algorithm is.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the 3 main parts of an algorithm (hint: IPO).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Define the terms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Explain the difference between a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283E07-36A3-4DFE-AC79-969DBED02E82}"/>
              </a:ext>
            </a:extLst>
          </p:cNvPr>
          <p:cNvSpPr/>
          <p:nvPr/>
        </p:nvSpPr>
        <p:spPr>
          <a:xfrm>
            <a:off x="891061" y="1077343"/>
            <a:ext cx="10757600" cy="9104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 algorithm is a set of rules to solve a problem. </a:t>
            </a:r>
          </a:p>
        </p:txBody>
      </p:sp>
    </p:spTree>
    <p:extLst>
      <p:ext uri="{BB962C8B-B14F-4D97-AF65-F5344CB8AC3E}">
        <p14:creationId xmlns:p14="http://schemas.microsoft.com/office/powerpoint/2010/main" val="3093493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what an algorithm is.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the 3 main parts of an algorithm (hint: IPO).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Define the terms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Explain the difference between a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283E07-36A3-4DFE-AC79-969DBED02E82}"/>
              </a:ext>
            </a:extLst>
          </p:cNvPr>
          <p:cNvSpPr/>
          <p:nvPr/>
        </p:nvSpPr>
        <p:spPr>
          <a:xfrm>
            <a:off x="891061" y="1077343"/>
            <a:ext cx="10757600" cy="9104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 algorithm is a set of rules to solve a problem.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5D039E-F990-4B67-813D-CA7011FC9B36}"/>
              </a:ext>
            </a:extLst>
          </p:cNvPr>
          <p:cNvSpPr/>
          <p:nvPr/>
        </p:nvSpPr>
        <p:spPr>
          <a:xfrm>
            <a:off x="891061" y="2248392"/>
            <a:ext cx="10757600" cy="1180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 algorithm has an input, process and output. </a:t>
            </a:r>
          </a:p>
        </p:txBody>
      </p:sp>
    </p:spTree>
    <p:extLst>
      <p:ext uri="{BB962C8B-B14F-4D97-AF65-F5344CB8AC3E}">
        <p14:creationId xmlns:p14="http://schemas.microsoft.com/office/powerpoint/2010/main" val="3440693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what an algorithm is.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the 3 main parts of an algorithm (hint: IPO).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Define the terms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Explain the difference between a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283E07-36A3-4DFE-AC79-969DBED02E82}"/>
              </a:ext>
            </a:extLst>
          </p:cNvPr>
          <p:cNvSpPr/>
          <p:nvPr/>
        </p:nvSpPr>
        <p:spPr>
          <a:xfrm>
            <a:off x="891061" y="1077343"/>
            <a:ext cx="10757600" cy="9104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 algorithm is a set of rules to solve a problem.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5D039E-F990-4B67-813D-CA7011FC9B36}"/>
              </a:ext>
            </a:extLst>
          </p:cNvPr>
          <p:cNvSpPr/>
          <p:nvPr/>
        </p:nvSpPr>
        <p:spPr>
          <a:xfrm>
            <a:off x="891061" y="2248392"/>
            <a:ext cx="10757600" cy="1180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 algorithm has an input, process and output.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60BC5E-F25A-47CA-8ED7-FB125204A1B8}"/>
              </a:ext>
            </a:extLst>
          </p:cNvPr>
          <p:cNvSpPr/>
          <p:nvPr/>
        </p:nvSpPr>
        <p:spPr>
          <a:xfrm>
            <a:off x="891061" y="3689567"/>
            <a:ext cx="10757600" cy="1180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variable is a piece of data that can change. </a:t>
            </a:r>
          </a:p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constant is a piece of data that stays the same. </a:t>
            </a:r>
          </a:p>
        </p:txBody>
      </p:sp>
    </p:spTree>
    <p:extLst>
      <p:ext uri="{BB962C8B-B14F-4D97-AF65-F5344CB8AC3E}">
        <p14:creationId xmlns:p14="http://schemas.microsoft.com/office/powerpoint/2010/main" val="1346866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9B3ED-38D1-4B40-BF80-1F7F436E9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66695-1AEB-4A7A-AF6D-569803F0F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what an algorithm is.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State the 3 main parts of an algorithm (hint: IPO).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Define the terms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Explain the difference between a variable and constant. </a:t>
            </a:r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  <a:p>
            <a:pPr marL="742950" indent="-742950">
              <a:buFont typeface="+mj-lt"/>
              <a:buAutoNum type="arabicPeriod"/>
            </a:pPr>
            <a:endParaRPr lang="en-GB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283E07-36A3-4DFE-AC79-969DBED02E82}"/>
              </a:ext>
            </a:extLst>
          </p:cNvPr>
          <p:cNvSpPr/>
          <p:nvPr/>
        </p:nvSpPr>
        <p:spPr>
          <a:xfrm>
            <a:off x="891061" y="1077343"/>
            <a:ext cx="10757600" cy="9104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 algorithm is a set of rules to solve a problem.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5D039E-F990-4B67-813D-CA7011FC9B36}"/>
              </a:ext>
            </a:extLst>
          </p:cNvPr>
          <p:cNvSpPr/>
          <p:nvPr/>
        </p:nvSpPr>
        <p:spPr>
          <a:xfrm>
            <a:off x="891061" y="2248392"/>
            <a:ext cx="10757600" cy="1180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An algorithm has an input, process and output.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60BC5E-F25A-47CA-8ED7-FB125204A1B8}"/>
              </a:ext>
            </a:extLst>
          </p:cNvPr>
          <p:cNvSpPr/>
          <p:nvPr/>
        </p:nvSpPr>
        <p:spPr>
          <a:xfrm>
            <a:off x="891061" y="3689567"/>
            <a:ext cx="10757600" cy="11806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variable is a piece of data that can change. </a:t>
            </a:r>
          </a:p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constant is a piece of data that stays the same.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FC29A0-61B7-4A80-97D9-5695DD6D9AEB}"/>
              </a:ext>
            </a:extLst>
          </p:cNvPr>
          <p:cNvSpPr/>
          <p:nvPr/>
        </p:nvSpPr>
        <p:spPr>
          <a:xfrm>
            <a:off x="891061" y="5075585"/>
            <a:ext cx="10757600" cy="14179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variable is susceptible to change once the program is running, a constant will never change while the program is running. </a:t>
            </a:r>
          </a:p>
        </p:txBody>
      </p:sp>
    </p:spTree>
    <p:extLst>
      <p:ext uri="{BB962C8B-B14F-4D97-AF65-F5344CB8AC3E}">
        <p14:creationId xmlns:p14="http://schemas.microsoft.com/office/powerpoint/2010/main" val="3380006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Understand what an algorithm is.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the different parts of an algorithm.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Write a basic algorithm to solve a problem.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Learn about basic algorithms.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668185"/>
          </a:xfrm>
        </p:spPr>
        <p:txBody>
          <a:bodyPr/>
          <a:lstStyle/>
          <a:p>
            <a:r>
              <a:rPr lang="en-GB" u="sng" dirty="0"/>
              <a:t>Learn about basic algorithms.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Any task you ever complete is completed by using an algorithm.</a:t>
            </a:r>
          </a:p>
          <a:p>
            <a:endParaRPr lang="en-GB" sz="4000" dirty="0"/>
          </a:p>
          <a:p>
            <a:r>
              <a:rPr lang="en-GB" sz="4000" dirty="0"/>
              <a:t>You use a set of rules to solve the problem before you. </a:t>
            </a:r>
          </a:p>
          <a:p>
            <a:endParaRPr lang="en-GB" sz="4000" dirty="0"/>
          </a:p>
          <a:p>
            <a:r>
              <a:rPr lang="en-GB" sz="4000" dirty="0"/>
              <a:t>A great example of this is all recipes for meals involve an algorithm.</a:t>
            </a:r>
          </a:p>
        </p:txBody>
      </p:sp>
    </p:spTree>
    <p:extLst>
      <p:ext uri="{BB962C8B-B14F-4D97-AF65-F5344CB8AC3E}">
        <p14:creationId xmlns:p14="http://schemas.microsoft.com/office/powerpoint/2010/main" val="190848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Input </a:t>
            </a:r>
          </a:p>
          <a:p>
            <a:endParaRPr lang="en-GB" sz="4000" dirty="0"/>
          </a:p>
          <a:p>
            <a:r>
              <a:rPr lang="en-GB" sz="4000" dirty="0"/>
              <a:t>Process </a:t>
            </a:r>
          </a:p>
          <a:p>
            <a:endParaRPr lang="en-GB" sz="4000" dirty="0"/>
          </a:p>
          <a:p>
            <a:r>
              <a:rPr lang="en-GB" sz="4000" dirty="0"/>
              <a:t>Output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D0CBC-89DB-45E7-83AD-732BF098E77B}"/>
              </a:ext>
            </a:extLst>
          </p:cNvPr>
          <p:cNvSpPr/>
          <p:nvPr/>
        </p:nvSpPr>
        <p:spPr>
          <a:xfrm>
            <a:off x="5512903" y="1466558"/>
            <a:ext cx="6029739" cy="25112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All of our algorithms must have these 3 crucial parts. </a:t>
            </a:r>
          </a:p>
        </p:txBody>
      </p:sp>
    </p:spTree>
    <p:extLst>
      <p:ext uri="{BB962C8B-B14F-4D97-AF65-F5344CB8AC3E}">
        <p14:creationId xmlns:p14="http://schemas.microsoft.com/office/powerpoint/2010/main" val="166652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the answer… </a:t>
            </a:r>
          </a:p>
          <a:p>
            <a:endParaRPr lang="en-GB" sz="4000" dirty="0"/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A piece of data that stays the same in a program. 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It chooses which piece of code should run based on a test. 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A piece of data that can change when the program is running. </a:t>
            </a:r>
          </a:p>
        </p:txBody>
      </p:sp>
    </p:spTree>
    <p:extLst>
      <p:ext uri="{BB962C8B-B14F-4D97-AF65-F5344CB8AC3E}">
        <p14:creationId xmlns:p14="http://schemas.microsoft.com/office/powerpoint/2010/main" val="3435287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the answer… </a:t>
            </a:r>
          </a:p>
          <a:p>
            <a:endParaRPr lang="en-GB" sz="4000" dirty="0"/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A piece of data that stays the same in a program. 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It chooses which piece of code should run based on a test. 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A piece of data that can change when the program is running.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3D79B1-74E5-4507-9E0D-F935B34D166C}"/>
              </a:ext>
            </a:extLst>
          </p:cNvPr>
          <p:cNvSpPr/>
          <p:nvPr/>
        </p:nvSpPr>
        <p:spPr>
          <a:xfrm>
            <a:off x="891060" y="2438401"/>
            <a:ext cx="10823861" cy="10999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Define the term constant. </a:t>
            </a:r>
          </a:p>
        </p:txBody>
      </p:sp>
    </p:spTree>
    <p:extLst>
      <p:ext uri="{BB962C8B-B14F-4D97-AF65-F5344CB8AC3E}">
        <p14:creationId xmlns:p14="http://schemas.microsoft.com/office/powerpoint/2010/main" val="201019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the answer… </a:t>
            </a:r>
          </a:p>
          <a:p>
            <a:endParaRPr lang="en-GB" sz="4000" dirty="0"/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A piece of data that stays the same in a program. 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It chooses which piece of code should run based on a test. 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A piece of data that can change when the program is running.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3D79B1-74E5-4507-9E0D-F935B34D166C}"/>
              </a:ext>
            </a:extLst>
          </p:cNvPr>
          <p:cNvSpPr/>
          <p:nvPr/>
        </p:nvSpPr>
        <p:spPr>
          <a:xfrm>
            <a:off x="891060" y="2438401"/>
            <a:ext cx="10823861" cy="10999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Define the term constant.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1DFAB7-EC42-48DC-8997-6F1BB5F57A1E}"/>
              </a:ext>
            </a:extLst>
          </p:cNvPr>
          <p:cNvSpPr/>
          <p:nvPr/>
        </p:nvSpPr>
        <p:spPr>
          <a:xfrm>
            <a:off x="891059" y="3690731"/>
            <a:ext cx="10823861" cy="10999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State what an IF statement does. </a:t>
            </a:r>
          </a:p>
        </p:txBody>
      </p:sp>
    </p:spTree>
    <p:extLst>
      <p:ext uri="{BB962C8B-B14F-4D97-AF65-F5344CB8AC3E}">
        <p14:creationId xmlns:p14="http://schemas.microsoft.com/office/powerpoint/2010/main" val="3334921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the answer… </a:t>
            </a:r>
          </a:p>
          <a:p>
            <a:endParaRPr lang="en-GB" sz="4000" dirty="0"/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A piece of data that stays the same in a program. 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It chooses which piece of code should run based on a test. 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A piece of data that can change when the program is running.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3D79B1-74E5-4507-9E0D-F935B34D166C}"/>
              </a:ext>
            </a:extLst>
          </p:cNvPr>
          <p:cNvSpPr/>
          <p:nvPr/>
        </p:nvSpPr>
        <p:spPr>
          <a:xfrm>
            <a:off x="891060" y="2438401"/>
            <a:ext cx="10823861" cy="10999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Define the term constant.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1DFAB7-EC42-48DC-8997-6F1BB5F57A1E}"/>
              </a:ext>
            </a:extLst>
          </p:cNvPr>
          <p:cNvSpPr/>
          <p:nvPr/>
        </p:nvSpPr>
        <p:spPr>
          <a:xfrm>
            <a:off x="891059" y="3690731"/>
            <a:ext cx="10823861" cy="10999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State what an IF statement does.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F16C08-CE10-4C34-891B-A7F44D70C489}"/>
              </a:ext>
            </a:extLst>
          </p:cNvPr>
          <p:cNvSpPr/>
          <p:nvPr/>
        </p:nvSpPr>
        <p:spPr>
          <a:xfrm>
            <a:off x="891058" y="4943061"/>
            <a:ext cx="10823861" cy="10999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Define the term variable. </a:t>
            </a:r>
          </a:p>
        </p:txBody>
      </p:sp>
    </p:spTree>
    <p:extLst>
      <p:ext uri="{BB962C8B-B14F-4D97-AF65-F5344CB8AC3E}">
        <p14:creationId xmlns:p14="http://schemas.microsoft.com/office/powerpoint/2010/main" val="1448488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3810</TotalTime>
  <Words>1213</Words>
  <Application>Microsoft Office PowerPoint</Application>
  <PresentationFormat>Widescreen</PresentationFormat>
  <Paragraphs>187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242</cp:revision>
  <dcterms:created xsi:type="dcterms:W3CDTF">2018-07-29T15:48:28Z</dcterms:created>
  <dcterms:modified xsi:type="dcterms:W3CDTF">2024-10-10T05:45:59Z</dcterms:modified>
</cp:coreProperties>
</file>