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12" r:id="rId2"/>
    <p:sldId id="256" r:id="rId3"/>
    <p:sldId id="258" r:id="rId4"/>
    <p:sldId id="259" r:id="rId5"/>
    <p:sldId id="266" r:id="rId6"/>
    <p:sldId id="304" r:id="rId7"/>
    <p:sldId id="305" r:id="rId8"/>
    <p:sldId id="306" r:id="rId9"/>
    <p:sldId id="270" r:id="rId10"/>
    <p:sldId id="272" r:id="rId11"/>
    <p:sldId id="273" r:id="rId12"/>
    <p:sldId id="275" r:id="rId13"/>
    <p:sldId id="276" r:id="rId14"/>
    <p:sldId id="277" r:id="rId15"/>
    <p:sldId id="290" r:id="rId16"/>
    <p:sldId id="309" r:id="rId17"/>
    <p:sldId id="308" r:id="rId18"/>
    <p:sldId id="311" r:id="rId19"/>
    <p:sldId id="310" r:id="rId20"/>
    <p:sldId id="307" r:id="rId21"/>
    <p:sldId id="291" r:id="rId22"/>
    <p:sldId id="292" r:id="rId23"/>
    <p:sldId id="293" r:id="rId24"/>
    <p:sldId id="2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5547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056824" y="345026"/>
            <a:ext cx="3829259" cy="328742"/>
          </a:xfrm>
        </p:spPr>
        <p:txBody>
          <a:bodyPr>
            <a:normAutofit/>
          </a:bodyPr>
          <a:lstStyle>
            <a:lvl1pPr marL="0" indent="0" algn="l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7663133" y="1058519"/>
            <a:ext cx="3829259" cy="328742"/>
          </a:xfrm>
        </p:spPr>
        <p:txBody>
          <a:bodyPr>
            <a:normAutofit/>
          </a:bodyPr>
          <a:lstStyle>
            <a:lvl1pPr marL="0" indent="0" algn="ctr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1678714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ED737F-5147-3492-6EBB-4974139AAD04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0F4A14-EBB6-F269-EC9C-A3855275A96F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94E268-CDAE-87BF-8987-50000BB2B395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29F36CB6-88F0-30C2-1019-D7C5B3BF46CB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25EDE46-270F-0993-DDBE-9F90C32E161E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0870CF4-28A2-17B5-492B-B0FE6DD16E20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59C370-23FB-3BC7-2A16-F78171C6F157}"/>
              </a:ext>
            </a:extLst>
          </p:cNvPr>
          <p:cNvSpPr/>
          <p:nvPr/>
        </p:nvSpPr>
        <p:spPr>
          <a:xfrm>
            <a:off x="1885950" y="2995660"/>
            <a:ext cx="8420099" cy="44627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300" dirty="0"/>
              <a:t>Algorithms</a:t>
            </a:r>
          </a:p>
        </p:txBody>
      </p:sp>
    </p:spTree>
    <p:extLst>
      <p:ext uri="{BB962C8B-B14F-4D97-AF65-F5344CB8AC3E}">
        <p14:creationId xmlns:p14="http://schemas.microsoft.com/office/powerpoint/2010/main" val="1002412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A bodybuilder should take 1.6 grams of protein each day, for every kilogram they weigh. </a:t>
            </a:r>
          </a:p>
          <a:p>
            <a:endParaRPr lang="en-GB" sz="4000" dirty="0"/>
          </a:p>
          <a:p>
            <a:r>
              <a:rPr lang="en-GB" sz="4000" dirty="0"/>
              <a:t>Write an algorithm for a computer to work out the grams of protein any given person needs each day. </a:t>
            </a:r>
          </a:p>
        </p:txBody>
      </p:sp>
    </p:spTree>
    <p:extLst>
      <p:ext uri="{BB962C8B-B14F-4D97-AF65-F5344CB8AC3E}">
        <p14:creationId xmlns:p14="http://schemas.microsoft.com/office/powerpoint/2010/main" val="3793632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Input Weight in Kilograms (W)</a:t>
            </a:r>
          </a:p>
          <a:p>
            <a:r>
              <a:rPr lang="en-GB" sz="4000" dirty="0"/>
              <a:t>	P = W x 1.6 </a:t>
            </a:r>
          </a:p>
          <a:p>
            <a:r>
              <a:rPr lang="en-GB" sz="4000" dirty="0"/>
              <a:t>Output P in grams</a:t>
            </a:r>
          </a:p>
          <a:p>
            <a:endParaRPr lang="en-GB" sz="4000" dirty="0"/>
          </a:p>
          <a:p>
            <a:r>
              <a:rPr lang="en-GB" sz="4000" dirty="0">
                <a:solidFill>
                  <a:schemeClr val="tx1"/>
                </a:solidFill>
              </a:rPr>
              <a:t>Input = 100 kilograms</a:t>
            </a:r>
          </a:p>
          <a:p>
            <a:r>
              <a:rPr lang="en-GB" sz="4000" dirty="0">
                <a:solidFill>
                  <a:schemeClr val="tx1"/>
                </a:solidFill>
              </a:rPr>
              <a:t>P = 100 x 1.6</a:t>
            </a:r>
          </a:p>
          <a:p>
            <a:r>
              <a:rPr lang="en-GB" sz="4000" dirty="0">
                <a:solidFill>
                  <a:schemeClr val="tx1"/>
                </a:solidFill>
              </a:rPr>
              <a:t>Output = 160 grams of protein </a:t>
            </a:r>
          </a:p>
        </p:txBody>
      </p:sp>
    </p:spTree>
    <p:extLst>
      <p:ext uri="{BB962C8B-B14F-4D97-AF65-F5344CB8AC3E}">
        <p14:creationId xmlns:p14="http://schemas.microsoft.com/office/powerpoint/2010/main" val="3277623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207E91-FBAA-4EEF-8EE9-78C83D993932}"/>
              </a:ext>
            </a:extLst>
          </p:cNvPr>
          <p:cNvSpPr/>
          <p:nvPr/>
        </p:nvSpPr>
        <p:spPr>
          <a:xfrm>
            <a:off x="139303" y="1077343"/>
            <a:ext cx="8448106" cy="5791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Input Weight in Kilograms (W)</a:t>
            </a:r>
          </a:p>
          <a:p>
            <a:r>
              <a:rPr lang="en-GB" sz="4000" dirty="0"/>
              <a:t>	P = W x 1.6 </a:t>
            </a:r>
          </a:p>
          <a:p>
            <a:r>
              <a:rPr lang="en-GB" sz="4000" dirty="0"/>
              <a:t>Output P in grams</a:t>
            </a:r>
          </a:p>
          <a:p>
            <a:endParaRPr lang="en-GB" sz="4000" dirty="0"/>
          </a:p>
          <a:p>
            <a:r>
              <a:rPr lang="en-GB" sz="4000" dirty="0">
                <a:solidFill>
                  <a:schemeClr val="tx1"/>
                </a:solidFill>
              </a:rPr>
              <a:t>Input = 100 kilograms</a:t>
            </a:r>
          </a:p>
          <a:p>
            <a:r>
              <a:rPr lang="en-GB" sz="4000" dirty="0">
                <a:solidFill>
                  <a:schemeClr val="tx1"/>
                </a:solidFill>
              </a:rPr>
              <a:t>P = 100 x 1.6</a:t>
            </a:r>
          </a:p>
          <a:p>
            <a:r>
              <a:rPr lang="en-GB" sz="4000" dirty="0">
                <a:solidFill>
                  <a:schemeClr val="tx1"/>
                </a:solidFill>
              </a:rPr>
              <a:t>Output = 160 grams of protein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39F02A-1DBE-402B-91AB-7F7B797FEB67}"/>
              </a:ext>
            </a:extLst>
          </p:cNvPr>
          <p:cNvSpPr/>
          <p:nvPr/>
        </p:nvSpPr>
        <p:spPr>
          <a:xfrm>
            <a:off x="139303" y="3578087"/>
            <a:ext cx="10296939" cy="26106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OpenDyslexic" panose="00000500000000000000" pitchFamily="50" charset="0"/>
              </a:rPr>
              <a:t>Input / Process / Output?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C1D1DE-262F-446A-9C1A-6EC0728A3998}"/>
              </a:ext>
            </a:extLst>
          </p:cNvPr>
          <p:cNvCxnSpPr/>
          <p:nvPr/>
        </p:nvCxnSpPr>
        <p:spPr>
          <a:xfrm flipH="1" flipV="1">
            <a:off x="1073426" y="1510748"/>
            <a:ext cx="1457739" cy="29552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775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D52A89-5145-41BF-9543-FC7B14D0D7AB}"/>
              </a:ext>
            </a:extLst>
          </p:cNvPr>
          <p:cNvSpPr/>
          <p:nvPr/>
        </p:nvSpPr>
        <p:spPr>
          <a:xfrm>
            <a:off x="139303" y="1722783"/>
            <a:ext cx="4750749" cy="6891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Input Weight in Kilograms (W)</a:t>
            </a:r>
          </a:p>
          <a:p>
            <a:r>
              <a:rPr lang="en-GB" sz="4000" dirty="0"/>
              <a:t>	P = W x 1.6 </a:t>
            </a:r>
          </a:p>
          <a:p>
            <a:r>
              <a:rPr lang="en-GB" sz="4000" dirty="0"/>
              <a:t>Output P in grams</a:t>
            </a:r>
          </a:p>
          <a:p>
            <a:endParaRPr lang="en-GB" sz="4000" dirty="0"/>
          </a:p>
          <a:p>
            <a:r>
              <a:rPr lang="en-GB" sz="4000" dirty="0">
                <a:solidFill>
                  <a:schemeClr val="tx1"/>
                </a:solidFill>
              </a:rPr>
              <a:t>Input = 100 kilograms</a:t>
            </a:r>
          </a:p>
          <a:p>
            <a:r>
              <a:rPr lang="en-GB" sz="4000" dirty="0">
                <a:solidFill>
                  <a:schemeClr val="tx1"/>
                </a:solidFill>
              </a:rPr>
              <a:t>P = 100 x 1.6</a:t>
            </a:r>
          </a:p>
          <a:p>
            <a:r>
              <a:rPr lang="en-GB" sz="4000" dirty="0">
                <a:solidFill>
                  <a:schemeClr val="tx1"/>
                </a:solidFill>
              </a:rPr>
              <a:t>Output = 160 grams of protein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39F02A-1DBE-402B-91AB-7F7B797FEB67}"/>
              </a:ext>
            </a:extLst>
          </p:cNvPr>
          <p:cNvSpPr/>
          <p:nvPr/>
        </p:nvSpPr>
        <p:spPr>
          <a:xfrm>
            <a:off x="139303" y="3578087"/>
            <a:ext cx="10296939" cy="26106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OpenDyslexic" panose="00000500000000000000" pitchFamily="50" charset="0"/>
              </a:rPr>
              <a:t>Input / Process / Output?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C1D1DE-262F-446A-9C1A-6EC0728A3998}"/>
              </a:ext>
            </a:extLst>
          </p:cNvPr>
          <p:cNvCxnSpPr>
            <a:cxnSpLocks/>
          </p:cNvCxnSpPr>
          <p:nvPr/>
        </p:nvCxnSpPr>
        <p:spPr>
          <a:xfrm flipH="1" flipV="1">
            <a:off x="2888974" y="2186609"/>
            <a:ext cx="2199861" cy="22793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289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E5FF3C-A1AF-43A5-B402-9DFFB1259EEA}"/>
              </a:ext>
            </a:extLst>
          </p:cNvPr>
          <p:cNvSpPr/>
          <p:nvPr/>
        </p:nvSpPr>
        <p:spPr>
          <a:xfrm>
            <a:off x="139303" y="2438400"/>
            <a:ext cx="5095306" cy="503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Input Weight in Kilograms (W)</a:t>
            </a:r>
          </a:p>
          <a:p>
            <a:r>
              <a:rPr lang="en-GB" sz="4000" dirty="0"/>
              <a:t>	P = W x 1.6 </a:t>
            </a:r>
          </a:p>
          <a:p>
            <a:r>
              <a:rPr lang="en-GB" sz="4000" dirty="0"/>
              <a:t>Output P in grams</a:t>
            </a:r>
          </a:p>
          <a:p>
            <a:endParaRPr lang="en-GB" sz="4000" dirty="0"/>
          </a:p>
          <a:p>
            <a:r>
              <a:rPr lang="en-GB" sz="4000" dirty="0">
                <a:solidFill>
                  <a:schemeClr val="tx1"/>
                </a:solidFill>
              </a:rPr>
              <a:t>Input = 100 kilograms</a:t>
            </a:r>
          </a:p>
          <a:p>
            <a:r>
              <a:rPr lang="en-GB" sz="4000" dirty="0">
                <a:solidFill>
                  <a:schemeClr val="tx1"/>
                </a:solidFill>
              </a:rPr>
              <a:t>P = 100 x 1.6</a:t>
            </a:r>
          </a:p>
          <a:p>
            <a:r>
              <a:rPr lang="en-GB" sz="4000" dirty="0">
                <a:solidFill>
                  <a:schemeClr val="tx1"/>
                </a:solidFill>
              </a:rPr>
              <a:t>Output = 160 grams of protein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39F02A-1DBE-402B-91AB-7F7B797FEB67}"/>
              </a:ext>
            </a:extLst>
          </p:cNvPr>
          <p:cNvSpPr/>
          <p:nvPr/>
        </p:nvSpPr>
        <p:spPr>
          <a:xfrm>
            <a:off x="139303" y="3578087"/>
            <a:ext cx="10296939" cy="26106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OpenDyslexic" panose="00000500000000000000" pitchFamily="50" charset="0"/>
              </a:rPr>
              <a:t>Input / Process / Output?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C1D1DE-262F-446A-9C1A-6EC0728A3998}"/>
              </a:ext>
            </a:extLst>
          </p:cNvPr>
          <p:cNvCxnSpPr>
            <a:cxnSpLocks/>
          </p:cNvCxnSpPr>
          <p:nvPr/>
        </p:nvCxnSpPr>
        <p:spPr>
          <a:xfrm flipH="1" flipV="1">
            <a:off x="2610678" y="2862470"/>
            <a:ext cx="4651513" cy="16035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617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09B3ED-38D1-4B40-BF80-1F7F436E9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66695-1AEB-4A7A-AF6D-569803F0F7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To work out the perimeter of a triangle you need to add together the lengths of each of the sides. </a:t>
            </a:r>
          </a:p>
          <a:p>
            <a:endParaRPr lang="en-GB" sz="3600" dirty="0"/>
          </a:p>
          <a:p>
            <a:r>
              <a:rPr lang="en-GB" sz="3600" dirty="0"/>
              <a:t>Create an algorithm that:</a:t>
            </a:r>
          </a:p>
          <a:p>
            <a:pPr marL="1143000" lvl="1" indent="-457200"/>
            <a:r>
              <a:rPr lang="en-GB" sz="3200" dirty="0">
                <a:solidFill>
                  <a:srgbClr val="0070C0"/>
                </a:solidFill>
              </a:rPr>
              <a:t>Allows the user to enter the 3 lengths</a:t>
            </a:r>
          </a:p>
          <a:p>
            <a:pPr marL="1143000" lvl="1" indent="-457200"/>
            <a:r>
              <a:rPr lang="en-GB" sz="3200" dirty="0">
                <a:solidFill>
                  <a:srgbClr val="0070C0"/>
                </a:solidFill>
              </a:rPr>
              <a:t>Adds the 3 lengths together</a:t>
            </a:r>
          </a:p>
          <a:p>
            <a:pPr marL="1143000" lvl="1" indent="-457200"/>
            <a:r>
              <a:rPr lang="en-GB" sz="3200" dirty="0">
                <a:solidFill>
                  <a:srgbClr val="0070C0"/>
                </a:solidFill>
              </a:rPr>
              <a:t>Outputs the value of the perimeter of the triangle. </a:t>
            </a:r>
          </a:p>
          <a:p>
            <a:endParaRPr lang="en-GB" sz="3600" dirty="0"/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87831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09B3ED-38D1-4B40-BF80-1F7F436E9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66695-1AEB-4A7A-AF6D-569803F0F7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Input “………………………………………………...” (L1)</a:t>
            </a:r>
          </a:p>
          <a:p>
            <a:r>
              <a:rPr lang="en-GB" sz="3600" dirty="0"/>
              <a:t>……… “please enter the length of side 2” (…)</a:t>
            </a:r>
          </a:p>
          <a:p>
            <a:r>
              <a:rPr lang="en-GB" sz="3600" dirty="0">
                <a:solidFill>
                  <a:srgbClr val="0070C0"/>
                </a:solidFill>
              </a:rPr>
              <a:t>…………………………………………………………………..</a:t>
            </a:r>
            <a:endParaRPr lang="en-GB" sz="3200" dirty="0">
              <a:solidFill>
                <a:srgbClr val="0070C0"/>
              </a:solidFill>
            </a:endParaRPr>
          </a:p>
          <a:p>
            <a:endParaRPr lang="en-GB" sz="3600" dirty="0"/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148428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09B3ED-38D1-4B40-BF80-1F7F436E9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66695-1AEB-4A7A-AF6D-569803F0F7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Input “please enter the length of side 1” (S1)</a:t>
            </a:r>
          </a:p>
          <a:p>
            <a:r>
              <a:rPr lang="en-GB" sz="3600" dirty="0"/>
              <a:t>input “please enter the length of side 1” (s2)</a:t>
            </a:r>
          </a:p>
          <a:p>
            <a:r>
              <a:rPr lang="en-GB" sz="3600" dirty="0"/>
              <a:t>Input “please enter the length of side 1” S3)</a:t>
            </a:r>
          </a:p>
          <a:p>
            <a:endParaRPr lang="en-GB" sz="3600" dirty="0"/>
          </a:p>
          <a:p>
            <a:r>
              <a:rPr lang="en-GB" sz="3600" dirty="0"/>
              <a:t>P = (S1) + (S2) + (S3)</a:t>
            </a:r>
          </a:p>
          <a:p>
            <a:endParaRPr lang="en-GB" sz="3600" dirty="0"/>
          </a:p>
          <a:p>
            <a:r>
              <a:rPr lang="en-GB" sz="3600" dirty="0"/>
              <a:t>Output (P)</a:t>
            </a:r>
          </a:p>
          <a:p>
            <a:endParaRPr lang="en-GB" sz="3600" dirty="0"/>
          </a:p>
          <a:p>
            <a:endParaRPr lang="en-GB" sz="3200" dirty="0">
              <a:solidFill>
                <a:srgbClr val="0070C0"/>
              </a:solidFill>
            </a:endParaRPr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F545C4-86D4-4386-B775-27DB0C2E92DF}"/>
              </a:ext>
            </a:extLst>
          </p:cNvPr>
          <p:cNvSpPr/>
          <p:nvPr/>
        </p:nvSpPr>
        <p:spPr>
          <a:xfrm>
            <a:off x="7341704" y="3723861"/>
            <a:ext cx="4227444" cy="28227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Can you spot the errors in the standards of the algorithm?</a:t>
            </a:r>
          </a:p>
        </p:txBody>
      </p:sp>
    </p:spTree>
    <p:extLst>
      <p:ext uri="{BB962C8B-B14F-4D97-AF65-F5344CB8AC3E}">
        <p14:creationId xmlns:p14="http://schemas.microsoft.com/office/powerpoint/2010/main" val="1036086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C4D530-A42E-4EF5-A1E1-E75512D3423E}"/>
              </a:ext>
            </a:extLst>
          </p:cNvPr>
          <p:cNvSpPr/>
          <p:nvPr/>
        </p:nvSpPr>
        <p:spPr>
          <a:xfrm>
            <a:off x="10244086" y="2252868"/>
            <a:ext cx="271514" cy="5433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D5E7B3-C2D0-446B-86DC-154F7CDF464B}"/>
              </a:ext>
            </a:extLst>
          </p:cNvPr>
          <p:cNvSpPr/>
          <p:nvPr/>
        </p:nvSpPr>
        <p:spPr>
          <a:xfrm>
            <a:off x="10668155" y="1709529"/>
            <a:ext cx="271514" cy="5433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8D1AC1-D6F1-4B20-B14C-0A782ACB92D3}"/>
              </a:ext>
            </a:extLst>
          </p:cNvPr>
          <p:cNvSpPr/>
          <p:nvPr/>
        </p:nvSpPr>
        <p:spPr>
          <a:xfrm>
            <a:off x="139303" y="1643269"/>
            <a:ext cx="271514" cy="5433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09B3ED-38D1-4B40-BF80-1F7F436E9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66695-1AEB-4A7A-AF6D-569803F0F7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Input “please enter the length of side 1” (S1)</a:t>
            </a:r>
          </a:p>
          <a:p>
            <a:r>
              <a:rPr lang="en-GB" sz="3600" dirty="0"/>
              <a:t>input “please enter the length of side 1” (s2)</a:t>
            </a:r>
          </a:p>
          <a:p>
            <a:r>
              <a:rPr lang="en-GB" sz="3600" dirty="0"/>
              <a:t>Input “please enter the length of side 1” S3)</a:t>
            </a:r>
          </a:p>
          <a:p>
            <a:endParaRPr lang="en-GB" sz="3600" dirty="0"/>
          </a:p>
          <a:p>
            <a:r>
              <a:rPr lang="en-GB" sz="3600" dirty="0"/>
              <a:t>P = (S1) + (S2) + (S3)</a:t>
            </a:r>
          </a:p>
          <a:p>
            <a:endParaRPr lang="en-GB" sz="3600" dirty="0"/>
          </a:p>
          <a:p>
            <a:r>
              <a:rPr lang="en-GB" sz="3600" dirty="0"/>
              <a:t>Output (P)</a:t>
            </a:r>
          </a:p>
          <a:p>
            <a:endParaRPr lang="en-GB" sz="3600" dirty="0"/>
          </a:p>
          <a:p>
            <a:endParaRPr lang="en-GB" sz="3200" dirty="0">
              <a:solidFill>
                <a:srgbClr val="0070C0"/>
              </a:solidFill>
            </a:endParaRPr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F545C4-86D4-4386-B775-27DB0C2E92DF}"/>
              </a:ext>
            </a:extLst>
          </p:cNvPr>
          <p:cNvSpPr/>
          <p:nvPr/>
        </p:nvSpPr>
        <p:spPr>
          <a:xfrm>
            <a:off x="7341704" y="3723861"/>
            <a:ext cx="4227444" cy="28227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Can you spot the errors in the standards of the algorithm?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D2E50C-5810-4E25-9D23-4B35F0673DB7}"/>
              </a:ext>
            </a:extLst>
          </p:cNvPr>
          <p:cNvSpPr/>
          <p:nvPr/>
        </p:nvSpPr>
        <p:spPr>
          <a:xfrm>
            <a:off x="-26505" y="3468756"/>
            <a:ext cx="271514" cy="5433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70BE01-9D81-4A46-A7B7-53EB5F5DB8A6}"/>
              </a:ext>
            </a:extLst>
          </p:cNvPr>
          <p:cNvSpPr/>
          <p:nvPr/>
        </p:nvSpPr>
        <p:spPr>
          <a:xfrm>
            <a:off x="487095" y="3482007"/>
            <a:ext cx="271514" cy="5433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820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09B3ED-38D1-4B40-BF80-1F7F436E9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66695-1AEB-4A7A-AF6D-569803F0F7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Input “please enter the length of side 1” (S1)</a:t>
            </a:r>
          </a:p>
          <a:p>
            <a:r>
              <a:rPr lang="en-GB" sz="3600" dirty="0"/>
              <a:t>Input “please enter the length of side 1” (S2)</a:t>
            </a:r>
          </a:p>
          <a:p>
            <a:r>
              <a:rPr lang="en-GB" sz="3600" dirty="0"/>
              <a:t>Input “please enter the length of side 1” (S3)</a:t>
            </a:r>
          </a:p>
          <a:p>
            <a:endParaRPr lang="en-GB" sz="3600" dirty="0"/>
          </a:p>
          <a:p>
            <a:r>
              <a:rPr lang="en-GB" sz="3600" dirty="0"/>
              <a:t>(P) = (S1) + (S2) + (S3)</a:t>
            </a:r>
          </a:p>
          <a:p>
            <a:endParaRPr lang="en-GB" sz="3600" dirty="0"/>
          </a:p>
          <a:p>
            <a:r>
              <a:rPr lang="en-GB" sz="3600" dirty="0"/>
              <a:t>Output (P)</a:t>
            </a:r>
          </a:p>
          <a:p>
            <a:endParaRPr lang="en-GB" sz="3600" dirty="0"/>
          </a:p>
          <a:p>
            <a:endParaRPr lang="en-GB" sz="3200" dirty="0">
              <a:solidFill>
                <a:srgbClr val="0070C0"/>
              </a:solidFill>
            </a:endParaRPr>
          </a:p>
          <a:p>
            <a:endParaRPr lang="en-GB" sz="3600" dirty="0"/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79258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94C0FD-35B2-42CF-B514-4C5C9BE177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What is an algorithm?</a:t>
            </a:r>
          </a:p>
          <a:p>
            <a:endParaRPr lang="en-GB" sz="4000" dirty="0"/>
          </a:p>
          <a:p>
            <a:r>
              <a:rPr lang="en-GB" sz="4000" dirty="0"/>
              <a:t>Where have you used an algorithm before?</a:t>
            </a:r>
          </a:p>
          <a:p>
            <a:endParaRPr lang="en-GB" sz="4000" dirty="0"/>
          </a:p>
          <a:p>
            <a:r>
              <a:rPr lang="en-GB" sz="4000" dirty="0"/>
              <a:t>Why is a recipe an algorithm?</a:t>
            </a:r>
          </a:p>
          <a:p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558481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09B3ED-38D1-4B40-BF80-1F7F436E9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66695-1AEB-4A7A-AF6D-569803F0F7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State what an algorithm is.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State the 3 main parts of an algorithm (hint: IPO).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Define the terms variable and constant.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Explain the difference between a variable and constant.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802055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09B3ED-38D1-4B40-BF80-1F7F436E9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66695-1AEB-4A7A-AF6D-569803F0F7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State what an algorithm is.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State the 3 main parts of an algorithm (hint: IPO).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Define the terms variable and constant.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Explain the difference between a variable and constant.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283E07-36A3-4DFE-AC79-969DBED02E82}"/>
              </a:ext>
            </a:extLst>
          </p:cNvPr>
          <p:cNvSpPr/>
          <p:nvPr/>
        </p:nvSpPr>
        <p:spPr>
          <a:xfrm>
            <a:off x="891061" y="1077343"/>
            <a:ext cx="10757600" cy="9104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 algorithm is a set of rules to solve a problem. </a:t>
            </a:r>
          </a:p>
        </p:txBody>
      </p:sp>
    </p:spTree>
    <p:extLst>
      <p:ext uri="{BB962C8B-B14F-4D97-AF65-F5344CB8AC3E}">
        <p14:creationId xmlns:p14="http://schemas.microsoft.com/office/powerpoint/2010/main" val="3093493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09B3ED-38D1-4B40-BF80-1F7F436E9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66695-1AEB-4A7A-AF6D-569803F0F7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State what an algorithm is.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State the 3 main parts of an algorithm (hint: IPO).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Define the terms variable and constant.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Explain the difference between a variable and constant.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283E07-36A3-4DFE-AC79-969DBED02E82}"/>
              </a:ext>
            </a:extLst>
          </p:cNvPr>
          <p:cNvSpPr/>
          <p:nvPr/>
        </p:nvSpPr>
        <p:spPr>
          <a:xfrm>
            <a:off x="891061" y="1077343"/>
            <a:ext cx="10757600" cy="9104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 algorithm is a set of rules to solve a problem.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5D039E-F990-4B67-813D-CA7011FC9B36}"/>
              </a:ext>
            </a:extLst>
          </p:cNvPr>
          <p:cNvSpPr/>
          <p:nvPr/>
        </p:nvSpPr>
        <p:spPr>
          <a:xfrm>
            <a:off x="891061" y="2248392"/>
            <a:ext cx="10757600" cy="11806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 algorithm has an input, process and output. </a:t>
            </a:r>
          </a:p>
        </p:txBody>
      </p:sp>
    </p:spTree>
    <p:extLst>
      <p:ext uri="{BB962C8B-B14F-4D97-AF65-F5344CB8AC3E}">
        <p14:creationId xmlns:p14="http://schemas.microsoft.com/office/powerpoint/2010/main" val="3440693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09B3ED-38D1-4B40-BF80-1F7F436E9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66695-1AEB-4A7A-AF6D-569803F0F7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State what an algorithm is.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State the 3 main parts of an algorithm (hint: IPO).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Define the terms variable and constant.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Explain the difference between a variable and constant.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283E07-36A3-4DFE-AC79-969DBED02E82}"/>
              </a:ext>
            </a:extLst>
          </p:cNvPr>
          <p:cNvSpPr/>
          <p:nvPr/>
        </p:nvSpPr>
        <p:spPr>
          <a:xfrm>
            <a:off x="891061" y="1077343"/>
            <a:ext cx="10757600" cy="9104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 algorithm is a set of rules to solve a problem.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5D039E-F990-4B67-813D-CA7011FC9B36}"/>
              </a:ext>
            </a:extLst>
          </p:cNvPr>
          <p:cNvSpPr/>
          <p:nvPr/>
        </p:nvSpPr>
        <p:spPr>
          <a:xfrm>
            <a:off x="891061" y="2248392"/>
            <a:ext cx="10757600" cy="11806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 algorithm has an input, process and output.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60BC5E-F25A-47CA-8ED7-FB125204A1B8}"/>
              </a:ext>
            </a:extLst>
          </p:cNvPr>
          <p:cNvSpPr/>
          <p:nvPr/>
        </p:nvSpPr>
        <p:spPr>
          <a:xfrm>
            <a:off x="891061" y="3689567"/>
            <a:ext cx="10757600" cy="11806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variable is a piece of data that can change. </a:t>
            </a:r>
          </a:p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constant is a piece of data that stays the same. </a:t>
            </a:r>
          </a:p>
        </p:txBody>
      </p:sp>
    </p:spTree>
    <p:extLst>
      <p:ext uri="{BB962C8B-B14F-4D97-AF65-F5344CB8AC3E}">
        <p14:creationId xmlns:p14="http://schemas.microsoft.com/office/powerpoint/2010/main" val="1346866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09B3ED-38D1-4B40-BF80-1F7F436E9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66695-1AEB-4A7A-AF6D-569803F0F7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State what an algorithm is.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State the 3 main parts of an algorithm (hint: IPO).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Define the terms variable and constant.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Explain the difference between a variable and constant.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283E07-36A3-4DFE-AC79-969DBED02E82}"/>
              </a:ext>
            </a:extLst>
          </p:cNvPr>
          <p:cNvSpPr/>
          <p:nvPr/>
        </p:nvSpPr>
        <p:spPr>
          <a:xfrm>
            <a:off x="891061" y="1077343"/>
            <a:ext cx="10757600" cy="9104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 algorithm is a set of rules to solve a problem.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5D039E-F990-4B67-813D-CA7011FC9B36}"/>
              </a:ext>
            </a:extLst>
          </p:cNvPr>
          <p:cNvSpPr/>
          <p:nvPr/>
        </p:nvSpPr>
        <p:spPr>
          <a:xfrm>
            <a:off x="891061" y="2248392"/>
            <a:ext cx="10757600" cy="11806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 algorithm has an input, process and output.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60BC5E-F25A-47CA-8ED7-FB125204A1B8}"/>
              </a:ext>
            </a:extLst>
          </p:cNvPr>
          <p:cNvSpPr/>
          <p:nvPr/>
        </p:nvSpPr>
        <p:spPr>
          <a:xfrm>
            <a:off x="891061" y="3689567"/>
            <a:ext cx="10757600" cy="11806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variable is a piece of data that can change. </a:t>
            </a:r>
          </a:p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constant is a piece of data that stays the same.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FC29A0-61B7-4A80-97D9-5695DD6D9AEB}"/>
              </a:ext>
            </a:extLst>
          </p:cNvPr>
          <p:cNvSpPr/>
          <p:nvPr/>
        </p:nvSpPr>
        <p:spPr>
          <a:xfrm>
            <a:off x="891061" y="5075585"/>
            <a:ext cx="10757600" cy="14179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variable is susceptible to change once the program is running, a constant will never change while the program is running. </a:t>
            </a:r>
          </a:p>
        </p:txBody>
      </p:sp>
    </p:spTree>
    <p:extLst>
      <p:ext uri="{BB962C8B-B14F-4D97-AF65-F5344CB8AC3E}">
        <p14:creationId xmlns:p14="http://schemas.microsoft.com/office/powerpoint/2010/main" val="3380006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Understand what an algorithm is. 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the different parts of an algorithm.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Write a basic algorithm to solve a problem.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Learn about basic algorithms.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668185"/>
          </a:xfrm>
        </p:spPr>
        <p:txBody>
          <a:bodyPr/>
          <a:lstStyle/>
          <a:p>
            <a:r>
              <a:rPr lang="en-GB" u="sng" dirty="0"/>
              <a:t>Learn about basic algorithms.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Any task you ever complete is completed by using an algorithm.</a:t>
            </a:r>
          </a:p>
          <a:p>
            <a:endParaRPr lang="en-GB" sz="4000" dirty="0"/>
          </a:p>
          <a:p>
            <a:r>
              <a:rPr lang="en-GB" sz="4000" dirty="0"/>
              <a:t>You use a set of rules to solve the problem before you. </a:t>
            </a:r>
          </a:p>
          <a:p>
            <a:endParaRPr lang="en-GB" sz="4000" dirty="0"/>
          </a:p>
          <a:p>
            <a:r>
              <a:rPr lang="en-GB" sz="4000" dirty="0"/>
              <a:t>A great example of this is all recipes for meals involve an algorithm.</a:t>
            </a:r>
          </a:p>
        </p:txBody>
      </p:sp>
    </p:spTree>
    <p:extLst>
      <p:ext uri="{BB962C8B-B14F-4D97-AF65-F5344CB8AC3E}">
        <p14:creationId xmlns:p14="http://schemas.microsoft.com/office/powerpoint/2010/main" val="1908484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Can you… </a:t>
            </a:r>
          </a:p>
          <a:p>
            <a:endParaRPr lang="en-GB" sz="4000" dirty="0"/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State what a variable is?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Identify what a constant is?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Discuss the difference between a variable and a constant?</a:t>
            </a:r>
          </a:p>
        </p:txBody>
      </p:sp>
    </p:spTree>
    <p:extLst>
      <p:ext uri="{BB962C8B-B14F-4D97-AF65-F5344CB8AC3E}">
        <p14:creationId xmlns:p14="http://schemas.microsoft.com/office/powerpoint/2010/main" val="3435287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Can you… </a:t>
            </a:r>
          </a:p>
          <a:p>
            <a:endParaRPr lang="en-GB" sz="4000" dirty="0"/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State what a variable is?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Identify what a constant is?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Discuss the difference between a variable and a constant?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F9C660-FB99-4458-AF2A-1C7A649123AF}"/>
              </a:ext>
            </a:extLst>
          </p:cNvPr>
          <p:cNvSpPr/>
          <p:nvPr/>
        </p:nvSpPr>
        <p:spPr>
          <a:xfrm>
            <a:off x="684069" y="2279374"/>
            <a:ext cx="10823861" cy="70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A piece of data in a program that can change. </a:t>
            </a:r>
          </a:p>
        </p:txBody>
      </p:sp>
    </p:spTree>
    <p:extLst>
      <p:ext uri="{BB962C8B-B14F-4D97-AF65-F5344CB8AC3E}">
        <p14:creationId xmlns:p14="http://schemas.microsoft.com/office/powerpoint/2010/main" val="4068727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Can you… </a:t>
            </a:r>
          </a:p>
          <a:p>
            <a:endParaRPr lang="en-GB" sz="4000" dirty="0"/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State what a variable is?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Identify what a constant is?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Discuss the difference between a variable and a constant?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F9C660-FB99-4458-AF2A-1C7A649123AF}"/>
              </a:ext>
            </a:extLst>
          </p:cNvPr>
          <p:cNvSpPr/>
          <p:nvPr/>
        </p:nvSpPr>
        <p:spPr>
          <a:xfrm>
            <a:off x="684069" y="2279374"/>
            <a:ext cx="10823861" cy="70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A piece of data in a program that can change.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A99B59-4DE1-455D-8D42-97DF7F170D0C}"/>
              </a:ext>
            </a:extLst>
          </p:cNvPr>
          <p:cNvSpPr/>
          <p:nvPr/>
        </p:nvSpPr>
        <p:spPr>
          <a:xfrm>
            <a:off x="673510" y="3054628"/>
            <a:ext cx="10823861" cy="70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A piece of data in a program that does not change. </a:t>
            </a:r>
          </a:p>
        </p:txBody>
      </p:sp>
    </p:spTree>
    <p:extLst>
      <p:ext uri="{BB962C8B-B14F-4D97-AF65-F5344CB8AC3E}">
        <p14:creationId xmlns:p14="http://schemas.microsoft.com/office/powerpoint/2010/main" val="2955123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Can you… </a:t>
            </a:r>
          </a:p>
          <a:p>
            <a:endParaRPr lang="en-GB" sz="4000" dirty="0"/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State what a variable is?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Identify what a constant is?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Discuss the difference between a variable and a constant?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F9C660-FB99-4458-AF2A-1C7A649123AF}"/>
              </a:ext>
            </a:extLst>
          </p:cNvPr>
          <p:cNvSpPr/>
          <p:nvPr/>
        </p:nvSpPr>
        <p:spPr>
          <a:xfrm>
            <a:off x="684069" y="2279374"/>
            <a:ext cx="10823861" cy="70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A piece of data in a program that can change.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A99B59-4DE1-455D-8D42-97DF7F170D0C}"/>
              </a:ext>
            </a:extLst>
          </p:cNvPr>
          <p:cNvSpPr/>
          <p:nvPr/>
        </p:nvSpPr>
        <p:spPr>
          <a:xfrm>
            <a:off x="673510" y="3054628"/>
            <a:ext cx="10823861" cy="70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A piece of data in a program that does not change.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CAEFCB-9151-4476-95B1-434653B0175C}"/>
              </a:ext>
            </a:extLst>
          </p:cNvPr>
          <p:cNvSpPr/>
          <p:nvPr/>
        </p:nvSpPr>
        <p:spPr>
          <a:xfrm>
            <a:off x="684069" y="3829879"/>
            <a:ext cx="10823861" cy="1096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A variable can change its value several times when a program is run whereas a constant can’t. </a:t>
            </a:r>
          </a:p>
        </p:txBody>
      </p:sp>
    </p:spTree>
    <p:extLst>
      <p:ext uri="{BB962C8B-B14F-4D97-AF65-F5344CB8AC3E}">
        <p14:creationId xmlns:p14="http://schemas.microsoft.com/office/powerpoint/2010/main" val="1382858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Input </a:t>
            </a:r>
          </a:p>
          <a:p>
            <a:endParaRPr lang="en-GB" sz="4000" dirty="0"/>
          </a:p>
          <a:p>
            <a:r>
              <a:rPr lang="en-GB" sz="4000" dirty="0"/>
              <a:t>Process </a:t>
            </a:r>
          </a:p>
          <a:p>
            <a:endParaRPr lang="en-GB" sz="4000" dirty="0"/>
          </a:p>
          <a:p>
            <a:r>
              <a:rPr lang="en-GB" sz="4000" dirty="0"/>
              <a:t>Output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D0CBC-89DB-45E7-83AD-732BF098E77B}"/>
              </a:ext>
            </a:extLst>
          </p:cNvPr>
          <p:cNvSpPr/>
          <p:nvPr/>
        </p:nvSpPr>
        <p:spPr>
          <a:xfrm>
            <a:off x="5512903" y="1466558"/>
            <a:ext cx="6029739" cy="25112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All of our algorithms must have these 3 crucial parts. </a:t>
            </a:r>
          </a:p>
        </p:txBody>
      </p:sp>
    </p:spTree>
    <p:extLst>
      <p:ext uri="{BB962C8B-B14F-4D97-AF65-F5344CB8AC3E}">
        <p14:creationId xmlns:p14="http://schemas.microsoft.com/office/powerpoint/2010/main" val="1666522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3823</TotalTime>
  <Words>1139</Words>
  <Application>Microsoft Office PowerPoint</Application>
  <PresentationFormat>Widescreen</PresentationFormat>
  <Paragraphs>190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244</cp:revision>
  <dcterms:created xsi:type="dcterms:W3CDTF">2018-07-29T15:48:28Z</dcterms:created>
  <dcterms:modified xsi:type="dcterms:W3CDTF">2024-10-10T05:46:09Z</dcterms:modified>
</cp:coreProperties>
</file>