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474" r:id="rId2"/>
    <p:sldId id="365" r:id="rId3"/>
    <p:sldId id="257" r:id="rId4"/>
    <p:sldId id="284" r:id="rId5"/>
    <p:sldId id="370" r:id="rId6"/>
    <p:sldId id="371" r:id="rId7"/>
    <p:sldId id="372" r:id="rId8"/>
    <p:sldId id="377" r:id="rId9"/>
    <p:sldId id="378" r:id="rId10"/>
    <p:sldId id="373" r:id="rId11"/>
    <p:sldId id="376" r:id="rId12"/>
    <p:sldId id="375" r:id="rId13"/>
    <p:sldId id="374" r:id="rId14"/>
    <p:sldId id="380" r:id="rId15"/>
    <p:sldId id="385" r:id="rId16"/>
    <p:sldId id="408" r:id="rId17"/>
    <p:sldId id="390" r:id="rId18"/>
    <p:sldId id="391" r:id="rId19"/>
    <p:sldId id="392" r:id="rId20"/>
    <p:sldId id="393" r:id="rId21"/>
    <p:sldId id="394" r:id="rId22"/>
    <p:sldId id="415" r:id="rId23"/>
    <p:sldId id="398" r:id="rId24"/>
    <p:sldId id="402" r:id="rId25"/>
    <p:sldId id="416" r:id="rId26"/>
    <p:sldId id="417" r:id="rId27"/>
    <p:sldId id="418" r:id="rId28"/>
    <p:sldId id="420" r:id="rId29"/>
    <p:sldId id="421" r:id="rId30"/>
    <p:sldId id="423" r:id="rId31"/>
    <p:sldId id="422" r:id="rId32"/>
    <p:sldId id="424" r:id="rId33"/>
    <p:sldId id="419" r:id="rId34"/>
    <p:sldId id="425" r:id="rId35"/>
    <p:sldId id="430" r:id="rId36"/>
    <p:sldId id="429" r:id="rId37"/>
    <p:sldId id="428" r:id="rId38"/>
    <p:sldId id="426" r:id="rId39"/>
    <p:sldId id="431" r:id="rId40"/>
    <p:sldId id="432" r:id="rId41"/>
    <p:sldId id="433" r:id="rId42"/>
    <p:sldId id="434" r:id="rId43"/>
    <p:sldId id="435" r:id="rId44"/>
    <p:sldId id="436" r:id="rId45"/>
    <p:sldId id="437" r:id="rId46"/>
    <p:sldId id="438" r:id="rId47"/>
    <p:sldId id="439" r:id="rId48"/>
    <p:sldId id="440" r:id="rId49"/>
    <p:sldId id="442" r:id="rId50"/>
    <p:sldId id="441" r:id="rId51"/>
    <p:sldId id="443" r:id="rId52"/>
    <p:sldId id="444" r:id="rId53"/>
    <p:sldId id="450" r:id="rId54"/>
    <p:sldId id="451" r:id="rId55"/>
    <p:sldId id="452" r:id="rId56"/>
    <p:sldId id="453" r:id="rId57"/>
    <p:sldId id="447" r:id="rId58"/>
    <p:sldId id="446" r:id="rId59"/>
    <p:sldId id="448" r:id="rId60"/>
    <p:sldId id="449" r:id="rId61"/>
    <p:sldId id="454" r:id="rId62"/>
    <p:sldId id="455" r:id="rId63"/>
    <p:sldId id="456" r:id="rId64"/>
    <p:sldId id="457" r:id="rId65"/>
    <p:sldId id="458" r:id="rId66"/>
    <p:sldId id="459" r:id="rId67"/>
    <p:sldId id="460" r:id="rId68"/>
    <p:sldId id="461" r:id="rId69"/>
    <p:sldId id="462" r:id="rId70"/>
    <p:sldId id="463" r:id="rId71"/>
    <p:sldId id="464" r:id="rId72"/>
    <p:sldId id="465" r:id="rId73"/>
    <p:sldId id="466" r:id="rId74"/>
    <p:sldId id="467" r:id="rId75"/>
    <p:sldId id="468" r:id="rId76"/>
    <p:sldId id="469" r:id="rId77"/>
    <p:sldId id="470" r:id="rId78"/>
    <p:sldId id="471" r:id="rId79"/>
    <p:sldId id="472" r:id="rId80"/>
    <p:sldId id="473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FC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1" d="100"/>
          <a:sy n="101" d="100"/>
        </p:scale>
        <p:origin x="13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tif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5.tiff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7.tiff"/><Relationship Id="rId5" Type="http://schemas.openxmlformats.org/officeDocument/2006/relationships/image" Target="../media/image6.png"/><Relationship Id="rId4" Type="http://schemas.openxmlformats.org/officeDocument/2006/relationships/image" Target="../media/image36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9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8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8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993051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0750BB-F548-1990-AE24-4CF48C4CC205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9CF18F-CEEB-0838-F40F-8B47D2297BE5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3BE79E-3B95-E182-40A7-D644DE292845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B2613E10-2903-0BF3-E2B0-212BA5095A98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43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4.png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0.wdp"/><Relationship Id="rId5" Type="http://schemas.openxmlformats.org/officeDocument/2006/relationships/image" Target="../media/image45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4.png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0.wdp"/><Relationship Id="rId5" Type="http://schemas.openxmlformats.org/officeDocument/2006/relationships/image" Target="../media/image45.png"/><Relationship Id="rId4" Type="http://schemas.microsoft.com/office/2007/relationships/hdphoto" Target="../media/hdphoto9.wdp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6363621-F30B-491C-69F4-FF32F436F40B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78645FB-CCBD-D34A-6FB9-DB920EF92DF8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0D84CD-A525-05EE-26E6-9DCD5ABFE1D0}"/>
              </a:ext>
            </a:extLst>
          </p:cNvPr>
          <p:cNvSpPr/>
          <p:nvPr/>
        </p:nvSpPr>
        <p:spPr>
          <a:xfrm>
            <a:off x="1885950" y="2995660"/>
            <a:ext cx="842009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/>
              <a:t>Computer Networks, Connections and Protocols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2037632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04A352-1477-4D50-AB31-0748D6A3A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9" y="816776"/>
            <a:ext cx="10552050" cy="590914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362AD7-4A7E-4B33-9F0F-4EA4F9CF9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9" b="89437" l="9859" r="90986">
                        <a14:foregroundMark x1="41690" y1="46479" x2="11831" y2="47887"/>
                        <a14:foregroundMark x1="11831" y1="47887" x2="12113" y2="36620"/>
                        <a14:foregroundMark x1="29296" y1="59155" x2="10704" y2="60563"/>
                        <a14:foregroundMark x1="59718" y1="21831" x2="12958" y2="21831"/>
                        <a14:foregroundMark x1="89859" y1="39437" x2="90986" y2="612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4502" y="1828530"/>
            <a:ext cx="2976025" cy="11904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D79E60-83A1-41E9-822D-04BD16124845}"/>
              </a:ext>
            </a:extLst>
          </p:cNvPr>
          <p:cNvSpPr/>
          <p:nvPr/>
        </p:nvSpPr>
        <p:spPr>
          <a:xfrm>
            <a:off x="-3165" y="816777"/>
            <a:ext cx="2107095" cy="83488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The internet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6E2FF2-FDEB-413D-A883-E292C8DD9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91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04A352-1477-4D50-AB31-0748D6A3A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9" y="816776"/>
            <a:ext cx="10552050" cy="590914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B3FDB-A635-4860-991B-E18E5223D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7028" y="1667897"/>
            <a:ext cx="2619375" cy="1743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362AD7-4A7E-4B33-9F0F-4EA4F9CF97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59" b="89437" l="9859" r="90986">
                        <a14:foregroundMark x1="41690" y1="46479" x2="11831" y2="47887"/>
                        <a14:foregroundMark x1="11831" y1="47887" x2="12113" y2="36620"/>
                        <a14:foregroundMark x1="29296" y1="59155" x2="10704" y2="60563"/>
                        <a14:foregroundMark x1="59718" y1="21831" x2="12958" y2="21831"/>
                        <a14:foregroundMark x1="89859" y1="39437" x2="90986" y2="612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4502" y="1828530"/>
            <a:ext cx="2976025" cy="11904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199601-74EC-40CD-9350-1FA11C64916D}"/>
              </a:ext>
            </a:extLst>
          </p:cNvPr>
          <p:cNvSpPr/>
          <p:nvPr/>
        </p:nvSpPr>
        <p:spPr>
          <a:xfrm>
            <a:off x="-3165" y="816777"/>
            <a:ext cx="2107095" cy="83488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The internet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E48289-1193-46FB-AF63-C5483831ED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22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04A352-1477-4D50-AB31-0748D6A3A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9" y="816776"/>
            <a:ext cx="10552050" cy="590914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B3FDB-A635-4860-991B-E18E5223D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7028" y="1667897"/>
            <a:ext cx="2619375" cy="1743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CB059B-4289-4ED0-A39C-CF1707131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89778" l="3556" r="94667">
                        <a14:foregroundMark x1="74222" y1="49333" x2="4889" y2="48444"/>
                        <a14:foregroundMark x1="51111" y1="60889" x2="3556" y2="60889"/>
                        <a14:foregroundMark x1="63556" y1="51111" x2="86667" y2="52444"/>
                        <a14:foregroundMark x1="86667" y1="52444" x2="92889" y2="56889"/>
                        <a14:foregroundMark x1="90222" y1="67111" x2="90222" y2="67111"/>
                        <a14:foregroundMark x1="92889" y1="70222" x2="87556" y2="64000"/>
                        <a14:foregroundMark x1="30667" y1="70222" x2="30222" y2="58667"/>
                        <a14:foregroundMark x1="93333" y1="49333" x2="94667" y2="41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7028" y="3951342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362AD7-4A7E-4B33-9F0F-4EA4F9CF9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9" b="89437" l="9859" r="90986">
                        <a14:foregroundMark x1="41690" y1="46479" x2="11831" y2="47887"/>
                        <a14:foregroundMark x1="11831" y1="47887" x2="12113" y2="36620"/>
                        <a14:foregroundMark x1="29296" y1="59155" x2="10704" y2="60563"/>
                        <a14:foregroundMark x1="59718" y1="21831" x2="12958" y2="21831"/>
                        <a14:foregroundMark x1="89859" y1="39437" x2="90986" y2="612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4502" y="1828530"/>
            <a:ext cx="2976025" cy="11904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E838DB-E182-419E-9DB0-BFD6C3062F21}"/>
              </a:ext>
            </a:extLst>
          </p:cNvPr>
          <p:cNvSpPr/>
          <p:nvPr/>
        </p:nvSpPr>
        <p:spPr>
          <a:xfrm>
            <a:off x="-3165" y="816777"/>
            <a:ext cx="2107095" cy="83488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The internet</a:t>
            </a:r>
          </a:p>
        </p:txBody>
      </p:sp>
    </p:spTree>
    <p:extLst>
      <p:ext uri="{BB962C8B-B14F-4D97-AF65-F5344CB8AC3E}">
        <p14:creationId xmlns:p14="http://schemas.microsoft.com/office/powerpoint/2010/main" val="4270760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04A352-1477-4D50-AB31-0748D6A3A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9" y="816776"/>
            <a:ext cx="10552050" cy="590914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B3FDB-A635-4860-991B-E18E5223D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7028" y="1667897"/>
            <a:ext cx="2619375" cy="1743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CB059B-4289-4ED0-A39C-CF1707131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89778" l="3556" r="94667">
                        <a14:foregroundMark x1="74222" y1="49333" x2="4889" y2="48444"/>
                        <a14:foregroundMark x1="51111" y1="60889" x2="3556" y2="60889"/>
                        <a14:foregroundMark x1="63556" y1="51111" x2="86667" y2="52444"/>
                        <a14:foregroundMark x1="86667" y1="52444" x2="92889" y2="56889"/>
                        <a14:foregroundMark x1="90222" y1="67111" x2="90222" y2="67111"/>
                        <a14:foregroundMark x1="92889" y1="70222" x2="87556" y2="64000"/>
                        <a14:foregroundMark x1="30667" y1="70222" x2="30222" y2="58667"/>
                        <a14:foregroundMark x1="93333" y1="49333" x2="94667" y2="41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7028" y="3951342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362AD7-4A7E-4B33-9F0F-4EA4F9CF9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9" b="89437" l="9859" r="90986">
                        <a14:foregroundMark x1="41690" y1="46479" x2="11831" y2="47887"/>
                        <a14:foregroundMark x1="11831" y1="47887" x2="12113" y2="36620"/>
                        <a14:foregroundMark x1="29296" y1="59155" x2="10704" y2="60563"/>
                        <a14:foregroundMark x1="59718" y1="21831" x2="12958" y2="21831"/>
                        <a14:foregroundMark x1="89859" y1="39437" x2="90986" y2="612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4502" y="1828530"/>
            <a:ext cx="2976025" cy="11904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7A142E-AE24-476B-B07A-D48389F5BD40}"/>
              </a:ext>
            </a:extLst>
          </p:cNvPr>
          <p:cNvSpPr/>
          <p:nvPr/>
        </p:nvSpPr>
        <p:spPr>
          <a:xfrm>
            <a:off x="8957597" y="1729112"/>
            <a:ext cx="1765859" cy="51871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OpenDyslexic" panose="00000500000000000000" pitchFamily="50" charset="0"/>
              </a:rPr>
              <a:t>The WWW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8C1861-0657-4040-AE1C-C585A33581EB}"/>
              </a:ext>
            </a:extLst>
          </p:cNvPr>
          <p:cNvSpPr/>
          <p:nvPr/>
        </p:nvSpPr>
        <p:spPr>
          <a:xfrm>
            <a:off x="-3165" y="816777"/>
            <a:ext cx="2107095" cy="83488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The internet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586619-D399-4161-B57F-27C94B1430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11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How do you access the internet?</a:t>
            </a:r>
          </a:p>
          <a:p>
            <a:r>
              <a:rPr lang="en-GB" sz="4000" dirty="0">
                <a:solidFill>
                  <a:schemeClr val="tx1"/>
                </a:solidFill>
              </a:rPr>
              <a:t>You access the internet via a connection to your ISP.</a:t>
            </a:r>
          </a:p>
          <a:p>
            <a:r>
              <a:rPr lang="en-GB" sz="4000" dirty="0"/>
              <a:t>Who provides it to you?</a:t>
            </a:r>
          </a:p>
          <a:p>
            <a:r>
              <a:rPr lang="en-GB" sz="4000" dirty="0">
                <a:solidFill>
                  <a:schemeClr val="tx1"/>
                </a:solidFill>
              </a:rPr>
              <a:t>You ISP provides you with a connection. They maintain your connection to their network. </a:t>
            </a:r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5D8490-6B71-4151-A979-118F6BDB5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81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does the word virtual mean?</a:t>
            </a:r>
          </a:p>
          <a:p>
            <a:r>
              <a:rPr lang="en-GB" sz="4000" dirty="0">
                <a:solidFill>
                  <a:schemeClr val="tx1"/>
                </a:solidFill>
              </a:rPr>
              <a:t>Virtual means it does not exist physically but appears to exist. </a:t>
            </a:r>
          </a:p>
          <a:p>
            <a:endParaRPr lang="en-GB" sz="4000" dirty="0">
              <a:solidFill>
                <a:schemeClr val="tx1"/>
              </a:solidFill>
            </a:endParaRPr>
          </a:p>
          <a:p>
            <a:r>
              <a:rPr lang="en-GB" sz="4000" dirty="0"/>
              <a:t>What is virtual reality?</a:t>
            </a:r>
          </a:p>
          <a:p>
            <a:r>
              <a:rPr lang="en-GB" sz="4000" dirty="0">
                <a:solidFill>
                  <a:schemeClr val="tx1"/>
                </a:solidFill>
              </a:rPr>
              <a:t>Virtual reality is a life within a game or computer. </a:t>
            </a:r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2F6B84-5C27-42A1-89A4-2A37609DD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89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583846-115A-4A56-94C9-4A7A523170AC}"/>
              </a:ext>
            </a:extLst>
          </p:cNvPr>
          <p:cNvSpPr/>
          <p:nvPr/>
        </p:nvSpPr>
        <p:spPr>
          <a:xfrm>
            <a:off x="5102242" y="5171057"/>
            <a:ext cx="2159949" cy="6228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44DCE-960E-47DD-877F-07901895B910}"/>
              </a:ext>
            </a:extLst>
          </p:cNvPr>
          <p:cNvSpPr/>
          <p:nvPr/>
        </p:nvSpPr>
        <p:spPr>
          <a:xfrm>
            <a:off x="9144154" y="4650394"/>
            <a:ext cx="2159949" cy="6228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88A8AB-70E9-4D2A-8D15-2A857E1C3CB3}"/>
              </a:ext>
            </a:extLst>
          </p:cNvPr>
          <p:cNvSpPr/>
          <p:nvPr/>
        </p:nvSpPr>
        <p:spPr>
          <a:xfrm>
            <a:off x="139303" y="4027542"/>
            <a:ext cx="1371446" cy="6228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823BC9-04B8-4C77-AE5E-46F86C3D1137}"/>
              </a:ext>
            </a:extLst>
          </p:cNvPr>
          <p:cNvSpPr/>
          <p:nvPr/>
        </p:nvSpPr>
        <p:spPr>
          <a:xfrm>
            <a:off x="7248939" y="2968487"/>
            <a:ext cx="1762539" cy="6228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Definition </a:t>
            </a:r>
          </a:p>
          <a:p>
            <a:endParaRPr lang="en-GB" sz="4000" dirty="0"/>
          </a:p>
          <a:p>
            <a:r>
              <a:rPr lang="en-GB" sz="4000" dirty="0">
                <a:solidFill>
                  <a:schemeClr val="tx1"/>
                </a:solidFill>
              </a:rPr>
              <a:t>A virtual private network extends a private network across a public network, and enables users to send and receive data across shared or public networks as if their computing devices were directly connected to the private network</a:t>
            </a:r>
          </a:p>
          <a:p>
            <a:endParaRPr lang="en-GB" sz="4000" dirty="0">
              <a:solidFill>
                <a:schemeClr val="tx1"/>
              </a:solidFill>
            </a:endParaRPr>
          </a:p>
          <a:p>
            <a:pPr algn="ctr"/>
            <a:endParaRPr lang="en-GB" sz="3600" dirty="0">
              <a:solidFill>
                <a:schemeClr val="tx1"/>
              </a:solidFill>
            </a:endParaRPr>
          </a:p>
          <a:p>
            <a:endParaRPr lang="en-GB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66E1B6-2E8A-4A8E-8D96-A0BA3BF0CE84}"/>
              </a:ext>
            </a:extLst>
          </p:cNvPr>
          <p:cNvSpPr/>
          <p:nvPr/>
        </p:nvSpPr>
        <p:spPr>
          <a:xfrm>
            <a:off x="1683026" y="5976730"/>
            <a:ext cx="8825948" cy="68200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Private   /   Data   /   Directly /  Public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950163-B4CA-4794-9CC7-E9F73DE77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9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39A14-60CF-4596-AEE3-8EC56B871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842" y="1178258"/>
            <a:ext cx="7341705" cy="4948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E2056-6814-4CEE-ABDA-435F50F81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83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39A14-60CF-4596-AEE3-8EC56B871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842" y="1178258"/>
            <a:ext cx="7341705" cy="4948059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0948FC5-AD80-4020-A7F2-941AD6CCEAA5}"/>
              </a:ext>
            </a:extLst>
          </p:cNvPr>
          <p:cNvSpPr/>
          <p:nvPr/>
        </p:nvSpPr>
        <p:spPr>
          <a:xfrm>
            <a:off x="1643270" y="1285461"/>
            <a:ext cx="5022573" cy="3233530"/>
          </a:xfrm>
          <a:custGeom>
            <a:avLst/>
            <a:gdLst>
              <a:gd name="connsiteX0" fmla="*/ 795130 w 5022573"/>
              <a:gd name="connsiteY0" fmla="*/ 318052 h 3233530"/>
              <a:gd name="connsiteX1" fmla="*/ 728869 w 5022573"/>
              <a:gd name="connsiteY1" fmla="*/ 304800 h 3233530"/>
              <a:gd name="connsiteX2" fmla="*/ 410817 w 5022573"/>
              <a:gd name="connsiteY2" fmla="*/ 344556 h 3233530"/>
              <a:gd name="connsiteX3" fmla="*/ 371060 w 5022573"/>
              <a:gd name="connsiteY3" fmla="*/ 371061 h 3233530"/>
              <a:gd name="connsiteX4" fmla="*/ 344556 w 5022573"/>
              <a:gd name="connsiteY4" fmla="*/ 410817 h 3233530"/>
              <a:gd name="connsiteX5" fmla="*/ 291547 w 5022573"/>
              <a:gd name="connsiteY5" fmla="*/ 463826 h 3233530"/>
              <a:gd name="connsiteX6" fmla="*/ 225287 w 5022573"/>
              <a:gd name="connsiteY6" fmla="*/ 543339 h 3233530"/>
              <a:gd name="connsiteX7" fmla="*/ 185530 w 5022573"/>
              <a:gd name="connsiteY7" fmla="*/ 569843 h 3233530"/>
              <a:gd name="connsiteX8" fmla="*/ 159026 w 5022573"/>
              <a:gd name="connsiteY8" fmla="*/ 609600 h 3233530"/>
              <a:gd name="connsiteX9" fmla="*/ 106017 w 5022573"/>
              <a:gd name="connsiteY9" fmla="*/ 781878 h 3233530"/>
              <a:gd name="connsiteX10" fmla="*/ 53008 w 5022573"/>
              <a:gd name="connsiteY10" fmla="*/ 954156 h 3233530"/>
              <a:gd name="connsiteX11" fmla="*/ 26504 w 5022573"/>
              <a:gd name="connsiteY11" fmla="*/ 1126435 h 3233530"/>
              <a:gd name="connsiteX12" fmla="*/ 0 w 5022573"/>
              <a:gd name="connsiteY12" fmla="*/ 1179443 h 3233530"/>
              <a:gd name="connsiteX13" fmla="*/ 13252 w 5022573"/>
              <a:gd name="connsiteY13" fmla="*/ 1524000 h 3233530"/>
              <a:gd name="connsiteX14" fmla="*/ 53008 w 5022573"/>
              <a:gd name="connsiteY14" fmla="*/ 1696278 h 3233530"/>
              <a:gd name="connsiteX15" fmla="*/ 92765 w 5022573"/>
              <a:gd name="connsiteY15" fmla="*/ 1802296 h 3233530"/>
              <a:gd name="connsiteX16" fmla="*/ 106017 w 5022573"/>
              <a:gd name="connsiteY16" fmla="*/ 1948069 h 3233530"/>
              <a:gd name="connsiteX17" fmla="*/ 119269 w 5022573"/>
              <a:gd name="connsiteY17" fmla="*/ 1987826 h 3233530"/>
              <a:gd name="connsiteX18" fmla="*/ 145773 w 5022573"/>
              <a:gd name="connsiteY18" fmla="*/ 2093843 h 3233530"/>
              <a:gd name="connsiteX19" fmla="*/ 159026 w 5022573"/>
              <a:gd name="connsiteY19" fmla="*/ 2146852 h 3233530"/>
              <a:gd name="connsiteX20" fmla="*/ 185530 w 5022573"/>
              <a:gd name="connsiteY20" fmla="*/ 2239617 h 3233530"/>
              <a:gd name="connsiteX21" fmla="*/ 198782 w 5022573"/>
              <a:gd name="connsiteY21" fmla="*/ 2319130 h 3233530"/>
              <a:gd name="connsiteX22" fmla="*/ 212034 w 5022573"/>
              <a:gd name="connsiteY22" fmla="*/ 2451652 h 3233530"/>
              <a:gd name="connsiteX23" fmla="*/ 238539 w 5022573"/>
              <a:gd name="connsiteY23" fmla="*/ 2491409 h 3233530"/>
              <a:gd name="connsiteX24" fmla="*/ 278295 w 5022573"/>
              <a:gd name="connsiteY24" fmla="*/ 2623930 h 3233530"/>
              <a:gd name="connsiteX25" fmla="*/ 291547 w 5022573"/>
              <a:gd name="connsiteY25" fmla="*/ 2676939 h 3233530"/>
              <a:gd name="connsiteX26" fmla="*/ 357808 w 5022573"/>
              <a:gd name="connsiteY26" fmla="*/ 2782956 h 3233530"/>
              <a:gd name="connsiteX27" fmla="*/ 397565 w 5022573"/>
              <a:gd name="connsiteY27" fmla="*/ 2902226 h 3233530"/>
              <a:gd name="connsiteX28" fmla="*/ 463826 w 5022573"/>
              <a:gd name="connsiteY28" fmla="*/ 2968487 h 3233530"/>
              <a:gd name="connsiteX29" fmla="*/ 530087 w 5022573"/>
              <a:gd name="connsiteY29" fmla="*/ 3074504 h 3233530"/>
              <a:gd name="connsiteX30" fmla="*/ 556591 w 5022573"/>
              <a:gd name="connsiteY30" fmla="*/ 3114261 h 3233530"/>
              <a:gd name="connsiteX31" fmla="*/ 675860 w 5022573"/>
              <a:gd name="connsiteY31" fmla="*/ 3180522 h 3233530"/>
              <a:gd name="connsiteX32" fmla="*/ 715617 w 5022573"/>
              <a:gd name="connsiteY32" fmla="*/ 3207026 h 3233530"/>
              <a:gd name="connsiteX33" fmla="*/ 914400 w 5022573"/>
              <a:gd name="connsiteY33" fmla="*/ 3233530 h 3233530"/>
              <a:gd name="connsiteX34" fmla="*/ 1298713 w 5022573"/>
              <a:gd name="connsiteY34" fmla="*/ 3220278 h 3233530"/>
              <a:gd name="connsiteX35" fmla="*/ 1378226 w 5022573"/>
              <a:gd name="connsiteY35" fmla="*/ 3193774 h 3233530"/>
              <a:gd name="connsiteX36" fmla="*/ 1444487 w 5022573"/>
              <a:gd name="connsiteY36" fmla="*/ 3180522 h 3233530"/>
              <a:gd name="connsiteX37" fmla="*/ 1497495 w 5022573"/>
              <a:gd name="connsiteY37" fmla="*/ 3167269 h 3233530"/>
              <a:gd name="connsiteX38" fmla="*/ 1762539 w 5022573"/>
              <a:gd name="connsiteY38" fmla="*/ 3140765 h 3233530"/>
              <a:gd name="connsiteX39" fmla="*/ 1908313 w 5022573"/>
              <a:gd name="connsiteY39" fmla="*/ 3074504 h 3233530"/>
              <a:gd name="connsiteX40" fmla="*/ 1961321 w 5022573"/>
              <a:gd name="connsiteY40" fmla="*/ 3048000 h 3233530"/>
              <a:gd name="connsiteX41" fmla="*/ 1987826 w 5022573"/>
              <a:gd name="connsiteY41" fmla="*/ 3021496 h 3233530"/>
              <a:gd name="connsiteX42" fmla="*/ 2040834 w 5022573"/>
              <a:gd name="connsiteY42" fmla="*/ 2994991 h 3233530"/>
              <a:gd name="connsiteX43" fmla="*/ 2067339 w 5022573"/>
              <a:gd name="connsiteY43" fmla="*/ 2968487 h 3233530"/>
              <a:gd name="connsiteX44" fmla="*/ 2120347 w 5022573"/>
              <a:gd name="connsiteY44" fmla="*/ 2941982 h 3233530"/>
              <a:gd name="connsiteX45" fmla="*/ 2160104 w 5022573"/>
              <a:gd name="connsiteY45" fmla="*/ 2902226 h 3233530"/>
              <a:gd name="connsiteX46" fmla="*/ 2199860 w 5022573"/>
              <a:gd name="connsiteY46" fmla="*/ 2849217 h 3233530"/>
              <a:gd name="connsiteX47" fmla="*/ 2252869 w 5022573"/>
              <a:gd name="connsiteY47" fmla="*/ 2835965 h 3233530"/>
              <a:gd name="connsiteX48" fmla="*/ 2319130 w 5022573"/>
              <a:gd name="connsiteY48" fmla="*/ 2756452 h 3233530"/>
              <a:gd name="connsiteX49" fmla="*/ 2358887 w 5022573"/>
              <a:gd name="connsiteY49" fmla="*/ 2729948 h 3233530"/>
              <a:gd name="connsiteX50" fmla="*/ 2398643 w 5022573"/>
              <a:gd name="connsiteY50" fmla="*/ 2690191 h 3233530"/>
              <a:gd name="connsiteX51" fmla="*/ 2451652 w 5022573"/>
              <a:gd name="connsiteY51" fmla="*/ 2676939 h 3233530"/>
              <a:gd name="connsiteX52" fmla="*/ 2504660 w 5022573"/>
              <a:gd name="connsiteY52" fmla="*/ 2623930 h 3233530"/>
              <a:gd name="connsiteX53" fmla="*/ 2544417 w 5022573"/>
              <a:gd name="connsiteY53" fmla="*/ 2597426 h 3233530"/>
              <a:gd name="connsiteX54" fmla="*/ 2610678 w 5022573"/>
              <a:gd name="connsiteY54" fmla="*/ 2544417 h 3233530"/>
              <a:gd name="connsiteX55" fmla="*/ 2690191 w 5022573"/>
              <a:gd name="connsiteY55" fmla="*/ 2478156 h 3233530"/>
              <a:gd name="connsiteX56" fmla="*/ 2729947 w 5022573"/>
              <a:gd name="connsiteY56" fmla="*/ 2411896 h 3233530"/>
              <a:gd name="connsiteX57" fmla="*/ 2809460 w 5022573"/>
              <a:gd name="connsiteY57" fmla="*/ 2332382 h 3233530"/>
              <a:gd name="connsiteX58" fmla="*/ 2835965 w 5022573"/>
              <a:gd name="connsiteY58" fmla="*/ 2279374 h 3233530"/>
              <a:gd name="connsiteX59" fmla="*/ 2902226 w 5022573"/>
              <a:gd name="connsiteY59" fmla="*/ 2199861 h 3233530"/>
              <a:gd name="connsiteX60" fmla="*/ 2928730 w 5022573"/>
              <a:gd name="connsiteY60" fmla="*/ 2160104 h 3233530"/>
              <a:gd name="connsiteX61" fmla="*/ 3021495 w 5022573"/>
              <a:gd name="connsiteY61" fmla="*/ 2107096 h 3233530"/>
              <a:gd name="connsiteX62" fmla="*/ 3048000 w 5022573"/>
              <a:gd name="connsiteY62" fmla="*/ 2080591 h 3233530"/>
              <a:gd name="connsiteX63" fmla="*/ 3140765 w 5022573"/>
              <a:gd name="connsiteY63" fmla="*/ 2040835 h 3233530"/>
              <a:gd name="connsiteX64" fmla="*/ 3193773 w 5022573"/>
              <a:gd name="connsiteY64" fmla="*/ 2014330 h 3233530"/>
              <a:gd name="connsiteX65" fmla="*/ 3313043 w 5022573"/>
              <a:gd name="connsiteY65" fmla="*/ 2001078 h 3233530"/>
              <a:gd name="connsiteX66" fmla="*/ 3445565 w 5022573"/>
              <a:gd name="connsiteY66" fmla="*/ 1974574 h 3233530"/>
              <a:gd name="connsiteX67" fmla="*/ 3485321 w 5022573"/>
              <a:gd name="connsiteY67" fmla="*/ 1961322 h 3233530"/>
              <a:gd name="connsiteX68" fmla="*/ 3631095 w 5022573"/>
              <a:gd name="connsiteY68" fmla="*/ 1948069 h 3233530"/>
              <a:gd name="connsiteX69" fmla="*/ 3803373 w 5022573"/>
              <a:gd name="connsiteY69" fmla="*/ 1908313 h 3233530"/>
              <a:gd name="connsiteX70" fmla="*/ 3909391 w 5022573"/>
              <a:gd name="connsiteY70" fmla="*/ 1881809 h 3233530"/>
              <a:gd name="connsiteX71" fmla="*/ 4134678 w 5022573"/>
              <a:gd name="connsiteY71" fmla="*/ 1855304 h 3233530"/>
              <a:gd name="connsiteX72" fmla="*/ 4214191 w 5022573"/>
              <a:gd name="connsiteY72" fmla="*/ 1828800 h 3233530"/>
              <a:gd name="connsiteX73" fmla="*/ 4479234 w 5022573"/>
              <a:gd name="connsiteY73" fmla="*/ 1802296 h 3233530"/>
              <a:gd name="connsiteX74" fmla="*/ 4545495 w 5022573"/>
              <a:gd name="connsiteY74" fmla="*/ 1749287 h 3233530"/>
              <a:gd name="connsiteX75" fmla="*/ 4625008 w 5022573"/>
              <a:gd name="connsiteY75" fmla="*/ 1656522 h 3233530"/>
              <a:gd name="connsiteX76" fmla="*/ 4651513 w 5022573"/>
              <a:gd name="connsiteY76" fmla="*/ 1550504 h 3233530"/>
              <a:gd name="connsiteX77" fmla="*/ 4678017 w 5022573"/>
              <a:gd name="connsiteY77" fmla="*/ 1510748 h 3233530"/>
              <a:gd name="connsiteX78" fmla="*/ 4744278 w 5022573"/>
              <a:gd name="connsiteY78" fmla="*/ 1391478 h 3233530"/>
              <a:gd name="connsiteX79" fmla="*/ 4810539 w 5022573"/>
              <a:gd name="connsiteY79" fmla="*/ 1258956 h 3233530"/>
              <a:gd name="connsiteX80" fmla="*/ 4837043 w 5022573"/>
              <a:gd name="connsiteY80" fmla="*/ 1192696 h 3233530"/>
              <a:gd name="connsiteX81" fmla="*/ 4916556 w 5022573"/>
              <a:gd name="connsiteY81" fmla="*/ 1086678 h 3233530"/>
              <a:gd name="connsiteX82" fmla="*/ 4956313 w 5022573"/>
              <a:gd name="connsiteY82" fmla="*/ 927652 h 3233530"/>
              <a:gd name="connsiteX83" fmla="*/ 4969565 w 5022573"/>
              <a:gd name="connsiteY83" fmla="*/ 861391 h 3233530"/>
              <a:gd name="connsiteX84" fmla="*/ 5022573 w 5022573"/>
              <a:gd name="connsiteY84" fmla="*/ 768626 h 3233530"/>
              <a:gd name="connsiteX85" fmla="*/ 4969565 w 5022573"/>
              <a:gd name="connsiteY85" fmla="*/ 463826 h 3233530"/>
              <a:gd name="connsiteX86" fmla="*/ 4956313 w 5022573"/>
              <a:gd name="connsiteY86" fmla="*/ 410817 h 3233530"/>
              <a:gd name="connsiteX87" fmla="*/ 4916556 w 5022573"/>
              <a:gd name="connsiteY87" fmla="*/ 371061 h 3233530"/>
              <a:gd name="connsiteX88" fmla="*/ 4876800 w 5022573"/>
              <a:gd name="connsiteY88" fmla="*/ 304800 h 3233530"/>
              <a:gd name="connsiteX89" fmla="*/ 4823791 w 5022573"/>
              <a:gd name="connsiteY89" fmla="*/ 265043 h 3233530"/>
              <a:gd name="connsiteX90" fmla="*/ 4770782 w 5022573"/>
              <a:gd name="connsiteY90" fmla="*/ 238539 h 3233530"/>
              <a:gd name="connsiteX91" fmla="*/ 4625008 w 5022573"/>
              <a:gd name="connsiteY91" fmla="*/ 185530 h 3233530"/>
              <a:gd name="connsiteX92" fmla="*/ 4439478 w 5022573"/>
              <a:gd name="connsiteY92" fmla="*/ 132522 h 3233530"/>
              <a:gd name="connsiteX93" fmla="*/ 4359965 w 5022573"/>
              <a:gd name="connsiteY93" fmla="*/ 119269 h 3233530"/>
              <a:gd name="connsiteX94" fmla="*/ 4267200 w 5022573"/>
              <a:gd name="connsiteY94" fmla="*/ 106017 h 3233530"/>
              <a:gd name="connsiteX95" fmla="*/ 4028660 w 5022573"/>
              <a:gd name="connsiteY95" fmla="*/ 66261 h 3233530"/>
              <a:gd name="connsiteX96" fmla="*/ 3922643 w 5022573"/>
              <a:gd name="connsiteY96" fmla="*/ 39756 h 3233530"/>
              <a:gd name="connsiteX97" fmla="*/ 3750365 w 5022573"/>
              <a:gd name="connsiteY97" fmla="*/ 26504 h 3233530"/>
              <a:gd name="connsiteX98" fmla="*/ 3631095 w 5022573"/>
              <a:gd name="connsiteY98" fmla="*/ 13252 h 3233530"/>
              <a:gd name="connsiteX99" fmla="*/ 3061252 w 5022573"/>
              <a:gd name="connsiteY99" fmla="*/ 0 h 3233530"/>
              <a:gd name="connsiteX100" fmla="*/ 2305878 w 5022573"/>
              <a:gd name="connsiteY100" fmla="*/ 39756 h 3233530"/>
              <a:gd name="connsiteX101" fmla="*/ 2080591 w 5022573"/>
              <a:gd name="connsiteY101" fmla="*/ 79513 h 3233530"/>
              <a:gd name="connsiteX102" fmla="*/ 1987826 w 5022573"/>
              <a:gd name="connsiteY102" fmla="*/ 92765 h 3233530"/>
              <a:gd name="connsiteX103" fmla="*/ 1855304 w 5022573"/>
              <a:gd name="connsiteY103" fmla="*/ 132522 h 3233530"/>
              <a:gd name="connsiteX104" fmla="*/ 1789043 w 5022573"/>
              <a:gd name="connsiteY104" fmla="*/ 145774 h 3233530"/>
              <a:gd name="connsiteX105" fmla="*/ 1736034 w 5022573"/>
              <a:gd name="connsiteY105" fmla="*/ 159026 h 3233530"/>
              <a:gd name="connsiteX106" fmla="*/ 1616765 w 5022573"/>
              <a:gd name="connsiteY106" fmla="*/ 185530 h 3233530"/>
              <a:gd name="connsiteX107" fmla="*/ 1524000 w 5022573"/>
              <a:gd name="connsiteY107" fmla="*/ 238539 h 3233530"/>
              <a:gd name="connsiteX108" fmla="*/ 1470991 w 5022573"/>
              <a:gd name="connsiteY108" fmla="*/ 251791 h 3233530"/>
              <a:gd name="connsiteX109" fmla="*/ 1364973 w 5022573"/>
              <a:gd name="connsiteY109" fmla="*/ 278296 h 3233530"/>
              <a:gd name="connsiteX110" fmla="*/ 1232452 w 5022573"/>
              <a:gd name="connsiteY110" fmla="*/ 344556 h 3233530"/>
              <a:gd name="connsiteX111" fmla="*/ 795130 w 5022573"/>
              <a:gd name="connsiteY111" fmla="*/ 318052 h 323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022573" h="3233530">
                <a:moveTo>
                  <a:pt x="795130" y="318052"/>
                </a:moveTo>
                <a:cubicBezTo>
                  <a:pt x="711200" y="311426"/>
                  <a:pt x="751393" y="304800"/>
                  <a:pt x="728869" y="304800"/>
                </a:cubicBezTo>
                <a:cubicBezTo>
                  <a:pt x="584296" y="304800"/>
                  <a:pt x="518043" y="290943"/>
                  <a:pt x="410817" y="344556"/>
                </a:cubicBezTo>
                <a:cubicBezTo>
                  <a:pt x="396571" y="351679"/>
                  <a:pt x="384312" y="362226"/>
                  <a:pt x="371060" y="371061"/>
                </a:cubicBezTo>
                <a:cubicBezTo>
                  <a:pt x="362225" y="384313"/>
                  <a:pt x="354921" y="398724"/>
                  <a:pt x="344556" y="410817"/>
                </a:cubicBezTo>
                <a:cubicBezTo>
                  <a:pt x="328294" y="429790"/>
                  <a:pt x="305408" y="443034"/>
                  <a:pt x="291547" y="463826"/>
                </a:cubicBezTo>
                <a:cubicBezTo>
                  <a:pt x="265488" y="502915"/>
                  <a:pt x="263549" y="511454"/>
                  <a:pt x="225287" y="543339"/>
                </a:cubicBezTo>
                <a:cubicBezTo>
                  <a:pt x="213051" y="553535"/>
                  <a:pt x="198782" y="561008"/>
                  <a:pt x="185530" y="569843"/>
                </a:cubicBezTo>
                <a:cubicBezTo>
                  <a:pt x="176695" y="583095"/>
                  <a:pt x="165495" y="595046"/>
                  <a:pt x="159026" y="609600"/>
                </a:cubicBezTo>
                <a:cubicBezTo>
                  <a:pt x="147237" y="636124"/>
                  <a:pt x="111550" y="758362"/>
                  <a:pt x="106017" y="781878"/>
                </a:cubicBezTo>
                <a:cubicBezTo>
                  <a:pt x="68309" y="942138"/>
                  <a:pt x="107359" y="872633"/>
                  <a:pt x="53008" y="954156"/>
                </a:cubicBezTo>
                <a:cubicBezTo>
                  <a:pt x="51501" y="964704"/>
                  <a:pt x="31519" y="1109719"/>
                  <a:pt x="26504" y="1126435"/>
                </a:cubicBezTo>
                <a:cubicBezTo>
                  <a:pt x="20828" y="1145357"/>
                  <a:pt x="8835" y="1161774"/>
                  <a:pt x="0" y="1179443"/>
                </a:cubicBezTo>
                <a:cubicBezTo>
                  <a:pt x="4417" y="1294295"/>
                  <a:pt x="3707" y="1409460"/>
                  <a:pt x="13252" y="1524000"/>
                </a:cubicBezTo>
                <a:cubicBezTo>
                  <a:pt x="23629" y="1648530"/>
                  <a:pt x="31360" y="1620510"/>
                  <a:pt x="53008" y="1696278"/>
                </a:cubicBezTo>
                <a:cubicBezTo>
                  <a:pt x="77066" y="1780481"/>
                  <a:pt x="51591" y="1719949"/>
                  <a:pt x="92765" y="1802296"/>
                </a:cubicBezTo>
                <a:cubicBezTo>
                  <a:pt x="97182" y="1850887"/>
                  <a:pt x="99117" y="1899768"/>
                  <a:pt x="106017" y="1948069"/>
                </a:cubicBezTo>
                <a:cubicBezTo>
                  <a:pt x="107993" y="1961898"/>
                  <a:pt x="115594" y="1974349"/>
                  <a:pt x="119269" y="1987826"/>
                </a:cubicBezTo>
                <a:cubicBezTo>
                  <a:pt x="128853" y="2022969"/>
                  <a:pt x="136938" y="2058504"/>
                  <a:pt x="145773" y="2093843"/>
                </a:cubicBezTo>
                <a:cubicBezTo>
                  <a:pt x="150190" y="2111513"/>
                  <a:pt x="153267" y="2129573"/>
                  <a:pt x="159026" y="2146852"/>
                </a:cubicBezTo>
                <a:cubicBezTo>
                  <a:pt x="171656" y="2184742"/>
                  <a:pt x="177210" y="2198019"/>
                  <a:pt x="185530" y="2239617"/>
                </a:cubicBezTo>
                <a:cubicBezTo>
                  <a:pt x="190800" y="2265965"/>
                  <a:pt x="195449" y="2292468"/>
                  <a:pt x="198782" y="2319130"/>
                </a:cubicBezTo>
                <a:cubicBezTo>
                  <a:pt x="204288" y="2363182"/>
                  <a:pt x="202051" y="2408395"/>
                  <a:pt x="212034" y="2451652"/>
                </a:cubicBezTo>
                <a:cubicBezTo>
                  <a:pt x="215615" y="2467171"/>
                  <a:pt x="229704" y="2478157"/>
                  <a:pt x="238539" y="2491409"/>
                </a:cubicBezTo>
                <a:cubicBezTo>
                  <a:pt x="264711" y="2622267"/>
                  <a:pt x="234708" y="2493167"/>
                  <a:pt x="278295" y="2623930"/>
                </a:cubicBezTo>
                <a:cubicBezTo>
                  <a:pt x="284055" y="2641209"/>
                  <a:pt x="283402" y="2660648"/>
                  <a:pt x="291547" y="2676939"/>
                </a:cubicBezTo>
                <a:cubicBezTo>
                  <a:pt x="359826" y="2813497"/>
                  <a:pt x="306517" y="2649600"/>
                  <a:pt x="357808" y="2782956"/>
                </a:cubicBezTo>
                <a:cubicBezTo>
                  <a:pt x="372852" y="2822070"/>
                  <a:pt x="367932" y="2872593"/>
                  <a:pt x="397565" y="2902226"/>
                </a:cubicBezTo>
                <a:lnTo>
                  <a:pt x="463826" y="2968487"/>
                </a:lnTo>
                <a:cubicBezTo>
                  <a:pt x="546692" y="3134222"/>
                  <a:pt x="466807" y="2995404"/>
                  <a:pt x="530087" y="3074504"/>
                </a:cubicBezTo>
                <a:cubicBezTo>
                  <a:pt x="540037" y="3086941"/>
                  <a:pt x="544498" y="3103896"/>
                  <a:pt x="556591" y="3114261"/>
                </a:cubicBezTo>
                <a:cubicBezTo>
                  <a:pt x="589691" y="3142632"/>
                  <a:pt x="638240" y="3159025"/>
                  <a:pt x="675860" y="3180522"/>
                </a:cubicBezTo>
                <a:cubicBezTo>
                  <a:pt x="689689" y="3188424"/>
                  <a:pt x="700361" y="3202449"/>
                  <a:pt x="715617" y="3207026"/>
                </a:cubicBezTo>
                <a:cubicBezTo>
                  <a:pt x="728681" y="3210945"/>
                  <a:pt x="908460" y="3232788"/>
                  <a:pt x="914400" y="3233530"/>
                </a:cubicBezTo>
                <a:cubicBezTo>
                  <a:pt x="1042504" y="3229113"/>
                  <a:pt x="1171001" y="3231225"/>
                  <a:pt x="1298713" y="3220278"/>
                </a:cubicBezTo>
                <a:cubicBezTo>
                  <a:pt x="1326549" y="3217892"/>
                  <a:pt x="1351272" y="3201125"/>
                  <a:pt x="1378226" y="3193774"/>
                </a:cubicBezTo>
                <a:cubicBezTo>
                  <a:pt x="1399957" y="3187848"/>
                  <a:pt x="1422499" y="3185408"/>
                  <a:pt x="1444487" y="3180522"/>
                </a:cubicBezTo>
                <a:cubicBezTo>
                  <a:pt x="1462266" y="3176571"/>
                  <a:pt x="1479422" y="3169528"/>
                  <a:pt x="1497495" y="3167269"/>
                </a:cubicBezTo>
                <a:cubicBezTo>
                  <a:pt x="1585598" y="3156256"/>
                  <a:pt x="1674191" y="3149600"/>
                  <a:pt x="1762539" y="3140765"/>
                </a:cubicBezTo>
                <a:cubicBezTo>
                  <a:pt x="1839778" y="3115019"/>
                  <a:pt x="1789801" y="3133760"/>
                  <a:pt x="1908313" y="3074504"/>
                </a:cubicBezTo>
                <a:cubicBezTo>
                  <a:pt x="1925982" y="3065669"/>
                  <a:pt x="1947352" y="3061969"/>
                  <a:pt x="1961321" y="3048000"/>
                </a:cubicBezTo>
                <a:cubicBezTo>
                  <a:pt x="1970156" y="3039165"/>
                  <a:pt x="1977430" y="3028427"/>
                  <a:pt x="1987826" y="3021496"/>
                </a:cubicBezTo>
                <a:cubicBezTo>
                  <a:pt x="2004263" y="3010538"/>
                  <a:pt x="2024397" y="3005949"/>
                  <a:pt x="2040834" y="2994991"/>
                </a:cubicBezTo>
                <a:cubicBezTo>
                  <a:pt x="2051230" y="2988060"/>
                  <a:pt x="2056943" y="2975418"/>
                  <a:pt x="2067339" y="2968487"/>
                </a:cubicBezTo>
                <a:cubicBezTo>
                  <a:pt x="2083776" y="2957529"/>
                  <a:pt x="2104272" y="2953464"/>
                  <a:pt x="2120347" y="2941982"/>
                </a:cubicBezTo>
                <a:cubicBezTo>
                  <a:pt x="2135597" y="2931089"/>
                  <a:pt x="2147907" y="2916456"/>
                  <a:pt x="2160104" y="2902226"/>
                </a:cubicBezTo>
                <a:cubicBezTo>
                  <a:pt x="2174478" y="2885456"/>
                  <a:pt x="2181887" y="2862055"/>
                  <a:pt x="2199860" y="2849217"/>
                </a:cubicBezTo>
                <a:cubicBezTo>
                  <a:pt x="2214681" y="2838631"/>
                  <a:pt x="2235199" y="2840382"/>
                  <a:pt x="2252869" y="2835965"/>
                </a:cubicBezTo>
                <a:cubicBezTo>
                  <a:pt x="2278929" y="2796874"/>
                  <a:pt x="2280866" y="2788338"/>
                  <a:pt x="2319130" y="2756452"/>
                </a:cubicBezTo>
                <a:cubicBezTo>
                  <a:pt x="2331366" y="2746256"/>
                  <a:pt x="2346651" y="2740144"/>
                  <a:pt x="2358887" y="2729948"/>
                </a:cubicBezTo>
                <a:cubicBezTo>
                  <a:pt x="2373285" y="2717950"/>
                  <a:pt x="2382371" y="2699489"/>
                  <a:pt x="2398643" y="2690191"/>
                </a:cubicBezTo>
                <a:cubicBezTo>
                  <a:pt x="2414457" y="2681155"/>
                  <a:pt x="2433982" y="2681356"/>
                  <a:pt x="2451652" y="2676939"/>
                </a:cubicBezTo>
                <a:cubicBezTo>
                  <a:pt x="2469321" y="2659269"/>
                  <a:pt x="2485687" y="2640192"/>
                  <a:pt x="2504660" y="2623930"/>
                </a:cubicBezTo>
                <a:cubicBezTo>
                  <a:pt x="2516753" y="2613565"/>
                  <a:pt x="2531675" y="2606982"/>
                  <a:pt x="2544417" y="2597426"/>
                </a:cubicBezTo>
                <a:cubicBezTo>
                  <a:pt x="2567045" y="2580455"/>
                  <a:pt x="2588050" y="2561388"/>
                  <a:pt x="2610678" y="2544417"/>
                </a:cubicBezTo>
                <a:cubicBezTo>
                  <a:pt x="2649160" y="2515555"/>
                  <a:pt x="2659021" y="2519716"/>
                  <a:pt x="2690191" y="2478156"/>
                </a:cubicBezTo>
                <a:cubicBezTo>
                  <a:pt x="2705645" y="2457550"/>
                  <a:pt x="2713637" y="2431831"/>
                  <a:pt x="2729947" y="2411896"/>
                </a:cubicBezTo>
                <a:cubicBezTo>
                  <a:pt x="2753683" y="2382886"/>
                  <a:pt x="2792697" y="2365908"/>
                  <a:pt x="2809460" y="2332382"/>
                </a:cubicBezTo>
                <a:cubicBezTo>
                  <a:pt x="2818295" y="2314713"/>
                  <a:pt x="2825495" y="2296126"/>
                  <a:pt x="2835965" y="2279374"/>
                </a:cubicBezTo>
                <a:cubicBezTo>
                  <a:pt x="2900416" y="2176254"/>
                  <a:pt x="2850374" y="2264676"/>
                  <a:pt x="2902226" y="2199861"/>
                </a:cubicBezTo>
                <a:cubicBezTo>
                  <a:pt x="2912176" y="2187424"/>
                  <a:pt x="2917468" y="2171366"/>
                  <a:pt x="2928730" y="2160104"/>
                </a:cubicBezTo>
                <a:cubicBezTo>
                  <a:pt x="2955839" y="2132995"/>
                  <a:pt x="2990317" y="2127882"/>
                  <a:pt x="3021495" y="2107096"/>
                </a:cubicBezTo>
                <a:cubicBezTo>
                  <a:pt x="3031891" y="2100165"/>
                  <a:pt x="3037604" y="2087522"/>
                  <a:pt x="3048000" y="2080591"/>
                </a:cubicBezTo>
                <a:cubicBezTo>
                  <a:pt x="3100745" y="2045427"/>
                  <a:pt x="3091288" y="2062040"/>
                  <a:pt x="3140765" y="2040835"/>
                </a:cubicBezTo>
                <a:cubicBezTo>
                  <a:pt x="3158923" y="2033053"/>
                  <a:pt x="3174524" y="2018772"/>
                  <a:pt x="3193773" y="2014330"/>
                </a:cubicBezTo>
                <a:cubicBezTo>
                  <a:pt x="3232750" y="2005335"/>
                  <a:pt x="3273393" y="2006365"/>
                  <a:pt x="3313043" y="2001078"/>
                </a:cubicBezTo>
                <a:cubicBezTo>
                  <a:pt x="3361854" y="1994570"/>
                  <a:pt x="3399477" y="1987742"/>
                  <a:pt x="3445565" y="1974574"/>
                </a:cubicBezTo>
                <a:cubicBezTo>
                  <a:pt x="3458996" y="1970737"/>
                  <a:pt x="3471493" y="1963298"/>
                  <a:pt x="3485321" y="1961322"/>
                </a:cubicBezTo>
                <a:cubicBezTo>
                  <a:pt x="3533622" y="1954422"/>
                  <a:pt x="3582504" y="1952487"/>
                  <a:pt x="3631095" y="1948069"/>
                </a:cubicBezTo>
                <a:cubicBezTo>
                  <a:pt x="3733077" y="1927673"/>
                  <a:pt x="3675501" y="1940281"/>
                  <a:pt x="3803373" y="1908313"/>
                </a:cubicBezTo>
                <a:cubicBezTo>
                  <a:pt x="3838712" y="1899478"/>
                  <a:pt x="3873245" y="1886327"/>
                  <a:pt x="3909391" y="1881809"/>
                </a:cubicBezTo>
                <a:cubicBezTo>
                  <a:pt x="4055100" y="1863594"/>
                  <a:pt x="3980012" y="1872489"/>
                  <a:pt x="4134678" y="1855304"/>
                </a:cubicBezTo>
                <a:cubicBezTo>
                  <a:pt x="4161182" y="1846469"/>
                  <a:pt x="4186578" y="1833048"/>
                  <a:pt x="4214191" y="1828800"/>
                </a:cubicBezTo>
                <a:cubicBezTo>
                  <a:pt x="4301947" y="1815299"/>
                  <a:pt x="4479234" y="1802296"/>
                  <a:pt x="4479234" y="1802296"/>
                </a:cubicBezTo>
                <a:cubicBezTo>
                  <a:pt x="4546118" y="1780000"/>
                  <a:pt x="4497541" y="1805234"/>
                  <a:pt x="4545495" y="1749287"/>
                </a:cubicBezTo>
                <a:cubicBezTo>
                  <a:pt x="4641901" y="1636814"/>
                  <a:pt x="4564161" y="1747792"/>
                  <a:pt x="4625008" y="1656522"/>
                </a:cubicBezTo>
                <a:cubicBezTo>
                  <a:pt x="4630050" y="1631314"/>
                  <a:pt x="4637928" y="1577674"/>
                  <a:pt x="4651513" y="1550504"/>
                </a:cubicBezTo>
                <a:cubicBezTo>
                  <a:pt x="4658636" y="1536259"/>
                  <a:pt x="4670282" y="1524671"/>
                  <a:pt x="4678017" y="1510748"/>
                </a:cubicBezTo>
                <a:cubicBezTo>
                  <a:pt x="4756146" y="1370114"/>
                  <a:pt x="4684539" y="1481086"/>
                  <a:pt x="4744278" y="1391478"/>
                </a:cubicBezTo>
                <a:cubicBezTo>
                  <a:pt x="4770807" y="1285360"/>
                  <a:pt x="4737718" y="1392461"/>
                  <a:pt x="4810539" y="1258956"/>
                </a:cubicBezTo>
                <a:cubicBezTo>
                  <a:pt x="4821930" y="1238073"/>
                  <a:pt x="4824576" y="1212955"/>
                  <a:pt x="4837043" y="1192696"/>
                </a:cubicBezTo>
                <a:cubicBezTo>
                  <a:pt x="4860194" y="1155075"/>
                  <a:pt x="4916556" y="1086678"/>
                  <a:pt x="4916556" y="1086678"/>
                </a:cubicBezTo>
                <a:cubicBezTo>
                  <a:pt x="4929808" y="1033669"/>
                  <a:pt x="4943798" y="980840"/>
                  <a:pt x="4956313" y="927652"/>
                </a:cubicBezTo>
                <a:cubicBezTo>
                  <a:pt x="4961472" y="905726"/>
                  <a:pt x="4960902" y="882183"/>
                  <a:pt x="4969565" y="861391"/>
                </a:cubicBezTo>
                <a:cubicBezTo>
                  <a:pt x="4983263" y="828517"/>
                  <a:pt x="5004904" y="799548"/>
                  <a:pt x="5022573" y="768626"/>
                </a:cubicBezTo>
                <a:cubicBezTo>
                  <a:pt x="4967224" y="242809"/>
                  <a:pt x="5040079" y="651866"/>
                  <a:pt x="4969565" y="463826"/>
                </a:cubicBezTo>
                <a:cubicBezTo>
                  <a:pt x="4963170" y="446772"/>
                  <a:pt x="4965349" y="426631"/>
                  <a:pt x="4956313" y="410817"/>
                </a:cubicBezTo>
                <a:cubicBezTo>
                  <a:pt x="4947015" y="394545"/>
                  <a:pt x="4927801" y="386054"/>
                  <a:pt x="4916556" y="371061"/>
                </a:cubicBezTo>
                <a:cubicBezTo>
                  <a:pt x="4901101" y="350455"/>
                  <a:pt x="4893761" y="324185"/>
                  <a:pt x="4876800" y="304800"/>
                </a:cubicBezTo>
                <a:cubicBezTo>
                  <a:pt x="4862256" y="288178"/>
                  <a:pt x="4842521" y="276749"/>
                  <a:pt x="4823791" y="265043"/>
                </a:cubicBezTo>
                <a:cubicBezTo>
                  <a:pt x="4807039" y="254573"/>
                  <a:pt x="4788835" y="246562"/>
                  <a:pt x="4770782" y="238539"/>
                </a:cubicBezTo>
                <a:cubicBezTo>
                  <a:pt x="4727015" y="219087"/>
                  <a:pt x="4670205" y="199089"/>
                  <a:pt x="4625008" y="185530"/>
                </a:cubicBezTo>
                <a:cubicBezTo>
                  <a:pt x="4563403" y="167048"/>
                  <a:pt x="4502921" y="143096"/>
                  <a:pt x="4439478" y="132522"/>
                </a:cubicBezTo>
                <a:lnTo>
                  <a:pt x="4359965" y="119269"/>
                </a:lnTo>
                <a:cubicBezTo>
                  <a:pt x="4329093" y="114519"/>
                  <a:pt x="4298043" y="110952"/>
                  <a:pt x="4267200" y="106017"/>
                </a:cubicBezTo>
                <a:cubicBezTo>
                  <a:pt x="4187602" y="93282"/>
                  <a:pt x="4106863" y="85812"/>
                  <a:pt x="4028660" y="66261"/>
                </a:cubicBezTo>
                <a:cubicBezTo>
                  <a:pt x="3993321" y="57426"/>
                  <a:pt x="3958704" y="44908"/>
                  <a:pt x="3922643" y="39756"/>
                </a:cubicBezTo>
                <a:cubicBezTo>
                  <a:pt x="3865626" y="31611"/>
                  <a:pt x="3807724" y="31718"/>
                  <a:pt x="3750365" y="26504"/>
                </a:cubicBezTo>
                <a:cubicBezTo>
                  <a:pt x="3710528" y="22883"/>
                  <a:pt x="3671067" y="14789"/>
                  <a:pt x="3631095" y="13252"/>
                </a:cubicBezTo>
                <a:cubicBezTo>
                  <a:pt x="3441236" y="5950"/>
                  <a:pt x="3251200" y="4417"/>
                  <a:pt x="3061252" y="0"/>
                </a:cubicBezTo>
                <a:cubicBezTo>
                  <a:pt x="2875870" y="8426"/>
                  <a:pt x="2537385" y="17707"/>
                  <a:pt x="2305878" y="39756"/>
                </a:cubicBezTo>
                <a:cubicBezTo>
                  <a:pt x="2155997" y="54031"/>
                  <a:pt x="2238573" y="49892"/>
                  <a:pt x="2080591" y="79513"/>
                </a:cubicBezTo>
                <a:cubicBezTo>
                  <a:pt x="2049890" y="85269"/>
                  <a:pt x="2018748" y="88348"/>
                  <a:pt x="1987826" y="92765"/>
                </a:cubicBezTo>
                <a:cubicBezTo>
                  <a:pt x="1943652" y="106017"/>
                  <a:pt x="1899866" y="120639"/>
                  <a:pt x="1855304" y="132522"/>
                </a:cubicBezTo>
                <a:cubicBezTo>
                  <a:pt x="1833540" y="138326"/>
                  <a:pt x="1811031" y="140888"/>
                  <a:pt x="1789043" y="145774"/>
                </a:cubicBezTo>
                <a:cubicBezTo>
                  <a:pt x="1771263" y="149725"/>
                  <a:pt x="1753781" y="154931"/>
                  <a:pt x="1736034" y="159026"/>
                </a:cubicBezTo>
                <a:lnTo>
                  <a:pt x="1616765" y="185530"/>
                </a:lnTo>
                <a:cubicBezTo>
                  <a:pt x="1585843" y="203200"/>
                  <a:pt x="1556422" y="223802"/>
                  <a:pt x="1524000" y="238539"/>
                </a:cubicBezTo>
                <a:cubicBezTo>
                  <a:pt x="1507419" y="246076"/>
                  <a:pt x="1488504" y="246787"/>
                  <a:pt x="1470991" y="251791"/>
                </a:cubicBezTo>
                <a:cubicBezTo>
                  <a:pt x="1375901" y="278959"/>
                  <a:pt x="1499697" y="251349"/>
                  <a:pt x="1364973" y="278296"/>
                </a:cubicBezTo>
                <a:cubicBezTo>
                  <a:pt x="1315160" y="344713"/>
                  <a:pt x="1334800" y="344556"/>
                  <a:pt x="1232452" y="344556"/>
                </a:cubicBezTo>
                <a:cubicBezTo>
                  <a:pt x="1095441" y="344556"/>
                  <a:pt x="879060" y="324678"/>
                  <a:pt x="795130" y="318052"/>
                </a:cubicBezTo>
                <a:close/>
              </a:path>
            </a:pathLst>
          </a:cu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5F99E-D778-4A33-BABC-0512BD8FE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39A14-60CF-4596-AEE3-8EC56B871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842" y="1178258"/>
            <a:ext cx="7341705" cy="4948059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0948FC5-AD80-4020-A7F2-941AD6CCEAA5}"/>
              </a:ext>
            </a:extLst>
          </p:cNvPr>
          <p:cNvSpPr/>
          <p:nvPr/>
        </p:nvSpPr>
        <p:spPr>
          <a:xfrm>
            <a:off x="1643270" y="1285461"/>
            <a:ext cx="5022573" cy="3233530"/>
          </a:xfrm>
          <a:custGeom>
            <a:avLst/>
            <a:gdLst>
              <a:gd name="connsiteX0" fmla="*/ 795130 w 5022573"/>
              <a:gd name="connsiteY0" fmla="*/ 318052 h 3233530"/>
              <a:gd name="connsiteX1" fmla="*/ 728869 w 5022573"/>
              <a:gd name="connsiteY1" fmla="*/ 304800 h 3233530"/>
              <a:gd name="connsiteX2" fmla="*/ 410817 w 5022573"/>
              <a:gd name="connsiteY2" fmla="*/ 344556 h 3233530"/>
              <a:gd name="connsiteX3" fmla="*/ 371060 w 5022573"/>
              <a:gd name="connsiteY3" fmla="*/ 371061 h 3233530"/>
              <a:gd name="connsiteX4" fmla="*/ 344556 w 5022573"/>
              <a:gd name="connsiteY4" fmla="*/ 410817 h 3233530"/>
              <a:gd name="connsiteX5" fmla="*/ 291547 w 5022573"/>
              <a:gd name="connsiteY5" fmla="*/ 463826 h 3233530"/>
              <a:gd name="connsiteX6" fmla="*/ 225287 w 5022573"/>
              <a:gd name="connsiteY6" fmla="*/ 543339 h 3233530"/>
              <a:gd name="connsiteX7" fmla="*/ 185530 w 5022573"/>
              <a:gd name="connsiteY7" fmla="*/ 569843 h 3233530"/>
              <a:gd name="connsiteX8" fmla="*/ 159026 w 5022573"/>
              <a:gd name="connsiteY8" fmla="*/ 609600 h 3233530"/>
              <a:gd name="connsiteX9" fmla="*/ 106017 w 5022573"/>
              <a:gd name="connsiteY9" fmla="*/ 781878 h 3233530"/>
              <a:gd name="connsiteX10" fmla="*/ 53008 w 5022573"/>
              <a:gd name="connsiteY10" fmla="*/ 954156 h 3233530"/>
              <a:gd name="connsiteX11" fmla="*/ 26504 w 5022573"/>
              <a:gd name="connsiteY11" fmla="*/ 1126435 h 3233530"/>
              <a:gd name="connsiteX12" fmla="*/ 0 w 5022573"/>
              <a:gd name="connsiteY12" fmla="*/ 1179443 h 3233530"/>
              <a:gd name="connsiteX13" fmla="*/ 13252 w 5022573"/>
              <a:gd name="connsiteY13" fmla="*/ 1524000 h 3233530"/>
              <a:gd name="connsiteX14" fmla="*/ 53008 w 5022573"/>
              <a:gd name="connsiteY14" fmla="*/ 1696278 h 3233530"/>
              <a:gd name="connsiteX15" fmla="*/ 92765 w 5022573"/>
              <a:gd name="connsiteY15" fmla="*/ 1802296 h 3233530"/>
              <a:gd name="connsiteX16" fmla="*/ 106017 w 5022573"/>
              <a:gd name="connsiteY16" fmla="*/ 1948069 h 3233530"/>
              <a:gd name="connsiteX17" fmla="*/ 119269 w 5022573"/>
              <a:gd name="connsiteY17" fmla="*/ 1987826 h 3233530"/>
              <a:gd name="connsiteX18" fmla="*/ 145773 w 5022573"/>
              <a:gd name="connsiteY18" fmla="*/ 2093843 h 3233530"/>
              <a:gd name="connsiteX19" fmla="*/ 159026 w 5022573"/>
              <a:gd name="connsiteY19" fmla="*/ 2146852 h 3233530"/>
              <a:gd name="connsiteX20" fmla="*/ 185530 w 5022573"/>
              <a:gd name="connsiteY20" fmla="*/ 2239617 h 3233530"/>
              <a:gd name="connsiteX21" fmla="*/ 198782 w 5022573"/>
              <a:gd name="connsiteY21" fmla="*/ 2319130 h 3233530"/>
              <a:gd name="connsiteX22" fmla="*/ 212034 w 5022573"/>
              <a:gd name="connsiteY22" fmla="*/ 2451652 h 3233530"/>
              <a:gd name="connsiteX23" fmla="*/ 238539 w 5022573"/>
              <a:gd name="connsiteY23" fmla="*/ 2491409 h 3233530"/>
              <a:gd name="connsiteX24" fmla="*/ 278295 w 5022573"/>
              <a:gd name="connsiteY24" fmla="*/ 2623930 h 3233530"/>
              <a:gd name="connsiteX25" fmla="*/ 291547 w 5022573"/>
              <a:gd name="connsiteY25" fmla="*/ 2676939 h 3233530"/>
              <a:gd name="connsiteX26" fmla="*/ 357808 w 5022573"/>
              <a:gd name="connsiteY26" fmla="*/ 2782956 h 3233530"/>
              <a:gd name="connsiteX27" fmla="*/ 397565 w 5022573"/>
              <a:gd name="connsiteY27" fmla="*/ 2902226 h 3233530"/>
              <a:gd name="connsiteX28" fmla="*/ 463826 w 5022573"/>
              <a:gd name="connsiteY28" fmla="*/ 2968487 h 3233530"/>
              <a:gd name="connsiteX29" fmla="*/ 530087 w 5022573"/>
              <a:gd name="connsiteY29" fmla="*/ 3074504 h 3233530"/>
              <a:gd name="connsiteX30" fmla="*/ 556591 w 5022573"/>
              <a:gd name="connsiteY30" fmla="*/ 3114261 h 3233530"/>
              <a:gd name="connsiteX31" fmla="*/ 675860 w 5022573"/>
              <a:gd name="connsiteY31" fmla="*/ 3180522 h 3233530"/>
              <a:gd name="connsiteX32" fmla="*/ 715617 w 5022573"/>
              <a:gd name="connsiteY32" fmla="*/ 3207026 h 3233530"/>
              <a:gd name="connsiteX33" fmla="*/ 914400 w 5022573"/>
              <a:gd name="connsiteY33" fmla="*/ 3233530 h 3233530"/>
              <a:gd name="connsiteX34" fmla="*/ 1298713 w 5022573"/>
              <a:gd name="connsiteY34" fmla="*/ 3220278 h 3233530"/>
              <a:gd name="connsiteX35" fmla="*/ 1378226 w 5022573"/>
              <a:gd name="connsiteY35" fmla="*/ 3193774 h 3233530"/>
              <a:gd name="connsiteX36" fmla="*/ 1444487 w 5022573"/>
              <a:gd name="connsiteY36" fmla="*/ 3180522 h 3233530"/>
              <a:gd name="connsiteX37" fmla="*/ 1497495 w 5022573"/>
              <a:gd name="connsiteY37" fmla="*/ 3167269 h 3233530"/>
              <a:gd name="connsiteX38" fmla="*/ 1762539 w 5022573"/>
              <a:gd name="connsiteY38" fmla="*/ 3140765 h 3233530"/>
              <a:gd name="connsiteX39" fmla="*/ 1908313 w 5022573"/>
              <a:gd name="connsiteY39" fmla="*/ 3074504 h 3233530"/>
              <a:gd name="connsiteX40" fmla="*/ 1961321 w 5022573"/>
              <a:gd name="connsiteY40" fmla="*/ 3048000 h 3233530"/>
              <a:gd name="connsiteX41" fmla="*/ 1987826 w 5022573"/>
              <a:gd name="connsiteY41" fmla="*/ 3021496 h 3233530"/>
              <a:gd name="connsiteX42" fmla="*/ 2040834 w 5022573"/>
              <a:gd name="connsiteY42" fmla="*/ 2994991 h 3233530"/>
              <a:gd name="connsiteX43" fmla="*/ 2067339 w 5022573"/>
              <a:gd name="connsiteY43" fmla="*/ 2968487 h 3233530"/>
              <a:gd name="connsiteX44" fmla="*/ 2120347 w 5022573"/>
              <a:gd name="connsiteY44" fmla="*/ 2941982 h 3233530"/>
              <a:gd name="connsiteX45" fmla="*/ 2160104 w 5022573"/>
              <a:gd name="connsiteY45" fmla="*/ 2902226 h 3233530"/>
              <a:gd name="connsiteX46" fmla="*/ 2199860 w 5022573"/>
              <a:gd name="connsiteY46" fmla="*/ 2849217 h 3233530"/>
              <a:gd name="connsiteX47" fmla="*/ 2252869 w 5022573"/>
              <a:gd name="connsiteY47" fmla="*/ 2835965 h 3233530"/>
              <a:gd name="connsiteX48" fmla="*/ 2319130 w 5022573"/>
              <a:gd name="connsiteY48" fmla="*/ 2756452 h 3233530"/>
              <a:gd name="connsiteX49" fmla="*/ 2358887 w 5022573"/>
              <a:gd name="connsiteY49" fmla="*/ 2729948 h 3233530"/>
              <a:gd name="connsiteX50" fmla="*/ 2398643 w 5022573"/>
              <a:gd name="connsiteY50" fmla="*/ 2690191 h 3233530"/>
              <a:gd name="connsiteX51" fmla="*/ 2451652 w 5022573"/>
              <a:gd name="connsiteY51" fmla="*/ 2676939 h 3233530"/>
              <a:gd name="connsiteX52" fmla="*/ 2504660 w 5022573"/>
              <a:gd name="connsiteY52" fmla="*/ 2623930 h 3233530"/>
              <a:gd name="connsiteX53" fmla="*/ 2544417 w 5022573"/>
              <a:gd name="connsiteY53" fmla="*/ 2597426 h 3233530"/>
              <a:gd name="connsiteX54" fmla="*/ 2610678 w 5022573"/>
              <a:gd name="connsiteY54" fmla="*/ 2544417 h 3233530"/>
              <a:gd name="connsiteX55" fmla="*/ 2690191 w 5022573"/>
              <a:gd name="connsiteY55" fmla="*/ 2478156 h 3233530"/>
              <a:gd name="connsiteX56" fmla="*/ 2729947 w 5022573"/>
              <a:gd name="connsiteY56" fmla="*/ 2411896 h 3233530"/>
              <a:gd name="connsiteX57" fmla="*/ 2809460 w 5022573"/>
              <a:gd name="connsiteY57" fmla="*/ 2332382 h 3233530"/>
              <a:gd name="connsiteX58" fmla="*/ 2835965 w 5022573"/>
              <a:gd name="connsiteY58" fmla="*/ 2279374 h 3233530"/>
              <a:gd name="connsiteX59" fmla="*/ 2902226 w 5022573"/>
              <a:gd name="connsiteY59" fmla="*/ 2199861 h 3233530"/>
              <a:gd name="connsiteX60" fmla="*/ 2928730 w 5022573"/>
              <a:gd name="connsiteY60" fmla="*/ 2160104 h 3233530"/>
              <a:gd name="connsiteX61" fmla="*/ 3021495 w 5022573"/>
              <a:gd name="connsiteY61" fmla="*/ 2107096 h 3233530"/>
              <a:gd name="connsiteX62" fmla="*/ 3048000 w 5022573"/>
              <a:gd name="connsiteY62" fmla="*/ 2080591 h 3233530"/>
              <a:gd name="connsiteX63" fmla="*/ 3140765 w 5022573"/>
              <a:gd name="connsiteY63" fmla="*/ 2040835 h 3233530"/>
              <a:gd name="connsiteX64" fmla="*/ 3193773 w 5022573"/>
              <a:gd name="connsiteY64" fmla="*/ 2014330 h 3233530"/>
              <a:gd name="connsiteX65" fmla="*/ 3313043 w 5022573"/>
              <a:gd name="connsiteY65" fmla="*/ 2001078 h 3233530"/>
              <a:gd name="connsiteX66" fmla="*/ 3445565 w 5022573"/>
              <a:gd name="connsiteY66" fmla="*/ 1974574 h 3233530"/>
              <a:gd name="connsiteX67" fmla="*/ 3485321 w 5022573"/>
              <a:gd name="connsiteY67" fmla="*/ 1961322 h 3233530"/>
              <a:gd name="connsiteX68" fmla="*/ 3631095 w 5022573"/>
              <a:gd name="connsiteY68" fmla="*/ 1948069 h 3233530"/>
              <a:gd name="connsiteX69" fmla="*/ 3803373 w 5022573"/>
              <a:gd name="connsiteY69" fmla="*/ 1908313 h 3233530"/>
              <a:gd name="connsiteX70" fmla="*/ 3909391 w 5022573"/>
              <a:gd name="connsiteY70" fmla="*/ 1881809 h 3233530"/>
              <a:gd name="connsiteX71" fmla="*/ 4134678 w 5022573"/>
              <a:gd name="connsiteY71" fmla="*/ 1855304 h 3233530"/>
              <a:gd name="connsiteX72" fmla="*/ 4214191 w 5022573"/>
              <a:gd name="connsiteY72" fmla="*/ 1828800 h 3233530"/>
              <a:gd name="connsiteX73" fmla="*/ 4479234 w 5022573"/>
              <a:gd name="connsiteY73" fmla="*/ 1802296 h 3233530"/>
              <a:gd name="connsiteX74" fmla="*/ 4545495 w 5022573"/>
              <a:gd name="connsiteY74" fmla="*/ 1749287 h 3233530"/>
              <a:gd name="connsiteX75" fmla="*/ 4625008 w 5022573"/>
              <a:gd name="connsiteY75" fmla="*/ 1656522 h 3233530"/>
              <a:gd name="connsiteX76" fmla="*/ 4651513 w 5022573"/>
              <a:gd name="connsiteY76" fmla="*/ 1550504 h 3233530"/>
              <a:gd name="connsiteX77" fmla="*/ 4678017 w 5022573"/>
              <a:gd name="connsiteY77" fmla="*/ 1510748 h 3233530"/>
              <a:gd name="connsiteX78" fmla="*/ 4744278 w 5022573"/>
              <a:gd name="connsiteY78" fmla="*/ 1391478 h 3233530"/>
              <a:gd name="connsiteX79" fmla="*/ 4810539 w 5022573"/>
              <a:gd name="connsiteY79" fmla="*/ 1258956 h 3233530"/>
              <a:gd name="connsiteX80" fmla="*/ 4837043 w 5022573"/>
              <a:gd name="connsiteY80" fmla="*/ 1192696 h 3233530"/>
              <a:gd name="connsiteX81" fmla="*/ 4916556 w 5022573"/>
              <a:gd name="connsiteY81" fmla="*/ 1086678 h 3233530"/>
              <a:gd name="connsiteX82" fmla="*/ 4956313 w 5022573"/>
              <a:gd name="connsiteY82" fmla="*/ 927652 h 3233530"/>
              <a:gd name="connsiteX83" fmla="*/ 4969565 w 5022573"/>
              <a:gd name="connsiteY83" fmla="*/ 861391 h 3233530"/>
              <a:gd name="connsiteX84" fmla="*/ 5022573 w 5022573"/>
              <a:gd name="connsiteY84" fmla="*/ 768626 h 3233530"/>
              <a:gd name="connsiteX85" fmla="*/ 4969565 w 5022573"/>
              <a:gd name="connsiteY85" fmla="*/ 463826 h 3233530"/>
              <a:gd name="connsiteX86" fmla="*/ 4956313 w 5022573"/>
              <a:gd name="connsiteY86" fmla="*/ 410817 h 3233530"/>
              <a:gd name="connsiteX87" fmla="*/ 4916556 w 5022573"/>
              <a:gd name="connsiteY87" fmla="*/ 371061 h 3233530"/>
              <a:gd name="connsiteX88" fmla="*/ 4876800 w 5022573"/>
              <a:gd name="connsiteY88" fmla="*/ 304800 h 3233530"/>
              <a:gd name="connsiteX89" fmla="*/ 4823791 w 5022573"/>
              <a:gd name="connsiteY89" fmla="*/ 265043 h 3233530"/>
              <a:gd name="connsiteX90" fmla="*/ 4770782 w 5022573"/>
              <a:gd name="connsiteY90" fmla="*/ 238539 h 3233530"/>
              <a:gd name="connsiteX91" fmla="*/ 4625008 w 5022573"/>
              <a:gd name="connsiteY91" fmla="*/ 185530 h 3233530"/>
              <a:gd name="connsiteX92" fmla="*/ 4439478 w 5022573"/>
              <a:gd name="connsiteY92" fmla="*/ 132522 h 3233530"/>
              <a:gd name="connsiteX93" fmla="*/ 4359965 w 5022573"/>
              <a:gd name="connsiteY93" fmla="*/ 119269 h 3233530"/>
              <a:gd name="connsiteX94" fmla="*/ 4267200 w 5022573"/>
              <a:gd name="connsiteY94" fmla="*/ 106017 h 3233530"/>
              <a:gd name="connsiteX95" fmla="*/ 4028660 w 5022573"/>
              <a:gd name="connsiteY95" fmla="*/ 66261 h 3233530"/>
              <a:gd name="connsiteX96" fmla="*/ 3922643 w 5022573"/>
              <a:gd name="connsiteY96" fmla="*/ 39756 h 3233530"/>
              <a:gd name="connsiteX97" fmla="*/ 3750365 w 5022573"/>
              <a:gd name="connsiteY97" fmla="*/ 26504 h 3233530"/>
              <a:gd name="connsiteX98" fmla="*/ 3631095 w 5022573"/>
              <a:gd name="connsiteY98" fmla="*/ 13252 h 3233530"/>
              <a:gd name="connsiteX99" fmla="*/ 3061252 w 5022573"/>
              <a:gd name="connsiteY99" fmla="*/ 0 h 3233530"/>
              <a:gd name="connsiteX100" fmla="*/ 2305878 w 5022573"/>
              <a:gd name="connsiteY100" fmla="*/ 39756 h 3233530"/>
              <a:gd name="connsiteX101" fmla="*/ 2080591 w 5022573"/>
              <a:gd name="connsiteY101" fmla="*/ 79513 h 3233530"/>
              <a:gd name="connsiteX102" fmla="*/ 1987826 w 5022573"/>
              <a:gd name="connsiteY102" fmla="*/ 92765 h 3233530"/>
              <a:gd name="connsiteX103" fmla="*/ 1855304 w 5022573"/>
              <a:gd name="connsiteY103" fmla="*/ 132522 h 3233530"/>
              <a:gd name="connsiteX104" fmla="*/ 1789043 w 5022573"/>
              <a:gd name="connsiteY104" fmla="*/ 145774 h 3233530"/>
              <a:gd name="connsiteX105" fmla="*/ 1736034 w 5022573"/>
              <a:gd name="connsiteY105" fmla="*/ 159026 h 3233530"/>
              <a:gd name="connsiteX106" fmla="*/ 1616765 w 5022573"/>
              <a:gd name="connsiteY106" fmla="*/ 185530 h 3233530"/>
              <a:gd name="connsiteX107" fmla="*/ 1524000 w 5022573"/>
              <a:gd name="connsiteY107" fmla="*/ 238539 h 3233530"/>
              <a:gd name="connsiteX108" fmla="*/ 1470991 w 5022573"/>
              <a:gd name="connsiteY108" fmla="*/ 251791 h 3233530"/>
              <a:gd name="connsiteX109" fmla="*/ 1364973 w 5022573"/>
              <a:gd name="connsiteY109" fmla="*/ 278296 h 3233530"/>
              <a:gd name="connsiteX110" fmla="*/ 1232452 w 5022573"/>
              <a:gd name="connsiteY110" fmla="*/ 344556 h 3233530"/>
              <a:gd name="connsiteX111" fmla="*/ 795130 w 5022573"/>
              <a:gd name="connsiteY111" fmla="*/ 318052 h 323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022573" h="3233530">
                <a:moveTo>
                  <a:pt x="795130" y="318052"/>
                </a:moveTo>
                <a:cubicBezTo>
                  <a:pt x="711200" y="311426"/>
                  <a:pt x="751393" y="304800"/>
                  <a:pt x="728869" y="304800"/>
                </a:cubicBezTo>
                <a:cubicBezTo>
                  <a:pt x="584296" y="304800"/>
                  <a:pt x="518043" y="290943"/>
                  <a:pt x="410817" y="344556"/>
                </a:cubicBezTo>
                <a:cubicBezTo>
                  <a:pt x="396571" y="351679"/>
                  <a:pt x="384312" y="362226"/>
                  <a:pt x="371060" y="371061"/>
                </a:cubicBezTo>
                <a:cubicBezTo>
                  <a:pt x="362225" y="384313"/>
                  <a:pt x="354921" y="398724"/>
                  <a:pt x="344556" y="410817"/>
                </a:cubicBezTo>
                <a:cubicBezTo>
                  <a:pt x="328294" y="429790"/>
                  <a:pt x="305408" y="443034"/>
                  <a:pt x="291547" y="463826"/>
                </a:cubicBezTo>
                <a:cubicBezTo>
                  <a:pt x="265488" y="502915"/>
                  <a:pt x="263549" y="511454"/>
                  <a:pt x="225287" y="543339"/>
                </a:cubicBezTo>
                <a:cubicBezTo>
                  <a:pt x="213051" y="553535"/>
                  <a:pt x="198782" y="561008"/>
                  <a:pt x="185530" y="569843"/>
                </a:cubicBezTo>
                <a:cubicBezTo>
                  <a:pt x="176695" y="583095"/>
                  <a:pt x="165495" y="595046"/>
                  <a:pt x="159026" y="609600"/>
                </a:cubicBezTo>
                <a:cubicBezTo>
                  <a:pt x="147237" y="636124"/>
                  <a:pt x="111550" y="758362"/>
                  <a:pt x="106017" y="781878"/>
                </a:cubicBezTo>
                <a:cubicBezTo>
                  <a:pt x="68309" y="942138"/>
                  <a:pt x="107359" y="872633"/>
                  <a:pt x="53008" y="954156"/>
                </a:cubicBezTo>
                <a:cubicBezTo>
                  <a:pt x="51501" y="964704"/>
                  <a:pt x="31519" y="1109719"/>
                  <a:pt x="26504" y="1126435"/>
                </a:cubicBezTo>
                <a:cubicBezTo>
                  <a:pt x="20828" y="1145357"/>
                  <a:pt x="8835" y="1161774"/>
                  <a:pt x="0" y="1179443"/>
                </a:cubicBezTo>
                <a:cubicBezTo>
                  <a:pt x="4417" y="1294295"/>
                  <a:pt x="3707" y="1409460"/>
                  <a:pt x="13252" y="1524000"/>
                </a:cubicBezTo>
                <a:cubicBezTo>
                  <a:pt x="23629" y="1648530"/>
                  <a:pt x="31360" y="1620510"/>
                  <a:pt x="53008" y="1696278"/>
                </a:cubicBezTo>
                <a:cubicBezTo>
                  <a:pt x="77066" y="1780481"/>
                  <a:pt x="51591" y="1719949"/>
                  <a:pt x="92765" y="1802296"/>
                </a:cubicBezTo>
                <a:cubicBezTo>
                  <a:pt x="97182" y="1850887"/>
                  <a:pt x="99117" y="1899768"/>
                  <a:pt x="106017" y="1948069"/>
                </a:cubicBezTo>
                <a:cubicBezTo>
                  <a:pt x="107993" y="1961898"/>
                  <a:pt x="115594" y="1974349"/>
                  <a:pt x="119269" y="1987826"/>
                </a:cubicBezTo>
                <a:cubicBezTo>
                  <a:pt x="128853" y="2022969"/>
                  <a:pt x="136938" y="2058504"/>
                  <a:pt x="145773" y="2093843"/>
                </a:cubicBezTo>
                <a:cubicBezTo>
                  <a:pt x="150190" y="2111513"/>
                  <a:pt x="153267" y="2129573"/>
                  <a:pt x="159026" y="2146852"/>
                </a:cubicBezTo>
                <a:cubicBezTo>
                  <a:pt x="171656" y="2184742"/>
                  <a:pt x="177210" y="2198019"/>
                  <a:pt x="185530" y="2239617"/>
                </a:cubicBezTo>
                <a:cubicBezTo>
                  <a:pt x="190800" y="2265965"/>
                  <a:pt x="195449" y="2292468"/>
                  <a:pt x="198782" y="2319130"/>
                </a:cubicBezTo>
                <a:cubicBezTo>
                  <a:pt x="204288" y="2363182"/>
                  <a:pt x="202051" y="2408395"/>
                  <a:pt x="212034" y="2451652"/>
                </a:cubicBezTo>
                <a:cubicBezTo>
                  <a:pt x="215615" y="2467171"/>
                  <a:pt x="229704" y="2478157"/>
                  <a:pt x="238539" y="2491409"/>
                </a:cubicBezTo>
                <a:cubicBezTo>
                  <a:pt x="264711" y="2622267"/>
                  <a:pt x="234708" y="2493167"/>
                  <a:pt x="278295" y="2623930"/>
                </a:cubicBezTo>
                <a:cubicBezTo>
                  <a:pt x="284055" y="2641209"/>
                  <a:pt x="283402" y="2660648"/>
                  <a:pt x="291547" y="2676939"/>
                </a:cubicBezTo>
                <a:cubicBezTo>
                  <a:pt x="359826" y="2813497"/>
                  <a:pt x="306517" y="2649600"/>
                  <a:pt x="357808" y="2782956"/>
                </a:cubicBezTo>
                <a:cubicBezTo>
                  <a:pt x="372852" y="2822070"/>
                  <a:pt x="367932" y="2872593"/>
                  <a:pt x="397565" y="2902226"/>
                </a:cubicBezTo>
                <a:lnTo>
                  <a:pt x="463826" y="2968487"/>
                </a:lnTo>
                <a:cubicBezTo>
                  <a:pt x="546692" y="3134222"/>
                  <a:pt x="466807" y="2995404"/>
                  <a:pt x="530087" y="3074504"/>
                </a:cubicBezTo>
                <a:cubicBezTo>
                  <a:pt x="540037" y="3086941"/>
                  <a:pt x="544498" y="3103896"/>
                  <a:pt x="556591" y="3114261"/>
                </a:cubicBezTo>
                <a:cubicBezTo>
                  <a:pt x="589691" y="3142632"/>
                  <a:pt x="638240" y="3159025"/>
                  <a:pt x="675860" y="3180522"/>
                </a:cubicBezTo>
                <a:cubicBezTo>
                  <a:pt x="689689" y="3188424"/>
                  <a:pt x="700361" y="3202449"/>
                  <a:pt x="715617" y="3207026"/>
                </a:cubicBezTo>
                <a:cubicBezTo>
                  <a:pt x="728681" y="3210945"/>
                  <a:pt x="908460" y="3232788"/>
                  <a:pt x="914400" y="3233530"/>
                </a:cubicBezTo>
                <a:cubicBezTo>
                  <a:pt x="1042504" y="3229113"/>
                  <a:pt x="1171001" y="3231225"/>
                  <a:pt x="1298713" y="3220278"/>
                </a:cubicBezTo>
                <a:cubicBezTo>
                  <a:pt x="1326549" y="3217892"/>
                  <a:pt x="1351272" y="3201125"/>
                  <a:pt x="1378226" y="3193774"/>
                </a:cubicBezTo>
                <a:cubicBezTo>
                  <a:pt x="1399957" y="3187848"/>
                  <a:pt x="1422499" y="3185408"/>
                  <a:pt x="1444487" y="3180522"/>
                </a:cubicBezTo>
                <a:cubicBezTo>
                  <a:pt x="1462266" y="3176571"/>
                  <a:pt x="1479422" y="3169528"/>
                  <a:pt x="1497495" y="3167269"/>
                </a:cubicBezTo>
                <a:cubicBezTo>
                  <a:pt x="1585598" y="3156256"/>
                  <a:pt x="1674191" y="3149600"/>
                  <a:pt x="1762539" y="3140765"/>
                </a:cubicBezTo>
                <a:cubicBezTo>
                  <a:pt x="1839778" y="3115019"/>
                  <a:pt x="1789801" y="3133760"/>
                  <a:pt x="1908313" y="3074504"/>
                </a:cubicBezTo>
                <a:cubicBezTo>
                  <a:pt x="1925982" y="3065669"/>
                  <a:pt x="1947352" y="3061969"/>
                  <a:pt x="1961321" y="3048000"/>
                </a:cubicBezTo>
                <a:cubicBezTo>
                  <a:pt x="1970156" y="3039165"/>
                  <a:pt x="1977430" y="3028427"/>
                  <a:pt x="1987826" y="3021496"/>
                </a:cubicBezTo>
                <a:cubicBezTo>
                  <a:pt x="2004263" y="3010538"/>
                  <a:pt x="2024397" y="3005949"/>
                  <a:pt x="2040834" y="2994991"/>
                </a:cubicBezTo>
                <a:cubicBezTo>
                  <a:pt x="2051230" y="2988060"/>
                  <a:pt x="2056943" y="2975418"/>
                  <a:pt x="2067339" y="2968487"/>
                </a:cubicBezTo>
                <a:cubicBezTo>
                  <a:pt x="2083776" y="2957529"/>
                  <a:pt x="2104272" y="2953464"/>
                  <a:pt x="2120347" y="2941982"/>
                </a:cubicBezTo>
                <a:cubicBezTo>
                  <a:pt x="2135597" y="2931089"/>
                  <a:pt x="2147907" y="2916456"/>
                  <a:pt x="2160104" y="2902226"/>
                </a:cubicBezTo>
                <a:cubicBezTo>
                  <a:pt x="2174478" y="2885456"/>
                  <a:pt x="2181887" y="2862055"/>
                  <a:pt x="2199860" y="2849217"/>
                </a:cubicBezTo>
                <a:cubicBezTo>
                  <a:pt x="2214681" y="2838631"/>
                  <a:pt x="2235199" y="2840382"/>
                  <a:pt x="2252869" y="2835965"/>
                </a:cubicBezTo>
                <a:cubicBezTo>
                  <a:pt x="2278929" y="2796874"/>
                  <a:pt x="2280866" y="2788338"/>
                  <a:pt x="2319130" y="2756452"/>
                </a:cubicBezTo>
                <a:cubicBezTo>
                  <a:pt x="2331366" y="2746256"/>
                  <a:pt x="2346651" y="2740144"/>
                  <a:pt x="2358887" y="2729948"/>
                </a:cubicBezTo>
                <a:cubicBezTo>
                  <a:pt x="2373285" y="2717950"/>
                  <a:pt x="2382371" y="2699489"/>
                  <a:pt x="2398643" y="2690191"/>
                </a:cubicBezTo>
                <a:cubicBezTo>
                  <a:pt x="2414457" y="2681155"/>
                  <a:pt x="2433982" y="2681356"/>
                  <a:pt x="2451652" y="2676939"/>
                </a:cubicBezTo>
                <a:cubicBezTo>
                  <a:pt x="2469321" y="2659269"/>
                  <a:pt x="2485687" y="2640192"/>
                  <a:pt x="2504660" y="2623930"/>
                </a:cubicBezTo>
                <a:cubicBezTo>
                  <a:pt x="2516753" y="2613565"/>
                  <a:pt x="2531675" y="2606982"/>
                  <a:pt x="2544417" y="2597426"/>
                </a:cubicBezTo>
                <a:cubicBezTo>
                  <a:pt x="2567045" y="2580455"/>
                  <a:pt x="2588050" y="2561388"/>
                  <a:pt x="2610678" y="2544417"/>
                </a:cubicBezTo>
                <a:cubicBezTo>
                  <a:pt x="2649160" y="2515555"/>
                  <a:pt x="2659021" y="2519716"/>
                  <a:pt x="2690191" y="2478156"/>
                </a:cubicBezTo>
                <a:cubicBezTo>
                  <a:pt x="2705645" y="2457550"/>
                  <a:pt x="2713637" y="2431831"/>
                  <a:pt x="2729947" y="2411896"/>
                </a:cubicBezTo>
                <a:cubicBezTo>
                  <a:pt x="2753683" y="2382886"/>
                  <a:pt x="2792697" y="2365908"/>
                  <a:pt x="2809460" y="2332382"/>
                </a:cubicBezTo>
                <a:cubicBezTo>
                  <a:pt x="2818295" y="2314713"/>
                  <a:pt x="2825495" y="2296126"/>
                  <a:pt x="2835965" y="2279374"/>
                </a:cubicBezTo>
                <a:cubicBezTo>
                  <a:pt x="2900416" y="2176254"/>
                  <a:pt x="2850374" y="2264676"/>
                  <a:pt x="2902226" y="2199861"/>
                </a:cubicBezTo>
                <a:cubicBezTo>
                  <a:pt x="2912176" y="2187424"/>
                  <a:pt x="2917468" y="2171366"/>
                  <a:pt x="2928730" y="2160104"/>
                </a:cubicBezTo>
                <a:cubicBezTo>
                  <a:pt x="2955839" y="2132995"/>
                  <a:pt x="2990317" y="2127882"/>
                  <a:pt x="3021495" y="2107096"/>
                </a:cubicBezTo>
                <a:cubicBezTo>
                  <a:pt x="3031891" y="2100165"/>
                  <a:pt x="3037604" y="2087522"/>
                  <a:pt x="3048000" y="2080591"/>
                </a:cubicBezTo>
                <a:cubicBezTo>
                  <a:pt x="3100745" y="2045427"/>
                  <a:pt x="3091288" y="2062040"/>
                  <a:pt x="3140765" y="2040835"/>
                </a:cubicBezTo>
                <a:cubicBezTo>
                  <a:pt x="3158923" y="2033053"/>
                  <a:pt x="3174524" y="2018772"/>
                  <a:pt x="3193773" y="2014330"/>
                </a:cubicBezTo>
                <a:cubicBezTo>
                  <a:pt x="3232750" y="2005335"/>
                  <a:pt x="3273393" y="2006365"/>
                  <a:pt x="3313043" y="2001078"/>
                </a:cubicBezTo>
                <a:cubicBezTo>
                  <a:pt x="3361854" y="1994570"/>
                  <a:pt x="3399477" y="1987742"/>
                  <a:pt x="3445565" y="1974574"/>
                </a:cubicBezTo>
                <a:cubicBezTo>
                  <a:pt x="3458996" y="1970737"/>
                  <a:pt x="3471493" y="1963298"/>
                  <a:pt x="3485321" y="1961322"/>
                </a:cubicBezTo>
                <a:cubicBezTo>
                  <a:pt x="3533622" y="1954422"/>
                  <a:pt x="3582504" y="1952487"/>
                  <a:pt x="3631095" y="1948069"/>
                </a:cubicBezTo>
                <a:cubicBezTo>
                  <a:pt x="3733077" y="1927673"/>
                  <a:pt x="3675501" y="1940281"/>
                  <a:pt x="3803373" y="1908313"/>
                </a:cubicBezTo>
                <a:cubicBezTo>
                  <a:pt x="3838712" y="1899478"/>
                  <a:pt x="3873245" y="1886327"/>
                  <a:pt x="3909391" y="1881809"/>
                </a:cubicBezTo>
                <a:cubicBezTo>
                  <a:pt x="4055100" y="1863594"/>
                  <a:pt x="3980012" y="1872489"/>
                  <a:pt x="4134678" y="1855304"/>
                </a:cubicBezTo>
                <a:cubicBezTo>
                  <a:pt x="4161182" y="1846469"/>
                  <a:pt x="4186578" y="1833048"/>
                  <a:pt x="4214191" y="1828800"/>
                </a:cubicBezTo>
                <a:cubicBezTo>
                  <a:pt x="4301947" y="1815299"/>
                  <a:pt x="4479234" y="1802296"/>
                  <a:pt x="4479234" y="1802296"/>
                </a:cubicBezTo>
                <a:cubicBezTo>
                  <a:pt x="4546118" y="1780000"/>
                  <a:pt x="4497541" y="1805234"/>
                  <a:pt x="4545495" y="1749287"/>
                </a:cubicBezTo>
                <a:cubicBezTo>
                  <a:pt x="4641901" y="1636814"/>
                  <a:pt x="4564161" y="1747792"/>
                  <a:pt x="4625008" y="1656522"/>
                </a:cubicBezTo>
                <a:cubicBezTo>
                  <a:pt x="4630050" y="1631314"/>
                  <a:pt x="4637928" y="1577674"/>
                  <a:pt x="4651513" y="1550504"/>
                </a:cubicBezTo>
                <a:cubicBezTo>
                  <a:pt x="4658636" y="1536259"/>
                  <a:pt x="4670282" y="1524671"/>
                  <a:pt x="4678017" y="1510748"/>
                </a:cubicBezTo>
                <a:cubicBezTo>
                  <a:pt x="4756146" y="1370114"/>
                  <a:pt x="4684539" y="1481086"/>
                  <a:pt x="4744278" y="1391478"/>
                </a:cubicBezTo>
                <a:cubicBezTo>
                  <a:pt x="4770807" y="1285360"/>
                  <a:pt x="4737718" y="1392461"/>
                  <a:pt x="4810539" y="1258956"/>
                </a:cubicBezTo>
                <a:cubicBezTo>
                  <a:pt x="4821930" y="1238073"/>
                  <a:pt x="4824576" y="1212955"/>
                  <a:pt x="4837043" y="1192696"/>
                </a:cubicBezTo>
                <a:cubicBezTo>
                  <a:pt x="4860194" y="1155075"/>
                  <a:pt x="4916556" y="1086678"/>
                  <a:pt x="4916556" y="1086678"/>
                </a:cubicBezTo>
                <a:cubicBezTo>
                  <a:pt x="4929808" y="1033669"/>
                  <a:pt x="4943798" y="980840"/>
                  <a:pt x="4956313" y="927652"/>
                </a:cubicBezTo>
                <a:cubicBezTo>
                  <a:pt x="4961472" y="905726"/>
                  <a:pt x="4960902" y="882183"/>
                  <a:pt x="4969565" y="861391"/>
                </a:cubicBezTo>
                <a:cubicBezTo>
                  <a:pt x="4983263" y="828517"/>
                  <a:pt x="5004904" y="799548"/>
                  <a:pt x="5022573" y="768626"/>
                </a:cubicBezTo>
                <a:cubicBezTo>
                  <a:pt x="4967224" y="242809"/>
                  <a:pt x="5040079" y="651866"/>
                  <a:pt x="4969565" y="463826"/>
                </a:cubicBezTo>
                <a:cubicBezTo>
                  <a:pt x="4963170" y="446772"/>
                  <a:pt x="4965349" y="426631"/>
                  <a:pt x="4956313" y="410817"/>
                </a:cubicBezTo>
                <a:cubicBezTo>
                  <a:pt x="4947015" y="394545"/>
                  <a:pt x="4927801" y="386054"/>
                  <a:pt x="4916556" y="371061"/>
                </a:cubicBezTo>
                <a:cubicBezTo>
                  <a:pt x="4901101" y="350455"/>
                  <a:pt x="4893761" y="324185"/>
                  <a:pt x="4876800" y="304800"/>
                </a:cubicBezTo>
                <a:cubicBezTo>
                  <a:pt x="4862256" y="288178"/>
                  <a:pt x="4842521" y="276749"/>
                  <a:pt x="4823791" y="265043"/>
                </a:cubicBezTo>
                <a:cubicBezTo>
                  <a:pt x="4807039" y="254573"/>
                  <a:pt x="4788835" y="246562"/>
                  <a:pt x="4770782" y="238539"/>
                </a:cubicBezTo>
                <a:cubicBezTo>
                  <a:pt x="4727015" y="219087"/>
                  <a:pt x="4670205" y="199089"/>
                  <a:pt x="4625008" y="185530"/>
                </a:cubicBezTo>
                <a:cubicBezTo>
                  <a:pt x="4563403" y="167048"/>
                  <a:pt x="4502921" y="143096"/>
                  <a:pt x="4439478" y="132522"/>
                </a:cubicBezTo>
                <a:lnTo>
                  <a:pt x="4359965" y="119269"/>
                </a:lnTo>
                <a:cubicBezTo>
                  <a:pt x="4329093" y="114519"/>
                  <a:pt x="4298043" y="110952"/>
                  <a:pt x="4267200" y="106017"/>
                </a:cubicBezTo>
                <a:cubicBezTo>
                  <a:pt x="4187602" y="93282"/>
                  <a:pt x="4106863" y="85812"/>
                  <a:pt x="4028660" y="66261"/>
                </a:cubicBezTo>
                <a:cubicBezTo>
                  <a:pt x="3993321" y="57426"/>
                  <a:pt x="3958704" y="44908"/>
                  <a:pt x="3922643" y="39756"/>
                </a:cubicBezTo>
                <a:cubicBezTo>
                  <a:pt x="3865626" y="31611"/>
                  <a:pt x="3807724" y="31718"/>
                  <a:pt x="3750365" y="26504"/>
                </a:cubicBezTo>
                <a:cubicBezTo>
                  <a:pt x="3710528" y="22883"/>
                  <a:pt x="3671067" y="14789"/>
                  <a:pt x="3631095" y="13252"/>
                </a:cubicBezTo>
                <a:cubicBezTo>
                  <a:pt x="3441236" y="5950"/>
                  <a:pt x="3251200" y="4417"/>
                  <a:pt x="3061252" y="0"/>
                </a:cubicBezTo>
                <a:cubicBezTo>
                  <a:pt x="2875870" y="8426"/>
                  <a:pt x="2537385" y="17707"/>
                  <a:pt x="2305878" y="39756"/>
                </a:cubicBezTo>
                <a:cubicBezTo>
                  <a:pt x="2155997" y="54031"/>
                  <a:pt x="2238573" y="49892"/>
                  <a:pt x="2080591" y="79513"/>
                </a:cubicBezTo>
                <a:cubicBezTo>
                  <a:pt x="2049890" y="85269"/>
                  <a:pt x="2018748" y="88348"/>
                  <a:pt x="1987826" y="92765"/>
                </a:cubicBezTo>
                <a:cubicBezTo>
                  <a:pt x="1943652" y="106017"/>
                  <a:pt x="1899866" y="120639"/>
                  <a:pt x="1855304" y="132522"/>
                </a:cubicBezTo>
                <a:cubicBezTo>
                  <a:pt x="1833540" y="138326"/>
                  <a:pt x="1811031" y="140888"/>
                  <a:pt x="1789043" y="145774"/>
                </a:cubicBezTo>
                <a:cubicBezTo>
                  <a:pt x="1771263" y="149725"/>
                  <a:pt x="1753781" y="154931"/>
                  <a:pt x="1736034" y="159026"/>
                </a:cubicBezTo>
                <a:lnTo>
                  <a:pt x="1616765" y="185530"/>
                </a:lnTo>
                <a:cubicBezTo>
                  <a:pt x="1585843" y="203200"/>
                  <a:pt x="1556422" y="223802"/>
                  <a:pt x="1524000" y="238539"/>
                </a:cubicBezTo>
                <a:cubicBezTo>
                  <a:pt x="1507419" y="246076"/>
                  <a:pt x="1488504" y="246787"/>
                  <a:pt x="1470991" y="251791"/>
                </a:cubicBezTo>
                <a:cubicBezTo>
                  <a:pt x="1375901" y="278959"/>
                  <a:pt x="1499697" y="251349"/>
                  <a:pt x="1364973" y="278296"/>
                </a:cubicBezTo>
                <a:cubicBezTo>
                  <a:pt x="1315160" y="344713"/>
                  <a:pt x="1334800" y="344556"/>
                  <a:pt x="1232452" y="344556"/>
                </a:cubicBezTo>
                <a:cubicBezTo>
                  <a:pt x="1095441" y="344556"/>
                  <a:pt x="879060" y="324678"/>
                  <a:pt x="795130" y="318052"/>
                </a:cubicBezTo>
                <a:close/>
              </a:path>
            </a:pathLst>
          </a:cu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05D94E-7662-4F25-8502-05E710867EF8}"/>
              </a:ext>
            </a:extLst>
          </p:cNvPr>
          <p:cNvSpPr/>
          <p:nvPr/>
        </p:nvSpPr>
        <p:spPr>
          <a:xfrm>
            <a:off x="5433391" y="2875722"/>
            <a:ext cx="4042684" cy="3366052"/>
          </a:xfrm>
          <a:custGeom>
            <a:avLst/>
            <a:gdLst>
              <a:gd name="connsiteX0" fmla="*/ 4041913 w 4042684"/>
              <a:gd name="connsiteY0" fmla="*/ 225287 h 3366052"/>
              <a:gd name="connsiteX1" fmla="*/ 3922644 w 4042684"/>
              <a:gd name="connsiteY1" fmla="*/ 185530 h 3366052"/>
              <a:gd name="connsiteX2" fmla="*/ 3776870 w 4042684"/>
              <a:gd name="connsiteY2" fmla="*/ 159026 h 3366052"/>
              <a:gd name="connsiteX3" fmla="*/ 3737113 w 4042684"/>
              <a:gd name="connsiteY3" fmla="*/ 132521 h 3366052"/>
              <a:gd name="connsiteX4" fmla="*/ 3551583 w 4042684"/>
              <a:gd name="connsiteY4" fmla="*/ 66261 h 3366052"/>
              <a:gd name="connsiteX5" fmla="*/ 3498574 w 4042684"/>
              <a:gd name="connsiteY5" fmla="*/ 53008 h 3366052"/>
              <a:gd name="connsiteX6" fmla="*/ 3352800 w 4042684"/>
              <a:gd name="connsiteY6" fmla="*/ 0 h 3366052"/>
              <a:gd name="connsiteX7" fmla="*/ 3008244 w 4042684"/>
              <a:gd name="connsiteY7" fmla="*/ 13252 h 3366052"/>
              <a:gd name="connsiteX8" fmla="*/ 2915479 w 4042684"/>
              <a:gd name="connsiteY8" fmla="*/ 26504 h 3366052"/>
              <a:gd name="connsiteX9" fmla="*/ 2663687 w 4042684"/>
              <a:gd name="connsiteY9" fmla="*/ 39756 h 3366052"/>
              <a:gd name="connsiteX10" fmla="*/ 2517913 w 4042684"/>
              <a:gd name="connsiteY10" fmla="*/ 79513 h 3366052"/>
              <a:gd name="connsiteX11" fmla="*/ 2398644 w 4042684"/>
              <a:gd name="connsiteY11" fmla="*/ 119269 h 3366052"/>
              <a:gd name="connsiteX12" fmla="*/ 2332383 w 4042684"/>
              <a:gd name="connsiteY12" fmla="*/ 132521 h 3366052"/>
              <a:gd name="connsiteX13" fmla="*/ 2266122 w 4042684"/>
              <a:gd name="connsiteY13" fmla="*/ 159026 h 3366052"/>
              <a:gd name="connsiteX14" fmla="*/ 2226366 w 4042684"/>
              <a:gd name="connsiteY14" fmla="*/ 185530 h 3366052"/>
              <a:gd name="connsiteX15" fmla="*/ 2014331 w 4042684"/>
              <a:gd name="connsiteY15" fmla="*/ 238539 h 3366052"/>
              <a:gd name="connsiteX16" fmla="*/ 1987826 w 4042684"/>
              <a:gd name="connsiteY16" fmla="*/ 265043 h 3366052"/>
              <a:gd name="connsiteX17" fmla="*/ 1948070 w 4042684"/>
              <a:gd name="connsiteY17" fmla="*/ 278295 h 3366052"/>
              <a:gd name="connsiteX18" fmla="*/ 1881809 w 4042684"/>
              <a:gd name="connsiteY18" fmla="*/ 304800 h 3366052"/>
              <a:gd name="connsiteX19" fmla="*/ 1802296 w 4042684"/>
              <a:gd name="connsiteY19" fmla="*/ 331304 h 3366052"/>
              <a:gd name="connsiteX20" fmla="*/ 1736035 w 4042684"/>
              <a:gd name="connsiteY20" fmla="*/ 357808 h 3366052"/>
              <a:gd name="connsiteX21" fmla="*/ 1616766 w 4042684"/>
              <a:gd name="connsiteY21" fmla="*/ 397565 h 3366052"/>
              <a:gd name="connsiteX22" fmla="*/ 1524000 w 4042684"/>
              <a:gd name="connsiteY22" fmla="*/ 477078 h 3366052"/>
              <a:gd name="connsiteX23" fmla="*/ 1431235 w 4042684"/>
              <a:gd name="connsiteY23" fmla="*/ 609600 h 3366052"/>
              <a:gd name="connsiteX24" fmla="*/ 1378226 w 4042684"/>
              <a:gd name="connsiteY24" fmla="*/ 662608 h 3366052"/>
              <a:gd name="connsiteX25" fmla="*/ 1298713 w 4042684"/>
              <a:gd name="connsiteY25" fmla="*/ 702365 h 3366052"/>
              <a:gd name="connsiteX26" fmla="*/ 1258957 w 4042684"/>
              <a:gd name="connsiteY26" fmla="*/ 742121 h 3366052"/>
              <a:gd name="connsiteX27" fmla="*/ 1179444 w 4042684"/>
              <a:gd name="connsiteY27" fmla="*/ 781878 h 3366052"/>
              <a:gd name="connsiteX28" fmla="*/ 1126435 w 4042684"/>
              <a:gd name="connsiteY28" fmla="*/ 834887 h 3366052"/>
              <a:gd name="connsiteX29" fmla="*/ 1046922 w 4042684"/>
              <a:gd name="connsiteY29" fmla="*/ 874643 h 3366052"/>
              <a:gd name="connsiteX30" fmla="*/ 1020418 w 4042684"/>
              <a:gd name="connsiteY30" fmla="*/ 914400 h 3366052"/>
              <a:gd name="connsiteX31" fmla="*/ 954157 w 4042684"/>
              <a:gd name="connsiteY31" fmla="*/ 967408 h 3366052"/>
              <a:gd name="connsiteX32" fmla="*/ 914400 w 4042684"/>
              <a:gd name="connsiteY32" fmla="*/ 980661 h 3366052"/>
              <a:gd name="connsiteX33" fmla="*/ 821635 w 4042684"/>
              <a:gd name="connsiteY33" fmla="*/ 1073426 h 3366052"/>
              <a:gd name="connsiteX34" fmla="*/ 768626 w 4042684"/>
              <a:gd name="connsiteY34" fmla="*/ 1099930 h 3366052"/>
              <a:gd name="connsiteX35" fmla="*/ 675861 w 4042684"/>
              <a:gd name="connsiteY35" fmla="*/ 1166191 h 3366052"/>
              <a:gd name="connsiteX36" fmla="*/ 596348 w 4042684"/>
              <a:gd name="connsiteY36" fmla="*/ 1219200 h 3366052"/>
              <a:gd name="connsiteX37" fmla="*/ 556592 w 4042684"/>
              <a:gd name="connsiteY37" fmla="*/ 1272208 h 3366052"/>
              <a:gd name="connsiteX38" fmla="*/ 530087 w 4042684"/>
              <a:gd name="connsiteY38" fmla="*/ 1311965 h 3366052"/>
              <a:gd name="connsiteX39" fmla="*/ 490331 w 4042684"/>
              <a:gd name="connsiteY39" fmla="*/ 1351721 h 3366052"/>
              <a:gd name="connsiteX40" fmla="*/ 463826 w 4042684"/>
              <a:gd name="connsiteY40" fmla="*/ 1404730 h 3366052"/>
              <a:gd name="connsiteX41" fmla="*/ 437322 w 4042684"/>
              <a:gd name="connsiteY41" fmla="*/ 1444487 h 3366052"/>
              <a:gd name="connsiteX42" fmla="*/ 424070 w 4042684"/>
              <a:gd name="connsiteY42" fmla="*/ 1497495 h 3366052"/>
              <a:gd name="connsiteX43" fmla="*/ 344557 w 4042684"/>
              <a:gd name="connsiteY43" fmla="*/ 1603513 h 3366052"/>
              <a:gd name="connsiteX44" fmla="*/ 304800 w 4042684"/>
              <a:gd name="connsiteY44" fmla="*/ 1696278 h 3366052"/>
              <a:gd name="connsiteX45" fmla="*/ 291548 w 4042684"/>
              <a:gd name="connsiteY45" fmla="*/ 1736035 h 3366052"/>
              <a:gd name="connsiteX46" fmla="*/ 265044 w 4042684"/>
              <a:gd name="connsiteY46" fmla="*/ 1789043 h 3366052"/>
              <a:gd name="connsiteX47" fmla="*/ 225287 w 4042684"/>
              <a:gd name="connsiteY47" fmla="*/ 1895061 h 3366052"/>
              <a:gd name="connsiteX48" fmla="*/ 159026 w 4042684"/>
              <a:gd name="connsiteY48" fmla="*/ 2027582 h 3366052"/>
              <a:gd name="connsiteX49" fmla="*/ 132522 w 4042684"/>
              <a:gd name="connsiteY49" fmla="*/ 2093843 h 3366052"/>
              <a:gd name="connsiteX50" fmla="*/ 106018 w 4042684"/>
              <a:gd name="connsiteY50" fmla="*/ 2146852 h 3366052"/>
              <a:gd name="connsiteX51" fmla="*/ 92766 w 4042684"/>
              <a:gd name="connsiteY51" fmla="*/ 2199861 h 3366052"/>
              <a:gd name="connsiteX52" fmla="*/ 53009 w 4042684"/>
              <a:gd name="connsiteY52" fmla="*/ 2319130 h 3366052"/>
              <a:gd name="connsiteX53" fmla="*/ 39757 w 4042684"/>
              <a:gd name="connsiteY53" fmla="*/ 2372139 h 3366052"/>
              <a:gd name="connsiteX54" fmla="*/ 26505 w 4042684"/>
              <a:gd name="connsiteY54" fmla="*/ 2438400 h 3366052"/>
              <a:gd name="connsiteX55" fmla="*/ 13252 w 4042684"/>
              <a:gd name="connsiteY55" fmla="*/ 2478156 h 3366052"/>
              <a:gd name="connsiteX56" fmla="*/ 0 w 4042684"/>
              <a:gd name="connsiteY56" fmla="*/ 2531165 h 3366052"/>
              <a:gd name="connsiteX57" fmla="*/ 13252 w 4042684"/>
              <a:gd name="connsiteY57" fmla="*/ 2809461 h 3366052"/>
              <a:gd name="connsiteX58" fmla="*/ 39757 w 4042684"/>
              <a:gd name="connsiteY58" fmla="*/ 2875721 h 3366052"/>
              <a:gd name="connsiteX59" fmla="*/ 53009 w 4042684"/>
              <a:gd name="connsiteY59" fmla="*/ 2955235 h 3366052"/>
              <a:gd name="connsiteX60" fmla="*/ 66261 w 4042684"/>
              <a:gd name="connsiteY60" fmla="*/ 2994991 h 3366052"/>
              <a:gd name="connsiteX61" fmla="*/ 106018 w 4042684"/>
              <a:gd name="connsiteY61" fmla="*/ 3008243 h 3366052"/>
              <a:gd name="connsiteX62" fmla="*/ 132522 w 4042684"/>
              <a:gd name="connsiteY62" fmla="*/ 3034748 h 3366052"/>
              <a:gd name="connsiteX63" fmla="*/ 225287 w 4042684"/>
              <a:gd name="connsiteY63" fmla="*/ 3061252 h 3366052"/>
              <a:gd name="connsiteX64" fmla="*/ 318052 w 4042684"/>
              <a:gd name="connsiteY64" fmla="*/ 3140765 h 3366052"/>
              <a:gd name="connsiteX65" fmla="*/ 384313 w 4042684"/>
              <a:gd name="connsiteY65" fmla="*/ 3167269 h 3366052"/>
              <a:gd name="connsiteX66" fmla="*/ 503583 w 4042684"/>
              <a:gd name="connsiteY66" fmla="*/ 3193774 h 3366052"/>
              <a:gd name="connsiteX67" fmla="*/ 583096 w 4042684"/>
              <a:gd name="connsiteY67" fmla="*/ 3233530 h 3366052"/>
              <a:gd name="connsiteX68" fmla="*/ 742122 w 4042684"/>
              <a:gd name="connsiteY68" fmla="*/ 3260035 h 3366052"/>
              <a:gd name="connsiteX69" fmla="*/ 781879 w 4042684"/>
              <a:gd name="connsiteY69" fmla="*/ 3273287 h 3366052"/>
              <a:gd name="connsiteX70" fmla="*/ 821635 w 4042684"/>
              <a:gd name="connsiteY70" fmla="*/ 3299791 h 3366052"/>
              <a:gd name="connsiteX71" fmla="*/ 1020418 w 4042684"/>
              <a:gd name="connsiteY71" fmla="*/ 3326295 h 3366052"/>
              <a:gd name="connsiteX72" fmla="*/ 1258957 w 4042684"/>
              <a:gd name="connsiteY72" fmla="*/ 3366052 h 3366052"/>
              <a:gd name="connsiteX73" fmla="*/ 1643270 w 4042684"/>
              <a:gd name="connsiteY73" fmla="*/ 3352800 h 3366052"/>
              <a:gd name="connsiteX74" fmla="*/ 1749287 w 4042684"/>
              <a:gd name="connsiteY74" fmla="*/ 3326295 h 3366052"/>
              <a:gd name="connsiteX75" fmla="*/ 1815548 w 4042684"/>
              <a:gd name="connsiteY75" fmla="*/ 3299791 h 3366052"/>
              <a:gd name="connsiteX76" fmla="*/ 1895061 w 4042684"/>
              <a:gd name="connsiteY76" fmla="*/ 3273287 h 3366052"/>
              <a:gd name="connsiteX77" fmla="*/ 1934818 w 4042684"/>
              <a:gd name="connsiteY77" fmla="*/ 3260035 h 3366052"/>
              <a:gd name="connsiteX78" fmla="*/ 1974574 w 4042684"/>
              <a:gd name="connsiteY78" fmla="*/ 3246782 h 3366052"/>
              <a:gd name="connsiteX79" fmla="*/ 2120348 w 4042684"/>
              <a:gd name="connsiteY79" fmla="*/ 3233530 h 3366052"/>
              <a:gd name="connsiteX80" fmla="*/ 2332383 w 4042684"/>
              <a:gd name="connsiteY80" fmla="*/ 3180521 h 3366052"/>
              <a:gd name="connsiteX81" fmla="*/ 2451652 w 4042684"/>
              <a:gd name="connsiteY81" fmla="*/ 3140765 h 3366052"/>
              <a:gd name="connsiteX82" fmla="*/ 2531166 w 4042684"/>
              <a:gd name="connsiteY82" fmla="*/ 3127513 h 3366052"/>
              <a:gd name="connsiteX83" fmla="*/ 2690192 w 4042684"/>
              <a:gd name="connsiteY83" fmla="*/ 3061252 h 3366052"/>
              <a:gd name="connsiteX84" fmla="*/ 2769705 w 4042684"/>
              <a:gd name="connsiteY84" fmla="*/ 3008243 h 3366052"/>
              <a:gd name="connsiteX85" fmla="*/ 2849218 w 4042684"/>
              <a:gd name="connsiteY85" fmla="*/ 2955235 h 3366052"/>
              <a:gd name="connsiteX86" fmla="*/ 2888974 w 4042684"/>
              <a:gd name="connsiteY86" fmla="*/ 2928730 h 3366052"/>
              <a:gd name="connsiteX87" fmla="*/ 2941983 w 4042684"/>
              <a:gd name="connsiteY87" fmla="*/ 2915478 h 3366052"/>
              <a:gd name="connsiteX88" fmla="*/ 3034748 w 4042684"/>
              <a:gd name="connsiteY88" fmla="*/ 2888974 h 3366052"/>
              <a:gd name="connsiteX89" fmla="*/ 3074505 w 4042684"/>
              <a:gd name="connsiteY89" fmla="*/ 2875721 h 3366052"/>
              <a:gd name="connsiteX90" fmla="*/ 3167270 w 4042684"/>
              <a:gd name="connsiteY90" fmla="*/ 2796208 h 3366052"/>
              <a:gd name="connsiteX91" fmla="*/ 3207026 w 4042684"/>
              <a:gd name="connsiteY91" fmla="*/ 2729948 h 3366052"/>
              <a:gd name="connsiteX92" fmla="*/ 3233531 w 4042684"/>
              <a:gd name="connsiteY92" fmla="*/ 2703443 h 3366052"/>
              <a:gd name="connsiteX93" fmla="*/ 3260035 w 4042684"/>
              <a:gd name="connsiteY93" fmla="*/ 2663687 h 3366052"/>
              <a:gd name="connsiteX94" fmla="*/ 3299792 w 4042684"/>
              <a:gd name="connsiteY94" fmla="*/ 2597426 h 3366052"/>
              <a:gd name="connsiteX95" fmla="*/ 3326296 w 4042684"/>
              <a:gd name="connsiteY95" fmla="*/ 2531165 h 3366052"/>
              <a:gd name="connsiteX96" fmla="*/ 3379305 w 4042684"/>
              <a:gd name="connsiteY96" fmla="*/ 2464904 h 3366052"/>
              <a:gd name="connsiteX97" fmla="*/ 3405809 w 4042684"/>
              <a:gd name="connsiteY97" fmla="*/ 2398643 h 3366052"/>
              <a:gd name="connsiteX98" fmla="*/ 3419061 w 4042684"/>
              <a:gd name="connsiteY98" fmla="*/ 2332382 h 3366052"/>
              <a:gd name="connsiteX99" fmla="*/ 3445566 w 4042684"/>
              <a:gd name="connsiteY99" fmla="*/ 2279374 h 3366052"/>
              <a:gd name="connsiteX100" fmla="*/ 3458818 w 4042684"/>
              <a:gd name="connsiteY100" fmla="*/ 2226365 h 3366052"/>
              <a:gd name="connsiteX101" fmla="*/ 3432313 w 4042684"/>
              <a:gd name="connsiteY101" fmla="*/ 2027582 h 3366052"/>
              <a:gd name="connsiteX102" fmla="*/ 3405809 w 4042684"/>
              <a:gd name="connsiteY102" fmla="*/ 1974574 h 3366052"/>
              <a:gd name="connsiteX103" fmla="*/ 3405809 w 4042684"/>
              <a:gd name="connsiteY103" fmla="*/ 1709530 h 3366052"/>
              <a:gd name="connsiteX104" fmla="*/ 3419061 w 4042684"/>
              <a:gd name="connsiteY104" fmla="*/ 1656521 h 3366052"/>
              <a:gd name="connsiteX105" fmla="*/ 3458818 w 4042684"/>
              <a:gd name="connsiteY105" fmla="*/ 1603513 h 3366052"/>
              <a:gd name="connsiteX106" fmla="*/ 3511826 w 4042684"/>
              <a:gd name="connsiteY106" fmla="*/ 1524000 h 3366052"/>
              <a:gd name="connsiteX107" fmla="*/ 3538331 w 4042684"/>
              <a:gd name="connsiteY107" fmla="*/ 1470991 h 3366052"/>
              <a:gd name="connsiteX108" fmla="*/ 3617844 w 4042684"/>
              <a:gd name="connsiteY108" fmla="*/ 1431235 h 3366052"/>
              <a:gd name="connsiteX109" fmla="*/ 3644348 w 4042684"/>
              <a:gd name="connsiteY109" fmla="*/ 1404730 h 3366052"/>
              <a:gd name="connsiteX110" fmla="*/ 3737113 w 4042684"/>
              <a:gd name="connsiteY110" fmla="*/ 1351721 h 3366052"/>
              <a:gd name="connsiteX111" fmla="*/ 3776870 w 4042684"/>
              <a:gd name="connsiteY111" fmla="*/ 1338469 h 3366052"/>
              <a:gd name="connsiteX112" fmla="*/ 3816626 w 4042684"/>
              <a:gd name="connsiteY112" fmla="*/ 1298713 h 3366052"/>
              <a:gd name="connsiteX113" fmla="*/ 3856383 w 4042684"/>
              <a:gd name="connsiteY113" fmla="*/ 1285461 h 3366052"/>
              <a:gd name="connsiteX114" fmla="*/ 3909392 w 4042684"/>
              <a:gd name="connsiteY114" fmla="*/ 1205948 h 3366052"/>
              <a:gd name="connsiteX115" fmla="*/ 3935896 w 4042684"/>
              <a:gd name="connsiteY115" fmla="*/ 1166191 h 3366052"/>
              <a:gd name="connsiteX116" fmla="*/ 3962400 w 4042684"/>
              <a:gd name="connsiteY116" fmla="*/ 1060174 h 3366052"/>
              <a:gd name="connsiteX117" fmla="*/ 3975652 w 4042684"/>
              <a:gd name="connsiteY117" fmla="*/ 1007165 h 3366052"/>
              <a:gd name="connsiteX118" fmla="*/ 4002157 w 4042684"/>
              <a:gd name="connsiteY118" fmla="*/ 980661 h 3366052"/>
              <a:gd name="connsiteX119" fmla="*/ 4015409 w 4042684"/>
              <a:gd name="connsiteY119" fmla="*/ 887895 h 3366052"/>
              <a:gd name="connsiteX120" fmla="*/ 4028661 w 4042684"/>
              <a:gd name="connsiteY120" fmla="*/ 848139 h 3366052"/>
              <a:gd name="connsiteX121" fmla="*/ 4015409 w 4042684"/>
              <a:gd name="connsiteY121" fmla="*/ 569843 h 3366052"/>
              <a:gd name="connsiteX122" fmla="*/ 3975652 w 4042684"/>
              <a:gd name="connsiteY122" fmla="*/ 490330 h 3366052"/>
              <a:gd name="connsiteX123" fmla="*/ 3975652 w 4042684"/>
              <a:gd name="connsiteY123" fmla="*/ 238539 h 3366052"/>
              <a:gd name="connsiteX124" fmla="*/ 4041913 w 4042684"/>
              <a:gd name="connsiteY124" fmla="*/ 225287 h 336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4042684" h="3366052">
                <a:moveTo>
                  <a:pt x="4041913" y="225287"/>
                </a:moveTo>
                <a:cubicBezTo>
                  <a:pt x="4033078" y="216452"/>
                  <a:pt x="3974954" y="195041"/>
                  <a:pt x="3922644" y="185530"/>
                </a:cubicBezTo>
                <a:cubicBezTo>
                  <a:pt x="3748533" y="153874"/>
                  <a:pt x="3897101" y="189083"/>
                  <a:pt x="3776870" y="159026"/>
                </a:cubicBezTo>
                <a:cubicBezTo>
                  <a:pt x="3763618" y="150191"/>
                  <a:pt x="3751613" y="139112"/>
                  <a:pt x="3737113" y="132521"/>
                </a:cubicBezTo>
                <a:cubicBezTo>
                  <a:pt x="3706567" y="118637"/>
                  <a:pt x="3591671" y="78287"/>
                  <a:pt x="3551583" y="66261"/>
                </a:cubicBezTo>
                <a:cubicBezTo>
                  <a:pt x="3534138" y="61027"/>
                  <a:pt x="3516019" y="58242"/>
                  <a:pt x="3498574" y="53008"/>
                </a:cubicBezTo>
                <a:cubicBezTo>
                  <a:pt x="3430516" y="32590"/>
                  <a:pt x="3416032" y="25292"/>
                  <a:pt x="3352800" y="0"/>
                </a:cubicBezTo>
                <a:cubicBezTo>
                  <a:pt x="3237948" y="4417"/>
                  <a:pt x="3122970" y="6299"/>
                  <a:pt x="3008244" y="13252"/>
                </a:cubicBezTo>
                <a:cubicBezTo>
                  <a:pt x="2977066" y="15142"/>
                  <a:pt x="2946623" y="24108"/>
                  <a:pt x="2915479" y="26504"/>
                </a:cubicBezTo>
                <a:cubicBezTo>
                  <a:pt x="2831680" y="32950"/>
                  <a:pt x="2747618" y="35339"/>
                  <a:pt x="2663687" y="39756"/>
                </a:cubicBezTo>
                <a:cubicBezTo>
                  <a:pt x="2552299" y="95452"/>
                  <a:pt x="2678369" y="39400"/>
                  <a:pt x="2517913" y="79513"/>
                </a:cubicBezTo>
                <a:cubicBezTo>
                  <a:pt x="2477257" y="89677"/>
                  <a:pt x="2438400" y="106017"/>
                  <a:pt x="2398644" y="119269"/>
                </a:cubicBezTo>
                <a:cubicBezTo>
                  <a:pt x="2377275" y="126392"/>
                  <a:pt x="2354470" y="128104"/>
                  <a:pt x="2332383" y="132521"/>
                </a:cubicBezTo>
                <a:cubicBezTo>
                  <a:pt x="2310296" y="141356"/>
                  <a:pt x="2287399" y="148387"/>
                  <a:pt x="2266122" y="159026"/>
                </a:cubicBezTo>
                <a:cubicBezTo>
                  <a:pt x="2251877" y="166149"/>
                  <a:pt x="2241068" y="179404"/>
                  <a:pt x="2226366" y="185530"/>
                </a:cubicBezTo>
                <a:cubicBezTo>
                  <a:pt x="2122780" y="228691"/>
                  <a:pt x="2114805" y="224186"/>
                  <a:pt x="2014331" y="238539"/>
                </a:cubicBezTo>
                <a:cubicBezTo>
                  <a:pt x="2005496" y="247374"/>
                  <a:pt x="1998540" y="258615"/>
                  <a:pt x="1987826" y="265043"/>
                </a:cubicBezTo>
                <a:cubicBezTo>
                  <a:pt x="1975848" y="272230"/>
                  <a:pt x="1961149" y="273390"/>
                  <a:pt x="1948070" y="278295"/>
                </a:cubicBezTo>
                <a:cubicBezTo>
                  <a:pt x="1925796" y="286648"/>
                  <a:pt x="1904165" y="296670"/>
                  <a:pt x="1881809" y="304800"/>
                </a:cubicBezTo>
                <a:cubicBezTo>
                  <a:pt x="1855553" y="314348"/>
                  <a:pt x="1828236" y="320928"/>
                  <a:pt x="1802296" y="331304"/>
                </a:cubicBezTo>
                <a:cubicBezTo>
                  <a:pt x="1780209" y="340139"/>
                  <a:pt x="1758603" y="350285"/>
                  <a:pt x="1736035" y="357808"/>
                </a:cubicBezTo>
                <a:cubicBezTo>
                  <a:pt x="1564849" y="414871"/>
                  <a:pt x="1824143" y="314614"/>
                  <a:pt x="1616766" y="397565"/>
                </a:cubicBezTo>
                <a:cubicBezTo>
                  <a:pt x="1552495" y="461836"/>
                  <a:pt x="1584549" y="436713"/>
                  <a:pt x="1524000" y="477078"/>
                </a:cubicBezTo>
                <a:cubicBezTo>
                  <a:pt x="1485896" y="572340"/>
                  <a:pt x="1514316" y="526519"/>
                  <a:pt x="1431235" y="609600"/>
                </a:cubicBezTo>
                <a:cubicBezTo>
                  <a:pt x="1413565" y="627269"/>
                  <a:pt x="1401932" y="654705"/>
                  <a:pt x="1378226" y="662608"/>
                </a:cubicBezTo>
                <a:cubicBezTo>
                  <a:pt x="1338383" y="675890"/>
                  <a:pt x="1332964" y="673822"/>
                  <a:pt x="1298713" y="702365"/>
                </a:cubicBezTo>
                <a:cubicBezTo>
                  <a:pt x="1284316" y="714363"/>
                  <a:pt x="1274551" y="731725"/>
                  <a:pt x="1258957" y="742121"/>
                </a:cubicBezTo>
                <a:cubicBezTo>
                  <a:pt x="1153141" y="812665"/>
                  <a:pt x="1288913" y="688048"/>
                  <a:pt x="1179444" y="781878"/>
                </a:cubicBezTo>
                <a:cubicBezTo>
                  <a:pt x="1160471" y="798140"/>
                  <a:pt x="1150141" y="826985"/>
                  <a:pt x="1126435" y="834887"/>
                </a:cubicBezTo>
                <a:cubicBezTo>
                  <a:pt x="1071569" y="853176"/>
                  <a:pt x="1098302" y="840391"/>
                  <a:pt x="1046922" y="874643"/>
                </a:cubicBezTo>
                <a:cubicBezTo>
                  <a:pt x="1038087" y="887895"/>
                  <a:pt x="1030368" y="901963"/>
                  <a:pt x="1020418" y="914400"/>
                </a:cubicBezTo>
                <a:cubicBezTo>
                  <a:pt x="1003984" y="934942"/>
                  <a:pt x="977114" y="955929"/>
                  <a:pt x="954157" y="967408"/>
                </a:cubicBezTo>
                <a:cubicBezTo>
                  <a:pt x="941663" y="973655"/>
                  <a:pt x="927652" y="976243"/>
                  <a:pt x="914400" y="980661"/>
                </a:cubicBezTo>
                <a:cubicBezTo>
                  <a:pt x="883478" y="1011583"/>
                  <a:pt x="860748" y="1053870"/>
                  <a:pt x="821635" y="1073426"/>
                </a:cubicBezTo>
                <a:cubicBezTo>
                  <a:pt x="803965" y="1082261"/>
                  <a:pt x="785778" y="1090129"/>
                  <a:pt x="768626" y="1099930"/>
                </a:cubicBezTo>
                <a:cubicBezTo>
                  <a:pt x="735131" y="1119070"/>
                  <a:pt x="707445" y="1144082"/>
                  <a:pt x="675861" y="1166191"/>
                </a:cubicBezTo>
                <a:cubicBezTo>
                  <a:pt x="649765" y="1184458"/>
                  <a:pt x="615461" y="1193717"/>
                  <a:pt x="596348" y="1219200"/>
                </a:cubicBezTo>
                <a:cubicBezTo>
                  <a:pt x="583096" y="1236869"/>
                  <a:pt x="569430" y="1254235"/>
                  <a:pt x="556592" y="1272208"/>
                </a:cubicBezTo>
                <a:cubicBezTo>
                  <a:pt x="547334" y="1285169"/>
                  <a:pt x="540283" y="1299729"/>
                  <a:pt x="530087" y="1311965"/>
                </a:cubicBezTo>
                <a:cubicBezTo>
                  <a:pt x="518089" y="1326362"/>
                  <a:pt x="501224" y="1336471"/>
                  <a:pt x="490331" y="1351721"/>
                </a:cubicBezTo>
                <a:cubicBezTo>
                  <a:pt x="478848" y="1367797"/>
                  <a:pt x="473627" y="1387578"/>
                  <a:pt x="463826" y="1404730"/>
                </a:cubicBezTo>
                <a:cubicBezTo>
                  <a:pt x="455924" y="1418559"/>
                  <a:pt x="446157" y="1431235"/>
                  <a:pt x="437322" y="1444487"/>
                </a:cubicBezTo>
                <a:cubicBezTo>
                  <a:pt x="432905" y="1462156"/>
                  <a:pt x="432215" y="1481205"/>
                  <a:pt x="424070" y="1497495"/>
                </a:cubicBezTo>
                <a:cubicBezTo>
                  <a:pt x="394101" y="1557432"/>
                  <a:pt x="381829" y="1566239"/>
                  <a:pt x="344557" y="1603513"/>
                </a:cubicBezTo>
                <a:cubicBezTo>
                  <a:pt x="313555" y="1758523"/>
                  <a:pt x="355719" y="1611414"/>
                  <a:pt x="304800" y="1696278"/>
                </a:cubicBezTo>
                <a:cubicBezTo>
                  <a:pt x="297613" y="1708256"/>
                  <a:pt x="297051" y="1723195"/>
                  <a:pt x="291548" y="1736035"/>
                </a:cubicBezTo>
                <a:cubicBezTo>
                  <a:pt x="283766" y="1754193"/>
                  <a:pt x="272826" y="1770885"/>
                  <a:pt x="265044" y="1789043"/>
                </a:cubicBezTo>
                <a:cubicBezTo>
                  <a:pt x="206456" y="1925750"/>
                  <a:pt x="321374" y="1689162"/>
                  <a:pt x="225287" y="1895061"/>
                </a:cubicBezTo>
                <a:cubicBezTo>
                  <a:pt x="204401" y="1939815"/>
                  <a:pt x="177368" y="1981727"/>
                  <a:pt x="159026" y="2027582"/>
                </a:cubicBezTo>
                <a:cubicBezTo>
                  <a:pt x="150191" y="2049669"/>
                  <a:pt x="142183" y="2072105"/>
                  <a:pt x="132522" y="2093843"/>
                </a:cubicBezTo>
                <a:cubicBezTo>
                  <a:pt x="124499" y="2111896"/>
                  <a:pt x="112954" y="2128355"/>
                  <a:pt x="106018" y="2146852"/>
                </a:cubicBezTo>
                <a:cubicBezTo>
                  <a:pt x="99623" y="2163906"/>
                  <a:pt x="98122" y="2182453"/>
                  <a:pt x="92766" y="2199861"/>
                </a:cubicBezTo>
                <a:cubicBezTo>
                  <a:pt x="80442" y="2239915"/>
                  <a:pt x="63173" y="2278474"/>
                  <a:pt x="53009" y="2319130"/>
                </a:cubicBezTo>
                <a:cubicBezTo>
                  <a:pt x="48592" y="2336800"/>
                  <a:pt x="43708" y="2354359"/>
                  <a:pt x="39757" y="2372139"/>
                </a:cubicBezTo>
                <a:cubicBezTo>
                  <a:pt x="34871" y="2394127"/>
                  <a:pt x="31968" y="2416548"/>
                  <a:pt x="26505" y="2438400"/>
                </a:cubicBezTo>
                <a:cubicBezTo>
                  <a:pt x="23117" y="2451952"/>
                  <a:pt x="17090" y="2464725"/>
                  <a:pt x="13252" y="2478156"/>
                </a:cubicBezTo>
                <a:cubicBezTo>
                  <a:pt x="8248" y="2495669"/>
                  <a:pt x="4417" y="2513495"/>
                  <a:pt x="0" y="2531165"/>
                </a:cubicBezTo>
                <a:cubicBezTo>
                  <a:pt x="4417" y="2623930"/>
                  <a:pt x="2607" y="2717203"/>
                  <a:pt x="13252" y="2809461"/>
                </a:cubicBezTo>
                <a:cubicBezTo>
                  <a:pt x="15979" y="2833092"/>
                  <a:pt x="33498" y="2852771"/>
                  <a:pt x="39757" y="2875721"/>
                </a:cubicBezTo>
                <a:cubicBezTo>
                  <a:pt x="46827" y="2901644"/>
                  <a:pt x="47180" y="2929005"/>
                  <a:pt x="53009" y="2955235"/>
                </a:cubicBezTo>
                <a:cubicBezTo>
                  <a:pt x="56039" y="2968871"/>
                  <a:pt x="56383" y="2985114"/>
                  <a:pt x="66261" y="2994991"/>
                </a:cubicBezTo>
                <a:cubicBezTo>
                  <a:pt x="76139" y="3004869"/>
                  <a:pt x="92766" y="3003826"/>
                  <a:pt x="106018" y="3008243"/>
                </a:cubicBezTo>
                <a:cubicBezTo>
                  <a:pt x="114853" y="3017078"/>
                  <a:pt x="121808" y="3028320"/>
                  <a:pt x="132522" y="3034748"/>
                </a:cubicBezTo>
                <a:cubicBezTo>
                  <a:pt x="146100" y="3042895"/>
                  <a:pt x="215387" y="3058777"/>
                  <a:pt x="225287" y="3061252"/>
                </a:cubicBezTo>
                <a:cubicBezTo>
                  <a:pt x="255001" y="3090965"/>
                  <a:pt x="280050" y="3117964"/>
                  <a:pt x="318052" y="3140765"/>
                </a:cubicBezTo>
                <a:cubicBezTo>
                  <a:pt x="338450" y="3153004"/>
                  <a:pt x="362039" y="3158916"/>
                  <a:pt x="384313" y="3167269"/>
                </a:cubicBezTo>
                <a:cubicBezTo>
                  <a:pt x="436510" y="3186843"/>
                  <a:pt x="435395" y="3182409"/>
                  <a:pt x="503583" y="3193774"/>
                </a:cubicBezTo>
                <a:cubicBezTo>
                  <a:pt x="530087" y="3207026"/>
                  <a:pt x="555247" y="3223403"/>
                  <a:pt x="583096" y="3233530"/>
                </a:cubicBezTo>
                <a:cubicBezTo>
                  <a:pt x="608170" y="3242648"/>
                  <a:pt x="726650" y="3257825"/>
                  <a:pt x="742122" y="3260035"/>
                </a:cubicBezTo>
                <a:cubicBezTo>
                  <a:pt x="755374" y="3264452"/>
                  <a:pt x="769385" y="3267040"/>
                  <a:pt x="781879" y="3273287"/>
                </a:cubicBezTo>
                <a:cubicBezTo>
                  <a:pt x="796125" y="3280410"/>
                  <a:pt x="806087" y="3296336"/>
                  <a:pt x="821635" y="3299791"/>
                </a:cubicBezTo>
                <a:cubicBezTo>
                  <a:pt x="886891" y="3314292"/>
                  <a:pt x="954410" y="3315734"/>
                  <a:pt x="1020418" y="3326295"/>
                </a:cubicBezTo>
                <a:cubicBezTo>
                  <a:pt x="1379231" y="3383705"/>
                  <a:pt x="956946" y="3328301"/>
                  <a:pt x="1258957" y="3366052"/>
                </a:cubicBezTo>
                <a:cubicBezTo>
                  <a:pt x="1387061" y="3361635"/>
                  <a:pt x="1515311" y="3360327"/>
                  <a:pt x="1643270" y="3352800"/>
                </a:cubicBezTo>
                <a:cubicBezTo>
                  <a:pt x="1674545" y="3350960"/>
                  <a:pt x="1718355" y="3337895"/>
                  <a:pt x="1749287" y="3326295"/>
                </a:cubicBezTo>
                <a:cubicBezTo>
                  <a:pt x="1771561" y="3317942"/>
                  <a:pt x="1793192" y="3307920"/>
                  <a:pt x="1815548" y="3299791"/>
                </a:cubicBezTo>
                <a:cubicBezTo>
                  <a:pt x="1841804" y="3290244"/>
                  <a:pt x="1868557" y="3282122"/>
                  <a:pt x="1895061" y="3273287"/>
                </a:cubicBezTo>
                <a:lnTo>
                  <a:pt x="1934818" y="3260035"/>
                </a:lnTo>
                <a:cubicBezTo>
                  <a:pt x="1948070" y="3255618"/>
                  <a:pt x="1960662" y="3248047"/>
                  <a:pt x="1974574" y="3246782"/>
                </a:cubicBezTo>
                <a:lnTo>
                  <a:pt x="2120348" y="3233530"/>
                </a:lnTo>
                <a:cubicBezTo>
                  <a:pt x="2208798" y="3145082"/>
                  <a:pt x="2116936" y="3219693"/>
                  <a:pt x="2332383" y="3180521"/>
                </a:cubicBezTo>
                <a:cubicBezTo>
                  <a:pt x="2373614" y="3173024"/>
                  <a:pt x="2410315" y="3147654"/>
                  <a:pt x="2451652" y="3140765"/>
                </a:cubicBezTo>
                <a:lnTo>
                  <a:pt x="2531166" y="3127513"/>
                </a:lnTo>
                <a:cubicBezTo>
                  <a:pt x="2584175" y="3105426"/>
                  <a:pt x="2649586" y="3101859"/>
                  <a:pt x="2690192" y="3061252"/>
                </a:cubicBezTo>
                <a:cubicBezTo>
                  <a:pt x="2739826" y="3011617"/>
                  <a:pt x="2712168" y="3027421"/>
                  <a:pt x="2769705" y="3008243"/>
                </a:cubicBezTo>
                <a:cubicBezTo>
                  <a:pt x="2845072" y="2932876"/>
                  <a:pt x="2772501" y="2993594"/>
                  <a:pt x="2849218" y="2955235"/>
                </a:cubicBezTo>
                <a:cubicBezTo>
                  <a:pt x="2863464" y="2948112"/>
                  <a:pt x="2874335" y="2935004"/>
                  <a:pt x="2888974" y="2928730"/>
                </a:cubicBezTo>
                <a:cubicBezTo>
                  <a:pt x="2905715" y="2921555"/>
                  <a:pt x="2924411" y="2920270"/>
                  <a:pt x="2941983" y="2915478"/>
                </a:cubicBezTo>
                <a:cubicBezTo>
                  <a:pt x="2973009" y="2907017"/>
                  <a:pt x="3003945" y="2898215"/>
                  <a:pt x="3034748" y="2888974"/>
                </a:cubicBezTo>
                <a:cubicBezTo>
                  <a:pt x="3048128" y="2884960"/>
                  <a:pt x="3062011" y="2881968"/>
                  <a:pt x="3074505" y="2875721"/>
                </a:cubicBezTo>
                <a:cubicBezTo>
                  <a:pt x="3102995" y="2861476"/>
                  <a:pt x="3153296" y="2819498"/>
                  <a:pt x="3167270" y="2796208"/>
                </a:cubicBezTo>
                <a:cubicBezTo>
                  <a:pt x="3180522" y="2774121"/>
                  <a:pt x="3192055" y="2750908"/>
                  <a:pt x="3207026" y="2729948"/>
                </a:cubicBezTo>
                <a:cubicBezTo>
                  <a:pt x="3214288" y="2719781"/>
                  <a:pt x="3225726" y="2713200"/>
                  <a:pt x="3233531" y="2703443"/>
                </a:cubicBezTo>
                <a:cubicBezTo>
                  <a:pt x="3243480" y="2691006"/>
                  <a:pt x="3251200" y="2676939"/>
                  <a:pt x="3260035" y="2663687"/>
                </a:cubicBezTo>
                <a:cubicBezTo>
                  <a:pt x="3301643" y="2538859"/>
                  <a:pt x="3241580" y="2699296"/>
                  <a:pt x="3299792" y="2597426"/>
                </a:cubicBezTo>
                <a:cubicBezTo>
                  <a:pt x="3311594" y="2576772"/>
                  <a:pt x="3315658" y="2552442"/>
                  <a:pt x="3326296" y="2531165"/>
                </a:cubicBezTo>
                <a:cubicBezTo>
                  <a:pt x="3343015" y="2497727"/>
                  <a:pt x="3354651" y="2489557"/>
                  <a:pt x="3379305" y="2464904"/>
                </a:cubicBezTo>
                <a:cubicBezTo>
                  <a:pt x="3388140" y="2442817"/>
                  <a:pt x="3398974" y="2421428"/>
                  <a:pt x="3405809" y="2398643"/>
                </a:cubicBezTo>
                <a:cubicBezTo>
                  <a:pt x="3412281" y="2377069"/>
                  <a:pt x="3411938" y="2353750"/>
                  <a:pt x="3419061" y="2332382"/>
                </a:cubicBezTo>
                <a:cubicBezTo>
                  <a:pt x="3425308" y="2313641"/>
                  <a:pt x="3436731" y="2297043"/>
                  <a:pt x="3445566" y="2279374"/>
                </a:cubicBezTo>
                <a:cubicBezTo>
                  <a:pt x="3449983" y="2261704"/>
                  <a:pt x="3458818" y="2244578"/>
                  <a:pt x="3458818" y="2226365"/>
                </a:cubicBezTo>
                <a:cubicBezTo>
                  <a:pt x="3458818" y="2191783"/>
                  <a:pt x="3451838" y="2079648"/>
                  <a:pt x="3432313" y="2027582"/>
                </a:cubicBezTo>
                <a:cubicBezTo>
                  <a:pt x="3425376" y="2009085"/>
                  <a:pt x="3414644" y="1992243"/>
                  <a:pt x="3405809" y="1974574"/>
                </a:cubicBezTo>
                <a:cubicBezTo>
                  <a:pt x="3386876" y="1842038"/>
                  <a:pt x="3385619" y="1881151"/>
                  <a:pt x="3405809" y="1709530"/>
                </a:cubicBezTo>
                <a:cubicBezTo>
                  <a:pt x="3407937" y="1691441"/>
                  <a:pt x="3410916" y="1672812"/>
                  <a:pt x="3419061" y="1656521"/>
                </a:cubicBezTo>
                <a:cubicBezTo>
                  <a:pt x="3428939" y="1636766"/>
                  <a:pt x="3445566" y="1621182"/>
                  <a:pt x="3458818" y="1603513"/>
                </a:cubicBezTo>
                <a:cubicBezTo>
                  <a:pt x="3487893" y="1487210"/>
                  <a:pt x="3446457" y="1602443"/>
                  <a:pt x="3511826" y="1524000"/>
                </a:cubicBezTo>
                <a:cubicBezTo>
                  <a:pt x="3524473" y="1508824"/>
                  <a:pt x="3525684" y="1486167"/>
                  <a:pt x="3538331" y="1470991"/>
                </a:cubicBezTo>
                <a:cubicBezTo>
                  <a:pt x="3558093" y="1447277"/>
                  <a:pt x="3590708" y="1440280"/>
                  <a:pt x="3617844" y="1431235"/>
                </a:cubicBezTo>
                <a:cubicBezTo>
                  <a:pt x="3626679" y="1422400"/>
                  <a:pt x="3634592" y="1412535"/>
                  <a:pt x="3644348" y="1404730"/>
                </a:cubicBezTo>
                <a:cubicBezTo>
                  <a:pt x="3669938" y="1384258"/>
                  <a:pt x="3707820" y="1364276"/>
                  <a:pt x="3737113" y="1351721"/>
                </a:cubicBezTo>
                <a:cubicBezTo>
                  <a:pt x="3749953" y="1346218"/>
                  <a:pt x="3763618" y="1342886"/>
                  <a:pt x="3776870" y="1338469"/>
                </a:cubicBezTo>
                <a:cubicBezTo>
                  <a:pt x="3790122" y="1325217"/>
                  <a:pt x="3801032" y="1309109"/>
                  <a:pt x="3816626" y="1298713"/>
                </a:cubicBezTo>
                <a:cubicBezTo>
                  <a:pt x="3828249" y="1290964"/>
                  <a:pt x="3846505" y="1295339"/>
                  <a:pt x="3856383" y="1285461"/>
                </a:cubicBezTo>
                <a:cubicBezTo>
                  <a:pt x="3878908" y="1262937"/>
                  <a:pt x="3891722" y="1232452"/>
                  <a:pt x="3909392" y="1205948"/>
                </a:cubicBezTo>
                <a:lnTo>
                  <a:pt x="3935896" y="1166191"/>
                </a:lnTo>
                <a:lnTo>
                  <a:pt x="3962400" y="1060174"/>
                </a:lnTo>
                <a:cubicBezTo>
                  <a:pt x="3966817" y="1042504"/>
                  <a:pt x="3962773" y="1020044"/>
                  <a:pt x="3975652" y="1007165"/>
                </a:cubicBezTo>
                <a:lnTo>
                  <a:pt x="4002157" y="980661"/>
                </a:lnTo>
                <a:cubicBezTo>
                  <a:pt x="4006574" y="949739"/>
                  <a:pt x="4009283" y="918524"/>
                  <a:pt x="4015409" y="887895"/>
                </a:cubicBezTo>
                <a:cubicBezTo>
                  <a:pt x="4018148" y="874197"/>
                  <a:pt x="4028661" y="862108"/>
                  <a:pt x="4028661" y="848139"/>
                </a:cubicBezTo>
                <a:cubicBezTo>
                  <a:pt x="4028661" y="755269"/>
                  <a:pt x="4022815" y="662418"/>
                  <a:pt x="4015409" y="569843"/>
                </a:cubicBezTo>
                <a:cubicBezTo>
                  <a:pt x="4011161" y="516748"/>
                  <a:pt x="4006779" y="521457"/>
                  <a:pt x="3975652" y="490330"/>
                </a:cubicBezTo>
                <a:cubicBezTo>
                  <a:pt x="3945240" y="399094"/>
                  <a:pt x="3934993" y="384910"/>
                  <a:pt x="3975652" y="238539"/>
                </a:cubicBezTo>
                <a:cubicBezTo>
                  <a:pt x="3980939" y="219505"/>
                  <a:pt x="4050748" y="234122"/>
                  <a:pt x="4041913" y="225287"/>
                </a:cubicBezTo>
                <a:close/>
              </a:path>
            </a:pathLst>
          </a:cu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A9C953-7C96-46FD-91BB-E87CDDE15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58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State the difference between the internet and the WWW. 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Explain what a VPN is. 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Why is a VPN preferable to businesses with not a lot of money. </a:t>
            </a:r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</p:spTree>
    <p:extLst>
      <p:ext uri="{BB962C8B-B14F-4D97-AF65-F5344CB8AC3E}">
        <p14:creationId xmlns:p14="http://schemas.microsoft.com/office/powerpoint/2010/main" val="3324229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39A14-60CF-4596-AEE3-8EC56B871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842" y="1178258"/>
            <a:ext cx="7341705" cy="4948059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0948FC5-AD80-4020-A7F2-941AD6CCEAA5}"/>
              </a:ext>
            </a:extLst>
          </p:cNvPr>
          <p:cNvSpPr/>
          <p:nvPr/>
        </p:nvSpPr>
        <p:spPr>
          <a:xfrm>
            <a:off x="1643270" y="1285461"/>
            <a:ext cx="5022573" cy="3233530"/>
          </a:xfrm>
          <a:custGeom>
            <a:avLst/>
            <a:gdLst>
              <a:gd name="connsiteX0" fmla="*/ 795130 w 5022573"/>
              <a:gd name="connsiteY0" fmla="*/ 318052 h 3233530"/>
              <a:gd name="connsiteX1" fmla="*/ 728869 w 5022573"/>
              <a:gd name="connsiteY1" fmla="*/ 304800 h 3233530"/>
              <a:gd name="connsiteX2" fmla="*/ 410817 w 5022573"/>
              <a:gd name="connsiteY2" fmla="*/ 344556 h 3233530"/>
              <a:gd name="connsiteX3" fmla="*/ 371060 w 5022573"/>
              <a:gd name="connsiteY3" fmla="*/ 371061 h 3233530"/>
              <a:gd name="connsiteX4" fmla="*/ 344556 w 5022573"/>
              <a:gd name="connsiteY4" fmla="*/ 410817 h 3233530"/>
              <a:gd name="connsiteX5" fmla="*/ 291547 w 5022573"/>
              <a:gd name="connsiteY5" fmla="*/ 463826 h 3233530"/>
              <a:gd name="connsiteX6" fmla="*/ 225287 w 5022573"/>
              <a:gd name="connsiteY6" fmla="*/ 543339 h 3233530"/>
              <a:gd name="connsiteX7" fmla="*/ 185530 w 5022573"/>
              <a:gd name="connsiteY7" fmla="*/ 569843 h 3233530"/>
              <a:gd name="connsiteX8" fmla="*/ 159026 w 5022573"/>
              <a:gd name="connsiteY8" fmla="*/ 609600 h 3233530"/>
              <a:gd name="connsiteX9" fmla="*/ 106017 w 5022573"/>
              <a:gd name="connsiteY9" fmla="*/ 781878 h 3233530"/>
              <a:gd name="connsiteX10" fmla="*/ 53008 w 5022573"/>
              <a:gd name="connsiteY10" fmla="*/ 954156 h 3233530"/>
              <a:gd name="connsiteX11" fmla="*/ 26504 w 5022573"/>
              <a:gd name="connsiteY11" fmla="*/ 1126435 h 3233530"/>
              <a:gd name="connsiteX12" fmla="*/ 0 w 5022573"/>
              <a:gd name="connsiteY12" fmla="*/ 1179443 h 3233530"/>
              <a:gd name="connsiteX13" fmla="*/ 13252 w 5022573"/>
              <a:gd name="connsiteY13" fmla="*/ 1524000 h 3233530"/>
              <a:gd name="connsiteX14" fmla="*/ 53008 w 5022573"/>
              <a:gd name="connsiteY14" fmla="*/ 1696278 h 3233530"/>
              <a:gd name="connsiteX15" fmla="*/ 92765 w 5022573"/>
              <a:gd name="connsiteY15" fmla="*/ 1802296 h 3233530"/>
              <a:gd name="connsiteX16" fmla="*/ 106017 w 5022573"/>
              <a:gd name="connsiteY16" fmla="*/ 1948069 h 3233530"/>
              <a:gd name="connsiteX17" fmla="*/ 119269 w 5022573"/>
              <a:gd name="connsiteY17" fmla="*/ 1987826 h 3233530"/>
              <a:gd name="connsiteX18" fmla="*/ 145773 w 5022573"/>
              <a:gd name="connsiteY18" fmla="*/ 2093843 h 3233530"/>
              <a:gd name="connsiteX19" fmla="*/ 159026 w 5022573"/>
              <a:gd name="connsiteY19" fmla="*/ 2146852 h 3233530"/>
              <a:gd name="connsiteX20" fmla="*/ 185530 w 5022573"/>
              <a:gd name="connsiteY20" fmla="*/ 2239617 h 3233530"/>
              <a:gd name="connsiteX21" fmla="*/ 198782 w 5022573"/>
              <a:gd name="connsiteY21" fmla="*/ 2319130 h 3233530"/>
              <a:gd name="connsiteX22" fmla="*/ 212034 w 5022573"/>
              <a:gd name="connsiteY22" fmla="*/ 2451652 h 3233530"/>
              <a:gd name="connsiteX23" fmla="*/ 238539 w 5022573"/>
              <a:gd name="connsiteY23" fmla="*/ 2491409 h 3233530"/>
              <a:gd name="connsiteX24" fmla="*/ 278295 w 5022573"/>
              <a:gd name="connsiteY24" fmla="*/ 2623930 h 3233530"/>
              <a:gd name="connsiteX25" fmla="*/ 291547 w 5022573"/>
              <a:gd name="connsiteY25" fmla="*/ 2676939 h 3233530"/>
              <a:gd name="connsiteX26" fmla="*/ 357808 w 5022573"/>
              <a:gd name="connsiteY26" fmla="*/ 2782956 h 3233530"/>
              <a:gd name="connsiteX27" fmla="*/ 397565 w 5022573"/>
              <a:gd name="connsiteY27" fmla="*/ 2902226 h 3233530"/>
              <a:gd name="connsiteX28" fmla="*/ 463826 w 5022573"/>
              <a:gd name="connsiteY28" fmla="*/ 2968487 h 3233530"/>
              <a:gd name="connsiteX29" fmla="*/ 530087 w 5022573"/>
              <a:gd name="connsiteY29" fmla="*/ 3074504 h 3233530"/>
              <a:gd name="connsiteX30" fmla="*/ 556591 w 5022573"/>
              <a:gd name="connsiteY30" fmla="*/ 3114261 h 3233530"/>
              <a:gd name="connsiteX31" fmla="*/ 675860 w 5022573"/>
              <a:gd name="connsiteY31" fmla="*/ 3180522 h 3233530"/>
              <a:gd name="connsiteX32" fmla="*/ 715617 w 5022573"/>
              <a:gd name="connsiteY32" fmla="*/ 3207026 h 3233530"/>
              <a:gd name="connsiteX33" fmla="*/ 914400 w 5022573"/>
              <a:gd name="connsiteY33" fmla="*/ 3233530 h 3233530"/>
              <a:gd name="connsiteX34" fmla="*/ 1298713 w 5022573"/>
              <a:gd name="connsiteY34" fmla="*/ 3220278 h 3233530"/>
              <a:gd name="connsiteX35" fmla="*/ 1378226 w 5022573"/>
              <a:gd name="connsiteY35" fmla="*/ 3193774 h 3233530"/>
              <a:gd name="connsiteX36" fmla="*/ 1444487 w 5022573"/>
              <a:gd name="connsiteY36" fmla="*/ 3180522 h 3233530"/>
              <a:gd name="connsiteX37" fmla="*/ 1497495 w 5022573"/>
              <a:gd name="connsiteY37" fmla="*/ 3167269 h 3233530"/>
              <a:gd name="connsiteX38" fmla="*/ 1762539 w 5022573"/>
              <a:gd name="connsiteY38" fmla="*/ 3140765 h 3233530"/>
              <a:gd name="connsiteX39" fmla="*/ 1908313 w 5022573"/>
              <a:gd name="connsiteY39" fmla="*/ 3074504 h 3233530"/>
              <a:gd name="connsiteX40" fmla="*/ 1961321 w 5022573"/>
              <a:gd name="connsiteY40" fmla="*/ 3048000 h 3233530"/>
              <a:gd name="connsiteX41" fmla="*/ 1987826 w 5022573"/>
              <a:gd name="connsiteY41" fmla="*/ 3021496 h 3233530"/>
              <a:gd name="connsiteX42" fmla="*/ 2040834 w 5022573"/>
              <a:gd name="connsiteY42" fmla="*/ 2994991 h 3233530"/>
              <a:gd name="connsiteX43" fmla="*/ 2067339 w 5022573"/>
              <a:gd name="connsiteY43" fmla="*/ 2968487 h 3233530"/>
              <a:gd name="connsiteX44" fmla="*/ 2120347 w 5022573"/>
              <a:gd name="connsiteY44" fmla="*/ 2941982 h 3233530"/>
              <a:gd name="connsiteX45" fmla="*/ 2160104 w 5022573"/>
              <a:gd name="connsiteY45" fmla="*/ 2902226 h 3233530"/>
              <a:gd name="connsiteX46" fmla="*/ 2199860 w 5022573"/>
              <a:gd name="connsiteY46" fmla="*/ 2849217 h 3233530"/>
              <a:gd name="connsiteX47" fmla="*/ 2252869 w 5022573"/>
              <a:gd name="connsiteY47" fmla="*/ 2835965 h 3233530"/>
              <a:gd name="connsiteX48" fmla="*/ 2319130 w 5022573"/>
              <a:gd name="connsiteY48" fmla="*/ 2756452 h 3233530"/>
              <a:gd name="connsiteX49" fmla="*/ 2358887 w 5022573"/>
              <a:gd name="connsiteY49" fmla="*/ 2729948 h 3233530"/>
              <a:gd name="connsiteX50" fmla="*/ 2398643 w 5022573"/>
              <a:gd name="connsiteY50" fmla="*/ 2690191 h 3233530"/>
              <a:gd name="connsiteX51" fmla="*/ 2451652 w 5022573"/>
              <a:gd name="connsiteY51" fmla="*/ 2676939 h 3233530"/>
              <a:gd name="connsiteX52" fmla="*/ 2504660 w 5022573"/>
              <a:gd name="connsiteY52" fmla="*/ 2623930 h 3233530"/>
              <a:gd name="connsiteX53" fmla="*/ 2544417 w 5022573"/>
              <a:gd name="connsiteY53" fmla="*/ 2597426 h 3233530"/>
              <a:gd name="connsiteX54" fmla="*/ 2610678 w 5022573"/>
              <a:gd name="connsiteY54" fmla="*/ 2544417 h 3233530"/>
              <a:gd name="connsiteX55" fmla="*/ 2690191 w 5022573"/>
              <a:gd name="connsiteY55" fmla="*/ 2478156 h 3233530"/>
              <a:gd name="connsiteX56" fmla="*/ 2729947 w 5022573"/>
              <a:gd name="connsiteY56" fmla="*/ 2411896 h 3233530"/>
              <a:gd name="connsiteX57" fmla="*/ 2809460 w 5022573"/>
              <a:gd name="connsiteY57" fmla="*/ 2332382 h 3233530"/>
              <a:gd name="connsiteX58" fmla="*/ 2835965 w 5022573"/>
              <a:gd name="connsiteY58" fmla="*/ 2279374 h 3233530"/>
              <a:gd name="connsiteX59" fmla="*/ 2902226 w 5022573"/>
              <a:gd name="connsiteY59" fmla="*/ 2199861 h 3233530"/>
              <a:gd name="connsiteX60" fmla="*/ 2928730 w 5022573"/>
              <a:gd name="connsiteY60" fmla="*/ 2160104 h 3233530"/>
              <a:gd name="connsiteX61" fmla="*/ 3021495 w 5022573"/>
              <a:gd name="connsiteY61" fmla="*/ 2107096 h 3233530"/>
              <a:gd name="connsiteX62" fmla="*/ 3048000 w 5022573"/>
              <a:gd name="connsiteY62" fmla="*/ 2080591 h 3233530"/>
              <a:gd name="connsiteX63" fmla="*/ 3140765 w 5022573"/>
              <a:gd name="connsiteY63" fmla="*/ 2040835 h 3233530"/>
              <a:gd name="connsiteX64" fmla="*/ 3193773 w 5022573"/>
              <a:gd name="connsiteY64" fmla="*/ 2014330 h 3233530"/>
              <a:gd name="connsiteX65" fmla="*/ 3313043 w 5022573"/>
              <a:gd name="connsiteY65" fmla="*/ 2001078 h 3233530"/>
              <a:gd name="connsiteX66" fmla="*/ 3445565 w 5022573"/>
              <a:gd name="connsiteY66" fmla="*/ 1974574 h 3233530"/>
              <a:gd name="connsiteX67" fmla="*/ 3485321 w 5022573"/>
              <a:gd name="connsiteY67" fmla="*/ 1961322 h 3233530"/>
              <a:gd name="connsiteX68" fmla="*/ 3631095 w 5022573"/>
              <a:gd name="connsiteY68" fmla="*/ 1948069 h 3233530"/>
              <a:gd name="connsiteX69" fmla="*/ 3803373 w 5022573"/>
              <a:gd name="connsiteY69" fmla="*/ 1908313 h 3233530"/>
              <a:gd name="connsiteX70" fmla="*/ 3909391 w 5022573"/>
              <a:gd name="connsiteY70" fmla="*/ 1881809 h 3233530"/>
              <a:gd name="connsiteX71" fmla="*/ 4134678 w 5022573"/>
              <a:gd name="connsiteY71" fmla="*/ 1855304 h 3233530"/>
              <a:gd name="connsiteX72" fmla="*/ 4214191 w 5022573"/>
              <a:gd name="connsiteY72" fmla="*/ 1828800 h 3233530"/>
              <a:gd name="connsiteX73" fmla="*/ 4479234 w 5022573"/>
              <a:gd name="connsiteY73" fmla="*/ 1802296 h 3233530"/>
              <a:gd name="connsiteX74" fmla="*/ 4545495 w 5022573"/>
              <a:gd name="connsiteY74" fmla="*/ 1749287 h 3233530"/>
              <a:gd name="connsiteX75" fmla="*/ 4625008 w 5022573"/>
              <a:gd name="connsiteY75" fmla="*/ 1656522 h 3233530"/>
              <a:gd name="connsiteX76" fmla="*/ 4651513 w 5022573"/>
              <a:gd name="connsiteY76" fmla="*/ 1550504 h 3233530"/>
              <a:gd name="connsiteX77" fmla="*/ 4678017 w 5022573"/>
              <a:gd name="connsiteY77" fmla="*/ 1510748 h 3233530"/>
              <a:gd name="connsiteX78" fmla="*/ 4744278 w 5022573"/>
              <a:gd name="connsiteY78" fmla="*/ 1391478 h 3233530"/>
              <a:gd name="connsiteX79" fmla="*/ 4810539 w 5022573"/>
              <a:gd name="connsiteY79" fmla="*/ 1258956 h 3233530"/>
              <a:gd name="connsiteX80" fmla="*/ 4837043 w 5022573"/>
              <a:gd name="connsiteY80" fmla="*/ 1192696 h 3233530"/>
              <a:gd name="connsiteX81" fmla="*/ 4916556 w 5022573"/>
              <a:gd name="connsiteY81" fmla="*/ 1086678 h 3233530"/>
              <a:gd name="connsiteX82" fmla="*/ 4956313 w 5022573"/>
              <a:gd name="connsiteY82" fmla="*/ 927652 h 3233530"/>
              <a:gd name="connsiteX83" fmla="*/ 4969565 w 5022573"/>
              <a:gd name="connsiteY83" fmla="*/ 861391 h 3233530"/>
              <a:gd name="connsiteX84" fmla="*/ 5022573 w 5022573"/>
              <a:gd name="connsiteY84" fmla="*/ 768626 h 3233530"/>
              <a:gd name="connsiteX85" fmla="*/ 4969565 w 5022573"/>
              <a:gd name="connsiteY85" fmla="*/ 463826 h 3233530"/>
              <a:gd name="connsiteX86" fmla="*/ 4956313 w 5022573"/>
              <a:gd name="connsiteY86" fmla="*/ 410817 h 3233530"/>
              <a:gd name="connsiteX87" fmla="*/ 4916556 w 5022573"/>
              <a:gd name="connsiteY87" fmla="*/ 371061 h 3233530"/>
              <a:gd name="connsiteX88" fmla="*/ 4876800 w 5022573"/>
              <a:gd name="connsiteY88" fmla="*/ 304800 h 3233530"/>
              <a:gd name="connsiteX89" fmla="*/ 4823791 w 5022573"/>
              <a:gd name="connsiteY89" fmla="*/ 265043 h 3233530"/>
              <a:gd name="connsiteX90" fmla="*/ 4770782 w 5022573"/>
              <a:gd name="connsiteY90" fmla="*/ 238539 h 3233530"/>
              <a:gd name="connsiteX91" fmla="*/ 4625008 w 5022573"/>
              <a:gd name="connsiteY91" fmla="*/ 185530 h 3233530"/>
              <a:gd name="connsiteX92" fmla="*/ 4439478 w 5022573"/>
              <a:gd name="connsiteY92" fmla="*/ 132522 h 3233530"/>
              <a:gd name="connsiteX93" fmla="*/ 4359965 w 5022573"/>
              <a:gd name="connsiteY93" fmla="*/ 119269 h 3233530"/>
              <a:gd name="connsiteX94" fmla="*/ 4267200 w 5022573"/>
              <a:gd name="connsiteY94" fmla="*/ 106017 h 3233530"/>
              <a:gd name="connsiteX95" fmla="*/ 4028660 w 5022573"/>
              <a:gd name="connsiteY95" fmla="*/ 66261 h 3233530"/>
              <a:gd name="connsiteX96" fmla="*/ 3922643 w 5022573"/>
              <a:gd name="connsiteY96" fmla="*/ 39756 h 3233530"/>
              <a:gd name="connsiteX97" fmla="*/ 3750365 w 5022573"/>
              <a:gd name="connsiteY97" fmla="*/ 26504 h 3233530"/>
              <a:gd name="connsiteX98" fmla="*/ 3631095 w 5022573"/>
              <a:gd name="connsiteY98" fmla="*/ 13252 h 3233530"/>
              <a:gd name="connsiteX99" fmla="*/ 3061252 w 5022573"/>
              <a:gd name="connsiteY99" fmla="*/ 0 h 3233530"/>
              <a:gd name="connsiteX100" fmla="*/ 2305878 w 5022573"/>
              <a:gd name="connsiteY100" fmla="*/ 39756 h 3233530"/>
              <a:gd name="connsiteX101" fmla="*/ 2080591 w 5022573"/>
              <a:gd name="connsiteY101" fmla="*/ 79513 h 3233530"/>
              <a:gd name="connsiteX102" fmla="*/ 1987826 w 5022573"/>
              <a:gd name="connsiteY102" fmla="*/ 92765 h 3233530"/>
              <a:gd name="connsiteX103" fmla="*/ 1855304 w 5022573"/>
              <a:gd name="connsiteY103" fmla="*/ 132522 h 3233530"/>
              <a:gd name="connsiteX104" fmla="*/ 1789043 w 5022573"/>
              <a:gd name="connsiteY104" fmla="*/ 145774 h 3233530"/>
              <a:gd name="connsiteX105" fmla="*/ 1736034 w 5022573"/>
              <a:gd name="connsiteY105" fmla="*/ 159026 h 3233530"/>
              <a:gd name="connsiteX106" fmla="*/ 1616765 w 5022573"/>
              <a:gd name="connsiteY106" fmla="*/ 185530 h 3233530"/>
              <a:gd name="connsiteX107" fmla="*/ 1524000 w 5022573"/>
              <a:gd name="connsiteY107" fmla="*/ 238539 h 3233530"/>
              <a:gd name="connsiteX108" fmla="*/ 1470991 w 5022573"/>
              <a:gd name="connsiteY108" fmla="*/ 251791 h 3233530"/>
              <a:gd name="connsiteX109" fmla="*/ 1364973 w 5022573"/>
              <a:gd name="connsiteY109" fmla="*/ 278296 h 3233530"/>
              <a:gd name="connsiteX110" fmla="*/ 1232452 w 5022573"/>
              <a:gd name="connsiteY110" fmla="*/ 344556 h 3233530"/>
              <a:gd name="connsiteX111" fmla="*/ 795130 w 5022573"/>
              <a:gd name="connsiteY111" fmla="*/ 318052 h 323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022573" h="3233530">
                <a:moveTo>
                  <a:pt x="795130" y="318052"/>
                </a:moveTo>
                <a:cubicBezTo>
                  <a:pt x="711200" y="311426"/>
                  <a:pt x="751393" y="304800"/>
                  <a:pt x="728869" y="304800"/>
                </a:cubicBezTo>
                <a:cubicBezTo>
                  <a:pt x="584296" y="304800"/>
                  <a:pt x="518043" y="290943"/>
                  <a:pt x="410817" y="344556"/>
                </a:cubicBezTo>
                <a:cubicBezTo>
                  <a:pt x="396571" y="351679"/>
                  <a:pt x="384312" y="362226"/>
                  <a:pt x="371060" y="371061"/>
                </a:cubicBezTo>
                <a:cubicBezTo>
                  <a:pt x="362225" y="384313"/>
                  <a:pt x="354921" y="398724"/>
                  <a:pt x="344556" y="410817"/>
                </a:cubicBezTo>
                <a:cubicBezTo>
                  <a:pt x="328294" y="429790"/>
                  <a:pt x="305408" y="443034"/>
                  <a:pt x="291547" y="463826"/>
                </a:cubicBezTo>
                <a:cubicBezTo>
                  <a:pt x="265488" y="502915"/>
                  <a:pt x="263549" y="511454"/>
                  <a:pt x="225287" y="543339"/>
                </a:cubicBezTo>
                <a:cubicBezTo>
                  <a:pt x="213051" y="553535"/>
                  <a:pt x="198782" y="561008"/>
                  <a:pt x="185530" y="569843"/>
                </a:cubicBezTo>
                <a:cubicBezTo>
                  <a:pt x="176695" y="583095"/>
                  <a:pt x="165495" y="595046"/>
                  <a:pt x="159026" y="609600"/>
                </a:cubicBezTo>
                <a:cubicBezTo>
                  <a:pt x="147237" y="636124"/>
                  <a:pt x="111550" y="758362"/>
                  <a:pt x="106017" y="781878"/>
                </a:cubicBezTo>
                <a:cubicBezTo>
                  <a:pt x="68309" y="942138"/>
                  <a:pt x="107359" y="872633"/>
                  <a:pt x="53008" y="954156"/>
                </a:cubicBezTo>
                <a:cubicBezTo>
                  <a:pt x="51501" y="964704"/>
                  <a:pt x="31519" y="1109719"/>
                  <a:pt x="26504" y="1126435"/>
                </a:cubicBezTo>
                <a:cubicBezTo>
                  <a:pt x="20828" y="1145357"/>
                  <a:pt x="8835" y="1161774"/>
                  <a:pt x="0" y="1179443"/>
                </a:cubicBezTo>
                <a:cubicBezTo>
                  <a:pt x="4417" y="1294295"/>
                  <a:pt x="3707" y="1409460"/>
                  <a:pt x="13252" y="1524000"/>
                </a:cubicBezTo>
                <a:cubicBezTo>
                  <a:pt x="23629" y="1648530"/>
                  <a:pt x="31360" y="1620510"/>
                  <a:pt x="53008" y="1696278"/>
                </a:cubicBezTo>
                <a:cubicBezTo>
                  <a:pt x="77066" y="1780481"/>
                  <a:pt x="51591" y="1719949"/>
                  <a:pt x="92765" y="1802296"/>
                </a:cubicBezTo>
                <a:cubicBezTo>
                  <a:pt x="97182" y="1850887"/>
                  <a:pt x="99117" y="1899768"/>
                  <a:pt x="106017" y="1948069"/>
                </a:cubicBezTo>
                <a:cubicBezTo>
                  <a:pt x="107993" y="1961898"/>
                  <a:pt x="115594" y="1974349"/>
                  <a:pt x="119269" y="1987826"/>
                </a:cubicBezTo>
                <a:cubicBezTo>
                  <a:pt x="128853" y="2022969"/>
                  <a:pt x="136938" y="2058504"/>
                  <a:pt x="145773" y="2093843"/>
                </a:cubicBezTo>
                <a:cubicBezTo>
                  <a:pt x="150190" y="2111513"/>
                  <a:pt x="153267" y="2129573"/>
                  <a:pt x="159026" y="2146852"/>
                </a:cubicBezTo>
                <a:cubicBezTo>
                  <a:pt x="171656" y="2184742"/>
                  <a:pt x="177210" y="2198019"/>
                  <a:pt x="185530" y="2239617"/>
                </a:cubicBezTo>
                <a:cubicBezTo>
                  <a:pt x="190800" y="2265965"/>
                  <a:pt x="195449" y="2292468"/>
                  <a:pt x="198782" y="2319130"/>
                </a:cubicBezTo>
                <a:cubicBezTo>
                  <a:pt x="204288" y="2363182"/>
                  <a:pt x="202051" y="2408395"/>
                  <a:pt x="212034" y="2451652"/>
                </a:cubicBezTo>
                <a:cubicBezTo>
                  <a:pt x="215615" y="2467171"/>
                  <a:pt x="229704" y="2478157"/>
                  <a:pt x="238539" y="2491409"/>
                </a:cubicBezTo>
                <a:cubicBezTo>
                  <a:pt x="264711" y="2622267"/>
                  <a:pt x="234708" y="2493167"/>
                  <a:pt x="278295" y="2623930"/>
                </a:cubicBezTo>
                <a:cubicBezTo>
                  <a:pt x="284055" y="2641209"/>
                  <a:pt x="283402" y="2660648"/>
                  <a:pt x="291547" y="2676939"/>
                </a:cubicBezTo>
                <a:cubicBezTo>
                  <a:pt x="359826" y="2813497"/>
                  <a:pt x="306517" y="2649600"/>
                  <a:pt x="357808" y="2782956"/>
                </a:cubicBezTo>
                <a:cubicBezTo>
                  <a:pt x="372852" y="2822070"/>
                  <a:pt x="367932" y="2872593"/>
                  <a:pt x="397565" y="2902226"/>
                </a:cubicBezTo>
                <a:lnTo>
                  <a:pt x="463826" y="2968487"/>
                </a:lnTo>
                <a:cubicBezTo>
                  <a:pt x="546692" y="3134222"/>
                  <a:pt x="466807" y="2995404"/>
                  <a:pt x="530087" y="3074504"/>
                </a:cubicBezTo>
                <a:cubicBezTo>
                  <a:pt x="540037" y="3086941"/>
                  <a:pt x="544498" y="3103896"/>
                  <a:pt x="556591" y="3114261"/>
                </a:cubicBezTo>
                <a:cubicBezTo>
                  <a:pt x="589691" y="3142632"/>
                  <a:pt x="638240" y="3159025"/>
                  <a:pt x="675860" y="3180522"/>
                </a:cubicBezTo>
                <a:cubicBezTo>
                  <a:pt x="689689" y="3188424"/>
                  <a:pt x="700361" y="3202449"/>
                  <a:pt x="715617" y="3207026"/>
                </a:cubicBezTo>
                <a:cubicBezTo>
                  <a:pt x="728681" y="3210945"/>
                  <a:pt x="908460" y="3232788"/>
                  <a:pt x="914400" y="3233530"/>
                </a:cubicBezTo>
                <a:cubicBezTo>
                  <a:pt x="1042504" y="3229113"/>
                  <a:pt x="1171001" y="3231225"/>
                  <a:pt x="1298713" y="3220278"/>
                </a:cubicBezTo>
                <a:cubicBezTo>
                  <a:pt x="1326549" y="3217892"/>
                  <a:pt x="1351272" y="3201125"/>
                  <a:pt x="1378226" y="3193774"/>
                </a:cubicBezTo>
                <a:cubicBezTo>
                  <a:pt x="1399957" y="3187848"/>
                  <a:pt x="1422499" y="3185408"/>
                  <a:pt x="1444487" y="3180522"/>
                </a:cubicBezTo>
                <a:cubicBezTo>
                  <a:pt x="1462266" y="3176571"/>
                  <a:pt x="1479422" y="3169528"/>
                  <a:pt x="1497495" y="3167269"/>
                </a:cubicBezTo>
                <a:cubicBezTo>
                  <a:pt x="1585598" y="3156256"/>
                  <a:pt x="1674191" y="3149600"/>
                  <a:pt x="1762539" y="3140765"/>
                </a:cubicBezTo>
                <a:cubicBezTo>
                  <a:pt x="1839778" y="3115019"/>
                  <a:pt x="1789801" y="3133760"/>
                  <a:pt x="1908313" y="3074504"/>
                </a:cubicBezTo>
                <a:cubicBezTo>
                  <a:pt x="1925982" y="3065669"/>
                  <a:pt x="1947352" y="3061969"/>
                  <a:pt x="1961321" y="3048000"/>
                </a:cubicBezTo>
                <a:cubicBezTo>
                  <a:pt x="1970156" y="3039165"/>
                  <a:pt x="1977430" y="3028427"/>
                  <a:pt x="1987826" y="3021496"/>
                </a:cubicBezTo>
                <a:cubicBezTo>
                  <a:pt x="2004263" y="3010538"/>
                  <a:pt x="2024397" y="3005949"/>
                  <a:pt x="2040834" y="2994991"/>
                </a:cubicBezTo>
                <a:cubicBezTo>
                  <a:pt x="2051230" y="2988060"/>
                  <a:pt x="2056943" y="2975418"/>
                  <a:pt x="2067339" y="2968487"/>
                </a:cubicBezTo>
                <a:cubicBezTo>
                  <a:pt x="2083776" y="2957529"/>
                  <a:pt x="2104272" y="2953464"/>
                  <a:pt x="2120347" y="2941982"/>
                </a:cubicBezTo>
                <a:cubicBezTo>
                  <a:pt x="2135597" y="2931089"/>
                  <a:pt x="2147907" y="2916456"/>
                  <a:pt x="2160104" y="2902226"/>
                </a:cubicBezTo>
                <a:cubicBezTo>
                  <a:pt x="2174478" y="2885456"/>
                  <a:pt x="2181887" y="2862055"/>
                  <a:pt x="2199860" y="2849217"/>
                </a:cubicBezTo>
                <a:cubicBezTo>
                  <a:pt x="2214681" y="2838631"/>
                  <a:pt x="2235199" y="2840382"/>
                  <a:pt x="2252869" y="2835965"/>
                </a:cubicBezTo>
                <a:cubicBezTo>
                  <a:pt x="2278929" y="2796874"/>
                  <a:pt x="2280866" y="2788338"/>
                  <a:pt x="2319130" y="2756452"/>
                </a:cubicBezTo>
                <a:cubicBezTo>
                  <a:pt x="2331366" y="2746256"/>
                  <a:pt x="2346651" y="2740144"/>
                  <a:pt x="2358887" y="2729948"/>
                </a:cubicBezTo>
                <a:cubicBezTo>
                  <a:pt x="2373285" y="2717950"/>
                  <a:pt x="2382371" y="2699489"/>
                  <a:pt x="2398643" y="2690191"/>
                </a:cubicBezTo>
                <a:cubicBezTo>
                  <a:pt x="2414457" y="2681155"/>
                  <a:pt x="2433982" y="2681356"/>
                  <a:pt x="2451652" y="2676939"/>
                </a:cubicBezTo>
                <a:cubicBezTo>
                  <a:pt x="2469321" y="2659269"/>
                  <a:pt x="2485687" y="2640192"/>
                  <a:pt x="2504660" y="2623930"/>
                </a:cubicBezTo>
                <a:cubicBezTo>
                  <a:pt x="2516753" y="2613565"/>
                  <a:pt x="2531675" y="2606982"/>
                  <a:pt x="2544417" y="2597426"/>
                </a:cubicBezTo>
                <a:cubicBezTo>
                  <a:pt x="2567045" y="2580455"/>
                  <a:pt x="2588050" y="2561388"/>
                  <a:pt x="2610678" y="2544417"/>
                </a:cubicBezTo>
                <a:cubicBezTo>
                  <a:pt x="2649160" y="2515555"/>
                  <a:pt x="2659021" y="2519716"/>
                  <a:pt x="2690191" y="2478156"/>
                </a:cubicBezTo>
                <a:cubicBezTo>
                  <a:pt x="2705645" y="2457550"/>
                  <a:pt x="2713637" y="2431831"/>
                  <a:pt x="2729947" y="2411896"/>
                </a:cubicBezTo>
                <a:cubicBezTo>
                  <a:pt x="2753683" y="2382886"/>
                  <a:pt x="2792697" y="2365908"/>
                  <a:pt x="2809460" y="2332382"/>
                </a:cubicBezTo>
                <a:cubicBezTo>
                  <a:pt x="2818295" y="2314713"/>
                  <a:pt x="2825495" y="2296126"/>
                  <a:pt x="2835965" y="2279374"/>
                </a:cubicBezTo>
                <a:cubicBezTo>
                  <a:pt x="2900416" y="2176254"/>
                  <a:pt x="2850374" y="2264676"/>
                  <a:pt x="2902226" y="2199861"/>
                </a:cubicBezTo>
                <a:cubicBezTo>
                  <a:pt x="2912176" y="2187424"/>
                  <a:pt x="2917468" y="2171366"/>
                  <a:pt x="2928730" y="2160104"/>
                </a:cubicBezTo>
                <a:cubicBezTo>
                  <a:pt x="2955839" y="2132995"/>
                  <a:pt x="2990317" y="2127882"/>
                  <a:pt x="3021495" y="2107096"/>
                </a:cubicBezTo>
                <a:cubicBezTo>
                  <a:pt x="3031891" y="2100165"/>
                  <a:pt x="3037604" y="2087522"/>
                  <a:pt x="3048000" y="2080591"/>
                </a:cubicBezTo>
                <a:cubicBezTo>
                  <a:pt x="3100745" y="2045427"/>
                  <a:pt x="3091288" y="2062040"/>
                  <a:pt x="3140765" y="2040835"/>
                </a:cubicBezTo>
                <a:cubicBezTo>
                  <a:pt x="3158923" y="2033053"/>
                  <a:pt x="3174524" y="2018772"/>
                  <a:pt x="3193773" y="2014330"/>
                </a:cubicBezTo>
                <a:cubicBezTo>
                  <a:pt x="3232750" y="2005335"/>
                  <a:pt x="3273393" y="2006365"/>
                  <a:pt x="3313043" y="2001078"/>
                </a:cubicBezTo>
                <a:cubicBezTo>
                  <a:pt x="3361854" y="1994570"/>
                  <a:pt x="3399477" y="1987742"/>
                  <a:pt x="3445565" y="1974574"/>
                </a:cubicBezTo>
                <a:cubicBezTo>
                  <a:pt x="3458996" y="1970737"/>
                  <a:pt x="3471493" y="1963298"/>
                  <a:pt x="3485321" y="1961322"/>
                </a:cubicBezTo>
                <a:cubicBezTo>
                  <a:pt x="3533622" y="1954422"/>
                  <a:pt x="3582504" y="1952487"/>
                  <a:pt x="3631095" y="1948069"/>
                </a:cubicBezTo>
                <a:cubicBezTo>
                  <a:pt x="3733077" y="1927673"/>
                  <a:pt x="3675501" y="1940281"/>
                  <a:pt x="3803373" y="1908313"/>
                </a:cubicBezTo>
                <a:cubicBezTo>
                  <a:pt x="3838712" y="1899478"/>
                  <a:pt x="3873245" y="1886327"/>
                  <a:pt x="3909391" y="1881809"/>
                </a:cubicBezTo>
                <a:cubicBezTo>
                  <a:pt x="4055100" y="1863594"/>
                  <a:pt x="3980012" y="1872489"/>
                  <a:pt x="4134678" y="1855304"/>
                </a:cubicBezTo>
                <a:cubicBezTo>
                  <a:pt x="4161182" y="1846469"/>
                  <a:pt x="4186578" y="1833048"/>
                  <a:pt x="4214191" y="1828800"/>
                </a:cubicBezTo>
                <a:cubicBezTo>
                  <a:pt x="4301947" y="1815299"/>
                  <a:pt x="4479234" y="1802296"/>
                  <a:pt x="4479234" y="1802296"/>
                </a:cubicBezTo>
                <a:cubicBezTo>
                  <a:pt x="4546118" y="1780000"/>
                  <a:pt x="4497541" y="1805234"/>
                  <a:pt x="4545495" y="1749287"/>
                </a:cubicBezTo>
                <a:cubicBezTo>
                  <a:pt x="4641901" y="1636814"/>
                  <a:pt x="4564161" y="1747792"/>
                  <a:pt x="4625008" y="1656522"/>
                </a:cubicBezTo>
                <a:cubicBezTo>
                  <a:pt x="4630050" y="1631314"/>
                  <a:pt x="4637928" y="1577674"/>
                  <a:pt x="4651513" y="1550504"/>
                </a:cubicBezTo>
                <a:cubicBezTo>
                  <a:pt x="4658636" y="1536259"/>
                  <a:pt x="4670282" y="1524671"/>
                  <a:pt x="4678017" y="1510748"/>
                </a:cubicBezTo>
                <a:cubicBezTo>
                  <a:pt x="4756146" y="1370114"/>
                  <a:pt x="4684539" y="1481086"/>
                  <a:pt x="4744278" y="1391478"/>
                </a:cubicBezTo>
                <a:cubicBezTo>
                  <a:pt x="4770807" y="1285360"/>
                  <a:pt x="4737718" y="1392461"/>
                  <a:pt x="4810539" y="1258956"/>
                </a:cubicBezTo>
                <a:cubicBezTo>
                  <a:pt x="4821930" y="1238073"/>
                  <a:pt x="4824576" y="1212955"/>
                  <a:pt x="4837043" y="1192696"/>
                </a:cubicBezTo>
                <a:cubicBezTo>
                  <a:pt x="4860194" y="1155075"/>
                  <a:pt x="4916556" y="1086678"/>
                  <a:pt x="4916556" y="1086678"/>
                </a:cubicBezTo>
                <a:cubicBezTo>
                  <a:pt x="4929808" y="1033669"/>
                  <a:pt x="4943798" y="980840"/>
                  <a:pt x="4956313" y="927652"/>
                </a:cubicBezTo>
                <a:cubicBezTo>
                  <a:pt x="4961472" y="905726"/>
                  <a:pt x="4960902" y="882183"/>
                  <a:pt x="4969565" y="861391"/>
                </a:cubicBezTo>
                <a:cubicBezTo>
                  <a:pt x="4983263" y="828517"/>
                  <a:pt x="5004904" y="799548"/>
                  <a:pt x="5022573" y="768626"/>
                </a:cubicBezTo>
                <a:cubicBezTo>
                  <a:pt x="4967224" y="242809"/>
                  <a:pt x="5040079" y="651866"/>
                  <a:pt x="4969565" y="463826"/>
                </a:cubicBezTo>
                <a:cubicBezTo>
                  <a:pt x="4963170" y="446772"/>
                  <a:pt x="4965349" y="426631"/>
                  <a:pt x="4956313" y="410817"/>
                </a:cubicBezTo>
                <a:cubicBezTo>
                  <a:pt x="4947015" y="394545"/>
                  <a:pt x="4927801" y="386054"/>
                  <a:pt x="4916556" y="371061"/>
                </a:cubicBezTo>
                <a:cubicBezTo>
                  <a:pt x="4901101" y="350455"/>
                  <a:pt x="4893761" y="324185"/>
                  <a:pt x="4876800" y="304800"/>
                </a:cubicBezTo>
                <a:cubicBezTo>
                  <a:pt x="4862256" y="288178"/>
                  <a:pt x="4842521" y="276749"/>
                  <a:pt x="4823791" y="265043"/>
                </a:cubicBezTo>
                <a:cubicBezTo>
                  <a:pt x="4807039" y="254573"/>
                  <a:pt x="4788835" y="246562"/>
                  <a:pt x="4770782" y="238539"/>
                </a:cubicBezTo>
                <a:cubicBezTo>
                  <a:pt x="4727015" y="219087"/>
                  <a:pt x="4670205" y="199089"/>
                  <a:pt x="4625008" y="185530"/>
                </a:cubicBezTo>
                <a:cubicBezTo>
                  <a:pt x="4563403" y="167048"/>
                  <a:pt x="4502921" y="143096"/>
                  <a:pt x="4439478" y="132522"/>
                </a:cubicBezTo>
                <a:lnTo>
                  <a:pt x="4359965" y="119269"/>
                </a:lnTo>
                <a:cubicBezTo>
                  <a:pt x="4329093" y="114519"/>
                  <a:pt x="4298043" y="110952"/>
                  <a:pt x="4267200" y="106017"/>
                </a:cubicBezTo>
                <a:cubicBezTo>
                  <a:pt x="4187602" y="93282"/>
                  <a:pt x="4106863" y="85812"/>
                  <a:pt x="4028660" y="66261"/>
                </a:cubicBezTo>
                <a:cubicBezTo>
                  <a:pt x="3993321" y="57426"/>
                  <a:pt x="3958704" y="44908"/>
                  <a:pt x="3922643" y="39756"/>
                </a:cubicBezTo>
                <a:cubicBezTo>
                  <a:pt x="3865626" y="31611"/>
                  <a:pt x="3807724" y="31718"/>
                  <a:pt x="3750365" y="26504"/>
                </a:cubicBezTo>
                <a:cubicBezTo>
                  <a:pt x="3710528" y="22883"/>
                  <a:pt x="3671067" y="14789"/>
                  <a:pt x="3631095" y="13252"/>
                </a:cubicBezTo>
                <a:cubicBezTo>
                  <a:pt x="3441236" y="5950"/>
                  <a:pt x="3251200" y="4417"/>
                  <a:pt x="3061252" y="0"/>
                </a:cubicBezTo>
                <a:cubicBezTo>
                  <a:pt x="2875870" y="8426"/>
                  <a:pt x="2537385" y="17707"/>
                  <a:pt x="2305878" y="39756"/>
                </a:cubicBezTo>
                <a:cubicBezTo>
                  <a:pt x="2155997" y="54031"/>
                  <a:pt x="2238573" y="49892"/>
                  <a:pt x="2080591" y="79513"/>
                </a:cubicBezTo>
                <a:cubicBezTo>
                  <a:pt x="2049890" y="85269"/>
                  <a:pt x="2018748" y="88348"/>
                  <a:pt x="1987826" y="92765"/>
                </a:cubicBezTo>
                <a:cubicBezTo>
                  <a:pt x="1943652" y="106017"/>
                  <a:pt x="1899866" y="120639"/>
                  <a:pt x="1855304" y="132522"/>
                </a:cubicBezTo>
                <a:cubicBezTo>
                  <a:pt x="1833540" y="138326"/>
                  <a:pt x="1811031" y="140888"/>
                  <a:pt x="1789043" y="145774"/>
                </a:cubicBezTo>
                <a:cubicBezTo>
                  <a:pt x="1771263" y="149725"/>
                  <a:pt x="1753781" y="154931"/>
                  <a:pt x="1736034" y="159026"/>
                </a:cubicBezTo>
                <a:lnTo>
                  <a:pt x="1616765" y="185530"/>
                </a:lnTo>
                <a:cubicBezTo>
                  <a:pt x="1585843" y="203200"/>
                  <a:pt x="1556422" y="223802"/>
                  <a:pt x="1524000" y="238539"/>
                </a:cubicBezTo>
                <a:cubicBezTo>
                  <a:pt x="1507419" y="246076"/>
                  <a:pt x="1488504" y="246787"/>
                  <a:pt x="1470991" y="251791"/>
                </a:cubicBezTo>
                <a:cubicBezTo>
                  <a:pt x="1375901" y="278959"/>
                  <a:pt x="1499697" y="251349"/>
                  <a:pt x="1364973" y="278296"/>
                </a:cubicBezTo>
                <a:cubicBezTo>
                  <a:pt x="1315160" y="344713"/>
                  <a:pt x="1334800" y="344556"/>
                  <a:pt x="1232452" y="344556"/>
                </a:cubicBezTo>
                <a:cubicBezTo>
                  <a:pt x="1095441" y="344556"/>
                  <a:pt x="879060" y="324678"/>
                  <a:pt x="795130" y="318052"/>
                </a:cubicBezTo>
                <a:close/>
              </a:path>
            </a:pathLst>
          </a:cu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05D94E-7662-4F25-8502-05E710867EF8}"/>
              </a:ext>
            </a:extLst>
          </p:cNvPr>
          <p:cNvSpPr/>
          <p:nvPr/>
        </p:nvSpPr>
        <p:spPr>
          <a:xfrm>
            <a:off x="5433391" y="2875722"/>
            <a:ext cx="4042684" cy="3366052"/>
          </a:xfrm>
          <a:custGeom>
            <a:avLst/>
            <a:gdLst>
              <a:gd name="connsiteX0" fmla="*/ 4041913 w 4042684"/>
              <a:gd name="connsiteY0" fmla="*/ 225287 h 3366052"/>
              <a:gd name="connsiteX1" fmla="*/ 3922644 w 4042684"/>
              <a:gd name="connsiteY1" fmla="*/ 185530 h 3366052"/>
              <a:gd name="connsiteX2" fmla="*/ 3776870 w 4042684"/>
              <a:gd name="connsiteY2" fmla="*/ 159026 h 3366052"/>
              <a:gd name="connsiteX3" fmla="*/ 3737113 w 4042684"/>
              <a:gd name="connsiteY3" fmla="*/ 132521 h 3366052"/>
              <a:gd name="connsiteX4" fmla="*/ 3551583 w 4042684"/>
              <a:gd name="connsiteY4" fmla="*/ 66261 h 3366052"/>
              <a:gd name="connsiteX5" fmla="*/ 3498574 w 4042684"/>
              <a:gd name="connsiteY5" fmla="*/ 53008 h 3366052"/>
              <a:gd name="connsiteX6" fmla="*/ 3352800 w 4042684"/>
              <a:gd name="connsiteY6" fmla="*/ 0 h 3366052"/>
              <a:gd name="connsiteX7" fmla="*/ 3008244 w 4042684"/>
              <a:gd name="connsiteY7" fmla="*/ 13252 h 3366052"/>
              <a:gd name="connsiteX8" fmla="*/ 2915479 w 4042684"/>
              <a:gd name="connsiteY8" fmla="*/ 26504 h 3366052"/>
              <a:gd name="connsiteX9" fmla="*/ 2663687 w 4042684"/>
              <a:gd name="connsiteY9" fmla="*/ 39756 h 3366052"/>
              <a:gd name="connsiteX10" fmla="*/ 2517913 w 4042684"/>
              <a:gd name="connsiteY10" fmla="*/ 79513 h 3366052"/>
              <a:gd name="connsiteX11" fmla="*/ 2398644 w 4042684"/>
              <a:gd name="connsiteY11" fmla="*/ 119269 h 3366052"/>
              <a:gd name="connsiteX12" fmla="*/ 2332383 w 4042684"/>
              <a:gd name="connsiteY12" fmla="*/ 132521 h 3366052"/>
              <a:gd name="connsiteX13" fmla="*/ 2266122 w 4042684"/>
              <a:gd name="connsiteY13" fmla="*/ 159026 h 3366052"/>
              <a:gd name="connsiteX14" fmla="*/ 2226366 w 4042684"/>
              <a:gd name="connsiteY14" fmla="*/ 185530 h 3366052"/>
              <a:gd name="connsiteX15" fmla="*/ 2014331 w 4042684"/>
              <a:gd name="connsiteY15" fmla="*/ 238539 h 3366052"/>
              <a:gd name="connsiteX16" fmla="*/ 1987826 w 4042684"/>
              <a:gd name="connsiteY16" fmla="*/ 265043 h 3366052"/>
              <a:gd name="connsiteX17" fmla="*/ 1948070 w 4042684"/>
              <a:gd name="connsiteY17" fmla="*/ 278295 h 3366052"/>
              <a:gd name="connsiteX18" fmla="*/ 1881809 w 4042684"/>
              <a:gd name="connsiteY18" fmla="*/ 304800 h 3366052"/>
              <a:gd name="connsiteX19" fmla="*/ 1802296 w 4042684"/>
              <a:gd name="connsiteY19" fmla="*/ 331304 h 3366052"/>
              <a:gd name="connsiteX20" fmla="*/ 1736035 w 4042684"/>
              <a:gd name="connsiteY20" fmla="*/ 357808 h 3366052"/>
              <a:gd name="connsiteX21" fmla="*/ 1616766 w 4042684"/>
              <a:gd name="connsiteY21" fmla="*/ 397565 h 3366052"/>
              <a:gd name="connsiteX22" fmla="*/ 1524000 w 4042684"/>
              <a:gd name="connsiteY22" fmla="*/ 477078 h 3366052"/>
              <a:gd name="connsiteX23" fmla="*/ 1431235 w 4042684"/>
              <a:gd name="connsiteY23" fmla="*/ 609600 h 3366052"/>
              <a:gd name="connsiteX24" fmla="*/ 1378226 w 4042684"/>
              <a:gd name="connsiteY24" fmla="*/ 662608 h 3366052"/>
              <a:gd name="connsiteX25" fmla="*/ 1298713 w 4042684"/>
              <a:gd name="connsiteY25" fmla="*/ 702365 h 3366052"/>
              <a:gd name="connsiteX26" fmla="*/ 1258957 w 4042684"/>
              <a:gd name="connsiteY26" fmla="*/ 742121 h 3366052"/>
              <a:gd name="connsiteX27" fmla="*/ 1179444 w 4042684"/>
              <a:gd name="connsiteY27" fmla="*/ 781878 h 3366052"/>
              <a:gd name="connsiteX28" fmla="*/ 1126435 w 4042684"/>
              <a:gd name="connsiteY28" fmla="*/ 834887 h 3366052"/>
              <a:gd name="connsiteX29" fmla="*/ 1046922 w 4042684"/>
              <a:gd name="connsiteY29" fmla="*/ 874643 h 3366052"/>
              <a:gd name="connsiteX30" fmla="*/ 1020418 w 4042684"/>
              <a:gd name="connsiteY30" fmla="*/ 914400 h 3366052"/>
              <a:gd name="connsiteX31" fmla="*/ 954157 w 4042684"/>
              <a:gd name="connsiteY31" fmla="*/ 967408 h 3366052"/>
              <a:gd name="connsiteX32" fmla="*/ 914400 w 4042684"/>
              <a:gd name="connsiteY32" fmla="*/ 980661 h 3366052"/>
              <a:gd name="connsiteX33" fmla="*/ 821635 w 4042684"/>
              <a:gd name="connsiteY33" fmla="*/ 1073426 h 3366052"/>
              <a:gd name="connsiteX34" fmla="*/ 768626 w 4042684"/>
              <a:gd name="connsiteY34" fmla="*/ 1099930 h 3366052"/>
              <a:gd name="connsiteX35" fmla="*/ 675861 w 4042684"/>
              <a:gd name="connsiteY35" fmla="*/ 1166191 h 3366052"/>
              <a:gd name="connsiteX36" fmla="*/ 596348 w 4042684"/>
              <a:gd name="connsiteY36" fmla="*/ 1219200 h 3366052"/>
              <a:gd name="connsiteX37" fmla="*/ 556592 w 4042684"/>
              <a:gd name="connsiteY37" fmla="*/ 1272208 h 3366052"/>
              <a:gd name="connsiteX38" fmla="*/ 530087 w 4042684"/>
              <a:gd name="connsiteY38" fmla="*/ 1311965 h 3366052"/>
              <a:gd name="connsiteX39" fmla="*/ 490331 w 4042684"/>
              <a:gd name="connsiteY39" fmla="*/ 1351721 h 3366052"/>
              <a:gd name="connsiteX40" fmla="*/ 463826 w 4042684"/>
              <a:gd name="connsiteY40" fmla="*/ 1404730 h 3366052"/>
              <a:gd name="connsiteX41" fmla="*/ 437322 w 4042684"/>
              <a:gd name="connsiteY41" fmla="*/ 1444487 h 3366052"/>
              <a:gd name="connsiteX42" fmla="*/ 424070 w 4042684"/>
              <a:gd name="connsiteY42" fmla="*/ 1497495 h 3366052"/>
              <a:gd name="connsiteX43" fmla="*/ 344557 w 4042684"/>
              <a:gd name="connsiteY43" fmla="*/ 1603513 h 3366052"/>
              <a:gd name="connsiteX44" fmla="*/ 304800 w 4042684"/>
              <a:gd name="connsiteY44" fmla="*/ 1696278 h 3366052"/>
              <a:gd name="connsiteX45" fmla="*/ 291548 w 4042684"/>
              <a:gd name="connsiteY45" fmla="*/ 1736035 h 3366052"/>
              <a:gd name="connsiteX46" fmla="*/ 265044 w 4042684"/>
              <a:gd name="connsiteY46" fmla="*/ 1789043 h 3366052"/>
              <a:gd name="connsiteX47" fmla="*/ 225287 w 4042684"/>
              <a:gd name="connsiteY47" fmla="*/ 1895061 h 3366052"/>
              <a:gd name="connsiteX48" fmla="*/ 159026 w 4042684"/>
              <a:gd name="connsiteY48" fmla="*/ 2027582 h 3366052"/>
              <a:gd name="connsiteX49" fmla="*/ 132522 w 4042684"/>
              <a:gd name="connsiteY49" fmla="*/ 2093843 h 3366052"/>
              <a:gd name="connsiteX50" fmla="*/ 106018 w 4042684"/>
              <a:gd name="connsiteY50" fmla="*/ 2146852 h 3366052"/>
              <a:gd name="connsiteX51" fmla="*/ 92766 w 4042684"/>
              <a:gd name="connsiteY51" fmla="*/ 2199861 h 3366052"/>
              <a:gd name="connsiteX52" fmla="*/ 53009 w 4042684"/>
              <a:gd name="connsiteY52" fmla="*/ 2319130 h 3366052"/>
              <a:gd name="connsiteX53" fmla="*/ 39757 w 4042684"/>
              <a:gd name="connsiteY53" fmla="*/ 2372139 h 3366052"/>
              <a:gd name="connsiteX54" fmla="*/ 26505 w 4042684"/>
              <a:gd name="connsiteY54" fmla="*/ 2438400 h 3366052"/>
              <a:gd name="connsiteX55" fmla="*/ 13252 w 4042684"/>
              <a:gd name="connsiteY55" fmla="*/ 2478156 h 3366052"/>
              <a:gd name="connsiteX56" fmla="*/ 0 w 4042684"/>
              <a:gd name="connsiteY56" fmla="*/ 2531165 h 3366052"/>
              <a:gd name="connsiteX57" fmla="*/ 13252 w 4042684"/>
              <a:gd name="connsiteY57" fmla="*/ 2809461 h 3366052"/>
              <a:gd name="connsiteX58" fmla="*/ 39757 w 4042684"/>
              <a:gd name="connsiteY58" fmla="*/ 2875721 h 3366052"/>
              <a:gd name="connsiteX59" fmla="*/ 53009 w 4042684"/>
              <a:gd name="connsiteY59" fmla="*/ 2955235 h 3366052"/>
              <a:gd name="connsiteX60" fmla="*/ 66261 w 4042684"/>
              <a:gd name="connsiteY60" fmla="*/ 2994991 h 3366052"/>
              <a:gd name="connsiteX61" fmla="*/ 106018 w 4042684"/>
              <a:gd name="connsiteY61" fmla="*/ 3008243 h 3366052"/>
              <a:gd name="connsiteX62" fmla="*/ 132522 w 4042684"/>
              <a:gd name="connsiteY62" fmla="*/ 3034748 h 3366052"/>
              <a:gd name="connsiteX63" fmla="*/ 225287 w 4042684"/>
              <a:gd name="connsiteY63" fmla="*/ 3061252 h 3366052"/>
              <a:gd name="connsiteX64" fmla="*/ 318052 w 4042684"/>
              <a:gd name="connsiteY64" fmla="*/ 3140765 h 3366052"/>
              <a:gd name="connsiteX65" fmla="*/ 384313 w 4042684"/>
              <a:gd name="connsiteY65" fmla="*/ 3167269 h 3366052"/>
              <a:gd name="connsiteX66" fmla="*/ 503583 w 4042684"/>
              <a:gd name="connsiteY66" fmla="*/ 3193774 h 3366052"/>
              <a:gd name="connsiteX67" fmla="*/ 583096 w 4042684"/>
              <a:gd name="connsiteY67" fmla="*/ 3233530 h 3366052"/>
              <a:gd name="connsiteX68" fmla="*/ 742122 w 4042684"/>
              <a:gd name="connsiteY68" fmla="*/ 3260035 h 3366052"/>
              <a:gd name="connsiteX69" fmla="*/ 781879 w 4042684"/>
              <a:gd name="connsiteY69" fmla="*/ 3273287 h 3366052"/>
              <a:gd name="connsiteX70" fmla="*/ 821635 w 4042684"/>
              <a:gd name="connsiteY70" fmla="*/ 3299791 h 3366052"/>
              <a:gd name="connsiteX71" fmla="*/ 1020418 w 4042684"/>
              <a:gd name="connsiteY71" fmla="*/ 3326295 h 3366052"/>
              <a:gd name="connsiteX72" fmla="*/ 1258957 w 4042684"/>
              <a:gd name="connsiteY72" fmla="*/ 3366052 h 3366052"/>
              <a:gd name="connsiteX73" fmla="*/ 1643270 w 4042684"/>
              <a:gd name="connsiteY73" fmla="*/ 3352800 h 3366052"/>
              <a:gd name="connsiteX74" fmla="*/ 1749287 w 4042684"/>
              <a:gd name="connsiteY74" fmla="*/ 3326295 h 3366052"/>
              <a:gd name="connsiteX75" fmla="*/ 1815548 w 4042684"/>
              <a:gd name="connsiteY75" fmla="*/ 3299791 h 3366052"/>
              <a:gd name="connsiteX76" fmla="*/ 1895061 w 4042684"/>
              <a:gd name="connsiteY76" fmla="*/ 3273287 h 3366052"/>
              <a:gd name="connsiteX77" fmla="*/ 1934818 w 4042684"/>
              <a:gd name="connsiteY77" fmla="*/ 3260035 h 3366052"/>
              <a:gd name="connsiteX78" fmla="*/ 1974574 w 4042684"/>
              <a:gd name="connsiteY78" fmla="*/ 3246782 h 3366052"/>
              <a:gd name="connsiteX79" fmla="*/ 2120348 w 4042684"/>
              <a:gd name="connsiteY79" fmla="*/ 3233530 h 3366052"/>
              <a:gd name="connsiteX80" fmla="*/ 2332383 w 4042684"/>
              <a:gd name="connsiteY80" fmla="*/ 3180521 h 3366052"/>
              <a:gd name="connsiteX81" fmla="*/ 2451652 w 4042684"/>
              <a:gd name="connsiteY81" fmla="*/ 3140765 h 3366052"/>
              <a:gd name="connsiteX82" fmla="*/ 2531166 w 4042684"/>
              <a:gd name="connsiteY82" fmla="*/ 3127513 h 3366052"/>
              <a:gd name="connsiteX83" fmla="*/ 2690192 w 4042684"/>
              <a:gd name="connsiteY83" fmla="*/ 3061252 h 3366052"/>
              <a:gd name="connsiteX84" fmla="*/ 2769705 w 4042684"/>
              <a:gd name="connsiteY84" fmla="*/ 3008243 h 3366052"/>
              <a:gd name="connsiteX85" fmla="*/ 2849218 w 4042684"/>
              <a:gd name="connsiteY85" fmla="*/ 2955235 h 3366052"/>
              <a:gd name="connsiteX86" fmla="*/ 2888974 w 4042684"/>
              <a:gd name="connsiteY86" fmla="*/ 2928730 h 3366052"/>
              <a:gd name="connsiteX87" fmla="*/ 2941983 w 4042684"/>
              <a:gd name="connsiteY87" fmla="*/ 2915478 h 3366052"/>
              <a:gd name="connsiteX88" fmla="*/ 3034748 w 4042684"/>
              <a:gd name="connsiteY88" fmla="*/ 2888974 h 3366052"/>
              <a:gd name="connsiteX89" fmla="*/ 3074505 w 4042684"/>
              <a:gd name="connsiteY89" fmla="*/ 2875721 h 3366052"/>
              <a:gd name="connsiteX90" fmla="*/ 3167270 w 4042684"/>
              <a:gd name="connsiteY90" fmla="*/ 2796208 h 3366052"/>
              <a:gd name="connsiteX91" fmla="*/ 3207026 w 4042684"/>
              <a:gd name="connsiteY91" fmla="*/ 2729948 h 3366052"/>
              <a:gd name="connsiteX92" fmla="*/ 3233531 w 4042684"/>
              <a:gd name="connsiteY92" fmla="*/ 2703443 h 3366052"/>
              <a:gd name="connsiteX93" fmla="*/ 3260035 w 4042684"/>
              <a:gd name="connsiteY93" fmla="*/ 2663687 h 3366052"/>
              <a:gd name="connsiteX94" fmla="*/ 3299792 w 4042684"/>
              <a:gd name="connsiteY94" fmla="*/ 2597426 h 3366052"/>
              <a:gd name="connsiteX95" fmla="*/ 3326296 w 4042684"/>
              <a:gd name="connsiteY95" fmla="*/ 2531165 h 3366052"/>
              <a:gd name="connsiteX96" fmla="*/ 3379305 w 4042684"/>
              <a:gd name="connsiteY96" fmla="*/ 2464904 h 3366052"/>
              <a:gd name="connsiteX97" fmla="*/ 3405809 w 4042684"/>
              <a:gd name="connsiteY97" fmla="*/ 2398643 h 3366052"/>
              <a:gd name="connsiteX98" fmla="*/ 3419061 w 4042684"/>
              <a:gd name="connsiteY98" fmla="*/ 2332382 h 3366052"/>
              <a:gd name="connsiteX99" fmla="*/ 3445566 w 4042684"/>
              <a:gd name="connsiteY99" fmla="*/ 2279374 h 3366052"/>
              <a:gd name="connsiteX100" fmla="*/ 3458818 w 4042684"/>
              <a:gd name="connsiteY100" fmla="*/ 2226365 h 3366052"/>
              <a:gd name="connsiteX101" fmla="*/ 3432313 w 4042684"/>
              <a:gd name="connsiteY101" fmla="*/ 2027582 h 3366052"/>
              <a:gd name="connsiteX102" fmla="*/ 3405809 w 4042684"/>
              <a:gd name="connsiteY102" fmla="*/ 1974574 h 3366052"/>
              <a:gd name="connsiteX103" fmla="*/ 3405809 w 4042684"/>
              <a:gd name="connsiteY103" fmla="*/ 1709530 h 3366052"/>
              <a:gd name="connsiteX104" fmla="*/ 3419061 w 4042684"/>
              <a:gd name="connsiteY104" fmla="*/ 1656521 h 3366052"/>
              <a:gd name="connsiteX105" fmla="*/ 3458818 w 4042684"/>
              <a:gd name="connsiteY105" fmla="*/ 1603513 h 3366052"/>
              <a:gd name="connsiteX106" fmla="*/ 3511826 w 4042684"/>
              <a:gd name="connsiteY106" fmla="*/ 1524000 h 3366052"/>
              <a:gd name="connsiteX107" fmla="*/ 3538331 w 4042684"/>
              <a:gd name="connsiteY107" fmla="*/ 1470991 h 3366052"/>
              <a:gd name="connsiteX108" fmla="*/ 3617844 w 4042684"/>
              <a:gd name="connsiteY108" fmla="*/ 1431235 h 3366052"/>
              <a:gd name="connsiteX109" fmla="*/ 3644348 w 4042684"/>
              <a:gd name="connsiteY109" fmla="*/ 1404730 h 3366052"/>
              <a:gd name="connsiteX110" fmla="*/ 3737113 w 4042684"/>
              <a:gd name="connsiteY110" fmla="*/ 1351721 h 3366052"/>
              <a:gd name="connsiteX111" fmla="*/ 3776870 w 4042684"/>
              <a:gd name="connsiteY111" fmla="*/ 1338469 h 3366052"/>
              <a:gd name="connsiteX112" fmla="*/ 3816626 w 4042684"/>
              <a:gd name="connsiteY112" fmla="*/ 1298713 h 3366052"/>
              <a:gd name="connsiteX113" fmla="*/ 3856383 w 4042684"/>
              <a:gd name="connsiteY113" fmla="*/ 1285461 h 3366052"/>
              <a:gd name="connsiteX114" fmla="*/ 3909392 w 4042684"/>
              <a:gd name="connsiteY114" fmla="*/ 1205948 h 3366052"/>
              <a:gd name="connsiteX115" fmla="*/ 3935896 w 4042684"/>
              <a:gd name="connsiteY115" fmla="*/ 1166191 h 3366052"/>
              <a:gd name="connsiteX116" fmla="*/ 3962400 w 4042684"/>
              <a:gd name="connsiteY116" fmla="*/ 1060174 h 3366052"/>
              <a:gd name="connsiteX117" fmla="*/ 3975652 w 4042684"/>
              <a:gd name="connsiteY117" fmla="*/ 1007165 h 3366052"/>
              <a:gd name="connsiteX118" fmla="*/ 4002157 w 4042684"/>
              <a:gd name="connsiteY118" fmla="*/ 980661 h 3366052"/>
              <a:gd name="connsiteX119" fmla="*/ 4015409 w 4042684"/>
              <a:gd name="connsiteY119" fmla="*/ 887895 h 3366052"/>
              <a:gd name="connsiteX120" fmla="*/ 4028661 w 4042684"/>
              <a:gd name="connsiteY120" fmla="*/ 848139 h 3366052"/>
              <a:gd name="connsiteX121" fmla="*/ 4015409 w 4042684"/>
              <a:gd name="connsiteY121" fmla="*/ 569843 h 3366052"/>
              <a:gd name="connsiteX122" fmla="*/ 3975652 w 4042684"/>
              <a:gd name="connsiteY122" fmla="*/ 490330 h 3366052"/>
              <a:gd name="connsiteX123" fmla="*/ 3975652 w 4042684"/>
              <a:gd name="connsiteY123" fmla="*/ 238539 h 3366052"/>
              <a:gd name="connsiteX124" fmla="*/ 4041913 w 4042684"/>
              <a:gd name="connsiteY124" fmla="*/ 225287 h 336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4042684" h="3366052">
                <a:moveTo>
                  <a:pt x="4041913" y="225287"/>
                </a:moveTo>
                <a:cubicBezTo>
                  <a:pt x="4033078" y="216452"/>
                  <a:pt x="3974954" y="195041"/>
                  <a:pt x="3922644" y="185530"/>
                </a:cubicBezTo>
                <a:cubicBezTo>
                  <a:pt x="3748533" y="153874"/>
                  <a:pt x="3897101" y="189083"/>
                  <a:pt x="3776870" y="159026"/>
                </a:cubicBezTo>
                <a:cubicBezTo>
                  <a:pt x="3763618" y="150191"/>
                  <a:pt x="3751613" y="139112"/>
                  <a:pt x="3737113" y="132521"/>
                </a:cubicBezTo>
                <a:cubicBezTo>
                  <a:pt x="3706567" y="118637"/>
                  <a:pt x="3591671" y="78287"/>
                  <a:pt x="3551583" y="66261"/>
                </a:cubicBezTo>
                <a:cubicBezTo>
                  <a:pt x="3534138" y="61027"/>
                  <a:pt x="3516019" y="58242"/>
                  <a:pt x="3498574" y="53008"/>
                </a:cubicBezTo>
                <a:cubicBezTo>
                  <a:pt x="3430516" y="32590"/>
                  <a:pt x="3416032" y="25292"/>
                  <a:pt x="3352800" y="0"/>
                </a:cubicBezTo>
                <a:cubicBezTo>
                  <a:pt x="3237948" y="4417"/>
                  <a:pt x="3122970" y="6299"/>
                  <a:pt x="3008244" y="13252"/>
                </a:cubicBezTo>
                <a:cubicBezTo>
                  <a:pt x="2977066" y="15142"/>
                  <a:pt x="2946623" y="24108"/>
                  <a:pt x="2915479" y="26504"/>
                </a:cubicBezTo>
                <a:cubicBezTo>
                  <a:pt x="2831680" y="32950"/>
                  <a:pt x="2747618" y="35339"/>
                  <a:pt x="2663687" y="39756"/>
                </a:cubicBezTo>
                <a:cubicBezTo>
                  <a:pt x="2552299" y="95452"/>
                  <a:pt x="2678369" y="39400"/>
                  <a:pt x="2517913" y="79513"/>
                </a:cubicBezTo>
                <a:cubicBezTo>
                  <a:pt x="2477257" y="89677"/>
                  <a:pt x="2438400" y="106017"/>
                  <a:pt x="2398644" y="119269"/>
                </a:cubicBezTo>
                <a:cubicBezTo>
                  <a:pt x="2377275" y="126392"/>
                  <a:pt x="2354470" y="128104"/>
                  <a:pt x="2332383" y="132521"/>
                </a:cubicBezTo>
                <a:cubicBezTo>
                  <a:pt x="2310296" y="141356"/>
                  <a:pt x="2287399" y="148387"/>
                  <a:pt x="2266122" y="159026"/>
                </a:cubicBezTo>
                <a:cubicBezTo>
                  <a:pt x="2251877" y="166149"/>
                  <a:pt x="2241068" y="179404"/>
                  <a:pt x="2226366" y="185530"/>
                </a:cubicBezTo>
                <a:cubicBezTo>
                  <a:pt x="2122780" y="228691"/>
                  <a:pt x="2114805" y="224186"/>
                  <a:pt x="2014331" y="238539"/>
                </a:cubicBezTo>
                <a:cubicBezTo>
                  <a:pt x="2005496" y="247374"/>
                  <a:pt x="1998540" y="258615"/>
                  <a:pt x="1987826" y="265043"/>
                </a:cubicBezTo>
                <a:cubicBezTo>
                  <a:pt x="1975848" y="272230"/>
                  <a:pt x="1961149" y="273390"/>
                  <a:pt x="1948070" y="278295"/>
                </a:cubicBezTo>
                <a:cubicBezTo>
                  <a:pt x="1925796" y="286648"/>
                  <a:pt x="1904165" y="296670"/>
                  <a:pt x="1881809" y="304800"/>
                </a:cubicBezTo>
                <a:cubicBezTo>
                  <a:pt x="1855553" y="314348"/>
                  <a:pt x="1828236" y="320928"/>
                  <a:pt x="1802296" y="331304"/>
                </a:cubicBezTo>
                <a:cubicBezTo>
                  <a:pt x="1780209" y="340139"/>
                  <a:pt x="1758603" y="350285"/>
                  <a:pt x="1736035" y="357808"/>
                </a:cubicBezTo>
                <a:cubicBezTo>
                  <a:pt x="1564849" y="414871"/>
                  <a:pt x="1824143" y="314614"/>
                  <a:pt x="1616766" y="397565"/>
                </a:cubicBezTo>
                <a:cubicBezTo>
                  <a:pt x="1552495" y="461836"/>
                  <a:pt x="1584549" y="436713"/>
                  <a:pt x="1524000" y="477078"/>
                </a:cubicBezTo>
                <a:cubicBezTo>
                  <a:pt x="1485896" y="572340"/>
                  <a:pt x="1514316" y="526519"/>
                  <a:pt x="1431235" y="609600"/>
                </a:cubicBezTo>
                <a:cubicBezTo>
                  <a:pt x="1413565" y="627269"/>
                  <a:pt x="1401932" y="654705"/>
                  <a:pt x="1378226" y="662608"/>
                </a:cubicBezTo>
                <a:cubicBezTo>
                  <a:pt x="1338383" y="675890"/>
                  <a:pt x="1332964" y="673822"/>
                  <a:pt x="1298713" y="702365"/>
                </a:cubicBezTo>
                <a:cubicBezTo>
                  <a:pt x="1284316" y="714363"/>
                  <a:pt x="1274551" y="731725"/>
                  <a:pt x="1258957" y="742121"/>
                </a:cubicBezTo>
                <a:cubicBezTo>
                  <a:pt x="1153141" y="812665"/>
                  <a:pt x="1288913" y="688048"/>
                  <a:pt x="1179444" y="781878"/>
                </a:cubicBezTo>
                <a:cubicBezTo>
                  <a:pt x="1160471" y="798140"/>
                  <a:pt x="1150141" y="826985"/>
                  <a:pt x="1126435" y="834887"/>
                </a:cubicBezTo>
                <a:cubicBezTo>
                  <a:pt x="1071569" y="853176"/>
                  <a:pt x="1098302" y="840391"/>
                  <a:pt x="1046922" y="874643"/>
                </a:cubicBezTo>
                <a:cubicBezTo>
                  <a:pt x="1038087" y="887895"/>
                  <a:pt x="1030368" y="901963"/>
                  <a:pt x="1020418" y="914400"/>
                </a:cubicBezTo>
                <a:cubicBezTo>
                  <a:pt x="1003984" y="934942"/>
                  <a:pt x="977114" y="955929"/>
                  <a:pt x="954157" y="967408"/>
                </a:cubicBezTo>
                <a:cubicBezTo>
                  <a:pt x="941663" y="973655"/>
                  <a:pt x="927652" y="976243"/>
                  <a:pt x="914400" y="980661"/>
                </a:cubicBezTo>
                <a:cubicBezTo>
                  <a:pt x="883478" y="1011583"/>
                  <a:pt x="860748" y="1053870"/>
                  <a:pt x="821635" y="1073426"/>
                </a:cubicBezTo>
                <a:cubicBezTo>
                  <a:pt x="803965" y="1082261"/>
                  <a:pt x="785778" y="1090129"/>
                  <a:pt x="768626" y="1099930"/>
                </a:cubicBezTo>
                <a:cubicBezTo>
                  <a:pt x="735131" y="1119070"/>
                  <a:pt x="707445" y="1144082"/>
                  <a:pt x="675861" y="1166191"/>
                </a:cubicBezTo>
                <a:cubicBezTo>
                  <a:pt x="649765" y="1184458"/>
                  <a:pt x="615461" y="1193717"/>
                  <a:pt x="596348" y="1219200"/>
                </a:cubicBezTo>
                <a:cubicBezTo>
                  <a:pt x="583096" y="1236869"/>
                  <a:pt x="569430" y="1254235"/>
                  <a:pt x="556592" y="1272208"/>
                </a:cubicBezTo>
                <a:cubicBezTo>
                  <a:pt x="547334" y="1285169"/>
                  <a:pt x="540283" y="1299729"/>
                  <a:pt x="530087" y="1311965"/>
                </a:cubicBezTo>
                <a:cubicBezTo>
                  <a:pt x="518089" y="1326362"/>
                  <a:pt x="501224" y="1336471"/>
                  <a:pt x="490331" y="1351721"/>
                </a:cubicBezTo>
                <a:cubicBezTo>
                  <a:pt x="478848" y="1367797"/>
                  <a:pt x="473627" y="1387578"/>
                  <a:pt x="463826" y="1404730"/>
                </a:cubicBezTo>
                <a:cubicBezTo>
                  <a:pt x="455924" y="1418559"/>
                  <a:pt x="446157" y="1431235"/>
                  <a:pt x="437322" y="1444487"/>
                </a:cubicBezTo>
                <a:cubicBezTo>
                  <a:pt x="432905" y="1462156"/>
                  <a:pt x="432215" y="1481205"/>
                  <a:pt x="424070" y="1497495"/>
                </a:cubicBezTo>
                <a:cubicBezTo>
                  <a:pt x="394101" y="1557432"/>
                  <a:pt x="381829" y="1566239"/>
                  <a:pt x="344557" y="1603513"/>
                </a:cubicBezTo>
                <a:cubicBezTo>
                  <a:pt x="313555" y="1758523"/>
                  <a:pt x="355719" y="1611414"/>
                  <a:pt x="304800" y="1696278"/>
                </a:cubicBezTo>
                <a:cubicBezTo>
                  <a:pt x="297613" y="1708256"/>
                  <a:pt x="297051" y="1723195"/>
                  <a:pt x="291548" y="1736035"/>
                </a:cubicBezTo>
                <a:cubicBezTo>
                  <a:pt x="283766" y="1754193"/>
                  <a:pt x="272826" y="1770885"/>
                  <a:pt x="265044" y="1789043"/>
                </a:cubicBezTo>
                <a:cubicBezTo>
                  <a:pt x="206456" y="1925750"/>
                  <a:pt x="321374" y="1689162"/>
                  <a:pt x="225287" y="1895061"/>
                </a:cubicBezTo>
                <a:cubicBezTo>
                  <a:pt x="204401" y="1939815"/>
                  <a:pt x="177368" y="1981727"/>
                  <a:pt x="159026" y="2027582"/>
                </a:cubicBezTo>
                <a:cubicBezTo>
                  <a:pt x="150191" y="2049669"/>
                  <a:pt x="142183" y="2072105"/>
                  <a:pt x="132522" y="2093843"/>
                </a:cubicBezTo>
                <a:cubicBezTo>
                  <a:pt x="124499" y="2111896"/>
                  <a:pt x="112954" y="2128355"/>
                  <a:pt x="106018" y="2146852"/>
                </a:cubicBezTo>
                <a:cubicBezTo>
                  <a:pt x="99623" y="2163906"/>
                  <a:pt x="98122" y="2182453"/>
                  <a:pt x="92766" y="2199861"/>
                </a:cubicBezTo>
                <a:cubicBezTo>
                  <a:pt x="80442" y="2239915"/>
                  <a:pt x="63173" y="2278474"/>
                  <a:pt x="53009" y="2319130"/>
                </a:cubicBezTo>
                <a:cubicBezTo>
                  <a:pt x="48592" y="2336800"/>
                  <a:pt x="43708" y="2354359"/>
                  <a:pt x="39757" y="2372139"/>
                </a:cubicBezTo>
                <a:cubicBezTo>
                  <a:pt x="34871" y="2394127"/>
                  <a:pt x="31968" y="2416548"/>
                  <a:pt x="26505" y="2438400"/>
                </a:cubicBezTo>
                <a:cubicBezTo>
                  <a:pt x="23117" y="2451952"/>
                  <a:pt x="17090" y="2464725"/>
                  <a:pt x="13252" y="2478156"/>
                </a:cubicBezTo>
                <a:cubicBezTo>
                  <a:pt x="8248" y="2495669"/>
                  <a:pt x="4417" y="2513495"/>
                  <a:pt x="0" y="2531165"/>
                </a:cubicBezTo>
                <a:cubicBezTo>
                  <a:pt x="4417" y="2623930"/>
                  <a:pt x="2607" y="2717203"/>
                  <a:pt x="13252" y="2809461"/>
                </a:cubicBezTo>
                <a:cubicBezTo>
                  <a:pt x="15979" y="2833092"/>
                  <a:pt x="33498" y="2852771"/>
                  <a:pt x="39757" y="2875721"/>
                </a:cubicBezTo>
                <a:cubicBezTo>
                  <a:pt x="46827" y="2901644"/>
                  <a:pt x="47180" y="2929005"/>
                  <a:pt x="53009" y="2955235"/>
                </a:cubicBezTo>
                <a:cubicBezTo>
                  <a:pt x="56039" y="2968871"/>
                  <a:pt x="56383" y="2985114"/>
                  <a:pt x="66261" y="2994991"/>
                </a:cubicBezTo>
                <a:cubicBezTo>
                  <a:pt x="76139" y="3004869"/>
                  <a:pt x="92766" y="3003826"/>
                  <a:pt x="106018" y="3008243"/>
                </a:cubicBezTo>
                <a:cubicBezTo>
                  <a:pt x="114853" y="3017078"/>
                  <a:pt x="121808" y="3028320"/>
                  <a:pt x="132522" y="3034748"/>
                </a:cubicBezTo>
                <a:cubicBezTo>
                  <a:pt x="146100" y="3042895"/>
                  <a:pt x="215387" y="3058777"/>
                  <a:pt x="225287" y="3061252"/>
                </a:cubicBezTo>
                <a:cubicBezTo>
                  <a:pt x="255001" y="3090965"/>
                  <a:pt x="280050" y="3117964"/>
                  <a:pt x="318052" y="3140765"/>
                </a:cubicBezTo>
                <a:cubicBezTo>
                  <a:pt x="338450" y="3153004"/>
                  <a:pt x="362039" y="3158916"/>
                  <a:pt x="384313" y="3167269"/>
                </a:cubicBezTo>
                <a:cubicBezTo>
                  <a:pt x="436510" y="3186843"/>
                  <a:pt x="435395" y="3182409"/>
                  <a:pt x="503583" y="3193774"/>
                </a:cubicBezTo>
                <a:cubicBezTo>
                  <a:pt x="530087" y="3207026"/>
                  <a:pt x="555247" y="3223403"/>
                  <a:pt x="583096" y="3233530"/>
                </a:cubicBezTo>
                <a:cubicBezTo>
                  <a:pt x="608170" y="3242648"/>
                  <a:pt x="726650" y="3257825"/>
                  <a:pt x="742122" y="3260035"/>
                </a:cubicBezTo>
                <a:cubicBezTo>
                  <a:pt x="755374" y="3264452"/>
                  <a:pt x="769385" y="3267040"/>
                  <a:pt x="781879" y="3273287"/>
                </a:cubicBezTo>
                <a:cubicBezTo>
                  <a:pt x="796125" y="3280410"/>
                  <a:pt x="806087" y="3296336"/>
                  <a:pt x="821635" y="3299791"/>
                </a:cubicBezTo>
                <a:cubicBezTo>
                  <a:pt x="886891" y="3314292"/>
                  <a:pt x="954410" y="3315734"/>
                  <a:pt x="1020418" y="3326295"/>
                </a:cubicBezTo>
                <a:cubicBezTo>
                  <a:pt x="1379231" y="3383705"/>
                  <a:pt x="956946" y="3328301"/>
                  <a:pt x="1258957" y="3366052"/>
                </a:cubicBezTo>
                <a:cubicBezTo>
                  <a:pt x="1387061" y="3361635"/>
                  <a:pt x="1515311" y="3360327"/>
                  <a:pt x="1643270" y="3352800"/>
                </a:cubicBezTo>
                <a:cubicBezTo>
                  <a:pt x="1674545" y="3350960"/>
                  <a:pt x="1718355" y="3337895"/>
                  <a:pt x="1749287" y="3326295"/>
                </a:cubicBezTo>
                <a:cubicBezTo>
                  <a:pt x="1771561" y="3317942"/>
                  <a:pt x="1793192" y="3307920"/>
                  <a:pt x="1815548" y="3299791"/>
                </a:cubicBezTo>
                <a:cubicBezTo>
                  <a:pt x="1841804" y="3290244"/>
                  <a:pt x="1868557" y="3282122"/>
                  <a:pt x="1895061" y="3273287"/>
                </a:cubicBezTo>
                <a:lnTo>
                  <a:pt x="1934818" y="3260035"/>
                </a:lnTo>
                <a:cubicBezTo>
                  <a:pt x="1948070" y="3255618"/>
                  <a:pt x="1960662" y="3248047"/>
                  <a:pt x="1974574" y="3246782"/>
                </a:cubicBezTo>
                <a:lnTo>
                  <a:pt x="2120348" y="3233530"/>
                </a:lnTo>
                <a:cubicBezTo>
                  <a:pt x="2208798" y="3145082"/>
                  <a:pt x="2116936" y="3219693"/>
                  <a:pt x="2332383" y="3180521"/>
                </a:cubicBezTo>
                <a:cubicBezTo>
                  <a:pt x="2373614" y="3173024"/>
                  <a:pt x="2410315" y="3147654"/>
                  <a:pt x="2451652" y="3140765"/>
                </a:cubicBezTo>
                <a:lnTo>
                  <a:pt x="2531166" y="3127513"/>
                </a:lnTo>
                <a:cubicBezTo>
                  <a:pt x="2584175" y="3105426"/>
                  <a:pt x="2649586" y="3101859"/>
                  <a:pt x="2690192" y="3061252"/>
                </a:cubicBezTo>
                <a:cubicBezTo>
                  <a:pt x="2739826" y="3011617"/>
                  <a:pt x="2712168" y="3027421"/>
                  <a:pt x="2769705" y="3008243"/>
                </a:cubicBezTo>
                <a:cubicBezTo>
                  <a:pt x="2845072" y="2932876"/>
                  <a:pt x="2772501" y="2993594"/>
                  <a:pt x="2849218" y="2955235"/>
                </a:cubicBezTo>
                <a:cubicBezTo>
                  <a:pt x="2863464" y="2948112"/>
                  <a:pt x="2874335" y="2935004"/>
                  <a:pt x="2888974" y="2928730"/>
                </a:cubicBezTo>
                <a:cubicBezTo>
                  <a:pt x="2905715" y="2921555"/>
                  <a:pt x="2924411" y="2920270"/>
                  <a:pt x="2941983" y="2915478"/>
                </a:cubicBezTo>
                <a:cubicBezTo>
                  <a:pt x="2973009" y="2907017"/>
                  <a:pt x="3003945" y="2898215"/>
                  <a:pt x="3034748" y="2888974"/>
                </a:cubicBezTo>
                <a:cubicBezTo>
                  <a:pt x="3048128" y="2884960"/>
                  <a:pt x="3062011" y="2881968"/>
                  <a:pt x="3074505" y="2875721"/>
                </a:cubicBezTo>
                <a:cubicBezTo>
                  <a:pt x="3102995" y="2861476"/>
                  <a:pt x="3153296" y="2819498"/>
                  <a:pt x="3167270" y="2796208"/>
                </a:cubicBezTo>
                <a:cubicBezTo>
                  <a:pt x="3180522" y="2774121"/>
                  <a:pt x="3192055" y="2750908"/>
                  <a:pt x="3207026" y="2729948"/>
                </a:cubicBezTo>
                <a:cubicBezTo>
                  <a:pt x="3214288" y="2719781"/>
                  <a:pt x="3225726" y="2713200"/>
                  <a:pt x="3233531" y="2703443"/>
                </a:cubicBezTo>
                <a:cubicBezTo>
                  <a:pt x="3243480" y="2691006"/>
                  <a:pt x="3251200" y="2676939"/>
                  <a:pt x="3260035" y="2663687"/>
                </a:cubicBezTo>
                <a:cubicBezTo>
                  <a:pt x="3301643" y="2538859"/>
                  <a:pt x="3241580" y="2699296"/>
                  <a:pt x="3299792" y="2597426"/>
                </a:cubicBezTo>
                <a:cubicBezTo>
                  <a:pt x="3311594" y="2576772"/>
                  <a:pt x="3315658" y="2552442"/>
                  <a:pt x="3326296" y="2531165"/>
                </a:cubicBezTo>
                <a:cubicBezTo>
                  <a:pt x="3343015" y="2497727"/>
                  <a:pt x="3354651" y="2489557"/>
                  <a:pt x="3379305" y="2464904"/>
                </a:cubicBezTo>
                <a:cubicBezTo>
                  <a:pt x="3388140" y="2442817"/>
                  <a:pt x="3398974" y="2421428"/>
                  <a:pt x="3405809" y="2398643"/>
                </a:cubicBezTo>
                <a:cubicBezTo>
                  <a:pt x="3412281" y="2377069"/>
                  <a:pt x="3411938" y="2353750"/>
                  <a:pt x="3419061" y="2332382"/>
                </a:cubicBezTo>
                <a:cubicBezTo>
                  <a:pt x="3425308" y="2313641"/>
                  <a:pt x="3436731" y="2297043"/>
                  <a:pt x="3445566" y="2279374"/>
                </a:cubicBezTo>
                <a:cubicBezTo>
                  <a:pt x="3449983" y="2261704"/>
                  <a:pt x="3458818" y="2244578"/>
                  <a:pt x="3458818" y="2226365"/>
                </a:cubicBezTo>
                <a:cubicBezTo>
                  <a:pt x="3458818" y="2191783"/>
                  <a:pt x="3451838" y="2079648"/>
                  <a:pt x="3432313" y="2027582"/>
                </a:cubicBezTo>
                <a:cubicBezTo>
                  <a:pt x="3425376" y="2009085"/>
                  <a:pt x="3414644" y="1992243"/>
                  <a:pt x="3405809" y="1974574"/>
                </a:cubicBezTo>
                <a:cubicBezTo>
                  <a:pt x="3386876" y="1842038"/>
                  <a:pt x="3385619" y="1881151"/>
                  <a:pt x="3405809" y="1709530"/>
                </a:cubicBezTo>
                <a:cubicBezTo>
                  <a:pt x="3407937" y="1691441"/>
                  <a:pt x="3410916" y="1672812"/>
                  <a:pt x="3419061" y="1656521"/>
                </a:cubicBezTo>
                <a:cubicBezTo>
                  <a:pt x="3428939" y="1636766"/>
                  <a:pt x="3445566" y="1621182"/>
                  <a:pt x="3458818" y="1603513"/>
                </a:cubicBezTo>
                <a:cubicBezTo>
                  <a:pt x="3487893" y="1487210"/>
                  <a:pt x="3446457" y="1602443"/>
                  <a:pt x="3511826" y="1524000"/>
                </a:cubicBezTo>
                <a:cubicBezTo>
                  <a:pt x="3524473" y="1508824"/>
                  <a:pt x="3525684" y="1486167"/>
                  <a:pt x="3538331" y="1470991"/>
                </a:cubicBezTo>
                <a:cubicBezTo>
                  <a:pt x="3558093" y="1447277"/>
                  <a:pt x="3590708" y="1440280"/>
                  <a:pt x="3617844" y="1431235"/>
                </a:cubicBezTo>
                <a:cubicBezTo>
                  <a:pt x="3626679" y="1422400"/>
                  <a:pt x="3634592" y="1412535"/>
                  <a:pt x="3644348" y="1404730"/>
                </a:cubicBezTo>
                <a:cubicBezTo>
                  <a:pt x="3669938" y="1384258"/>
                  <a:pt x="3707820" y="1364276"/>
                  <a:pt x="3737113" y="1351721"/>
                </a:cubicBezTo>
                <a:cubicBezTo>
                  <a:pt x="3749953" y="1346218"/>
                  <a:pt x="3763618" y="1342886"/>
                  <a:pt x="3776870" y="1338469"/>
                </a:cubicBezTo>
                <a:cubicBezTo>
                  <a:pt x="3790122" y="1325217"/>
                  <a:pt x="3801032" y="1309109"/>
                  <a:pt x="3816626" y="1298713"/>
                </a:cubicBezTo>
                <a:cubicBezTo>
                  <a:pt x="3828249" y="1290964"/>
                  <a:pt x="3846505" y="1295339"/>
                  <a:pt x="3856383" y="1285461"/>
                </a:cubicBezTo>
                <a:cubicBezTo>
                  <a:pt x="3878908" y="1262937"/>
                  <a:pt x="3891722" y="1232452"/>
                  <a:pt x="3909392" y="1205948"/>
                </a:cubicBezTo>
                <a:lnTo>
                  <a:pt x="3935896" y="1166191"/>
                </a:lnTo>
                <a:lnTo>
                  <a:pt x="3962400" y="1060174"/>
                </a:lnTo>
                <a:cubicBezTo>
                  <a:pt x="3966817" y="1042504"/>
                  <a:pt x="3962773" y="1020044"/>
                  <a:pt x="3975652" y="1007165"/>
                </a:cubicBezTo>
                <a:lnTo>
                  <a:pt x="4002157" y="980661"/>
                </a:lnTo>
                <a:cubicBezTo>
                  <a:pt x="4006574" y="949739"/>
                  <a:pt x="4009283" y="918524"/>
                  <a:pt x="4015409" y="887895"/>
                </a:cubicBezTo>
                <a:cubicBezTo>
                  <a:pt x="4018148" y="874197"/>
                  <a:pt x="4028661" y="862108"/>
                  <a:pt x="4028661" y="848139"/>
                </a:cubicBezTo>
                <a:cubicBezTo>
                  <a:pt x="4028661" y="755269"/>
                  <a:pt x="4022815" y="662418"/>
                  <a:pt x="4015409" y="569843"/>
                </a:cubicBezTo>
                <a:cubicBezTo>
                  <a:pt x="4011161" y="516748"/>
                  <a:pt x="4006779" y="521457"/>
                  <a:pt x="3975652" y="490330"/>
                </a:cubicBezTo>
                <a:cubicBezTo>
                  <a:pt x="3945240" y="399094"/>
                  <a:pt x="3934993" y="384910"/>
                  <a:pt x="3975652" y="238539"/>
                </a:cubicBezTo>
                <a:cubicBezTo>
                  <a:pt x="3980939" y="219505"/>
                  <a:pt x="4050748" y="234122"/>
                  <a:pt x="4041913" y="225287"/>
                </a:cubicBezTo>
                <a:close/>
              </a:path>
            </a:pathLst>
          </a:cu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A6201B-302C-4B78-8BE5-72054D6905F3}"/>
              </a:ext>
            </a:extLst>
          </p:cNvPr>
          <p:cNvCxnSpPr/>
          <p:nvPr/>
        </p:nvCxnSpPr>
        <p:spPr>
          <a:xfrm flipH="1">
            <a:off x="6228522" y="1537252"/>
            <a:ext cx="2782956" cy="189174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A14F6C0-6557-4B72-BBFD-68130503F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68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39A14-60CF-4596-AEE3-8EC56B871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842" y="1178258"/>
            <a:ext cx="7341705" cy="494805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B7A91C-B118-47AA-83B0-C114D934CC4B}"/>
              </a:ext>
            </a:extLst>
          </p:cNvPr>
          <p:cNvSpPr/>
          <p:nvPr/>
        </p:nvSpPr>
        <p:spPr>
          <a:xfrm>
            <a:off x="1722783" y="1178258"/>
            <a:ext cx="8256104" cy="5341812"/>
          </a:xfrm>
          <a:prstGeom prst="roundRect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76DFD1-88ED-42EA-8DE9-64CFA955B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1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195EE-FDAB-486D-85C5-95C727EF0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96" y="2930216"/>
            <a:ext cx="4531829" cy="38951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744730-CCE7-42DE-912F-032638EAF18E}"/>
              </a:ext>
            </a:extLst>
          </p:cNvPr>
          <p:cNvSpPr/>
          <p:nvPr/>
        </p:nvSpPr>
        <p:spPr>
          <a:xfrm>
            <a:off x="0" y="3140765"/>
            <a:ext cx="1719617" cy="62285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TOAN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7DE78-91F2-41D2-8E58-DB3D44327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957" y="1377604"/>
            <a:ext cx="2438400" cy="1876425"/>
          </a:xfrm>
          <a:prstGeom prst="rect">
            <a:avLst/>
          </a:prstGeom>
        </p:spPr>
      </p:pic>
      <p:pic>
        <p:nvPicPr>
          <p:cNvPr id="14338" name="Picture 2" descr="Image result for router clipart">
            <a:extLst>
              <a:ext uri="{FF2B5EF4-FFF2-40B4-BE49-F238E27FC236}">
                <a16:creationId xmlns:a16="http://schemas.microsoft.com/office/drawing/2014/main" id="{5E300495-E8A3-402B-A5EE-2DDC7CEA6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719" y="2315816"/>
            <a:ext cx="1122715" cy="90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313A15-CFEE-4781-9955-485C0486A054}"/>
              </a:ext>
            </a:extLst>
          </p:cNvPr>
          <p:cNvCxnSpPr>
            <a:cxnSpLocks/>
          </p:cNvCxnSpPr>
          <p:nvPr/>
        </p:nvCxnSpPr>
        <p:spPr>
          <a:xfrm flipH="1">
            <a:off x="7487478" y="2315816"/>
            <a:ext cx="1934818" cy="4273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ACB7976-7250-4010-8E49-87A9F8EFFBED}"/>
              </a:ext>
            </a:extLst>
          </p:cNvPr>
          <p:cNvSpPr/>
          <p:nvPr/>
        </p:nvSpPr>
        <p:spPr>
          <a:xfrm>
            <a:off x="9238348" y="635634"/>
            <a:ext cx="1719617" cy="62285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My house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A8B0F2-EBBF-4F5C-A858-751C2359E6D2}"/>
              </a:ext>
            </a:extLst>
          </p:cNvPr>
          <p:cNvSpPr/>
          <p:nvPr/>
        </p:nvSpPr>
        <p:spPr>
          <a:xfrm>
            <a:off x="8746436" y="3553667"/>
            <a:ext cx="3048000" cy="31121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Now I can access their network as though I am actually in school.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63AD36-D1C7-42CF-96B4-67EB73290903}"/>
              </a:ext>
            </a:extLst>
          </p:cNvPr>
          <p:cNvCxnSpPr/>
          <p:nvPr/>
        </p:nvCxnSpPr>
        <p:spPr>
          <a:xfrm flipV="1">
            <a:off x="2928730" y="2930216"/>
            <a:ext cx="3909392" cy="185920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4E16EB7-8EB5-4DDF-BAA3-A0DED6221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142" y="5317046"/>
            <a:ext cx="1406180" cy="14061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727837-4891-4D6A-ABE5-B6D78C649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8649" y="1463122"/>
            <a:ext cx="868184" cy="723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9E7286-1A25-4171-AFC1-8EC94EC43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14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So what’s the point of a VPN?</a:t>
            </a:r>
          </a:p>
          <a:p>
            <a:endParaRPr lang="en-GB" sz="3200" dirty="0"/>
          </a:p>
          <a:p>
            <a:r>
              <a:rPr lang="en-GB" sz="3200" dirty="0"/>
              <a:t>Scalability – </a:t>
            </a:r>
            <a:r>
              <a:rPr lang="en-GB" sz="3200" dirty="0">
                <a:solidFill>
                  <a:schemeClr val="tx1"/>
                </a:solidFill>
              </a:rPr>
              <a:t>Users can be connected to different switches but appear on the same network, meaning bandwidth is used more efficiently</a:t>
            </a:r>
          </a:p>
          <a:p>
            <a:r>
              <a:rPr lang="en-GB" sz="3200" dirty="0"/>
              <a:t>Security – </a:t>
            </a:r>
            <a:r>
              <a:rPr lang="en-GB" sz="3200" dirty="0">
                <a:solidFill>
                  <a:schemeClr val="tx1"/>
                </a:solidFill>
              </a:rPr>
              <a:t>Users cannot access secure files even if they are connected to the same switch</a:t>
            </a:r>
          </a:p>
          <a:p>
            <a:r>
              <a:rPr lang="en-GB" sz="3200" dirty="0"/>
              <a:t>Cost – </a:t>
            </a:r>
            <a:r>
              <a:rPr lang="en-GB" sz="3200" dirty="0">
                <a:solidFill>
                  <a:schemeClr val="tx1"/>
                </a:solidFill>
              </a:rPr>
              <a:t>As the business changes you don’t need to change the network infrastructure, you just add additional VLANs </a:t>
            </a:r>
          </a:p>
          <a:p>
            <a:endParaRPr lang="en-GB" sz="3200" dirty="0"/>
          </a:p>
          <a:p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8F2DB1-F44B-42E5-B716-E88FFA254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5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What is a domain name on a website?</a:t>
            </a:r>
          </a:p>
          <a:p>
            <a:r>
              <a:rPr lang="en-GB" sz="3200" dirty="0"/>
              <a:t>A domain name is the name of a website that the human remembers – like google.com or bbc.co.uk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What do you think a domain name server is? </a:t>
            </a:r>
          </a:p>
          <a:p>
            <a:r>
              <a:rPr lang="en-GB" sz="3200" dirty="0"/>
              <a:t>A domain name server stores the names of the servers and the addresses that these websites “live” at. </a:t>
            </a:r>
          </a:p>
          <a:p>
            <a:endParaRPr lang="en-GB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B13240-E4BE-4D15-8E90-FEAA1A7DDCAA}"/>
              </a:ext>
            </a:extLst>
          </p:cNvPr>
          <p:cNvSpPr/>
          <p:nvPr/>
        </p:nvSpPr>
        <p:spPr>
          <a:xfrm>
            <a:off x="160421" y="1630017"/>
            <a:ext cx="11117179" cy="115294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domain name is…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D72185-4772-462D-8DD6-17FBDBB7DA0D}"/>
              </a:ext>
            </a:extLst>
          </p:cNvPr>
          <p:cNvSpPr/>
          <p:nvPr/>
        </p:nvSpPr>
        <p:spPr>
          <a:xfrm>
            <a:off x="160421" y="4353339"/>
            <a:ext cx="11117179" cy="142731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domain name server…</a:t>
            </a:r>
          </a:p>
        </p:txBody>
      </p:sp>
    </p:spTree>
    <p:extLst>
      <p:ext uri="{BB962C8B-B14F-4D97-AF65-F5344CB8AC3E}">
        <p14:creationId xmlns:p14="http://schemas.microsoft.com/office/powerpoint/2010/main" val="1114871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What is a domain name on a website?</a:t>
            </a:r>
          </a:p>
          <a:p>
            <a:r>
              <a:rPr lang="en-GB" sz="3200" dirty="0">
                <a:solidFill>
                  <a:schemeClr val="tx1"/>
                </a:solidFill>
              </a:rPr>
              <a:t>A domain name is the name of a website that the human remembers – like google.com or bbc.co.uk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What do you think a domain name server is? </a:t>
            </a:r>
          </a:p>
          <a:p>
            <a:r>
              <a:rPr lang="en-GB" sz="3200" dirty="0"/>
              <a:t>A domain name server stores the names of the servers and the addresses that these websites “live” at. </a:t>
            </a:r>
          </a:p>
          <a:p>
            <a:endParaRPr lang="en-GB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D72185-4772-462D-8DD6-17FBDBB7DA0D}"/>
              </a:ext>
            </a:extLst>
          </p:cNvPr>
          <p:cNvSpPr/>
          <p:nvPr/>
        </p:nvSpPr>
        <p:spPr>
          <a:xfrm>
            <a:off x="160421" y="4353339"/>
            <a:ext cx="11117179" cy="142731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domain name server…</a:t>
            </a:r>
          </a:p>
        </p:txBody>
      </p:sp>
    </p:spTree>
    <p:extLst>
      <p:ext uri="{BB962C8B-B14F-4D97-AF65-F5344CB8AC3E}">
        <p14:creationId xmlns:p14="http://schemas.microsoft.com/office/powerpoint/2010/main" val="2378540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What is a domain name on a website?</a:t>
            </a:r>
          </a:p>
          <a:p>
            <a:r>
              <a:rPr lang="en-GB" sz="3200" dirty="0">
                <a:solidFill>
                  <a:schemeClr val="tx1"/>
                </a:solidFill>
              </a:rPr>
              <a:t>A domain name is the name of a website that the human remembers – like google.com or bbc.co.uk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What do you think a domain name server is? </a:t>
            </a:r>
          </a:p>
          <a:p>
            <a:r>
              <a:rPr lang="en-GB" sz="3200" dirty="0">
                <a:solidFill>
                  <a:schemeClr val="tx1"/>
                </a:solidFill>
              </a:rPr>
              <a:t>A domain name server stores the names of the servers and the addresses that these websites “live” at. 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464709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3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C2C295-0001-49C4-80D7-1BCFED05B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16" y="2067371"/>
            <a:ext cx="3009252" cy="350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92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3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C2C295-0001-49C4-80D7-1BCFED05B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16" y="2067371"/>
            <a:ext cx="3009252" cy="35059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CDF2B1-D428-47C7-8EC9-FD46773F3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152" y="1806805"/>
            <a:ext cx="7237699" cy="205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81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3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C2C295-0001-49C4-80D7-1BCFED05B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16" y="2067371"/>
            <a:ext cx="3009252" cy="35059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CDF2B1-D428-47C7-8EC9-FD46773F3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152" y="1806805"/>
            <a:ext cx="7237699" cy="2056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0F7DF-49CA-4BF2-8C2C-D1A2BC58F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091" y="1806805"/>
            <a:ext cx="1158340" cy="1798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CBB5E1-0458-4B91-928F-96FD6A327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094" y="2988091"/>
            <a:ext cx="416392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55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75E23B-0326-424F-9F9D-3209757FA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what the internet and WWW are.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2C2EC-C748-4B21-B528-9FEFBC1E3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what a VPN is.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7FA9A-43C1-47ED-AB8C-7F91E3F4C6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Compare the internet, WWW and VPNs.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566E9-85D6-4E07-8C14-68F66D51B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1.3 Learn about DNS, Hosting, Cloud Computing, Wired and Wireless Networks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BECCA0-FADE-4755-84FA-B34BE2F095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576692"/>
            <a:ext cx="5006840" cy="1461594"/>
          </a:xfrm>
        </p:spPr>
        <p:txBody>
          <a:bodyPr>
            <a:normAutofit/>
          </a:bodyPr>
          <a:lstStyle/>
          <a:p>
            <a:r>
              <a:rPr lang="en-GB" u="sng" dirty="0"/>
              <a:t>1.3 Learn about DNS, Hosting, Cloud Computing, Wired and Wireless Networks </a:t>
            </a:r>
          </a:p>
        </p:txBody>
      </p:sp>
    </p:spTree>
    <p:extLst>
      <p:ext uri="{BB962C8B-B14F-4D97-AF65-F5344CB8AC3E}">
        <p14:creationId xmlns:p14="http://schemas.microsoft.com/office/powerpoint/2010/main" val="2430975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3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C2C295-0001-49C4-80D7-1BCFED05B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16" y="2067371"/>
            <a:ext cx="3009252" cy="35059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CDF2B1-D428-47C7-8EC9-FD46773F3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152" y="1806805"/>
            <a:ext cx="7237699" cy="2056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0F7DF-49CA-4BF2-8C2C-D1A2BC58F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091" y="1806805"/>
            <a:ext cx="1158340" cy="1798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CBB5E1-0458-4B91-928F-96FD6A327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094" y="2988091"/>
            <a:ext cx="4163929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BB6F5-568E-427A-8357-FC816E8D6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7872" y="3408453"/>
            <a:ext cx="6011124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69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3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C2C295-0001-49C4-80D7-1BCFED05B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16" y="2067371"/>
            <a:ext cx="3009252" cy="35059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CDF2B1-D428-47C7-8EC9-FD46773F3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152" y="1806805"/>
            <a:ext cx="7237699" cy="2056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0F7DF-49CA-4BF2-8C2C-D1A2BC58F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091" y="1806805"/>
            <a:ext cx="1158340" cy="1798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CBB5E1-0458-4B91-928F-96FD6A327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094" y="2988091"/>
            <a:ext cx="4163929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BB6F5-568E-427A-8357-FC816E8D6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7872" y="3408453"/>
            <a:ext cx="6011124" cy="1798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33E29B-AB6A-46D1-83FC-B454B4B05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7437" y="4735485"/>
            <a:ext cx="6317777" cy="1458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2BB875-11DC-4F7F-ABA0-77BCC138C2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5245" y="5866803"/>
            <a:ext cx="3481118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60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3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C2C295-0001-49C4-80D7-1BCFED05B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16" y="2067371"/>
            <a:ext cx="3009252" cy="35059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CDF2B1-D428-47C7-8EC9-FD46773F3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152" y="1806805"/>
            <a:ext cx="7237699" cy="2056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90F7DF-49CA-4BF2-8C2C-D1A2BC58F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091" y="1806805"/>
            <a:ext cx="1158340" cy="1798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CBB5E1-0458-4B91-928F-96FD6A327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094" y="2988091"/>
            <a:ext cx="4163929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BB6F5-568E-427A-8357-FC816E8D6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7872" y="3408453"/>
            <a:ext cx="6011124" cy="1798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33E29B-AB6A-46D1-83FC-B454B4B057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7437" y="4735485"/>
            <a:ext cx="6317777" cy="1458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E7CE71-AAC8-416B-AB0F-226E4939CB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9837" y="5204281"/>
            <a:ext cx="1310754" cy="1572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8E781-0695-4832-BA69-B114BAC382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3693" y="5198359"/>
            <a:ext cx="1030313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2BB875-11DC-4F7F-ABA0-77BCC138C2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5245" y="5866803"/>
            <a:ext cx="3481118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62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E97EB2-76CE-43EA-9AD6-7E363EB35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0" y="1178598"/>
            <a:ext cx="11532729" cy="52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32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000" dirty="0"/>
              <a:t>A DNS (Domain Name Server) is a special server on the internet. </a:t>
            </a:r>
          </a:p>
          <a:p>
            <a:endParaRPr lang="en-GB" sz="4000" dirty="0"/>
          </a:p>
          <a:p>
            <a:r>
              <a:rPr lang="en-GB" sz="4000" dirty="0"/>
              <a:t>Their job is to convert URL’s the user types in into IP Addresses, so the locations of web pages can be found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397623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000" dirty="0"/>
              <a:t>A DNS (Domain Name Server) is a special server on the internet. </a:t>
            </a:r>
          </a:p>
          <a:p>
            <a:endParaRPr lang="en-GB" sz="4000" dirty="0"/>
          </a:p>
          <a:p>
            <a:r>
              <a:rPr lang="en-GB" sz="4000" dirty="0"/>
              <a:t>Their job is to convert URL’s the user types in into IP Addresses, so the locations of web pages can be found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91068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000" dirty="0"/>
              <a:t>What would happen if we did not have a DNS?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Would the internet be easier or harder to use? </a:t>
            </a:r>
          </a:p>
          <a:p>
            <a:endParaRPr lang="en-GB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FB2AAA-46CA-4275-878D-84CFF2EC4073}"/>
              </a:ext>
            </a:extLst>
          </p:cNvPr>
          <p:cNvSpPr/>
          <p:nvPr/>
        </p:nvSpPr>
        <p:spPr>
          <a:xfrm>
            <a:off x="198240" y="1077343"/>
            <a:ext cx="11774401" cy="139147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Without DNS, users would have to remember IP addresses rather than URLs.</a:t>
            </a:r>
          </a:p>
        </p:txBody>
      </p:sp>
    </p:spTree>
    <p:extLst>
      <p:ext uri="{BB962C8B-B14F-4D97-AF65-F5344CB8AC3E}">
        <p14:creationId xmlns:p14="http://schemas.microsoft.com/office/powerpoint/2010/main" val="41740495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000" dirty="0"/>
              <a:t>Without DNS, users would have to remember IP addresses rather than URLs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Would the internet be easier or harder to use? </a:t>
            </a:r>
          </a:p>
          <a:p>
            <a:endParaRPr lang="en-GB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5FD034-BED7-4BF9-8268-413A217FEEC1}"/>
              </a:ext>
            </a:extLst>
          </p:cNvPr>
          <p:cNvSpPr/>
          <p:nvPr/>
        </p:nvSpPr>
        <p:spPr>
          <a:xfrm>
            <a:off x="139303" y="3578087"/>
            <a:ext cx="11774401" cy="139147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Think about all the websites you can remember off the top of your head. Imagine having to remember IP Addresses like 212.58.246.0 for each one instead!</a:t>
            </a:r>
            <a:endParaRPr lang="en-GB" sz="2400" dirty="0">
              <a:solidFill>
                <a:schemeClr val="tx1"/>
              </a:solidFill>
              <a:latin typeface="OpenDyslexic" panose="00000500000000000000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72AF49-6EEF-47C1-AE47-A29A05120F09}"/>
              </a:ext>
            </a:extLst>
          </p:cNvPr>
          <p:cNvSpPr/>
          <p:nvPr/>
        </p:nvSpPr>
        <p:spPr>
          <a:xfrm>
            <a:off x="198240" y="1077343"/>
            <a:ext cx="11774401" cy="139147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Without DNS, users would have to remember IP addresses rather than URLs.</a:t>
            </a:r>
          </a:p>
        </p:txBody>
      </p:sp>
    </p:spTree>
    <p:extLst>
      <p:ext uri="{BB962C8B-B14F-4D97-AF65-F5344CB8AC3E}">
        <p14:creationId xmlns:p14="http://schemas.microsoft.com/office/powerpoint/2010/main" val="41696698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000" dirty="0"/>
              <a:t>What is hosting?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What is meant by hosting a website?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When Facebook goes down what happens to their host?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6352989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In order for a website to be accessible over the internet, it must be hosted</a:t>
            </a:r>
          </a:p>
          <a:p>
            <a:r>
              <a:rPr lang="en-GB" sz="3200" dirty="0"/>
              <a:t>This is when all the data for websites is stored on dedicated servers for users to access</a:t>
            </a:r>
          </a:p>
          <a:p>
            <a:endParaRPr lang="en-GB" sz="3200" dirty="0"/>
          </a:p>
          <a:p>
            <a:r>
              <a:rPr lang="en-GB" sz="3200" dirty="0"/>
              <a:t>Hosts offer 24/7 access to your website, security for your website, and access for multiple users without crashing. </a:t>
            </a:r>
          </a:p>
          <a:p>
            <a:endParaRPr lang="en-GB" sz="3200" dirty="0"/>
          </a:p>
          <a:p>
            <a:r>
              <a:rPr lang="en-GB" sz="3200" dirty="0"/>
              <a:t>However, if the hosts server goes down, so does your website!</a:t>
            </a:r>
          </a:p>
          <a:p>
            <a:endParaRPr lang="en-GB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CB76EB-B258-4A91-B8DC-A784A87A0DF3}"/>
              </a:ext>
            </a:extLst>
          </p:cNvPr>
          <p:cNvSpPr/>
          <p:nvPr/>
        </p:nvSpPr>
        <p:spPr>
          <a:xfrm>
            <a:off x="6506817" y="1077343"/>
            <a:ext cx="2252870" cy="43340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A32C38-B4AE-458A-BE40-F25B31F405BD}"/>
              </a:ext>
            </a:extLst>
          </p:cNvPr>
          <p:cNvSpPr/>
          <p:nvPr/>
        </p:nvSpPr>
        <p:spPr>
          <a:xfrm>
            <a:off x="7785652" y="32658"/>
            <a:ext cx="4406347" cy="77086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Data / Accessible / Security / Server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0F5F74-410A-4617-9C71-8AC71281F858}"/>
              </a:ext>
            </a:extLst>
          </p:cNvPr>
          <p:cNvSpPr/>
          <p:nvPr/>
        </p:nvSpPr>
        <p:spPr>
          <a:xfrm>
            <a:off x="4678017" y="2051378"/>
            <a:ext cx="993913" cy="43340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A7049B-71FE-4291-81F9-B6ECE9EF358C}"/>
              </a:ext>
            </a:extLst>
          </p:cNvPr>
          <p:cNvSpPr/>
          <p:nvPr/>
        </p:nvSpPr>
        <p:spPr>
          <a:xfrm>
            <a:off x="9375912" y="3604591"/>
            <a:ext cx="1861931" cy="56345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D68438-A7C5-4A81-8063-C01157D439BE}"/>
              </a:ext>
            </a:extLst>
          </p:cNvPr>
          <p:cNvSpPr/>
          <p:nvPr/>
        </p:nvSpPr>
        <p:spPr>
          <a:xfrm>
            <a:off x="5141844" y="5599044"/>
            <a:ext cx="1510748" cy="56345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050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800" dirty="0"/>
              <a:t>What is a network? </a:t>
            </a:r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  <a:p>
            <a:endParaRPr lang="en-GB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38876-238B-4968-97D4-1B056E2BC59E}"/>
              </a:ext>
            </a:extLst>
          </p:cNvPr>
          <p:cNvSpPr txBox="1"/>
          <p:nvPr/>
        </p:nvSpPr>
        <p:spPr>
          <a:xfrm>
            <a:off x="160421" y="1806773"/>
            <a:ext cx="10296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CFCFCF"/>
                </a:solidFill>
                <a:latin typeface="OpenDyslexic" panose="00000500000000000000" pitchFamily="50" charset="0"/>
              </a:rPr>
              <a:t>A computer network is </a:t>
            </a:r>
            <a:r>
              <a:rPr lang="en-GB" sz="3200" b="1" u="sng" dirty="0">
                <a:solidFill>
                  <a:srgbClr val="CFCFCF"/>
                </a:solidFill>
                <a:latin typeface="OpenDyslexic" panose="00000500000000000000" pitchFamily="50" charset="0"/>
              </a:rPr>
              <a:t>two or more</a:t>
            </a:r>
            <a:r>
              <a:rPr lang="en-GB" sz="3200" dirty="0">
                <a:solidFill>
                  <a:srgbClr val="CFCFCF"/>
                </a:solidFill>
                <a:latin typeface="OpenDyslexic" panose="00000500000000000000" pitchFamily="50" charset="0"/>
              </a:rPr>
              <a:t> devices connected together so they can communicate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0367BE-7083-40A9-B9BC-BC503F227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664B4-02D8-4AFC-91C3-0ADB8F5A47E0}"/>
              </a:ext>
            </a:extLst>
          </p:cNvPr>
          <p:cNvSpPr/>
          <p:nvPr/>
        </p:nvSpPr>
        <p:spPr>
          <a:xfrm>
            <a:off x="139303" y="1643270"/>
            <a:ext cx="11892276" cy="3763617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6460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In order for a website to be </a:t>
            </a:r>
            <a:r>
              <a:rPr lang="en-GB" sz="3200" dirty="0">
                <a:solidFill>
                  <a:schemeClr val="tx1"/>
                </a:solidFill>
              </a:rPr>
              <a:t>accessible</a:t>
            </a:r>
            <a:r>
              <a:rPr lang="en-GB" sz="3200" dirty="0"/>
              <a:t> over the internet, it must be hosted</a:t>
            </a:r>
          </a:p>
          <a:p>
            <a:r>
              <a:rPr lang="en-GB" sz="3200" dirty="0"/>
              <a:t>This is when all the data for websites is stored on dedicated servers for users to access</a:t>
            </a:r>
          </a:p>
          <a:p>
            <a:endParaRPr lang="en-GB" sz="3200" dirty="0"/>
          </a:p>
          <a:p>
            <a:r>
              <a:rPr lang="en-GB" sz="3200" dirty="0"/>
              <a:t>Hosts offer 24/7 access to your website, security for your website, and access for multiple users without crashing. </a:t>
            </a:r>
          </a:p>
          <a:p>
            <a:endParaRPr lang="en-GB" sz="3200" dirty="0"/>
          </a:p>
          <a:p>
            <a:r>
              <a:rPr lang="en-GB" sz="3200" dirty="0"/>
              <a:t>However, if the hosts server goes down, so does your website!</a:t>
            </a:r>
          </a:p>
          <a:p>
            <a:endParaRPr lang="en-GB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A32C38-B4AE-458A-BE40-F25B31F405BD}"/>
              </a:ext>
            </a:extLst>
          </p:cNvPr>
          <p:cNvSpPr/>
          <p:nvPr/>
        </p:nvSpPr>
        <p:spPr>
          <a:xfrm>
            <a:off x="7785652" y="32658"/>
            <a:ext cx="4406347" cy="77086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Data / Accessible / Security / Server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0F5F74-410A-4617-9C71-8AC71281F858}"/>
              </a:ext>
            </a:extLst>
          </p:cNvPr>
          <p:cNvSpPr/>
          <p:nvPr/>
        </p:nvSpPr>
        <p:spPr>
          <a:xfrm>
            <a:off x="4678017" y="2051378"/>
            <a:ext cx="993913" cy="43340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A7049B-71FE-4291-81F9-B6ECE9EF358C}"/>
              </a:ext>
            </a:extLst>
          </p:cNvPr>
          <p:cNvSpPr/>
          <p:nvPr/>
        </p:nvSpPr>
        <p:spPr>
          <a:xfrm>
            <a:off x="9375912" y="3604591"/>
            <a:ext cx="1861931" cy="56345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D68438-A7C5-4A81-8063-C01157D439BE}"/>
              </a:ext>
            </a:extLst>
          </p:cNvPr>
          <p:cNvSpPr/>
          <p:nvPr/>
        </p:nvSpPr>
        <p:spPr>
          <a:xfrm>
            <a:off x="5141844" y="5599044"/>
            <a:ext cx="1510748" cy="56345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130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In order for a website to be </a:t>
            </a:r>
            <a:r>
              <a:rPr lang="en-GB" sz="3200" dirty="0">
                <a:solidFill>
                  <a:schemeClr val="tx1"/>
                </a:solidFill>
              </a:rPr>
              <a:t>accessible</a:t>
            </a:r>
            <a:r>
              <a:rPr lang="en-GB" sz="3200" dirty="0"/>
              <a:t> over the internet, it must be hosted</a:t>
            </a:r>
          </a:p>
          <a:p>
            <a:r>
              <a:rPr lang="en-GB" sz="3200" dirty="0"/>
              <a:t>This is when all the </a:t>
            </a:r>
            <a:r>
              <a:rPr lang="en-GB" sz="3200" dirty="0">
                <a:solidFill>
                  <a:schemeClr val="tx1"/>
                </a:solidFill>
              </a:rPr>
              <a:t>data</a:t>
            </a:r>
            <a:r>
              <a:rPr lang="en-GB" sz="3200" dirty="0"/>
              <a:t> for websites is stored on dedicated servers for users to access</a:t>
            </a:r>
          </a:p>
          <a:p>
            <a:endParaRPr lang="en-GB" sz="3200" dirty="0"/>
          </a:p>
          <a:p>
            <a:r>
              <a:rPr lang="en-GB" sz="3200" dirty="0"/>
              <a:t>Hosts offer 24/7 access to your website, security for your website, and access for multiple users without crashing. </a:t>
            </a:r>
          </a:p>
          <a:p>
            <a:endParaRPr lang="en-GB" sz="3200" dirty="0"/>
          </a:p>
          <a:p>
            <a:r>
              <a:rPr lang="en-GB" sz="3200" dirty="0"/>
              <a:t>However, if the hosts server goes down, so does your website!</a:t>
            </a:r>
          </a:p>
          <a:p>
            <a:endParaRPr lang="en-GB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A32C38-B4AE-458A-BE40-F25B31F405BD}"/>
              </a:ext>
            </a:extLst>
          </p:cNvPr>
          <p:cNvSpPr/>
          <p:nvPr/>
        </p:nvSpPr>
        <p:spPr>
          <a:xfrm>
            <a:off x="7785652" y="32658"/>
            <a:ext cx="4406347" cy="77086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Data / Accessible / Security / Server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A7049B-71FE-4291-81F9-B6ECE9EF358C}"/>
              </a:ext>
            </a:extLst>
          </p:cNvPr>
          <p:cNvSpPr/>
          <p:nvPr/>
        </p:nvSpPr>
        <p:spPr>
          <a:xfrm>
            <a:off x="9375912" y="3604591"/>
            <a:ext cx="1861931" cy="56345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D68438-A7C5-4A81-8063-C01157D439BE}"/>
              </a:ext>
            </a:extLst>
          </p:cNvPr>
          <p:cNvSpPr/>
          <p:nvPr/>
        </p:nvSpPr>
        <p:spPr>
          <a:xfrm>
            <a:off x="5141844" y="5599044"/>
            <a:ext cx="1510748" cy="56345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66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In order for a website to be </a:t>
            </a:r>
            <a:r>
              <a:rPr lang="en-GB" sz="3200" dirty="0">
                <a:solidFill>
                  <a:schemeClr val="tx1"/>
                </a:solidFill>
              </a:rPr>
              <a:t>accessible</a:t>
            </a:r>
            <a:r>
              <a:rPr lang="en-GB" sz="3200" dirty="0"/>
              <a:t> over the internet, it must be hosted</a:t>
            </a:r>
          </a:p>
          <a:p>
            <a:r>
              <a:rPr lang="en-GB" sz="3200" dirty="0"/>
              <a:t>This is when all the </a:t>
            </a:r>
            <a:r>
              <a:rPr lang="en-GB" sz="3200" dirty="0">
                <a:solidFill>
                  <a:schemeClr val="tx1"/>
                </a:solidFill>
              </a:rPr>
              <a:t>data</a:t>
            </a:r>
            <a:r>
              <a:rPr lang="en-GB" sz="3200" dirty="0"/>
              <a:t> for websites is stored on dedicated servers for users to access</a:t>
            </a:r>
          </a:p>
          <a:p>
            <a:endParaRPr lang="en-GB" sz="3200" dirty="0"/>
          </a:p>
          <a:p>
            <a:r>
              <a:rPr lang="en-GB" sz="3200" dirty="0"/>
              <a:t>Hosts offer 24/7 access to your website, </a:t>
            </a:r>
            <a:r>
              <a:rPr lang="en-GB" sz="3200" dirty="0">
                <a:solidFill>
                  <a:schemeClr val="tx1"/>
                </a:solidFill>
              </a:rPr>
              <a:t>security</a:t>
            </a:r>
            <a:r>
              <a:rPr lang="en-GB" sz="3200" dirty="0"/>
              <a:t> for your website, and access for multiple users without crashing. </a:t>
            </a:r>
          </a:p>
          <a:p>
            <a:endParaRPr lang="en-GB" sz="3200" dirty="0"/>
          </a:p>
          <a:p>
            <a:r>
              <a:rPr lang="en-GB" sz="3200" dirty="0"/>
              <a:t>However, if the hosts server goes down, so does your website!</a:t>
            </a:r>
          </a:p>
          <a:p>
            <a:endParaRPr lang="en-GB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A32C38-B4AE-458A-BE40-F25B31F405BD}"/>
              </a:ext>
            </a:extLst>
          </p:cNvPr>
          <p:cNvSpPr/>
          <p:nvPr/>
        </p:nvSpPr>
        <p:spPr>
          <a:xfrm>
            <a:off x="7785652" y="32658"/>
            <a:ext cx="4406347" cy="77086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Data / Accessible / Security / Server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D68438-A7C5-4A81-8063-C01157D439BE}"/>
              </a:ext>
            </a:extLst>
          </p:cNvPr>
          <p:cNvSpPr/>
          <p:nvPr/>
        </p:nvSpPr>
        <p:spPr>
          <a:xfrm>
            <a:off x="5141844" y="5599044"/>
            <a:ext cx="1510748" cy="56345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419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In order for a website to be </a:t>
            </a:r>
            <a:r>
              <a:rPr lang="en-GB" sz="3200" dirty="0">
                <a:solidFill>
                  <a:schemeClr val="tx1"/>
                </a:solidFill>
              </a:rPr>
              <a:t>accessible</a:t>
            </a:r>
            <a:r>
              <a:rPr lang="en-GB" sz="3200" dirty="0"/>
              <a:t> over the internet, it must be hosted</a:t>
            </a:r>
          </a:p>
          <a:p>
            <a:r>
              <a:rPr lang="en-GB" sz="3200" dirty="0"/>
              <a:t>This is when all the </a:t>
            </a:r>
            <a:r>
              <a:rPr lang="en-GB" sz="3200" dirty="0">
                <a:solidFill>
                  <a:schemeClr val="tx1"/>
                </a:solidFill>
              </a:rPr>
              <a:t>data</a:t>
            </a:r>
            <a:r>
              <a:rPr lang="en-GB" sz="3200" dirty="0"/>
              <a:t> for websites is stored on dedicated servers for users to access</a:t>
            </a:r>
          </a:p>
          <a:p>
            <a:endParaRPr lang="en-GB" sz="3200" dirty="0"/>
          </a:p>
          <a:p>
            <a:r>
              <a:rPr lang="en-GB" sz="3200" dirty="0"/>
              <a:t>Hosts offer 24/7 access to your website, </a:t>
            </a:r>
            <a:r>
              <a:rPr lang="en-GB" sz="3200" dirty="0">
                <a:solidFill>
                  <a:schemeClr val="tx1"/>
                </a:solidFill>
              </a:rPr>
              <a:t>security</a:t>
            </a:r>
            <a:r>
              <a:rPr lang="en-GB" sz="3200" dirty="0"/>
              <a:t> for your website, and access for multiple users without crashing. </a:t>
            </a:r>
          </a:p>
          <a:p>
            <a:endParaRPr lang="en-GB" sz="3200" dirty="0"/>
          </a:p>
          <a:p>
            <a:r>
              <a:rPr lang="en-GB" sz="3200" dirty="0"/>
              <a:t>However, if the hosts </a:t>
            </a:r>
            <a:r>
              <a:rPr lang="en-GB" sz="3200" dirty="0">
                <a:solidFill>
                  <a:schemeClr val="tx1"/>
                </a:solidFill>
              </a:rPr>
              <a:t>server</a:t>
            </a:r>
            <a:r>
              <a:rPr lang="en-GB" sz="3200" dirty="0"/>
              <a:t> goes down, so does your website!</a:t>
            </a:r>
          </a:p>
          <a:p>
            <a:endParaRPr lang="en-GB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A32C38-B4AE-458A-BE40-F25B31F405BD}"/>
              </a:ext>
            </a:extLst>
          </p:cNvPr>
          <p:cNvSpPr/>
          <p:nvPr/>
        </p:nvSpPr>
        <p:spPr>
          <a:xfrm>
            <a:off x="7785652" y="32658"/>
            <a:ext cx="4406347" cy="77086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Data / Accessible / Security / Server  </a:t>
            </a:r>
          </a:p>
        </p:txBody>
      </p:sp>
    </p:spTree>
    <p:extLst>
      <p:ext uri="{BB962C8B-B14F-4D97-AF65-F5344CB8AC3E}">
        <p14:creationId xmlns:p14="http://schemas.microsoft.com/office/powerpoint/2010/main" val="3898573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State the role of a DNS. 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State what hosting is. 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Explain the benefits of having a DNS. 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439630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What is cloud computing?</a:t>
            </a:r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Have you ever used cloud storage before?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Why would you use cloud computing?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91770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What is cloud computing?</a:t>
            </a:r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Have you ever used cloud storage before?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Why would you use cloud computing?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300894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Cloud Computing is when your data and applications are stored on the internet, rather than locally (actually on your device). </a:t>
            </a:r>
          </a:p>
          <a:p>
            <a:endParaRPr lang="en-GB" sz="3200" dirty="0"/>
          </a:p>
          <a:p>
            <a:r>
              <a:rPr lang="en-GB" sz="3200" dirty="0"/>
              <a:t>People store large amounts of data on the cloud, such as photos, word documents and presentations. </a:t>
            </a:r>
          </a:p>
          <a:p>
            <a:endParaRPr lang="en-GB" sz="3200" dirty="0"/>
          </a:p>
          <a:p>
            <a:r>
              <a:rPr lang="en-GB" sz="3200" dirty="0"/>
              <a:t>Cloud storage is basically storing information on another companies computer and accessing your data over the internet. 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88748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4" name="Google Shape;689;p52" descr="Image result for google drive">
            <a:extLst>
              <a:ext uri="{FF2B5EF4-FFF2-40B4-BE49-F238E27FC236}">
                <a16:creationId xmlns:a16="http://schemas.microsoft.com/office/drawing/2014/main" id="{E4573546-182D-451B-A303-42950F2FE2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62685" y="2814607"/>
            <a:ext cx="3969416" cy="3969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369CAF-88FE-48B2-B16D-2A7E7E252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643" y="1145875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438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EA0F1-2B7E-485B-B767-2E54D9294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887" y="1942771"/>
            <a:ext cx="6316063" cy="383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37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is the internet?</a:t>
            </a:r>
          </a:p>
          <a:p>
            <a:r>
              <a:rPr lang="en-GB" sz="4000" dirty="0">
                <a:solidFill>
                  <a:srgbClr val="CFCFCF"/>
                </a:solidFill>
              </a:rPr>
              <a:t>The internet is a collection of LANs all connected together. The worlds biggest network.</a:t>
            </a:r>
          </a:p>
          <a:p>
            <a:r>
              <a:rPr lang="en-GB" sz="4000" dirty="0"/>
              <a:t>Is the WWW different from the internet? </a:t>
            </a:r>
          </a:p>
          <a:p>
            <a:r>
              <a:rPr lang="en-GB" sz="4000" dirty="0">
                <a:solidFill>
                  <a:srgbClr val="CFCFCF"/>
                </a:solidFill>
              </a:rPr>
              <a:t>The WWW is the service that runs on the network. Kind of like a bus on a road</a:t>
            </a:r>
          </a:p>
          <a:p>
            <a:r>
              <a:rPr lang="en-GB" sz="4000" dirty="0"/>
              <a:t>How would you explain the two?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D69232-3B98-4321-97CF-72077DBD551D}"/>
              </a:ext>
            </a:extLst>
          </p:cNvPr>
          <p:cNvSpPr/>
          <p:nvPr/>
        </p:nvSpPr>
        <p:spPr>
          <a:xfrm>
            <a:off x="139303" y="1643271"/>
            <a:ext cx="11892276" cy="1683026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7FC8F1-40A8-4C70-BDB1-202C521BF575}"/>
              </a:ext>
            </a:extLst>
          </p:cNvPr>
          <p:cNvSpPr/>
          <p:nvPr/>
        </p:nvSpPr>
        <p:spPr>
          <a:xfrm>
            <a:off x="0" y="4320208"/>
            <a:ext cx="11892276" cy="1093305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B8A2BE-3EED-4E1A-A13E-2BFF55703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006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So what are the positives of storing information and apps on the cloud? 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Why are they in so much demand? 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358680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So what are the positives of storing information and apps on the cloud? 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Why are they in so much demand? 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390143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8E26CE-AFBA-40CD-B9BA-6185FF2CD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734" y="939454"/>
            <a:ext cx="2143125" cy="21431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AEE75F-BF2F-40AF-9BEB-1489C1107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221" y="1317903"/>
            <a:ext cx="769718" cy="76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837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444894-A04B-4AD9-A527-15B650DB0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68" y="1567068"/>
            <a:ext cx="24003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8EA72-F268-4BE5-83CB-E858ACD64C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895"/>
          <a:stretch/>
        </p:blipFill>
        <p:spPr>
          <a:xfrm>
            <a:off x="8490709" y="4758668"/>
            <a:ext cx="2181225" cy="16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C3E95-E41A-4558-8B0F-7CCDFFDB7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690" y="4510087"/>
            <a:ext cx="21145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E26CE-AFBA-40CD-B9BA-6185FF2CD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734" y="939454"/>
            <a:ext cx="2143125" cy="21431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AEE75F-BF2F-40AF-9BEB-1489C1107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7221" y="1317903"/>
            <a:ext cx="769718" cy="76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34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05DE-ABFD-468A-9566-61E77DE7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12" y="297321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44894-A04B-4AD9-A527-15B650DB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68" y="1567068"/>
            <a:ext cx="24003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8EA72-F268-4BE5-83CB-E858ACD64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95"/>
          <a:stretch/>
        </p:blipFill>
        <p:spPr>
          <a:xfrm>
            <a:off x="8490709" y="4758668"/>
            <a:ext cx="2181225" cy="16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C3E95-E41A-4558-8B0F-7CCDFFDB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90" y="4510087"/>
            <a:ext cx="21145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E26CE-AFBA-40CD-B9BA-6185FF2CD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734" y="939454"/>
            <a:ext cx="2143125" cy="21431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BCCFEC-5F58-4E56-BA5D-05D15CCB1B1D}"/>
              </a:ext>
            </a:extLst>
          </p:cNvPr>
          <p:cNvCxnSpPr>
            <a:cxnSpLocks/>
          </p:cNvCxnSpPr>
          <p:nvPr/>
        </p:nvCxnSpPr>
        <p:spPr>
          <a:xfrm flipV="1">
            <a:off x="5851475" y="2398644"/>
            <a:ext cx="0" cy="10303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3EF0C1-4FD0-44BA-9045-D9153C204833}"/>
              </a:ext>
            </a:extLst>
          </p:cNvPr>
          <p:cNvCxnSpPr>
            <a:cxnSpLocks/>
          </p:cNvCxnSpPr>
          <p:nvPr/>
        </p:nvCxnSpPr>
        <p:spPr>
          <a:xfrm flipV="1">
            <a:off x="5825037" y="2519569"/>
            <a:ext cx="3277617" cy="1325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D4AEE75F-BF2F-40AF-9BEB-1489C1107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7221" y="1317903"/>
            <a:ext cx="769718" cy="76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532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05DE-ABFD-468A-9566-61E77DE7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12" y="297321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44894-A04B-4AD9-A527-15B650DB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68" y="1567068"/>
            <a:ext cx="24003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8EA72-F268-4BE5-83CB-E858ACD64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95"/>
          <a:stretch/>
        </p:blipFill>
        <p:spPr>
          <a:xfrm>
            <a:off x="8490709" y="4758668"/>
            <a:ext cx="2181225" cy="16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C3E95-E41A-4558-8B0F-7CCDFFDB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90" y="4510087"/>
            <a:ext cx="21145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E26CE-AFBA-40CD-B9BA-6185FF2CD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734" y="939454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77DD1-C904-4789-8FBD-D4C722493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986" y="816777"/>
            <a:ext cx="1412977" cy="1893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BCCFEC-5F58-4E56-BA5D-05D15CCB1B1D}"/>
              </a:ext>
            </a:extLst>
          </p:cNvPr>
          <p:cNvCxnSpPr>
            <a:cxnSpLocks/>
          </p:cNvCxnSpPr>
          <p:nvPr/>
        </p:nvCxnSpPr>
        <p:spPr>
          <a:xfrm flipV="1">
            <a:off x="5851475" y="2398644"/>
            <a:ext cx="0" cy="10303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3EF0C1-4FD0-44BA-9045-D9153C204833}"/>
              </a:ext>
            </a:extLst>
          </p:cNvPr>
          <p:cNvCxnSpPr>
            <a:cxnSpLocks/>
          </p:cNvCxnSpPr>
          <p:nvPr/>
        </p:nvCxnSpPr>
        <p:spPr>
          <a:xfrm flipV="1">
            <a:off x="5825037" y="2519569"/>
            <a:ext cx="3277617" cy="1325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EE04ECF-0D39-4D97-9D58-DB6C1F6F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562" y="1074971"/>
            <a:ext cx="1180523" cy="11805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AEE75F-BF2F-40AF-9BEB-1489C1107F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7221" y="1317903"/>
            <a:ext cx="769718" cy="76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861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05DE-ABFD-468A-9566-61E77DE7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12" y="297321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44894-A04B-4AD9-A527-15B650DB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68" y="1567068"/>
            <a:ext cx="24003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8EA72-F268-4BE5-83CB-E858ACD64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95"/>
          <a:stretch/>
        </p:blipFill>
        <p:spPr>
          <a:xfrm>
            <a:off x="8490709" y="4758668"/>
            <a:ext cx="2181225" cy="16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C3E95-E41A-4558-8B0F-7CCDFFDB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90" y="4510087"/>
            <a:ext cx="21145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E26CE-AFBA-40CD-B9BA-6185FF2CD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734" y="939454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77DD1-C904-4789-8FBD-D4C722493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986" y="816777"/>
            <a:ext cx="1412977" cy="1893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BCCFEC-5F58-4E56-BA5D-05D15CCB1B1D}"/>
              </a:ext>
            </a:extLst>
          </p:cNvPr>
          <p:cNvCxnSpPr>
            <a:cxnSpLocks/>
          </p:cNvCxnSpPr>
          <p:nvPr/>
        </p:nvCxnSpPr>
        <p:spPr>
          <a:xfrm flipV="1">
            <a:off x="5851475" y="2398644"/>
            <a:ext cx="0" cy="10303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3EF0C1-4FD0-44BA-9045-D9153C204833}"/>
              </a:ext>
            </a:extLst>
          </p:cNvPr>
          <p:cNvCxnSpPr>
            <a:cxnSpLocks/>
          </p:cNvCxnSpPr>
          <p:nvPr/>
        </p:nvCxnSpPr>
        <p:spPr>
          <a:xfrm flipV="1">
            <a:off x="5825037" y="2519569"/>
            <a:ext cx="3277617" cy="1325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EE04ECF-0D39-4D97-9D58-DB6C1F6F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562" y="1074971"/>
            <a:ext cx="1180523" cy="11805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AEE75F-BF2F-40AF-9BEB-1489C1107F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7221" y="1317903"/>
            <a:ext cx="769718" cy="7697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E345494-483E-47ED-B921-ED4AB9F992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2428" y="1976676"/>
            <a:ext cx="769718" cy="76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317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05DE-ABFD-468A-9566-61E77DE7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12" y="297321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44894-A04B-4AD9-A527-15B650DB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68" y="1567068"/>
            <a:ext cx="24003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8EA72-F268-4BE5-83CB-E858ACD64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95"/>
          <a:stretch/>
        </p:blipFill>
        <p:spPr>
          <a:xfrm>
            <a:off x="8490709" y="4758668"/>
            <a:ext cx="2181225" cy="16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C3E95-E41A-4558-8B0F-7CCDFFDB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90" y="4510087"/>
            <a:ext cx="21145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E26CE-AFBA-40CD-B9BA-6185FF2CD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734" y="939454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77DD1-C904-4789-8FBD-D4C722493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986" y="816777"/>
            <a:ext cx="1412977" cy="1893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BCCFEC-5F58-4E56-BA5D-05D15CCB1B1D}"/>
              </a:ext>
            </a:extLst>
          </p:cNvPr>
          <p:cNvCxnSpPr>
            <a:cxnSpLocks/>
          </p:cNvCxnSpPr>
          <p:nvPr/>
        </p:nvCxnSpPr>
        <p:spPr>
          <a:xfrm flipV="1">
            <a:off x="5851475" y="2398644"/>
            <a:ext cx="0" cy="10303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BAF81D-A04E-4E91-9F1E-561845D35BA5}"/>
              </a:ext>
            </a:extLst>
          </p:cNvPr>
          <p:cNvCxnSpPr>
            <a:cxnSpLocks/>
          </p:cNvCxnSpPr>
          <p:nvPr/>
        </p:nvCxnSpPr>
        <p:spPr>
          <a:xfrm flipH="1" flipV="1">
            <a:off x="2385391" y="2913822"/>
            <a:ext cx="3439646" cy="8975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E79073-CE43-4D62-9A50-6F1E63FB03D9}"/>
              </a:ext>
            </a:extLst>
          </p:cNvPr>
          <p:cNvCxnSpPr>
            <a:cxnSpLocks/>
          </p:cNvCxnSpPr>
          <p:nvPr/>
        </p:nvCxnSpPr>
        <p:spPr>
          <a:xfrm flipH="1">
            <a:off x="2600295" y="3835168"/>
            <a:ext cx="3224742" cy="13405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4D5131-68A3-4D16-A9F8-B8794BC6F0EB}"/>
              </a:ext>
            </a:extLst>
          </p:cNvPr>
          <p:cNvCxnSpPr>
            <a:cxnSpLocks/>
          </p:cNvCxnSpPr>
          <p:nvPr/>
        </p:nvCxnSpPr>
        <p:spPr>
          <a:xfrm>
            <a:off x="5825037" y="3811389"/>
            <a:ext cx="3277617" cy="16249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3EF0C1-4FD0-44BA-9045-D9153C204833}"/>
              </a:ext>
            </a:extLst>
          </p:cNvPr>
          <p:cNvCxnSpPr>
            <a:cxnSpLocks/>
          </p:cNvCxnSpPr>
          <p:nvPr/>
        </p:nvCxnSpPr>
        <p:spPr>
          <a:xfrm flipV="1">
            <a:off x="5825037" y="2519569"/>
            <a:ext cx="3277617" cy="1325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EE04ECF-0D39-4D97-9D58-DB6C1F6F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562" y="1074971"/>
            <a:ext cx="1180523" cy="11805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AEE75F-BF2F-40AF-9BEB-1489C1107F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7221" y="1317903"/>
            <a:ext cx="769718" cy="769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715C6A-8E5F-4ACF-9025-AF388B7C0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6964" y="1817455"/>
            <a:ext cx="769718" cy="76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040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05DE-ABFD-468A-9566-61E77DE7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12" y="297321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44894-A04B-4AD9-A527-15B650DB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68" y="1567068"/>
            <a:ext cx="24003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8EA72-F268-4BE5-83CB-E858ACD64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95"/>
          <a:stretch/>
        </p:blipFill>
        <p:spPr>
          <a:xfrm>
            <a:off x="8490709" y="4758668"/>
            <a:ext cx="2181225" cy="16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C3E95-E41A-4558-8B0F-7CCDFFDB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90" y="4510087"/>
            <a:ext cx="21145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E26CE-AFBA-40CD-B9BA-6185FF2CD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734" y="939454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77DD1-C904-4789-8FBD-D4C722493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986" y="816777"/>
            <a:ext cx="1412977" cy="1893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BCCFEC-5F58-4E56-BA5D-05D15CCB1B1D}"/>
              </a:ext>
            </a:extLst>
          </p:cNvPr>
          <p:cNvCxnSpPr>
            <a:cxnSpLocks/>
          </p:cNvCxnSpPr>
          <p:nvPr/>
        </p:nvCxnSpPr>
        <p:spPr>
          <a:xfrm flipV="1">
            <a:off x="5851475" y="2398644"/>
            <a:ext cx="0" cy="10303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BAF81D-A04E-4E91-9F1E-561845D35BA5}"/>
              </a:ext>
            </a:extLst>
          </p:cNvPr>
          <p:cNvCxnSpPr>
            <a:cxnSpLocks/>
          </p:cNvCxnSpPr>
          <p:nvPr/>
        </p:nvCxnSpPr>
        <p:spPr>
          <a:xfrm flipH="1" flipV="1">
            <a:off x="2385391" y="2913822"/>
            <a:ext cx="3439646" cy="8975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E79073-CE43-4D62-9A50-6F1E63FB03D9}"/>
              </a:ext>
            </a:extLst>
          </p:cNvPr>
          <p:cNvCxnSpPr>
            <a:cxnSpLocks/>
          </p:cNvCxnSpPr>
          <p:nvPr/>
        </p:nvCxnSpPr>
        <p:spPr>
          <a:xfrm flipH="1">
            <a:off x="2600295" y="3835168"/>
            <a:ext cx="3224742" cy="13405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4D5131-68A3-4D16-A9F8-B8794BC6F0EB}"/>
              </a:ext>
            </a:extLst>
          </p:cNvPr>
          <p:cNvCxnSpPr>
            <a:cxnSpLocks/>
          </p:cNvCxnSpPr>
          <p:nvPr/>
        </p:nvCxnSpPr>
        <p:spPr>
          <a:xfrm>
            <a:off x="5825037" y="3811389"/>
            <a:ext cx="3277617" cy="16249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3EF0C1-4FD0-44BA-9045-D9153C204833}"/>
              </a:ext>
            </a:extLst>
          </p:cNvPr>
          <p:cNvCxnSpPr>
            <a:cxnSpLocks/>
          </p:cNvCxnSpPr>
          <p:nvPr/>
        </p:nvCxnSpPr>
        <p:spPr>
          <a:xfrm flipV="1">
            <a:off x="5825037" y="2519569"/>
            <a:ext cx="3277617" cy="1325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EE04ECF-0D39-4D97-9D58-DB6C1F6F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562" y="1074971"/>
            <a:ext cx="1180523" cy="11805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AEE75F-BF2F-40AF-9BEB-1489C1107F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7221" y="1317903"/>
            <a:ext cx="769718" cy="769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715C6A-8E5F-4ACF-9025-AF388B7C0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6964" y="1817455"/>
            <a:ext cx="769718" cy="7697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1A8214-E053-43A5-9E17-7BE27DB70F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3850" y="4873801"/>
            <a:ext cx="769718" cy="76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429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05DE-ABFD-468A-9566-61E77DE7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12" y="297321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44894-A04B-4AD9-A527-15B650DB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68" y="1567068"/>
            <a:ext cx="24003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8EA72-F268-4BE5-83CB-E858ACD64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95"/>
          <a:stretch/>
        </p:blipFill>
        <p:spPr>
          <a:xfrm>
            <a:off x="8490709" y="4758668"/>
            <a:ext cx="2181225" cy="16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C3E95-E41A-4558-8B0F-7CCDFFDB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90" y="4510087"/>
            <a:ext cx="21145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E26CE-AFBA-40CD-B9BA-6185FF2CD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734" y="939454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77DD1-C904-4789-8FBD-D4C722493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986" y="816777"/>
            <a:ext cx="1412977" cy="1893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BCCFEC-5F58-4E56-BA5D-05D15CCB1B1D}"/>
              </a:ext>
            </a:extLst>
          </p:cNvPr>
          <p:cNvCxnSpPr>
            <a:cxnSpLocks/>
          </p:cNvCxnSpPr>
          <p:nvPr/>
        </p:nvCxnSpPr>
        <p:spPr>
          <a:xfrm flipV="1">
            <a:off x="5851475" y="2398644"/>
            <a:ext cx="0" cy="10303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BAF81D-A04E-4E91-9F1E-561845D35BA5}"/>
              </a:ext>
            </a:extLst>
          </p:cNvPr>
          <p:cNvCxnSpPr>
            <a:cxnSpLocks/>
          </p:cNvCxnSpPr>
          <p:nvPr/>
        </p:nvCxnSpPr>
        <p:spPr>
          <a:xfrm flipH="1" flipV="1">
            <a:off x="2385391" y="2913822"/>
            <a:ext cx="3439646" cy="8975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E79073-CE43-4D62-9A50-6F1E63FB03D9}"/>
              </a:ext>
            </a:extLst>
          </p:cNvPr>
          <p:cNvCxnSpPr>
            <a:cxnSpLocks/>
          </p:cNvCxnSpPr>
          <p:nvPr/>
        </p:nvCxnSpPr>
        <p:spPr>
          <a:xfrm flipH="1">
            <a:off x="2600295" y="3835168"/>
            <a:ext cx="3224742" cy="13405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4D5131-68A3-4D16-A9F8-B8794BC6F0EB}"/>
              </a:ext>
            </a:extLst>
          </p:cNvPr>
          <p:cNvCxnSpPr>
            <a:cxnSpLocks/>
          </p:cNvCxnSpPr>
          <p:nvPr/>
        </p:nvCxnSpPr>
        <p:spPr>
          <a:xfrm>
            <a:off x="5825037" y="3811389"/>
            <a:ext cx="3277617" cy="16249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3EF0C1-4FD0-44BA-9045-D9153C204833}"/>
              </a:ext>
            </a:extLst>
          </p:cNvPr>
          <p:cNvCxnSpPr>
            <a:cxnSpLocks/>
          </p:cNvCxnSpPr>
          <p:nvPr/>
        </p:nvCxnSpPr>
        <p:spPr>
          <a:xfrm flipV="1">
            <a:off x="5825037" y="2519569"/>
            <a:ext cx="3277617" cy="1325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EE04ECF-0D39-4D97-9D58-DB6C1F6F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562" y="1074971"/>
            <a:ext cx="1180523" cy="11805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AEE75F-BF2F-40AF-9BEB-1489C1107F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7221" y="1317903"/>
            <a:ext cx="769718" cy="769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715C6A-8E5F-4ACF-9025-AF388B7C0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6964" y="1817455"/>
            <a:ext cx="769718" cy="7697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63868D-91D6-4B4B-A8BD-9B4143974C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57952">
            <a:off x="1828800" y="5000311"/>
            <a:ext cx="769718" cy="7697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1A8214-E053-43A5-9E17-7BE27DB70F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3850" y="4873801"/>
            <a:ext cx="769718" cy="76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59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is the internet?</a:t>
            </a:r>
          </a:p>
          <a:p>
            <a:r>
              <a:rPr lang="en-GB" sz="4000" dirty="0">
                <a:solidFill>
                  <a:schemeClr val="tx1"/>
                </a:solidFill>
              </a:rPr>
              <a:t>The internet is a collection of LANs all connected together. The worlds biggest network.</a:t>
            </a:r>
          </a:p>
          <a:p>
            <a:r>
              <a:rPr lang="en-GB" sz="4000" dirty="0"/>
              <a:t>Is the WWW different from the internet? </a:t>
            </a:r>
          </a:p>
          <a:p>
            <a:r>
              <a:rPr lang="en-GB" sz="4000" dirty="0">
                <a:solidFill>
                  <a:srgbClr val="CFCFCF"/>
                </a:solidFill>
              </a:rPr>
              <a:t>The WWW is the service that runs on the network. Kind of like a bus on a road</a:t>
            </a:r>
          </a:p>
          <a:p>
            <a:r>
              <a:rPr lang="en-GB" sz="4000" dirty="0"/>
              <a:t>How would you explain the two?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7A99FA-64E2-42D2-B7F3-857A4F36A09D}"/>
              </a:ext>
            </a:extLst>
          </p:cNvPr>
          <p:cNvSpPr/>
          <p:nvPr/>
        </p:nvSpPr>
        <p:spPr>
          <a:xfrm>
            <a:off x="139303" y="4097630"/>
            <a:ext cx="11892276" cy="1242995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3DA2D-D2E1-46DC-8114-0238C209B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098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05DE-ABFD-468A-9566-61E77DE7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12" y="297321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44894-A04B-4AD9-A527-15B650DB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68" y="1567068"/>
            <a:ext cx="24003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8EA72-F268-4BE5-83CB-E858ACD64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95"/>
          <a:stretch/>
        </p:blipFill>
        <p:spPr>
          <a:xfrm>
            <a:off x="8490709" y="4758668"/>
            <a:ext cx="2181225" cy="16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C3E95-E41A-4558-8B0F-7CCDFFDB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90" y="4510087"/>
            <a:ext cx="21145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E26CE-AFBA-40CD-B9BA-6185FF2CD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734" y="939454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77DD1-C904-4789-8FBD-D4C722493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986" y="816777"/>
            <a:ext cx="1412977" cy="1893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BCCFEC-5F58-4E56-BA5D-05D15CCB1B1D}"/>
              </a:ext>
            </a:extLst>
          </p:cNvPr>
          <p:cNvCxnSpPr>
            <a:cxnSpLocks/>
          </p:cNvCxnSpPr>
          <p:nvPr/>
        </p:nvCxnSpPr>
        <p:spPr>
          <a:xfrm flipV="1">
            <a:off x="5851475" y="2398644"/>
            <a:ext cx="0" cy="10303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BAF81D-A04E-4E91-9F1E-561845D35BA5}"/>
              </a:ext>
            </a:extLst>
          </p:cNvPr>
          <p:cNvCxnSpPr>
            <a:cxnSpLocks/>
          </p:cNvCxnSpPr>
          <p:nvPr/>
        </p:nvCxnSpPr>
        <p:spPr>
          <a:xfrm flipH="1" flipV="1">
            <a:off x="2385391" y="2913822"/>
            <a:ext cx="3439646" cy="8975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E79073-CE43-4D62-9A50-6F1E63FB03D9}"/>
              </a:ext>
            </a:extLst>
          </p:cNvPr>
          <p:cNvCxnSpPr>
            <a:cxnSpLocks/>
          </p:cNvCxnSpPr>
          <p:nvPr/>
        </p:nvCxnSpPr>
        <p:spPr>
          <a:xfrm flipH="1">
            <a:off x="2600295" y="3835168"/>
            <a:ext cx="3224742" cy="13405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4D5131-68A3-4D16-A9F8-B8794BC6F0EB}"/>
              </a:ext>
            </a:extLst>
          </p:cNvPr>
          <p:cNvCxnSpPr>
            <a:cxnSpLocks/>
          </p:cNvCxnSpPr>
          <p:nvPr/>
        </p:nvCxnSpPr>
        <p:spPr>
          <a:xfrm>
            <a:off x="5825037" y="3811389"/>
            <a:ext cx="3277617" cy="16249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3EF0C1-4FD0-44BA-9045-D9153C204833}"/>
              </a:ext>
            </a:extLst>
          </p:cNvPr>
          <p:cNvCxnSpPr>
            <a:cxnSpLocks/>
          </p:cNvCxnSpPr>
          <p:nvPr/>
        </p:nvCxnSpPr>
        <p:spPr>
          <a:xfrm flipV="1">
            <a:off x="5825037" y="2519569"/>
            <a:ext cx="3277617" cy="1325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EE04ECF-0D39-4D97-9D58-DB6C1F6F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562" y="1074971"/>
            <a:ext cx="1180523" cy="11805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AEE75F-BF2F-40AF-9BEB-1489C1107F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7221" y="1317903"/>
            <a:ext cx="769718" cy="769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715C6A-8E5F-4ACF-9025-AF388B7C0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6964" y="1817455"/>
            <a:ext cx="769718" cy="769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03861-ECB5-40EA-BF71-56A4B2769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5061" y="1704226"/>
            <a:ext cx="769718" cy="7697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63868D-91D6-4B4B-A8BD-9B4143974C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57952">
            <a:off x="1828800" y="5000311"/>
            <a:ext cx="769718" cy="7697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1A8214-E053-43A5-9E17-7BE27DB70F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3850" y="4873801"/>
            <a:ext cx="769718" cy="76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604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05DE-ABFD-468A-9566-61E77DE7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12" y="297321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44894-A04B-4AD9-A527-15B650DB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68" y="1567068"/>
            <a:ext cx="24003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8EA72-F268-4BE5-83CB-E858ACD64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95"/>
          <a:stretch/>
        </p:blipFill>
        <p:spPr>
          <a:xfrm>
            <a:off x="8490709" y="4758668"/>
            <a:ext cx="2181225" cy="16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C3E95-E41A-4558-8B0F-7CCDFFDB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90" y="4510087"/>
            <a:ext cx="21145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E26CE-AFBA-40CD-B9BA-6185FF2CD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734" y="939454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77DD1-C904-4789-8FBD-D4C722493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986" y="816777"/>
            <a:ext cx="1412977" cy="1893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BCCFEC-5F58-4E56-BA5D-05D15CCB1B1D}"/>
              </a:ext>
            </a:extLst>
          </p:cNvPr>
          <p:cNvCxnSpPr>
            <a:cxnSpLocks/>
          </p:cNvCxnSpPr>
          <p:nvPr/>
        </p:nvCxnSpPr>
        <p:spPr>
          <a:xfrm flipV="1">
            <a:off x="5851475" y="2398644"/>
            <a:ext cx="0" cy="10303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BAF81D-A04E-4E91-9F1E-561845D35BA5}"/>
              </a:ext>
            </a:extLst>
          </p:cNvPr>
          <p:cNvCxnSpPr>
            <a:cxnSpLocks/>
          </p:cNvCxnSpPr>
          <p:nvPr/>
        </p:nvCxnSpPr>
        <p:spPr>
          <a:xfrm flipH="1" flipV="1">
            <a:off x="2385391" y="2913822"/>
            <a:ext cx="3439646" cy="8975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E79073-CE43-4D62-9A50-6F1E63FB03D9}"/>
              </a:ext>
            </a:extLst>
          </p:cNvPr>
          <p:cNvCxnSpPr>
            <a:cxnSpLocks/>
          </p:cNvCxnSpPr>
          <p:nvPr/>
        </p:nvCxnSpPr>
        <p:spPr>
          <a:xfrm flipH="1">
            <a:off x="2600295" y="3835168"/>
            <a:ext cx="3224742" cy="13405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4D5131-68A3-4D16-A9F8-B8794BC6F0EB}"/>
              </a:ext>
            </a:extLst>
          </p:cNvPr>
          <p:cNvCxnSpPr>
            <a:cxnSpLocks/>
          </p:cNvCxnSpPr>
          <p:nvPr/>
        </p:nvCxnSpPr>
        <p:spPr>
          <a:xfrm>
            <a:off x="5825037" y="3811389"/>
            <a:ext cx="3277617" cy="16249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3EF0C1-4FD0-44BA-9045-D9153C204833}"/>
              </a:ext>
            </a:extLst>
          </p:cNvPr>
          <p:cNvCxnSpPr>
            <a:cxnSpLocks/>
          </p:cNvCxnSpPr>
          <p:nvPr/>
        </p:nvCxnSpPr>
        <p:spPr>
          <a:xfrm flipV="1">
            <a:off x="5825037" y="2519569"/>
            <a:ext cx="3277617" cy="1325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EE04ECF-0D39-4D97-9D58-DB6C1F6F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562" y="1074971"/>
            <a:ext cx="1180523" cy="11805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AEE75F-BF2F-40AF-9BEB-1489C1107F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7221" y="1317903"/>
            <a:ext cx="769718" cy="769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715C6A-8E5F-4ACF-9025-AF388B7C0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6964" y="1817455"/>
            <a:ext cx="769718" cy="769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03861-ECB5-40EA-BF71-56A4B2769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5061" y="1704226"/>
            <a:ext cx="769718" cy="7697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63868D-91D6-4B4B-A8BD-9B4143974C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57952">
            <a:off x="1828800" y="5000311"/>
            <a:ext cx="769718" cy="7697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1A8214-E053-43A5-9E17-7BE27DB70F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3850" y="4873801"/>
            <a:ext cx="769718" cy="769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026949-3E31-4DEC-B102-54C6B419C5D3}"/>
              </a:ext>
            </a:extLst>
          </p:cNvPr>
          <p:cNvSpPr/>
          <p:nvPr/>
        </p:nvSpPr>
        <p:spPr>
          <a:xfrm>
            <a:off x="689113" y="1567068"/>
            <a:ext cx="10111409" cy="433261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chemeClr val="tx1"/>
                </a:solidFill>
                <a:latin typeface="OpenDyslexic" panose="00000500000000000000" pitchFamily="50" charset="0"/>
              </a:rPr>
              <a:t>What is one </a:t>
            </a:r>
            <a:r>
              <a:rPr lang="en-GB" sz="9600" dirty="0">
                <a:solidFill>
                  <a:schemeClr val="tx1"/>
                </a:solidFill>
                <a:latin typeface="OpenDyslexic" panose="00000500000000000000" pitchFamily="50" charset="0"/>
              </a:rPr>
              <a:t>HUGE</a:t>
            </a:r>
            <a:r>
              <a:rPr lang="en-GB" sz="6000" dirty="0">
                <a:solidFill>
                  <a:schemeClr val="tx1"/>
                </a:solidFill>
                <a:latin typeface="OpenDyslexic" panose="00000500000000000000" pitchFamily="50" charset="0"/>
              </a:rPr>
              <a:t> negative with this?</a:t>
            </a:r>
          </a:p>
        </p:txBody>
      </p:sp>
    </p:spTree>
    <p:extLst>
      <p:ext uri="{BB962C8B-B14F-4D97-AF65-F5344CB8AC3E}">
        <p14:creationId xmlns:p14="http://schemas.microsoft.com/office/powerpoint/2010/main" val="12390058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05DE-ABFD-468A-9566-61E77DE7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12" y="297321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44894-A04B-4AD9-A527-15B650DB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68" y="1567068"/>
            <a:ext cx="24003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8EA72-F268-4BE5-83CB-E858ACD64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95"/>
          <a:stretch/>
        </p:blipFill>
        <p:spPr>
          <a:xfrm>
            <a:off x="8490709" y="4758668"/>
            <a:ext cx="2181225" cy="16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C3E95-E41A-4558-8B0F-7CCDFFDB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90" y="4510087"/>
            <a:ext cx="21145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E26CE-AFBA-40CD-B9BA-6185FF2CD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734" y="939454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77DD1-C904-4789-8FBD-D4C722493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986" y="816777"/>
            <a:ext cx="1412977" cy="1893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BCCFEC-5F58-4E56-BA5D-05D15CCB1B1D}"/>
              </a:ext>
            </a:extLst>
          </p:cNvPr>
          <p:cNvCxnSpPr>
            <a:cxnSpLocks/>
          </p:cNvCxnSpPr>
          <p:nvPr/>
        </p:nvCxnSpPr>
        <p:spPr>
          <a:xfrm flipV="1">
            <a:off x="5851475" y="2398644"/>
            <a:ext cx="0" cy="10303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BAF81D-A04E-4E91-9F1E-561845D35BA5}"/>
              </a:ext>
            </a:extLst>
          </p:cNvPr>
          <p:cNvCxnSpPr>
            <a:cxnSpLocks/>
          </p:cNvCxnSpPr>
          <p:nvPr/>
        </p:nvCxnSpPr>
        <p:spPr>
          <a:xfrm flipH="1" flipV="1">
            <a:off x="2385391" y="2913822"/>
            <a:ext cx="3439646" cy="8975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E79073-CE43-4D62-9A50-6F1E63FB03D9}"/>
              </a:ext>
            </a:extLst>
          </p:cNvPr>
          <p:cNvCxnSpPr>
            <a:cxnSpLocks/>
          </p:cNvCxnSpPr>
          <p:nvPr/>
        </p:nvCxnSpPr>
        <p:spPr>
          <a:xfrm flipH="1">
            <a:off x="2600295" y="3835168"/>
            <a:ext cx="3224742" cy="13405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4D5131-68A3-4D16-A9F8-B8794BC6F0EB}"/>
              </a:ext>
            </a:extLst>
          </p:cNvPr>
          <p:cNvCxnSpPr>
            <a:cxnSpLocks/>
          </p:cNvCxnSpPr>
          <p:nvPr/>
        </p:nvCxnSpPr>
        <p:spPr>
          <a:xfrm>
            <a:off x="5825037" y="3811389"/>
            <a:ext cx="3277617" cy="16249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3EF0C1-4FD0-44BA-9045-D9153C204833}"/>
              </a:ext>
            </a:extLst>
          </p:cNvPr>
          <p:cNvCxnSpPr>
            <a:cxnSpLocks/>
          </p:cNvCxnSpPr>
          <p:nvPr/>
        </p:nvCxnSpPr>
        <p:spPr>
          <a:xfrm flipV="1">
            <a:off x="5825037" y="2519569"/>
            <a:ext cx="3277617" cy="1325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EE04ECF-0D39-4D97-9D58-DB6C1F6F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562" y="1074971"/>
            <a:ext cx="1180523" cy="11805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AEE75F-BF2F-40AF-9BEB-1489C1107F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7221" y="1317903"/>
            <a:ext cx="769718" cy="769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715C6A-8E5F-4ACF-9025-AF388B7C0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6964" y="1817455"/>
            <a:ext cx="769718" cy="769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03861-ECB5-40EA-BF71-56A4B2769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5061" y="1704226"/>
            <a:ext cx="769718" cy="7697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63868D-91D6-4B4B-A8BD-9B4143974C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57952">
            <a:off x="1828800" y="5000311"/>
            <a:ext cx="769718" cy="7697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1A8214-E053-43A5-9E17-7BE27DB70F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3850" y="4873801"/>
            <a:ext cx="769718" cy="769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026949-3E31-4DEC-B102-54C6B419C5D3}"/>
              </a:ext>
            </a:extLst>
          </p:cNvPr>
          <p:cNvSpPr/>
          <p:nvPr/>
        </p:nvSpPr>
        <p:spPr>
          <a:xfrm>
            <a:off x="689113" y="1567068"/>
            <a:ext cx="10111409" cy="433261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chemeClr val="tx1"/>
                </a:solidFill>
                <a:latin typeface="OpenDyslexic" panose="00000500000000000000" pitchFamily="50" charset="0"/>
              </a:rPr>
              <a:t>No internet?</a:t>
            </a:r>
          </a:p>
        </p:txBody>
      </p:sp>
    </p:spTree>
    <p:extLst>
      <p:ext uri="{BB962C8B-B14F-4D97-AF65-F5344CB8AC3E}">
        <p14:creationId xmlns:p14="http://schemas.microsoft.com/office/powerpoint/2010/main" val="1335786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05DE-ABFD-468A-9566-61E77DE7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12" y="297321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44894-A04B-4AD9-A527-15B650DB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68" y="1567068"/>
            <a:ext cx="24003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8EA72-F268-4BE5-83CB-E858ACD64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95"/>
          <a:stretch/>
        </p:blipFill>
        <p:spPr>
          <a:xfrm>
            <a:off x="8490709" y="4758668"/>
            <a:ext cx="2181225" cy="16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C3E95-E41A-4558-8B0F-7CCDFFDB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90" y="4510087"/>
            <a:ext cx="21145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E26CE-AFBA-40CD-B9BA-6185FF2CD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734" y="939454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77DD1-C904-4789-8FBD-D4C722493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986" y="816777"/>
            <a:ext cx="1412977" cy="1893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BCCFEC-5F58-4E56-BA5D-05D15CCB1B1D}"/>
              </a:ext>
            </a:extLst>
          </p:cNvPr>
          <p:cNvCxnSpPr>
            <a:cxnSpLocks/>
          </p:cNvCxnSpPr>
          <p:nvPr/>
        </p:nvCxnSpPr>
        <p:spPr>
          <a:xfrm flipV="1">
            <a:off x="5851475" y="2398644"/>
            <a:ext cx="0" cy="10303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EE04ECF-0D39-4D97-9D58-DB6C1F6F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562" y="1074971"/>
            <a:ext cx="1180523" cy="11805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AEE75F-BF2F-40AF-9BEB-1489C1107F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7221" y="1317903"/>
            <a:ext cx="769718" cy="769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715C6A-8E5F-4ACF-9025-AF388B7C0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6964" y="1817455"/>
            <a:ext cx="769718" cy="769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03861-ECB5-40EA-BF71-56A4B2769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5061" y="1704226"/>
            <a:ext cx="769718" cy="7697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63868D-91D6-4B4B-A8BD-9B4143974C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57952">
            <a:off x="1828800" y="5000311"/>
            <a:ext cx="769718" cy="7697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1A8214-E053-43A5-9E17-7BE27DB70F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3850" y="4873801"/>
            <a:ext cx="769718" cy="76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444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05DE-ABFD-468A-9566-61E77DE7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12" y="297321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44894-A04B-4AD9-A527-15B650DB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68" y="1567068"/>
            <a:ext cx="24003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8EA72-F268-4BE5-83CB-E858ACD64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95"/>
          <a:stretch/>
        </p:blipFill>
        <p:spPr>
          <a:xfrm>
            <a:off x="8490709" y="4758668"/>
            <a:ext cx="2181225" cy="16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C3E95-E41A-4558-8B0F-7CCDFFDB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90" y="4510087"/>
            <a:ext cx="21145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E26CE-AFBA-40CD-B9BA-6185FF2CD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734" y="939454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77DD1-C904-4789-8FBD-D4C722493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986" y="816777"/>
            <a:ext cx="1412977" cy="1893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BCCFEC-5F58-4E56-BA5D-05D15CCB1B1D}"/>
              </a:ext>
            </a:extLst>
          </p:cNvPr>
          <p:cNvCxnSpPr>
            <a:cxnSpLocks/>
          </p:cNvCxnSpPr>
          <p:nvPr/>
        </p:nvCxnSpPr>
        <p:spPr>
          <a:xfrm flipV="1">
            <a:off x="5851475" y="2398644"/>
            <a:ext cx="0" cy="10303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EE04ECF-0D39-4D97-9D58-DB6C1F6F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562" y="1074971"/>
            <a:ext cx="1180523" cy="11805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715C6A-8E5F-4ACF-9025-AF388B7C0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6964" y="1817455"/>
            <a:ext cx="769718" cy="76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924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05DE-ABFD-468A-9566-61E77DE7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12" y="297321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44894-A04B-4AD9-A527-15B650DB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68" y="1567068"/>
            <a:ext cx="24003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8EA72-F268-4BE5-83CB-E858ACD64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95"/>
          <a:stretch/>
        </p:blipFill>
        <p:spPr>
          <a:xfrm>
            <a:off x="8490709" y="4758668"/>
            <a:ext cx="2181225" cy="16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C3E95-E41A-4558-8B0F-7CCDFFDB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90" y="4510087"/>
            <a:ext cx="21145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E26CE-AFBA-40CD-B9BA-6185FF2CD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734" y="939454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77DD1-C904-4789-8FBD-D4C722493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986" y="816777"/>
            <a:ext cx="1412977" cy="1893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BCCFEC-5F58-4E56-BA5D-05D15CCB1B1D}"/>
              </a:ext>
            </a:extLst>
          </p:cNvPr>
          <p:cNvCxnSpPr>
            <a:cxnSpLocks/>
          </p:cNvCxnSpPr>
          <p:nvPr/>
        </p:nvCxnSpPr>
        <p:spPr>
          <a:xfrm flipV="1">
            <a:off x="5851475" y="2398644"/>
            <a:ext cx="0" cy="10303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BAF81D-A04E-4E91-9F1E-561845D35BA5}"/>
              </a:ext>
            </a:extLst>
          </p:cNvPr>
          <p:cNvCxnSpPr>
            <a:cxnSpLocks/>
          </p:cNvCxnSpPr>
          <p:nvPr/>
        </p:nvCxnSpPr>
        <p:spPr>
          <a:xfrm flipH="1" flipV="1">
            <a:off x="2385391" y="2913822"/>
            <a:ext cx="3439646" cy="8975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E79073-CE43-4D62-9A50-6F1E63FB03D9}"/>
              </a:ext>
            </a:extLst>
          </p:cNvPr>
          <p:cNvCxnSpPr>
            <a:cxnSpLocks/>
          </p:cNvCxnSpPr>
          <p:nvPr/>
        </p:nvCxnSpPr>
        <p:spPr>
          <a:xfrm flipH="1">
            <a:off x="2600295" y="3835168"/>
            <a:ext cx="3224742" cy="13405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4D5131-68A3-4D16-A9F8-B8794BC6F0EB}"/>
              </a:ext>
            </a:extLst>
          </p:cNvPr>
          <p:cNvCxnSpPr>
            <a:cxnSpLocks/>
          </p:cNvCxnSpPr>
          <p:nvPr/>
        </p:nvCxnSpPr>
        <p:spPr>
          <a:xfrm>
            <a:off x="5825037" y="3811389"/>
            <a:ext cx="3277617" cy="16249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3EF0C1-4FD0-44BA-9045-D9153C204833}"/>
              </a:ext>
            </a:extLst>
          </p:cNvPr>
          <p:cNvCxnSpPr>
            <a:cxnSpLocks/>
          </p:cNvCxnSpPr>
          <p:nvPr/>
        </p:nvCxnSpPr>
        <p:spPr>
          <a:xfrm flipV="1">
            <a:off x="5825037" y="2519569"/>
            <a:ext cx="3277617" cy="1325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EE04ECF-0D39-4D97-9D58-DB6C1F6F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562" y="1074971"/>
            <a:ext cx="1180523" cy="11805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AEE75F-BF2F-40AF-9BEB-1489C1107F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7221" y="1317903"/>
            <a:ext cx="769718" cy="769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715C6A-8E5F-4ACF-9025-AF388B7C0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6964" y="1817455"/>
            <a:ext cx="769718" cy="769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03861-ECB5-40EA-BF71-56A4B2769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5061" y="1704226"/>
            <a:ext cx="769718" cy="7697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63868D-91D6-4B4B-A8BD-9B4143974C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57952">
            <a:off x="1828800" y="5000311"/>
            <a:ext cx="769718" cy="7697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1A8214-E053-43A5-9E17-7BE27DB70F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3850" y="4873801"/>
            <a:ext cx="769718" cy="769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026949-3E31-4DEC-B102-54C6B419C5D3}"/>
              </a:ext>
            </a:extLst>
          </p:cNvPr>
          <p:cNvSpPr/>
          <p:nvPr/>
        </p:nvSpPr>
        <p:spPr>
          <a:xfrm>
            <a:off x="689113" y="1567068"/>
            <a:ext cx="10111409" cy="433261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chemeClr val="tx1"/>
                </a:solidFill>
                <a:latin typeface="OpenDyslexic" panose="00000500000000000000" pitchFamily="50" charset="0"/>
              </a:rPr>
              <a:t>What about security?</a:t>
            </a:r>
          </a:p>
        </p:txBody>
      </p:sp>
    </p:spTree>
    <p:extLst>
      <p:ext uri="{BB962C8B-B14F-4D97-AF65-F5344CB8AC3E}">
        <p14:creationId xmlns:p14="http://schemas.microsoft.com/office/powerpoint/2010/main" val="36807226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05DE-ABFD-468A-9566-61E77DE7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12" y="297321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44894-A04B-4AD9-A527-15B650DB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68" y="1567068"/>
            <a:ext cx="24003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8EA72-F268-4BE5-83CB-E858ACD64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95"/>
          <a:stretch/>
        </p:blipFill>
        <p:spPr>
          <a:xfrm>
            <a:off x="8490709" y="4758668"/>
            <a:ext cx="2181225" cy="16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C3E95-E41A-4558-8B0F-7CCDFFDB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90" y="4510087"/>
            <a:ext cx="21145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E26CE-AFBA-40CD-B9BA-6185FF2CD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734" y="939454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77DD1-C904-4789-8FBD-D4C722493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986" y="816777"/>
            <a:ext cx="1412977" cy="1893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BCCFEC-5F58-4E56-BA5D-05D15CCB1B1D}"/>
              </a:ext>
            </a:extLst>
          </p:cNvPr>
          <p:cNvCxnSpPr>
            <a:cxnSpLocks/>
          </p:cNvCxnSpPr>
          <p:nvPr/>
        </p:nvCxnSpPr>
        <p:spPr>
          <a:xfrm flipV="1">
            <a:off x="5851475" y="2398644"/>
            <a:ext cx="0" cy="10303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BAF81D-A04E-4E91-9F1E-561845D35BA5}"/>
              </a:ext>
            </a:extLst>
          </p:cNvPr>
          <p:cNvCxnSpPr>
            <a:cxnSpLocks/>
          </p:cNvCxnSpPr>
          <p:nvPr/>
        </p:nvCxnSpPr>
        <p:spPr>
          <a:xfrm flipH="1" flipV="1">
            <a:off x="2385391" y="2913822"/>
            <a:ext cx="3439646" cy="8975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E79073-CE43-4D62-9A50-6F1E63FB03D9}"/>
              </a:ext>
            </a:extLst>
          </p:cNvPr>
          <p:cNvCxnSpPr>
            <a:cxnSpLocks/>
          </p:cNvCxnSpPr>
          <p:nvPr/>
        </p:nvCxnSpPr>
        <p:spPr>
          <a:xfrm flipH="1">
            <a:off x="2600295" y="3835168"/>
            <a:ext cx="3224742" cy="13405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4D5131-68A3-4D16-A9F8-B8794BC6F0EB}"/>
              </a:ext>
            </a:extLst>
          </p:cNvPr>
          <p:cNvCxnSpPr>
            <a:cxnSpLocks/>
          </p:cNvCxnSpPr>
          <p:nvPr/>
        </p:nvCxnSpPr>
        <p:spPr>
          <a:xfrm>
            <a:off x="5825037" y="3811389"/>
            <a:ext cx="3277617" cy="16249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3EF0C1-4FD0-44BA-9045-D9153C204833}"/>
              </a:ext>
            </a:extLst>
          </p:cNvPr>
          <p:cNvCxnSpPr>
            <a:cxnSpLocks/>
          </p:cNvCxnSpPr>
          <p:nvPr/>
        </p:nvCxnSpPr>
        <p:spPr>
          <a:xfrm flipV="1">
            <a:off x="5825037" y="2519569"/>
            <a:ext cx="3277617" cy="1325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EE04ECF-0D39-4D97-9D58-DB6C1F6F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562" y="1074971"/>
            <a:ext cx="1180523" cy="11805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AEE75F-BF2F-40AF-9BEB-1489C1107F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7221" y="1317903"/>
            <a:ext cx="769718" cy="769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715C6A-8E5F-4ACF-9025-AF388B7C0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6964" y="1817455"/>
            <a:ext cx="769718" cy="769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03861-ECB5-40EA-BF71-56A4B2769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5061" y="1704226"/>
            <a:ext cx="769718" cy="7697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63868D-91D6-4B4B-A8BD-9B4143974C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57952">
            <a:off x="1828800" y="5000311"/>
            <a:ext cx="769718" cy="7697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1A8214-E053-43A5-9E17-7BE27DB70F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3850" y="4873801"/>
            <a:ext cx="769718" cy="769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F8EAC6-60C1-4BAD-AD44-4D2E0077E3C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769" t="13719" r="13877" b="10462"/>
          <a:stretch/>
        </p:blipFill>
        <p:spPr>
          <a:xfrm>
            <a:off x="5177773" y="5248804"/>
            <a:ext cx="1529191" cy="162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224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05DE-ABFD-468A-9566-61E77DE7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12" y="297321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44894-A04B-4AD9-A527-15B650DB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68" y="1567068"/>
            <a:ext cx="24003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8EA72-F268-4BE5-83CB-E858ACD64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95"/>
          <a:stretch/>
        </p:blipFill>
        <p:spPr>
          <a:xfrm>
            <a:off x="8490709" y="4758668"/>
            <a:ext cx="2181225" cy="16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C3E95-E41A-4558-8B0F-7CCDFFDB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90" y="4510087"/>
            <a:ext cx="21145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E26CE-AFBA-40CD-B9BA-6185FF2CD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734" y="939454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77DD1-C904-4789-8FBD-D4C722493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986" y="816777"/>
            <a:ext cx="1412977" cy="1893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BCCFEC-5F58-4E56-BA5D-05D15CCB1B1D}"/>
              </a:ext>
            </a:extLst>
          </p:cNvPr>
          <p:cNvCxnSpPr>
            <a:cxnSpLocks/>
          </p:cNvCxnSpPr>
          <p:nvPr/>
        </p:nvCxnSpPr>
        <p:spPr>
          <a:xfrm flipV="1">
            <a:off x="5851475" y="2398644"/>
            <a:ext cx="0" cy="10303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BAF81D-A04E-4E91-9F1E-561845D35BA5}"/>
              </a:ext>
            </a:extLst>
          </p:cNvPr>
          <p:cNvCxnSpPr>
            <a:cxnSpLocks/>
          </p:cNvCxnSpPr>
          <p:nvPr/>
        </p:nvCxnSpPr>
        <p:spPr>
          <a:xfrm flipH="1" flipV="1">
            <a:off x="2385391" y="2913822"/>
            <a:ext cx="3439646" cy="8975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E79073-CE43-4D62-9A50-6F1E63FB03D9}"/>
              </a:ext>
            </a:extLst>
          </p:cNvPr>
          <p:cNvCxnSpPr>
            <a:cxnSpLocks/>
          </p:cNvCxnSpPr>
          <p:nvPr/>
        </p:nvCxnSpPr>
        <p:spPr>
          <a:xfrm flipH="1">
            <a:off x="2600295" y="3835168"/>
            <a:ext cx="3224742" cy="13405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4D5131-68A3-4D16-A9F8-B8794BC6F0EB}"/>
              </a:ext>
            </a:extLst>
          </p:cNvPr>
          <p:cNvCxnSpPr>
            <a:cxnSpLocks/>
          </p:cNvCxnSpPr>
          <p:nvPr/>
        </p:nvCxnSpPr>
        <p:spPr>
          <a:xfrm>
            <a:off x="5825037" y="3811389"/>
            <a:ext cx="3277617" cy="16249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3EF0C1-4FD0-44BA-9045-D9153C204833}"/>
              </a:ext>
            </a:extLst>
          </p:cNvPr>
          <p:cNvCxnSpPr>
            <a:cxnSpLocks/>
          </p:cNvCxnSpPr>
          <p:nvPr/>
        </p:nvCxnSpPr>
        <p:spPr>
          <a:xfrm flipV="1">
            <a:off x="5825037" y="2519569"/>
            <a:ext cx="3277617" cy="1325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EE04ECF-0D39-4D97-9D58-DB6C1F6F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562" y="1074971"/>
            <a:ext cx="1180523" cy="11805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AEE75F-BF2F-40AF-9BEB-1489C1107F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7221" y="1317903"/>
            <a:ext cx="769718" cy="769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715C6A-8E5F-4ACF-9025-AF388B7C0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6964" y="1817455"/>
            <a:ext cx="769718" cy="769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03861-ECB5-40EA-BF71-56A4B2769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5061" y="1704226"/>
            <a:ext cx="769718" cy="7697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63868D-91D6-4B4B-A8BD-9B4143974C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57952">
            <a:off x="1828800" y="5000311"/>
            <a:ext cx="769718" cy="7697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1A8214-E053-43A5-9E17-7BE27DB70F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3850" y="4873801"/>
            <a:ext cx="769718" cy="769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F8EAC6-60C1-4BAD-AD44-4D2E0077E3C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769" t="13719" r="13877" b="10462"/>
          <a:stretch/>
        </p:blipFill>
        <p:spPr>
          <a:xfrm>
            <a:off x="5177773" y="5248804"/>
            <a:ext cx="1529191" cy="162491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6DEF4A-DEB3-4493-9E2E-F0ACE3FAD1C1}"/>
              </a:ext>
            </a:extLst>
          </p:cNvPr>
          <p:cNvCxnSpPr>
            <a:cxnSpLocks/>
          </p:cNvCxnSpPr>
          <p:nvPr/>
        </p:nvCxnSpPr>
        <p:spPr>
          <a:xfrm flipV="1">
            <a:off x="5851475" y="3429000"/>
            <a:ext cx="0" cy="191224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060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05DE-ABFD-468A-9566-61E77DE7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12" y="297321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44894-A04B-4AD9-A527-15B650DB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68" y="1567068"/>
            <a:ext cx="24003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8EA72-F268-4BE5-83CB-E858ACD64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95"/>
          <a:stretch/>
        </p:blipFill>
        <p:spPr>
          <a:xfrm>
            <a:off x="8490709" y="4758668"/>
            <a:ext cx="2181225" cy="16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C3E95-E41A-4558-8B0F-7CCDFFDB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90" y="4510087"/>
            <a:ext cx="21145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E26CE-AFBA-40CD-B9BA-6185FF2CD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734" y="939454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77DD1-C904-4789-8FBD-D4C722493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986" y="816777"/>
            <a:ext cx="1412977" cy="1893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BCCFEC-5F58-4E56-BA5D-05D15CCB1B1D}"/>
              </a:ext>
            </a:extLst>
          </p:cNvPr>
          <p:cNvCxnSpPr>
            <a:cxnSpLocks/>
          </p:cNvCxnSpPr>
          <p:nvPr/>
        </p:nvCxnSpPr>
        <p:spPr>
          <a:xfrm flipV="1">
            <a:off x="5851475" y="2398644"/>
            <a:ext cx="0" cy="10303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BAF81D-A04E-4E91-9F1E-561845D35BA5}"/>
              </a:ext>
            </a:extLst>
          </p:cNvPr>
          <p:cNvCxnSpPr>
            <a:cxnSpLocks/>
          </p:cNvCxnSpPr>
          <p:nvPr/>
        </p:nvCxnSpPr>
        <p:spPr>
          <a:xfrm flipH="1" flipV="1">
            <a:off x="2385391" y="2913822"/>
            <a:ext cx="3439646" cy="8975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E79073-CE43-4D62-9A50-6F1E63FB03D9}"/>
              </a:ext>
            </a:extLst>
          </p:cNvPr>
          <p:cNvCxnSpPr>
            <a:cxnSpLocks/>
          </p:cNvCxnSpPr>
          <p:nvPr/>
        </p:nvCxnSpPr>
        <p:spPr>
          <a:xfrm flipH="1">
            <a:off x="2600295" y="3835168"/>
            <a:ext cx="3224742" cy="13405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4D5131-68A3-4D16-A9F8-B8794BC6F0EB}"/>
              </a:ext>
            </a:extLst>
          </p:cNvPr>
          <p:cNvCxnSpPr>
            <a:cxnSpLocks/>
          </p:cNvCxnSpPr>
          <p:nvPr/>
        </p:nvCxnSpPr>
        <p:spPr>
          <a:xfrm>
            <a:off x="5825037" y="3811389"/>
            <a:ext cx="3277617" cy="16249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3EF0C1-4FD0-44BA-9045-D9153C204833}"/>
              </a:ext>
            </a:extLst>
          </p:cNvPr>
          <p:cNvCxnSpPr>
            <a:cxnSpLocks/>
          </p:cNvCxnSpPr>
          <p:nvPr/>
        </p:nvCxnSpPr>
        <p:spPr>
          <a:xfrm flipV="1">
            <a:off x="5825037" y="2519569"/>
            <a:ext cx="3277617" cy="1325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EE04ECF-0D39-4D97-9D58-DB6C1F6F8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1562" y="1074971"/>
            <a:ext cx="1180523" cy="11805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AEE75F-BF2F-40AF-9BEB-1489C1107F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7221" y="1317903"/>
            <a:ext cx="769718" cy="769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715C6A-8E5F-4ACF-9025-AF388B7C0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6964" y="1817455"/>
            <a:ext cx="769718" cy="769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03861-ECB5-40EA-BF71-56A4B2769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5061" y="1704226"/>
            <a:ext cx="769718" cy="7697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63868D-91D6-4B4B-A8BD-9B4143974C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57952">
            <a:off x="1828800" y="5000311"/>
            <a:ext cx="769718" cy="7697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1A8214-E053-43A5-9E17-7BE27DB70F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3850" y="4873801"/>
            <a:ext cx="769718" cy="769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F8EAC6-60C1-4BAD-AD44-4D2E0077E3C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769" t="13719" r="13877" b="10462"/>
          <a:stretch/>
        </p:blipFill>
        <p:spPr>
          <a:xfrm>
            <a:off x="5177773" y="5248804"/>
            <a:ext cx="1529191" cy="162491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6DEF4A-DEB3-4493-9E2E-F0ACE3FAD1C1}"/>
              </a:ext>
            </a:extLst>
          </p:cNvPr>
          <p:cNvCxnSpPr>
            <a:cxnSpLocks/>
          </p:cNvCxnSpPr>
          <p:nvPr/>
        </p:nvCxnSpPr>
        <p:spPr>
          <a:xfrm flipV="1">
            <a:off x="5851475" y="3429000"/>
            <a:ext cx="0" cy="191224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0BC9CDE6-E5F6-4D9B-9059-E502C4616E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7509" y="6062918"/>
            <a:ext cx="769718" cy="76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476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Positives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Work on the go, wherever you go, as long as you have internet connection.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Data is backed up and can be recovered if device breaks.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Apps update automatically – you don’t need to update.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Apps are usually free. 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01444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is the internet?</a:t>
            </a:r>
          </a:p>
          <a:p>
            <a:r>
              <a:rPr lang="en-GB" sz="4000" dirty="0">
                <a:solidFill>
                  <a:schemeClr val="tx1"/>
                </a:solidFill>
              </a:rPr>
              <a:t>The internet is a collection of LANs all connected together. The worlds biggest network.</a:t>
            </a:r>
          </a:p>
          <a:p>
            <a:r>
              <a:rPr lang="en-GB" sz="4000" dirty="0"/>
              <a:t>Is the WWW different from the internet? </a:t>
            </a:r>
          </a:p>
          <a:p>
            <a:r>
              <a:rPr lang="en-GB" sz="4000" dirty="0">
                <a:solidFill>
                  <a:schemeClr val="tx1"/>
                </a:solidFill>
              </a:rPr>
              <a:t>The WWW is the service that runs on the network. Kind of like a bus on a road.</a:t>
            </a:r>
          </a:p>
          <a:p>
            <a:r>
              <a:rPr lang="en-GB" sz="4000" dirty="0"/>
              <a:t>How would you explain the two?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ED5EE1-8F0A-4D5F-AE15-0F4771F07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614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3200" dirty="0"/>
              <a:t>Negatives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Small amount of storage is free, then need to pay.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Can lose copyrights over work.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Data can be hacked easily.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No internet = no access to files. 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214265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000" dirty="0"/>
              <a:t>Wired v wireless – which is best?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9168209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000" dirty="0"/>
              <a:t>Wired v wireless – which is best?</a:t>
            </a:r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Range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Security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Cost</a:t>
            </a:r>
          </a:p>
        </p:txBody>
      </p:sp>
    </p:spTree>
    <p:extLst>
      <p:ext uri="{BB962C8B-B14F-4D97-AF65-F5344CB8AC3E}">
        <p14:creationId xmlns:p14="http://schemas.microsoft.com/office/powerpoint/2010/main" val="1952955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000" dirty="0"/>
              <a:t>Wired v wireless – which is best?</a:t>
            </a:r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Range – wireless – why?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Security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Cost</a:t>
            </a:r>
          </a:p>
        </p:txBody>
      </p:sp>
    </p:spTree>
    <p:extLst>
      <p:ext uri="{BB962C8B-B14F-4D97-AF65-F5344CB8AC3E}">
        <p14:creationId xmlns:p14="http://schemas.microsoft.com/office/powerpoint/2010/main" val="25957013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000" dirty="0"/>
              <a:t>Wired v wireless – which is best?</a:t>
            </a:r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Range – wireless – why?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Security – wired – why?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Cost</a:t>
            </a:r>
          </a:p>
        </p:txBody>
      </p:sp>
    </p:spTree>
    <p:extLst>
      <p:ext uri="{BB962C8B-B14F-4D97-AF65-F5344CB8AC3E}">
        <p14:creationId xmlns:p14="http://schemas.microsoft.com/office/powerpoint/2010/main" val="29307319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000" dirty="0"/>
              <a:t>Wired v wireless – which is best?</a:t>
            </a:r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Range – wireless – why?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Security – wired – why?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Cost – wireless – why? </a:t>
            </a:r>
          </a:p>
        </p:txBody>
      </p:sp>
    </p:spTree>
    <p:extLst>
      <p:ext uri="{BB962C8B-B14F-4D97-AF65-F5344CB8AC3E}">
        <p14:creationId xmlns:p14="http://schemas.microsoft.com/office/powerpoint/2010/main" val="3773317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000" dirty="0"/>
              <a:t>Wired v wireless – which is best?</a:t>
            </a:r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Range – wireless – why?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Security – wired – why?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Cost – wireless – why? </a:t>
            </a:r>
          </a:p>
        </p:txBody>
      </p:sp>
    </p:spTree>
    <p:extLst>
      <p:ext uri="{BB962C8B-B14F-4D97-AF65-F5344CB8AC3E}">
        <p14:creationId xmlns:p14="http://schemas.microsoft.com/office/powerpoint/2010/main" val="13969558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000" dirty="0"/>
              <a:t>State the benefits of cloud computing. </a:t>
            </a:r>
          </a:p>
        </p:txBody>
      </p:sp>
    </p:spTree>
    <p:extLst>
      <p:ext uri="{BB962C8B-B14F-4D97-AF65-F5344CB8AC3E}">
        <p14:creationId xmlns:p14="http://schemas.microsoft.com/office/powerpoint/2010/main" val="12814022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000"/>
              <a:t>Discuss </a:t>
            </a:r>
            <a:r>
              <a:rPr lang="en-GB" sz="4000" dirty="0"/>
              <a:t>the negatives of cloud computing. </a:t>
            </a:r>
          </a:p>
        </p:txBody>
      </p:sp>
    </p:spTree>
    <p:extLst>
      <p:ext uri="{BB962C8B-B14F-4D97-AF65-F5344CB8AC3E}">
        <p14:creationId xmlns:p14="http://schemas.microsoft.com/office/powerpoint/2010/main" val="18973640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000" dirty="0"/>
              <a:t>Compare wired and wireless networks. </a:t>
            </a:r>
          </a:p>
        </p:txBody>
      </p:sp>
    </p:spTree>
    <p:extLst>
      <p:ext uri="{BB962C8B-B14F-4D97-AF65-F5344CB8AC3E}">
        <p14:creationId xmlns:p14="http://schemas.microsoft.com/office/powerpoint/2010/main" val="4014702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04A352-1477-4D50-AB31-0748D6A3A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9" y="816776"/>
            <a:ext cx="10552050" cy="590914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ECDCC-08CD-474B-926B-D881FF6AB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403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000" dirty="0"/>
              <a:t>Compare wired and wireless networks. </a:t>
            </a:r>
          </a:p>
          <a:p>
            <a:endParaRPr lang="en-GB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Range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Security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4000" dirty="0"/>
              <a:t>Cost</a:t>
            </a:r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594419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04A352-1477-4D50-AB31-0748D6A3A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9" y="816776"/>
            <a:ext cx="10552050" cy="590914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6F32C3-25C1-413A-A778-C95C1120D56D}"/>
              </a:ext>
            </a:extLst>
          </p:cNvPr>
          <p:cNvSpPr/>
          <p:nvPr/>
        </p:nvSpPr>
        <p:spPr>
          <a:xfrm>
            <a:off x="-3165" y="816777"/>
            <a:ext cx="2107095" cy="83488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OpenDyslexic" panose="00000500000000000000" pitchFamily="50" charset="0"/>
              </a:rPr>
              <a:t>The internet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38D3D9-8C2B-4317-86C5-86FE4855A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87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4238</TotalTime>
  <Words>1890</Words>
  <Application>Microsoft Office PowerPoint</Application>
  <PresentationFormat>Widescreen</PresentationFormat>
  <Paragraphs>312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90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286</cp:revision>
  <dcterms:created xsi:type="dcterms:W3CDTF">2018-07-29T15:48:28Z</dcterms:created>
  <dcterms:modified xsi:type="dcterms:W3CDTF">2024-10-09T13:00:39Z</dcterms:modified>
</cp:coreProperties>
</file>