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45" r:id="rId2"/>
    <p:sldId id="282" r:id="rId3"/>
    <p:sldId id="257" r:id="rId4"/>
    <p:sldId id="284" r:id="rId5"/>
    <p:sldId id="287" r:id="rId6"/>
    <p:sldId id="292" r:id="rId7"/>
    <p:sldId id="303" r:id="rId8"/>
    <p:sldId id="315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33" r:id="rId19"/>
    <p:sldId id="334" r:id="rId20"/>
    <p:sldId id="335" r:id="rId21"/>
    <p:sldId id="336" r:id="rId22"/>
    <p:sldId id="337" r:id="rId23"/>
    <p:sldId id="338" r:id="rId24"/>
    <p:sldId id="329" r:id="rId25"/>
    <p:sldId id="339" r:id="rId26"/>
    <p:sldId id="340" r:id="rId27"/>
    <p:sldId id="341" r:id="rId28"/>
    <p:sldId id="342" r:id="rId29"/>
    <p:sldId id="343" r:id="rId30"/>
    <p:sldId id="34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6B740C-9464-A5A3-66C4-C01D63AADE7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55F77-D8C0-3B99-1D66-A9B4E8BE3490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B99DB4-3F1D-0CFE-F9AA-E147F3A35EF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5AEA586-364A-7806-7447-B275DA1EB254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6D6152-73CF-C764-6FB9-2B2C95BE216F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9ADB471-D66C-DBB2-D936-E972A970DAE6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A646D-DDF8-1E7A-0AD0-CDE6DAAA0801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PH" sz="3200" dirty="0"/>
              <a:t>Memory and storage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75738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connect to networks in two ways. Through the use of cables or wirelessly. </a:t>
            </a:r>
          </a:p>
          <a:p>
            <a:endParaRPr lang="en-GB" sz="3600" dirty="0"/>
          </a:p>
          <a:p>
            <a:r>
              <a:rPr lang="en-GB" sz="3600" dirty="0"/>
              <a:t>There are two types of cables that people can connect through. </a:t>
            </a:r>
          </a:p>
          <a:p>
            <a:endParaRPr lang="en-GB" sz="3600" dirty="0"/>
          </a:p>
          <a:p>
            <a:r>
              <a:rPr lang="en-GB" sz="3600" dirty="0"/>
              <a:t>Do you know either of them?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417568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connect to networks in two ways. Through the use of cables or wirelessly. </a:t>
            </a:r>
          </a:p>
          <a:p>
            <a:endParaRPr lang="en-GB" sz="3600" dirty="0"/>
          </a:p>
          <a:p>
            <a:r>
              <a:rPr lang="en-GB" sz="3600" dirty="0"/>
              <a:t>There are two types of cables that people can connect through. </a:t>
            </a:r>
          </a:p>
          <a:p>
            <a:endParaRPr lang="en-GB" sz="3600" dirty="0"/>
          </a:p>
          <a:p>
            <a:r>
              <a:rPr lang="en-GB" sz="3600" dirty="0"/>
              <a:t>Do you know either of them?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Copper (UTP) cables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Fibre Optic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419126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connect to networks in two ways. Through the use of cables or wirelessly. </a:t>
            </a:r>
          </a:p>
          <a:p>
            <a:endParaRPr lang="en-GB" sz="3600" dirty="0"/>
          </a:p>
          <a:p>
            <a:r>
              <a:rPr lang="en-GB" sz="3600" dirty="0"/>
              <a:t>There are two types of cables that people can connect through. </a:t>
            </a:r>
          </a:p>
          <a:p>
            <a:endParaRPr lang="en-GB" sz="3600" dirty="0"/>
          </a:p>
          <a:p>
            <a:r>
              <a:rPr lang="en-GB" sz="3600" dirty="0"/>
              <a:t>Do you know either of them?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Copper (UTP) cables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Fibre Optic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DDD3E-B8B3-445E-AE34-B28F6DBC87AA}"/>
              </a:ext>
            </a:extLst>
          </p:cNvPr>
          <p:cNvSpPr/>
          <p:nvPr/>
        </p:nvSpPr>
        <p:spPr>
          <a:xfrm>
            <a:off x="6718852" y="5234609"/>
            <a:ext cx="397565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Which one is faster?</a:t>
            </a:r>
          </a:p>
        </p:txBody>
      </p:sp>
    </p:spTree>
    <p:extLst>
      <p:ext uri="{BB962C8B-B14F-4D97-AF65-F5344CB8AC3E}">
        <p14:creationId xmlns:p14="http://schemas.microsoft.com/office/powerpoint/2010/main" val="138735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connect to networks in two ways. Through the use of cables or wirelessly. </a:t>
            </a:r>
          </a:p>
          <a:p>
            <a:endParaRPr lang="en-GB" sz="3600" dirty="0"/>
          </a:p>
          <a:p>
            <a:r>
              <a:rPr lang="en-GB" sz="3600" dirty="0"/>
              <a:t>There are two types of cables that people can connect through. </a:t>
            </a:r>
          </a:p>
          <a:p>
            <a:endParaRPr lang="en-GB" sz="3600" dirty="0"/>
          </a:p>
          <a:p>
            <a:r>
              <a:rPr lang="en-GB" sz="3600" dirty="0"/>
              <a:t>Do you know either of them?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Copper (UTP) cables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Fibre Optic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DDD3E-B8B3-445E-AE34-B28F6DBC87AA}"/>
              </a:ext>
            </a:extLst>
          </p:cNvPr>
          <p:cNvSpPr/>
          <p:nvPr/>
        </p:nvSpPr>
        <p:spPr>
          <a:xfrm>
            <a:off x="6718852" y="5234609"/>
            <a:ext cx="397565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Why is it faster?</a:t>
            </a:r>
          </a:p>
        </p:txBody>
      </p:sp>
    </p:spTree>
    <p:extLst>
      <p:ext uri="{BB962C8B-B14F-4D97-AF65-F5344CB8AC3E}">
        <p14:creationId xmlns:p14="http://schemas.microsoft.com/office/powerpoint/2010/main" val="328616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We can connect to networks in two ways. Through the use of cables or wirelessly. </a:t>
            </a:r>
          </a:p>
          <a:p>
            <a:endParaRPr lang="en-GB" sz="3600" dirty="0"/>
          </a:p>
          <a:p>
            <a:r>
              <a:rPr lang="en-GB" sz="3600" dirty="0"/>
              <a:t>There are two types of cables that people can connect through. </a:t>
            </a:r>
          </a:p>
          <a:p>
            <a:endParaRPr lang="en-GB" sz="3600" dirty="0"/>
          </a:p>
          <a:p>
            <a:r>
              <a:rPr lang="en-GB" sz="3600" dirty="0"/>
              <a:t>Do you know either of them?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Copper (UTP) cables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Fibre Optic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DDD3E-B8B3-445E-AE34-B28F6DBC87AA}"/>
              </a:ext>
            </a:extLst>
          </p:cNvPr>
          <p:cNvSpPr/>
          <p:nvPr/>
        </p:nvSpPr>
        <p:spPr>
          <a:xfrm>
            <a:off x="6718852" y="5234609"/>
            <a:ext cx="397565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Which one is cheaper?</a:t>
            </a:r>
          </a:p>
        </p:txBody>
      </p:sp>
    </p:spTree>
    <p:extLst>
      <p:ext uri="{BB962C8B-B14F-4D97-AF65-F5344CB8AC3E}">
        <p14:creationId xmlns:p14="http://schemas.microsoft.com/office/powerpoint/2010/main" val="313058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AE995-169D-4EFA-AA02-982D4FA6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43" y="1235143"/>
            <a:ext cx="3805652" cy="34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DE284-909E-42AC-962B-683D6BD4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57" y="2481262"/>
            <a:ext cx="3871148" cy="30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7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affects the performance of a network speed?</a:t>
            </a:r>
          </a:p>
          <a:p>
            <a:endParaRPr lang="en-GB" sz="3600" dirty="0"/>
          </a:p>
          <a:p>
            <a:r>
              <a:rPr lang="en-GB" sz="3600" dirty="0"/>
              <a:t>Why will this affect the performance?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334612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affects the performance of a network speed?</a:t>
            </a:r>
          </a:p>
          <a:p>
            <a:endParaRPr lang="en-GB" sz="3600" dirty="0"/>
          </a:p>
          <a:p>
            <a:r>
              <a:rPr lang="en-GB" sz="3600" dirty="0"/>
              <a:t>Why will this affect the performance?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4AF53-D160-43A0-9ABB-E6D5B4D10FCE}"/>
              </a:ext>
            </a:extLst>
          </p:cNvPr>
          <p:cNvSpPr/>
          <p:nvPr/>
        </p:nvSpPr>
        <p:spPr>
          <a:xfrm>
            <a:off x="1027684" y="3951342"/>
            <a:ext cx="964758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Bandwidth / Users / Transmission Media / Error Rate / Latency</a:t>
            </a:r>
          </a:p>
        </p:txBody>
      </p:sp>
    </p:spTree>
    <p:extLst>
      <p:ext uri="{BB962C8B-B14F-4D97-AF65-F5344CB8AC3E}">
        <p14:creationId xmlns:p14="http://schemas.microsoft.com/office/powerpoint/2010/main" val="58580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1863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B4079B-066D-4D9E-983F-CC516F5E616A}"/>
              </a:ext>
            </a:extLst>
          </p:cNvPr>
          <p:cNvCxnSpPr/>
          <p:nvPr/>
        </p:nvCxnSpPr>
        <p:spPr>
          <a:xfrm>
            <a:off x="2610678" y="1431235"/>
            <a:ext cx="2014331" cy="1166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EB256C-1339-4D7E-974E-47C4D4B42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9CA9F-4D53-465A-B79B-F633A9D08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is the difference between a WAN and LAN?</a:t>
            </a:r>
          </a:p>
          <a:p>
            <a:endParaRPr lang="en-GB" sz="4400" dirty="0"/>
          </a:p>
          <a:p>
            <a:r>
              <a:rPr lang="en-GB" sz="4400" dirty="0"/>
              <a:t>How </a:t>
            </a:r>
            <a:r>
              <a:rPr lang="en-GB" sz="4400" u="sng" dirty="0"/>
              <a:t>do you</a:t>
            </a:r>
            <a:r>
              <a:rPr lang="en-GB" sz="4400" dirty="0"/>
              <a:t> connect to a network?</a:t>
            </a:r>
          </a:p>
          <a:p>
            <a:endParaRPr lang="en-GB" sz="4400" dirty="0"/>
          </a:p>
          <a:p>
            <a:r>
              <a:rPr lang="en-GB" sz="4400" dirty="0"/>
              <a:t>How </a:t>
            </a:r>
            <a:r>
              <a:rPr lang="en-GB" sz="4400" u="sng" dirty="0"/>
              <a:t>can you</a:t>
            </a:r>
            <a:r>
              <a:rPr lang="en-GB" sz="4400" dirty="0"/>
              <a:t> connect to a network?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79742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A39E4E-DA38-453C-884D-DA3949B63E8B}"/>
              </a:ext>
            </a:extLst>
          </p:cNvPr>
          <p:cNvCxnSpPr>
            <a:cxnSpLocks/>
          </p:cNvCxnSpPr>
          <p:nvPr/>
        </p:nvCxnSpPr>
        <p:spPr>
          <a:xfrm>
            <a:off x="2610678" y="2495802"/>
            <a:ext cx="2014331" cy="24771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751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D34502-245B-431F-90C9-62297F838311}"/>
              </a:ext>
            </a:extLst>
          </p:cNvPr>
          <p:cNvCxnSpPr>
            <a:cxnSpLocks/>
          </p:cNvCxnSpPr>
          <p:nvPr/>
        </p:nvCxnSpPr>
        <p:spPr>
          <a:xfrm>
            <a:off x="2610677" y="3734374"/>
            <a:ext cx="2014331" cy="24771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3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D34502-245B-431F-90C9-62297F838311}"/>
              </a:ext>
            </a:extLst>
          </p:cNvPr>
          <p:cNvCxnSpPr>
            <a:cxnSpLocks/>
          </p:cNvCxnSpPr>
          <p:nvPr/>
        </p:nvCxnSpPr>
        <p:spPr>
          <a:xfrm flipV="1">
            <a:off x="2610677" y="1610592"/>
            <a:ext cx="1881810" cy="3318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66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D34502-245B-431F-90C9-62297F838311}"/>
              </a:ext>
            </a:extLst>
          </p:cNvPr>
          <p:cNvCxnSpPr>
            <a:cxnSpLocks/>
          </p:cNvCxnSpPr>
          <p:nvPr/>
        </p:nvCxnSpPr>
        <p:spPr>
          <a:xfrm flipV="1">
            <a:off x="2067339" y="4044983"/>
            <a:ext cx="2597426" cy="18245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155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356532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356531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356532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356532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356530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7143750" y="1168094"/>
            <a:ext cx="4800600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7143750" y="2265370"/>
            <a:ext cx="4800600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Mbps</a:t>
            </a:r>
            <a:endParaRPr sz="14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7143750" y="3364939"/>
            <a:ext cx="4800600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delay</a:t>
            </a: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7143750" y="4611768"/>
            <a:ext cx="4800600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7143750" y="5869246"/>
            <a:ext cx="4800600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sz="14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Google Shape;422;p31">
            <a:extLst>
              <a:ext uri="{FF2B5EF4-FFF2-40B4-BE49-F238E27FC236}">
                <a16:creationId xmlns:a16="http://schemas.microsoft.com/office/drawing/2014/main" id="{296F2391-6D0E-4BB6-9E67-3B127C44ADC8}"/>
              </a:ext>
            </a:extLst>
          </p:cNvPr>
          <p:cNvCxnSpPr>
            <a:cxnSpLocks/>
          </p:cNvCxnSpPr>
          <p:nvPr/>
        </p:nvCxnSpPr>
        <p:spPr>
          <a:xfrm>
            <a:off x="3179850" y="1510457"/>
            <a:ext cx="3835308" cy="10470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423;p31">
            <a:extLst>
              <a:ext uri="{FF2B5EF4-FFF2-40B4-BE49-F238E27FC236}">
                <a16:creationId xmlns:a16="http://schemas.microsoft.com/office/drawing/2014/main" id="{64E56566-41D8-4CD9-9326-383B00C0ACA4}"/>
              </a:ext>
            </a:extLst>
          </p:cNvPr>
          <p:cNvCxnSpPr>
            <a:cxnSpLocks/>
          </p:cNvCxnSpPr>
          <p:nvPr/>
        </p:nvCxnSpPr>
        <p:spPr>
          <a:xfrm>
            <a:off x="3468804" y="2347580"/>
            <a:ext cx="3546283" cy="277771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424;p31">
            <a:extLst>
              <a:ext uri="{FF2B5EF4-FFF2-40B4-BE49-F238E27FC236}">
                <a16:creationId xmlns:a16="http://schemas.microsoft.com/office/drawing/2014/main" id="{FD1888A6-EE52-499E-91F3-3EF6ECD063AE}"/>
              </a:ext>
            </a:extLst>
          </p:cNvPr>
          <p:cNvCxnSpPr>
            <a:cxnSpLocks/>
          </p:cNvCxnSpPr>
          <p:nvPr/>
        </p:nvCxnSpPr>
        <p:spPr>
          <a:xfrm>
            <a:off x="3803374" y="3673502"/>
            <a:ext cx="3340414" cy="257604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425;p31">
            <a:extLst>
              <a:ext uri="{FF2B5EF4-FFF2-40B4-BE49-F238E27FC236}">
                <a16:creationId xmlns:a16="http://schemas.microsoft.com/office/drawing/2014/main" id="{5C40E341-3F04-41C3-AE71-BFDC4BD8B220}"/>
              </a:ext>
            </a:extLst>
          </p:cNvPr>
          <p:cNvCxnSpPr>
            <a:cxnSpLocks/>
          </p:cNvCxnSpPr>
          <p:nvPr/>
        </p:nvCxnSpPr>
        <p:spPr>
          <a:xfrm flipV="1">
            <a:off x="3179920" y="1484911"/>
            <a:ext cx="3835168" cy="33786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426;p31">
            <a:extLst>
              <a:ext uri="{FF2B5EF4-FFF2-40B4-BE49-F238E27FC236}">
                <a16:creationId xmlns:a16="http://schemas.microsoft.com/office/drawing/2014/main" id="{1C0967DF-CFFC-4885-9E66-0129AA108FF2}"/>
              </a:ext>
            </a:extLst>
          </p:cNvPr>
          <p:cNvCxnSpPr>
            <a:cxnSpLocks/>
          </p:cNvCxnSpPr>
          <p:nvPr/>
        </p:nvCxnSpPr>
        <p:spPr>
          <a:xfrm flipV="1">
            <a:off x="3140765" y="3825248"/>
            <a:ext cx="3874393" cy="22051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137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Explain the difference between fibre optic cabling and UTP (copper) cabling when connecting to a network.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70811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Explain the difference between fibre optic cabling and UTP (copper) cabling when connecting to a network.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9E8D6-8FED-49AD-8CBF-AE245C42690C}"/>
              </a:ext>
            </a:extLst>
          </p:cNvPr>
          <p:cNvSpPr/>
          <p:nvPr/>
        </p:nvSpPr>
        <p:spPr>
          <a:xfrm>
            <a:off x="1027684" y="3951342"/>
            <a:ext cx="964758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Faster / Cheaper</a:t>
            </a:r>
          </a:p>
        </p:txBody>
      </p:sp>
    </p:spTree>
    <p:extLst>
      <p:ext uri="{BB962C8B-B14F-4D97-AF65-F5344CB8AC3E}">
        <p14:creationId xmlns:p14="http://schemas.microsoft.com/office/powerpoint/2010/main" val="3308752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how bandwidth can affect the performance of a network.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2867165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how bandwidth can affect the performance of a network.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0EC38-8688-44B3-BFFF-F67C9523E045}"/>
              </a:ext>
            </a:extLst>
          </p:cNvPr>
          <p:cNvSpPr/>
          <p:nvPr/>
        </p:nvSpPr>
        <p:spPr>
          <a:xfrm>
            <a:off x="1027684" y="3951342"/>
            <a:ext cx="964758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Data / Sent</a:t>
            </a:r>
          </a:p>
        </p:txBody>
      </p:sp>
    </p:spTree>
    <p:extLst>
      <p:ext uri="{BB962C8B-B14F-4D97-AF65-F5344CB8AC3E}">
        <p14:creationId xmlns:p14="http://schemas.microsoft.com/office/powerpoint/2010/main" val="2499488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Discuss how the number of users on a network can affect the performance.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89865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transmission media is.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different factors affect performance.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performance of different media.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1.3 Learn about transmission media and factors affecting performance of networks.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transmission media and factors affecting performance of networks.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Discuss how the number of users on a network can affect the performance.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0EC38-8688-44B3-BFFF-F67C9523E045}"/>
              </a:ext>
            </a:extLst>
          </p:cNvPr>
          <p:cNvSpPr/>
          <p:nvPr/>
        </p:nvSpPr>
        <p:spPr>
          <a:xfrm>
            <a:off x="1027684" y="3951342"/>
            <a:ext cx="9647582" cy="14179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Bandwidth / Traffic  </a:t>
            </a:r>
          </a:p>
        </p:txBody>
      </p:sp>
    </p:spTree>
    <p:extLst>
      <p:ext uri="{BB962C8B-B14F-4D97-AF65-F5344CB8AC3E}">
        <p14:creationId xmlns:p14="http://schemas.microsoft.com/office/powerpoint/2010/main" val="330183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computer network is </a:t>
            </a:r>
            <a:r>
              <a:rPr lang="en-GB" sz="3200" b="1" u="sng" dirty="0">
                <a:latin typeface="OpenDyslexic" panose="00000500000000000000" pitchFamily="50" charset="0"/>
              </a:rPr>
              <a:t>two or more</a:t>
            </a:r>
            <a:r>
              <a:rPr lang="en-GB" sz="3200" dirty="0">
                <a:latin typeface="OpenDyslexic" panose="00000500000000000000" pitchFamily="50" charset="0"/>
              </a:rPr>
              <a:t> devices connected together so they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119664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stand alone device?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stand alone device is a device that is </a:t>
            </a:r>
            <a:r>
              <a:rPr lang="en-GB" sz="3200" b="1" u="sng" dirty="0">
                <a:latin typeface="OpenDyslexic" panose="00000500000000000000" pitchFamily="50" charset="0"/>
              </a:rPr>
              <a:t>not connected</a:t>
            </a:r>
            <a:r>
              <a:rPr lang="en-GB" sz="3200" dirty="0">
                <a:latin typeface="OpenDyslexic" panose="00000500000000000000" pitchFamily="50" charset="0"/>
              </a:rPr>
              <a:t> to any other devices. It stands on its own.</a:t>
            </a:r>
          </a:p>
        </p:txBody>
      </p:sp>
    </p:spTree>
    <p:extLst>
      <p:ext uri="{BB962C8B-B14F-4D97-AF65-F5344CB8AC3E}">
        <p14:creationId xmlns:p14="http://schemas.microsoft.com/office/powerpoint/2010/main" val="231113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LANs are </a:t>
            </a:r>
            <a:r>
              <a:rPr lang="en-GB" sz="4800" u="sng" dirty="0"/>
              <a:t>L</a:t>
            </a:r>
            <a:r>
              <a:rPr lang="en-GB" sz="4800" dirty="0"/>
              <a:t>ocal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etworks. </a:t>
            </a:r>
          </a:p>
          <a:p>
            <a:endParaRPr lang="en-GB" sz="4800" dirty="0"/>
          </a:p>
          <a:p>
            <a:r>
              <a:rPr lang="en-GB" sz="4800" dirty="0"/>
              <a:t>This means that they cover a small geographical area such as a house or single building.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48089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u="sng" dirty="0"/>
              <a:t>W</a:t>
            </a:r>
            <a:r>
              <a:rPr lang="en-GB" sz="4800" dirty="0"/>
              <a:t>ide </a:t>
            </a:r>
            <a:r>
              <a:rPr lang="en-GB" sz="4800" u="sng" dirty="0"/>
              <a:t>A</a:t>
            </a:r>
            <a:r>
              <a:rPr lang="en-GB" sz="4800" dirty="0"/>
              <a:t>rea </a:t>
            </a:r>
            <a:r>
              <a:rPr lang="en-GB" sz="4800" u="sng" dirty="0"/>
              <a:t>N</a:t>
            </a:r>
            <a:r>
              <a:rPr lang="en-GB" sz="4800" dirty="0"/>
              <a:t>etworks cover large geographical areas. </a:t>
            </a:r>
          </a:p>
          <a:p>
            <a:endParaRPr lang="en-GB" sz="4800" dirty="0"/>
          </a:p>
          <a:p>
            <a:r>
              <a:rPr lang="en-GB" sz="4800" dirty="0"/>
              <a:t>They will usually connect the smaller networks (LANs) in buildings together. These buildings might belong to the same company. 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85136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1.4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6EA1-027B-4D07-8F88-E1640E0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23218"/>
            <a:ext cx="9130748" cy="687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B0C14-B9B4-4A69-9AE7-C1A420F7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36" y="5042176"/>
            <a:ext cx="825361" cy="73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35BFF-9E4B-4EE6-91E7-E3AEEDCAB533}"/>
              </a:ext>
            </a:extLst>
          </p:cNvPr>
          <p:cNvSpPr txBox="1"/>
          <p:nvPr/>
        </p:nvSpPr>
        <p:spPr>
          <a:xfrm>
            <a:off x="432223" y="4314386"/>
            <a:ext cx="250976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Dyslexic" panose="00000500000000000000" pitchFamily="50" charset="0"/>
              </a:rPr>
              <a:t>These offices could even connect to each other to share data.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7D9E8-6AFC-4115-B6FD-9B7D35C8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20" y="4048310"/>
            <a:ext cx="795603" cy="59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06721-976C-4B31-966F-31EC83EC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76" y="1469960"/>
            <a:ext cx="795603" cy="595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00DAF-74A4-45F7-BDDE-BB0C64CD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54" y="2695786"/>
            <a:ext cx="795603" cy="5959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15008-4752-464F-B5A4-0645C6E87137}"/>
              </a:ext>
            </a:extLst>
          </p:cNvPr>
          <p:cNvCxnSpPr/>
          <p:nvPr/>
        </p:nvCxnSpPr>
        <p:spPr>
          <a:xfrm>
            <a:off x="6513679" y="4412974"/>
            <a:ext cx="231678" cy="927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96E9C-9506-4A34-B826-A5AE73FEE53D}"/>
              </a:ext>
            </a:extLst>
          </p:cNvPr>
          <p:cNvCxnSpPr>
            <a:cxnSpLocks/>
          </p:cNvCxnSpPr>
          <p:nvPr/>
        </p:nvCxnSpPr>
        <p:spPr>
          <a:xfrm>
            <a:off x="6115877" y="1767927"/>
            <a:ext cx="695739" cy="35159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8AF748-A3B7-4A9A-9AD1-FB9F043E1343}"/>
              </a:ext>
            </a:extLst>
          </p:cNvPr>
          <p:cNvCxnSpPr>
            <a:cxnSpLocks/>
          </p:cNvCxnSpPr>
          <p:nvPr/>
        </p:nvCxnSpPr>
        <p:spPr>
          <a:xfrm>
            <a:off x="4611757" y="3034748"/>
            <a:ext cx="2133600" cy="22491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4B5210-DBA6-4380-AF09-90D2E9767229}"/>
              </a:ext>
            </a:extLst>
          </p:cNvPr>
          <p:cNvCxnSpPr>
            <a:cxnSpLocks/>
          </p:cNvCxnSpPr>
          <p:nvPr/>
        </p:nvCxnSpPr>
        <p:spPr>
          <a:xfrm flipH="1">
            <a:off x="4645034" y="1767927"/>
            <a:ext cx="1340127" cy="10832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591EA-68BA-4F91-A801-163AE002B122}"/>
              </a:ext>
            </a:extLst>
          </p:cNvPr>
          <p:cNvCxnSpPr>
            <a:cxnSpLocks/>
          </p:cNvCxnSpPr>
          <p:nvPr/>
        </p:nvCxnSpPr>
        <p:spPr>
          <a:xfrm>
            <a:off x="4775605" y="2950207"/>
            <a:ext cx="1623331" cy="131036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782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work to be </a:t>
            </a:r>
            <a:r>
              <a:rPr lang="en-GB" sz="3600" u="sng" dirty="0"/>
              <a:t>shared</a:t>
            </a:r>
            <a:r>
              <a:rPr lang="en-GB" sz="3600" dirty="0"/>
              <a:t> between nodes.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easy </a:t>
            </a:r>
            <a:r>
              <a:rPr lang="en-GB" sz="3600" u="sng" dirty="0"/>
              <a:t>communication</a:t>
            </a:r>
            <a:r>
              <a:rPr lang="en-GB" sz="3600" dirty="0"/>
              <a:t> between users.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</a:t>
            </a:r>
            <a:r>
              <a:rPr lang="en-GB" sz="3600" u="sng" dirty="0"/>
              <a:t>files</a:t>
            </a:r>
            <a:r>
              <a:rPr lang="en-GB" sz="3600" dirty="0"/>
              <a:t> to be shared easily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 </a:t>
            </a:r>
            <a:r>
              <a:rPr lang="en-GB" sz="3600" u="sng" dirty="0"/>
              <a:t>devices</a:t>
            </a:r>
            <a:r>
              <a:rPr lang="en-GB" sz="3600" dirty="0"/>
              <a:t> to be shared (i.e. printers)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</a:t>
            </a:r>
            <a:r>
              <a:rPr lang="en-GB" sz="3600" u="sng" dirty="0"/>
              <a:t>monitoring</a:t>
            </a:r>
            <a:r>
              <a:rPr lang="en-GB" sz="3600" dirty="0"/>
              <a:t> of nodes on the network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Allows easy control of access to the network and the nodes, and </a:t>
            </a:r>
            <a:r>
              <a:rPr lang="en-GB" sz="3600" u="sng" dirty="0"/>
              <a:t>improves</a:t>
            </a:r>
            <a:r>
              <a:rPr lang="en-GB" sz="3600" dirty="0"/>
              <a:t> security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u="sng" dirty="0"/>
              <a:t>Updates</a:t>
            </a:r>
            <a:r>
              <a:rPr lang="en-GB" sz="3600" dirty="0"/>
              <a:t> can be centralised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2440684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</TotalTime>
  <Words>1746</Words>
  <Application>Microsoft Office PowerPoint</Application>
  <PresentationFormat>Widescreen</PresentationFormat>
  <Paragraphs>191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266</cp:revision>
  <dcterms:created xsi:type="dcterms:W3CDTF">2018-07-29T15:48:28Z</dcterms:created>
  <dcterms:modified xsi:type="dcterms:W3CDTF">2024-10-09T12:58:45Z</dcterms:modified>
</cp:coreProperties>
</file>