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ink/ink1.xml" ContentType="application/inkml+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ink/ink2.xml" ContentType="application/inkml+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1"/>
  </p:notesMasterIdLst>
  <p:sldIdLst>
    <p:sldId id="936" r:id="rId5"/>
    <p:sldId id="937" r:id="rId6"/>
    <p:sldId id="403" r:id="rId7"/>
    <p:sldId id="387" r:id="rId8"/>
    <p:sldId id="938" r:id="rId9"/>
    <p:sldId id="361" r:id="rId10"/>
    <p:sldId id="368" r:id="rId11"/>
    <p:sldId id="388" r:id="rId12"/>
    <p:sldId id="366" r:id="rId13"/>
    <p:sldId id="389" r:id="rId14"/>
    <p:sldId id="391" r:id="rId15"/>
    <p:sldId id="390" r:id="rId16"/>
    <p:sldId id="393" r:id="rId17"/>
    <p:sldId id="392" r:id="rId18"/>
    <p:sldId id="394" r:id="rId19"/>
    <p:sldId id="402" r:id="rId20"/>
    <p:sldId id="939" r:id="rId21"/>
    <p:sldId id="382" r:id="rId22"/>
    <p:sldId id="372" r:id="rId23"/>
    <p:sldId id="373" r:id="rId24"/>
    <p:sldId id="941" r:id="rId25"/>
    <p:sldId id="942" r:id="rId26"/>
    <p:sldId id="943" r:id="rId27"/>
    <p:sldId id="940" r:id="rId28"/>
    <p:sldId id="301" r:id="rId29"/>
    <p:sldId id="395" r:id="rId30"/>
    <p:sldId id="401" r:id="rId31"/>
    <p:sldId id="384" r:id="rId32"/>
    <p:sldId id="374" r:id="rId33"/>
    <p:sldId id="379" r:id="rId34"/>
    <p:sldId id="694" r:id="rId35"/>
    <p:sldId id="695" r:id="rId36"/>
    <p:sldId id="688" r:id="rId37"/>
    <p:sldId id="689" r:id="rId38"/>
    <p:sldId id="690" r:id="rId39"/>
    <p:sldId id="691" r:id="rId40"/>
    <p:sldId id="692" r:id="rId41"/>
    <p:sldId id="729" r:id="rId42"/>
    <p:sldId id="696" r:id="rId43"/>
    <p:sldId id="697" r:id="rId44"/>
    <p:sldId id="698" r:id="rId45"/>
    <p:sldId id="699" r:id="rId46"/>
    <p:sldId id="700" r:id="rId47"/>
    <p:sldId id="730" r:id="rId48"/>
    <p:sldId id="736" r:id="rId49"/>
    <p:sldId id="731" r:id="rId50"/>
    <p:sldId id="733" r:id="rId51"/>
    <p:sldId id="732" r:id="rId52"/>
    <p:sldId id="735" r:id="rId53"/>
    <p:sldId id="734" r:id="rId54"/>
    <p:sldId id="749" r:id="rId55"/>
    <p:sldId id="701" r:id="rId56"/>
    <p:sldId id="702" r:id="rId57"/>
    <p:sldId id="944" r:id="rId58"/>
    <p:sldId id="400" r:id="rId59"/>
    <p:sldId id="396"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86A2AE-8AA4-47AF-A857-9FF01EC17349}" v="410" dt="2024-02-12T11:32:25.2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MasterView">
  <p:normalViewPr>
    <p:restoredLeft sz="28358" autoAdjust="0"/>
    <p:restoredTop sz="87941" autoAdjust="0"/>
  </p:normalViewPr>
  <p:slideViewPr>
    <p:cSldViewPr snapToGrid="0">
      <p:cViewPr varScale="1">
        <p:scale>
          <a:sx n="67" d="100"/>
          <a:sy n="67" d="100"/>
        </p:scale>
        <p:origin x="78" y="7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notesMaster" Target="notesMasters/notes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Ball" userId="c2c6c2dd-6ddc-437e-8cdd-d7a74390accc" providerId="ADAL" clId="{9E86A2AE-8AA4-47AF-A857-9FF01EC17349}"/>
    <pc:docChg chg="custSel addSld delSld modSld sldOrd">
      <pc:chgData name="Richard Ball" userId="c2c6c2dd-6ddc-437e-8cdd-d7a74390accc" providerId="ADAL" clId="{9E86A2AE-8AA4-47AF-A857-9FF01EC17349}" dt="2024-02-12T11:32:28.863" v="1051"/>
      <pc:docMkLst>
        <pc:docMk/>
      </pc:docMkLst>
      <pc:sldChg chg="addSp delSp modSp mod modAnim">
        <pc:chgData name="Richard Ball" userId="c2c6c2dd-6ddc-437e-8cdd-d7a74390accc" providerId="ADAL" clId="{9E86A2AE-8AA4-47AF-A857-9FF01EC17349}" dt="2024-02-12T11:19:28.371" v="1046" actId="20577"/>
        <pc:sldMkLst>
          <pc:docMk/>
          <pc:sldMk cId="1818380428" sldId="301"/>
        </pc:sldMkLst>
        <pc:spChg chg="mod">
          <ac:chgData name="Richard Ball" userId="c2c6c2dd-6ddc-437e-8cdd-d7a74390accc" providerId="ADAL" clId="{9E86A2AE-8AA4-47AF-A857-9FF01EC17349}" dt="2024-02-12T11:19:28.371" v="1046" actId="20577"/>
          <ac:spMkLst>
            <pc:docMk/>
            <pc:sldMk cId="1818380428" sldId="301"/>
            <ac:spMk id="77" creationId="{00000000-0000-0000-0000-000000000000}"/>
          </ac:spMkLst>
        </pc:spChg>
        <pc:grpChg chg="del">
          <ac:chgData name="Richard Ball" userId="c2c6c2dd-6ddc-437e-8cdd-d7a74390accc" providerId="ADAL" clId="{9E86A2AE-8AA4-47AF-A857-9FF01EC17349}" dt="2024-02-12T11:11:34.100" v="1041" actId="478"/>
          <ac:grpSpMkLst>
            <pc:docMk/>
            <pc:sldMk cId="1818380428" sldId="301"/>
            <ac:grpSpMk id="10" creationId="{00000000-0000-0000-0000-000000000000}"/>
          </ac:grpSpMkLst>
        </pc:grpChg>
        <pc:grpChg chg="del">
          <ac:chgData name="Richard Ball" userId="c2c6c2dd-6ddc-437e-8cdd-d7a74390accc" providerId="ADAL" clId="{9E86A2AE-8AA4-47AF-A857-9FF01EC17349}" dt="2024-02-12T11:11:34.100" v="1041" actId="478"/>
          <ac:grpSpMkLst>
            <pc:docMk/>
            <pc:sldMk cId="1818380428" sldId="301"/>
            <ac:grpSpMk id="14" creationId="{00000000-0000-0000-0000-000000000000}"/>
          </ac:grpSpMkLst>
        </pc:grpChg>
        <pc:grpChg chg="del">
          <ac:chgData name="Richard Ball" userId="c2c6c2dd-6ddc-437e-8cdd-d7a74390accc" providerId="ADAL" clId="{9E86A2AE-8AA4-47AF-A857-9FF01EC17349}" dt="2024-02-12T11:11:34.100" v="1041" actId="478"/>
          <ac:grpSpMkLst>
            <pc:docMk/>
            <pc:sldMk cId="1818380428" sldId="301"/>
            <ac:grpSpMk id="65" creationId="{00000000-0000-0000-0000-000000000000}"/>
          </ac:grpSpMkLst>
        </pc:grpChg>
        <pc:grpChg chg="del">
          <ac:chgData name="Richard Ball" userId="c2c6c2dd-6ddc-437e-8cdd-d7a74390accc" providerId="ADAL" clId="{9E86A2AE-8AA4-47AF-A857-9FF01EC17349}" dt="2024-02-12T11:11:34.100" v="1041" actId="478"/>
          <ac:grpSpMkLst>
            <pc:docMk/>
            <pc:sldMk cId="1818380428" sldId="301"/>
            <ac:grpSpMk id="68" creationId="{00000000-0000-0000-0000-000000000000}"/>
          </ac:grpSpMkLst>
        </pc:grpChg>
        <pc:grpChg chg="del">
          <ac:chgData name="Richard Ball" userId="c2c6c2dd-6ddc-437e-8cdd-d7a74390accc" providerId="ADAL" clId="{9E86A2AE-8AA4-47AF-A857-9FF01EC17349}" dt="2024-02-12T11:11:34.100" v="1041" actId="478"/>
          <ac:grpSpMkLst>
            <pc:docMk/>
            <pc:sldMk cId="1818380428" sldId="301"/>
            <ac:grpSpMk id="71" creationId="{00000000-0000-0000-0000-000000000000}"/>
          </ac:grpSpMkLst>
        </pc:grpChg>
        <pc:grpChg chg="del">
          <ac:chgData name="Richard Ball" userId="c2c6c2dd-6ddc-437e-8cdd-d7a74390accc" providerId="ADAL" clId="{9E86A2AE-8AA4-47AF-A857-9FF01EC17349}" dt="2024-02-12T11:11:34.100" v="1041" actId="478"/>
          <ac:grpSpMkLst>
            <pc:docMk/>
            <pc:sldMk cId="1818380428" sldId="301"/>
            <ac:grpSpMk id="76" creationId="{00000000-0000-0000-0000-000000000000}"/>
          </ac:grpSpMkLst>
        </pc:grpChg>
        <pc:grpChg chg="del">
          <ac:chgData name="Richard Ball" userId="c2c6c2dd-6ddc-437e-8cdd-d7a74390accc" providerId="ADAL" clId="{9E86A2AE-8AA4-47AF-A857-9FF01EC17349}" dt="2024-02-12T11:11:34.100" v="1041" actId="478"/>
          <ac:grpSpMkLst>
            <pc:docMk/>
            <pc:sldMk cId="1818380428" sldId="301"/>
            <ac:grpSpMk id="78" creationId="{00000000-0000-0000-0000-000000000000}"/>
          </ac:grpSpMkLst>
        </pc:grpChg>
        <pc:grpChg chg="del">
          <ac:chgData name="Richard Ball" userId="c2c6c2dd-6ddc-437e-8cdd-d7a74390accc" providerId="ADAL" clId="{9E86A2AE-8AA4-47AF-A857-9FF01EC17349}" dt="2024-02-12T11:11:34.100" v="1041" actId="478"/>
          <ac:grpSpMkLst>
            <pc:docMk/>
            <pc:sldMk cId="1818380428" sldId="301"/>
            <ac:grpSpMk id="81" creationId="{00000000-0000-0000-0000-000000000000}"/>
          </ac:grpSpMkLst>
        </pc:grpChg>
        <pc:picChg chg="add mod">
          <ac:chgData name="Richard Ball" userId="c2c6c2dd-6ddc-437e-8cdd-d7a74390accc" providerId="ADAL" clId="{9E86A2AE-8AA4-47AF-A857-9FF01EC17349}" dt="2024-02-12T11:11:39.762" v="1042"/>
          <ac:picMkLst>
            <pc:docMk/>
            <pc:sldMk cId="1818380428" sldId="301"/>
            <ac:picMk id="2" creationId="{E1C44654-4847-F4C0-E2DE-174822827F86}"/>
          </ac:picMkLst>
        </pc:picChg>
      </pc:sldChg>
      <pc:sldChg chg="modNotesTx">
        <pc:chgData name="Richard Ball" userId="c2c6c2dd-6ddc-437e-8cdd-d7a74390accc" providerId="ADAL" clId="{9E86A2AE-8AA4-47AF-A857-9FF01EC17349}" dt="2024-02-07T16:06:31.182" v="311" actId="20577"/>
        <pc:sldMkLst>
          <pc:docMk/>
          <pc:sldMk cId="2661798405" sldId="361"/>
        </pc:sldMkLst>
      </pc:sldChg>
      <pc:sldChg chg="modSp mod">
        <pc:chgData name="Richard Ball" userId="c2c6c2dd-6ddc-437e-8cdd-d7a74390accc" providerId="ADAL" clId="{9E86A2AE-8AA4-47AF-A857-9FF01EC17349}" dt="2024-02-09T11:40:04.701" v="862" actId="1076"/>
        <pc:sldMkLst>
          <pc:docMk/>
          <pc:sldMk cId="772353447" sldId="368"/>
        </pc:sldMkLst>
        <pc:spChg chg="mod">
          <ac:chgData name="Richard Ball" userId="c2c6c2dd-6ddc-437e-8cdd-d7a74390accc" providerId="ADAL" clId="{9E86A2AE-8AA4-47AF-A857-9FF01EC17349}" dt="2024-02-09T11:40:04.701" v="862" actId="1076"/>
          <ac:spMkLst>
            <pc:docMk/>
            <pc:sldMk cId="772353447" sldId="368"/>
            <ac:spMk id="9" creationId="{00000000-0000-0000-0000-000000000000}"/>
          </ac:spMkLst>
        </pc:spChg>
        <pc:spChg chg="mod">
          <ac:chgData name="Richard Ball" userId="c2c6c2dd-6ddc-437e-8cdd-d7a74390accc" providerId="ADAL" clId="{9E86A2AE-8AA4-47AF-A857-9FF01EC17349}" dt="2024-02-09T11:00:18.456" v="843" actId="14100"/>
          <ac:spMkLst>
            <pc:docMk/>
            <pc:sldMk cId="772353447" sldId="368"/>
            <ac:spMk id="10" creationId="{00000000-0000-0000-0000-000000000000}"/>
          </ac:spMkLst>
        </pc:spChg>
        <pc:spChg chg="mod">
          <ac:chgData name="Richard Ball" userId="c2c6c2dd-6ddc-437e-8cdd-d7a74390accc" providerId="ADAL" clId="{9E86A2AE-8AA4-47AF-A857-9FF01EC17349}" dt="2024-02-09T11:00:22.323" v="846" actId="403"/>
          <ac:spMkLst>
            <pc:docMk/>
            <pc:sldMk cId="772353447" sldId="368"/>
            <ac:spMk id="11" creationId="{00000000-0000-0000-0000-000000000000}"/>
          </ac:spMkLst>
        </pc:spChg>
        <pc:spChg chg="mod">
          <ac:chgData name="Richard Ball" userId="c2c6c2dd-6ddc-437e-8cdd-d7a74390accc" providerId="ADAL" clId="{9E86A2AE-8AA4-47AF-A857-9FF01EC17349}" dt="2024-02-09T11:00:28.833" v="848" actId="14100"/>
          <ac:spMkLst>
            <pc:docMk/>
            <pc:sldMk cId="772353447" sldId="368"/>
            <ac:spMk id="12" creationId="{00000000-0000-0000-0000-000000000000}"/>
          </ac:spMkLst>
        </pc:spChg>
      </pc:sldChg>
      <pc:sldChg chg="addSp delSp modSp mod">
        <pc:chgData name="Richard Ball" userId="c2c6c2dd-6ddc-437e-8cdd-d7a74390accc" providerId="ADAL" clId="{9E86A2AE-8AA4-47AF-A857-9FF01EC17349}" dt="2024-02-08T07:44:32.470" v="780" actId="1076"/>
        <pc:sldMkLst>
          <pc:docMk/>
          <pc:sldMk cId="407868051" sldId="373"/>
        </pc:sldMkLst>
        <pc:spChg chg="del">
          <ac:chgData name="Richard Ball" userId="c2c6c2dd-6ddc-437e-8cdd-d7a74390accc" providerId="ADAL" clId="{9E86A2AE-8AA4-47AF-A857-9FF01EC17349}" dt="2024-02-08T07:44:19.420" v="775" actId="478"/>
          <ac:spMkLst>
            <pc:docMk/>
            <pc:sldMk cId="407868051" sldId="373"/>
            <ac:spMk id="12290" creationId="{00000000-0000-0000-0000-000000000000}"/>
          </ac:spMkLst>
        </pc:spChg>
        <pc:spChg chg="del">
          <ac:chgData name="Richard Ball" userId="c2c6c2dd-6ddc-437e-8cdd-d7a74390accc" providerId="ADAL" clId="{9E86A2AE-8AA4-47AF-A857-9FF01EC17349}" dt="2024-02-08T07:44:19.420" v="775" actId="478"/>
          <ac:spMkLst>
            <pc:docMk/>
            <pc:sldMk cId="407868051" sldId="373"/>
            <ac:spMk id="12292" creationId="{00000000-0000-0000-0000-000000000000}"/>
          </ac:spMkLst>
        </pc:spChg>
        <pc:spChg chg="del">
          <ac:chgData name="Richard Ball" userId="c2c6c2dd-6ddc-437e-8cdd-d7a74390accc" providerId="ADAL" clId="{9E86A2AE-8AA4-47AF-A857-9FF01EC17349}" dt="2024-02-08T07:44:19.420" v="775" actId="478"/>
          <ac:spMkLst>
            <pc:docMk/>
            <pc:sldMk cId="407868051" sldId="373"/>
            <ac:spMk id="12293" creationId="{00000000-0000-0000-0000-000000000000}"/>
          </ac:spMkLst>
        </pc:spChg>
        <pc:spChg chg="del">
          <ac:chgData name="Richard Ball" userId="c2c6c2dd-6ddc-437e-8cdd-d7a74390accc" providerId="ADAL" clId="{9E86A2AE-8AA4-47AF-A857-9FF01EC17349}" dt="2024-02-08T07:44:19.420" v="775" actId="478"/>
          <ac:spMkLst>
            <pc:docMk/>
            <pc:sldMk cId="407868051" sldId="373"/>
            <ac:spMk id="12294" creationId="{00000000-0000-0000-0000-000000000000}"/>
          </ac:spMkLst>
        </pc:spChg>
        <pc:spChg chg="del">
          <ac:chgData name="Richard Ball" userId="c2c6c2dd-6ddc-437e-8cdd-d7a74390accc" providerId="ADAL" clId="{9E86A2AE-8AA4-47AF-A857-9FF01EC17349}" dt="2024-02-08T07:44:19.420" v="775" actId="478"/>
          <ac:spMkLst>
            <pc:docMk/>
            <pc:sldMk cId="407868051" sldId="373"/>
            <ac:spMk id="12295" creationId="{00000000-0000-0000-0000-000000000000}"/>
          </ac:spMkLst>
        </pc:spChg>
        <pc:spChg chg="del">
          <ac:chgData name="Richard Ball" userId="c2c6c2dd-6ddc-437e-8cdd-d7a74390accc" providerId="ADAL" clId="{9E86A2AE-8AA4-47AF-A857-9FF01EC17349}" dt="2024-02-08T07:44:19.420" v="775" actId="478"/>
          <ac:spMkLst>
            <pc:docMk/>
            <pc:sldMk cId="407868051" sldId="373"/>
            <ac:spMk id="12296" creationId="{00000000-0000-0000-0000-000000000000}"/>
          </ac:spMkLst>
        </pc:spChg>
        <pc:picChg chg="add mod">
          <ac:chgData name="Richard Ball" userId="c2c6c2dd-6ddc-437e-8cdd-d7a74390accc" providerId="ADAL" clId="{9E86A2AE-8AA4-47AF-A857-9FF01EC17349}" dt="2024-02-08T07:44:32.470" v="780" actId="1076"/>
          <ac:picMkLst>
            <pc:docMk/>
            <pc:sldMk cId="407868051" sldId="373"/>
            <ac:picMk id="2" creationId="{0401F565-56BE-52E8-21F7-1C1906CD48AD}"/>
          </ac:picMkLst>
        </pc:picChg>
        <pc:picChg chg="del">
          <ac:chgData name="Richard Ball" userId="c2c6c2dd-6ddc-437e-8cdd-d7a74390accc" providerId="ADAL" clId="{9E86A2AE-8AA4-47AF-A857-9FF01EC17349}" dt="2024-02-08T07:44:19.420" v="775" actId="478"/>
          <ac:picMkLst>
            <pc:docMk/>
            <pc:sldMk cId="407868051" sldId="373"/>
            <ac:picMk id="12291" creationId="{00000000-0000-0000-0000-000000000000}"/>
          </ac:picMkLst>
        </pc:picChg>
      </pc:sldChg>
      <pc:sldChg chg="modSp">
        <pc:chgData name="Richard Ball" userId="c2c6c2dd-6ddc-437e-8cdd-d7a74390accc" providerId="ADAL" clId="{9E86A2AE-8AA4-47AF-A857-9FF01EC17349}" dt="2024-02-12T11:12:04.648" v="1044" actId="403"/>
        <pc:sldMkLst>
          <pc:docMk/>
          <pc:sldMk cId="3496690095" sldId="374"/>
        </pc:sldMkLst>
        <pc:spChg chg="mod">
          <ac:chgData name="Richard Ball" userId="c2c6c2dd-6ddc-437e-8cdd-d7a74390accc" providerId="ADAL" clId="{9E86A2AE-8AA4-47AF-A857-9FF01EC17349}" dt="2024-02-12T11:12:04.648" v="1044" actId="403"/>
          <ac:spMkLst>
            <pc:docMk/>
            <pc:sldMk cId="3496690095" sldId="374"/>
            <ac:spMk id="16387" creationId="{00000000-0000-0000-0000-000000000000}"/>
          </ac:spMkLst>
        </pc:spChg>
      </pc:sldChg>
      <pc:sldChg chg="modSp mod">
        <pc:chgData name="Richard Ball" userId="c2c6c2dd-6ddc-437e-8cdd-d7a74390accc" providerId="ADAL" clId="{9E86A2AE-8AA4-47AF-A857-9FF01EC17349}" dt="2024-02-08T07:43:39.967" v="774" actId="1076"/>
        <pc:sldMkLst>
          <pc:docMk/>
          <pc:sldMk cId="3145105367" sldId="382"/>
        </pc:sldMkLst>
        <pc:spChg chg="mod">
          <ac:chgData name="Richard Ball" userId="c2c6c2dd-6ddc-437e-8cdd-d7a74390accc" providerId="ADAL" clId="{9E86A2AE-8AA4-47AF-A857-9FF01EC17349}" dt="2024-02-08T07:43:39.967" v="774" actId="1076"/>
          <ac:spMkLst>
            <pc:docMk/>
            <pc:sldMk cId="3145105367" sldId="382"/>
            <ac:spMk id="3" creationId="{729820CE-A023-8809-DDC9-2948F0A2AD57}"/>
          </ac:spMkLst>
        </pc:spChg>
      </pc:sldChg>
      <pc:sldChg chg="delSp modSp mod delAnim">
        <pc:chgData name="Richard Ball" userId="c2c6c2dd-6ddc-437e-8cdd-d7a74390accc" providerId="ADAL" clId="{9E86A2AE-8AA4-47AF-A857-9FF01EC17349}" dt="2024-02-07T16:03:30.726" v="235" actId="14100"/>
        <pc:sldMkLst>
          <pc:docMk/>
          <pc:sldMk cId="1346085826" sldId="387"/>
        </pc:sldMkLst>
        <pc:spChg chg="del mod">
          <ac:chgData name="Richard Ball" userId="c2c6c2dd-6ddc-437e-8cdd-d7a74390accc" providerId="ADAL" clId="{9E86A2AE-8AA4-47AF-A857-9FF01EC17349}" dt="2024-02-07T16:03:22.234" v="232" actId="478"/>
          <ac:spMkLst>
            <pc:docMk/>
            <pc:sldMk cId="1346085826" sldId="387"/>
            <ac:spMk id="4" creationId="{21D5F74E-3C1F-1A5F-162A-B75E22C81D73}"/>
          </ac:spMkLst>
        </pc:spChg>
        <pc:picChg chg="mod">
          <ac:chgData name="Richard Ball" userId="c2c6c2dd-6ddc-437e-8cdd-d7a74390accc" providerId="ADAL" clId="{9E86A2AE-8AA4-47AF-A857-9FF01EC17349}" dt="2024-02-07T16:03:30.726" v="235" actId="14100"/>
          <ac:picMkLst>
            <pc:docMk/>
            <pc:sldMk cId="1346085826" sldId="387"/>
            <ac:picMk id="8" creationId="{300FFA03-D476-8DDE-2B21-D172BE2C6678}"/>
          </ac:picMkLst>
        </pc:picChg>
      </pc:sldChg>
      <pc:sldChg chg="modAnim">
        <pc:chgData name="Richard Ball" userId="c2c6c2dd-6ddc-437e-8cdd-d7a74390accc" providerId="ADAL" clId="{9E86A2AE-8AA4-47AF-A857-9FF01EC17349}" dt="2024-02-07T16:08:57.386" v="318"/>
        <pc:sldMkLst>
          <pc:docMk/>
          <pc:sldMk cId="1574675147" sldId="390"/>
        </pc:sldMkLst>
      </pc:sldChg>
      <pc:sldChg chg="modAnim modNotesTx">
        <pc:chgData name="Richard Ball" userId="c2c6c2dd-6ddc-437e-8cdd-d7a74390accc" providerId="ADAL" clId="{9E86A2AE-8AA4-47AF-A857-9FF01EC17349}" dt="2024-02-07T16:14:23.979" v="771" actId="313"/>
        <pc:sldMkLst>
          <pc:docMk/>
          <pc:sldMk cId="649232949" sldId="391"/>
        </pc:sldMkLst>
      </pc:sldChg>
      <pc:sldChg chg="addSp delSp modSp mod ord setBg">
        <pc:chgData name="Richard Ball" userId="c2c6c2dd-6ddc-437e-8cdd-d7a74390accc" providerId="ADAL" clId="{9E86A2AE-8AA4-47AF-A857-9FF01EC17349}" dt="2024-02-11T13:33:46.078" v="1038"/>
        <pc:sldMkLst>
          <pc:docMk/>
          <pc:sldMk cId="3104873969" sldId="396"/>
        </pc:sldMkLst>
        <pc:spChg chg="mod">
          <ac:chgData name="Richard Ball" userId="c2c6c2dd-6ddc-437e-8cdd-d7a74390accc" providerId="ADAL" clId="{9E86A2AE-8AA4-47AF-A857-9FF01EC17349}" dt="2024-02-08T07:47:26.424" v="834" actId="26606"/>
          <ac:spMkLst>
            <pc:docMk/>
            <pc:sldMk cId="3104873969" sldId="396"/>
            <ac:spMk id="2" creationId="{5FDCA228-550D-1F52-921F-DA14F27700F3}"/>
          </ac:spMkLst>
        </pc:spChg>
        <pc:spChg chg="del mod">
          <ac:chgData name="Richard Ball" userId="c2c6c2dd-6ddc-437e-8cdd-d7a74390accc" providerId="ADAL" clId="{9E86A2AE-8AA4-47AF-A857-9FF01EC17349}" dt="2024-02-08T07:47:22.012" v="832" actId="478"/>
          <ac:spMkLst>
            <pc:docMk/>
            <pc:sldMk cId="3104873969" sldId="396"/>
            <ac:spMk id="3" creationId="{A10A3B48-114A-7082-2E7F-D2C6AAA2D432}"/>
          </ac:spMkLst>
        </pc:spChg>
        <pc:spChg chg="add">
          <ac:chgData name="Richard Ball" userId="c2c6c2dd-6ddc-437e-8cdd-d7a74390accc" providerId="ADAL" clId="{9E86A2AE-8AA4-47AF-A857-9FF01EC17349}" dt="2024-02-08T07:47:26.424" v="834" actId="26606"/>
          <ac:spMkLst>
            <pc:docMk/>
            <pc:sldMk cId="3104873969" sldId="396"/>
            <ac:spMk id="10" creationId="{D4771268-CB57-404A-9271-370EB28F6090}"/>
          </ac:spMkLst>
        </pc:spChg>
        <pc:picChg chg="add mod">
          <ac:chgData name="Richard Ball" userId="c2c6c2dd-6ddc-437e-8cdd-d7a74390accc" providerId="ADAL" clId="{9E86A2AE-8AA4-47AF-A857-9FF01EC17349}" dt="2024-02-08T07:47:31.962" v="837" actId="14100"/>
          <ac:picMkLst>
            <pc:docMk/>
            <pc:sldMk cId="3104873969" sldId="396"/>
            <ac:picMk id="5" creationId="{4C440E9C-E1FB-FAA2-5101-AB735BDD6599}"/>
          </ac:picMkLst>
        </pc:picChg>
      </pc:sldChg>
      <pc:sldChg chg="ord">
        <pc:chgData name="Richard Ball" userId="c2c6c2dd-6ddc-437e-8cdd-d7a74390accc" providerId="ADAL" clId="{9E86A2AE-8AA4-47AF-A857-9FF01EC17349}" dt="2024-02-12T11:32:10.051" v="1048"/>
        <pc:sldMkLst>
          <pc:docMk/>
          <pc:sldMk cId="2242260401" sldId="400"/>
        </pc:sldMkLst>
      </pc:sldChg>
      <pc:sldChg chg="modSp">
        <pc:chgData name="Richard Ball" userId="c2c6c2dd-6ddc-437e-8cdd-d7a74390accc" providerId="ADAL" clId="{9E86A2AE-8AA4-47AF-A857-9FF01EC17349}" dt="2024-02-08T07:46:52.368" v="830" actId="20577"/>
        <pc:sldMkLst>
          <pc:docMk/>
          <pc:sldMk cId="1875053059" sldId="401"/>
        </pc:sldMkLst>
        <pc:spChg chg="mod">
          <ac:chgData name="Richard Ball" userId="c2c6c2dd-6ddc-437e-8cdd-d7a74390accc" providerId="ADAL" clId="{9E86A2AE-8AA4-47AF-A857-9FF01EC17349}" dt="2024-02-08T07:46:52.368" v="830" actId="20577"/>
          <ac:spMkLst>
            <pc:docMk/>
            <pc:sldMk cId="1875053059" sldId="401"/>
            <ac:spMk id="77" creationId="{00000000-0000-0000-0000-000000000000}"/>
          </ac:spMkLst>
        </pc:spChg>
      </pc:sldChg>
      <pc:sldChg chg="add">
        <pc:chgData name="Richard Ball" userId="c2c6c2dd-6ddc-437e-8cdd-d7a74390accc" providerId="ADAL" clId="{9E86A2AE-8AA4-47AF-A857-9FF01EC17349}" dt="2024-02-08T07:42:40.289" v="772"/>
        <pc:sldMkLst>
          <pc:docMk/>
          <pc:sldMk cId="856618860" sldId="688"/>
        </pc:sldMkLst>
      </pc:sldChg>
      <pc:sldChg chg="add">
        <pc:chgData name="Richard Ball" userId="c2c6c2dd-6ddc-437e-8cdd-d7a74390accc" providerId="ADAL" clId="{9E86A2AE-8AA4-47AF-A857-9FF01EC17349}" dt="2024-02-08T07:42:40.289" v="772"/>
        <pc:sldMkLst>
          <pc:docMk/>
          <pc:sldMk cId="751849282" sldId="689"/>
        </pc:sldMkLst>
      </pc:sldChg>
      <pc:sldChg chg="add">
        <pc:chgData name="Richard Ball" userId="c2c6c2dd-6ddc-437e-8cdd-d7a74390accc" providerId="ADAL" clId="{9E86A2AE-8AA4-47AF-A857-9FF01EC17349}" dt="2024-02-08T07:42:40.289" v="772"/>
        <pc:sldMkLst>
          <pc:docMk/>
          <pc:sldMk cId="2132324925" sldId="690"/>
        </pc:sldMkLst>
      </pc:sldChg>
      <pc:sldChg chg="add">
        <pc:chgData name="Richard Ball" userId="c2c6c2dd-6ddc-437e-8cdd-d7a74390accc" providerId="ADAL" clId="{9E86A2AE-8AA4-47AF-A857-9FF01EC17349}" dt="2024-02-08T07:42:40.289" v="772"/>
        <pc:sldMkLst>
          <pc:docMk/>
          <pc:sldMk cId="3438972605" sldId="691"/>
        </pc:sldMkLst>
      </pc:sldChg>
      <pc:sldChg chg="add">
        <pc:chgData name="Richard Ball" userId="c2c6c2dd-6ddc-437e-8cdd-d7a74390accc" providerId="ADAL" clId="{9E86A2AE-8AA4-47AF-A857-9FF01EC17349}" dt="2024-02-08T07:42:40.289" v="772"/>
        <pc:sldMkLst>
          <pc:docMk/>
          <pc:sldMk cId="361295137" sldId="692"/>
        </pc:sldMkLst>
      </pc:sldChg>
      <pc:sldChg chg="add">
        <pc:chgData name="Richard Ball" userId="c2c6c2dd-6ddc-437e-8cdd-d7a74390accc" providerId="ADAL" clId="{9E86A2AE-8AA4-47AF-A857-9FF01EC17349}" dt="2024-02-08T07:42:40.289" v="772"/>
        <pc:sldMkLst>
          <pc:docMk/>
          <pc:sldMk cId="1447192224" sldId="694"/>
        </pc:sldMkLst>
      </pc:sldChg>
      <pc:sldChg chg="add">
        <pc:chgData name="Richard Ball" userId="c2c6c2dd-6ddc-437e-8cdd-d7a74390accc" providerId="ADAL" clId="{9E86A2AE-8AA4-47AF-A857-9FF01EC17349}" dt="2024-02-08T07:42:40.289" v="772"/>
        <pc:sldMkLst>
          <pc:docMk/>
          <pc:sldMk cId="1788955685" sldId="695"/>
        </pc:sldMkLst>
      </pc:sldChg>
      <pc:sldChg chg="add">
        <pc:chgData name="Richard Ball" userId="c2c6c2dd-6ddc-437e-8cdd-d7a74390accc" providerId="ADAL" clId="{9E86A2AE-8AA4-47AF-A857-9FF01EC17349}" dt="2024-02-08T07:42:40.289" v="772"/>
        <pc:sldMkLst>
          <pc:docMk/>
          <pc:sldMk cId="4072376498" sldId="696"/>
        </pc:sldMkLst>
      </pc:sldChg>
      <pc:sldChg chg="add">
        <pc:chgData name="Richard Ball" userId="c2c6c2dd-6ddc-437e-8cdd-d7a74390accc" providerId="ADAL" clId="{9E86A2AE-8AA4-47AF-A857-9FF01EC17349}" dt="2024-02-08T07:42:40.289" v="772"/>
        <pc:sldMkLst>
          <pc:docMk/>
          <pc:sldMk cId="3736470071" sldId="697"/>
        </pc:sldMkLst>
      </pc:sldChg>
      <pc:sldChg chg="add">
        <pc:chgData name="Richard Ball" userId="c2c6c2dd-6ddc-437e-8cdd-d7a74390accc" providerId="ADAL" clId="{9E86A2AE-8AA4-47AF-A857-9FF01EC17349}" dt="2024-02-08T07:42:40.289" v="772"/>
        <pc:sldMkLst>
          <pc:docMk/>
          <pc:sldMk cId="1054284440" sldId="698"/>
        </pc:sldMkLst>
      </pc:sldChg>
      <pc:sldChg chg="add">
        <pc:chgData name="Richard Ball" userId="c2c6c2dd-6ddc-437e-8cdd-d7a74390accc" providerId="ADAL" clId="{9E86A2AE-8AA4-47AF-A857-9FF01EC17349}" dt="2024-02-08T07:42:40.289" v="772"/>
        <pc:sldMkLst>
          <pc:docMk/>
          <pc:sldMk cId="3179036302" sldId="699"/>
        </pc:sldMkLst>
      </pc:sldChg>
      <pc:sldChg chg="add">
        <pc:chgData name="Richard Ball" userId="c2c6c2dd-6ddc-437e-8cdd-d7a74390accc" providerId="ADAL" clId="{9E86A2AE-8AA4-47AF-A857-9FF01EC17349}" dt="2024-02-08T07:42:40.289" v="772"/>
        <pc:sldMkLst>
          <pc:docMk/>
          <pc:sldMk cId="3053666480" sldId="700"/>
        </pc:sldMkLst>
      </pc:sldChg>
      <pc:sldChg chg="add">
        <pc:chgData name="Richard Ball" userId="c2c6c2dd-6ddc-437e-8cdd-d7a74390accc" providerId="ADAL" clId="{9E86A2AE-8AA4-47AF-A857-9FF01EC17349}" dt="2024-02-08T07:42:40.289" v="772"/>
        <pc:sldMkLst>
          <pc:docMk/>
          <pc:sldMk cId="3949344577" sldId="701"/>
        </pc:sldMkLst>
      </pc:sldChg>
      <pc:sldChg chg="add">
        <pc:chgData name="Richard Ball" userId="c2c6c2dd-6ddc-437e-8cdd-d7a74390accc" providerId="ADAL" clId="{9E86A2AE-8AA4-47AF-A857-9FF01EC17349}" dt="2024-02-08T07:42:40.289" v="772"/>
        <pc:sldMkLst>
          <pc:docMk/>
          <pc:sldMk cId="1463153993" sldId="702"/>
        </pc:sldMkLst>
      </pc:sldChg>
      <pc:sldChg chg="add">
        <pc:chgData name="Richard Ball" userId="c2c6c2dd-6ddc-437e-8cdd-d7a74390accc" providerId="ADAL" clId="{9E86A2AE-8AA4-47AF-A857-9FF01EC17349}" dt="2024-02-08T07:42:40.289" v="772"/>
        <pc:sldMkLst>
          <pc:docMk/>
          <pc:sldMk cId="101875921" sldId="729"/>
        </pc:sldMkLst>
      </pc:sldChg>
      <pc:sldChg chg="add">
        <pc:chgData name="Richard Ball" userId="c2c6c2dd-6ddc-437e-8cdd-d7a74390accc" providerId="ADAL" clId="{9E86A2AE-8AA4-47AF-A857-9FF01EC17349}" dt="2024-02-08T07:42:40.289" v="772"/>
        <pc:sldMkLst>
          <pc:docMk/>
          <pc:sldMk cId="3195796189" sldId="730"/>
        </pc:sldMkLst>
      </pc:sldChg>
      <pc:sldChg chg="add">
        <pc:chgData name="Richard Ball" userId="c2c6c2dd-6ddc-437e-8cdd-d7a74390accc" providerId="ADAL" clId="{9E86A2AE-8AA4-47AF-A857-9FF01EC17349}" dt="2024-02-08T07:42:40.289" v="772"/>
        <pc:sldMkLst>
          <pc:docMk/>
          <pc:sldMk cId="108051137" sldId="731"/>
        </pc:sldMkLst>
      </pc:sldChg>
      <pc:sldChg chg="add">
        <pc:chgData name="Richard Ball" userId="c2c6c2dd-6ddc-437e-8cdd-d7a74390accc" providerId="ADAL" clId="{9E86A2AE-8AA4-47AF-A857-9FF01EC17349}" dt="2024-02-08T07:42:40.289" v="772"/>
        <pc:sldMkLst>
          <pc:docMk/>
          <pc:sldMk cId="1190254328" sldId="732"/>
        </pc:sldMkLst>
      </pc:sldChg>
      <pc:sldChg chg="add">
        <pc:chgData name="Richard Ball" userId="c2c6c2dd-6ddc-437e-8cdd-d7a74390accc" providerId="ADAL" clId="{9E86A2AE-8AA4-47AF-A857-9FF01EC17349}" dt="2024-02-08T07:42:40.289" v="772"/>
        <pc:sldMkLst>
          <pc:docMk/>
          <pc:sldMk cId="4185645640" sldId="733"/>
        </pc:sldMkLst>
      </pc:sldChg>
      <pc:sldChg chg="add">
        <pc:chgData name="Richard Ball" userId="c2c6c2dd-6ddc-437e-8cdd-d7a74390accc" providerId="ADAL" clId="{9E86A2AE-8AA4-47AF-A857-9FF01EC17349}" dt="2024-02-08T07:42:40.289" v="772"/>
        <pc:sldMkLst>
          <pc:docMk/>
          <pc:sldMk cId="493490778" sldId="734"/>
        </pc:sldMkLst>
      </pc:sldChg>
      <pc:sldChg chg="add">
        <pc:chgData name="Richard Ball" userId="c2c6c2dd-6ddc-437e-8cdd-d7a74390accc" providerId="ADAL" clId="{9E86A2AE-8AA4-47AF-A857-9FF01EC17349}" dt="2024-02-08T07:42:40.289" v="772"/>
        <pc:sldMkLst>
          <pc:docMk/>
          <pc:sldMk cId="2990270685" sldId="735"/>
        </pc:sldMkLst>
      </pc:sldChg>
      <pc:sldChg chg="add">
        <pc:chgData name="Richard Ball" userId="c2c6c2dd-6ddc-437e-8cdd-d7a74390accc" providerId="ADAL" clId="{9E86A2AE-8AA4-47AF-A857-9FF01EC17349}" dt="2024-02-08T07:42:40.289" v="772"/>
        <pc:sldMkLst>
          <pc:docMk/>
          <pc:sldMk cId="3793651017" sldId="736"/>
        </pc:sldMkLst>
      </pc:sldChg>
      <pc:sldChg chg="add">
        <pc:chgData name="Richard Ball" userId="c2c6c2dd-6ddc-437e-8cdd-d7a74390accc" providerId="ADAL" clId="{9E86A2AE-8AA4-47AF-A857-9FF01EC17349}" dt="2024-02-08T07:42:40.289" v="772"/>
        <pc:sldMkLst>
          <pc:docMk/>
          <pc:sldMk cId="2000589934" sldId="749"/>
        </pc:sldMkLst>
      </pc:sldChg>
      <pc:sldChg chg="addSp delSp modSp add mod">
        <pc:chgData name="Richard Ball" userId="c2c6c2dd-6ddc-437e-8cdd-d7a74390accc" providerId="ADAL" clId="{9E86A2AE-8AA4-47AF-A857-9FF01EC17349}" dt="2024-02-07T13:01:39.659" v="6" actId="14100"/>
        <pc:sldMkLst>
          <pc:docMk/>
          <pc:sldMk cId="2268168955" sldId="936"/>
        </pc:sldMkLst>
        <pc:picChg chg="del">
          <ac:chgData name="Richard Ball" userId="c2c6c2dd-6ddc-437e-8cdd-d7a74390accc" providerId="ADAL" clId="{9E86A2AE-8AA4-47AF-A857-9FF01EC17349}" dt="2024-02-07T13:01:26.898" v="1" actId="478"/>
          <ac:picMkLst>
            <pc:docMk/>
            <pc:sldMk cId="2268168955" sldId="936"/>
            <ac:picMk id="3" creationId="{F50BC861-DA37-A49B-72F7-9BDD184ABA85}"/>
          </ac:picMkLst>
        </pc:picChg>
        <pc:picChg chg="add mod modCrop">
          <ac:chgData name="Richard Ball" userId="c2c6c2dd-6ddc-437e-8cdd-d7a74390accc" providerId="ADAL" clId="{9E86A2AE-8AA4-47AF-A857-9FF01EC17349}" dt="2024-02-07T13:01:39.659" v="6" actId="14100"/>
          <ac:picMkLst>
            <pc:docMk/>
            <pc:sldMk cId="2268168955" sldId="936"/>
            <ac:picMk id="4" creationId="{647CF0BD-BEBA-9BF5-9604-3D375247E61F}"/>
          </ac:picMkLst>
        </pc:picChg>
      </pc:sldChg>
      <pc:sldChg chg="addSp delSp modSp add mod delAnim modAnim">
        <pc:chgData name="Richard Ball" userId="c2c6c2dd-6ddc-437e-8cdd-d7a74390accc" providerId="ADAL" clId="{9E86A2AE-8AA4-47AF-A857-9FF01EC17349}" dt="2024-02-09T11:20:37.723" v="852" actId="255"/>
        <pc:sldMkLst>
          <pc:docMk/>
          <pc:sldMk cId="3817772623" sldId="937"/>
        </pc:sldMkLst>
        <pc:spChg chg="del mod">
          <ac:chgData name="Richard Ball" userId="c2c6c2dd-6ddc-437e-8cdd-d7a74390accc" providerId="ADAL" clId="{9E86A2AE-8AA4-47AF-A857-9FF01EC17349}" dt="2024-02-07T13:02:03.921" v="15" actId="478"/>
          <ac:spMkLst>
            <pc:docMk/>
            <pc:sldMk cId="3817772623" sldId="937"/>
            <ac:spMk id="4" creationId="{FAC12757-2483-A28F-248C-D7DA27221A3E}"/>
          </ac:spMkLst>
        </pc:spChg>
        <pc:spChg chg="del mod">
          <ac:chgData name="Richard Ball" userId="c2c6c2dd-6ddc-437e-8cdd-d7a74390accc" providerId="ADAL" clId="{9E86A2AE-8AA4-47AF-A857-9FF01EC17349}" dt="2024-02-07T13:10:19.700" v="227" actId="478"/>
          <ac:spMkLst>
            <pc:docMk/>
            <pc:sldMk cId="3817772623" sldId="937"/>
            <ac:spMk id="6" creationId="{72ACB614-7B9B-880B-629C-21CA8796D5F5}"/>
          </ac:spMkLst>
        </pc:spChg>
        <pc:spChg chg="mod">
          <ac:chgData name="Richard Ball" userId="c2c6c2dd-6ddc-437e-8cdd-d7a74390accc" providerId="ADAL" clId="{9E86A2AE-8AA4-47AF-A857-9FF01EC17349}" dt="2024-02-09T11:20:37.723" v="852" actId="255"/>
          <ac:spMkLst>
            <pc:docMk/>
            <pc:sldMk cId="3817772623" sldId="937"/>
            <ac:spMk id="8" creationId="{F06D64F3-4B43-2E77-F626-088AEC5270F2}"/>
          </ac:spMkLst>
        </pc:spChg>
        <pc:picChg chg="add del mod">
          <ac:chgData name="Richard Ball" userId="c2c6c2dd-6ddc-437e-8cdd-d7a74390accc" providerId="ADAL" clId="{9E86A2AE-8AA4-47AF-A857-9FF01EC17349}" dt="2024-02-07T13:03:05.284" v="32" actId="478"/>
          <ac:picMkLst>
            <pc:docMk/>
            <pc:sldMk cId="3817772623" sldId="937"/>
            <ac:picMk id="2" creationId="{A663B8CC-869E-D4AE-03F2-D3AB8979916D}"/>
          </ac:picMkLst>
        </pc:picChg>
        <pc:picChg chg="del">
          <ac:chgData name="Richard Ball" userId="c2c6c2dd-6ddc-437e-8cdd-d7a74390accc" providerId="ADAL" clId="{9E86A2AE-8AA4-47AF-A857-9FF01EC17349}" dt="2024-02-07T13:01:43.919" v="7" actId="478"/>
          <ac:picMkLst>
            <pc:docMk/>
            <pc:sldMk cId="3817772623" sldId="937"/>
            <ac:picMk id="7" creationId="{51638821-A4FC-A1CA-7D50-A4D11C5FCE76}"/>
          </ac:picMkLst>
        </pc:picChg>
      </pc:sldChg>
      <pc:sldChg chg="modSp add mod">
        <pc:chgData name="Richard Ball" userId="c2c6c2dd-6ddc-437e-8cdd-d7a74390accc" providerId="ADAL" clId="{9E86A2AE-8AA4-47AF-A857-9FF01EC17349}" dt="2024-02-07T16:04:15.548" v="247" actId="14100"/>
        <pc:sldMkLst>
          <pc:docMk/>
          <pc:sldMk cId="2051121349" sldId="938"/>
        </pc:sldMkLst>
        <pc:spChg chg="mod">
          <ac:chgData name="Richard Ball" userId="c2c6c2dd-6ddc-437e-8cdd-d7a74390accc" providerId="ADAL" clId="{9E86A2AE-8AA4-47AF-A857-9FF01EC17349}" dt="2024-02-07T16:03:48.713" v="242" actId="404"/>
          <ac:spMkLst>
            <pc:docMk/>
            <pc:sldMk cId="2051121349" sldId="938"/>
            <ac:spMk id="2" creationId="{E89287D7-3988-EB09-C1EB-C07119EA97D9}"/>
          </ac:spMkLst>
        </pc:spChg>
        <pc:spChg chg="mod">
          <ac:chgData name="Richard Ball" userId="c2c6c2dd-6ddc-437e-8cdd-d7a74390accc" providerId="ADAL" clId="{9E86A2AE-8AA4-47AF-A857-9FF01EC17349}" dt="2024-02-07T16:04:15.548" v="247" actId="14100"/>
          <ac:spMkLst>
            <pc:docMk/>
            <pc:sldMk cId="2051121349" sldId="938"/>
            <ac:spMk id="4" creationId="{DC7D78B2-0E6A-FC9F-A893-4DC03C7E8F0C}"/>
          </ac:spMkLst>
        </pc:spChg>
        <pc:picChg chg="mod">
          <ac:chgData name="Richard Ball" userId="c2c6c2dd-6ddc-437e-8cdd-d7a74390accc" providerId="ADAL" clId="{9E86A2AE-8AA4-47AF-A857-9FF01EC17349}" dt="2024-02-07T16:03:59.121" v="246" actId="14100"/>
          <ac:picMkLst>
            <pc:docMk/>
            <pc:sldMk cId="2051121349" sldId="938"/>
            <ac:picMk id="8" creationId="{4EDD79A1-4A59-B146-1CCE-5FD2F123294B}"/>
          </ac:picMkLst>
        </pc:picChg>
      </pc:sldChg>
      <pc:sldChg chg="addSp modSp new mod">
        <pc:chgData name="Richard Ball" userId="c2c6c2dd-6ddc-437e-8cdd-d7a74390accc" providerId="ADAL" clId="{9E86A2AE-8AA4-47AF-A857-9FF01EC17349}" dt="2024-02-09T12:01:57.128" v="872" actId="20577"/>
        <pc:sldMkLst>
          <pc:docMk/>
          <pc:sldMk cId="1391088352" sldId="939"/>
        </pc:sldMkLst>
        <pc:spChg chg="add mod">
          <ac:chgData name="Richard Ball" userId="c2c6c2dd-6ddc-437e-8cdd-d7a74390accc" providerId="ADAL" clId="{9E86A2AE-8AA4-47AF-A857-9FF01EC17349}" dt="2024-02-09T12:01:57.128" v="872" actId="20577"/>
          <ac:spMkLst>
            <pc:docMk/>
            <pc:sldMk cId="1391088352" sldId="939"/>
            <ac:spMk id="2" creationId="{99E7D915-50E9-CE3B-64C4-DF963BE6B7B9}"/>
          </ac:spMkLst>
        </pc:spChg>
      </pc:sldChg>
      <pc:sldChg chg="add del">
        <pc:chgData name="Richard Ball" userId="c2c6c2dd-6ddc-437e-8cdd-d7a74390accc" providerId="ADAL" clId="{9E86A2AE-8AA4-47AF-A857-9FF01EC17349}" dt="2024-02-07T16:05:41.624" v="248" actId="47"/>
        <pc:sldMkLst>
          <pc:docMk/>
          <pc:sldMk cId="3298546604" sldId="939"/>
        </pc:sldMkLst>
      </pc:sldChg>
      <pc:sldChg chg="addSp modSp new mod">
        <pc:chgData name="Richard Ball" userId="c2c6c2dd-6ddc-437e-8cdd-d7a74390accc" providerId="ADAL" clId="{9E86A2AE-8AA4-47AF-A857-9FF01EC17349}" dt="2024-02-11T13:23:49.950" v="876" actId="14100"/>
        <pc:sldMkLst>
          <pc:docMk/>
          <pc:sldMk cId="3372578344" sldId="940"/>
        </pc:sldMkLst>
        <pc:picChg chg="add mod">
          <ac:chgData name="Richard Ball" userId="c2c6c2dd-6ddc-437e-8cdd-d7a74390accc" providerId="ADAL" clId="{9E86A2AE-8AA4-47AF-A857-9FF01EC17349}" dt="2024-02-11T13:23:49.950" v="876" actId="14100"/>
          <ac:picMkLst>
            <pc:docMk/>
            <pc:sldMk cId="3372578344" sldId="940"/>
            <ac:picMk id="3" creationId="{AA99483C-7223-DE43-0287-E6A55A5F7591}"/>
          </ac:picMkLst>
        </pc:picChg>
      </pc:sldChg>
      <pc:sldChg chg="addSp delSp modSp add mod">
        <pc:chgData name="Richard Ball" userId="c2c6c2dd-6ddc-437e-8cdd-d7a74390accc" providerId="ADAL" clId="{9E86A2AE-8AA4-47AF-A857-9FF01EC17349}" dt="2024-02-11T13:33:32.547" v="1034" actId="1076"/>
        <pc:sldMkLst>
          <pc:docMk/>
          <pc:sldMk cId="2665475991" sldId="941"/>
        </pc:sldMkLst>
        <pc:spChg chg="mod ord">
          <ac:chgData name="Richard Ball" userId="c2c6c2dd-6ddc-437e-8cdd-d7a74390accc" providerId="ADAL" clId="{9E86A2AE-8AA4-47AF-A857-9FF01EC17349}" dt="2024-02-11T13:33:32.547" v="1034" actId="1076"/>
          <ac:spMkLst>
            <pc:docMk/>
            <pc:sldMk cId="2665475991" sldId="941"/>
            <ac:spMk id="7" creationId="{466DFEEC-915D-A606-320E-5E890780B223}"/>
          </ac:spMkLst>
        </pc:spChg>
        <pc:spChg chg="del mod">
          <ac:chgData name="Richard Ball" userId="c2c6c2dd-6ddc-437e-8cdd-d7a74390accc" providerId="ADAL" clId="{9E86A2AE-8AA4-47AF-A857-9FF01EC17349}" dt="2024-02-11T13:30:29.607" v="887" actId="478"/>
          <ac:spMkLst>
            <pc:docMk/>
            <pc:sldMk cId="2665475991" sldId="941"/>
            <ac:spMk id="8" creationId="{194DEB4E-90F3-EF20-F828-3ABDB0FAD837}"/>
          </ac:spMkLst>
        </pc:spChg>
        <pc:picChg chg="add mod modCrop">
          <ac:chgData name="Richard Ball" userId="c2c6c2dd-6ddc-437e-8cdd-d7a74390accc" providerId="ADAL" clId="{9E86A2AE-8AA4-47AF-A857-9FF01EC17349}" dt="2024-02-11T13:33:30.242" v="1033" actId="14100"/>
          <ac:picMkLst>
            <pc:docMk/>
            <pc:sldMk cId="2665475991" sldId="941"/>
            <ac:picMk id="3" creationId="{4A2CCA1F-CC1B-50BF-3BFB-9841CC2BC1A0}"/>
          </ac:picMkLst>
        </pc:picChg>
        <pc:picChg chg="del">
          <ac:chgData name="Richard Ball" userId="c2c6c2dd-6ddc-437e-8cdd-d7a74390accc" providerId="ADAL" clId="{9E86A2AE-8AA4-47AF-A857-9FF01EC17349}" dt="2024-02-11T13:24:04.105" v="878" actId="478"/>
          <ac:picMkLst>
            <pc:docMk/>
            <pc:sldMk cId="2665475991" sldId="941"/>
            <ac:picMk id="4" creationId="{170F0699-6CFA-6977-B732-F5F413C5B309}"/>
          </ac:picMkLst>
        </pc:picChg>
      </pc:sldChg>
      <pc:sldChg chg="modSp add modAnim">
        <pc:chgData name="Richard Ball" userId="c2c6c2dd-6ddc-437e-8cdd-d7a74390accc" providerId="ADAL" clId="{9E86A2AE-8AA4-47AF-A857-9FF01EC17349}" dt="2024-02-11T13:33:19.738" v="1030"/>
        <pc:sldMkLst>
          <pc:docMk/>
          <pc:sldMk cId="1298400979" sldId="942"/>
        </pc:sldMkLst>
        <pc:spChg chg="mod">
          <ac:chgData name="Richard Ball" userId="c2c6c2dd-6ddc-437e-8cdd-d7a74390accc" providerId="ADAL" clId="{9E86A2AE-8AA4-47AF-A857-9FF01EC17349}" dt="2024-02-11T13:33:02.058" v="1025" actId="20577"/>
          <ac:spMkLst>
            <pc:docMk/>
            <pc:sldMk cId="1298400979" sldId="942"/>
            <ac:spMk id="8" creationId="{C5586D88-3E1A-AD0C-B612-81F0B5CE7661}"/>
          </ac:spMkLst>
        </pc:spChg>
      </pc:sldChg>
      <pc:sldChg chg="add">
        <pc:chgData name="Richard Ball" userId="c2c6c2dd-6ddc-437e-8cdd-d7a74390accc" providerId="ADAL" clId="{9E86A2AE-8AA4-47AF-A857-9FF01EC17349}" dt="2024-02-12T11:09:49.711" v="1039"/>
        <pc:sldMkLst>
          <pc:docMk/>
          <pc:sldMk cId="1484291157" sldId="943"/>
        </pc:sldMkLst>
      </pc:sldChg>
      <pc:sldChg chg="add del">
        <pc:chgData name="Richard Ball" userId="c2c6c2dd-6ddc-437e-8cdd-d7a74390accc" providerId="ADAL" clId="{9E86A2AE-8AA4-47AF-A857-9FF01EC17349}" dt="2024-02-12T11:19:22.043" v="1045" actId="47"/>
        <pc:sldMkLst>
          <pc:docMk/>
          <pc:sldMk cId="2179915144" sldId="944"/>
        </pc:sldMkLst>
      </pc:sldChg>
      <pc:sldChg chg="add ord">
        <pc:chgData name="Richard Ball" userId="c2c6c2dd-6ddc-437e-8cdd-d7a74390accc" providerId="ADAL" clId="{9E86A2AE-8AA4-47AF-A857-9FF01EC17349}" dt="2024-02-12T11:32:28.863" v="1051"/>
        <pc:sldMkLst>
          <pc:docMk/>
          <pc:sldMk cId="2410072209" sldId="944"/>
        </pc:sldMkLst>
      </pc:sldChg>
    </pc:docChg>
  </pc:docChgLst>
  <pc:docChgLst>
    <pc:chgData name="Richard Ball" userId="c2c6c2dd-6ddc-437e-8cdd-d7a74390accc" providerId="ADAL" clId="{927419C3-23AA-4878-9D6F-AD5E2D288BCF}"/>
    <pc:docChg chg="undo custSel addSld delSld modSld sldOrd">
      <pc:chgData name="Richard Ball" userId="c2c6c2dd-6ddc-437e-8cdd-d7a74390accc" providerId="ADAL" clId="{927419C3-23AA-4878-9D6F-AD5E2D288BCF}" dt="2023-03-21T15:33:22.713" v="3675"/>
      <pc:docMkLst>
        <pc:docMk/>
      </pc:docMkLst>
      <pc:sldChg chg="del">
        <pc:chgData name="Richard Ball" userId="c2c6c2dd-6ddc-437e-8cdd-d7a74390accc" providerId="ADAL" clId="{927419C3-23AA-4878-9D6F-AD5E2D288BCF}" dt="2023-03-11T08:59:41.736" v="0" actId="47"/>
        <pc:sldMkLst>
          <pc:docMk/>
          <pc:sldMk cId="3445742332" sldId="294"/>
        </pc:sldMkLst>
      </pc:sldChg>
      <pc:sldChg chg="del">
        <pc:chgData name="Richard Ball" userId="c2c6c2dd-6ddc-437e-8cdd-d7a74390accc" providerId="ADAL" clId="{927419C3-23AA-4878-9D6F-AD5E2D288BCF}" dt="2023-03-11T14:49:59.671" v="2965" actId="47"/>
        <pc:sldMkLst>
          <pc:docMk/>
          <pc:sldMk cId="2942817515" sldId="297"/>
        </pc:sldMkLst>
      </pc:sldChg>
      <pc:sldChg chg="delSp del">
        <pc:chgData name="Richard Ball" userId="c2c6c2dd-6ddc-437e-8cdd-d7a74390accc" providerId="ADAL" clId="{927419C3-23AA-4878-9D6F-AD5E2D288BCF}" dt="2023-03-11T10:14:51.653" v="1158" actId="47"/>
        <pc:sldMkLst>
          <pc:docMk/>
          <pc:sldMk cId="1838684257" sldId="300"/>
        </pc:sldMkLst>
        <pc:picChg chg="del">
          <ac:chgData name="Richard Ball" userId="c2c6c2dd-6ddc-437e-8cdd-d7a74390accc" providerId="ADAL" clId="{927419C3-23AA-4878-9D6F-AD5E2D288BCF}" dt="2023-03-11T09:27:23.920" v="244" actId="478"/>
          <ac:picMkLst>
            <pc:docMk/>
            <pc:sldMk cId="1838684257" sldId="300"/>
            <ac:picMk id="7" creationId="{00000000-0000-0000-0000-000000000000}"/>
          </ac:picMkLst>
        </pc:picChg>
      </pc:sldChg>
      <pc:sldChg chg="modSp mod modAnim">
        <pc:chgData name="Richard Ball" userId="c2c6c2dd-6ddc-437e-8cdd-d7a74390accc" providerId="ADAL" clId="{927419C3-23AA-4878-9D6F-AD5E2D288BCF}" dt="2023-03-21T08:00:22.781" v="3444" actId="14100"/>
        <pc:sldMkLst>
          <pc:docMk/>
          <pc:sldMk cId="1818380428" sldId="301"/>
        </pc:sldMkLst>
        <pc:spChg chg="mod">
          <ac:chgData name="Richard Ball" userId="c2c6c2dd-6ddc-437e-8cdd-d7a74390accc" providerId="ADAL" clId="{927419C3-23AA-4878-9D6F-AD5E2D288BCF}" dt="2023-03-11T14:09:06.653" v="2555" actId="1076"/>
          <ac:spMkLst>
            <pc:docMk/>
            <pc:sldMk cId="1818380428" sldId="301"/>
            <ac:spMk id="8" creationId="{00000000-0000-0000-0000-000000000000}"/>
          </ac:spMkLst>
        </pc:spChg>
        <pc:spChg chg="mod">
          <ac:chgData name="Richard Ball" userId="c2c6c2dd-6ddc-437e-8cdd-d7a74390accc" providerId="ADAL" clId="{927419C3-23AA-4878-9D6F-AD5E2D288BCF}" dt="2023-03-11T14:09:06.653" v="2555" actId="1076"/>
          <ac:spMkLst>
            <pc:docMk/>
            <pc:sldMk cId="1818380428" sldId="301"/>
            <ac:spMk id="11" creationId="{00000000-0000-0000-0000-000000000000}"/>
          </ac:spMkLst>
        </pc:spChg>
        <pc:spChg chg="mod">
          <ac:chgData name="Richard Ball" userId="c2c6c2dd-6ddc-437e-8cdd-d7a74390accc" providerId="ADAL" clId="{927419C3-23AA-4878-9D6F-AD5E2D288BCF}" dt="2023-03-11T14:09:06.653" v="2555" actId="1076"/>
          <ac:spMkLst>
            <pc:docMk/>
            <pc:sldMk cId="1818380428" sldId="301"/>
            <ac:spMk id="66" creationId="{00000000-0000-0000-0000-000000000000}"/>
          </ac:spMkLst>
        </pc:spChg>
        <pc:spChg chg="mod">
          <ac:chgData name="Richard Ball" userId="c2c6c2dd-6ddc-437e-8cdd-d7a74390accc" providerId="ADAL" clId="{927419C3-23AA-4878-9D6F-AD5E2D288BCF}" dt="2023-03-11T14:09:06.653" v="2555" actId="1076"/>
          <ac:spMkLst>
            <pc:docMk/>
            <pc:sldMk cId="1818380428" sldId="301"/>
            <ac:spMk id="69" creationId="{00000000-0000-0000-0000-000000000000}"/>
          </ac:spMkLst>
        </pc:spChg>
        <pc:spChg chg="mod">
          <ac:chgData name="Richard Ball" userId="c2c6c2dd-6ddc-437e-8cdd-d7a74390accc" providerId="ADAL" clId="{927419C3-23AA-4878-9D6F-AD5E2D288BCF}" dt="2023-03-11T14:09:06.653" v="2555" actId="1076"/>
          <ac:spMkLst>
            <pc:docMk/>
            <pc:sldMk cId="1818380428" sldId="301"/>
            <ac:spMk id="72" creationId="{00000000-0000-0000-0000-000000000000}"/>
          </ac:spMkLst>
        </pc:spChg>
        <pc:spChg chg="mod">
          <ac:chgData name="Richard Ball" userId="c2c6c2dd-6ddc-437e-8cdd-d7a74390accc" providerId="ADAL" clId="{927419C3-23AA-4878-9D6F-AD5E2D288BCF}" dt="2023-03-11T14:09:06.653" v="2555" actId="1076"/>
          <ac:spMkLst>
            <pc:docMk/>
            <pc:sldMk cId="1818380428" sldId="301"/>
            <ac:spMk id="75" creationId="{00000000-0000-0000-0000-000000000000}"/>
          </ac:spMkLst>
        </pc:spChg>
        <pc:spChg chg="mod">
          <ac:chgData name="Richard Ball" userId="c2c6c2dd-6ddc-437e-8cdd-d7a74390accc" providerId="ADAL" clId="{927419C3-23AA-4878-9D6F-AD5E2D288BCF}" dt="2023-03-21T08:00:22.781" v="3444" actId="14100"/>
          <ac:spMkLst>
            <pc:docMk/>
            <pc:sldMk cId="1818380428" sldId="301"/>
            <ac:spMk id="77" creationId="{00000000-0000-0000-0000-000000000000}"/>
          </ac:spMkLst>
        </pc:spChg>
        <pc:spChg chg="mod">
          <ac:chgData name="Richard Ball" userId="c2c6c2dd-6ddc-437e-8cdd-d7a74390accc" providerId="ADAL" clId="{927419C3-23AA-4878-9D6F-AD5E2D288BCF}" dt="2023-03-11T14:09:06.653" v="2555" actId="1076"/>
          <ac:spMkLst>
            <pc:docMk/>
            <pc:sldMk cId="1818380428" sldId="301"/>
            <ac:spMk id="80" creationId="{00000000-0000-0000-0000-000000000000}"/>
          </ac:spMkLst>
        </pc:spChg>
        <pc:spChg chg="mod">
          <ac:chgData name="Richard Ball" userId="c2c6c2dd-6ddc-437e-8cdd-d7a74390accc" providerId="ADAL" clId="{927419C3-23AA-4878-9D6F-AD5E2D288BCF}" dt="2023-03-11T14:09:06.653" v="2555" actId="1076"/>
          <ac:spMkLst>
            <pc:docMk/>
            <pc:sldMk cId="1818380428" sldId="301"/>
            <ac:spMk id="82" creationId="{00000000-0000-0000-0000-000000000000}"/>
          </ac:spMkLst>
        </pc:spChg>
        <pc:spChg chg="mod">
          <ac:chgData name="Richard Ball" userId="c2c6c2dd-6ddc-437e-8cdd-d7a74390accc" providerId="ADAL" clId="{927419C3-23AA-4878-9D6F-AD5E2D288BCF}" dt="2023-03-11T14:09:06.653" v="2555" actId="1076"/>
          <ac:spMkLst>
            <pc:docMk/>
            <pc:sldMk cId="1818380428" sldId="301"/>
            <ac:spMk id="83" creationId="{00000000-0000-0000-0000-000000000000}"/>
          </ac:spMkLst>
        </pc:spChg>
        <pc:grpChg chg="mod">
          <ac:chgData name="Richard Ball" userId="c2c6c2dd-6ddc-437e-8cdd-d7a74390accc" providerId="ADAL" clId="{927419C3-23AA-4878-9D6F-AD5E2D288BCF}" dt="2023-03-11T14:09:06.653" v="2555" actId="1076"/>
          <ac:grpSpMkLst>
            <pc:docMk/>
            <pc:sldMk cId="1818380428" sldId="301"/>
            <ac:grpSpMk id="3" creationId="{00000000-0000-0000-0000-000000000000}"/>
          </ac:grpSpMkLst>
        </pc:grpChg>
        <pc:grpChg chg="mod">
          <ac:chgData name="Richard Ball" userId="c2c6c2dd-6ddc-437e-8cdd-d7a74390accc" providerId="ADAL" clId="{927419C3-23AA-4878-9D6F-AD5E2D288BCF}" dt="2023-03-11T14:09:06.653" v="2555" actId="1076"/>
          <ac:grpSpMkLst>
            <pc:docMk/>
            <pc:sldMk cId="1818380428" sldId="301"/>
            <ac:grpSpMk id="10" creationId="{00000000-0000-0000-0000-000000000000}"/>
          </ac:grpSpMkLst>
        </pc:grpChg>
        <pc:grpChg chg="mod">
          <ac:chgData name="Richard Ball" userId="c2c6c2dd-6ddc-437e-8cdd-d7a74390accc" providerId="ADAL" clId="{927419C3-23AA-4878-9D6F-AD5E2D288BCF}" dt="2023-03-11T14:09:06.653" v="2555" actId="1076"/>
          <ac:grpSpMkLst>
            <pc:docMk/>
            <pc:sldMk cId="1818380428" sldId="301"/>
            <ac:grpSpMk id="14" creationId="{00000000-0000-0000-0000-000000000000}"/>
          </ac:grpSpMkLst>
        </pc:grpChg>
        <pc:grpChg chg="mod">
          <ac:chgData name="Richard Ball" userId="c2c6c2dd-6ddc-437e-8cdd-d7a74390accc" providerId="ADAL" clId="{927419C3-23AA-4878-9D6F-AD5E2D288BCF}" dt="2023-03-11T14:09:06.653" v="2555" actId="1076"/>
          <ac:grpSpMkLst>
            <pc:docMk/>
            <pc:sldMk cId="1818380428" sldId="301"/>
            <ac:grpSpMk id="65" creationId="{00000000-0000-0000-0000-000000000000}"/>
          </ac:grpSpMkLst>
        </pc:grpChg>
        <pc:grpChg chg="mod">
          <ac:chgData name="Richard Ball" userId="c2c6c2dd-6ddc-437e-8cdd-d7a74390accc" providerId="ADAL" clId="{927419C3-23AA-4878-9D6F-AD5E2D288BCF}" dt="2023-03-11T14:09:06.653" v="2555" actId="1076"/>
          <ac:grpSpMkLst>
            <pc:docMk/>
            <pc:sldMk cId="1818380428" sldId="301"/>
            <ac:grpSpMk id="68" creationId="{00000000-0000-0000-0000-000000000000}"/>
          </ac:grpSpMkLst>
        </pc:grpChg>
        <pc:grpChg chg="mod">
          <ac:chgData name="Richard Ball" userId="c2c6c2dd-6ddc-437e-8cdd-d7a74390accc" providerId="ADAL" clId="{927419C3-23AA-4878-9D6F-AD5E2D288BCF}" dt="2023-03-11T14:09:06.653" v="2555" actId="1076"/>
          <ac:grpSpMkLst>
            <pc:docMk/>
            <pc:sldMk cId="1818380428" sldId="301"/>
            <ac:grpSpMk id="71" creationId="{00000000-0000-0000-0000-000000000000}"/>
          </ac:grpSpMkLst>
        </pc:grpChg>
        <pc:grpChg chg="mod">
          <ac:chgData name="Richard Ball" userId="c2c6c2dd-6ddc-437e-8cdd-d7a74390accc" providerId="ADAL" clId="{927419C3-23AA-4878-9D6F-AD5E2D288BCF}" dt="2023-03-11T14:09:06.653" v="2555" actId="1076"/>
          <ac:grpSpMkLst>
            <pc:docMk/>
            <pc:sldMk cId="1818380428" sldId="301"/>
            <ac:grpSpMk id="76" creationId="{00000000-0000-0000-0000-000000000000}"/>
          </ac:grpSpMkLst>
        </pc:grpChg>
        <pc:grpChg chg="mod">
          <ac:chgData name="Richard Ball" userId="c2c6c2dd-6ddc-437e-8cdd-d7a74390accc" providerId="ADAL" clId="{927419C3-23AA-4878-9D6F-AD5E2D288BCF}" dt="2023-03-11T14:09:06.653" v="2555" actId="1076"/>
          <ac:grpSpMkLst>
            <pc:docMk/>
            <pc:sldMk cId="1818380428" sldId="301"/>
            <ac:grpSpMk id="78" creationId="{00000000-0000-0000-0000-000000000000}"/>
          </ac:grpSpMkLst>
        </pc:grpChg>
        <pc:grpChg chg="mod">
          <ac:chgData name="Richard Ball" userId="c2c6c2dd-6ddc-437e-8cdd-d7a74390accc" providerId="ADAL" clId="{927419C3-23AA-4878-9D6F-AD5E2D288BCF}" dt="2023-03-11T14:09:06.653" v="2555" actId="1076"/>
          <ac:grpSpMkLst>
            <pc:docMk/>
            <pc:sldMk cId="1818380428" sldId="301"/>
            <ac:grpSpMk id="81" creationId="{00000000-0000-0000-0000-000000000000}"/>
          </ac:grpSpMkLst>
        </pc:grpChg>
        <pc:picChg chg="mod">
          <ac:chgData name="Richard Ball" userId="c2c6c2dd-6ddc-437e-8cdd-d7a74390accc" providerId="ADAL" clId="{927419C3-23AA-4878-9D6F-AD5E2D288BCF}" dt="2023-03-11T14:09:06.653" v="2555" actId="1076"/>
          <ac:picMkLst>
            <pc:docMk/>
            <pc:sldMk cId="1818380428" sldId="301"/>
            <ac:picMk id="32" creationId="{00000000-0000-0000-0000-000000000000}"/>
          </ac:picMkLst>
        </pc:picChg>
        <pc:picChg chg="mod">
          <ac:chgData name="Richard Ball" userId="c2c6c2dd-6ddc-437e-8cdd-d7a74390accc" providerId="ADAL" clId="{927419C3-23AA-4878-9D6F-AD5E2D288BCF}" dt="2023-03-11T14:09:06.653" v="2555" actId="1076"/>
          <ac:picMkLst>
            <pc:docMk/>
            <pc:sldMk cId="1818380428" sldId="301"/>
            <ac:picMk id="33" creationId="{00000000-0000-0000-0000-000000000000}"/>
          </ac:picMkLst>
        </pc:picChg>
        <pc:picChg chg="mod">
          <ac:chgData name="Richard Ball" userId="c2c6c2dd-6ddc-437e-8cdd-d7a74390accc" providerId="ADAL" clId="{927419C3-23AA-4878-9D6F-AD5E2D288BCF}" dt="2023-03-11T14:09:06.653" v="2555" actId="1076"/>
          <ac:picMkLst>
            <pc:docMk/>
            <pc:sldMk cId="1818380428" sldId="301"/>
            <ac:picMk id="34" creationId="{00000000-0000-0000-0000-000000000000}"/>
          </ac:picMkLst>
        </pc:picChg>
        <pc:picChg chg="mod">
          <ac:chgData name="Richard Ball" userId="c2c6c2dd-6ddc-437e-8cdd-d7a74390accc" providerId="ADAL" clId="{927419C3-23AA-4878-9D6F-AD5E2D288BCF}" dt="2023-03-11T14:09:06.653" v="2555" actId="1076"/>
          <ac:picMkLst>
            <pc:docMk/>
            <pc:sldMk cId="1818380428" sldId="301"/>
            <ac:picMk id="36" creationId="{00000000-0000-0000-0000-000000000000}"/>
          </ac:picMkLst>
        </pc:picChg>
        <pc:picChg chg="mod">
          <ac:chgData name="Richard Ball" userId="c2c6c2dd-6ddc-437e-8cdd-d7a74390accc" providerId="ADAL" clId="{927419C3-23AA-4878-9D6F-AD5E2D288BCF}" dt="2023-03-11T14:09:06.653" v="2555" actId="1076"/>
          <ac:picMkLst>
            <pc:docMk/>
            <pc:sldMk cId="1818380428" sldId="301"/>
            <ac:picMk id="37" creationId="{00000000-0000-0000-0000-000000000000}"/>
          </ac:picMkLst>
        </pc:picChg>
        <pc:picChg chg="mod">
          <ac:chgData name="Richard Ball" userId="c2c6c2dd-6ddc-437e-8cdd-d7a74390accc" providerId="ADAL" clId="{927419C3-23AA-4878-9D6F-AD5E2D288BCF}" dt="2023-03-11T14:09:06.653" v="2555" actId="1076"/>
          <ac:picMkLst>
            <pc:docMk/>
            <pc:sldMk cId="1818380428" sldId="301"/>
            <ac:picMk id="51" creationId="{00000000-0000-0000-0000-000000000000}"/>
          </ac:picMkLst>
        </pc:picChg>
        <pc:picChg chg="mod">
          <ac:chgData name="Richard Ball" userId="c2c6c2dd-6ddc-437e-8cdd-d7a74390accc" providerId="ADAL" clId="{927419C3-23AA-4878-9D6F-AD5E2D288BCF}" dt="2023-03-11T14:09:06.653" v="2555" actId="1076"/>
          <ac:picMkLst>
            <pc:docMk/>
            <pc:sldMk cId="1818380428" sldId="301"/>
            <ac:picMk id="52" creationId="{00000000-0000-0000-0000-000000000000}"/>
          </ac:picMkLst>
        </pc:picChg>
        <pc:picChg chg="mod">
          <ac:chgData name="Richard Ball" userId="c2c6c2dd-6ddc-437e-8cdd-d7a74390accc" providerId="ADAL" clId="{927419C3-23AA-4878-9D6F-AD5E2D288BCF}" dt="2023-03-11T14:09:06.653" v="2555" actId="1076"/>
          <ac:picMkLst>
            <pc:docMk/>
            <pc:sldMk cId="1818380428" sldId="301"/>
            <ac:picMk id="53" creationId="{00000000-0000-0000-0000-000000000000}"/>
          </ac:picMkLst>
        </pc:picChg>
        <pc:picChg chg="mod">
          <ac:chgData name="Richard Ball" userId="c2c6c2dd-6ddc-437e-8cdd-d7a74390accc" providerId="ADAL" clId="{927419C3-23AA-4878-9D6F-AD5E2D288BCF}" dt="2023-03-11T14:09:06.653" v="2555" actId="1076"/>
          <ac:picMkLst>
            <pc:docMk/>
            <pc:sldMk cId="1818380428" sldId="301"/>
            <ac:picMk id="54" creationId="{00000000-0000-0000-0000-000000000000}"/>
          </ac:picMkLst>
        </pc:picChg>
        <pc:cxnChg chg="mod">
          <ac:chgData name="Richard Ball" userId="c2c6c2dd-6ddc-437e-8cdd-d7a74390accc" providerId="ADAL" clId="{927419C3-23AA-4878-9D6F-AD5E2D288BCF}" dt="2023-03-11T14:09:06.653" v="2555" actId="1076"/>
          <ac:cxnSpMkLst>
            <pc:docMk/>
            <pc:sldMk cId="1818380428" sldId="301"/>
            <ac:cxnSpMk id="13" creationId="{00000000-0000-0000-0000-000000000000}"/>
          </ac:cxnSpMkLst>
        </pc:cxnChg>
        <pc:cxnChg chg="mod">
          <ac:chgData name="Richard Ball" userId="c2c6c2dd-6ddc-437e-8cdd-d7a74390accc" providerId="ADAL" clId="{927419C3-23AA-4878-9D6F-AD5E2D288BCF}" dt="2023-03-11T14:09:06.653" v="2555" actId="1076"/>
          <ac:cxnSpMkLst>
            <pc:docMk/>
            <pc:sldMk cId="1818380428" sldId="301"/>
            <ac:cxnSpMk id="30" creationId="{00000000-0000-0000-0000-000000000000}"/>
          </ac:cxnSpMkLst>
        </pc:cxnChg>
        <pc:cxnChg chg="mod">
          <ac:chgData name="Richard Ball" userId="c2c6c2dd-6ddc-437e-8cdd-d7a74390accc" providerId="ADAL" clId="{927419C3-23AA-4878-9D6F-AD5E2D288BCF}" dt="2023-03-11T14:09:06.653" v="2555" actId="1076"/>
          <ac:cxnSpMkLst>
            <pc:docMk/>
            <pc:sldMk cId="1818380428" sldId="301"/>
            <ac:cxnSpMk id="67" creationId="{00000000-0000-0000-0000-000000000000}"/>
          </ac:cxnSpMkLst>
        </pc:cxnChg>
        <pc:cxnChg chg="mod">
          <ac:chgData name="Richard Ball" userId="c2c6c2dd-6ddc-437e-8cdd-d7a74390accc" providerId="ADAL" clId="{927419C3-23AA-4878-9D6F-AD5E2D288BCF}" dt="2023-03-11T14:09:06.653" v="2555" actId="1076"/>
          <ac:cxnSpMkLst>
            <pc:docMk/>
            <pc:sldMk cId="1818380428" sldId="301"/>
            <ac:cxnSpMk id="70" creationId="{00000000-0000-0000-0000-000000000000}"/>
          </ac:cxnSpMkLst>
        </pc:cxnChg>
        <pc:cxnChg chg="mod">
          <ac:chgData name="Richard Ball" userId="c2c6c2dd-6ddc-437e-8cdd-d7a74390accc" providerId="ADAL" clId="{927419C3-23AA-4878-9D6F-AD5E2D288BCF}" dt="2023-03-11T14:09:06.653" v="2555" actId="1076"/>
          <ac:cxnSpMkLst>
            <pc:docMk/>
            <pc:sldMk cId="1818380428" sldId="301"/>
            <ac:cxnSpMk id="73" creationId="{00000000-0000-0000-0000-000000000000}"/>
          </ac:cxnSpMkLst>
        </pc:cxnChg>
        <pc:cxnChg chg="mod">
          <ac:chgData name="Richard Ball" userId="c2c6c2dd-6ddc-437e-8cdd-d7a74390accc" providerId="ADAL" clId="{927419C3-23AA-4878-9D6F-AD5E2D288BCF}" dt="2023-03-11T14:09:06.653" v="2555" actId="1076"/>
          <ac:cxnSpMkLst>
            <pc:docMk/>
            <pc:sldMk cId="1818380428" sldId="301"/>
            <ac:cxnSpMk id="79" creationId="{00000000-0000-0000-0000-000000000000}"/>
          </ac:cxnSpMkLst>
        </pc:cxnChg>
      </pc:sldChg>
      <pc:sldChg chg="del">
        <pc:chgData name="Richard Ball" userId="c2c6c2dd-6ddc-437e-8cdd-d7a74390accc" providerId="ADAL" clId="{927419C3-23AA-4878-9D6F-AD5E2D288BCF}" dt="2023-03-11T14:49:59.671" v="2965" actId="47"/>
        <pc:sldMkLst>
          <pc:docMk/>
          <pc:sldMk cId="789635717" sldId="321"/>
        </pc:sldMkLst>
      </pc:sldChg>
      <pc:sldChg chg="del">
        <pc:chgData name="Richard Ball" userId="c2c6c2dd-6ddc-437e-8cdd-d7a74390accc" providerId="ADAL" clId="{927419C3-23AA-4878-9D6F-AD5E2D288BCF}" dt="2023-03-11T14:49:59.671" v="2965" actId="47"/>
        <pc:sldMkLst>
          <pc:docMk/>
          <pc:sldMk cId="2502545116" sldId="322"/>
        </pc:sldMkLst>
      </pc:sldChg>
      <pc:sldChg chg="del">
        <pc:chgData name="Richard Ball" userId="c2c6c2dd-6ddc-437e-8cdd-d7a74390accc" providerId="ADAL" clId="{927419C3-23AA-4878-9D6F-AD5E2D288BCF}" dt="2023-03-11T14:49:59.671" v="2965" actId="47"/>
        <pc:sldMkLst>
          <pc:docMk/>
          <pc:sldMk cId="3455809615" sldId="323"/>
        </pc:sldMkLst>
      </pc:sldChg>
      <pc:sldChg chg="del">
        <pc:chgData name="Richard Ball" userId="c2c6c2dd-6ddc-437e-8cdd-d7a74390accc" providerId="ADAL" clId="{927419C3-23AA-4878-9D6F-AD5E2D288BCF}" dt="2023-03-11T14:49:59.671" v="2965" actId="47"/>
        <pc:sldMkLst>
          <pc:docMk/>
          <pc:sldMk cId="1515684084" sldId="324"/>
        </pc:sldMkLst>
      </pc:sldChg>
      <pc:sldChg chg="del">
        <pc:chgData name="Richard Ball" userId="c2c6c2dd-6ddc-437e-8cdd-d7a74390accc" providerId="ADAL" clId="{927419C3-23AA-4878-9D6F-AD5E2D288BCF}" dt="2023-03-11T14:49:59.671" v="2965" actId="47"/>
        <pc:sldMkLst>
          <pc:docMk/>
          <pc:sldMk cId="2372786902" sldId="325"/>
        </pc:sldMkLst>
      </pc:sldChg>
      <pc:sldChg chg="del">
        <pc:chgData name="Richard Ball" userId="c2c6c2dd-6ddc-437e-8cdd-d7a74390accc" providerId="ADAL" clId="{927419C3-23AA-4878-9D6F-AD5E2D288BCF}" dt="2023-03-11T14:49:59.671" v="2965" actId="47"/>
        <pc:sldMkLst>
          <pc:docMk/>
          <pc:sldMk cId="1516099834" sldId="326"/>
        </pc:sldMkLst>
      </pc:sldChg>
      <pc:sldChg chg="del">
        <pc:chgData name="Richard Ball" userId="c2c6c2dd-6ddc-437e-8cdd-d7a74390accc" providerId="ADAL" clId="{927419C3-23AA-4878-9D6F-AD5E2D288BCF}" dt="2023-03-11T14:49:59.671" v="2965" actId="47"/>
        <pc:sldMkLst>
          <pc:docMk/>
          <pc:sldMk cId="1943241841" sldId="327"/>
        </pc:sldMkLst>
      </pc:sldChg>
      <pc:sldChg chg="del">
        <pc:chgData name="Richard Ball" userId="c2c6c2dd-6ddc-437e-8cdd-d7a74390accc" providerId="ADAL" clId="{927419C3-23AA-4878-9D6F-AD5E2D288BCF}" dt="2023-03-11T14:49:59.671" v="2965" actId="47"/>
        <pc:sldMkLst>
          <pc:docMk/>
          <pc:sldMk cId="1305522959" sldId="328"/>
        </pc:sldMkLst>
      </pc:sldChg>
      <pc:sldChg chg="del">
        <pc:chgData name="Richard Ball" userId="c2c6c2dd-6ddc-437e-8cdd-d7a74390accc" providerId="ADAL" clId="{927419C3-23AA-4878-9D6F-AD5E2D288BCF}" dt="2023-03-11T14:49:59.671" v="2965" actId="47"/>
        <pc:sldMkLst>
          <pc:docMk/>
          <pc:sldMk cId="1706215071" sldId="329"/>
        </pc:sldMkLst>
      </pc:sldChg>
      <pc:sldChg chg="del">
        <pc:chgData name="Richard Ball" userId="c2c6c2dd-6ddc-437e-8cdd-d7a74390accc" providerId="ADAL" clId="{927419C3-23AA-4878-9D6F-AD5E2D288BCF}" dt="2023-03-11T14:49:59.671" v="2965" actId="47"/>
        <pc:sldMkLst>
          <pc:docMk/>
          <pc:sldMk cId="1156588756" sldId="330"/>
        </pc:sldMkLst>
      </pc:sldChg>
      <pc:sldChg chg="del">
        <pc:chgData name="Richard Ball" userId="c2c6c2dd-6ddc-437e-8cdd-d7a74390accc" providerId="ADAL" clId="{927419C3-23AA-4878-9D6F-AD5E2D288BCF}" dt="2023-03-11T14:49:59.671" v="2965" actId="47"/>
        <pc:sldMkLst>
          <pc:docMk/>
          <pc:sldMk cId="1698229191" sldId="331"/>
        </pc:sldMkLst>
      </pc:sldChg>
      <pc:sldChg chg="del">
        <pc:chgData name="Richard Ball" userId="c2c6c2dd-6ddc-437e-8cdd-d7a74390accc" providerId="ADAL" clId="{927419C3-23AA-4878-9D6F-AD5E2D288BCF}" dt="2023-03-11T14:49:59.671" v="2965" actId="47"/>
        <pc:sldMkLst>
          <pc:docMk/>
          <pc:sldMk cId="3382447855" sldId="332"/>
        </pc:sldMkLst>
      </pc:sldChg>
      <pc:sldChg chg="del">
        <pc:chgData name="Richard Ball" userId="c2c6c2dd-6ddc-437e-8cdd-d7a74390accc" providerId="ADAL" clId="{927419C3-23AA-4878-9D6F-AD5E2D288BCF}" dt="2023-03-11T14:49:59.671" v="2965" actId="47"/>
        <pc:sldMkLst>
          <pc:docMk/>
          <pc:sldMk cId="1020937765" sldId="333"/>
        </pc:sldMkLst>
      </pc:sldChg>
      <pc:sldChg chg="del">
        <pc:chgData name="Richard Ball" userId="c2c6c2dd-6ddc-437e-8cdd-d7a74390accc" providerId="ADAL" clId="{927419C3-23AA-4878-9D6F-AD5E2D288BCF}" dt="2023-03-11T14:49:59.671" v="2965" actId="47"/>
        <pc:sldMkLst>
          <pc:docMk/>
          <pc:sldMk cId="701229639" sldId="334"/>
        </pc:sldMkLst>
      </pc:sldChg>
      <pc:sldChg chg="del">
        <pc:chgData name="Richard Ball" userId="c2c6c2dd-6ddc-437e-8cdd-d7a74390accc" providerId="ADAL" clId="{927419C3-23AA-4878-9D6F-AD5E2D288BCF}" dt="2023-03-11T14:49:59.671" v="2965" actId="47"/>
        <pc:sldMkLst>
          <pc:docMk/>
          <pc:sldMk cId="3891154382" sldId="335"/>
        </pc:sldMkLst>
      </pc:sldChg>
      <pc:sldChg chg="del">
        <pc:chgData name="Richard Ball" userId="c2c6c2dd-6ddc-437e-8cdd-d7a74390accc" providerId="ADAL" clId="{927419C3-23AA-4878-9D6F-AD5E2D288BCF}" dt="2023-03-11T14:49:59.671" v="2965" actId="47"/>
        <pc:sldMkLst>
          <pc:docMk/>
          <pc:sldMk cId="2181222119" sldId="336"/>
        </pc:sldMkLst>
      </pc:sldChg>
      <pc:sldChg chg="del">
        <pc:chgData name="Richard Ball" userId="c2c6c2dd-6ddc-437e-8cdd-d7a74390accc" providerId="ADAL" clId="{927419C3-23AA-4878-9D6F-AD5E2D288BCF}" dt="2023-03-11T14:49:59.671" v="2965" actId="47"/>
        <pc:sldMkLst>
          <pc:docMk/>
          <pc:sldMk cId="2572156998" sldId="337"/>
        </pc:sldMkLst>
      </pc:sldChg>
      <pc:sldChg chg="del">
        <pc:chgData name="Richard Ball" userId="c2c6c2dd-6ddc-437e-8cdd-d7a74390accc" providerId="ADAL" clId="{927419C3-23AA-4878-9D6F-AD5E2D288BCF}" dt="2023-03-11T14:49:59.671" v="2965" actId="47"/>
        <pc:sldMkLst>
          <pc:docMk/>
          <pc:sldMk cId="2462650376" sldId="338"/>
        </pc:sldMkLst>
      </pc:sldChg>
      <pc:sldChg chg="del">
        <pc:chgData name="Richard Ball" userId="c2c6c2dd-6ddc-437e-8cdd-d7a74390accc" providerId="ADAL" clId="{927419C3-23AA-4878-9D6F-AD5E2D288BCF}" dt="2023-03-11T14:49:59.671" v="2965" actId="47"/>
        <pc:sldMkLst>
          <pc:docMk/>
          <pc:sldMk cId="723036790" sldId="339"/>
        </pc:sldMkLst>
      </pc:sldChg>
      <pc:sldChg chg="del">
        <pc:chgData name="Richard Ball" userId="c2c6c2dd-6ddc-437e-8cdd-d7a74390accc" providerId="ADAL" clId="{927419C3-23AA-4878-9D6F-AD5E2D288BCF}" dt="2023-03-11T14:49:59.671" v="2965" actId="47"/>
        <pc:sldMkLst>
          <pc:docMk/>
          <pc:sldMk cId="1047917174" sldId="340"/>
        </pc:sldMkLst>
      </pc:sldChg>
      <pc:sldChg chg="del">
        <pc:chgData name="Richard Ball" userId="c2c6c2dd-6ddc-437e-8cdd-d7a74390accc" providerId="ADAL" clId="{927419C3-23AA-4878-9D6F-AD5E2D288BCF}" dt="2023-03-11T14:49:59.671" v="2965" actId="47"/>
        <pc:sldMkLst>
          <pc:docMk/>
          <pc:sldMk cId="1723615566" sldId="341"/>
        </pc:sldMkLst>
      </pc:sldChg>
      <pc:sldChg chg="del">
        <pc:chgData name="Richard Ball" userId="c2c6c2dd-6ddc-437e-8cdd-d7a74390accc" providerId="ADAL" clId="{927419C3-23AA-4878-9D6F-AD5E2D288BCF}" dt="2023-03-11T14:49:59.671" v="2965" actId="47"/>
        <pc:sldMkLst>
          <pc:docMk/>
          <pc:sldMk cId="251252217" sldId="342"/>
        </pc:sldMkLst>
      </pc:sldChg>
      <pc:sldChg chg="del">
        <pc:chgData name="Richard Ball" userId="c2c6c2dd-6ddc-437e-8cdd-d7a74390accc" providerId="ADAL" clId="{927419C3-23AA-4878-9D6F-AD5E2D288BCF}" dt="2023-03-11T14:49:59.671" v="2965" actId="47"/>
        <pc:sldMkLst>
          <pc:docMk/>
          <pc:sldMk cId="4158778532" sldId="343"/>
        </pc:sldMkLst>
      </pc:sldChg>
      <pc:sldChg chg="del">
        <pc:chgData name="Richard Ball" userId="c2c6c2dd-6ddc-437e-8cdd-d7a74390accc" providerId="ADAL" clId="{927419C3-23AA-4878-9D6F-AD5E2D288BCF}" dt="2023-03-11T14:49:59.671" v="2965" actId="47"/>
        <pc:sldMkLst>
          <pc:docMk/>
          <pc:sldMk cId="949118303" sldId="344"/>
        </pc:sldMkLst>
      </pc:sldChg>
      <pc:sldChg chg="del">
        <pc:chgData name="Richard Ball" userId="c2c6c2dd-6ddc-437e-8cdd-d7a74390accc" providerId="ADAL" clId="{927419C3-23AA-4878-9D6F-AD5E2D288BCF}" dt="2023-03-11T14:49:59.671" v="2965" actId="47"/>
        <pc:sldMkLst>
          <pc:docMk/>
          <pc:sldMk cId="753329613" sldId="345"/>
        </pc:sldMkLst>
      </pc:sldChg>
      <pc:sldChg chg="del">
        <pc:chgData name="Richard Ball" userId="c2c6c2dd-6ddc-437e-8cdd-d7a74390accc" providerId="ADAL" clId="{927419C3-23AA-4878-9D6F-AD5E2D288BCF}" dt="2023-03-11T14:49:59.671" v="2965" actId="47"/>
        <pc:sldMkLst>
          <pc:docMk/>
          <pc:sldMk cId="1900114384" sldId="346"/>
        </pc:sldMkLst>
      </pc:sldChg>
      <pc:sldChg chg="del">
        <pc:chgData name="Richard Ball" userId="c2c6c2dd-6ddc-437e-8cdd-d7a74390accc" providerId="ADAL" clId="{927419C3-23AA-4878-9D6F-AD5E2D288BCF}" dt="2023-03-11T14:49:59.671" v="2965" actId="47"/>
        <pc:sldMkLst>
          <pc:docMk/>
          <pc:sldMk cId="2665514166" sldId="347"/>
        </pc:sldMkLst>
      </pc:sldChg>
      <pc:sldChg chg="del">
        <pc:chgData name="Richard Ball" userId="c2c6c2dd-6ddc-437e-8cdd-d7a74390accc" providerId="ADAL" clId="{927419C3-23AA-4878-9D6F-AD5E2D288BCF}" dt="2023-03-11T14:49:59.671" v="2965" actId="47"/>
        <pc:sldMkLst>
          <pc:docMk/>
          <pc:sldMk cId="2587575706" sldId="348"/>
        </pc:sldMkLst>
      </pc:sldChg>
      <pc:sldChg chg="del">
        <pc:chgData name="Richard Ball" userId="c2c6c2dd-6ddc-437e-8cdd-d7a74390accc" providerId="ADAL" clId="{927419C3-23AA-4878-9D6F-AD5E2D288BCF}" dt="2023-03-11T14:49:59.671" v="2965" actId="47"/>
        <pc:sldMkLst>
          <pc:docMk/>
          <pc:sldMk cId="733637453" sldId="349"/>
        </pc:sldMkLst>
      </pc:sldChg>
      <pc:sldChg chg="del">
        <pc:chgData name="Richard Ball" userId="c2c6c2dd-6ddc-437e-8cdd-d7a74390accc" providerId="ADAL" clId="{927419C3-23AA-4878-9D6F-AD5E2D288BCF}" dt="2023-03-11T14:49:59.671" v="2965" actId="47"/>
        <pc:sldMkLst>
          <pc:docMk/>
          <pc:sldMk cId="601153769" sldId="350"/>
        </pc:sldMkLst>
      </pc:sldChg>
      <pc:sldChg chg="del">
        <pc:chgData name="Richard Ball" userId="c2c6c2dd-6ddc-437e-8cdd-d7a74390accc" providerId="ADAL" clId="{927419C3-23AA-4878-9D6F-AD5E2D288BCF}" dt="2023-03-11T14:49:59.671" v="2965" actId="47"/>
        <pc:sldMkLst>
          <pc:docMk/>
          <pc:sldMk cId="4064003189" sldId="351"/>
        </pc:sldMkLst>
      </pc:sldChg>
      <pc:sldChg chg="del">
        <pc:chgData name="Richard Ball" userId="c2c6c2dd-6ddc-437e-8cdd-d7a74390accc" providerId="ADAL" clId="{927419C3-23AA-4878-9D6F-AD5E2D288BCF}" dt="2023-03-11T14:49:59.671" v="2965" actId="47"/>
        <pc:sldMkLst>
          <pc:docMk/>
          <pc:sldMk cId="704783607" sldId="352"/>
        </pc:sldMkLst>
      </pc:sldChg>
      <pc:sldChg chg="del">
        <pc:chgData name="Richard Ball" userId="c2c6c2dd-6ddc-437e-8cdd-d7a74390accc" providerId="ADAL" clId="{927419C3-23AA-4878-9D6F-AD5E2D288BCF}" dt="2023-03-11T14:49:59.671" v="2965" actId="47"/>
        <pc:sldMkLst>
          <pc:docMk/>
          <pc:sldMk cId="3175947523" sldId="353"/>
        </pc:sldMkLst>
      </pc:sldChg>
      <pc:sldChg chg="del">
        <pc:chgData name="Richard Ball" userId="c2c6c2dd-6ddc-437e-8cdd-d7a74390accc" providerId="ADAL" clId="{927419C3-23AA-4878-9D6F-AD5E2D288BCF}" dt="2023-03-11T14:49:59.671" v="2965" actId="47"/>
        <pc:sldMkLst>
          <pc:docMk/>
          <pc:sldMk cId="1213196181" sldId="354"/>
        </pc:sldMkLst>
      </pc:sldChg>
      <pc:sldChg chg="del">
        <pc:chgData name="Richard Ball" userId="c2c6c2dd-6ddc-437e-8cdd-d7a74390accc" providerId="ADAL" clId="{927419C3-23AA-4878-9D6F-AD5E2D288BCF}" dt="2023-03-11T14:49:59.671" v="2965" actId="47"/>
        <pc:sldMkLst>
          <pc:docMk/>
          <pc:sldMk cId="149112930" sldId="355"/>
        </pc:sldMkLst>
      </pc:sldChg>
      <pc:sldChg chg="del">
        <pc:chgData name="Richard Ball" userId="c2c6c2dd-6ddc-437e-8cdd-d7a74390accc" providerId="ADAL" clId="{927419C3-23AA-4878-9D6F-AD5E2D288BCF}" dt="2023-03-11T14:49:59.671" v="2965" actId="47"/>
        <pc:sldMkLst>
          <pc:docMk/>
          <pc:sldMk cId="764212420" sldId="356"/>
        </pc:sldMkLst>
      </pc:sldChg>
      <pc:sldChg chg="del">
        <pc:chgData name="Richard Ball" userId="c2c6c2dd-6ddc-437e-8cdd-d7a74390accc" providerId="ADAL" clId="{927419C3-23AA-4878-9D6F-AD5E2D288BCF}" dt="2023-03-11T14:49:59.671" v="2965" actId="47"/>
        <pc:sldMkLst>
          <pc:docMk/>
          <pc:sldMk cId="2477963160" sldId="359"/>
        </pc:sldMkLst>
      </pc:sldChg>
      <pc:sldChg chg="del">
        <pc:chgData name="Richard Ball" userId="c2c6c2dd-6ddc-437e-8cdd-d7a74390accc" providerId="ADAL" clId="{927419C3-23AA-4878-9D6F-AD5E2D288BCF}" dt="2023-03-11T14:49:59.671" v="2965" actId="47"/>
        <pc:sldMkLst>
          <pc:docMk/>
          <pc:sldMk cId="2270717845" sldId="360"/>
        </pc:sldMkLst>
      </pc:sldChg>
      <pc:sldChg chg="addSp delSp modSp add del mod ord">
        <pc:chgData name="Richard Ball" userId="c2c6c2dd-6ddc-437e-8cdd-d7a74390accc" providerId="ADAL" clId="{927419C3-23AA-4878-9D6F-AD5E2D288BCF}" dt="2023-03-20T15:43:37.273" v="3141"/>
        <pc:sldMkLst>
          <pc:docMk/>
          <pc:sldMk cId="2661798405" sldId="361"/>
        </pc:sldMkLst>
        <pc:spChg chg="add mod">
          <ac:chgData name="Richard Ball" userId="c2c6c2dd-6ddc-437e-8cdd-d7a74390accc" providerId="ADAL" clId="{927419C3-23AA-4878-9D6F-AD5E2D288BCF}" dt="2023-03-11T14:03:36.034" v="2466" actId="14100"/>
          <ac:spMkLst>
            <pc:docMk/>
            <pc:sldMk cId="2661798405" sldId="361"/>
            <ac:spMk id="2" creationId="{9653481B-A038-0EB2-A9CD-2CDCEDCE41BE}"/>
          </ac:spMkLst>
        </pc:spChg>
        <pc:graphicFrameChg chg="del mod">
          <ac:chgData name="Richard Ball" userId="c2c6c2dd-6ddc-437e-8cdd-d7a74390accc" providerId="ADAL" clId="{927419C3-23AA-4878-9D6F-AD5E2D288BCF}" dt="2023-03-11T09:14:12.418" v="213" actId="478"/>
          <ac:graphicFrameMkLst>
            <pc:docMk/>
            <pc:sldMk cId="2661798405" sldId="361"/>
            <ac:graphicFrameMk id="3" creationId="{00000000-0000-0000-0000-000000000000}"/>
          </ac:graphicFrameMkLst>
        </pc:graphicFrameChg>
        <pc:picChg chg="add del mod">
          <ac:chgData name="Richard Ball" userId="c2c6c2dd-6ddc-437e-8cdd-d7a74390accc" providerId="ADAL" clId="{927419C3-23AA-4878-9D6F-AD5E2D288BCF}" dt="2023-03-11T14:01:53.554" v="2458" actId="478"/>
          <ac:picMkLst>
            <pc:docMk/>
            <pc:sldMk cId="2661798405" sldId="361"/>
            <ac:picMk id="1026" creationId="{A7B7FC64-942C-6AB9-F209-3D668E1C1484}"/>
          </ac:picMkLst>
        </pc:picChg>
        <pc:picChg chg="add mod">
          <ac:chgData name="Richard Ball" userId="c2c6c2dd-6ddc-437e-8cdd-d7a74390accc" providerId="ADAL" clId="{927419C3-23AA-4878-9D6F-AD5E2D288BCF}" dt="2023-03-11T14:02:24.999" v="2463" actId="1076"/>
          <ac:picMkLst>
            <pc:docMk/>
            <pc:sldMk cId="2661798405" sldId="361"/>
            <ac:picMk id="1028" creationId="{EFA31928-BCFB-60B0-D49C-BFE968E0B744}"/>
          </ac:picMkLst>
        </pc:picChg>
        <pc:picChg chg="mod">
          <ac:chgData name="Richard Ball" userId="c2c6c2dd-6ddc-437e-8cdd-d7a74390accc" providerId="ADAL" clId="{927419C3-23AA-4878-9D6F-AD5E2D288BCF}" dt="2023-03-11T09:12:45.142" v="208" actId="1076"/>
          <ac:picMkLst>
            <pc:docMk/>
            <pc:sldMk cId="2661798405" sldId="361"/>
            <ac:picMk id="18434" creationId="{00000000-0000-0000-0000-000000000000}"/>
          </ac:picMkLst>
        </pc:picChg>
      </pc:sldChg>
      <pc:sldChg chg="modSp del mod">
        <pc:chgData name="Richard Ball" userId="c2c6c2dd-6ddc-437e-8cdd-d7a74390accc" providerId="ADAL" clId="{927419C3-23AA-4878-9D6F-AD5E2D288BCF}" dt="2023-03-11T09:25:10.612" v="242" actId="47"/>
        <pc:sldMkLst>
          <pc:docMk/>
          <pc:sldMk cId="3862815589" sldId="364"/>
        </pc:sldMkLst>
        <pc:spChg chg="mod">
          <ac:chgData name="Richard Ball" userId="c2c6c2dd-6ddc-437e-8cdd-d7a74390accc" providerId="ADAL" clId="{927419C3-23AA-4878-9D6F-AD5E2D288BCF}" dt="2023-03-11T09:22:03.176" v="221" actId="13926"/>
          <ac:spMkLst>
            <pc:docMk/>
            <pc:sldMk cId="3862815589" sldId="364"/>
            <ac:spMk id="9220" creationId="{00000000-0000-0000-0000-000000000000}"/>
          </ac:spMkLst>
        </pc:spChg>
      </pc:sldChg>
      <pc:sldChg chg="del">
        <pc:chgData name="Richard Ball" userId="c2c6c2dd-6ddc-437e-8cdd-d7a74390accc" providerId="ADAL" clId="{927419C3-23AA-4878-9D6F-AD5E2D288BCF}" dt="2023-03-11T09:25:11.316" v="243" actId="47"/>
        <pc:sldMkLst>
          <pc:docMk/>
          <pc:sldMk cId="1179383710" sldId="365"/>
        </pc:sldMkLst>
      </pc:sldChg>
      <pc:sldChg chg="modSp mod">
        <pc:chgData name="Richard Ball" userId="c2c6c2dd-6ddc-437e-8cdd-d7a74390accc" providerId="ADAL" clId="{927419C3-23AA-4878-9D6F-AD5E2D288BCF}" dt="2023-03-11T09:05:35.773" v="132" actId="1076"/>
        <pc:sldMkLst>
          <pc:docMk/>
          <pc:sldMk cId="3197383780" sldId="366"/>
        </pc:sldMkLst>
        <pc:spChg chg="mod">
          <ac:chgData name="Richard Ball" userId="c2c6c2dd-6ddc-437e-8cdd-d7a74390accc" providerId="ADAL" clId="{927419C3-23AA-4878-9D6F-AD5E2D288BCF}" dt="2023-03-11T09:05:30.094" v="129" actId="1076"/>
          <ac:spMkLst>
            <pc:docMk/>
            <pc:sldMk cId="3197383780" sldId="366"/>
            <ac:spMk id="63491" creationId="{00000000-0000-0000-0000-000000000000}"/>
          </ac:spMkLst>
        </pc:spChg>
        <pc:picChg chg="mod">
          <ac:chgData name="Richard Ball" userId="c2c6c2dd-6ddc-437e-8cdd-d7a74390accc" providerId="ADAL" clId="{927419C3-23AA-4878-9D6F-AD5E2D288BCF}" dt="2023-03-11T09:05:35.773" v="132" actId="1076"/>
          <ac:picMkLst>
            <pc:docMk/>
            <pc:sldMk cId="3197383780" sldId="366"/>
            <ac:picMk id="63490" creationId="{00000000-0000-0000-0000-000000000000}"/>
          </ac:picMkLst>
        </pc:picChg>
      </pc:sldChg>
      <pc:sldChg chg="addSp modSp mod">
        <pc:chgData name="Richard Ball" userId="c2c6c2dd-6ddc-437e-8cdd-d7a74390accc" providerId="ADAL" clId="{927419C3-23AA-4878-9D6F-AD5E2D288BCF}" dt="2023-03-21T14:42:44.351" v="3578" actId="1076"/>
        <pc:sldMkLst>
          <pc:docMk/>
          <pc:sldMk cId="772353447" sldId="368"/>
        </pc:sldMkLst>
        <pc:spChg chg="add mod">
          <ac:chgData name="Richard Ball" userId="c2c6c2dd-6ddc-437e-8cdd-d7a74390accc" providerId="ADAL" clId="{927419C3-23AA-4878-9D6F-AD5E2D288BCF}" dt="2023-03-11T09:00:14.029" v="33" actId="403"/>
          <ac:spMkLst>
            <pc:docMk/>
            <pc:sldMk cId="772353447" sldId="368"/>
            <ac:spMk id="2" creationId="{7C40B8EC-FBEF-A6A5-4163-3FB801BAA2C3}"/>
          </ac:spMkLst>
        </pc:spChg>
        <pc:spChg chg="mod">
          <ac:chgData name="Richard Ball" userId="c2c6c2dd-6ddc-437e-8cdd-d7a74390accc" providerId="ADAL" clId="{927419C3-23AA-4878-9D6F-AD5E2D288BCF}" dt="2023-03-11T09:00:00.023" v="1" actId="1076"/>
          <ac:spMkLst>
            <pc:docMk/>
            <pc:sldMk cId="772353447" sldId="368"/>
            <ac:spMk id="5" creationId="{00000000-0000-0000-0000-000000000000}"/>
          </ac:spMkLst>
        </pc:spChg>
        <pc:spChg chg="mod">
          <ac:chgData name="Richard Ball" userId="c2c6c2dd-6ddc-437e-8cdd-d7a74390accc" providerId="ADAL" clId="{927419C3-23AA-4878-9D6F-AD5E2D288BCF}" dt="2023-03-11T14:53:38.073" v="3072" actId="20577"/>
          <ac:spMkLst>
            <pc:docMk/>
            <pc:sldMk cId="772353447" sldId="368"/>
            <ac:spMk id="6" creationId="{00000000-0000-0000-0000-000000000000}"/>
          </ac:spMkLst>
        </pc:spChg>
        <pc:spChg chg="mod">
          <ac:chgData name="Richard Ball" userId="c2c6c2dd-6ddc-437e-8cdd-d7a74390accc" providerId="ADAL" clId="{927419C3-23AA-4878-9D6F-AD5E2D288BCF}" dt="2023-03-11T09:00:38.180" v="56" actId="1076"/>
          <ac:spMkLst>
            <pc:docMk/>
            <pc:sldMk cId="772353447" sldId="368"/>
            <ac:spMk id="7" creationId="{00000000-0000-0000-0000-000000000000}"/>
          </ac:spMkLst>
        </pc:spChg>
        <pc:spChg chg="mod">
          <ac:chgData name="Richard Ball" userId="c2c6c2dd-6ddc-437e-8cdd-d7a74390accc" providerId="ADAL" clId="{927419C3-23AA-4878-9D6F-AD5E2D288BCF}" dt="2023-03-11T09:00:00.023" v="1" actId="1076"/>
          <ac:spMkLst>
            <pc:docMk/>
            <pc:sldMk cId="772353447" sldId="368"/>
            <ac:spMk id="8" creationId="{00000000-0000-0000-0000-000000000000}"/>
          </ac:spMkLst>
        </pc:spChg>
        <pc:spChg chg="mod">
          <ac:chgData name="Richard Ball" userId="c2c6c2dd-6ddc-437e-8cdd-d7a74390accc" providerId="ADAL" clId="{927419C3-23AA-4878-9D6F-AD5E2D288BCF}" dt="2023-03-21T14:42:41.871" v="3577" actId="403"/>
          <ac:spMkLst>
            <pc:docMk/>
            <pc:sldMk cId="772353447" sldId="368"/>
            <ac:spMk id="9" creationId="{00000000-0000-0000-0000-000000000000}"/>
          </ac:spMkLst>
        </pc:spChg>
        <pc:spChg chg="mod">
          <ac:chgData name="Richard Ball" userId="c2c6c2dd-6ddc-437e-8cdd-d7a74390accc" providerId="ADAL" clId="{927419C3-23AA-4878-9D6F-AD5E2D288BCF}" dt="2023-03-11T09:00:00.023" v="1" actId="1076"/>
          <ac:spMkLst>
            <pc:docMk/>
            <pc:sldMk cId="772353447" sldId="368"/>
            <ac:spMk id="10" creationId="{00000000-0000-0000-0000-000000000000}"/>
          </ac:spMkLst>
        </pc:spChg>
        <pc:spChg chg="mod">
          <ac:chgData name="Richard Ball" userId="c2c6c2dd-6ddc-437e-8cdd-d7a74390accc" providerId="ADAL" clId="{927419C3-23AA-4878-9D6F-AD5E2D288BCF}" dt="2023-03-11T09:00:27.690" v="34" actId="1076"/>
          <ac:spMkLst>
            <pc:docMk/>
            <pc:sldMk cId="772353447" sldId="368"/>
            <ac:spMk id="11" creationId="{00000000-0000-0000-0000-000000000000}"/>
          </ac:spMkLst>
        </pc:spChg>
        <pc:spChg chg="mod">
          <ac:chgData name="Richard Ball" userId="c2c6c2dd-6ddc-437e-8cdd-d7a74390accc" providerId="ADAL" clId="{927419C3-23AA-4878-9D6F-AD5E2D288BCF}" dt="2023-03-11T09:00:54.348" v="58" actId="113"/>
          <ac:spMkLst>
            <pc:docMk/>
            <pc:sldMk cId="772353447" sldId="368"/>
            <ac:spMk id="12" creationId="{00000000-0000-0000-0000-000000000000}"/>
          </ac:spMkLst>
        </pc:spChg>
        <pc:picChg chg="mod">
          <ac:chgData name="Richard Ball" userId="c2c6c2dd-6ddc-437e-8cdd-d7a74390accc" providerId="ADAL" clId="{927419C3-23AA-4878-9D6F-AD5E2D288BCF}" dt="2023-03-21T14:42:44.351" v="3578" actId="1076"/>
          <ac:picMkLst>
            <pc:docMk/>
            <pc:sldMk cId="772353447" sldId="368"/>
            <ac:picMk id="3" creationId="{00000000-0000-0000-0000-000000000000}"/>
          </ac:picMkLst>
        </pc:picChg>
      </pc:sldChg>
      <pc:sldChg chg="del">
        <pc:chgData name="Richard Ball" userId="c2c6c2dd-6ddc-437e-8cdd-d7a74390accc" providerId="ADAL" clId="{927419C3-23AA-4878-9D6F-AD5E2D288BCF}" dt="2023-03-11T09:09:19.302" v="133" actId="47"/>
        <pc:sldMkLst>
          <pc:docMk/>
          <pc:sldMk cId="2110011789" sldId="369"/>
        </pc:sldMkLst>
      </pc:sldChg>
      <pc:sldChg chg="modSp ord">
        <pc:chgData name="Richard Ball" userId="c2c6c2dd-6ddc-437e-8cdd-d7a74390accc" providerId="ADAL" clId="{927419C3-23AA-4878-9D6F-AD5E2D288BCF}" dt="2023-03-11T13:57:00.076" v="2457" actId="14100"/>
        <pc:sldMkLst>
          <pc:docMk/>
          <pc:sldMk cId="1044010571" sldId="372"/>
        </pc:sldMkLst>
        <pc:picChg chg="mod">
          <ac:chgData name="Richard Ball" userId="c2c6c2dd-6ddc-437e-8cdd-d7a74390accc" providerId="ADAL" clId="{927419C3-23AA-4878-9D6F-AD5E2D288BCF}" dt="2023-03-11T13:57:00.076" v="2457" actId="14100"/>
          <ac:picMkLst>
            <pc:docMk/>
            <pc:sldMk cId="1044010571" sldId="372"/>
            <ac:picMk id="71683" creationId="{00000000-0000-0000-0000-000000000000}"/>
          </ac:picMkLst>
        </pc:picChg>
      </pc:sldChg>
      <pc:sldChg chg="modSp mod ord">
        <pc:chgData name="Richard Ball" userId="c2c6c2dd-6ddc-437e-8cdd-d7a74390accc" providerId="ADAL" clId="{927419C3-23AA-4878-9D6F-AD5E2D288BCF}" dt="2023-03-20T15:53:51.067" v="3190" actId="20577"/>
        <pc:sldMkLst>
          <pc:docMk/>
          <pc:sldMk cId="407868051" sldId="373"/>
        </pc:sldMkLst>
        <pc:spChg chg="mod">
          <ac:chgData name="Richard Ball" userId="c2c6c2dd-6ddc-437e-8cdd-d7a74390accc" providerId="ADAL" clId="{927419C3-23AA-4878-9D6F-AD5E2D288BCF}" dt="2023-03-20T15:53:51.067" v="3190" actId="20577"/>
          <ac:spMkLst>
            <pc:docMk/>
            <pc:sldMk cId="407868051" sldId="373"/>
            <ac:spMk id="12290" creationId="{00000000-0000-0000-0000-000000000000}"/>
          </ac:spMkLst>
        </pc:spChg>
        <pc:spChg chg="mod">
          <ac:chgData name="Richard Ball" userId="c2c6c2dd-6ddc-437e-8cdd-d7a74390accc" providerId="ADAL" clId="{927419C3-23AA-4878-9D6F-AD5E2D288BCF}" dt="2023-03-20T15:53:35.057" v="3153" actId="13926"/>
          <ac:spMkLst>
            <pc:docMk/>
            <pc:sldMk cId="407868051" sldId="373"/>
            <ac:spMk id="12293" creationId="{00000000-0000-0000-0000-000000000000}"/>
          </ac:spMkLst>
        </pc:spChg>
        <pc:spChg chg="mod">
          <ac:chgData name="Richard Ball" userId="c2c6c2dd-6ddc-437e-8cdd-d7a74390accc" providerId="ADAL" clId="{927419C3-23AA-4878-9D6F-AD5E2D288BCF}" dt="2023-03-20T15:53:37.711" v="3154" actId="13926"/>
          <ac:spMkLst>
            <pc:docMk/>
            <pc:sldMk cId="407868051" sldId="373"/>
            <ac:spMk id="12294" creationId="{00000000-0000-0000-0000-000000000000}"/>
          </ac:spMkLst>
        </pc:spChg>
      </pc:sldChg>
      <pc:sldChg chg="modSp mod ord">
        <pc:chgData name="Richard Ball" userId="c2c6c2dd-6ddc-437e-8cdd-d7a74390accc" providerId="ADAL" clId="{927419C3-23AA-4878-9D6F-AD5E2D288BCF}" dt="2023-03-11T14:20:31.475" v="2640" actId="14100"/>
        <pc:sldMkLst>
          <pc:docMk/>
          <pc:sldMk cId="3496690095" sldId="374"/>
        </pc:sldMkLst>
        <pc:spChg chg="mod">
          <ac:chgData name="Richard Ball" userId="c2c6c2dd-6ddc-437e-8cdd-d7a74390accc" providerId="ADAL" clId="{927419C3-23AA-4878-9D6F-AD5E2D288BCF}" dt="2023-03-11T14:20:03.974" v="2635" actId="1076"/>
          <ac:spMkLst>
            <pc:docMk/>
            <pc:sldMk cId="3496690095" sldId="374"/>
            <ac:spMk id="16386" creationId="{00000000-0000-0000-0000-000000000000}"/>
          </ac:spMkLst>
        </pc:spChg>
        <pc:spChg chg="mod">
          <ac:chgData name="Richard Ball" userId="c2c6c2dd-6ddc-437e-8cdd-d7a74390accc" providerId="ADAL" clId="{927419C3-23AA-4878-9D6F-AD5E2D288BCF}" dt="2023-03-11T14:20:31.475" v="2640" actId="14100"/>
          <ac:spMkLst>
            <pc:docMk/>
            <pc:sldMk cId="3496690095" sldId="374"/>
            <ac:spMk id="16387" creationId="{00000000-0000-0000-0000-000000000000}"/>
          </ac:spMkLst>
        </pc:spChg>
        <pc:graphicFrameChg chg="mod">
          <ac:chgData name="Richard Ball" userId="c2c6c2dd-6ddc-437e-8cdd-d7a74390accc" providerId="ADAL" clId="{927419C3-23AA-4878-9D6F-AD5E2D288BCF}" dt="2023-03-11T14:20:07.125" v="2637" actId="14100"/>
          <ac:graphicFrameMkLst>
            <pc:docMk/>
            <pc:sldMk cId="3496690095" sldId="374"/>
            <ac:graphicFrameMk id="16389" creationId="{00000000-0000-0000-0000-000000000000}"/>
          </ac:graphicFrameMkLst>
        </pc:graphicFrameChg>
      </pc:sldChg>
      <pc:sldChg chg="del">
        <pc:chgData name="Richard Ball" userId="c2c6c2dd-6ddc-437e-8cdd-d7a74390accc" providerId="ADAL" clId="{927419C3-23AA-4878-9D6F-AD5E2D288BCF}" dt="2023-03-11T14:49:59.671" v="2965" actId="47"/>
        <pc:sldMkLst>
          <pc:docMk/>
          <pc:sldMk cId="1964368210" sldId="378"/>
        </pc:sldMkLst>
      </pc:sldChg>
      <pc:sldChg chg="addSp delSp modSp mod modAnim">
        <pc:chgData name="Richard Ball" userId="c2c6c2dd-6ddc-437e-8cdd-d7a74390accc" providerId="ADAL" clId="{927419C3-23AA-4878-9D6F-AD5E2D288BCF}" dt="2023-03-21T09:33:30.131" v="3535"/>
        <pc:sldMkLst>
          <pc:docMk/>
          <pc:sldMk cId="3979696302" sldId="379"/>
        </pc:sldMkLst>
        <pc:spChg chg="del mod">
          <ac:chgData name="Richard Ball" userId="c2c6c2dd-6ddc-437e-8cdd-d7a74390accc" providerId="ADAL" clId="{927419C3-23AA-4878-9D6F-AD5E2D288BCF}" dt="2023-03-11T14:27:04.946" v="2646"/>
          <ac:spMkLst>
            <pc:docMk/>
            <pc:sldMk cId="3979696302" sldId="379"/>
            <ac:spMk id="2" creationId="{00000000-0000-0000-0000-000000000000}"/>
          </ac:spMkLst>
        </pc:spChg>
        <pc:spChg chg="add mod">
          <ac:chgData name="Richard Ball" userId="c2c6c2dd-6ddc-437e-8cdd-d7a74390accc" providerId="ADAL" clId="{927419C3-23AA-4878-9D6F-AD5E2D288BCF}" dt="2023-03-11T14:28:56.309" v="2669" actId="1076"/>
          <ac:spMkLst>
            <pc:docMk/>
            <pc:sldMk cId="3979696302" sldId="379"/>
            <ac:spMk id="3" creationId="{C045BB27-2CCB-F8F6-36AB-70AB7B2AEA1E}"/>
          </ac:spMkLst>
        </pc:spChg>
        <pc:spChg chg="add mod">
          <ac:chgData name="Richard Ball" userId="c2c6c2dd-6ddc-437e-8cdd-d7a74390accc" providerId="ADAL" clId="{927419C3-23AA-4878-9D6F-AD5E2D288BCF}" dt="2023-03-11T14:29:49.815" v="2691" actId="20577"/>
          <ac:spMkLst>
            <pc:docMk/>
            <pc:sldMk cId="3979696302" sldId="379"/>
            <ac:spMk id="4" creationId="{F5DC372C-D010-CB07-A323-49EB11AEA42B}"/>
          </ac:spMkLst>
        </pc:spChg>
        <pc:spChg chg="add mod">
          <ac:chgData name="Richard Ball" userId="c2c6c2dd-6ddc-437e-8cdd-d7a74390accc" providerId="ADAL" clId="{927419C3-23AA-4878-9D6F-AD5E2D288BCF}" dt="2023-03-11T14:29:35.625" v="2688" actId="20577"/>
          <ac:spMkLst>
            <pc:docMk/>
            <pc:sldMk cId="3979696302" sldId="379"/>
            <ac:spMk id="5" creationId="{3167B158-E374-B6AE-74F5-E3B3FB47ABCD}"/>
          </ac:spMkLst>
        </pc:spChg>
        <pc:spChg chg="add mod">
          <ac:chgData name="Richard Ball" userId="c2c6c2dd-6ddc-437e-8cdd-d7a74390accc" providerId="ADAL" clId="{927419C3-23AA-4878-9D6F-AD5E2D288BCF}" dt="2023-03-11T14:30:23.266" v="2716" actId="1076"/>
          <ac:spMkLst>
            <pc:docMk/>
            <pc:sldMk cId="3979696302" sldId="379"/>
            <ac:spMk id="6" creationId="{DDA53B27-EBCD-7F60-BEFC-92A7D5A15AF9}"/>
          </ac:spMkLst>
        </pc:spChg>
        <pc:spChg chg="add mod">
          <ac:chgData name="Richard Ball" userId="c2c6c2dd-6ddc-437e-8cdd-d7a74390accc" providerId="ADAL" clId="{927419C3-23AA-4878-9D6F-AD5E2D288BCF}" dt="2023-03-11T14:31:04.322" v="2826" actId="20577"/>
          <ac:spMkLst>
            <pc:docMk/>
            <pc:sldMk cId="3979696302" sldId="379"/>
            <ac:spMk id="7" creationId="{5B04E344-3588-32C1-5417-48B11AA75EEF}"/>
          </ac:spMkLst>
        </pc:spChg>
        <pc:spChg chg="add mod">
          <ac:chgData name="Richard Ball" userId="c2c6c2dd-6ddc-437e-8cdd-d7a74390accc" providerId="ADAL" clId="{927419C3-23AA-4878-9D6F-AD5E2D288BCF}" dt="2023-03-11T14:46:47.204" v="2876" actId="20577"/>
          <ac:spMkLst>
            <pc:docMk/>
            <pc:sldMk cId="3979696302" sldId="379"/>
            <ac:spMk id="12" creationId="{E3E6AA4F-A53A-AD97-C5D0-C14FE102675F}"/>
          </ac:spMkLst>
        </pc:spChg>
        <pc:spChg chg="add del mod">
          <ac:chgData name="Richard Ball" userId="c2c6c2dd-6ddc-437e-8cdd-d7a74390accc" providerId="ADAL" clId="{927419C3-23AA-4878-9D6F-AD5E2D288BCF}" dt="2023-03-11T14:59:56.279" v="3082" actId="478"/>
          <ac:spMkLst>
            <pc:docMk/>
            <pc:sldMk cId="3979696302" sldId="379"/>
            <ac:spMk id="13" creationId="{55504ACD-F131-E416-6D71-83348FAFDE22}"/>
          </ac:spMkLst>
        </pc:spChg>
        <pc:spChg chg="add mod">
          <ac:chgData name="Richard Ball" userId="c2c6c2dd-6ddc-437e-8cdd-d7a74390accc" providerId="ADAL" clId="{927419C3-23AA-4878-9D6F-AD5E2D288BCF}" dt="2023-03-11T14:47:16.690" v="2895" actId="1076"/>
          <ac:spMkLst>
            <pc:docMk/>
            <pc:sldMk cId="3979696302" sldId="379"/>
            <ac:spMk id="14" creationId="{9A6C84AC-0CC6-E001-3082-4B4D7E03EA1A}"/>
          </ac:spMkLst>
        </pc:spChg>
        <pc:spChg chg="add mod">
          <ac:chgData name="Richard Ball" userId="c2c6c2dd-6ddc-437e-8cdd-d7a74390accc" providerId="ADAL" clId="{927419C3-23AA-4878-9D6F-AD5E2D288BCF}" dt="2023-03-11T14:47:31.470" v="2917" actId="20577"/>
          <ac:spMkLst>
            <pc:docMk/>
            <pc:sldMk cId="3979696302" sldId="379"/>
            <ac:spMk id="15" creationId="{46A895F7-1FAA-490E-E04C-8DE920377D52}"/>
          </ac:spMkLst>
        </pc:spChg>
        <pc:spChg chg="add mod">
          <ac:chgData name="Richard Ball" userId="c2c6c2dd-6ddc-437e-8cdd-d7a74390accc" providerId="ADAL" clId="{927419C3-23AA-4878-9D6F-AD5E2D288BCF}" dt="2023-03-11T14:49:40.727" v="2938" actId="20577"/>
          <ac:spMkLst>
            <pc:docMk/>
            <pc:sldMk cId="3979696302" sldId="379"/>
            <ac:spMk id="16" creationId="{E679369B-669B-A965-36C1-5A3F61D2848D}"/>
          </ac:spMkLst>
        </pc:spChg>
        <pc:picChg chg="del mod">
          <ac:chgData name="Richard Ball" userId="c2c6c2dd-6ddc-437e-8cdd-d7a74390accc" providerId="ADAL" clId="{927419C3-23AA-4878-9D6F-AD5E2D288BCF}" dt="2023-03-11T14:59:56.279" v="3082" actId="478"/>
          <ac:picMkLst>
            <pc:docMk/>
            <pc:sldMk cId="3979696302" sldId="379"/>
            <ac:picMk id="8" creationId="{00000000-0000-0000-0000-000000000000}"/>
          </ac:picMkLst>
        </pc:picChg>
        <pc:picChg chg="add mod">
          <ac:chgData name="Richard Ball" userId="c2c6c2dd-6ddc-437e-8cdd-d7a74390accc" providerId="ADAL" clId="{927419C3-23AA-4878-9D6F-AD5E2D288BCF}" dt="2023-03-11T15:00:00.860" v="3084" actId="1076"/>
          <ac:picMkLst>
            <pc:docMk/>
            <pc:sldMk cId="3979696302" sldId="379"/>
            <ac:picMk id="17" creationId="{2ED1FD70-C2B1-4C6B-A7A0-3124C1C474E4}"/>
          </ac:picMkLst>
        </pc:picChg>
      </pc:sldChg>
      <pc:sldChg chg="del">
        <pc:chgData name="Richard Ball" userId="c2c6c2dd-6ddc-437e-8cdd-d7a74390accc" providerId="ADAL" clId="{927419C3-23AA-4878-9D6F-AD5E2D288BCF}" dt="2023-03-11T14:49:59.671" v="2965" actId="47"/>
        <pc:sldMkLst>
          <pc:docMk/>
          <pc:sldMk cId="1390566662" sldId="380"/>
        </pc:sldMkLst>
      </pc:sldChg>
      <pc:sldChg chg="del">
        <pc:chgData name="Richard Ball" userId="c2c6c2dd-6ddc-437e-8cdd-d7a74390accc" providerId="ADAL" clId="{927419C3-23AA-4878-9D6F-AD5E2D288BCF}" dt="2023-03-11T14:49:59.671" v="2965" actId="47"/>
        <pc:sldMkLst>
          <pc:docMk/>
          <pc:sldMk cId="3081242107" sldId="381"/>
        </pc:sldMkLst>
      </pc:sldChg>
      <pc:sldChg chg="addSp delSp modSp mod">
        <pc:chgData name="Richard Ball" userId="c2c6c2dd-6ddc-437e-8cdd-d7a74390accc" providerId="ADAL" clId="{927419C3-23AA-4878-9D6F-AD5E2D288BCF}" dt="2023-03-21T07:59:50.108" v="3441" actId="1076"/>
        <pc:sldMkLst>
          <pc:docMk/>
          <pc:sldMk cId="3145105367" sldId="382"/>
        </pc:sldMkLst>
        <pc:spChg chg="add mod">
          <ac:chgData name="Richard Ball" userId="c2c6c2dd-6ddc-437e-8cdd-d7a74390accc" providerId="ADAL" clId="{927419C3-23AA-4878-9D6F-AD5E2D288BCF}" dt="2023-03-21T07:59:50.108" v="3441" actId="1076"/>
          <ac:spMkLst>
            <pc:docMk/>
            <pc:sldMk cId="3145105367" sldId="382"/>
            <ac:spMk id="3" creationId="{729820CE-A023-8809-DDC9-2948F0A2AD57}"/>
          </ac:spMkLst>
        </pc:spChg>
        <pc:spChg chg="add del mod">
          <ac:chgData name="Richard Ball" userId="c2c6c2dd-6ddc-437e-8cdd-d7a74390accc" providerId="ADAL" clId="{927419C3-23AA-4878-9D6F-AD5E2D288BCF}" dt="2023-03-11T13:50:44.940" v="2448" actId="478"/>
          <ac:spMkLst>
            <pc:docMk/>
            <pc:sldMk cId="3145105367" sldId="382"/>
            <ac:spMk id="6" creationId="{52E79656-3C15-1177-365F-E885FD8A5A90}"/>
          </ac:spMkLst>
        </pc:spChg>
        <pc:spChg chg="del mod">
          <ac:chgData name="Richard Ball" userId="c2c6c2dd-6ddc-437e-8cdd-d7a74390accc" providerId="ADAL" clId="{927419C3-23AA-4878-9D6F-AD5E2D288BCF}" dt="2023-03-11T13:32:22.923" v="2284" actId="478"/>
          <ac:spMkLst>
            <pc:docMk/>
            <pc:sldMk cId="3145105367" sldId="382"/>
            <ac:spMk id="13" creationId="{00000000-0000-0000-0000-000000000000}"/>
          </ac:spMkLst>
        </pc:spChg>
        <pc:spChg chg="add mod">
          <ac:chgData name="Richard Ball" userId="c2c6c2dd-6ddc-437e-8cdd-d7a74390accc" providerId="ADAL" clId="{927419C3-23AA-4878-9D6F-AD5E2D288BCF}" dt="2023-03-21T07:59:50.108" v="3441" actId="1076"/>
          <ac:spMkLst>
            <pc:docMk/>
            <pc:sldMk cId="3145105367" sldId="382"/>
            <ac:spMk id="15" creationId="{571D459B-708B-B1EB-77B1-1C11292FC1B3}"/>
          </ac:spMkLst>
        </pc:spChg>
        <pc:spChg chg="add del mod">
          <ac:chgData name="Richard Ball" userId="c2c6c2dd-6ddc-437e-8cdd-d7a74390accc" providerId="ADAL" clId="{927419C3-23AA-4878-9D6F-AD5E2D288BCF}" dt="2023-03-11T13:50:50.071" v="2450" actId="478"/>
          <ac:spMkLst>
            <pc:docMk/>
            <pc:sldMk cId="3145105367" sldId="382"/>
            <ac:spMk id="18" creationId="{AC5DB2F4-73EA-7EED-7CAC-76A05A01D520}"/>
          </ac:spMkLst>
        </pc:spChg>
        <pc:spChg chg="del mod ord">
          <ac:chgData name="Richard Ball" userId="c2c6c2dd-6ddc-437e-8cdd-d7a74390accc" providerId="ADAL" clId="{927419C3-23AA-4878-9D6F-AD5E2D288BCF}" dt="2023-03-11T13:33:33.752" v="2285" actId="478"/>
          <ac:spMkLst>
            <pc:docMk/>
            <pc:sldMk cId="3145105367" sldId="382"/>
            <ac:spMk id="54" creationId="{00000000-0000-0000-0000-000000000000}"/>
          </ac:spMkLst>
        </pc:spChg>
        <pc:grpChg chg="del">
          <ac:chgData name="Richard Ball" userId="c2c6c2dd-6ddc-437e-8cdd-d7a74390accc" providerId="ADAL" clId="{927419C3-23AA-4878-9D6F-AD5E2D288BCF}" dt="2023-03-11T13:33:33.752" v="2285" actId="478"/>
          <ac:grpSpMkLst>
            <pc:docMk/>
            <pc:sldMk cId="3145105367" sldId="382"/>
            <ac:grpSpMk id="9" creationId="{00000000-0000-0000-0000-000000000000}"/>
          </ac:grpSpMkLst>
        </pc:grpChg>
        <pc:grpChg chg="del">
          <ac:chgData name="Richard Ball" userId="c2c6c2dd-6ddc-437e-8cdd-d7a74390accc" providerId="ADAL" clId="{927419C3-23AA-4878-9D6F-AD5E2D288BCF}" dt="2023-03-11T13:33:33.752" v="2285" actId="478"/>
          <ac:grpSpMkLst>
            <pc:docMk/>
            <pc:sldMk cId="3145105367" sldId="382"/>
            <ac:grpSpMk id="11" creationId="{00000000-0000-0000-0000-000000000000}"/>
          </ac:grpSpMkLst>
        </pc:grpChg>
        <pc:grpChg chg="del">
          <ac:chgData name="Richard Ball" userId="c2c6c2dd-6ddc-437e-8cdd-d7a74390accc" providerId="ADAL" clId="{927419C3-23AA-4878-9D6F-AD5E2D288BCF}" dt="2023-03-11T13:33:33.752" v="2285" actId="478"/>
          <ac:grpSpMkLst>
            <pc:docMk/>
            <pc:sldMk cId="3145105367" sldId="382"/>
            <ac:grpSpMk id="12" creationId="{00000000-0000-0000-0000-000000000000}"/>
          </ac:grpSpMkLst>
        </pc:grpChg>
        <pc:picChg chg="add del mod">
          <ac:chgData name="Richard Ball" userId="c2c6c2dd-6ddc-437e-8cdd-d7a74390accc" providerId="ADAL" clId="{927419C3-23AA-4878-9D6F-AD5E2D288BCF}" dt="2023-03-11T13:50:44.940" v="2448" actId="478"/>
          <ac:picMkLst>
            <pc:docMk/>
            <pc:sldMk cId="3145105367" sldId="382"/>
            <ac:picMk id="2" creationId="{2AFC626B-F715-16B4-4681-0BDFEB25EE03}"/>
          </ac:picMkLst>
        </pc:picChg>
        <pc:picChg chg="add del mod">
          <ac:chgData name="Richard Ball" userId="c2c6c2dd-6ddc-437e-8cdd-d7a74390accc" providerId="ADAL" clId="{927419C3-23AA-4878-9D6F-AD5E2D288BCF}" dt="2023-03-11T13:50:50.071" v="2450" actId="478"/>
          <ac:picMkLst>
            <pc:docMk/>
            <pc:sldMk cId="3145105367" sldId="382"/>
            <ac:picMk id="16" creationId="{4275540B-A1C7-4A3E-049E-96FEB4CCA60C}"/>
          </ac:picMkLst>
        </pc:picChg>
        <pc:picChg chg="add mod">
          <ac:chgData name="Richard Ball" userId="c2c6c2dd-6ddc-437e-8cdd-d7a74390accc" providerId="ADAL" clId="{927419C3-23AA-4878-9D6F-AD5E2D288BCF}" dt="2023-03-21T07:59:50.108" v="3441" actId="1076"/>
          <ac:picMkLst>
            <pc:docMk/>
            <pc:sldMk cId="3145105367" sldId="382"/>
            <ac:picMk id="19" creationId="{127CBFC9-59EE-342E-5E79-56238A904BCD}"/>
          </ac:picMkLst>
        </pc:picChg>
        <pc:picChg chg="del">
          <ac:chgData name="Richard Ball" userId="c2c6c2dd-6ddc-437e-8cdd-d7a74390accc" providerId="ADAL" clId="{927419C3-23AA-4878-9D6F-AD5E2D288BCF}" dt="2023-03-11T13:33:36.391" v="2286" actId="478"/>
          <ac:picMkLst>
            <pc:docMk/>
            <pc:sldMk cId="3145105367" sldId="382"/>
            <ac:picMk id="31" creationId="{00000000-0000-0000-0000-000000000000}"/>
          </ac:picMkLst>
        </pc:picChg>
        <pc:picChg chg="add mod">
          <ac:chgData name="Richard Ball" userId="c2c6c2dd-6ddc-437e-8cdd-d7a74390accc" providerId="ADAL" clId="{927419C3-23AA-4878-9D6F-AD5E2D288BCF}" dt="2023-03-21T07:59:50.108" v="3441" actId="1076"/>
          <ac:picMkLst>
            <pc:docMk/>
            <pc:sldMk cId="3145105367" sldId="382"/>
            <ac:picMk id="6146" creationId="{DB508630-3893-557A-4843-4A80E62CA5DB}"/>
          </ac:picMkLst>
        </pc:picChg>
        <pc:cxnChg chg="add del mod">
          <ac:chgData name="Richard Ball" userId="c2c6c2dd-6ddc-437e-8cdd-d7a74390accc" providerId="ADAL" clId="{927419C3-23AA-4878-9D6F-AD5E2D288BCF}" dt="2023-03-11T13:50:44.940" v="2448" actId="478"/>
          <ac:cxnSpMkLst>
            <pc:docMk/>
            <pc:sldMk cId="3145105367" sldId="382"/>
            <ac:cxnSpMk id="5" creationId="{B3411FFA-0ADF-ECD9-7A77-0CE5B6F36993}"/>
          </ac:cxnSpMkLst>
        </pc:cxnChg>
        <pc:cxnChg chg="add mod">
          <ac:chgData name="Richard Ball" userId="c2c6c2dd-6ddc-437e-8cdd-d7a74390accc" providerId="ADAL" clId="{927419C3-23AA-4878-9D6F-AD5E2D288BCF}" dt="2023-03-21T07:59:50.108" v="3441" actId="1076"/>
          <ac:cxnSpMkLst>
            <pc:docMk/>
            <pc:sldMk cId="3145105367" sldId="382"/>
            <ac:cxnSpMk id="14" creationId="{64418FFF-6DCD-3D78-B09E-05A12D3FFE94}"/>
          </ac:cxnSpMkLst>
        </pc:cxnChg>
        <pc:cxnChg chg="add del mod">
          <ac:chgData name="Richard Ball" userId="c2c6c2dd-6ddc-437e-8cdd-d7a74390accc" providerId="ADAL" clId="{927419C3-23AA-4878-9D6F-AD5E2D288BCF}" dt="2023-03-11T13:50:50.071" v="2450" actId="478"/>
          <ac:cxnSpMkLst>
            <pc:docMk/>
            <pc:sldMk cId="3145105367" sldId="382"/>
            <ac:cxnSpMk id="17" creationId="{A2F679A4-4E5F-6AD7-441D-9211AC2FC5FD}"/>
          </ac:cxnSpMkLst>
        </pc:cxnChg>
      </pc:sldChg>
      <pc:sldChg chg="modSp mod">
        <pc:chgData name="Richard Ball" userId="c2c6c2dd-6ddc-437e-8cdd-d7a74390accc" providerId="ADAL" clId="{927419C3-23AA-4878-9D6F-AD5E2D288BCF}" dt="2023-03-11T14:10:34.126" v="2565" actId="14100"/>
        <pc:sldMkLst>
          <pc:docMk/>
          <pc:sldMk cId="2021774615" sldId="384"/>
        </pc:sldMkLst>
        <pc:cxnChg chg="mod">
          <ac:chgData name="Richard Ball" userId="c2c6c2dd-6ddc-437e-8cdd-d7a74390accc" providerId="ADAL" clId="{927419C3-23AA-4878-9D6F-AD5E2D288BCF}" dt="2023-03-11T14:09:53.740" v="2563" actId="14100"/>
          <ac:cxnSpMkLst>
            <pc:docMk/>
            <pc:sldMk cId="2021774615" sldId="384"/>
            <ac:cxnSpMk id="73" creationId="{00000000-0000-0000-0000-000000000000}"/>
          </ac:cxnSpMkLst>
        </pc:cxnChg>
        <pc:cxnChg chg="mod">
          <ac:chgData name="Richard Ball" userId="c2c6c2dd-6ddc-437e-8cdd-d7a74390accc" providerId="ADAL" clId="{927419C3-23AA-4878-9D6F-AD5E2D288BCF}" dt="2023-03-11T14:10:29.011" v="2564" actId="14100"/>
          <ac:cxnSpMkLst>
            <pc:docMk/>
            <pc:sldMk cId="2021774615" sldId="384"/>
            <ac:cxnSpMk id="75" creationId="{00000000-0000-0000-0000-000000000000}"/>
          </ac:cxnSpMkLst>
        </pc:cxnChg>
        <pc:cxnChg chg="mod">
          <ac:chgData name="Richard Ball" userId="c2c6c2dd-6ddc-437e-8cdd-d7a74390accc" providerId="ADAL" clId="{927419C3-23AA-4878-9D6F-AD5E2D288BCF}" dt="2023-03-11T14:10:34.126" v="2565" actId="14100"/>
          <ac:cxnSpMkLst>
            <pc:docMk/>
            <pc:sldMk cId="2021774615" sldId="384"/>
            <ac:cxnSpMk id="76" creationId="{00000000-0000-0000-0000-000000000000}"/>
          </ac:cxnSpMkLst>
        </pc:cxnChg>
      </pc:sldChg>
      <pc:sldChg chg="del">
        <pc:chgData name="Richard Ball" userId="c2c6c2dd-6ddc-437e-8cdd-d7a74390accc" providerId="ADAL" clId="{927419C3-23AA-4878-9D6F-AD5E2D288BCF}" dt="2023-03-11T14:49:59.671" v="2965" actId="47"/>
        <pc:sldMkLst>
          <pc:docMk/>
          <pc:sldMk cId="3024941218" sldId="385"/>
        </pc:sldMkLst>
      </pc:sldChg>
      <pc:sldChg chg="del">
        <pc:chgData name="Richard Ball" userId="c2c6c2dd-6ddc-437e-8cdd-d7a74390accc" providerId="ADAL" clId="{927419C3-23AA-4878-9D6F-AD5E2D288BCF}" dt="2023-03-11T14:49:59.671" v="2965" actId="47"/>
        <pc:sldMkLst>
          <pc:docMk/>
          <pc:sldMk cId="762591101" sldId="386"/>
        </pc:sldMkLst>
      </pc:sldChg>
      <pc:sldChg chg="addSp modSp new mod">
        <pc:chgData name="Richard Ball" userId="c2c6c2dd-6ddc-437e-8cdd-d7a74390accc" providerId="ADAL" clId="{927419C3-23AA-4878-9D6F-AD5E2D288BCF}" dt="2023-03-11T09:21:58.859" v="220" actId="208"/>
        <pc:sldMkLst>
          <pc:docMk/>
          <pc:sldMk cId="1632524269" sldId="388"/>
        </pc:sldMkLst>
        <pc:spChg chg="add mod">
          <ac:chgData name="Richard Ball" userId="c2c6c2dd-6ddc-437e-8cdd-d7a74390accc" providerId="ADAL" clId="{927419C3-23AA-4878-9D6F-AD5E2D288BCF}" dt="2023-03-11T09:21:58.859" v="220" actId="208"/>
          <ac:spMkLst>
            <pc:docMk/>
            <pc:sldMk cId="1632524269" sldId="388"/>
            <ac:spMk id="4" creationId="{97268934-A2DA-30F2-57D6-3EF8CB68676D}"/>
          </ac:spMkLst>
        </pc:spChg>
        <pc:picChg chg="add mod modCrop">
          <ac:chgData name="Richard Ball" userId="c2c6c2dd-6ddc-437e-8cdd-d7a74390accc" providerId="ADAL" clId="{927419C3-23AA-4878-9D6F-AD5E2D288BCF}" dt="2023-03-11T09:15:24.860" v="216" actId="1076"/>
          <ac:picMkLst>
            <pc:docMk/>
            <pc:sldMk cId="1632524269" sldId="388"/>
            <ac:picMk id="3" creationId="{85EBC80B-0194-018D-46B6-FB1743380BA8}"/>
          </ac:picMkLst>
        </pc:picChg>
      </pc:sldChg>
      <pc:sldChg chg="addSp delSp modSp new mod">
        <pc:chgData name="Richard Ball" userId="c2c6c2dd-6ddc-437e-8cdd-d7a74390accc" providerId="ADAL" clId="{927419C3-23AA-4878-9D6F-AD5E2D288BCF}" dt="2023-03-21T09:25:39.366" v="3507" actId="13926"/>
        <pc:sldMkLst>
          <pc:docMk/>
          <pc:sldMk cId="2748639024" sldId="389"/>
        </pc:sldMkLst>
        <pc:spChg chg="add mod">
          <ac:chgData name="Richard Ball" userId="c2c6c2dd-6ddc-437e-8cdd-d7a74390accc" providerId="ADAL" clId="{927419C3-23AA-4878-9D6F-AD5E2D288BCF}" dt="2023-03-21T09:25:39.366" v="3507" actId="13926"/>
          <ac:spMkLst>
            <pc:docMk/>
            <pc:sldMk cId="2748639024" sldId="389"/>
            <ac:spMk id="2" creationId="{9972EF0B-45E3-C9D8-DC65-BD4E3D283B0D}"/>
          </ac:spMkLst>
        </pc:spChg>
        <pc:spChg chg="add del mod">
          <ac:chgData name="Richard Ball" userId="c2c6c2dd-6ddc-437e-8cdd-d7a74390accc" providerId="ADAL" clId="{927419C3-23AA-4878-9D6F-AD5E2D288BCF}" dt="2023-03-11T09:24:53.308" v="236"/>
          <ac:spMkLst>
            <pc:docMk/>
            <pc:sldMk cId="2748639024" sldId="389"/>
            <ac:spMk id="5" creationId="{B3C194E9-FEE4-58A7-2A24-BC36516D6157}"/>
          </ac:spMkLst>
        </pc:spChg>
        <pc:picChg chg="add del mod modCrop">
          <ac:chgData name="Richard Ball" userId="c2c6c2dd-6ddc-437e-8cdd-d7a74390accc" providerId="ADAL" clId="{927419C3-23AA-4878-9D6F-AD5E2D288BCF}" dt="2023-03-11T09:24:55.430" v="237" actId="478"/>
          <ac:picMkLst>
            <pc:docMk/>
            <pc:sldMk cId="2748639024" sldId="389"/>
            <ac:picMk id="2" creationId="{D4B93101-A141-3483-CC3F-285C6404EE15}"/>
          </ac:picMkLst>
        </pc:picChg>
        <pc:picChg chg="add del mod modCrop">
          <ac:chgData name="Richard Ball" userId="c2c6c2dd-6ddc-437e-8cdd-d7a74390accc" providerId="ADAL" clId="{927419C3-23AA-4878-9D6F-AD5E2D288BCF}" dt="2023-03-11T09:24:55.430" v="237" actId="478"/>
          <ac:picMkLst>
            <pc:docMk/>
            <pc:sldMk cId="2748639024" sldId="389"/>
            <ac:picMk id="4" creationId="{EE24FF2C-042F-4378-8FF9-AE806AF4F62F}"/>
          </ac:picMkLst>
        </pc:picChg>
        <pc:picChg chg="add mod">
          <ac:chgData name="Richard Ball" userId="c2c6c2dd-6ddc-437e-8cdd-d7a74390accc" providerId="ADAL" clId="{927419C3-23AA-4878-9D6F-AD5E2D288BCF}" dt="2023-03-11T09:25:02.070" v="241" actId="14100"/>
          <ac:picMkLst>
            <pc:docMk/>
            <pc:sldMk cId="2748639024" sldId="389"/>
            <ac:picMk id="6" creationId="{02015E04-2B16-F665-1F58-1A8E92F6A9BF}"/>
          </ac:picMkLst>
        </pc:picChg>
      </pc:sldChg>
      <pc:sldChg chg="addSp modSp new mod modNotesTx">
        <pc:chgData name="Richard Ball" userId="c2c6c2dd-6ddc-437e-8cdd-d7a74390accc" providerId="ADAL" clId="{927419C3-23AA-4878-9D6F-AD5E2D288BCF}" dt="2023-03-21T14:48:17.517" v="3587"/>
        <pc:sldMkLst>
          <pc:docMk/>
          <pc:sldMk cId="1574675147" sldId="390"/>
        </pc:sldMkLst>
        <pc:spChg chg="add mod">
          <ac:chgData name="Richard Ball" userId="c2c6c2dd-6ddc-437e-8cdd-d7a74390accc" providerId="ADAL" clId="{927419C3-23AA-4878-9D6F-AD5E2D288BCF}" dt="2023-03-11T09:27:55.207" v="292" actId="20577"/>
          <ac:spMkLst>
            <pc:docMk/>
            <pc:sldMk cId="1574675147" sldId="390"/>
            <ac:spMk id="2" creationId="{B83326AC-B949-B0F7-3AB9-A6832D4851A7}"/>
          </ac:spMkLst>
        </pc:spChg>
        <pc:spChg chg="add mod">
          <ac:chgData name="Richard Ball" userId="c2c6c2dd-6ddc-437e-8cdd-d7a74390accc" providerId="ADAL" clId="{927419C3-23AA-4878-9D6F-AD5E2D288BCF}" dt="2023-03-20T15:46:20.098" v="3150" actId="113"/>
          <ac:spMkLst>
            <pc:docMk/>
            <pc:sldMk cId="1574675147" sldId="390"/>
            <ac:spMk id="5" creationId="{79F9CAC6-2E13-9711-9022-91CAEB8F4030}"/>
          </ac:spMkLst>
        </pc:spChg>
        <pc:picChg chg="add mod modCrop">
          <ac:chgData name="Richard Ball" userId="c2c6c2dd-6ddc-437e-8cdd-d7a74390accc" providerId="ADAL" clId="{927419C3-23AA-4878-9D6F-AD5E2D288BCF}" dt="2023-03-11T10:11:39.245" v="1131" actId="1076"/>
          <ac:picMkLst>
            <pc:docMk/>
            <pc:sldMk cId="1574675147" sldId="390"/>
            <ac:picMk id="4" creationId="{89288C0E-D5FD-F6C1-C107-E5F8F3AFD273}"/>
          </ac:picMkLst>
        </pc:picChg>
        <pc:picChg chg="add mod">
          <ac:chgData name="Richard Ball" userId="c2c6c2dd-6ddc-437e-8cdd-d7a74390accc" providerId="ADAL" clId="{927419C3-23AA-4878-9D6F-AD5E2D288BCF}" dt="2023-03-11T10:11:42.712" v="1132" actId="14100"/>
          <ac:picMkLst>
            <pc:docMk/>
            <pc:sldMk cId="1574675147" sldId="390"/>
            <ac:picMk id="2050" creationId="{10036667-C4C9-0B87-CEFF-3C4990EBA710}"/>
          </ac:picMkLst>
        </pc:picChg>
      </pc:sldChg>
      <pc:sldChg chg="addSp delSp modSp new mod modAnim modNotesTx">
        <pc:chgData name="Richard Ball" userId="c2c6c2dd-6ddc-437e-8cdd-d7a74390accc" providerId="ADAL" clId="{927419C3-23AA-4878-9D6F-AD5E2D288BCF}" dt="2023-03-21T14:48:13.194" v="3583"/>
        <pc:sldMkLst>
          <pc:docMk/>
          <pc:sldMk cId="649232949" sldId="391"/>
        </pc:sldMkLst>
        <pc:spChg chg="add mod">
          <ac:chgData name="Richard Ball" userId="c2c6c2dd-6ddc-437e-8cdd-d7a74390accc" providerId="ADAL" clId="{927419C3-23AA-4878-9D6F-AD5E2D288BCF}" dt="2023-03-21T09:24:10.408" v="3455" actId="20577"/>
          <ac:spMkLst>
            <pc:docMk/>
            <pc:sldMk cId="649232949" sldId="391"/>
            <ac:spMk id="2" creationId="{308C44E4-5BC1-5324-D0A2-2729059A17EF}"/>
          </ac:spMkLst>
        </pc:spChg>
        <pc:spChg chg="add mod">
          <ac:chgData name="Richard Ball" userId="c2c6c2dd-6ddc-437e-8cdd-d7a74390accc" providerId="ADAL" clId="{927419C3-23AA-4878-9D6F-AD5E2D288BCF}" dt="2023-03-21T07:51:18.753" v="3241" actId="1582"/>
          <ac:spMkLst>
            <pc:docMk/>
            <pc:sldMk cId="649232949" sldId="391"/>
            <ac:spMk id="4" creationId="{8B2C2AAA-9CD6-5BAA-9046-57B0FA1BB59E}"/>
          </ac:spMkLst>
        </pc:spChg>
        <pc:spChg chg="add mod">
          <ac:chgData name="Richard Ball" userId="c2c6c2dd-6ddc-437e-8cdd-d7a74390accc" providerId="ADAL" clId="{927419C3-23AA-4878-9D6F-AD5E2D288BCF}" dt="2023-03-21T07:51:34.536" v="3243" actId="1076"/>
          <ac:spMkLst>
            <pc:docMk/>
            <pc:sldMk cId="649232949" sldId="391"/>
            <ac:spMk id="5" creationId="{A99557ED-210A-4D3B-63DB-AFF0E05ED60E}"/>
          </ac:spMkLst>
        </pc:spChg>
        <pc:spChg chg="add mod">
          <ac:chgData name="Richard Ball" userId="c2c6c2dd-6ddc-437e-8cdd-d7a74390accc" providerId="ADAL" clId="{927419C3-23AA-4878-9D6F-AD5E2D288BCF}" dt="2023-03-21T07:51:44.775" v="3245" actId="1076"/>
          <ac:spMkLst>
            <pc:docMk/>
            <pc:sldMk cId="649232949" sldId="391"/>
            <ac:spMk id="6" creationId="{03DB369B-5989-AD26-C56D-9DEA1B9533DF}"/>
          </ac:spMkLst>
        </pc:spChg>
        <pc:spChg chg="add del mod">
          <ac:chgData name="Richard Ball" userId="c2c6c2dd-6ddc-437e-8cdd-d7a74390accc" providerId="ADAL" clId="{927419C3-23AA-4878-9D6F-AD5E2D288BCF}" dt="2023-03-21T07:52:13.930" v="3249"/>
          <ac:spMkLst>
            <pc:docMk/>
            <pc:sldMk cId="649232949" sldId="391"/>
            <ac:spMk id="7" creationId="{9341E26A-F9D7-773C-819B-A85BBFE08F91}"/>
          </ac:spMkLst>
        </pc:spChg>
        <pc:spChg chg="add mod">
          <ac:chgData name="Richard Ball" userId="c2c6c2dd-6ddc-437e-8cdd-d7a74390accc" providerId="ADAL" clId="{927419C3-23AA-4878-9D6F-AD5E2D288BCF}" dt="2023-03-21T07:52:55.203" v="3260" actId="1076"/>
          <ac:spMkLst>
            <pc:docMk/>
            <pc:sldMk cId="649232949" sldId="391"/>
            <ac:spMk id="8" creationId="{EB444DB7-47D6-A4C5-1966-CF8AB883FA49}"/>
          </ac:spMkLst>
        </pc:spChg>
        <pc:spChg chg="add mod">
          <ac:chgData name="Richard Ball" userId="c2c6c2dd-6ddc-437e-8cdd-d7a74390accc" providerId="ADAL" clId="{927419C3-23AA-4878-9D6F-AD5E2D288BCF}" dt="2023-03-21T07:53:20.651" v="3267" actId="1076"/>
          <ac:spMkLst>
            <pc:docMk/>
            <pc:sldMk cId="649232949" sldId="391"/>
            <ac:spMk id="9" creationId="{D43A96AE-E359-CC44-FF84-83DFCA6CD90F}"/>
          </ac:spMkLst>
        </pc:spChg>
        <pc:picChg chg="add del mod">
          <ac:chgData name="Richard Ball" userId="c2c6c2dd-6ddc-437e-8cdd-d7a74390accc" providerId="ADAL" clId="{927419C3-23AA-4878-9D6F-AD5E2D288BCF}" dt="2023-03-11T10:13:45.274" v="1155" actId="478"/>
          <ac:picMkLst>
            <pc:docMk/>
            <pc:sldMk cId="649232949" sldId="391"/>
            <ac:picMk id="2" creationId="{352880BC-BE05-D5DA-2499-8B467C94CD91}"/>
          </ac:picMkLst>
        </pc:picChg>
        <pc:picChg chg="add mod">
          <ac:chgData name="Richard Ball" userId="c2c6c2dd-6ddc-437e-8cdd-d7a74390accc" providerId="ADAL" clId="{927419C3-23AA-4878-9D6F-AD5E2D288BCF}" dt="2023-03-21T07:53:17.162" v="3266" actId="1076"/>
          <ac:picMkLst>
            <pc:docMk/>
            <pc:sldMk cId="649232949" sldId="391"/>
            <ac:picMk id="3" creationId="{11CC5C18-9AF6-1AC2-A28F-1DD1F8B04667}"/>
          </ac:picMkLst>
        </pc:picChg>
      </pc:sldChg>
      <pc:sldChg chg="addSp modSp new mod modAnim">
        <pc:chgData name="Richard Ball" userId="c2c6c2dd-6ddc-437e-8cdd-d7a74390accc" providerId="ADAL" clId="{927419C3-23AA-4878-9D6F-AD5E2D288BCF}" dt="2023-03-21T14:51:44.982" v="3639" actId="113"/>
        <pc:sldMkLst>
          <pc:docMk/>
          <pc:sldMk cId="3833406986" sldId="392"/>
        </pc:sldMkLst>
        <pc:spChg chg="add mod">
          <ac:chgData name="Richard Ball" userId="c2c6c2dd-6ddc-437e-8cdd-d7a74390accc" providerId="ADAL" clId="{927419C3-23AA-4878-9D6F-AD5E2D288BCF}" dt="2023-03-11T10:15:09.715" v="1178" actId="403"/>
          <ac:spMkLst>
            <pc:docMk/>
            <pc:sldMk cId="3833406986" sldId="392"/>
            <ac:spMk id="2" creationId="{A51D4E84-BAD9-07BB-DED3-D77D6CF47201}"/>
          </ac:spMkLst>
        </pc:spChg>
        <pc:spChg chg="add mod">
          <ac:chgData name="Richard Ball" userId="c2c6c2dd-6ddc-437e-8cdd-d7a74390accc" providerId="ADAL" clId="{927419C3-23AA-4878-9D6F-AD5E2D288BCF}" dt="2023-03-21T14:51:44.982" v="3639" actId="113"/>
          <ac:spMkLst>
            <pc:docMk/>
            <pc:sldMk cId="3833406986" sldId="392"/>
            <ac:spMk id="3" creationId="{8BEE96E1-75DC-1DEE-5C36-C6838113996C}"/>
          </ac:spMkLst>
        </pc:spChg>
        <pc:picChg chg="add mod">
          <ac:chgData name="Richard Ball" userId="c2c6c2dd-6ddc-437e-8cdd-d7a74390accc" providerId="ADAL" clId="{927419C3-23AA-4878-9D6F-AD5E2D288BCF}" dt="2023-03-11T11:50:53.371" v="1735" actId="14100"/>
          <ac:picMkLst>
            <pc:docMk/>
            <pc:sldMk cId="3833406986" sldId="392"/>
            <ac:picMk id="4" creationId="{669C30B9-3BE8-BC47-B4D3-99094BF1CF23}"/>
          </ac:picMkLst>
        </pc:picChg>
        <pc:picChg chg="add mod">
          <ac:chgData name="Richard Ball" userId="c2c6c2dd-6ddc-437e-8cdd-d7a74390accc" providerId="ADAL" clId="{927419C3-23AA-4878-9D6F-AD5E2D288BCF}" dt="2023-03-11T11:48:41.081" v="1716" actId="1076"/>
          <ac:picMkLst>
            <pc:docMk/>
            <pc:sldMk cId="3833406986" sldId="392"/>
            <ac:picMk id="3074" creationId="{5F8D56CE-051C-8F31-98C2-1903B62858B9}"/>
          </ac:picMkLst>
        </pc:picChg>
      </pc:sldChg>
      <pc:sldChg chg="addSp delSp modSp new mod modNotesTx">
        <pc:chgData name="Richard Ball" userId="c2c6c2dd-6ddc-437e-8cdd-d7a74390accc" providerId="ADAL" clId="{927419C3-23AA-4878-9D6F-AD5E2D288BCF}" dt="2023-03-21T09:29:12.342" v="3513" actId="208"/>
        <pc:sldMkLst>
          <pc:docMk/>
          <pc:sldMk cId="3684608802" sldId="393"/>
        </pc:sldMkLst>
        <pc:spChg chg="add mod">
          <ac:chgData name="Richard Ball" userId="c2c6c2dd-6ddc-437e-8cdd-d7a74390accc" providerId="ADAL" clId="{927419C3-23AA-4878-9D6F-AD5E2D288BCF}" dt="2023-03-21T07:54:05.095" v="3301" actId="113"/>
          <ac:spMkLst>
            <pc:docMk/>
            <pc:sldMk cId="3684608802" sldId="393"/>
            <ac:spMk id="2" creationId="{2CEAAE81-16CC-4872-F177-CD56A32DE1E4}"/>
          </ac:spMkLst>
        </pc:spChg>
        <pc:spChg chg="add mod">
          <ac:chgData name="Richard Ball" userId="c2c6c2dd-6ddc-437e-8cdd-d7a74390accc" providerId="ADAL" clId="{927419C3-23AA-4878-9D6F-AD5E2D288BCF}" dt="2023-03-21T09:29:12.342" v="3513" actId="208"/>
          <ac:spMkLst>
            <pc:docMk/>
            <pc:sldMk cId="3684608802" sldId="393"/>
            <ac:spMk id="3" creationId="{41652758-D14F-984E-656E-EE1B7942BDEC}"/>
          </ac:spMkLst>
        </pc:spChg>
        <pc:picChg chg="add del mod">
          <ac:chgData name="Richard Ball" userId="c2c6c2dd-6ddc-437e-8cdd-d7a74390accc" providerId="ADAL" clId="{927419C3-23AA-4878-9D6F-AD5E2D288BCF}" dt="2023-03-11T11:49:00.315" v="1717" actId="478"/>
          <ac:picMkLst>
            <pc:docMk/>
            <pc:sldMk cId="3684608802" sldId="393"/>
            <ac:picMk id="5122" creationId="{0DE1D3E6-EB7C-922A-54FC-30838F22651C}"/>
          </ac:picMkLst>
        </pc:picChg>
        <pc:picChg chg="add del mod">
          <ac:chgData name="Richard Ball" userId="c2c6c2dd-6ddc-437e-8cdd-d7a74390accc" providerId="ADAL" clId="{927419C3-23AA-4878-9D6F-AD5E2D288BCF}" dt="2023-03-11T11:49:28.117" v="1721" actId="478"/>
          <ac:picMkLst>
            <pc:docMk/>
            <pc:sldMk cId="3684608802" sldId="393"/>
            <ac:picMk id="5124" creationId="{D1D9CE4C-1767-E698-8CE6-3839E038EBE1}"/>
          </ac:picMkLst>
        </pc:picChg>
        <pc:picChg chg="add mod">
          <ac:chgData name="Richard Ball" userId="c2c6c2dd-6ddc-437e-8cdd-d7a74390accc" providerId="ADAL" clId="{927419C3-23AA-4878-9D6F-AD5E2D288BCF}" dt="2023-03-11T11:50:22.136" v="1731" actId="732"/>
          <ac:picMkLst>
            <pc:docMk/>
            <pc:sldMk cId="3684608802" sldId="393"/>
            <ac:picMk id="5126" creationId="{BC65A2D5-F585-A2AE-BB02-B8513AEB17FC}"/>
          </ac:picMkLst>
        </pc:picChg>
      </pc:sldChg>
      <pc:sldChg chg="addSp delSp modSp add mod modAnim">
        <pc:chgData name="Richard Ball" userId="c2c6c2dd-6ddc-437e-8cdd-d7a74390accc" providerId="ADAL" clId="{927419C3-23AA-4878-9D6F-AD5E2D288BCF}" dt="2023-03-21T15:33:22.713" v="3675"/>
        <pc:sldMkLst>
          <pc:docMk/>
          <pc:sldMk cId="4243357444" sldId="394"/>
        </pc:sldMkLst>
        <pc:spChg chg="add del mod replST">
          <ac:chgData name="Richard Ball" userId="c2c6c2dd-6ddc-437e-8cdd-d7a74390accc" providerId="ADAL" clId="{927419C3-23AA-4878-9D6F-AD5E2D288BCF}" dt="2023-03-21T15:32:20.057" v="3660"/>
          <ac:spMkLst>
            <pc:docMk/>
            <pc:sldMk cId="4243357444" sldId="394"/>
            <ac:spMk id="2" creationId="{48347ECC-20A7-C046-38EC-F8AD6EEFF429}"/>
          </ac:spMkLst>
        </pc:spChg>
        <pc:spChg chg="del mod">
          <ac:chgData name="Richard Ball" userId="c2c6c2dd-6ddc-437e-8cdd-d7a74390accc" providerId="ADAL" clId="{927419C3-23AA-4878-9D6F-AD5E2D288BCF}" dt="2023-03-11T11:54:44.395" v="1744" actId="478"/>
          <ac:spMkLst>
            <pc:docMk/>
            <pc:sldMk cId="4243357444" sldId="394"/>
            <ac:spMk id="2" creationId="{A51D4E84-BAD9-07BB-DED3-D77D6CF47201}"/>
          </ac:spMkLst>
        </pc:spChg>
        <pc:spChg chg="mod">
          <ac:chgData name="Richard Ball" userId="c2c6c2dd-6ddc-437e-8cdd-d7a74390accc" providerId="ADAL" clId="{927419C3-23AA-4878-9D6F-AD5E2D288BCF}" dt="2023-03-21T09:29:26.274" v="3515" actId="1076"/>
          <ac:spMkLst>
            <pc:docMk/>
            <pc:sldMk cId="4243357444" sldId="394"/>
            <ac:spMk id="3" creationId="{8BEE96E1-75DC-1DEE-5C36-C6838113996C}"/>
          </ac:spMkLst>
        </pc:spChg>
        <pc:spChg chg="add del mod replST">
          <ac:chgData name="Richard Ball" userId="c2c6c2dd-6ddc-437e-8cdd-d7a74390accc" providerId="ADAL" clId="{927419C3-23AA-4878-9D6F-AD5E2D288BCF}" dt="2023-03-21T15:32:20.053" v="3658"/>
          <ac:spMkLst>
            <pc:docMk/>
            <pc:sldMk cId="4243357444" sldId="394"/>
            <ac:spMk id="5" creationId="{BC45EAE9-E755-19F0-FC0B-9557721E2132}"/>
          </ac:spMkLst>
        </pc:spChg>
        <pc:spChg chg="add mod replST">
          <ac:chgData name="Richard Ball" userId="c2c6c2dd-6ddc-437e-8cdd-d7a74390accc" providerId="ADAL" clId="{927419C3-23AA-4878-9D6F-AD5E2D288BCF}" dt="2023-03-21T15:33:22.709" v="3665"/>
          <ac:spMkLst>
            <pc:docMk/>
            <pc:sldMk cId="4243357444" sldId="394"/>
            <ac:spMk id="6" creationId="{917C477F-1064-2AB1-128A-9E7091735994}"/>
          </ac:spMkLst>
        </pc:spChg>
        <pc:spChg chg="add mod replST">
          <ac:chgData name="Richard Ball" userId="c2c6c2dd-6ddc-437e-8cdd-d7a74390accc" providerId="ADAL" clId="{927419C3-23AA-4878-9D6F-AD5E2D288BCF}" dt="2023-03-21T15:33:22.711" v="3670"/>
          <ac:spMkLst>
            <pc:docMk/>
            <pc:sldMk cId="4243357444" sldId="394"/>
            <ac:spMk id="7" creationId="{3EE36FB1-800E-923A-6499-13E224078637}"/>
          </ac:spMkLst>
        </pc:spChg>
        <pc:spChg chg="add mod replST">
          <ac:chgData name="Richard Ball" userId="c2c6c2dd-6ddc-437e-8cdd-d7a74390accc" providerId="ADAL" clId="{927419C3-23AA-4878-9D6F-AD5E2D288BCF}" dt="2023-03-21T15:33:22.713" v="3675"/>
          <ac:spMkLst>
            <pc:docMk/>
            <pc:sldMk cId="4243357444" sldId="394"/>
            <ac:spMk id="8" creationId="{AA7F45E8-329C-DB34-FB53-B7ACF6DD02A8}"/>
          </ac:spMkLst>
        </pc:spChg>
        <pc:picChg chg="mod">
          <ac:chgData name="Richard Ball" userId="c2c6c2dd-6ddc-437e-8cdd-d7a74390accc" providerId="ADAL" clId="{927419C3-23AA-4878-9D6F-AD5E2D288BCF}" dt="2023-03-21T09:29:28.254" v="3516" actId="14100"/>
          <ac:picMkLst>
            <pc:docMk/>
            <pc:sldMk cId="4243357444" sldId="394"/>
            <ac:picMk id="4" creationId="{669C30B9-3BE8-BC47-B4D3-99094BF1CF23}"/>
          </ac:picMkLst>
        </pc:picChg>
        <pc:picChg chg="del">
          <ac:chgData name="Richard Ball" userId="c2c6c2dd-6ddc-437e-8cdd-d7a74390accc" providerId="ADAL" clId="{927419C3-23AA-4878-9D6F-AD5E2D288BCF}" dt="2023-03-11T11:54:31.118" v="1738" actId="478"/>
          <ac:picMkLst>
            <pc:docMk/>
            <pc:sldMk cId="4243357444" sldId="394"/>
            <ac:picMk id="3074" creationId="{5F8D56CE-051C-8F31-98C2-1903B62858B9}"/>
          </ac:picMkLst>
        </pc:picChg>
      </pc:sldChg>
      <pc:sldChg chg="addSp delSp modSp new mod ord">
        <pc:chgData name="Richard Ball" userId="c2c6c2dd-6ddc-437e-8cdd-d7a74390accc" providerId="ADAL" clId="{927419C3-23AA-4878-9D6F-AD5E2D288BCF}" dt="2023-03-20T15:54:47.560" v="3221" actId="1076"/>
        <pc:sldMkLst>
          <pc:docMk/>
          <pc:sldMk cId="3385414283" sldId="395"/>
        </pc:sldMkLst>
        <pc:spChg chg="del">
          <ac:chgData name="Richard Ball" userId="c2c6c2dd-6ddc-437e-8cdd-d7a74390accc" providerId="ADAL" clId="{927419C3-23AA-4878-9D6F-AD5E2D288BCF}" dt="2023-03-11T14:06:28.533" v="2468" actId="478"/>
          <ac:spMkLst>
            <pc:docMk/>
            <pc:sldMk cId="3385414283" sldId="395"/>
            <ac:spMk id="2" creationId="{CB5DFB6E-8165-DD1E-5723-DA1F52953EFA}"/>
          </ac:spMkLst>
        </pc:spChg>
        <pc:spChg chg="del">
          <ac:chgData name="Richard Ball" userId="c2c6c2dd-6ddc-437e-8cdd-d7a74390accc" providerId="ADAL" clId="{927419C3-23AA-4878-9D6F-AD5E2D288BCF}" dt="2023-03-11T14:06:28.533" v="2468" actId="478"/>
          <ac:spMkLst>
            <pc:docMk/>
            <pc:sldMk cId="3385414283" sldId="395"/>
            <ac:spMk id="3" creationId="{4963C518-2A18-D967-D179-AF7741DA0E27}"/>
          </ac:spMkLst>
        </pc:spChg>
        <pc:spChg chg="add del mod">
          <ac:chgData name="Richard Ball" userId="c2c6c2dd-6ddc-437e-8cdd-d7a74390accc" providerId="ADAL" clId="{927419C3-23AA-4878-9D6F-AD5E2D288BCF}" dt="2023-03-11T14:07:26.007" v="2477" actId="478"/>
          <ac:spMkLst>
            <pc:docMk/>
            <pc:sldMk cId="3385414283" sldId="395"/>
            <ac:spMk id="5" creationId="{F2A0F697-6780-E1DD-B124-ED802A374F95}"/>
          </ac:spMkLst>
        </pc:spChg>
        <pc:spChg chg="add del mod">
          <ac:chgData name="Richard Ball" userId="c2c6c2dd-6ddc-437e-8cdd-d7a74390accc" providerId="ADAL" clId="{927419C3-23AA-4878-9D6F-AD5E2D288BCF}" dt="2023-03-11T14:52:36.024" v="2994" actId="478"/>
          <ac:spMkLst>
            <pc:docMk/>
            <pc:sldMk cId="3385414283" sldId="395"/>
            <ac:spMk id="6" creationId="{9B38145E-9D87-F5D5-D877-82451B7F2EAB}"/>
          </ac:spMkLst>
        </pc:spChg>
        <pc:spChg chg="add del mod">
          <ac:chgData name="Richard Ball" userId="c2c6c2dd-6ddc-437e-8cdd-d7a74390accc" providerId="ADAL" clId="{927419C3-23AA-4878-9D6F-AD5E2D288BCF}" dt="2023-03-11T14:52:27.253" v="2990" actId="478"/>
          <ac:spMkLst>
            <pc:docMk/>
            <pc:sldMk cId="3385414283" sldId="395"/>
            <ac:spMk id="7" creationId="{DAC700D4-3633-D923-C1BC-67DDD9F4872B}"/>
          </ac:spMkLst>
        </pc:spChg>
        <pc:spChg chg="add del mod">
          <ac:chgData name="Richard Ball" userId="c2c6c2dd-6ddc-437e-8cdd-d7a74390accc" providerId="ADAL" clId="{927419C3-23AA-4878-9D6F-AD5E2D288BCF}" dt="2023-03-11T14:52:33.511" v="2993"/>
          <ac:spMkLst>
            <pc:docMk/>
            <pc:sldMk cId="3385414283" sldId="395"/>
            <ac:spMk id="8" creationId="{CC80C2F0-BE59-B122-55EF-B7D251D286C6}"/>
          </ac:spMkLst>
        </pc:spChg>
        <pc:spChg chg="add mod">
          <ac:chgData name="Richard Ball" userId="c2c6c2dd-6ddc-437e-8cdd-d7a74390accc" providerId="ADAL" clId="{927419C3-23AA-4878-9D6F-AD5E2D288BCF}" dt="2023-03-20T15:54:47.560" v="3221" actId="1076"/>
          <ac:spMkLst>
            <pc:docMk/>
            <pc:sldMk cId="3385414283" sldId="395"/>
            <ac:spMk id="10" creationId="{CB87EFFA-A3BE-D855-21F2-6A46CB77FF84}"/>
          </ac:spMkLst>
        </pc:spChg>
        <pc:spChg chg="add del mod">
          <ac:chgData name="Richard Ball" userId="c2c6c2dd-6ddc-437e-8cdd-d7a74390accc" providerId="ADAL" clId="{927419C3-23AA-4878-9D6F-AD5E2D288BCF}" dt="2023-03-20T15:54:41.675" v="3219" actId="478"/>
          <ac:spMkLst>
            <pc:docMk/>
            <pc:sldMk cId="3385414283" sldId="395"/>
            <ac:spMk id="11" creationId="{2666A1F5-DA85-1316-26A4-D08C479F54C6}"/>
          </ac:spMkLst>
        </pc:spChg>
        <pc:picChg chg="add mod">
          <ac:chgData name="Richard Ball" userId="c2c6c2dd-6ddc-437e-8cdd-d7a74390accc" providerId="ADAL" clId="{927419C3-23AA-4878-9D6F-AD5E2D288BCF}" dt="2023-03-20T15:54:44.581" v="3220" actId="14100"/>
          <ac:picMkLst>
            <pc:docMk/>
            <pc:sldMk cId="3385414283" sldId="395"/>
            <ac:picMk id="9" creationId="{A74FA90C-01AD-6B03-C7F1-AD6822478C12}"/>
          </ac:picMkLst>
        </pc:picChg>
        <pc:picChg chg="add del mod">
          <ac:chgData name="Richard Ball" userId="c2c6c2dd-6ddc-437e-8cdd-d7a74390accc" providerId="ADAL" clId="{927419C3-23AA-4878-9D6F-AD5E2D288BCF}" dt="2023-03-11T14:51:30.621" v="2970" actId="478"/>
          <ac:picMkLst>
            <pc:docMk/>
            <pc:sldMk cId="3385414283" sldId="395"/>
            <ac:picMk id="7170" creationId="{551F9E59-E646-269B-7F09-0497E3FBD76E}"/>
          </ac:picMkLst>
        </pc:picChg>
        <pc:picChg chg="add del mod">
          <ac:chgData name="Richard Ball" userId="c2c6c2dd-6ddc-437e-8cdd-d7a74390accc" providerId="ADAL" clId="{927419C3-23AA-4878-9D6F-AD5E2D288BCF}" dt="2023-03-11T14:52:36.024" v="2994" actId="478"/>
          <ac:picMkLst>
            <pc:docMk/>
            <pc:sldMk cId="3385414283" sldId="395"/>
            <ac:picMk id="7172" creationId="{47B5219A-7AFB-E7ED-2071-EC36FC368F0F}"/>
          </ac:picMkLst>
        </pc:picChg>
      </pc:sldChg>
      <pc:sldChg chg="delSp new del mod">
        <pc:chgData name="Richard Ball" userId="c2c6c2dd-6ddc-437e-8cdd-d7a74390accc" providerId="ADAL" clId="{927419C3-23AA-4878-9D6F-AD5E2D288BCF}" dt="2023-03-11T14:26:57.960" v="2643" actId="47"/>
        <pc:sldMkLst>
          <pc:docMk/>
          <pc:sldMk cId="3083978497" sldId="396"/>
        </pc:sldMkLst>
        <pc:spChg chg="del">
          <ac:chgData name="Richard Ball" userId="c2c6c2dd-6ddc-437e-8cdd-d7a74390accc" providerId="ADAL" clId="{927419C3-23AA-4878-9D6F-AD5E2D288BCF}" dt="2023-03-11T14:10:50.507" v="2567" actId="478"/>
          <ac:spMkLst>
            <pc:docMk/>
            <pc:sldMk cId="3083978497" sldId="396"/>
            <ac:spMk id="2" creationId="{17A46661-537A-59DE-2D8A-6D965BE7C6DC}"/>
          </ac:spMkLst>
        </pc:spChg>
        <pc:spChg chg="del">
          <ac:chgData name="Richard Ball" userId="c2c6c2dd-6ddc-437e-8cdd-d7a74390accc" providerId="ADAL" clId="{927419C3-23AA-4878-9D6F-AD5E2D288BCF}" dt="2023-03-11T14:10:50.507" v="2567" actId="478"/>
          <ac:spMkLst>
            <pc:docMk/>
            <pc:sldMk cId="3083978497" sldId="396"/>
            <ac:spMk id="3" creationId="{07C9B9A6-B709-0B61-79A8-6D2CBD951598}"/>
          </ac:spMkLst>
        </pc:spChg>
      </pc:sldChg>
      <pc:sldChg chg="modSp new mod">
        <pc:chgData name="Richard Ball" userId="c2c6c2dd-6ddc-437e-8cdd-d7a74390accc" providerId="ADAL" clId="{927419C3-23AA-4878-9D6F-AD5E2D288BCF}" dt="2023-03-11T14:49:53.435" v="2964" actId="115"/>
        <pc:sldMkLst>
          <pc:docMk/>
          <pc:sldMk cId="3104873969" sldId="396"/>
        </pc:sldMkLst>
        <pc:spChg chg="mod">
          <ac:chgData name="Richard Ball" userId="c2c6c2dd-6ddc-437e-8cdd-d7a74390accc" providerId="ADAL" clId="{927419C3-23AA-4878-9D6F-AD5E2D288BCF}" dt="2023-03-11T14:49:53.435" v="2964" actId="115"/>
          <ac:spMkLst>
            <pc:docMk/>
            <pc:sldMk cId="3104873969" sldId="396"/>
            <ac:spMk id="2" creationId="{5FDCA228-550D-1F52-921F-DA14F27700F3}"/>
          </ac:spMkLst>
        </pc:spChg>
      </pc:sldChg>
      <pc:sldChg chg="new del">
        <pc:chgData name="Richard Ball" userId="c2c6c2dd-6ddc-437e-8cdd-d7a74390accc" providerId="ADAL" clId="{927419C3-23AA-4878-9D6F-AD5E2D288BCF}" dt="2023-03-20T09:56:49.426" v="3137" actId="47"/>
        <pc:sldMkLst>
          <pc:docMk/>
          <pc:sldMk cId="2128977081" sldId="397"/>
        </pc:sldMkLst>
      </pc:sldChg>
      <pc:sldChg chg="new del">
        <pc:chgData name="Richard Ball" userId="c2c6c2dd-6ddc-437e-8cdd-d7a74390accc" providerId="ADAL" clId="{927419C3-23AA-4878-9D6F-AD5E2D288BCF}" dt="2023-03-20T09:56:49.858" v="3138" actId="47"/>
        <pc:sldMkLst>
          <pc:docMk/>
          <pc:sldMk cId="2006400163" sldId="398"/>
        </pc:sldMkLst>
      </pc:sldChg>
      <pc:sldChg chg="new del">
        <pc:chgData name="Richard Ball" userId="c2c6c2dd-6ddc-437e-8cdd-d7a74390accc" providerId="ADAL" clId="{927419C3-23AA-4878-9D6F-AD5E2D288BCF}" dt="2023-03-20T09:56:50.399" v="3139" actId="47"/>
        <pc:sldMkLst>
          <pc:docMk/>
          <pc:sldMk cId="3211754184" sldId="399"/>
        </pc:sldMkLst>
      </pc:sldChg>
      <pc:sldChg chg="addSp delSp modSp new mod">
        <pc:chgData name="Richard Ball" userId="c2c6c2dd-6ddc-437e-8cdd-d7a74390accc" providerId="ADAL" clId="{927419C3-23AA-4878-9D6F-AD5E2D288BCF}" dt="2023-03-21T14:52:33.646" v="3646" actId="13926"/>
        <pc:sldMkLst>
          <pc:docMk/>
          <pc:sldMk cId="2242260401" sldId="400"/>
        </pc:sldMkLst>
        <pc:spChg chg="mod">
          <ac:chgData name="Richard Ball" userId="c2c6c2dd-6ddc-437e-8cdd-d7a74390accc" providerId="ADAL" clId="{927419C3-23AA-4878-9D6F-AD5E2D288BCF}" dt="2023-03-20T09:56:01.162" v="3118" actId="1076"/>
          <ac:spMkLst>
            <pc:docMk/>
            <pc:sldMk cId="2242260401" sldId="400"/>
            <ac:spMk id="2" creationId="{48141C69-81C2-6250-EC53-E15E027EEE39}"/>
          </ac:spMkLst>
        </pc:spChg>
        <pc:spChg chg="del mod">
          <ac:chgData name="Richard Ball" userId="c2c6c2dd-6ddc-437e-8cdd-d7a74390accc" providerId="ADAL" clId="{927419C3-23AA-4878-9D6F-AD5E2D288BCF}" dt="2023-03-20T09:54:19.919" v="3108" actId="478"/>
          <ac:spMkLst>
            <pc:docMk/>
            <pc:sldMk cId="2242260401" sldId="400"/>
            <ac:spMk id="3" creationId="{0B637803-038A-9891-1A29-D559AAD8D260}"/>
          </ac:spMkLst>
        </pc:spChg>
        <pc:spChg chg="add mod">
          <ac:chgData name="Richard Ball" userId="c2c6c2dd-6ddc-437e-8cdd-d7a74390accc" providerId="ADAL" clId="{927419C3-23AA-4878-9D6F-AD5E2D288BCF}" dt="2023-03-21T14:52:33.646" v="3646" actId="13926"/>
          <ac:spMkLst>
            <pc:docMk/>
            <pc:sldMk cId="2242260401" sldId="400"/>
            <ac:spMk id="4" creationId="{6CCAD8B7-B0F5-9FA9-A980-7526113F9373}"/>
          </ac:spMkLst>
        </pc:spChg>
        <pc:picChg chg="add mod">
          <ac:chgData name="Richard Ball" userId="c2c6c2dd-6ddc-437e-8cdd-d7a74390accc" providerId="ADAL" clId="{927419C3-23AA-4878-9D6F-AD5E2D288BCF}" dt="2023-03-21T09:36:35.537" v="3539" actId="14100"/>
          <ac:picMkLst>
            <pc:docMk/>
            <pc:sldMk cId="2242260401" sldId="400"/>
            <ac:picMk id="3" creationId="{D0039F14-2328-5271-23D6-0033B1A21D1C}"/>
          </ac:picMkLst>
        </pc:picChg>
        <pc:picChg chg="add mod">
          <ac:chgData name="Richard Ball" userId="c2c6c2dd-6ddc-437e-8cdd-d7a74390accc" providerId="ADAL" clId="{927419C3-23AA-4878-9D6F-AD5E2D288BCF}" dt="2023-03-20T09:56:40.992" v="3136" actId="1076"/>
          <ac:picMkLst>
            <pc:docMk/>
            <pc:sldMk cId="2242260401" sldId="400"/>
            <ac:picMk id="1026" creationId="{3B8151D5-AD73-2130-E426-B32D555CFE90}"/>
          </ac:picMkLst>
        </pc:picChg>
        <pc:picChg chg="add del">
          <ac:chgData name="Richard Ball" userId="c2c6c2dd-6ddc-437e-8cdd-d7a74390accc" providerId="ADAL" clId="{927419C3-23AA-4878-9D6F-AD5E2D288BCF}" dt="2023-03-20T09:55:25.594" v="3112" actId="478"/>
          <ac:picMkLst>
            <pc:docMk/>
            <pc:sldMk cId="2242260401" sldId="400"/>
            <ac:picMk id="1028" creationId="{8CCC73E9-6953-29BB-EED7-0E461FFEF7FD}"/>
          </ac:picMkLst>
        </pc:picChg>
        <pc:picChg chg="add mod">
          <ac:chgData name="Richard Ball" userId="c2c6c2dd-6ddc-437e-8cdd-d7a74390accc" providerId="ADAL" clId="{927419C3-23AA-4878-9D6F-AD5E2D288BCF}" dt="2023-03-20T09:56:25.278" v="3128" actId="1076"/>
          <ac:picMkLst>
            <pc:docMk/>
            <pc:sldMk cId="2242260401" sldId="400"/>
            <ac:picMk id="1030" creationId="{8FD6C589-9D7D-041D-30E0-0590B2C1AC53}"/>
          </ac:picMkLst>
        </pc:picChg>
        <pc:picChg chg="add mod">
          <ac:chgData name="Richard Ball" userId="c2c6c2dd-6ddc-437e-8cdd-d7a74390accc" providerId="ADAL" clId="{927419C3-23AA-4878-9D6F-AD5E2D288BCF}" dt="2023-03-20T09:56:37.282" v="3135" actId="1076"/>
          <ac:picMkLst>
            <pc:docMk/>
            <pc:sldMk cId="2242260401" sldId="400"/>
            <ac:picMk id="1032" creationId="{9D3B397C-AE1D-FCFA-C43E-D2081BD9692C}"/>
          </ac:picMkLst>
        </pc:picChg>
      </pc:sldChg>
      <pc:sldChg chg="addSp delSp modSp add mod ord modAnim">
        <pc:chgData name="Richard Ball" userId="c2c6c2dd-6ddc-437e-8cdd-d7a74390accc" providerId="ADAL" clId="{927419C3-23AA-4878-9D6F-AD5E2D288BCF}" dt="2023-03-21T09:32:15.428" v="3528" actId="1076"/>
        <pc:sldMkLst>
          <pc:docMk/>
          <pc:sldMk cId="1875053059" sldId="401"/>
        </pc:sldMkLst>
        <pc:spChg chg="add mod">
          <ac:chgData name="Richard Ball" userId="c2c6c2dd-6ddc-437e-8cdd-d7a74390accc" providerId="ADAL" clId="{927419C3-23AA-4878-9D6F-AD5E2D288BCF}" dt="2023-03-21T09:32:10.363" v="3526" actId="1076"/>
          <ac:spMkLst>
            <pc:docMk/>
            <pc:sldMk cId="1875053059" sldId="401"/>
            <ac:spMk id="4" creationId="{E1C32940-2F2D-AB0F-8376-27621BBC1B00}"/>
          </ac:spMkLst>
        </pc:spChg>
        <pc:grpChg chg="del">
          <ac:chgData name="Richard Ball" userId="c2c6c2dd-6ddc-437e-8cdd-d7a74390accc" providerId="ADAL" clId="{927419C3-23AA-4878-9D6F-AD5E2D288BCF}" dt="2023-03-21T09:31:26.800" v="3518" actId="478"/>
          <ac:grpSpMkLst>
            <pc:docMk/>
            <pc:sldMk cId="1875053059" sldId="401"/>
            <ac:grpSpMk id="10" creationId="{00000000-0000-0000-0000-000000000000}"/>
          </ac:grpSpMkLst>
        </pc:grpChg>
        <pc:grpChg chg="del">
          <ac:chgData name="Richard Ball" userId="c2c6c2dd-6ddc-437e-8cdd-d7a74390accc" providerId="ADAL" clId="{927419C3-23AA-4878-9D6F-AD5E2D288BCF}" dt="2023-03-21T09:31:26.800" v="3518" actId="478"/>
          <ac:grpSpMkLst>
            <pc:docMk/>
            <pc:sldMk cId="1875053059" sldId="401"/>
            <ac:grpSpMk id="14" creationId="{00000000-0000-0000-0000-000000000000}"/>
          </ac:grpSpMkLst>
        </pc:grpChg>
        <pc:grpChg chg="del">
          <ac:chgData name="Richard Ball" userId="c2c6c2dd-6ddc-437e-8cdd-d7a74390accc" providerId="ADAL" clId="{927419C3-23AA-4878-9D6F-AD5E2D288BCF}" dt="2023-03-21T09:31:26.800" v="3518" actId="478"/>
          <ac:grpSpMkLst>
            <pc:docMk/>
            <pc:sldMk cId="1875053059" sldId="401"/>
            <ac:grpSpMk id="65" creationId="{00000000-0000-0000-0000-000000000000}"/>
          </ac:grpSpMkLst>
        </pc:grpChg>
        <pc:grpChg chg="del">
          <ac:chgData name="Richard Ball" userId="c2c6c2dd-6ddc-437e-8cdd-d7a74390accc" providerId="ADAL" clId="{927419C3-23AA-4878-9D6F-AD5E2D288BCF}" dt="2023-03-21T09:31:26.800" v="3518" actId="478"/>
          <ac:grpSpMkLst>
            <pc:docMk/>
            <pc:sldMk cId="1875053059" sldId="401"/>
            <ac:grpSpMk id="68" creationId="{00000000-0000-0000-0000-000000000000}"/>
          </ac:grpSpMkLst>
        </pc:grpChg>
        <pc:grpChg chg="del">
          <ac:chgData name="Richard Ball" userId="c2c6c2dd-6ddc-437e-8cdd-d7a74390accc" providerId="ADAL" clId="{927419C3-23AA-4878-9D6F-AD5E2D288BCF}" dt="2023-03-21T09:31:26.800" v="3518" actId="478"/>
          <ac:grpSpMkLst>
            <pc:docMk/>
            <pc:sldMk cId="1875053059" sldId="401"/>
            <ac:grpSpMk id="71" creationId="{00000000-0000-0000-0000-000000000000}"/>
          </ac:grpSpMkLst>
        </pc:grpChg>
        <pc:grpChg chg="del">
          <ac:chgData name="Richard Ball" userId="c2c6c2dd-6ddc-437e-8cdd-d7a74390accc" providerId="ADAL" clId="{927419C3-23AA-4878-9D6F-AD5E2D288BCF}" dt="2023-03-21T09:31:26.800" v="3518" actId="478"/>
          <ac:grpSpMkLst>
            <pc:docMk/>
            <pc:sldMk cId="1875053059" sldId="401"/>
            <ac:grpSpMk id="76" creationId="{00000000-0000-0000-0000-000000000000}"/>
          </ac:grpSpMkLst>
        </pc:grpChg>
        <pc:grpChg chg="del">
          <ac:chgData name="Richard Ball" userId="c2c6c2dd-6ddc-437e-8cdd-d7a74390accc" providerId="ADAL" clId="{927419C3-23AA-4878-9D6F-AD5E2D288BCF}" dt="2023-03-21T09:31:26.800" v="3518" actId="478"/>
          <ac:grpSpMkLst>
            <pc:docMk/>
            <pc:sldMk cId="1875053059" sldId="401"/>
            <ac:grpSpMk id="78" creationId="{00000000-0000-0000-0000-000000000000}"/>
          </ac:grpSpMkLst>
        </pc:grpChg>
        <pc:grpChg chg="del">
          <ac:chgData name="Richard Ball" userId="c2c6c2dd-6ddc-437e-8cdd-d7a74390accc" providerId="ADAL" clId="{927419C3-23AA-4878-9D6F-AD5E2D288BCF}" dt="2023-03-21T09:31:26.800" v="3518" actId="478"/>
          <ac:grpSpMkLst>
            <pc:docMk/>
            <pc:sldMk cId="1875053059" sldId="401"/>
            <ac:grpSpMk id="81" creationId="{00000000-0000-0000-0000-000000000000}"/>
          </ac:grpSpMkLst>
        </pc:grpChg>
        <pc:picChg chg="add mod">
          <ac:chgData name="Richard Ball" userId="c2c6c2dd-6ddc-437e-8cdd-d7a74390accc" providerId="ADAL" clId="{927419C3-23AA-4878-9D6F-AD5E2D288BCF}" dt="2023-03-21T09:32:15.428" v="3528" actId="1076"/>
          <ac:picMkLst>
            <pc:docMk/>
            <pc:sldMk cId="1875053059" sldId="401"/>
            <ac:picMk id="2" creationId="{E6F948D5-0C4F-CD64-1230-E8E3A90D32BD}"/>
          </ac:picMkLst>
        </pc:picChg>
      </pc:sldChg>
      <pc:sldChg chg="modSp add">
        <pc:chgData name="Richard Ball" userId="c2c6c2dd-6ddc-437e-8cdd-d7a74390accc" providerId="ADAL" clId="{927419C3-23AA-4878-9D6F-AD5E2D288BCF}" dt="2023-03-21T09:30:36.207" v="3517" actId="20577"/>
        <pc:sldMkLst>
          <pc:docMk/>
          <pc:sldMk cId="2216574413" sldId="402"/>
        </pc:sldMkLst>
        <pc:spChg chg="mod">
          <ac:chgData name="Richard Ball" userId="c2c6c2dd-6ddc-437e-8cdd-d7a74390accc" providerId="ADAL" clId="{927419C3-23AA-4878-9D6F-AD5E2D288BCF}" dt="2023-03-21T09:30:36.207" v="3517" actId="20577"/>
          <ac:spMkLst>
            <pc:docMk/>
            <pc:sldMk cId="2216574413" sldId="402"/>
            <ac:spMk id="3" creationId="{8BEE96E1-75DC-1DEE-5C36-C6838113996C}"/>
          </ac:spMkLst>
        </pc:spChg>
      </pc:sldChg>
      <pc:sldChg chg="addSp delSp modSp new mod ord">
        <pc:chgData name="Richard Ball" userId="c2c6c2dd-6ddc-437e-8cdd-d7a74390accc" providerId="ADAL" clId="{927419C3-23AA-4878-9D6F-AD5E2D288BCF}" dt="2023-03-21T09:37:19.399" v="3574" actId="14100"/>
        <pc:sldMkLst>
          <pc:docMk/>
          <pc:sldMk cId="1129262139" sldId="403"/>
        </pc:sldMkLst>
        <pc:spChg chg="del">
          <ac:chgData name="Richard Ball" userId="c2c6c2dd-6ddc-437e-8cdd-d7a74390accc" providerId="ADAL" clId="{927419C3-23AA-4878-9D6F-AD5E2D288BCF}" dt="2023-03-21T09:37:04.542" v="3568" actId="478"/>
          <ac:spMkLst>
            <pc:docMk/>
            <pc:sldMk cId="1129262139" sldId="403"/>
            <ac:spMk id="2" creationId="{19F604AC-70C5-63BA-0C9B-73680BFC52F3}"/>
          </ac:spMkLst>
        </pc:spChg>
        <pc:spChg chg="del">
          <ac:chgData name="Richard Ball" userId="c2c6c2dd-6ddc-437e-8cdd-d7a74390accc" providerId="ADAL" clId="{927419C3-23AA-4878-9D6F-AD5E2D288BCF}" dt="2023-03-21T09:37:04.542" v="3568" actId="478"/>
          <ac:spMkLst>
            <pc:docMk/>
            <pc:sldMk cId="1129262139" sldId="403"/>
            <ac:spMk id="3" creationId="{7D2E301E-C955-F8E8-805A-D7C416F7AAE4}"/>
          </ac:spMkLst>
        </pc:spChg>
        <pc:picChg chg="add mod modCrop">
          <ac:chgData name="Richard Ball" userId="c2c6c2dd-6ddc-437e-8cdd-d7a74390accc" providerId="ADAL" clId="{927419C3-23AA-4878-9D6F-AD5E2D288BCF}" dt="2023-03-21T09:37:19.399" v="3574" actId="14100"/>
          <ac:picMkLst>
            <pc:docMk/>
            <pc:sldMk cId="1129262139" sldId="403"/>
            <ac:picMk id="5" creationId="{A4BDFFF6-6761-593B-E940-46EF9B3E1FF5}"/>
          </ac:picMkLst>
        </pc:picChg>
      </pc:sldChg>
      <pc:sldChg chg="add del">
        <pc:chgData name="Richard Ball" userId="c2c6c2dd-6ddc-437e-8cdd-d7a74390accc" providerId="ADAL" clId="{927419C3-23AA-4878-9D6F-AD5E2D288BCF}" dt="2023-03-21T14:41:07.850" v="3576" actId="47"/>
        <pc:sldMkLst>
          <pc:docMk/>
          <pc:sldMk cId="3369298723" sldId="404"/>
        </pc:sldMkLst>
      </pc:sldChg>
    </pc:docChg>
  </pc:docChgLst>
  <pc:docChgLst>
    <pc:chgData name="Richard Ball" userId="c2c6c2dd-6ddc-437e-8cdd-d7a74390accc" providerId="ADAL" clId="{39568B6B-D01B-4684-8DCD-944238FEDDC9}"/>
    <pc:docChg chg="modSld">
      <pc:chgData name="Richard Ball" userId="c2c6c2dd-6ddc-437e-8cdd-d7a74390accc" providerId="ADAL" clId="{39568B6B-D01B-4684-8DCD-944238FEDDC9}" dt="2023-04-17T14:44:08.073" v="9"/>
      <pc:docMkLst>
        <pc:docMk/>
      </pc:docMkLst>
      <pc:sldChg chg="modSp mod modAnim">
        <pc:chgData name="Richard Ball" userId="c2c6c2dd-6ddc-437e-8cdd-d7a74390accc" providerId="ADAL" clId="{39568B6B-D01B-4684-8DCD-944238FEDDC9}" dt="2023-04-17T10:43:41.298" v="6"/>
        <pc:sldMkLst>
          <pc:docMk/>
          <pc:sldMk cId="2661798405" sldId="361"/>
        </pc:sldMkLst>
        <pc:spChg chg="mod">
          <ac:chgData name="Richard Ball" userId="c2c6c2dd-6ddc-437e-8cdd-d7a74390accc" providerId="ADAL" clId="{39568B6B-D01B-4684-8DCD-944238FEDDC9}" dt="2023-04-17T10:43:35.137" v="4" actId="1076"/>
          <ac:spMkLst>
            <pc:docMk/>
            <pc:sldMk cId="2661798405" sldId="361"/>
            <ac:spMk id="2" creationId="{9653481B-A038-0EB2-A9CD-2CDCEDCE41BE}"/>
          </ac:spMkLst>
        </pc:spChg>
        <pc:picChg chg="mod">
          <ac:chgData name="Richard Ball" userId="c2c6c2dd-6ddc-437e-8cdd-d7a74390accc" providerId="ADAL" clId="{39568B6B-D01B-4684-8DCD-944238FEDDC9}" dt="2023-04-17T10:43:31.417" v="3" actId="1076"/>
          <ac:picMkLst>
            <pc:docMk/>
            <pc:sldMk cId="2661798405" sldId="361"/>
            <ac:picMk id="1028" creationId="{EFA31928-BCFB-60B0-D49C-BFE968E0B744}"/>
          </ac:picMkLst>
        </pc:picChg>
      </pc:sldChg>
      <pc:sldChg chg="modSp mod">
        <pc:chgData name="Richard Ball" userId="c2c6c2dd-6ddc-437e-8cdd-d7a74390accc" providerId="ADAL" clId="{39568B6B-D01B-4684-8DCD-944238FEDDC9}" dt="2023-04-17T10:45:23.355" v="8" actId="403"/>
        <pc:sldMkLst>
          <pc:docMk/>
          <pc:sldMk cId="2748639024" sldId="389"/>
        </pc:sldMkLst>
        <pc:spChg chg="mod">
          <ac:chgData name="Richard Ball" userId="c2c6c2dd-6ddc-437e-8cdd-d7a74390accc" providerId="ADAL" clId="{39568B6B-D01B-4684-8DCD-944238FEDDC9}" dt="2023-04-17T10:45:23.355" v="8" actId="403"/>
          <ac:spMkLst>
            <pc:docMk/>
            <pc:sldMk cId="2748639024" sldId="389"/>
            <ac:spMk id="2" creationId="{9972EF0B-45E3-C9D8-DC65-BD4E3D283B0D}"/>
          </ac:spMkLst>
        </pc:spChg>
      </pc:sldChg>
      <pc:sldChg chg="addSp">
        <pc:chgData name="Richard Ball" userId="c2c6c2dd-6ddc-437e-8cdd-d7a74390accc" providerId="ADAL" clId="{39568B6B-D01B-4684-8DCD-944238FEDDC9}" dt="2023-04-17T14:44:08.073" v="9"/>
        <pc:sldMkLst>
          <pc:docMk/>
          <pc:sldMk cId="4243357444" sldId="394"/>
        </pc:sldMkLst>
        <pc:inkChg chg="add">
          <ac:chgData name="Richard Ball" userId="c2c6c2dd-6ddc-437e-8cdd-d7a74390accc" providerId="ADAL" clId="{39568B6B-D01B-4684-8DCD-944238FEDDC9}" dt="2023-04-17T14:44:08.073" v="9"/>
          <ac:inkMkLst>
            <pc:docMk/>
            <pc:sldMk cId="4243357444" sldId="394"/>
            <ac:inkMk id="2" creationId="{2EAC2DF9-4B12-93DD-2626-A0E052CE7521}"/>
          </ac:inkMkLst>
        </pc:inkChg>
      </pc:sldChg>
    </pc:docChg>
  </pc:docChgLst>
  <pc:docChgLst>
    <pc:chgData name="Richard Ball" userId="S::richard.ball@sthelens.london::c2c6c2dd-6ddc-437e-8cdd-d7a74390accc" providerId="AD" clId="Web-{17E2AFC5-A0F7-662E-14C4-F839FA9C209F}"/>
    <pc:docChg chg="addSld modSld sldOrd addMainMaster">
      <pc:chgData name="Richard Ball" userId="S::richard.ball@sthelens.london::c2c6c2dd-6ddc-437e-8cdd-d7a74390accc" providerId="AD" clId="Web-{17E2AFC5-A0F7-662E-14C4-F839FA9C209F}" dt="2023-03-10T09:46:08.443" v="17" actId="20577"/>
      <pc:docMkLst>
        <pc:docMk/>
      </pc:docMkLst>
      <pc:sldChg chg="modSp add ord">
        <pc:chgData name="Richard Ball" userId="S::richard.ball@sthelens.london::c2c6c2dd-6ddc-437e-8cdd-d7a74390accc" providerId="AD" clId="Web-{17E2AFC5-A0F7-662E-14C4-F839FA9C209F}" dt="2023-03-10T09:46:08.443" v="17" actId="20577"/>
        <pc:sldMkLst>
          <pc:docMk/>
          <pc:sldMk cId="1346085826" sldId="387"/>
        </pc:sldMkLst>
        <pc:spChg chg="mod">
          <ac:chgData name="Richard Ball" userId="S::richard.ball@sthelens.london::c2c6c2dd-6ddc-437e-8cdd-d7a74390accc" providerId="AD" clId="Web-{17E2AFC5-A0F7-662E-14C4-F839FA9C209F}" dt="2023-03-10T09:46:08.443" v="17" actId="20577"/>
          <ac:spMkLst>
            <pc:docMk/>
            <pc:sldMk cId="1346085826" sldId="387"/>
            <ac:spMk id="2" creationId="{77AC3552-DE54-EDA6-E4DA-ADC502372DE1}"/>
          </ac:spMkLst>
        </pc:spChg>
      </pc:sldChg>
      <pc:sldMasterChg chg="add addSldLayout">
        <pc:chgData name="Richard Ball" userId="S::richard.ball@sthelens.london::c2c6c2dd-6ddc-437e-8cdd-d7a74390accc" providerId="AD" clId="Web-{17E2AFC5-A0F7-662E-14C4-F839FA9C209F}" dt="2023-03-10T09:45:59.024" v="0"/>
        <pc:sldMasterMkLst>
          <pc:docMk/>
          <pc:sldMasterMk cId="3423817441" sldId="2147483715"/>
        </pc:sldMasterMkLst>
        <pc:sldLayoutChg chg="add">
          <pc:chgData name="Richard Ball" userId="S::richard.ball@sthelens.london::c2c6c2dd-6ddc-437e-8cdd-d7a74390accc" providerId="AD" clId="Web-{17E2AFC5-A0F7-662E-14C4-F839FA9C209F}" dt="2023-03-10T09:45:59.024" v="0"/>
          <pc:sldLayoutMkLst>
            <pc:docMk/>
            <pc:sldMasterMk cId="3423817441" sldId="2147483715"/>
            <pc:sldLayoutMk cId="3750728645" sldId="2147483716"/>
          </pc:sldLayoutMkLst>
        </pc:sldLayoutChg>
        <pc:sldLayoutChg chg="add">
          <pc:chgData name="Richard Ball" userId="S::richard.ball@sthelens.london::c2c6c2dd-6ddc-437e-8cdd-d7a74390accc" providerId="AD" clId="Web-{17E2AFC5-A0F7-662E-14C4-F839FA9C209F}" dt="2023-03-10T09:45:59.024" v="0"/>
          <pc:sldLayoutMkLst>
            <pc:docMk/>
            <pc:sldMasterMk cId="3423817441" sldId="2147483715"/>
            <pc:sldLayoutMk cId="3630862811" sldId="2147483717"/>
          </pc:sldLayoutMkLst>
        </pc:sldLayoutChg>
        <pc:sldLayoutChg chg="add">
          <pc:chgData name="Richard Ball" userId="S::richard.ball@sthelens.london::c2c6c2dd-6ddc-437e-8cdd-d7a74390accc" providerId="AD" clId="Web-{17E2AFC5-A0F7-662E-14C4-F839FA9C209F}" dt="2023-03-10T09:45:59.024" v="0"/>
          <pc:sldLayoutMkLst>
            <pc:docMk/>
            <pc:sldMasterMk cId="3423817441" sldId="2147483715"/>
            <pc:sldLayoutMk cId="1286805046" sldId="2147483718"/>
          </pc:sldLayoutMkLst>
        </pc:sldLayoutChg>
        <pc:sldLayoutChg chg="add">
          <pc:chgData name="Richard Ball" userId="S::richard.ball@sthelens.london::c2c6c2dd-6ddc-437e-8cdd-d7a74390accc" providerId="AD" clId="Web-{17E2AFC5-A0F7-662E-14C4-F839FA9C209F}" dt="2023-03-10T09:45:59.024" v="0"/>
          <pc:sldLayoutMkLst>
            <pc:docMk/>
            <pc:sldMasterMk cId="3423817441" sldId="2147483715"/>
            <pc:sldLayoutMk cId="2167226506" sldId="2147483719"/>
          </pc:sldLayoutMkLst>
        </pc:sldLayoutChg>
        <pc:sldLayoutChg chg="add">
          <pc:chgData name="Richard Ball" userId="S::richard.ball@sthelens.london::c2c6c2dd-6ddc-437e-8cdd-d7a74390accc" providerId="AD" clId="Web-{17E2AFC5-A0F7-662E-14C4-F839FA9C209F}" dt="2023-03-10T09:45:59.024" v="0"/>
          <pc:sldLayoutMkLst>
            <pc:docMk/>
            <pc:sldMasterMk cId="3423817441" sldId="2147483715"/>
            <pc:sldLayoutMk cId="2416196588" sldId="2147483720"/>
          </pc:sldLayoutMkLst>
        </pc:sldLayoutChg>
        <pc:sldLayoutChg chg="add">
          <pc:chgData name="Richard Ball" userId="S::richard.ball@sthelens.london::c2c6c2dd-6ddc-437e-8cdd-d7a74390accc" providerId="AD" clId="Web-{17E2AFC5-A0F7-662E-14C4-F839FA9C209F}" dt="2023-03-10T09:45:59.024" v="0"/>
          <pc:sldLayoutMkLst>
            <pc:docMk/>
            <pc:sldMasterMk cId="3423817441" sldId="2147483715"/>
            <pc:sldLayoutMk cId="3942457590" sldId="2147483721"/>
          </pc:sldLayoutMkLst>
        </pc:sldLayoutChg>
        <pc:sldLayoutChg chg="add">
          <pc:chgData name="Richard Ball" userId="S::richard.ball@sthelens.london::c2c6c2dd-6ddc-437e-8cdd-d7a74390accc" providerId="AD" clId="Web-{17E2AFC5-A0F7-662E-14C4-F839FA9C209F}" dt="2023-03-10T09:45:59.024" v="0"/>
          <pc:sldLayoutMkLst>
            <pc:docMk/>
            <pc:sldMasterMk cId="3423817441" sldId="2147483715"/>
            <pc:sldLayoutMk cId="4228020836" sldId="2147483722"/>
          </pc:sldLayoutMkLst>
        </pc:sldLayoutChg>
        <pc:sldLayoutChg chg="add">
          <pc:chgData name="Richard Ball" userId="S::richard.ball@sthelens.london::c2c6c2dd-6ddc-437e-8cdd-d7a74390accc" providerId="AD" clId="Web-{17E2AFC5-A0F7-662E-14C4-F839FA9C209F}" dt="2023-03-10T09:45:59.024" v="0"/>
          <pc:sldLayoutMkLst>
            <pc:docMk/>
            <pc:sldMasterMk cId="3423817441" sldId="2147483715"/>
            <pc:sldLayoutMk cId="3556047670" sldId="2147483723"/>
          </pc:sldLayoutMkLst>
        </pc:sldLayoutChg>
        <pc:sldLayoutChg chg="add">
          <pc:chgData name="Richard Ball" userId="S::richard.ball@sthelens.london::c2c6c2dd-6ddc-437e-8cdd-d7a74390accc" providerId="AD" clId="Web-{17E2AFC5-A0F7-662E-14C4-F839FA9C209F}" dt="2023-03-10T09:45:59.024" v="0"/>
          <pc:sldLayoutMkLst>
            <pc:docMk/>
            <pc:sldMasterMk cId="3423817441" sldId="2147483715"/>
            <pc:sldLayoutMk cId="1683456844" sldId="2147483724"/>
          </pc:sldLayoutMkLst>
        </pc:sldLayoutChg>
        <pc:sldLayoutChg chg="add">
          <pc:chgData name="Richard Ball" userId="S::richard.ball@sthelens.london::c2c6c2dd-6ddc-437e-8cdd-d7a74390accc" providerId="AD" clId="Web-{17E2AFC5-A0F7-662E-14C4-F839FA9C209F}" dt="2023-03-10T09:45:59.024" v="0"/>
          <pc:sldLayoutMkLst>
            <pc:docMk/>
            <pc:sldMasterMk cId="3423817441" sldId="2147483715"/>
            <pc:sldLayoutMk cId="3142126377" sldId="2147483725"/>
          </pc:sldLayoutMkLst>
        </pc:sldLayoutChg>
        <pc:sldLayoutChg chg="add">
          <pc:chgData name="Richard Ball" userId="S::richard.ball@sthelens.london::c2c6c2dd-6ddc-437e-8cdd-d7a74390accc" providerId="AD" clId="Web-{17E2AFC5-A0F7-662E-14C4-F839FA9C209F}" dt="2023-03-10T09:45:59.024" v="0"/>
          <pc:sldLayoutMkLst>
            <pc:docMk/>
            <pc:sldMasterMk cId="3423817441" sldId="2147483715"/>
            <pc:sldLayoutMk cId="825677760" sldId="2147483726"/>
          </pc:sldLayoutMkLst>
        </pc:sldLayoutChg>
      </pc:sldMasterChg>
    </pc:docChg>
  </pc:docChgLst>
</pc:chgInfo>
</file>

<file path=ppt/ink/ink1.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3-04-17T14:31:34.398"/>
    </inkml:context>
    <inkml:brush xml:id="br0">
      <inkml:brushProperty name="width" value="0.05292" units="cm"/>
      <inkml:brushProperty name="height" value="0.05292" units="cm"/>
      <inkml:brushProperty name="color" value="#FF0000"/>
    </inkml:brush>
  </inkml:definitions>
  <inkml:trace contextRef="#ctx0" brushRef="#br0">1770 13899 12895 0,'14'-17'1152'0,"-6"3"-928"0,-2 6-224 0,-6 6 0 15,3-1 1744-15,0-3 304 0,4-2 64 0,7-12 16 16,-2-2-960-16,6-6-192 0,-2 8-32 0,-3 1-16 15,-1 6 224-15,-2 1 64 0,-1 3 0 0,1 4 0 16,-2 2-784-16,4 3-160 0,0 3-16 0,2 2-16 16,4 4-400-16,3-1-80 0,4 6-16 0,2 3 0 31,7 0-432-31,2 5-80 0,1 0-32 0,1 0 0 0,-1-2 96 0,-3-3 32 16,-2-1 0-16,-6-4 0 0,-4-1 672 0,-5-5 224 0,-6-1 0 0,-4-2 0 0,-3-3 480 0,-4 0 112 15,0 0 16-15,0 0 0 0,0 0-832 0,-72-31 0 16,35 11 0-16,-10-7 0 0,-3 1-160 0,-6-7 16 15,-3-3 0-15,-7-6 0 0,-4-3-128 0,-3 1-32 16,4 2 0-16,1 3 0 0,1 5 80 0,6 3 16 16,5 9 0-16,7 4 0 0,49 18 208 0,-81-17 160 15,81 17-32-15,0 0 0 0,-61 5 576 0,61-5 128 16,0 0 0-16,0 0 16 0,-4 42-448 0,16-23-80 0,5 6-32 0,8 1 0 16,8 9 16-16,4-1 0 15,7 5 0-15,0 0 0 0,2 0-48 0,5 5-16 16,0-1 0-16,3 4 0 0,-4-6 336 0,-6-2 80 15,-5-1 16-15,-9-6 0 0,-4-3 48 0,-8-2 16 0,-7-7 0 0,-11-20 0 16,5 36-528-16,-5-36-208 0,0 0 176 0,0 0-176 31,-26 51-608-31,26-51-224 0,0 0-32 0,0 0-16 16,0 0 48-16,-73 27 16 0,73-27 0 0,0 0 0 0,-64-17 560 0,64 17 96 0,-53-27 32 0,53 27 0 16,-58-38 288-16,30 16 64 0,-3 0 16 0,0 0 0 15,6 4-80-15,25 18-16 0,-44-34 0 0,44 34 0 16,0 0-144-16,-34-22 0 0,34 22 0 0,0 0 0 15,0 0 0-15,0 0 0 0,0 0 0 0,10 27 0 16,0-10 288-16,4 5 176 0,3 3 48 0,3-3 0 0,-1 4-256 0,1 1-32 16,2 2-16-16,-3-2 0 15,-4-2-208-15,-1-3 0 0,-4 0 0 0,-3-5 0 16,-7-17 0-16,5 31 0 0,-5-31 0 0,0 0 0 16,0 0-176-16,-14 44-16 0,14-44-16 0,0 0 0 15,0 0-384-15,0 0-80 16,0 0-16-16,-71 8 0 0,71-8 208 0,0 0 32 0,-66-30 16 15,66 30 0-15,-44-32 432 0,44 32 0 0,-39-34 0 0,39 34 0 0,-28-22 0 0,28 22 0 16,0 0 0-16,0 0 0 0,0 0 0 0,0 0 0 16,0 0 0-16,0 0 0 0,0 0 160 0,0 0 64 15,0 0 16-15,0-9 0 0,0 9-80 0,11 5-16 16,-11-5 0-16,8 4 0 0,-8-4-144 0,9 5-192 16,-9-5 32-16,0 0 16 0,0 0 144 0,5 0-160 15,-5 0 160-15,0 0-160 16,5-5-288-16,-5 5-64 0,0 0-16 0,2-12 0 15,-2 12 32-15,0-14 16 0,1 6 0 0,1-1 0 0,0 1 352 0,3-1 128 16,-2 1 0-16,-1-2-144 0,5 3 576 0,-2-2 112 16,0 4 32-16,2 0 0 0,-2-3 64 0,0-1 32 0,0 4 0 0,2-2 0 15,-2 6-288-15,0-3-48 0,3-1-16 16,-3 5 0-16,2 0-192 0,0 0-128 0,0 0 128 0,-2 0-128 0,3 5 0 0,-3-1 128 16,4-3-128-1,-4 6 0-15,-2-2 0 0,4 0 0 0,-7-5 0 16,5 16 0-16,-5-16 0 0,0 0 0 0,0 0 0 0,0 0 0 15,0 0 0-15,0 0-160 0,-20 45 160 0,20-45 0 32,0 0-560-32,0 0 0 0,0 0 0 0,0 0 0 15,0 0 16-15,-54-13 0 0,54 13 0 0,-19-22 0 0,19 22 352 0,-17-26 64 0,17 26 128 0,-14-22-208 16,14 22-48-16,-10-22-16 0,10 22 0 0,-3-17 0 16,3 17-448-16,0-13-96 0,0 13-16 0,3-9 0 15,-3 9-192-15,5-3-64 0,-5 3 0 0,7 3 0 16,-7-3 192-16,9 0 16 0,-9 0 16 15,11 5 0-15,-11-5 656 0,12 9 208 0,-3-6 0 0,-2 2-160 16,-1 0 304-16,1 2 64 0,0-2 16 0,-7-5 0 0,10 12-224 0,-10-12 0 0,7 10 128 0,-7-10-128 16,8 14 0-16,-8-14 0 15,0 0 128-15,0 0-128 0,6 29 0 0,-6-29 0 16,0 0 0-16,0 0-160 16,0 0-208-16,0 0-32 0,0 0-16 0,0 0 0 15,0 0-32-15,0 0-16 0,0 0 0 0,0 0 0 0,0 0 256 0,0 0 48 16,0 0 16-16,0 0 0 0,0 0-48 0,0 0-16 15,0 0 0-15</inkml:trace>
  <inkml:trace contextRef="#ctx0" brushRef="#br0" timeOffset="330.24">1820 14253 1839 0,'8'9'160'16,"1"-4"-160"-16,-9-5 0 0,10 8 0 0,-10-8 1152 0,0 0 192 0,12 14 32 0,0-2 16 15,1 5-48-15,-1 0 0 0,-2-4 0 0,-10-13 0 16,12 26-496-16,-12-26-96 0,0 0-32 0,0 0 0 15,0 0-192-15,0 0-32 0,0 0-16 0,0 0 0 0,0 0-144 0,-63-7-16 16,63 7-16-16,-32-32 0 16,32 32-304-16,-39-39 0 0,39 39 0 0,-42-43 0 31,42 43-704-31,-34-39-128 0,34 39-48 0,-33-42 0 31,33 42-928-31,-12-27-192 0,18 23-48 16,0 3 0-16,3 1 448 0,1 1 96 15,2-1 16-15,0 4 0 0,0-4 1872 0,0 1 368 0,1-1 80 0,-1-1 0 0,0 1 432 0,-2-4 80 16,2 3 0-16,-4-6 16 0,1 5-80 0,-2-5-32 16,-1 2 0-16,0 0 0 0,-1-3-736 0,-2 4-128 15,2-1-48-15,-1-3 0 16,-1 3-1120-16,-3 5-240 0</inkml:trace>
  <inkml:trace contextRef="#ctx0" brushRef="#br0" timeOffset="2449.42">2123 13347 11967 0,'9'4'1072'0,"-4"1"-864"0,-2-5-208 0,-3 0 0 16,0 0-128-16,4 8-80 0,-1-3-16 0,4 4 0 0,1 3 224 0,1 5 160 15,-2 1-32-15,-2 3 0 16,-2 1 0-16,-1 5 0 0,0 2 0 0,-1 1 0 0,-2 1 64 16,1 1 0-16,-2 2 0 0,-2 0 0 0,4-34-64 0,-13 58-128 15,13-58 192-15,-19 50-64 0,19-50-128 0,0 0 192 16,-44 50-192-16,44-50 192 0,0 0 80 0,-63 42 32 15,63-42 0-15,0 0 0 0,0 0-128 0,-85 5-32 16,85-5 0-16,0 0 0 0,-66-30 192 0,66 30 48 16,-47-39 0-16,47 39 0 0,-55-53-144 0,28 22-32 15,-2-2 0-15,4 2 0 0,0 4-208 0,25 27 176 16,-41-48-176-16,41 48 160 0,0 0-160 0,-38-30 0 16,38 30 0-16,0 0 0 0,0 0 640 0,0 0 32 15,-1 39 16-15,6-21 0 0,5 8 432 0,0 4 96 16,0 4 0-16,4 2 16 0,0-2-496 0,-3 2-96 0,1-2-32 0,-3-1 0 15,-2-5-160-15,-4-3-16 0,4 1-16 0,-7-8 0 16,0-1-240-16,0-17-48 0,-7 31-128 0,7-31 192 31,0 0-736-31,0 0-160 0,-27 42-16 0,27-42-16 16,0 0-1360-16,0 0-272 0</inkml:trace>
</inkml:ink>
</file>

<file path=ppt/ink/ink2.xml><?xml version="1.0" encoding="utf-8"?>
<inkml:ink xmlns:inkml="http://www.w3.org/2003/InkML">
  <inkml:definitions>
    <inkml:context xml:id="ctx0">
      <inkml:inkSource xml:id="inkSrc0">
        <inkml:traceFormat>
          <inkml:channel name="X" type="integer" max="27388" units="cm"/>
          <inkml:channel name="Y" type="integer" max="18258" units="cm"/>
          <inkml:channel name="F" type="integer" max="65535" units="dev"/>
          <inkml:channel name="T" type="integer" max="2.14748E9" units="dev"/>
        </inkml:traceFormat>
        <inkml:channelProperties>
          <inkml:channelProperty channel="X" name="resolution" value="1000.29218" units="1/cm"/>
          <inkml:channelProperty channel="Y" name="resolution" value="1000.43835" units="1/cm"/>
          <inkml:channelProperty channel="F" name="resolution" value="0" units="1/dev"/>
          <inkml:channelProperty channel="T" name="resolution" value="1" units="1/dev"/>
        </inkml:channelProperties>
      </inkml:inkSource>
      <inkml:timestamp xml:id="ts0" timeString="2023-04-17T14:31:34.398"/>
    </inkml:context>
    <inkml:brush xml:id="br0">
      <inkml:brushProperty name="width" value="0.05292" units="cm"/>
      <inkml:brushProperty name="height" value="0.05292" units="cm"/>
      <inkml:brushProperty name="color" value="#FF0000"/>
    </inkml:brush>
  </inkml:definitions>
  <inkml:trace contextRef="#ctx0" brushRef="#br0">1770 13899 12895 0,'14'-17'1152'0,"-6"3"-928"0,-2 6-224 0,-6 6 0 15,3-1 1744-15,0-3 304 0,4-2 64 0,7-12 16 16,-2-2-960-16,6-6-192 0,-2 8-32 0,-3 1-16 15,-1 6 224-15,-2 1 64 0,-1 3 0 0,1 4 0 16,-2 2-784-16,4 3-160 0,0 3-16 0,2 2-16 16,4 4-400-16,3-1-80 0,4 6-16 0,2 3 0 31,7 0-432-31,2 5-80 0,1 0-32 0,1 0 0 0,-1-2 96 0,-3-3 32 16,-2-1 0-16,-6-4 0 0,-4-1 672 0,-5-5 224 0,-6-1 0 0,-4-2 0 0,-3-3 480 0,-4 0 112 15,0 0 16-15,0 0 0 0,0 0-832 0,-72-31 0 16,35 11 0-16,-10-7 0 0,-3 1-160 0,-6-7 16 15,-3-3 0-15,-7-6 0 0,-4-3-128 0,-3 1-32 16,4 2 0-16,1 3 0 0,1 5 80 0,6 3 16 16,5 9 0-16,7 4 0 0,49 18 208 0,-81-17 160 15,81 17-32-15,0 0 0 0,-61 5 576 0,61-5 128 16,0 0 0-16,0 0 16 0,-4 42-448 0,16-23-80 0,5 6-32 0,8 1 0 16,8 9 16-16,4-1 0 15,7 5 0-15,0 0 0 0,2 0-48 0,5 5-16 16,0-1 0-16,3 4 0 0,-4-6 336 0,-6-2 80 15,-5-1 16-15,-9-6 0 0,-4-3 48 0,-8-2 16 0,-7-7 0 0,-11-20 0 16,5 36-528-16,-5-36-208 0,0 0 176 0,0 0-176 31,-26 51-608-31,26-51-224 0,0 0-32 0,0 0-16 16,0 0 48-16,-73 27 16 0,73-27 0 0,0 0 0 0,-64-17 560 0,64 17 96 0,-53-27 32 0,53 27 0 16,-58-38 288-16,30 16 64 0,-3 0 16 0,0 0 0 15,6 4-80-15,25 18-16 0,-44-34 0 0,44 34 0 16,0 0-144-16,-34-22 0 0,34 22 0 0,0 0 0 15,0 0 0-15,0 0 0 0,0 0 0 0,10 27 0 16,0-10 288-16,4 5 176 0,3 3 48 0,3-3 0 0,-1 4-256 0,1 1-32 16,2 2-16-16,-3-2 0 15,-4-2-208-15,-1-3 0 0,-4 0 0 0,-3-5 0 16,-7-17 0-16,5 31 0 0,-5-31 0 0,0 0 0 16,0 0-176-16,-14 44-16 0,14-44-16 0,0 0 0 15,0 0-384-15,0 0-80 16,0 0-16-16,-71 8 0 0,71-8 208 0,0 0 32 0,-66-30 16 15,66 30 0-15,-44-32 432 0,44 32 0 0,-39-34 0 0,39 34 0 0,-28-22 0 0,28 22 0 16,0 0 0-16,0 0 0 0,0 0 0 0,0 0 0 16,0 0 0-16,0 0 0 0,0 0 160 0,0 0 64 15,0 0 16-15,0-9 0 0,0 9-80 0,11 5-16 16,-11-5 0-16,8 4 0 0,-8-4-144 0,9 5-192 16,-9-5 32-16,0 0 16 0,0 0 144 0,5 0-160 15,-5 0 160-15,0 0-160 16,5-5-288-16,-5 5-64 0,0 0-16 0,2-12 0 15,-2 12 32-15,0-14 16 0,1 6 0 0,1-1 0 0,0 1 352 0,3-1 128 16,-2 1 0-16,-1-2-144 0,5 3 576 0,-2-2 112 16,0 4 32-16,2 0 0 0,-2-3 64 0,0-1 32 0,0 4 0 0,2-2 0 15,-2 6-288-15,0-3-48 0,3-1-16 16,-3 5 0-16,2 0-192 0,0 0-128 0,0 0 128 0,-2 0-128 0,3 5 0 0,-3-1 128 16,4-3-128-1,-4 6 0-15,-2-2 0 0,4 0 0 0,-7-5 0 16,5 16 0-16,-5-16 0 0,0 0 0 0,0 0 0 0,0 0 0 15,0 0 0-15,0 0-160 0,-20 45 160 0,20-45 0 32,0 0-560-32,0 0 0 0,0 0 0 0,0 0 0 15,0 0 16-15,-54-13 0 0,54 13 0 0,-19-22 0 0,19 22 352 0,-17-26 64 0,17 26 128 0,-14-22-208 16,14 22-48-16,-10-22-16 0,10 22 0 0,-3-17 0 16,3 17-448-16,0-13-96 0,0 13-16 0,3-9 0 15,-3 9-192-15,5-3-64 0,-5 3 0 0,7 3 0 16,-7-3 192-16,9 0 16 0,-9 0 16 15,11 5 0-15,-11-5 656 0,12 9 208 0,-3-6 0 0,-2 2-160 16,-1 0 304-16,1 2 64 0,0-2 16 0,-7-5 0 0,10 12-224 0,-10-12 0 0,7 10 128 0,-7-10-128 16,8 14 0-16,-8-14 0 15,0 0 128-15,0 0-128 0,6 29 0 0,-6-29 0 16,0 0 0-16,0 0-160 16,0 0-208-16,0 0-32 0,0 0-16 0,0 0 0 15,0 0-32-15,0 0-16 0,0 0 0 0,0 0 0 0,0 0 256 0,0 0 48 16,0 0 16-16,0 0 0 0,0 0-48 0,0 0-16 15,0 0 0-15</inkml:trace>
  <inkml:trace contextRef="#ctx0" brushRef="#br0" timeOffset="330.24">1820 14253 1839 0,'8'9'160'16,"1"-4"-160"-16,-9-5 0 0,10 8 0 0,-10-8 1152 0,0 0 192 0,12 14 32 0,0-2 16 15,1 5-48-15,-1 0 0 0,-2-4 0 0,-10-13 0 16,12 26-496-16,-12-26-96 0,0 0-32 0,0 0 0 15,0 0-192-15,0 0-32 0,0 0-16 0,0 0 0 0,0 0-144 0,-63-7-16 16,63 7-16-16,-32-32 0 16,32 32-304-16,-39-39 0 0,39 39 0 0,-42-43 0 31,42 43-704-31,-34-39-128 0,34 39-48 0,-33-42 0 31,33 42-928-31,-12-27-192 0,18 23-48 16,0 3 0-16,3 1 448 0,1 1 96 15,2-1 16-15,0 4 0 0,0-4 1872 0,0 1 368 0,1-1 80 0,-1-1 0 0,0 1 432 0,-2-4 80 16,2 3 0-16,-4-6 16 0,1 5-80 0,-2-5-32 16,-1 2 0-16,0 0 0 0,-1-3-736 0,-2 4-128 15,2-1-48-15,-1-3 0 16,-1 3-1120-16,-3 5-240 0</inkml:trace>
  <inkml:trace contextRef="#ctx0" brushRef="#br0" timeOffset="2449.42">2123 13347 11967 0,'9'4'1072'0,"-4"1"-864"0,-2-5-208 0,-3 0 0 16,0 0-128-16,4 8-80 0,-1-3-16 0,4 4 0 0,1 3 224 0,1 5 160 15,-2 1-32-15,-2 3 0 16,-2 1 0-16,-1 5 0 0,0 2 0 0,-1 1 0 0,-2 1 64 16,1 1 0-16,-2 2 0 0,-2 0 0 0,4-34-64 0,-13 58-128 15,13-58 192-15,-19 50-64 0,19-50-128 0,0 0 192 16,-44 50-192-16,44-50 192 0,0 0 80 0,-63 42 32 15,63-42 0-15,0 0 0 0,0 0-128 0,-85 5-32 16,85-5 0-16,0 0 0 0,-66-30 192 0,66 30 48 16,-47-39 0-16,47 39 0 0,-55-53-144 0,28 22-32 15,-2-2 0-15,4 2 0 0,0 4-208 0,25 27 176 16,-41-48-176-16,41 48 160 0,0 0-160 0,-38-30 0 16,38 30 0-16,0 0 0 0,0 0 640 0,0 0 32 15,-1 39 16-15,6-21 0 0,5 8 432 0,0 4 96 16,0 4 0-16,4 2 16 0,0-2-496 0,-3 2-96 0,1-2-32 0,-3-1 0 15,-2-5-160-15,-4-3-16 0,4 1-16 0,-7-8 0 16,0-1-240-16,0-17-48 0,-7 31-128 0,7-31 192 31,0 0-736-31,0 0-160 0,-27 42-16 0,27-42-16 16,0 0-1360-16,0 0-272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FD2612-4D32-4FC6-845E-E6738F11B2A7}" type="datetimeFigureOut">
              <a:rPr lang="en-GB" smtClean="0"/>
              <a:t>23/07/2025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85657C-1101-43CB-8DC6-9DC23ABEAEFA}" type="slidenum">
              <a:rPr lang="en-GB" smtClean="0"/>
              <a:t>‹#›</a:t>
            </a:fld>
            <a:endParaRPr lang="en-GB"/>
          </a:p>
        </p:txBody>
      </p:sp>
    </p:spTree>
    <p:extLst>
      <p:ext uri="{BB962C8B-B14F-4D97-AF65-F5344CB8AC3E}">
        <p14:creationId xmlns:p14="http://schemas.microsoft.com/office/powerpoint/2010/main" val="214089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uiltlean.com/muscles-grow/#fn-19304-1"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builtlean.com/muscles-grow/#fn-19304-2"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0" dirty="0">
                <a:solidFill>
                  <a:srgbClr val="444444"/>
                </a:solidFill>
                <a:effectLst/>
                <a:latin typeface="+mj-lt"/>
              </a:rPr>
              <a:t>Stapedius muscle – holds the smallest bone (stirrup in the middle ear)</a:t>
            </a:r>
            <a:endParaRPr lang="en-GB" dirty="0"/>
          </a:p>
        </p:txBody>
      </p:sp>
      <p:sp>
        <p:nvSpPr>
          <p:cNvPr id="4" name="Slide Number Placeholder 3"/>
          <p:cNvSpPr>
            <a:spLocks noGrp="1"/>
          </p:cNvSpPr>
          <p:nvPr>
            <p:ph type="sldNum" sz="quarter" idx="5"/>
          </p:nvPr>
        </p:nvSpPr>
        <p:spPr/>
        <p:txBody>
          <a:bodyPr/>
          <a:lstStyle/>
          <a:p>
            <a:fld id="{B985657C-1101-43CB-8DC6-9DC23ABEAEFA}" type="slidenum">
              <a:rPr lang="en-GB" smtClean="0"/>
              <a:t>6</a:t>
            </a:fld>
            <a:endParaRPr lang="en-GB"/>
          </a:p>
        </p:txBody>
      </p:sp>
    </p:spTree>
    <p:extLst>
      <p:ext uri="{BB962C8B-B14F-4D97-AF65-F5344CB8AC3E}">
        <p14:creationId xmlns:p14="http://schemas.microsoft.com/office/powerpoint/2010/main" val="938528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Sarcolemma – membrane surrounding the muscle fibre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T-tubules – Inward folds of the sarcolemma to help spread the wave of excitation through the muscle</a:t>
            </a:r>
          </a:p>
          <a:p>
            <a:r>
              <a:rPr lang="en-GB" dirty="0"/>
              <a:t>Sarcoplasm – cytoplasm found in the muscle fibre</a:t>
            </a:r>
          </a:p>
          <a:p>
            <a:r>
              <a:rPr lang="en-GB" dirty="0"/>
              <a:t>Sarcoplasmic reticulum – a modified RER that contains Ca2+ for muscular contractions</a:t>
            </a:r>
          </a:p>
          <a:p>
            <a:r>
              <a:rPr lang="en-GB" dirty="0"/>
              <a:t>Myofibril – contain actin and myosin required for contractions </a:t>
            </a:r>
          </a:p>
          <a:p>
            <a:endParaRPr lang="en-GB" dirty="0"/>
          </a:p>
        </p:txBody>
      </p:sp>
      <p:sp>
        <p:nvSpPr>
          <p:cNvPr id="4" name="Slide Number Placeholder 3"/>
          <p:cNvSpPr>
            <a:spLocks noGrp="1"/>
          </p:cNvSpPr>
          <p:nvPr>
            <p:ph type="sldNum" sz="quarter" idx="5"/>
          </p:nvPr>
        </p:nvSpPr>
        <p:spPr/>
        <p:txBody>
          <a:bodyPr/>
          <a:lstStyle/>
          <a:p>
            <a:fld id="{B985657C-1101-43CB-8DC6-9DC23ABEAEFA}" type="slidenum">
              <a:rPr lang="en-GB" smtClean="0"/>
              <a:t>11</a:t>
            </a:fld>
            <a:endParaRPr lang="en-GB"/>
          </a:p>
        </p:txBody>
      </p:sp>
    </p:spTree>
    <p:extLst>
      <p:ext uri="{BB962C8B-B14F-4D97-AF65-F5344CB8AC3E}">
        <p14:creationId xmlns:p14="http://schemas.microsoft.com/office/powerpoint/2010/main" val="4246155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000000"/>
                </a:solidFill>
                <a:effectLst/>
                <a:latin typeface="helveticaneuecyrroman"/>
              </a:rPr>
              <a:t>After you workout, your body repairs or replaces damaged muscle </a:t>
            </a:r>
            <a:r>
              <a:rPr lang="en-GB" b="0" i="0" dirty="0" err="1">
                <a:solidFill>
                  <a:srgbClr val="000000"/>
                </a:solidFill>
                <a:effectLst/>
                <a:latin typeface="helveticaneuecyrroman"/>
              </a:rPr>
              <a:t>fibers</a:t>
            </a:r>
            <a:r>
              <a:rPr lang="en-GB" b="0" i="0" dirty="0">
                <a:solidFill>
                  <a:srgbClr val="000000"/>
                </a:solidFill>
                <a:effectLst/>
                <a:latin typeface="helveticaneuecyrroman"/>
              </a:rPr>
              <a:t> through a cellular process where it fuses muscle </a:t>
            </a:r>
            <a:r>
              <a:rPr lang="en-GB" b="0" i="0" dirty="0" err="1">
                <a:solidFill>
                  <a:srgbClr val="000000"/>
                </a:solidFill>
                <a:effectLst/>
                <a:latin typeface="helveticaneuecyrroman"/>
              </a:rPr>
              <a:t>fibers</a:t>
            </a:r>
            <a:r>
              <a:rPr lang="en-GB" b="0" i="0" dirty="0">
                <a:solidFill>
                  <a:srgbClr val="000000"/>
                </a:solidFill>
                <a:effectLst/>
                <a:latin typeface="helveticaneuecyrroman"/>
              </a:rPr>
              <a:t> together to form new muscle protein strands or myofibrils. These repaired myofibrils increase in thickness and number to create muscle hypertrophy (growth).</a:t>
            </a:r>
            <a:r>
              <a:rPr lang="en-GB" b="0" i="0" u="none" strike="noStrike" baseline="30000" dirty="0">
                <a:solidFill>
                  <a:srgbClr val="005B90"/>
                </a:solidFill>
                <a:effectLst/>
                <a:latin typeface="helveticaneuecyrroman"/>
                <a:hlinkClick r:id="rId3"/>
              </a:rPr>
              <a:t>1</a:t>
            </a:r>
            <a:r>
              <a:rPr lang="en-GB" b="0" i="0" dirty="0">
                <a:solidFill>
                  <a:srgbClr val="000000"/>
                </a:solidFill>
                <a:effectLst/>
                <a:latin typeface="helveticaneuecyrroman"/>
              </a:rPr>
              <a:t> Muscle growth occurs whenever the rate of muscle protein synthesis is greater than the rate of muscle protein breakdown. </a:t>
            </a:r>
            <a:r>
              <a:rPr lang="en-GB" b="1" i="0" dirty="0">
                <a:solidFill>
                  <a:srgbClr val="000000"/>
                </a:solidFill>
                <a:effectLst/>
                <a:latin typeface="helveticaneuecyrroman"/>
              </a:rPr>
              <a:t>This adaption, however, does not happen while you actually lift the weights. Instead, it occurs while you rest.</a:t>
            </a:r>
          </a:p>
          <a:p>
            <a:endParaRPr lang="en-GB" b="1" i="0" dirty="0">
              <a:solidFill>
                <a:srgbClr val="000000"/>
              </a:solidFill>
              <a:effectLst/>
              <a:latin typeface="helveticaneuecyrroman"/>
            </a:endParaRPr>
          </a:p>
          <a:p>
            <a:endParaRPr lang="en-GB" b="1" i="0" dirty="0">
              <a:solidFill>
                <a:srgbClr val="000000"/>
              </a:solidFill>
              <a:effectLst/>
              <a:latin typeface="helveticaneuecyrroman"/>
            </a:endParaRPr>
          </a:p>
          <a:p>
            <a:pPr algn="l"/>
            <a:r>
              <a:rPr lang="en-GB" b="0" i="0" dirty="0">
                <a:solidFill>
                  <a:srgbClr val="000000"/>
                </a:solidFill>
                <a:effectLst/>
                <a:latin typeface="helveticaneuecyrroman"/>
              </a:rPr>
              <a:t>So how do you actually add muscle to your muscle cells? This is where Satellite cells come in and act like stem cells for your muscles. When activated, they help to add more nuclei to the muscle cells and therefore contribute directly to the growth of myofibrils (muscle cells). </a:t>
            </a:r>
            <a:r>
              <a:rPr lang="en-GB" b="1" i="0" dirty="0">
                <a:solidFill>
                  <a:srgbClr val="000000"/>
                </a:solidFill>
                <a:effectLst/>
                <a:latin typeface="helveticaneuecyrroman"/>
              </a:rPr>
              <a:t>Activating these satellite cells may be the difference between what allows certain “genetic freaks” to grow massive muscles and what makes other people “hard-gainers.</a:t>
            </a:r>
            <a:r>
              <a:rPr lang="en-GB" b="1" i="0" u="none" strike="noStrike" baseline="30000" dirty="0">
                <a:solidFill>
                  <a:srgbClr val="005B90"/>
                </a:solidFill>
                <a:effectLst/>
                <a:latin typeface="helveticaneuecyrroman"/>
                <a:hlinkClick r:id="rId4"/>
              </a:rPr>
              <a:t>2</a:t>
            </a:r>
            <a:r>
              <a:rPr lang="en-GB" b="1" i="0" dirty="0">
                <a:solidFill>
                  <a:srgbClr val="000000"/>
                </a:solidFill>
                <a:effectLst/>
                <a:latin typeface="helveticaneuecyrroman"/>
              </a:rPr>
              <a:t>”</a:t>
            </a:r>
            <a:endParaRPr lang="en-GB" b="0" i="0" dirty="0">
              <a:solidFill>
                <a:srgbClr val="000000"/>
              </a:solidFill>
              <a:effectLst/>
              <a:latin typeface="helveticaneuecyrroman"/>
            </a:endParaRPr>
          </a:p>
          <a:p>
            <a:pPr algn="l"/>
            <a:r>
              <a:rPr lang="en-GB" b="0" i="0" dirty="0">
                <a:solidFill>
                  <a:srgbClr val="000000"/>
                </a:solidFill>
                <a:effectLst/>
                <a:latin typeface="helveticaneuecyrroman"/>
              </a:rPr>
              <a:t>In one of the most interesting studies in the past 5 years, researchers showed that those who were “extreme responders” to muscle growth, with an incredible 58% myofiber hypertrophy from an exercise, had 23% activation of their satellite cells. Modest responders, who had a 28% growth, had 19% activation of their satellite cells. What is interesting to note, though, is that some people known as “non-responders” in the study had 0% growth and had a concurrent 0% activation of their satellite cells. Therefore, it seems the more you can activate these satellite cells, the more you’ll be able to grow. So then the question becomes, how do you activate these satellite cells to increase muscle growth?</a:t>
            </a:r>
          </a:p>
          <a:p>
            <a:endParaRPr lang="en-GB" dirty="0"/>
          </a:p>
        </p:txBody>
      </p:sp>
      <p:sp>
        <p:nvSpPr>
          <p:cNvPr id="4" name="Slide Number Placeholder 3"/>
          <p:cNvSpPr>
            <a:spLocks noGrp="1"/>
          </p:cNvSpPr>
          <p:nvPr>
            <p:ph type="sldNum" sz="quarter" idx="5"/>
          </p:nvPr>
        </p:nvSpPr>
        <p:spPr/>
        <p:txBody>
          <a:bodyPr/>
          <a:lstStyle/>
          <a:p>
            <a:fld id="{B985657C-1101-43CB-8DC6-9DC23ABEAEFA}" type="slidenum">
              <a:rPr lang="en-GB" smtClean="0"/>
              <a:t>12</a:t>
            </a:fld>
            <a:endParaRPr lang="en-GB"/>
          </a:p>
        </p:txBody>
      </p:sp>
    </p:spTree>
    <p:extLst>
      <p:ext uri="{BB962C8B-B14F-4D97-AF65-F5344CB8AC3E}">
        <p14:creationId xmlns:p14="http://schemas.microsoft.com/office/powerpoint/2010/main" val="3706269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Individually provide almost no force, but collectively are very powerful!</a:t>
            </a:r>
          </a:p>
        </p:txBody>
      </p:sp>
      <p:sp>
        <p:nvSpPr>
          <p:cNvPr id="4" name="Slide Number Placeholder 3"/>
          <p:cNvSpPr>
            <a:spLocks noGrp="1"/>
          </p:cNvSpPr>
          <p:nvPr>
            <p:ph type="sldNum" sz="quarter" idx="5"/>
          </p:nvPr>
        </p:nvSpPr>
        <p:spPr/>
        <p:txBody>
          <a:bodyPr/>
          <a:lstStyle/>
          <a:p>
            <a:fld id="{B985657C-1101-43CB-8DC6-9DC23ABEAEFA}" type="slidenum">
              <a:rPr lang="en-GB" smtClean="0"/>
              <a:t>13</a:t>
            </a:fld>
            <a:endParaRPr lang="en-GB"/>
          </a:p>
        </p:txBody>
      </p:sp>
    </p:spTree>
    <p:extLst>
      <p:ext uri="{BB962C8B-B14F-4D97-AF65-F5344CB8AC3E}">
        <p14:creationId xmlns:p14="http://schemas.microsoft.com/office/powerpoint/2010/main" val="19683984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77DC4-6B63-4A5B-924A-8E4D09C5604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9E395D0-FE31-430F-874F-DEB48B9AAA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B9FF088-B107-4C6B-9BC7-2AACD05B4794}"/>
              </a:ext>
            </a:extLst>
          </p:cNvPr>
          <p:cNvSpPr>
            <a:spLocks noGrp="1"/>
          </p:cNvSpPr>
          <p:nvPr>
            <p:ph type="dt" sz="half" idx="10"/>
          </p:nvPr>
        </p:nvSpPr>
        <p:spPr/>
        <p:txBody>
          <a:bodyPr/>
          <a:lstStyle/>
          <a:p>
            <a:fld id="{9849FB87-6001-47AE-90E1-13AF7F8F3BD0}" type="datetimeFigureOut">
              <a:rPr lang="en-GB" smtClean="0"/>
              <a:t>23/07/2025</a:t>
            </a:fld>
            <a:endParaRPr lang="en-GB"/>
          </a:p>
        </p:txBody>
      </p:sp>
      <p:sp>
        <p:nvSpPr>
          <p:cNvPr id="5" name="Footer Placeholder 4">
            <a:extLst>
              <a:ext uri="{FF2B5EF4-FFF2-40B4-BE49-F238E27FC236}">
                <a16:creationId xmlns:a16="http://schemas.microsoft.com/office/drawing/2014/main" id="{B0053ABE-7356-48B6-88F4-3884315C387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6774BE-0ACA-4135-BB6D-7E0CD9525900}"/>
              </a:ext>
            </a:extLst>
          </p:cNvPr>
          <p:cNvSpPr>
            <a:spLocks noGrp="1"/>
          </p:cNvSpPr>
          <p:nvPr>
            <p:ph type="sldNum" sz="quarter" idx="12"/>
          </p:nvPr>
        </p:nvSpPr>
        <p:spPr/>
        <p:txBody>
          <a:bodyPr/>
          <a:lstStyle/>
          <a:p>
            <a:fld id="{D43617C8-909B-4F43-9E25-4F6DD5007CDE}" type="slidenum">
              <a:rPr lang="en-GB" smtClean="0"/>
              <a:t>‹#›</a:t>
            </a:fld>
            <a:endParaRPr lang="en-GB"/>
          </a:p>
        </p:txBody>
      </p:sp>
    </p:spTree>
    <p:extLst>
      <p:ext uri="{BB962C8B-B14F-4D97-AF65-F5344CB8AC3E}">
        <p14:creationId xmlns:p14="http://schemas.microsoft.com/office/powerpoint/2010/main" val="3402817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0010B-1A02-4E23-A2E4-E06A0DDDA104}"/>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EB5A34-6548-49EB-87A4-16E7270572F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7A0ABC-FF93-411D-8D0C-A187B5574FED}"/>
              </a:ext>
            </a:extLst>
          </p:cNvPr>
          <p:cNvSpPr>
            <a:spLocks noGrp="1"/>
          </p:cNvSpPr>
          <p:nvPr>
            <p:ph type="dt" sz="half" idx="10"/>
          </p:nvPr>
        </p:nvSpPr>
        <p:spPr/>
        <p:txBody>
          <a:bodyPr/>
          <a:lstStyle/>
          <a:p>
            <a:fld id="{9849FB87-6001-47AE-90E1-13AF7F8F3BD0}" type="datetimeFigureOut">
              <a:rPr lang="en-GB" smtClean="0"/>
              <a:t>23/07/2025</a:t>
            </a:fld>
            <a:endParaRPr lang="en-GB"/>
          </a:p>
        </p:txBody>
      </p:sp>
      <p:sp>
        <p:nvSpPr>
          <p:cNvPr id="5" name="Footer Placeholder 4">
            <a:extLst>
              <a:ext uri="{FF2B5EF4-FFF2-40B4-BE49-F238E27FC236}">
                <a16:creationId xmlns:a16="http://schemas.microsoft.com/office/drawing/2014/main" id="{8D2836EC-2447-4BEB-8497-11B2A89F44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29858B-7B67-4BBF-AEAC-1DBC0601DDBB}"/>
              </a:ext>
            </a:extLst>
          </p:cNvPr>
          <p:cNvSpPr>
            <a:spLocks noGrp="1"/>
          </p:cNvSpPr>
          <p:nvPr>
            <p:ph type="sldNum" sz="quarter" idx="12"/>
          </p:nvPr>
        </p:nvSpPr>
        <p:spPr/>
        <p:txBody>
          <a:bodyPr/>
          <a:lstStyle/>
          <a:p>
            <a:fld id="{D43617C8-909B-4F43-9E25-4F6DD5007CDE}" type="slidenum">
              <a:rPr lang="en-GB" smtClean="0"/>
              <a:t>‹#›</a:t>
            </a:fld>
            <a:endParaRPr lang="en-GB"/>
          </a:p>
        </p:txBody>
      </p:sp>
    </p:spTree>
    <p:extLst>
      <p:ext uri="{BB962C8B-B14F-4D97-AF65-F5344CB8AC3E}">
        <p14:creationId xmlns:p14="http://schemas.microsoft.com/office/powerpoint/2010/main" val="703029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9C8590-304F-4C32-8B28-C6ECCA77F73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E5612D-A0C9-4BF7-9AA8-A5EF1984A98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4F5818-5788-43C8-83BA-BCD431407A23}"/>
              </a:ext>
            </a:extLst>
          </p:cNvPr>
          <p:cNvSpPr>
            <a:spLocks noGrp="1"/>
          </p:cNvSpPr>
          <p:nvPr>
            <p:ph type="dt" sz="half" idx="10"/>
          </p:nvPr>
        </p:nvSpPr>
        <p:spPr/>
        <p:txBody>
          <a:bodyPr/>
          <a:lstStyle/>
          <a:p>
            <a:fld id="{9849FB87-6001-47AE-90E1-13AF7F8F3BD0}" type="datetimeFigureOut">
              <a:rPr lang="en-GB" smtClean="0"/>
              <a:t>23/07/2025</a:t>
            </a:fld>
            <a:endParaRPr lang="en-GB"/>
          </a:p>
        </p:txBody>
      </p:sp>
      <p:sp>
        <p:nvSpPr>
          <p:cNvPr id="5" name="Footer Placeholder 4">
            <a:extLst>
              <a:ext uri="{FF2B5EF4-FFF2-40B4-BE49-F238E27FC236}">
                <a16:creationId xmlns:a16="http://schemas.microsoft.com/office/drawing/2014/main" id="{64CF3E78-A9BF-48A5-BB69-D11B675FBE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CBAA00-7B15-4CD9-8CA1-8A4A4E9F4081}"/>
              </a:ext>
            </a:extLst>
          </p:cNvPr>
          <p:cNvSpPr>
            <a:spLocks noGrp="1"/>
          </p:cNvSpPr>
          <p:nvPr>
            <p:ph type="sldNum" sz="quarter" idx="12"/>
          </p:nvPr>
        </p:nvSpPr>
        <p:spPr/>
        <p:txBody>
          <a:bodyPr/>
          <a:lstStyle/>
          <a:p>
            <a:fld id="{D43617C8-909B-4F43-9E25-4F6DD5007CDE}" type="slidenum">
              <a:rPr lang="en-GB" smtClean="0"/>
              <a:t>‹#›</a:t>
            </a:fld>
            <a:endParaRPr lang="en-GB"/>
          </a:p>
        </p:txBody>
      </p:sp>
    </p:spTree>
    <p:extLst>
      <p:ext uri="{BB962C8B-B14F-4D97-AF65-F5344CB8AC3E}">
        <p14:creationId xmlns:p14="http://schemas.microsoft.com/office/powerpoint/2010/main" val="2475437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38B1A-FBB3-4928-808E-879F57381D5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121527-219F-4C36-828D-5298FC4741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63CAA1-02D8-426D-8F60-A7AAD0EE9794}"/>
              </a:ext>
            </a:extLst>
          </p:cNvPr>
          <p:cNvSpPr>
            <a:spLocks noGrp="1"/>
          </p:cNvSpPr>
          <p:nvPr>
            <p:ph type="dt" sz="half" idx="10"/>
          </p:nvPr>
        </p:nvSpPr>
        <p:spPr/>
        <p:txBody>
          <a:bodyPr/>
          <a:lstStyle/>
          <a:p>
            <a:fld id="{9849FB87-6001-47AE-90E1-13AF7F8F3BD0}" type="datetimeFigureOut">
              <a:rPr lang="en-GB" smtClean="0"/>
              <a:t>23/07/2025</a:t>
            </a:fld>
            <a:endParaRPr lang="en-GB"/>
          </a:p>
        </p:txBody>
      </p:sp>
      <p:sp>
        <p:nvSpPr>
          <p:cNvPr id="5" name="Footer Placeholder 4">
            <a:extLst>
              <a:ext uri="{FF2B5EF4-FFF2-40B4-BE49-F238E27FC236}">
                <a16:creationId xmlns:a16="http://schemas.microsoft.com/office/drawing/2014/main" id="{37A1C587-69BB-49ED-9038-8BBADD89FA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50782D-A3A4-42AA-875C-6D6BC7C5BD71}"/>
              </a:ext>
            </a:extLst>
          </p:cNvPr>
          <p:cNvSpPr>
            <a:spLocks noGrp="1"/>
          </p:cNvSpPr>
          <p:nvPr>
            <p:ph type="sldNum" sz="quarter" idx="12"/>
          </p:nvPr>
        </p:nvSpPr>
        <p:spPr/>
        <p:txBody>
          <a:bodyPr/>
          <a:lstStyle/>
          <a:p>
            <a:fld id="{D43617C8-909B-4F43-9E25-4F6DD5007CDE}" type="slidenum">
              <a:rPr lang="en-GB" smtClean="0"/>
              <a:t>‹#›</a:t>
            </a:fld>
            <a:endParaRPr lang="en-GB"/>
          </a:p>
        </p:txBody>
      </p:sp>
    </p:spTree>
    <p:extLst>
      <p:ext uri="{BB962C8B-B14F-4D97-AF65-F5344CB8AC3E}">
        <p14:creationId xmlns:p14="http://schemas.microsoft.com/office/powerpoint/2010/main" val="41908372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DDC13-F1C9-429C-BDF8-22D89F30E3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30279FE-FDE2-4B68-9B48-8B0667C607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C0AF671-4F75-4A53-8DDD-663E699DA675}"/>
              </a:ext>
            </a:extLst>
          </p:cNvPr>
          <p:cNvSpPr>
            <a:spLocks noGrp="1"/>
          </p:cNvSpPr>
          <p:nvPr>
            <p:ph type="dt" sz="half" idx="10"/>
          </p:nvPr>
        </p:nvSpPr>
        <p:spPr/>
        <p:txBody>
          <a:bodyPr/>
          <a:lstStyle/>
          <a:p>
            <a:fld id="{9849FB87-6001-47AE-90E1-13AF7F8F3BD0}" type="datetimeFigureOut">
              <a:rPr lang="en-GB" smtClean="0"/>
              <a:t>23/07/2025</a:t>
            </a:fld>
            <a:endParaRPr lang="en-GB"/>
          </a:p>
        </p:txBody>
      </p:sp>
      <p:sp>
        <p:nvSpPr>
          <p:cNvPr id="5" name="Footer Placeholder 4">
            <a:extLst>
              <a:ext uri="{FF2B5EF4-FFF2-40B4-BE49-F238E27FC236}">
                <a16:creationId xmlns:a16="http://schemas.microsoft.com/office/drawing/2014/main" id="{DC9E6ED8-44C7-4B2B-B919-EF9234B39A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AE356F8-0E35-4B07-8D0E-377BCB1F5740}"/>
              </a:ext>
            </a:extLst>
          </p:cNvPr>
          <p:cNvSpPr>
            <a:spLocks noGrp="1"/>
          </p:cNvSpPr>
          <p:nvPr>
            <p:ph type="sldNum" sz="quarter" idx="12"/>
          </p:nvPr>
        </p:nvSpPr>
        <p:spPr/>
        <p:txBody>
          <a:bodyPr/>
          <a:lstStyle/>
          <a:p>
            <a:fld id="{D43617C8-909B-4F43-9E25-4F6DD5007CDE}" type="slidenum">
              <a:rPr lang="en-GB" smtClean="0"/>
              <a:t>‹#›</a:t>
            </a:fld>
            <a:endParaRPr lang="en-GB"/>
          </a:p>
        </p:txBody>
      </p:sp>
    </p:spTree>
    <p:extLst>
      <p:ext uri="{BB962C8B-B14F-4D97-AF65-F5344CB8AC3E}">
        <p14:creationId xmlns:p14="http://schemas.microsoft.com/office/powerpoint/2010/main" val="969654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6D724-CB3C-4728-A6CF-6709CB94C17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3638B8-0C05-469A-A5A4-6F83DCC2CDF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FA4DC1D-9836-4CF8-A7C1-CF3D616EECD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EA17870-EFD1-4F7F-BC1A-32E07B0527E5}"/>
              </a:ext>
            </a:extLst>
          </p:cNvPr>
          <p:cNvSpPr>
            <a:spLocks noGrp="1"/>
          </p:cNvSpPr>
          <p:nvPr>
            <p:ph type="dt" sz="half" idx="10"/>
          </p:nvPr>
        </p:nvSpPr>
        <p:spPr/>
        <p:txBody>
          <a:bodyPr/>
          <a:lstStyle/>
          <a:p>
            <a:fld id="{9849FB87-6001-47AE-90E1-13AF7F8F3BD0}" type="datetimeFigureOut">
              <a:rPr lang="en-GB" smtClean="0"/>
              <a:t>23/07/2025</a:t>
            </a:fld>
            <a:endParaRPr lang="en-GB"/>
          </a:p>
        </p:txBody>
      </p:sp>
      <p:sp>
        <p:nvSpPr>
          <p:cNvPr id="6" name="Footer Placeholder 5">
            <a:extLst>
              <a:ext uri="{FF2B5EF4-FFF2-40B4-BE49-F238E27FC236}">
                <a16:creationId xmlns:a16="http://schemas.microsoft.com/office/drawing/2014/main" id="{CB7A29D4-0F8B-4C9F-B495-E5A0CA16451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31FB63-A1A7-45A9-BEA7-351667925900}"/>
              </a:ext>
            </a:extLst>
          </p:cNvPr>
          <p:cNvSpPr>
            <a:spLocks noGrp="1"/>
          </p:cNvSpPr>
          <p:nvPr>
            <p:ph type="sldNum" sz="quarter" idx="12"/>
          </p:nvPr>
        </p:nvSpPr>
        <p:spPr/>
        <p:txBody>
          <a:bodyPr/>
          <a:lstStyle/>
          <a:p>
            <a:fld id="{D43617C8-909B-4F43-9E25-4F6DD5007CDE}" type="slidenum">
              <a:rPr lang="en-GB" smtClean="0"/>
              <a:t>‹#›</a:t>
            </a:fld>
            <a:endParaRPr lang="en-GB"/>
          </a:p>
        </p:txBody>
      </p:sp>
    </p:spTree>
    <p:extLst>
      <p:ext uri="{BB962C8B-B14F-4D97-AF65-F5344CB8AC3E}">
        <p14:creationId xmlns:p14="http://schemas.microsoft.com/office/powerpoint/2010/main" val="1933560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99A12-0940-4150-8AA4-7C3E19AB523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C08DC40-36D1-408C-BE3E-46715619F31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82D86DB-C72B-49E7-A893-CB754BA8614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FE9A512-EE03-496C-A054-22650E5693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EEF96F9-C6AD-444D-B6DF-CBC8355806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C4C18-B9E9-4362-BB62-D5F30D03AB2A}"/>
              </a:ext>
            </a:extLst>
          </p:cNvPr>
          <p:cNvSpPr>
            <a:spLocks noGrp="1"/>
          </p:cNvSpPr>
          <p:nvPr>
            <p:ph type="dt" sz="half" idx="10"/>
          </p:nvPr>
        </p:nvSpPr>
        <p:spPr/>
        <p:txBody>
          <a:bodyPr/>
          <a:lstStyle/>
          <a:p>
            <a:fld id="{9849FB87-6001-47AE-90E1-13AF7F8F3BD0}" type="datetimeFigureOut">
              <a:rPr lang="en-GB" smtClean="0"/>
              <a:t>23/07/2025</a:t>
            </a:fld>
            <a:endParaRPr lang="en-GB"/>
          </a:p>
        </p:txBody>
      </p:sp>
      <p:sp>
        <p:nvSpPr>
          <p:cNvPr id="8" name="Footer Placeholder 7">
            <a:extLst>
              <a:ext uri="{FF2B5EF4-FFF2-40B4-BE49-F238E27FC236}">
                <a16:creationId xmlns:a16="http://schemas.microsoft.com/office/drawing/2014/main" id="{2E8BBA66-98B2-45D5-856E-6815587DF24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933BD9D-3AEC-4FA9-B6D5-A3EE10814287}"/>
              </a:ext>
            </a:extLst>
          </p:cNvPr>
          <p:cNvSpPr>
            <a:spLocks noGrp="1"/>
          </p:cNvSpPr>
          <p:nvPr>
            <p:ph type="sldNum" sz="quarter" idx="12"/>
          </p:nvPr>
        </p:nvSpPr>
        <p:spPr/>
        <p:txBody>
          <a:bodyPr/>
          <a:lstStyle/>
          <a:p>
            <a:fld id="{D43617C8-909B-4F43-9E25-4F6DD5007CDE}" type="slidenum">
              <a:rPr lang="en-GB" smtClean="0"/>
              <a:t>‹#›</a:t>
            </a:fld>
            <a:endParaRPr lang="en-GB"/>
          </a:p>
        </p:txBody>
      </p:sp>
    </p:spTree>
    <p:extLst>
      <p:ext uri="{BB962C8B-B14F-4D97-AF65-F5344CB8AC3E}">
        <p14:creationId xmlns:p14="http://schemas.microsoft.com/office/powerpoint/2010/main" val="2285339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5AC3-CC71-4B2E-A6FB-9559486030D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8474419-20A5-4FD8-B4AA-2F066FCCC555}"/>
              </a:ext>
            </a:extLst>
          </p:cNvPr>
          <p:cNvSpPr>
            <a:spLocks noGrp="1"/>
          </p:cNvSpPr>
          <p:nvPr>
            <p:ph type="dt" sz="half" idx="10"/>
          </p:nvPr>
        </p:nvSpPr>
        <p:spPr/>
        <p:txBody>
          <a:bodyPr/>
          <a:lstStyle/>
          <a:p>
            <a:fld id="{9849FB87-6001-47AE-90E1-13AF7F8F3BD0}" type="datetimeFigureOut">
              <a:rPr lang="en-GB" smtClean="0"/>
              <a:t>23/07/2025</a:t>
            </a:fld>
            <a:endParaRPr lang="en-GB"/>
          </a:p>
        </p:txBody>
      </p:sp>
      <p:sp>
        <p:nvSpPr>
          <p:cNvPr id="4" name="Footer Placeholder 3">
            <a:extLst>
              <a:ext uri="{FF2B5EF4-FFF2-40B4-BE49-F238E27FC236}">
                <a16:creationId xmlns:a16="http://schemas.microsoft.com/office/drawing/2014/main" id="{CF674F5C-5C17-41A5-A4DC-9FF762D7597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489909E-0A6F-4E58-BABD-81D5E0529AD6}"/>
              </a:ext>
            </a:extLst>
          </p:cNvPr>
          <p:cNvSpPr>
            <a:spLocks noGrp="1"/>
          </p:cNvSpPr>
          <p:nvPr>
            <p:ph type="sldNum" sz="quarter" idx="12"/>
          </p:nvPr>
        </p:nvSpPr>
        <p:spPr/>
        <p:txBody>
          <a:bodyPr/>
          <a:lstStyle/>
          <a:p>
            <a:fld id="{D43617C8-909B-4F43-9E25-4F6DD5007CDE}" type="slidenum">
              <a:rPr lang="en-GB" smtClean="0"/>
              <a:t>‹#›</a:t>
            </a:fld>
            <a:endParaRPr lang="en-GB"/>
          </a:p>
        </p:txBody>
      </p:sp>
    </p:spTree>
    <p:extLst>
      <p:ext uri="{BB962C8B-B14F-4D97-AF65-F5344CB8AC3E}">
        <p14:creationId xmlns:p14="http://schemas.microsoft.com/office/powerpoint/2010/main" val="811813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3E87F0-0FF8-44B1-9E95-EFE1CEDCD1EF}"/>
              </a:ext>
            </a:extLst>
          </p:cNvPr>
          <p:cNvSpPr>
            <a:spLocks noGrp="1"/>
          </p:cNvSpPr>
          <p:nvPr>
            <p:ph type="dt" sz="half" idx="10"/>
          </p:nvPr>
        </p:nvSpPr>
        <p:spPr/>
        <p:txBody>
          <a:bodyPr/>
          <a:lstStyle/>
          <a:p>
            <a:fld id="{9849FB87-6001-47AE-90E1-13AF7F8F3BD0}" type="datetimeFigureOut">
              <a:rPr lang="en-GB" smtClean="0"/>
              <a:t>23/07/2025</a:t>
            </a:fld>
            <a:endParaRPr lang="en-GB"/>
          </a:p>
        </p:txBody>
      </p:sp>
      <p:sp>
        <p:nvSpPr>
          <p:cNvPr id="3" name="Footer Placeholder 2">
            <a:extLst>
              <a:ext uri="{FF2B5EF4-FFF2-40B4-BE49-F238E27FC236}">
                <a16:creationId xmlns:a16="http://schemas.microsoft.com/office/drawing/2014/main" id="{02A81C0C-B613-4277-B663-032687C0D67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C324DE26-8A44-4EE1-B24F-D55CE208B799}"/>
              </a:ext>
            </a:extLst>
          </p:cNvPr>
          <p:cNvSpPr>
            <a:spLocks noGrp="1"/>
          </p:cNvSpPr>
          <p:nvPr>
            <p:ph type="sldNum" sz="quarter" idx="12"/>
          </p:nvPr>
        </p:nvSpPr>
        <p:spPr/>
        <p:txBody>
          <a:bodyPr/>
          <a:lstStyle/>
          <a:p>
            <a:fld id="{D43617C8-909B-4F43-9E25-4F6DD5007CDE}" type="slidenum">
              <a:rPr lang="en-GB" smtClean="0"/>
              <a:t>‹#›</a:t>
            </a:fld>
            <a:endParaRPr lang="en-GB"/>
          </a:p>
        </p:txBody>
      </p:sp>
    </p:spTree>
    <p:extLst>
      <p:ext uri="{BB962C8B-B14F-4D97-AF65-F5344CB8AC3E}">
        <p14:creationId xmlns:p14="http://schemas.microsoft.com/office/powerpoint/2010/main" val="340427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A80BC-BCE7-4A40-987A-5A4DD64CAA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4781500-363D-4AE8-B565-052C116CA7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87AC0FA-C398-4CF6-8D30-D12809E5D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F217B0D-0848-4BD0-AC03-5B7DC7E1FD4E}"/>
              </a:ext>
            </a:extLst>
          </p:cNvPr>
          <p:cNvSpPr>
            <a:spLocks noGrp="1"/>
          </p:cNvSpPr>
          <p:nvPr>
            <p:ph type="dt" sz="half" idx="10"/>
          </p:nvPr>
        </p:nvSpPr>
        <p:spPr/>
        <p:txBody>
          <a:bodyPr/>
          <a:lstStyle/>
          <a:p>
            <a:fld id="{9849FB87-6001-47AE-90E1-13AF7F8F3BD0}" type="datetimeFigureOut">
              <a:rPr lang="en-GB" smtClean="0"/>
              <a:t>23/07/2025</a:t>
            </a:fld>
            <a:endParaRPr lang="en-GB"/>
          </a:p>
        </p:txBody>
      </p:sp>
      <p:sp>
        <p:nvSpPr>
          <p:cNvPr id="6" name="Footer Placeholder 5">
            <a:extLst>
              <a:ext uri="{FF2B5EF4-FFF2-40B4-BE49-F238E27FC236}">
                <a16:creationId xmlns:a16="http://schemas.microsoft.com/office/drawing/2014/main" id="{A22432B9-BEBD-41E1-A5FB-685D4E656A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3FB5399-5C4D-4DE1-8FA4-A20E9F2442B7}"/>
              </a:ext>
            </a:extLst>
          </p:cNvPr>
          <p:cNvSpPr>
            <a:spLocks noGrp="1"/>
          </p:cNvSpPr>
          <p:nvPr>
            <p:ph type="sldNum" sz="quarter" idx="12"/>
          </p:nvPr>
        </p:nvSpPr>
        <p:spPr/>
        <p:txBody>
          <a:bodyPr/>
          <a:lstStyle/>
          <a:p>
            <a:fld id="{D43617C8-909B-4F43-9E25-4F6DD5007CDE}" type="slidenum">
              <a:rPr lang="en-GB" smtClean="0"/>
              <a:t>‹#›</a:t>
            </a:fld>
            <a:endParaRPr lang="en-GB"/>
          </a:p>
        </p:txBody>
      </p:sp>
    </p:spTree>
    <p:extLst>
      <p:ext uri="{BB962C8B-B14F-4D97-AF65-F5344CB8AC3E}">
        <p14:creationId xmlns:p14="http://schemas.microsoft.com/office/powerpoint/2010/main" val="184539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0420C-6266-4D52-82D1-5439771B91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A899F3E-8D9D-437A-A374-2D7E7B1578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5397C28-0AEC-4EDE-B16D-717E5A1BA2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0487F02-82FB-40EE-973B-970BF713D6BF}"/>
              </a:ext>
            </a:extLst>
          </p:cNvPr>
          <p:cNvSpPr>
            <a:spLocks noGrp="1"/>
          </p:cNvSpPr>
          <p:nvPr>
            <p:ph type="dt" sz="half" idx="10"/>
          </p:nvPr>
        </p:nvSpPr>
        <p:spPr/>
        <p:txBody>
          <a:bodyPr/>
          <a:lstStyle/>
          <a:p>
            <a:fld id="{9849FB87-6001-47AE-90E1-13AF7F8F3BD0}" type="datetimeFigureOut">
              <a:rPr lang="en-GB" smtClean="0"/>
              <a:t>23/07/2025</a:t>
            </a:fld>
            <a:endParaRPr lang="en-GB"/>
          </a:p>
        </p:txBody>
      </p:sp>
      <p:sp>
        <p:nvSpPr>
          <p:cNvPr id="6" name="Footer Placeholder 5">
            <a:extLst>
              <a:ext uri="{FF2B5EF4-FFF2-40B4-BE49-F238E27FC236}">
                <a16:creationId xmlns:a16="http://schemas.microsoft.com/office/drawing/2014/main" id="{3F3EE2C6-990A-4852-9B00-DF6953A30CB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E04A2D7-827B-451E-AFFD-381E740E9AAC}"/>
              </a:ext>
            </a:extLst>
          </p:cNvPr>
          <p:cNvSpPr>
            <a:spLocks noGrp="1"/>
          </p:cNvSpPr>
          <p:nvPr>
            <p:ph type="sldNum" sz="quarter" idx="12"/>
          </p:nvPr>
        </p:nvSpPr>
        <p:spPr/>
        <p:txBody>
          <a:bodyPr/>
          <a:lstStyle/>
          <a:p>
            <a:fld id="{D43617C8-909B-4F43-9E25-4F6DD5007CDE}" type="slidenum">
              <a:rPr lang="en-GB" smtClean="0"/>
              <a:t>‹#›</a:t>
            </a:fld>
            <a:endParaRPr lang="en-GB"/>
          </a:p>
        </p:txBody>
      </p:sp>
    </p:spTree>
    <p:extLst>
      <p:ext uri="{BB962C8B-B14F-4D97-AF65-F5344CB8AC3E}">
        <p14:creationId xmlns:p14="http://schemas.microsoft.com/office/powerpoint/2010/main" val="2182743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www.exampaperspractice.co.uk/"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5D7927-5D7A-4D5E-8D5A-B3F6203304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FF2D531-618E-43D5-84C5-F945AE837D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69C233C-CFDE-4254-A702-7E5FC6FF8F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49FB87-6001-47AE-90E1-13AF7F8F3BD0}" type="datetimeFigureOut">
              <a:rPr lang="en-GB" smtClean="0"/>
              <a:t>23/07/2025</a:t>
            </a:fld>
            <a:endParaRPr lang="en-GB"/>
          </a:p>
        </p:txBody>
      </p:sp>
      <p:sp>
        <p:nvSpPr>
          <p:cNvPr id="5" name="Footer Placeholder 4">
            <a:extLst>
              <a:ext uri="{FF2B5EF4-FFF2-40B4-BE49-F238E27FC236}">
                <a16:creationId xmlns:a16="http://schemas.microsoft.com/office/drawing/2014/main" id="{8A931232-1CA8-43CD-BF0B-E24877039C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A113FF9-BBC8-4750-84AC-9AB824476C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3617C8-909B-4F43-9E25-4F6DD5007CDE}" type="slidenum">
              <a:rPr lang="en-GB" smtClean="0"/>
              <a:t>‹#›</a:t>
            </a:fld>
            <a:endParaRPr lang="en-GB"/>
          </a:p>
        </p:txBody>
      </p:sp>
      <p:sp>
        <p:nvSpPr>
          <p:cNvPr id="7" name="Footer Placeholder 2">
            <a:extLst>
              <a:ext uri="{FF2B5EF4-FFF2-40B4-BE49-F238E27FC236}">
                <a16:creationId xmlns:a16="http://schemas.microsoft.com/office/drawing/2014/main" id="{8130301E-04E0-070E-6FB7-076D167DEC44}"/>
              </a:ext>
            </a:extLst>
          </p:cNvPr>
          <p:cNvSpPr txBox="1">
            <a:spLocks/>
          </p:cNvSpPr>
          <p:nvPr userDrawn="1"/>
        </p:nvSpPr>
        <p:spPr>
          <a:xfrm>
            <a:off x="575726" y="6595292"/>
            <a:ext cx="4038600" cy="23368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200" dirty="0">
                <a:solidFill>
                  <a:schemeClr val="tx1">
                    <a:lumMod val="85000"/>
                    <a:lumOff val="15000"/>
                  </a:schemeClr>
                </a:solidFill>
                <a:latin typeface="Times New Roman" panose="02020603050405020304" pitchFamily="18" charset="0"/>
                <a:cs typeface="Times New Roman" panose="02020603050405020304" pitchFamily="18" charset="0"/>
              </a:rPr>
              <a:t>For more help, please visit </a:t>
            </a:r>
            <a:r>
              <a:rPr lang="en-US" sz="1200" dirty="0">
                <a:solidFill>
                  <a:schemeClr val="tx1">
                    <a:lumMod val="85000"/>
                    <a:lumOff val="15000"/>
                  </a:schemeClr>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www.exampaperspractice.co.uk</a:t>
            </a:r>
            <a:endParaRPr lang="en-GB" sz="12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CB471404-CF50-7D14-A28E-DBD9522402B7}"/>
              </a:ext>
            </a:extLst>
          </p:cNvPr>
          <p:cNvSpPr txBox="1"/>
          <p:nvPr userDrawn="1"/>
        </p:nvSpPr>
        <p:spPr>
          <a:xfrm>
            <a:off x="8458200" y="6640510"/>
            <a:ext cx="3048000" cy="230832"/>
          </a:xfrm>
          <a:prstGeom prst="rect">
            <a:avLst/>
          </a:prstGeom>
          <a:noFill/>
        </p:spPr>
        <p:txBody>
          <a:bodyPr wrap="square" rtlCol="0">
            <a:spAutoFit/>
          </a:bodyPr>
          <a:lstStyle/>
          <a:p>
            <a:pPr algn="ctr"/>
            <a:r>
              <a:rPr lang="en-US" sz="900" i="0" dirty="0">
                <a:solidFill>
                  <a:schemeClr val="tx1"/>
                </a:solidFill>
                <a:effectLst/>
                <a:latin typeface="gg sans"/>
              </a:rPr>
              <a:t>© 2025 Exams Papers Practice. All Rights Reserved</a:t>
            </a:r>
            <a:endParaRPr lang="en-PH" sz="900" dirty="0">
              <a:solidFill>
                <a:schemeClr val="tx1"/>
              </a:solidFill>
            </a:endParaRPr>
          </a:p>
        </p:txBody>
      </p:sp>
      <p:pic>
        <p:nvPicPr>
          <p:cNvPr id="9" name="Picture 8">
            <a:extLst>
              <a:ext uri="{FF2B5EF4-FFF2-40B4-BE49-F238E27FC236}">
                <a16:creationId xmlns:a16="http://schemas.microsoft.com/office/drawing/2014/main" id="{D7FA7299-13E6-EE83-EF79-09D70108E7A8}"/>
              </a:ext>
            </a:extLst>
          </p:cNvPr>
          <p:cNvPicPr>
            <a:picLocks noChangeAspect="1"/>
          </p:cNvPicPr>
          <p:nvPr userDrawn="1"/>
        </p:nvPicPr>
        <p:blipFill>
          <a:blip r:embed="rId14" cstate="print">
            <a:alphaModFix amt="5000"/>
            <a:extLst>
              <a:ext uri="{28A0092B-C50C-407E-A947-70E740481C1C}">
                <a14:useLocalDpi xmlns:a14="http://schemas.microsoft.com/office/drawing/2010/main" val="0"/>
              </a:ext>
            </a:extLst>
          </a:blip>
          <a:stretch>
            <a:fillRect/>
          </a:stretch>
        </p:blipFill>
        <p:spPr>
          <a:xfrm>
            <a:off x="2248131" y="1465493"/>
            <a:ext cx="7695738" cy="3098355"/>
          </a:xfrm>
          <a:prstGeom prst="rect">
            <a:avLst/>
          </a:prstGeom>
        </p:spPr>
      </p:pic>
      <p:pic>
        <p:nvPicPr>
          <p:cNvPr id="10" name="Picture 9">
            <a:extLst>
              <a:ext uri="{FF2B5EF4-FFF2-40B4-BE49-F238E27FC236}">
                <a16:creationId xmlns:a16="http://schemas.microsoft.com/office/drawing/2014/main" id="{5F3A8372-73C1-C379-4BBC-5A4FF5E129CA}"/>
              </a:ext>
            </a:extLst>
          </p:cNvPr>
          <p:cNvPicPr>
            <a:picLocks noChangeAspect="1"/>
          </p:cNvPicPr>
          <p:nvPr userDrawn="1"/>
        </p:nvPicPr>
        <p:blipFill>
          <a:blip r:embed="rId15" cstate="print">
            <a:alphaModFix amt="85000"/>
            <a:extLst>
              <a:ext uri="{28A0092B-C50C-407E-A947-70E740481C1C}">
                <a14:useLocalDpi xmlns:a14="http://schemas.microsoft.com/office/drawing/2010/main" val="0"/>
              </a:ext>
            </a:extLst>
          </a:blip>
          <a:stretch>
            <a:fillRect/>
          </a:stretch>
        </p:blipFill>
        <p:spPr>
          <a:xfrm>
            <a:off x="10934927" y="136525"/>
            <a:ext cx="933411" cy="375797"/>
          </a:xfrm>
          <a:prstGeom prst="rect">
            <a:avLst/>
          </a:prstGeom>
        </p:spPr>
      </p:pic>
    </p:spTree>
    <p:extLst>
      <p:ext uri="{BB962C8B-B14F-4D97-AF65-F5344CB8AC3E}">
        <p14:creationId xmlns:p14="http://schemas.microsoft.com/office/powerpoint/2010/main" val="404657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13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customXml" Target="../ink/ink1.xml"/><Relationship Id="rId5" Type="http://schemas.openxmlformats.org/officeDocument/2006/relationships/image" Target="../media/image14.jpeg"/><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130.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customXml" Target="../ink/ink2.xml"/><Relationship Id="rId5" Type="http://schemas.openxmlformats.org/officeDocument/2006/relationships/image" Target="../media/image14.jpeg"/><Relationship Id="rId4"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41.jpeg"/></Relationships>
</file>

<file path=ppt/slides/_rels/slide5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2ACB614-7B9B-880B-629C-21CA8796D5F5}"/>
              </a:ext>
            </a:extLst>
          </p:cNvPr>
          <p:cNvSpPr txBox="1"/>
          <p:nvPr/>
        </p:nvSpPr>
        <p:spPr>
          <a:xfrm>
            <a:off x="551384" y="0"/>
            <a:ext cx="4964436" cy="584775"/>
          </a:xfrm>
          <a:prstGeom prst="rect">
            <a:avLst/>
          </a:prstGeom>
          <a:noFill/>
        </p:spPr>
        <p:txBody>
          <a:bodyPr wrap="none" rtlCol="0">
            <a:spAutoFit/>
          </a:bodyPr>
          <a:lstStyle/>
          <a:p>
            <a:r>
              <a:rPr lang="en-GB" sz="3200" b="1" u="sng" dirty="0"/>
              <a:t>Independent exam question</a:t>
            </a:r>
          </a:p>
        </p:txBody>
      </p:sp>
      <p:sp>
        <p:nvSpPr>
          <p:cNvPr id="7" name="TextBox 6">
            <a:extLst>
              <a:ext uri="{FF2B5EF4-FFF2-40B4-BE49-F238E27FC236}">
                <a16:creationId xmlns:a16="http://schemas.microsoft.com/office/drawing/2014/main" id="{CC5DAC77-B1D5-D980-D2D5-6C3721554B21}"/>
              </a:ext>
            </a:extLst>
          </p:cNvPr>
          <p:cNvSpPr txBox="1"/>
          <p:nvPr/>
        </p:nvSpPr>
        <p:spPr>
          <a:xfrm>
            <a:off x="7824192" y="1412776"/>
            <a:ext cx="3904467" cy="1754326"/>
          </a:xfrm>
          <a:prstGeom prst="rect">
            <a:avLst/>
          </a:prstGeom>
          <a:noFill/>
        </p:spPr>
        <p:txBody>
          <a:bodyPr wrap="none" rtlCol="0">
            <a:spAutoFit/>
          </a:bodyPr>
          <a:lstStyle/>
          <a:p>
            <a:r>
              <a:rPr lang="en-GB" sz="3600" b="1" dirty="0"/>
              <a:t>You have 6 minutes</a:t>
            </a:r>
          </a:p>
          <a:p>
            <a:endParaRPr lang="en-GB" sz="3600" b="1" dirty="0"/>
          </a:p>
          <a:p>
            <a:r>
              <a:rPr lang="en-GB" sz="3600" b="1" dirty="0"/>
              <a:t>Start straight away</a:t>
            </a:r>
          </a:p>
        </p:txBody>
      </p:sp>
      <p:sp>
        <p:nvSpPr>
          <p:cNvPr id="8" name="TextBox 7">
            <a:extLst>
              <a:ext uri="{FF2B5EF4-FFF2-40B4-BE49-F238E27FC236}">
                <a16:creationId xmlns:a16="http://schemas.microsoft.com/office/drawing/2014/main" id="{99B2A2D0-8C06-BCA5-2462-C6F11692381A}"/>
              </a:ext>
            </a:extLst>
          </p:cNvPr>
          <p:cNvSpPr txBox="1"/>
          <p:nvPr/>
        </p:nvSpPr>
        <p:spPr>
          <a:xfrm>
            <a:off x="9177538" y="3738080"/>
            <a:ext cx="1584344" cy="523220"/>
          </a:xfrm>
          <a:prstGeom prst="rect">
            <a:avLst/>
          </a:prstGeom>
          <a:noFill/>
        </p:spPr>
        <p:txBody>
          <a:bodyPr wrap="none" rtlCol="0">
            <a:spAutoFit/>
          </a:bodyPr>
          <a:lstStyle/>
          <a:p>
            <a:r>
              <a:rPr lang="en-GB" sz="2800" b="1" dirty="0">
                <a:highlight>
                  <a:srgbClr val="FFFF00"/>
                </a:highlight>
              </a:rPr>
              <a:t>(6 marks)</a:t>
            </a:r>
          </a:p>
        </p:txBody>
      </p:sp>
      <p:pic>
        <p:nvPicPr>
          <p:cNvPr id="4" name="Picture 3">
            <a:extLst>
              <a:ext uri="{FF2B5EF4-FFF2-40B4-BE49-F238E27FC236}">
                <a16:creationId xmlns:a16="http://schemas.microsoft.com/office/drawing/2014/main" id="{647CF0BD-BEBA-9BF5-9604-3D375247E61F}"/>
              </a:ext>
            </a:extLst>
          </p:cNvPr>
          <p:cNvPicPr>
            <a:picLocks noChangeAspect="1"/>
          </p:cNvPicPr>
          <p:nvPr/>
        </p:nvPicPr>
        <p:blipFill rotWithShape="1">
          <a:blip r:embed="rId2"/>
          <a:srcRect l="7146" t="23266" r="51810" b="19642"/>
          <a:stretch/>
        </p:blipFill>
        <p:spPr>
          <a:xfrm>
            <a:off x="411172" y="718018"/>
            <a:ext cx="6456033" cy="5986846"/>
          </a:xfrm>
          <a:prstGeom prst="rect">
            <a:avLst/>
          </a:prstGeom>
        </p:spPr>
      </p:pic>
    </p:spTree>
    <p:extLst>
      <p:ext uri="{BB962C8B-B14F-4D97-AF65-F5344CB8AC3E}">
        <p14:creationId xmlns:p14="http://schemas.microsoft.com/office/powerpoint/2010/main" val="2268168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015E04-2B16-F665-1F58-1A8E92F6A9BF}"/>
              </a:ext>
            </a:extLst>
          </p:cNvPr>
          <p:cNvPicPr>
            <a:picLocks noChangeAspect="1"/>
          </p:cNvPicPr>
          <p:nvPr/>
        </p:nvPicPr>
        <p:blipFill>
          <a:blip r:embed="rId2"/>
          <a:stretch>
            <a:fillRect/>
          </a:stretch>
        </p:blipFill>
        <p:spPr>
          <a:xfrm>
            <a:off x="94034" y="264480"/>
            <a:ext cx="12029532" cy="4961570"/>
          </a:xfrm>
          <a:prstGeom prst="rect">
            <a:avLst/>
          </a:prstGeom>
        </p:spPr>
      </p:pic>
      <p:sp>
        <p:nvSpPr>
          <p:cNvPr id="2" name="TextBox 1">
            <a:extLst>
              <a:ext uri="{FF2B5EF4-FFF2-40B4-BE49-F238E27FC236}">
                <a16:creationId xmlns:a16="http://schemas.microsoft.com/office/drawing/2014/main" id="{9972EF0B-45E3-C9D8-DC65-BD4E3D283B0D}"/>
              </a:ext>
            </a:extLst>
          </p:cNvPr>
          <p:cNvSpPr txBox="1"/>
          <p:nvPr/>
        </p:nvSpPr>
        <p:spPr>
          <a:xfrm>
            <a:off x="611541" y="5399037"/>
            <a:ext cx="3343093" cy="830997"/>
          </a:xfrm>
          <a:prstGeom prst="rect">
            <a:avLst/>
          </a:prstGeom>
          <a:noFill/>
        </p:spPr>
        <p:txBody>
          <a:bodyPr wrap="square" rtlCol="0">
            <a:spAutoFit/>
          </a:bodyPr>
          <a:lstStyle/>
          <a:p>
            <a:pPr algn="ctr"/>
            <a:r>
              <a:rPr lang="en-GB" sz="2400" dirty="0">
                <a:highlight>
                  <a:srgbClr val="FFFF00"/>
                </a:highlight>
              </a:rPr>
              <a:t>You need to known how skeletal muscle contracts</a:t>
            </a:r>
          </a:p>
        </p:txBody>
      </p:sp>
    </p:spTree>
    <p:extLst>
      <p:ext uri="{BB962C8B-B14F-4D97-AF65-F5344CB8AC3E}">
        <p14:creationId xmlns:p14="http://schemas.microsoft.com/office/powerpoint/2010/main" val="27486390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image of t tubules | Anatomy and physiology ...">
            <a:extLst>
              <a:ext uri="{FF2B5EF4-FFF2-40B4-BE49-F238E27FC236}">
                <a16:creationId xmlns:a16="http://schemas.microsoft.com/office/drawing/2014/main" id="{11CC5C18-9AF6-1AC2-A28F-1DD1F8B046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71" t="38055" r="3157" b="1667"/>
          <a:stretch/>
        </p:blipFill>
        <p:spPr bwMode="auto">
          <a:xfrm>
            <a:off x="1825684" y="376850"/>
            <a:ext cx="9309100" cy="572802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08C44E4-5BC1-5324-D0A2-2729059A17EF}"/>
              </a:ext>
            </a:extLst>
          </p:cNvPr>
          <p:cNvSpPr txBox="1"/>
          <p:nvPr/>
        </p:nvSpPr>
        <p:spPr>
          <a:xfrm>
            <a:off x="153313" y="219018"/>
            <a:ext cx="2113014" cy="369332"/>
          </a:xfrm>
          <a:prstGeom prst="rect">
            <a:avLst/>
          </a:prstGeom>
          <a:noFill/>
        </p:spPr>
        <p:txBody>
          <a:bodyPr wrap="none" rtlCol="0">
            <a:spAutoFit/>
          </a:bodyPr>
          <a:lstStyle/>
          <a:p>
            <a:r>
              <a:rPr lang="en-GB" dirty="0">
                <a:highlight>
                  <a:srgbClr val="FFFF00"/>
                </a:highlight>
              </a:rPr>
              <a:t>Skeletal muscle fibre</a:t>
            </a:r>
          </a:p>
        </p:txBody>
      </p:sp>
      <p:sp>
        <p:nvSpPr>
          <p:cNvPr id="4" name="Rectangle 3">
            <a:extLst>
              <a:ext uri="{FF2B5EF4-FFF2-40B4-BE49-F238E27FC236}">
                <a16:creationId xmlns:a16="http://schemas.microsoft.com/office/drawing/2014/main" id="{8B2C2AAA-9CD6-5BAA-9046-57B0FA1BB59E}"/>
              </a:ext>
            </a:extLst>
          </p:cNvPr>
          <p:cNvSpPr/>
          <p:nvPr/>
        </p:nvSpPr>
        <p:spPr>
          <a:xfrm>
            <a:off x="4175954" y="219018"/>
            <a:ext cx="1350241" cy="45076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A99557ED-210A-4D3B-63DB-AFF0E05ED60E}"/>
              </a:ext>
            </a:extLst>
          </p:cNvPr>
          <p:cNvSpPr/>
          <p:nvPr/>
        </p:nvSpPr>
        <p:spPr>
          <a:xfrm>
            <a:off x="7607380" y="753122"/>
            <a:ext cx="1350241" cy="45076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03DB369B-5989-AD26-C56D-9DEA1B9533DF}"/>
              </a:ext>
            </a:extLst>
          </p:cNvPr>
          <p:cNvSpPr/>
          <p:nvPr/>
        </p:nvSpPr>
        <p:spPr>
          <a:xfrm>
            <a:off x="9861348" y="4366822"/>
            <a:ext cx="1350241" cy="45076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EB444DB7-47D6-A4C5-1966-CF8AB883FA49}"/>
              </a:ext>
            </a:extLst>
          </p:cNvPr>
          <p:cNvSpPr/>
          <p:nvPr/>
        </p:nvSpPr>
        <p:spPr>
          <a:xfrm>
            <a:off x="8587912" y="1973489"/>
            <a:ext cx="2546872" cy="45076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D43A96AE-E359-CC44-FF84-83DFCA6CD90F}"/>
              </a:ext>
            </a:extLst>
          </p:cNvPr>
          <p:cNvSpPr/>
          <p:nvPr/>
        </p:nvSpPr>
        <p:spPr>
          <a:xfrm>
            <a:off x="9784543" y="3300061"/>
            <a:ext cx="1350241" cy="450765"/>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923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animBg="1"/>
      <p:bldP spid="6" grpId="0" animBg="1"/>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83326AC-B949-B0F7-3AB9-A6832D4851A7}"/>
              </a:ext>
            </a:extLst>
          </p:cNvPr>
          <p:cNvSpPr txBox="1"/>
          <p:nvPr/>
        </p:nvSpPr>
        <p:spPr>
          <a:xfrm>
            <a:off x="63500" y="44450"/>
            <a:ext cx="5489195" cy="646331"/>
          </a:xfrm>
          <a:prstGeom prst="rect">
            <a:avLst/>
          </a:prstGeom>
          <a:noFill/>
        </p:spPr>
        <p:txBody>
          <a:bodyPr wrap="none" rtlCol="0">
            <a:spAutoFit/>
          </a:bodyPr>
          <a:lstStyle/>
          <a:p>
            <a:r>
              <a:rPr lang="en-GB" sz="3600" b="1" u="sng" dirty="0"/>
              <a:t>Structure of skeletal muscle</a:t>
            </a:r>
          </a:p>
        </p:txBody>
      </p:sp>
      <p:pic>
        <p:nvPicPr>
          <p:cNvPr id="4" name="Picture 3">
            <a:extLst>
              <a:ext uri="{FF2B5EF4-FFF2-40B4-BE49-F238E27FC236}">
                <a16:creationId xmlns:a16="http://schemas.microsoft.com/office/drawing/2014/main" id="{89288C0E-D5FD-F6C1-C107-E5F8F3AFD273}"/>
              </a:ext>
            </a:extLst>
          </p:cNvPr>
          <p:cNvPicPr>
            <a:picLocks noChangeAspect="1"/>
          </p:cNvPicPr>
          <p:nvPr/>
        </p:nvPicPr>
        <p:blipFill rotWithShape="1">
          <a:blip r:embed="rId3"/>
          <a:srcRect l="13827" t="40463" r="68025" b="40556"/>
          <a:stretch/>
        </p:blipFill>
        <p:spPr>
          <a:xfrm>
            <a:off x="7274312" y="44450"/>
            <a:ext cx="4917688" cy="3429000"/>
          </a:xfrm>
          <a:prstGeom prst="rect">
            <a:avLst/>
          </a:prstGeom>
        </p:spPr>
      </p:pic>
      <p:sp>
        <p:nvSpPr>
          <p:cNvPr id="5" name="TextBox 4">
            <a:extLst>
              <a:ext uri="{FF2B5EF4-FFF2-40B4-BE49-F238E27FC236}">
                <a16:creationId xmlns:a16="http://schemas.microsoft.com/office/drawing/2014/main" id="{79F9CAC6-2E13-9711-9022-91CAEB8F4030}"/>
              </a:ext>
            </a:extLst>
          </p:cNvPr>
          <p:cNvSpPr txBox="1"/>
          <p:nvPr/>
        </p:nvSpPr>
        <p:spPr>
          <a:xfrm>
            <a:off x="133350" y="996950"/>
            <a:ext cx="6953250" cy="5355312"/>
          </a:xfrm>
          <a:prstGeom prst="rect">
            <a:avLst/>
          </a:prstGeom>
          <a:noFill/>
        </p:spPr>
        <p:txBody>
          <a:bodyPr wrap="square" rtlCol="0">
            <a:spAutoFit/>
          </a:bodyPr>
          <a:lstStyle/>
          <a:p>
            <a:pPr marL="285750" indent="-285750">
              <a:buFont typeface="Arial" panose="020B0604020202020204" pitchFamily="34" charset="0"/>
              <a:buChar char="•"/>
            </a:pPr>
            <a:r>
              <a:rPr lang="en-GB" dirty="0"/>
              <a:t>Made from bundles know as </a:t>
            </a:r>
            <a:r>
              <a:rPr lang="en-GB" b="1" dirty="0"/>
              <a:t>muscle fibres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Enclosed in a membrane known as a </a:t>
            </a:r>
            <a:r>
              <a:rPr lang="en-GB" b="1" dirty="0"/>
              <a:t>sarcolemma</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Muscle cells fuse to form one long muscle fibre, so contain a </a:t>
            </a:r>
            <a:r>
              <a:rPr lang="en-GB" b="1" dirty="0"/>
              <a:t>number of nuclei</a:t>
            </a:r>
            <a:r>
              <a:rPr lang="en-GB" dirty="0"/>
              <a:t>. This makes them </a:t>
            </a:r>
            <a:r>
              <a:rPr lang="en-GB" b="1" dirty="0"/>
              <a:t>stronger</a:t>
            </a:r>
            <a:r>
              <a:rPr lang="en-GB" dirty="0"/>
              <a:t> as the junctions between adjacent cells would be a point of weakness.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shared cytoplasm is known as the </a:t>
            </a:r>
            <a:r>
              <a:rPr lang="en-GB" b="1" dirty="0"/>
              <a:t>sarcoplasm</a:t>
            </a:r>
            <a:r>
              <a:rPr lang="en-GB" dirty="0"/>
              <a:t>.</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Part of the sarcolemma folds inwards known as the </a:t>
            </a:r>
            <a:r>
              <a:rPr lang="en-GB" b="1" dirty="0"/>
              <a:t>T tubules </a:t>
            </a:r>
            <a:r>
              <a:rPr lang="en-GB" dirty="0"/>
              <a:t>(transverse tubules). They </a:t>
            </a:r>
            <a:r>
              <a:rPr lang="en-GB" b="1" dirty="0"/>
              <a:t>help spread electrical activity </a:t>
            </a:r>
            <a:r>
              <a:rPr lang="en-GB" dirty="0"/>
              <a:t>throughout the sarcoplasm at the </a:t>
            </a:r>
            <a:r>
              <a:rPr lang="en-GB" b="1" dirty="0"/>
              <a:t>same time.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Contain many </a:t>
            </a:r>
            <a:r>
              <a:rPr lang="en-GB" b="1" dirty="0"/>
              <a:t>mitochondria</a:t>
            </a:r>
            <a:r>
              <a:rPr lang="en-GB" dirty="0"/>
              <a:t> to provide </a:t>
            </a:r>
            <a:r>
              <a:rPr lang="en-GB" b="1" dirty="0"/>
              <a:t>ATP</a:t>
            </a:r>
            <a:r>
              <a:rPr lang="en-GB" dirty="0"/>
              <a:t> for muscle contractions</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 modified RER call the </a:t>
            </a:r>
            <a:r>
              <a:rPr lang="en-GB" b="1" dirty="0"/>
              <a:t>sarcoplasmic reticulum, </a:t>
            </a:r>
            <a:r>
              <a:rPr lang="en-GB" dirty="0"/>
              <a:t>which</a:t>
            </a:r>
            <a:r>
              <a:rPr lang="en-GB" b="1" dirty="0"/>
              <a:t> </a:t>
            </a:r>
            <a:r>
              <a:rPr lang="en-GB" dirty="0"/>
              <a:t>spreads throughout the muscle fibre and </a:t>
            </a:r>
            <a:r>
              <a:rPr lang="en-GB" b="1" dirty="0"/>
              <a:t>contains Ca</a:t>
            </a:r>
            <a:r>
              <a:rPr lang="en-GB" b="1" baseline="30000" dirty="0"/>
              <a:t>2+ </a:t>
            </a:r>
            <a:r>
              <a:rPr lang="en-GB" b="1" dirty="0"/>
              <a:t>ions </a:t>
            </a:r>
            <a:r>
              <a:rPr lang="en-GB" dirty="0"/>
              <a:t>required for muscle contraction. </a:t>
            </a:r>
          </a:p>
        </p:txBody>
      </p:sp>
      <p:pic>
        <p:nvPicPr>
          <p:cNvPr id="2050" name="Picture 2" descr="Image result for image of t tubules | Anatomy and physiology ...">
            <a:extLst>
              <a:ext uri="{FF2B5EF4-FFF2-40B4-BE49-F238E27FC236}">
                <a16:creationId xmlns:a16="http://schemas.microsoft.com/office/drawing/2014/main" id="{10036667-C4C9-0B87-CEFF-3C4990EBA7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471" t="38055" r="3157" b="1667"/>
          <a:stretch/>
        </p:blipFill>
        <p:spPr bwMode="auto">
          <a:xfrm>
            <a:off x="7448550" y="3742350"/>
            <a:ext cx="4806950" cy="2957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67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 calcmode="lin" valueType="num">
                                      <p:cBhvr additive="base">
                                        <p:cTn id="2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 calcmode="lin" valueType="num">
                                      <p:cBhvr additive="base">
                                        <p:cTn id="3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10" end="10"/>
                                            </p:txEl>
                                          </p:spTgt>
                                        </p:tgtEl>
                                        <p:attrNameLst>
                                          <p:attrName>style.visibility</p:attrName>
                                        </p:attrNameLst>
                                      </p:cBhvr>
                                      <p:to>
                                        <p:strVal val="visible"/>
                                      </p:to>
                                    </p:set>
                                    <p:anim calcmode="lin" valueType="num">
                                      <p:cBhvr additive="base">
                                        <p:cTn id="37"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12" end="12"/>
                                            </p:txEl>
                                          </p:spTgt>
                                        </p:tgtEl>
                                        <p:attrNameLst>
                                          <p:attrName>style.visibility</p:attrName>
                                        </p:attrNameLst>
                                      </p:cBhvr>
                                      <p:to>
                                        <p:strVal val="visible"/>
                                      </p:to>
                                    </p:set>
                                    <p:anim calcmode="lin" valueType="num">
                                      <p:cBhvr additive="base">
                                        <p:cTn id="43"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descr="PPT - Chapter 6 PowerPoint Presentation, free download - ID:6146895">
            <a:extLst>
              <a:ext uri="{FF2B5EF4-FFF2-40B4-BE49-F238E27FC236}">
                <a16:creationId xmlns:a16="http://schemas.microsoft.com/office/drawing/2014/main" id="{BC65A2D5-F585-A2AE-BB02-B8513AEB17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6" t="7870" r="291" b="8889"/>
          <a:stretch/>
        </p:blipFill>
        <p:spPr bwMode="auto">
          <a:xfrm>
            <a:off x="-1" y="-57150"/>
            <a:ext cx="10998201" cy="69151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CEAAE81-16CC-4872-F177-CD56A32DE1E4}"/>
              </a:ext>
            </a:extLst>
          </p:cNvPr>
          <p:cNvSpPr txBox="1"/>
          <p:nvPr/>
        </p:nvSpPr>
        <p:spPr>
          <a:xfrm>
            <a:off x="8707185" y="209671"/>
            <a:ext cx="3213380" cy="400110"/>
          </a:xfrm>
          <a:prstGeom prst="rect">
            <a:avLst/>
          </a:prstGeom>
          <a:noFill/>
        </p:spPr>
        <p:txBody>
          <a:bodyPr wrap="none" rtlCol="0">
            <a:spAutoFit/>
          </a:bodyPr>
          <a:lstStyle/>
          <a:p>
            <a:r>
              <a:rPr lang="en-GB" sz="2000" b="1" dirty="0">
                <a:highlight>
                  <a:srgbClr val="FFFF00"/>
                </a:highlight>
              </a:rPr>
              <a:t>Myofibril and the sarcomere</a:t>
            </a:r>
          </a:p>
        </p:txBody>
      </p:sp>
      <p:sp>
        <p:nvSpPr>
          <p:cNvPr id="3" name="Rectangle 2">
            <a:extLst>
              <a:ext uri="{FF2B5EF4-FFF2-40B4-BE49-F238E27FC236}">
                <a16:creationId xmlns:a16="http://schemas.microsoft.com/office/drawing/2014/main" id="{41652758-D14F-984E-656E-EE1B7942BDEC}"/>
              </a:ext>
            </a:extLst>
          </p:cNvPr>
          <p:cNvSpPr/>
          <p:nvPr/>
        </p:nvSpPr>
        <p:spPr>
          <a:xfrm>
            <a:off x="3360566" y="5084530"/>
            <a:ext cx="6103765" cy="17734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84608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1D4E84-BAD9-07BB-DED3-D77D6CF47201}"/>
              </a:ext>
            </a:extLst>
          </p:cNvPr>
          <p:cNvSpPr txBox="1"/>
          <p:nvPr/>
        </p:nvSpPr>
        <p:spPr>
          <a:xfrm>
            <a:off x="311150" y="165100"/>
            <a:ext cx="1916294" cy="584775"/>
          </a:xfrm>
          <a:prstGeom prst="rect">
            <a:avLst/>
          </a:prstGeom>
          <a:noFill/>
        </p:spPr>
        <p:txBody>
          <a:bodyPr wrap="none" rtlCol="0">
            <a:spAutoFit/>
          </a:bodyPr>
          <a:lstStyle/>
          <a:p>
            <a:r>
              <a:rPr lang="en-GB" sz="3200" b="1" u="sng" dirty="0"/>
              <a:t>Myofibrils</a:t>
            </a:r>
            <a:endParaRPr lang="en-GB" b="1" u="sng" dirty="0"/>
          </a:p>
        </p:txBody>
      </p:sp>
      <p:pic>
        <p:nvPicPr>
          <p:cNvPr id="3074" name="Picture 2" descr="BIOLOGY FORM 6: NEUROMUSCULAR JUNCTION I">
            <a:extLst>
              <a:ext uri="{FF2B5EF4-FFF2-40B4-BE49-F238E27FC236}">
                <a16:creationId xmlns:a16="http://schemas.microsoft.com/office/drawing/2014/main" id="{5F8D56CE-051C-8F31-98C2-1903B62858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2538" y="101600"/>
            <a:ext cx="5800725" cy="29908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BEE96E1-75DC-1DEE-5C36-C6838113996C}"/>
              </a:ext>
            </a:extLst>
          </p:cNvPr>
          <p:cNvSpPr txBox="1"/>
          <p:nvPr/>
        </p:nvSpPr>
        <p:spPr>
          <a:xfrm>
            <a:off x="-1" y="876217"/>
            <a:ext cx="7225145" cy="6555641"/>
          </a:xfrm>
          <a:prstGeom prst="rect">
            <a:avLst/>
          </a:prstGeom>
          <a:noFill/>
        </p:spPr>
        <p:txBody>
          <a:bodyPr wrap="square" rtlCol="0">
            <a:spAutoFit/>
          </a:bodyPr>
          <a:lstStyle/>
          <a:p>
            <a:pPr marL="285750" indent="-285750">
              <a:buFont typeface="Arial" panose="020B0604020202020204" pitchFamily="34" charset="0"/>
              <a:buChar char="•"/>
            </a:pPr>
            <a:r>
              <a:rPr lang="en-GB" sz="2400" dirty="0"/>
              <a:t>Every muscle fibre contains </a:t>
            </a:r>
            <a:r>
              <a:rPr lang="en-GB" sz="2400" b="1" dirty="0"/>
              <a:t>myofibrils</a:t>
            </a:r>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r>
              <a:rPr lang="en-GB" sz="2400" dirty="0"/>
              <a:t>These are long </a:t>
            </a:r>
            <a:r>
              <a:rPr lang="en-GB" sz="2400" b="1" dirty="0"/>
              <a:t>cylindrical organelles </a:t>
            </a:r>
            <a:r>
              <a:rPr lang="en-GB" sz="2400" dirty="0"/>
              <a:t>that are specialised for </a:t>
            </a:r>
            <a:r>
              <a:rPr lang="en-GB" sz="2400" b="1" dirty="0"/>
              <a:t>contractions</a:t>
            </a:r>
            <a:r>
              <a:rPr lang="en-GB" sz="2400" dirty="0"/>
              <a:t>.</a:t>
            </a:r>
            <a:endParaRPr lang="en-GB" sz="2400" b="1" dirty="0"/>
          </a:p>
          <a:p>
            <a:pPr marL="285750" indent="-285750">
              <a:buFont typeface="Arial" panose="020B0604020202020204" pitchFamily="34" charset="0"/>
              <a:buChar char="•"/>
            </a:pPr>
            <a:endParaRPr lang="en-GB" sz="2400" b="1" dirty="0"/>
          </a:p>
          <a:p>
            <a:pPr marL="285750" indent="-285750">
              <a:buFont typeface="Arial" panose="020B0604020202020204" pitchFamily="34" charset="0"/>
              <a:buChar char="•"/>
            </a:pPr>
            <a:r>
              <a:rPr lang="en-GB" sz="2400" dirty="0"/>
              <a:t>Myofibrils are divided into </a:t>
            </a:r>
            <a:r>
              <a:rPr lang="en-GB" sz="2400" b="1" dirty="0"/>
              <a:t>functional units </a:t>
            </a:r>
            <a:r>
              <a:rPr lang="en-GB" sz="2400" dirty="0"/>
              <a:t>called </a:t>
            </a:r>
            <a:r>
              <a:rPr lang="en-GB" sz="2400" b="1" dirty="0"/>
              <a:t>sarcomeres </a:t>
            </a:r>
          </a:p>
          <a:p>
            <a:endParaRPr lang="en-GB" sz="2400" dirty="0"/>
          </a:p>
          <a:p>
            <a:r>
              <a:rPr lang="en-GB" sz="2400" dirty="0"/>
              <a:t>In each sarcomere there are two types of protein filaments:</a:t>
            </a:r>
          </a:p>
          <a:p>
            <a:pPr marL="285750" indent="-285750">
              <a:buFont typeface="Arial" panose="020B0604020202020204" pitchFamily="34" charset="0"/>
              <a:buChar char="•"/>
            </a:pPr>
            <a:r>
              <a:rPr lang="en-GB" sz="2400" b="1" dirty="0">
                <a:solidFill>
                  <a:srgbClr val="00B0F0"/>
                </a:solidFill>
              </a:rPr>
              <a:t>Actin</a:t>
            </a:r>
            <a:r>
              <a:rPr lang="en-GB" sz="2400" dirty="0">
                <a:solidFill>
                  <a:srgbClr val="00B0F0"/>
                </a:solidFill>
              </a:rPr>
              <a:t> – the </a:t>
            </a:r>
            <a:r>
              <a:rPr lang="en-GB" sz="2400" b="1" dirty="0">
                <a:solidFill>
                  <a:srgbClr val="00B0F0"/>
                </a:solidFill>
              </a:rPr>
              <a:t>thinner filament</a:t>
            </a:r>
            <a:r>
              <a:rPr lang="en-GB" sz="2400" dirty="0">
                <a:solidFill>
                  <a:srgbClr val="00B0F0"/>
                </a:solidFill>
              </a:rPr>
              <a:t>. It consists of two strands twisted around each other.</a:t>
            </a:r>
          </a:p>
          <a:p>
            <a:pPr marL="285750" indent="-285750">
              <a:buFont typeface="Arial" panose="020B0604020202020204" pitchFamily="34" charset="0"/>
              <a:buChar char="•"/>
            </a:pPr>
            <a:endParaRPr lang="en-GB" sz="2400" dirty="0">
              <a:solidFill>
                <a:srgbClr val="00B0F0"/>
              </a:solidFill>
            </a:endParaRPr>
          </a:p>
          <a:p>
            <a:pPr marL="285750" indent="-285750">
              <a:buFont typeface="Arial" panose="020B0604020202020204" pitchFamily="34" charset="0"/>
              <a:buChar char="•"/>
            </a:pPr>
            <a:r>
              <a:rPr lang="en-GB" sz="2400" b="1" dirty="0">
                <a:solidFill>
                  <a:srgbClr val="00B0F0"/>
                </a:solidFill>
              </a:rPr>
              <a:t>Myosin</a:t>
            </a:r>
            <a:r>
              <a:rPr lang="en-GB" sz="2400" dirty="0">
                <a:solidFill>
                  <a:srgbClr val="00B0F0"/>
                </a:solidFill>
              </a:rPr>
              <a:t> – the </a:t>
            </a:r>
            <a:r>
              <a:rPr lang="en-GB" sz="2400" b="1" dirty="0">
                <a:solidFill>
                  <a:srgbClr val="00B0F0"/>
                </a:solidFill>
              </a:rPr>
              <a:t>thicker filament</a:t>
            </a:r>
            <a:r>
              <a:rPr lang="en-GB" sz="2400" dirty="0">
                <a:solidFill>
                  <a:srgbClr val="00B0F0"/>
                </a:solidFill>
              </a:rPr>
              <a:t>. It contains long rod-shaped fibres with </a:t>
            </a:r>
            <a:r>
              <a:rPr lang="en-GB" sz="2400" b="1" dirty="0">
                <a:solidFill>
                  <a:srgbClr val="00B0F0"/>
                </a:solidFill>
              </a:rPr>
              <a:t>myosin heads </a:t>
            </a:r>
            <a:r>
              <a:rPr lang="en-GB" sz="2400" dirty="0">
                <a:solidFill>
                  <a:srgbClr val="00B0F0"/>
                </a:solidFill>
              </a:rPr>
              <a:t>that project to one side.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4" name="Picture 6" descr="PPT - Chapter 6 PowerPoint Presentation, free download - ID:6146895">
            <a:extLst>
              <a:ext uri="{FF2B5EF4-FFF2-40B4-BE49-F238E27FC236}">
                <a16:creationId xmlns:a16="http://schemas.microsoft.com/office/drawing/2014/main" id="{669C30B9-3BE8-BC47-B4D3-99094BF1CF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6" t="7870" r="291" b="8889"/>
          <a:stretch/>
        </p:blipFill>
        <p:spPr bwMode="auto">
          <a:xfrm>
            <a:off x="7143819" y="3517899"/>
            <a:ext cx="4989443" cy="3137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406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 calcmode="lin" valueType="num">
                                      <p:cBhvr additive="base">
                                        <p:cTn id="2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 calcmode="lin" valueType="num">
                                      <p:cBhvr additive="base">
                                        <p:cTn id="3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EE96E1-75DC-1DEE-5C36-C6838113996C}"/>
              </a:ext>
            </a:extLst>
          </p:cNvPr>
          <p:cNvSpPr txBox="1"/>
          <p:nvPr/>
        </p:nvSpPr>
        <p:spPr>
          <a:xfrm>
            <a:off x="120650" y="5678819"/>
            <a:ext cx="12071350" cy="1323439"/>
          </a:xfrm>
          <a:prstGeom prst="rect">
            <a:avLst/>
          </a:prstGeom>
          <a:noFill/>
        </p:spPr>
        <p:txBody>
          <a:bodyPr wrap="square" rtlCol="0">
            <a:spAutoFit/>
          </a:bodyPr>
          <a:lstStyle/>
          <a:p>
            <a:pPr algn="ctr"/>
            <a:r>
              <a:rPr lang="en-GB" sz="4400" b="1" dirty="0">
                <a:solidFill>
                  <a:srgbClr val="FF0000"/>
                </a:solidFill>
              </a:rPr>
              <a:t>Why are the bands different colours?</a:t>
            </a:r>
            <a:endParaRPr lang="en-GB" sz="4400" dirty="0">
              <a:solidFill>
                <a:srgbClr val="FF0000"/>
              </a:solidFill>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4" name="Picture 6" descr="PPT - Chapter 6 PowerPoint Presentation, free download - ID:6146895">
            <a:extLst>
              <a:ext uri="{FF2B5EF4-FFF2-40B4-BE49-F238E27FC236}">
                <a16:creationId xmlns:a16="http://schemas.microsoft.com/office/drawing/2014/main" id="{669C30B9-3BE8-BC47-B4D3-99094BF1CF2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6" t="7870" r="291" b="8889"/>
          <a:stretch/>
        </p:blipFill>
        <p:spPr bwMode="auto">
          <a:xfrm>
            <a:off x="330269" y="0"/>
            <a:ext cx="11743306" cy="5230135"/>
          </a:xfrm>
          <a:prstGeom prst="rect">
            <a:avLst/>
          </a:prstGeom>
          <a:noFill/>
          <a:extLst>
            <a:ext uri="{909E8E84-426E-40DD-AFC4-6F175D3DCCD1}">
              <a14:hiddenFill xmlns:a14="http://schemas.microsoft.com/office/drawing/2010/main">
                <a:solidFill>
                  <a:srgbClr val="FFFFFF"/>
                </a:solidFill>
              </a14:hiddenFill>
            </a:ext>
          </a:extLst>
        </p:spPr>
      </p:pic>
      <p:sp>
        <p:nvSpPr>
          <p:cNvPr id="6" name="SMARTInkShape-3">
            <a:extLst>
              <a:ext uri="{FF2B5EF4-FFF2-40B4-BE49-F238E27FC236}">
                <a16:creationId xmlns:a16="http://schemas.microsoft.com/office/drawing/2014/main" id="{917C477F-1064-2AB1-128A-9E7091735994}"/>
              </a:ext>
            </a:extLst>
          </p:cNvPr>
          <p:cNvSpPr/>
          <p:nvPr>
            <p:custDataLst>
              <p:tags r:id="rId1"/>
            </p:custDataLst>
          </p:nvPr>
        </p:nvSpPr>
        <p:spPr>
          <a:xfrm>
            <a:off x="2800350" y="2052638"/>
            <a:ext cx="4764" cy="9526"/>
          </a:xfrm>
          <a:custGeom>
            <a:avLst/>
            <a:gdLst/>
            <a:ahLst/>
            <a:cxnLst/>
            <a:rect l="0" t="0" r="0" b="0"/>
            <a:pathLst>
              <a:path w="4764" h="9526">
                <a:moveTo>
                  <a:pt x="0" y="0"/>
                </a:moveTo>
                <a:lnTo>
                  <a:pt x="0" y="0"/>
                </a:lnTo>
                <a:lnTo>
                  <a:pt x="0" y="4566"/>
                </a:lnTo>
                <a:lnTo>
                  <a:pt x="4763" y="952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SMARTInkShape-4">
            <a:extLst>
              <a:ext uri="{FF2B5EF4-FFF2-40B4-BE49-F238E27FC236}">
                <a16:creationId xmlns:a16="http://schemas.microsoft.com/office/drawing/2014/main" id="{3EE36FB1-800E-923A-6499-13E224078637}"/>
              </a:ext>
            </a:extLst>
          </p:cNvPr>
          <p:cNvSpPr/>
          <p:nvPr>
            <p:custDataLst>
              <p:tags r:id="rId2"/>
            </p:custDataLst>
          </p:nvPr>
        </p:nvSpPr>
        <p:spPr>
          <a:xfrm>
            <a:off x="3267075" y="957263"/>
            <a:ext cx="33339" cy="71438"/>
          </a:xfrm>
          <a:custGeom>
            <a:avLst/>
            <a:gdLst/>
            <a:ahLst/>
            <a:cxnLst/>
            <a:rect l="0" t="0" r="0" b="0"/>
            <a:pathLst>
              <a:path w="33339" h="71438">
                <a:moveTo>
                  <a:pt x="0" y="0"/>
                </a:moveTo>
                <a:lnTo>
                  <a:pt x="0" y="0"/>
                </a:lnTo>
                <a:lnTo>
                  <a:pt x="19520" y="41264"/>
                </a:lnTo>
                <a:lnTo>
                  <a:pt x="33338" y="71437"/>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SMARTInkShape-5">
            <a:extLst>
              <a:ext uri="{FF2B5EF4-FFF2-40B4-BE49-F238E27FC236}">
                <a16:creationId xmlns:a16="http://schemas.microsoft.com/office/drawing/2014/main" id="{AA7F45E8-329C-DB34-FB53-B7ACF6DD02A8}"/>
              </a:ext>
            </a:extLst>
          </p:cNvPr>
          <p:cNvSpPr/>
          <p:nvPr>
            <p:custDataLst>
              <p:tags r:id="rId3"/>
            </p:custDataLst>
          </p:nvPr>
        </p:nvSpPr>
        <p:spPr>
          <a:xfrm>
            <a:off x="2638425" y="866775"/>
            <a:ext cx="9526" cy="1"/>
          </a:xfrm>
          <a:custGeom>
            <a:avLst/>
            <a:gdLst/>
            <a:ahLst/>
            <a:cxnLst/>
            <a:rect l="0" t="0" r="0" b="0"/>
            <a:pathLst>
              <a:path w="9526" h="1">
                <a:moveTo>
                  <a:pt x="0" y="0"/>
                </a:moveTo>
                <a:lnTo>
                  <a:pt x="0" y="0"/>
                </a:lnTo>
                <a:lnTo>
                  <a:pt x="9525"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2EAC2DF9-4B12-93DD-2626-A0E052CE7521}"/>
                  </a:ext>
                </a:extLst>
              </p14:cNvPr>
              <p14:cNvContentPartPr/>
              <p14:nvPr/>
            </p14:nvContentPartPr>
            <p14:xfrm>
              <a:off x="486360" y="4804920"/>
              <a:ext cx="376920" cy="370080"/>
            </p14:xfrm>
          </p:contentPart>
        </mc:Choice>
        <mc:Fallback xmlns="">
          <p:pic>
            <p:nvPicPr>
              <p:cNvPr id="2" name="Ink 1">
                <a:extLst>
                  <a:ext uri="{FF2B5EF4-FFF2-40B4-BE49-F238E27FC236}">
                    <a16:creationId xmlns:a16="http://schemas.microsoft.com/office/drawing/2014/main" id="{2EAC2DF9-4B12-93DD-2626-A0E052CE7521}"/>
                  </a:ext>
                </a:extLst>
              </p:cNvPr>
              <p:cNvPicPr/>
              <p:nvPr/>
            </p:nvPicPr>
            <p:blipFill>
              <a:blip r:embed="rId7"/>
              <a:stretch>
                <a:fillRect/>
              </a:stretch>
            </p:blipFill>
            <p:spPr>
              <a:xfrm>
                <a:off x="477000" y="4795560"/>
                <a:ext cx="395640" cy="388800"/>
              </a:xfrm>
              <a:prstGeom prst="rect">
                <a:avLst/>
              </a:prstGeom>
            </p:spPr>
          </p:pic>
        </mc:Fallback>
      </mc:AlternateContent>
    </p:spTree>
    <p:extLst>
      <p:ext uri="{BB962C8B-B14F-4D97-AF65-F5344CB8AC3E}">
        <p14:creationId xmlns:p14="http://schemas.microsoft.com/office/powerpoint/2010/main" val="4243357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EE96E1-75DC-1DEE-5C36-C6838113996C}"/>
              </a:ext>
            </a:extLst>
          </p:cNvPr>
          <p:cNvSpPr txBox="1"/>
          <p:nvPr/>
        </p:nvSpPr>
        <p:spPr>
          <a:xfrm>
            <a:off x="60325" y="3681117"/>
            <a:ext cx="12071350" cy="3554819"/>
          </a:xfrm>
          <a:prstGeom prst="rect">
            <a:avLst/>
          </a:prstGeom>
          <a:noFill/>
        </p:spPr>
        <p:txBody>
          <a:bodyPr wrap="square" rtlCol="0">
            <a:spAutoFit/>
          </a:bodyPr>
          <a:lstStyle/>
          <a:p>
            <a:r>
              <a:rPr lang="en-GB" sz="2300" b="1" dirty="0">
                <a:solidFill>
                  <a:schemeClr val="bg1">
                    <a:lumMod val="50000"/>
                  </a:schemeClr>
                </a:solidFill>
              </a:rPr>
              <a:t>Light bands </a:t>
            </a:r>
            <a:r>
              <a:rPr lang="en-GB" sz="2300" dirty="0">
                <a:solidFill>
                  <a:schemeClr val="bg1">
                    <a:lumMod val="50000"/>
                  </a:schemeClr>
                </a:solidFill>
              </a:rPr>
              <a:t>- No overlapping actin and myosin filaments  (</a:t>
            </a:r>
            <a:r>
              <a:rPr lang="en-GB" sz="2300" b="1" dirty="0">
                <a:solidFill>
                  <a:schemeClr val="bg1">
                    <a:lumMod val="50000"/>
                  </a:schemeClr>
                </a:solidFill>
              </a:rPr>
              <a:t>I-bands</a:t>
            </a:r>
            <a:r>
              <a:rPr lang="en-GB" sz="2300" dirty="0">
                <a:solidFill>
                  <a:schemeClr val="bg1">
                    <a:lumMod val="50000"/>
                  </a:schemeClr>
                </a:solidFill>
              </a:rPr>
              <a:t>)  </a:t>
            </a:r>
          </a:p>
          <a:p>
            <a:endParaRPr lang="en-GB" sz="2300" dirty="0"/>
          </a:p>
          <a:p>
            <a:r>
              <a:rPr lang="en-GB" sz="2300" b="1" dirty="0"/>
              <a:t>Dark bands </a:t>
            </a:r>
            <a:r>
              <a:rPr lang="en-GB" sz="2300" dirty="0"/>
              <a:t>- Overlapping actin and myosin filaments (</a:t>
            </a:r>
            <a:r>
              <a:rPr lang="en-GB" sz="2300" b="1" dirty="0"/>
              <a:t>A-bands</a:t>
            </a:r>
            <a:r>
              <a:rPr lang="en-GB" sz="2300" dirty="0"/>
              <a:t>) </a:t>
            </a:r>
          </a:p>
          <a:p>
            <a:endParaRPr lang="en-GB" sz="2300" dirty="0"/>
          </a:p>
          <a:p>
            <a:r>
              <a:rPr lang="en-GB" sz="2300" b="1" dirty="0">
                <a:solidFill>
                  <a:srgbClr val="002060"/>
                </a:solidFill>
              </a:rPr>
              <a:t>Z-line</a:t>
            </a:r>
            <a:r>
              <a:rPr lang="en-GB" sz="2300" dirty="0">
                <a:solidFill>
                  <a:srgbClr val="002060"/>
                </a:solidFill>
              </a:rPr>
              <a:t> -  In the centre of each light band. The distance between each Z-line is called a sarcomere. This unit shortens during contraction. Actin attach to this line.</a:t>
            </a:r>
          </a:p>
          <a:p>
            <a:endParaRPr lang="en-GB" sz="2300" dirty="0"/>
          </a:p>
          <a:p>
            <a:r>
              <a:rPr lang="en-GB" sz="2300" b="1" dirty="0">
                <a:solidFill>
                  <a:srgbClr val="0070C0"/>
                </a:solidFill>
              </a:rPr>
              <a:t>H-Zone</a:t>
            </a:r>
            <a:r>
              <a:rPr lang="en-GB" sz="2300" dirty="0">
                <a:solidFill>
                  <a:srgbClr val="0070C0"/>
                </a:solidFill>
              </a:rPr>
              <a:t> – Lighter coloured region found in the centre of each band. Only myosin filaments are present. </a:t>
            </a:r>
            <a:endParaRPr lang="en-GB" dirty="0"/>
          </a:p>
          <a:p>
            <a:pPr marL="285750" indent="-285750">
              <a:buFont typeface="Arial" panose="020B0604020202020204" pitchFamily="34" charset="0"/>
              <a:buChar char="•"/>
            </a:pPr>
            <a:endParaRPr lang="en-GB" dirty="0"/>
          </a:p>
        </p:txBody>
      </p:sp>
      <p:pic>
        <p:nvPicPr>
          <p:cNvPr id="4" name="Picture 6" descr="PPT - Chapter 6 PowerPoint Presentation, free download - ID:6146895">
            <a:extLst>
              <a:ext uri="{FF2B5EF4-FFF2-40B4-BE49-F238E27FC236}">
                <a16:creationId xmlns:a16="http://schemas.microsoft.com/office/drawing/2014/main" id="{669C30B9-3BE8-BC47-B4D3-99094BF1CF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6" t="7870" r="291" b="8889"/>
          <a:stretch/>
        </p:blipFill>
        <p:spPr bwMode="auto">
          <a:xfrm>
            <a:off x="330269" y="0"/>
            <a:ext cx="11436350" cy="3681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6574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9E7D915-50E9-CE3B-64C4-DF963BE6B7B9}"/>
              </a:ext>
            </a:extLst>
          </p:cNvPr>
          <p:cNvSpPr txBox="1"/>
          <p:nvPr/>
        </p:nvSpPr>
        <p:spPr>
          <a:xfrm>
            <a:off x="5639823" y="2973334"/>
            <a:ext cx="914400" cy="646331"/>
          </a:xfrm>
          <a:prstGeom prst="rect">
            <a:avLst/>
          </a:prstGeom>
          <a:noFill/>
        </p:spPr>
        <p:txBody>
          <a:bodyPr wrap="square" rtlCol="0">
            <a:spAutoFit/>
          </a:bodyPr>
          <a:lstStyle/>
          <a:p>
            <a:r>
              <a:rPr lang="en-GB" dirty="0"/>
              <a:t>NL below</a:t>
            </a:r>
          </a:p>
        </p:txBody>
      </p:sp>
    </p:spTree>
    <p:extLst>
      <p:ext uri="{BB962C8B-B14F-4D97-AF65-F5344CB8AC3E}">
        <p14:creationId xmlns:p14="http://schemas.microsoft.com/office/powerpoint/2010/main" val="13910883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What is the position of M - line during muscle contr toppr.com">
            <a:extLst>
              <a:ext uri="{FF2B5EF4-FFF2-40B4-BE49-F238E27FC236}">
                <a16:creationId xmlns:a16="http://schemas.microsoft.com/office/drawing/2014/main" id="{DB508630-3893-557A-4843-4A80E62CA5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608" b="45667"/>
          <a:stretch/>
        </p:blipFill>
        <p:spPr bwMode="auto">
          <a:xfrm>
            <a:off x="4105563" y="2670486"/>
            <a:ext cx="6311900" cy="378835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29820CE-A023-8809-DDC9-2948F0A2AD57}"/>
              </a:ext>
            </a:extLst>
          </p:cNvPr>
          <p:cNvSpPr txBox="1"/>
          <p:nvPr/>
        </p:nvSpPr>
        <p:spPr>
          <a:xfrm>
            <a:off x="397163" y="3181353"/>
            <a:ext cx="3708400" cy="3108543"/>
          </a:xfrm>
          <a:prstGeom prst="rect">
            <a:avLst/>
          </a:prstGeom>
          <a:noFill/>
        </p:spPr>
        <p:txBody>
          <a:bodyPr wrap="square" rtlCol="0">
            <a:spAutoFit/>
          </a:bodyPr>
          <a:lstStyle/>
          <a:p>
            <a:pPr algn="ctr"/>
            <a:r>
              <a:rPr lang="en-GB" sz="2800" b="1" i="0" dirty="0">
                <a:solidFill>
                  <a:srgbClr val="222222"/>
                </a:solidFill>
                <a:effectLst/>
                <a:latin typeface="Aspira Webfont"/>
              </a:rPr>
              <a:t>M-line</a:t>
            </a:r>
            <a:r>
              <a:rPr lang="en-GB" sz="2800" b="0" i="0" dirty="0">
                <a:solidFill>
                  <a:srgbClr val="222222"/>
                </a:solidFill>
                <a:effectLst/>
                <a:latin typeface="Aspira Webfont"/>
              </a:rPr>
              <a:t> - present in the centre of the A band, and thus, it lies in the exact centre region of the sarcomere. </a:t>
            </a:r>
          </a:p>
          <a:p>
            <a:pPr algn="ctr"/>
            <a:r>
              <a:rPr lang="en-GB" sz="2800" dirty="0">
                <a:solidFill>
                  <a:srgbClr val="222222"/>
                </a:solidFill>
                <a:latin typeface="Aspira Webfont"/>
              </a:rPr>
              <a:t>Myosin</a:t>
            </a:r>
            <a:r>
              <a:rPr lang="en-GB" sz="2800" b="0" i="0" dirty="0">
                <a:solidFill>
                  <a:srgbClr val="222222"/>
                </a:solidFill>
                <a:effectLst/>
                <a:latin typeface="Aspira Webfont"/>
              </a:rPr>
              <a:t> filaments are attached to this line.</a:t>
            </a:r>
            <a:endParaRPr lang="en-GB" sz="2800" dirty="0"/>
          </a:p>
        </p:txBody>
      </p:sp>
      <p:cxnSp>
        <p:nvCxnSpPr>
          <p:cNvPr id="14" name="Straight Arrow Connector 13">
            <a:extLst>
              <a:ext uri="{FF2B5EF4-FFF2-40B4-BE49-F238E27FC236}">
                <a16:creationId xmlns:a16="http://schemas.microsoft.com/office/drawing/2014/main" id="{64418FFF-6DCD-3D78-B09E-05A12D3FFE94}"/>
              </a:ext>
            </a:extLst>
          </p:cNvPr>
          <p:cNvCxnSpPr/>
          <p:nvPr/>
        </p:nvCxnSpPr>
        <p:spPr>
          <a:xfrm>
            <a:off x="4788237" y="6460831"/>
            <a:ext cx="5275384" cy="0"/>
          </a:xfrm>
          <a:prstGeom prst="straightConnector1">
            <a:avLst/>
          </a:prstGeom>
          <a:ln w="57150">
            <a:solidFill>
              <a:srgbClr val="00206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571D459B-708B-B1EB-77B1-1C11292FC1B3}"/>
              </a:ext>
            </a:extLst>
          </p:cNvPr>
          <p:cNvSpPr txBox="1"/>
          <p:nvPr/>
        </p:nvSpPr>
        <p:spPr>
          <a:xfrm>
            <a:off x="6755369" y="6493430"/>
            <a:ext cx="1545936" cy="461665"/>
          </a:xfrm>
          <a:prstGeom prst="rect">
            <a:avLst/>
          </a:prstGeom>
          <a:noFill/>
        </p:spPr>
        <p:txBody>
          <a:bodyPr wrap="none" rtlCol="0">
            <a:spAutoFit/>
          </a:bodyPr>
          <a:lstStyle/>
          <a:p>
            <a:r>
              <a:rPr lang="en-GB" sz="2400" b="1" dirty="0">
                <a:solidFill>
                  <a:srgbClr val="002060"/>
                </a:solidFill>
              </a:rPr>
              <a:t>Sarcomere</a:t>
            </a:r>
            <a:endParaRPr lang="en-GB" b="1" dirty="0">
              <a:solidFill>
                <a:srgbClr val="002060"/>
              </a:solidFill>
            </a:endParaRPr>
          </a:p>
        </p:txBody>
      </p:sp>
      <p:pic>
        <p:nvPicPr>
          <p:cNvPr id="19" name="Picture 18">
            <a:extLst>
              <a:ext uri="{FF2B5EF4-FFF2-40B4-BE49-F238E27FC236}">
                <a16:creationId xmlns:a16="http://schemas.microsoft.com/office/drawing/2014/main" id="{127CBFC9-59EE-342E-5E79-56238A904BCD}"/>
              </a:ext>
            </a:extLst>
          </p:cNvPr>
          <p:cNvPicPr>
            <a:picLocks noChangeAspect="1"/>
          </p:cNvPicPr>
          <p:nvPr/>
        </p:nvPicPr>
        <p:blipFill>
          <a:blip r:embed="rId3"/>
          <a:stretch>
            <a:fillRect/>
          </a:stretch>
        </p:blipFill>
        <p:spPr>
          <a:xfrm>
            <a:off x="559377" y="0"/>
            <a:ext cx="9858086" cy="2487384"/>
          </a:xfrm>
          <a:prstGeom prst="rect">
            <a:avLst/>
          </a:prstGeom>
        </p:spPr>
      </p:pic>
    </p:spTree>
    <p:extLst>
      <p:ext uri="{BB962C8B-B14F-4D97-AF65-F5344CB8AC3E}">
        <p14:creationId xmlns:p14="http://schemas.microsoft.com/office/powerpoint/2010/main" val="3145105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3" descr="muscle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12252960" cy="684378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4401057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06D64F3-4B43-2E77-F626-088AEC5270F2}"/>
              </a:ext>
            </a:extLst>
          </p:cNvPr>
          <p:cNvSpPr txBox="1"/>
          <p:nvPr/>
        </p:nvSpPr>
        <p:spPr>
          <a:xfrm>
            <a:off x="110369" y="92168"/>
            <a:ext cx="11971261" cy="6463308"/>
          </a:xfrm>
          <a:prstGeom prst="rect">
            <a:avLst/>
          </a:prstGeom>
          <a:noFill/>
        </p:spPr>
        <p:txBody>
          <a:bodyPr wrap="square">
            <a:spAutoFit/>
          </a:bodyPr>
          <a:lstStyle/>
          <a:p>
            <a:r>
              <a:rPr lang="en-GB" sz="2300" b="1" dirty="0"/>
              <a:t>Similarities:</a:t>
            </a:r>
          </a:p>
          <a:p>
            <a:r>
              <a:rPr lang="en-GB" sz="2300" b="1" dirty="0"/>
              <a:t>•	Small molecules are filtered from/diffuse out of the blood.</a:t>
            </a:r>
          </a:p>
          <a:p>
            <a:r>
              <a:rPr lang="en-GB" sz="2300" b="1" dirty="0">
                <a:solidFill>
                  <a:srgbClr val="FF0000"/>
                </a:solidFill>
              </a:rPr>
              <a:t>•	Both processes occur in capillaries.</a:t>
            </a:r>
          </a:p>
          <a:p>
            <a:r>
              <a:rPr lang="en-GB" sz="2300" b="1" dirty="0"/>
              <a:t>•	Large molecules/proteins/ cells, remain in the blood.</a:t>
            </a:r>
          </a:p>
          <a:p>
            <a:r>
              <a:rPr lang="en-GB" sz="2300" b="1" dirty="0">
                <a:solidFill>
                  <a:srgbClr val="FF0000"/>
                </a:solidFill>
              </a:rPr>
              <a:t>•	High (hydrostatic) pressure in both processes.</a:t>
            </a:r>
          </a:p>
          <a:p>
            <a:r>
              <a:rPr lang="en-GB" sz="2300" b="1" dirty="0"/>
              <a:t>•	Many molecules (e.g. water, sugars, ions) are reabsorbed back into capillaries.</a:t>
            </a:r>
          </a:p>
          <a:p>
            <a:r>
              <a:rPr lang="en-GB" sz="2300" b="1" dirty="0">
                <a:solidFill>
                  <a:srgbClr val="FF0000"/>
                </a:solidFill>
              </a:rPr>
              <a:t>•	Blood vessels become narrower to maintain (hydrostatic) pressure</a:t>
            </a:r>
          </a:p>
          <a:p>
            <a:r>
              <a:rPr lang="en-GB" sz="2300" b="1" dirty="0"/>
              <a:t>•	Hydrostatic pressure greater than oncotic pressure in both</a:t>
            </a:r>
          </a:p>
          <a:p>
            <a:endParaRPr lang="en-GB" sz="2300" b="1" dirty="0"/>
          </a:p>
          <a:p>
            <a:r>
              <a:rPr lang="en-GB" sz="2300" b="1" dirty="0"/>
              <a:t>Differences:</a:t>
            </a:r>
          </a:p>
          <a:p>
            <a:r>
              <a:rPr lang="en-GB" sz="2300" b="1" dirty="0"/>
              <a:t>•	Filtrate enters the Bowman’s capsule and then the PCT in the kidney, but tissue fluid bathes cells/enters intercellular space.</a:t>
            </a:r>
          </a:p>
          <a:p>
            <a:r>
              <a:rPr lang="en-GB" sz="2300" b="1" dirty="0">
                <a:solidFill>
                  <a:srgbClr val="FF0000"/>
                </a:solidFill>
              </a:rPr>
              <a:t>•	Molecules that are not reabsorbed by capillaries form urine go to the bladder / but molecules that are not reabsorbed from tissue fluid will form lymph.</a:t>
            </a:r>
          </a:p>
          <a:p>
            <a:r>
              <a:rPr lang="en-GB" sz="2300" b="1" dirty="0"/>
              <a:t>•	Blood filtered through 3 (named: basement membrane, podocytes and endothelial cells of capillaries) layers in ultrafiltration, but only 1 (endothelial cells of capillaries) layer in formation of tissue fluid</a:t>
            </a:r>
          </a:p>
          <a:p>
            <a:r>
              <a:rPr lang="en-GB" sz="2300" b="1" dirty="0">
                <a:solidFill>
                  <a:srgbClr val="FF0000"/>
                </a:solidFill>
              </a:rPr>
              <a:t>•	knot of capillaries in ultrafiltration but a network of capillaries in formation of tissue fluid</a:t>
            </a:r>
          </a:p>
        </p:txBody>
      </p:sp>
    </p:spTree>
    <p:extLst>
      <p:ext uri="{BB962C8B-B14F-4D97-AF65-F5344CB8AC3E}">
        <p14:creationId xmlns:p14="http://schemas.microsoft.com/office/powerpoint/2010/main" val="3817772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 calcmode="lin" valueType="num">
                                      <p:cBhvr additive="base">
                                        <p:cTn id="7"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 calcmode="lin" valueType="num">
                                      <p:cBhvr additive="base">
                                        <p:cTn id="19"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anim calcmode="lin" valueType="num">
                                      <p:cBhvr additive="base">
                                        <p:cTn id="25"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 calcmode="lin" valueType="num">
                                      <p:cBhvr additive="base">
                                        <p:cTn id="31"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additive="base">
                                        <p:cTn id="37"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7" end="7"/>
                                            </p:txEl>
                                          </p:spTgt>
                                        </p:tgtEl>
                                        <p:attrNameLst>
                                          <p:attrName>style.visibility</p:attrName>
                                        </p:attrNameLst>
                                      </p:cBhvr>
                                      <p:to>
                                        <p:strVal val="visible"/>
                                      </p:to>
                                    </p:set>
                                    <p:anim calcmode="lin" valueType="num">
                                      <p:cBhvr additive="base">
                                        <p:cTn id="43"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8">
                                            <p:txEl>
                                              <p:pRg st="10" end="10"/>
                                            </p:txEl>
                                          </p:spTgt>
                                        </p:tgtEl>
                                        <p:attrNameLst>
                                          <p:attrName>style.visibility</p:attrName>
                                        </p:attrNameLst>
                                      </p:cBhvr>
                                      <p:to>
                                        <p:strVal val="visible"/>
                                      </p:to>
                                    </p:set>
                                    <p:anim calcmode="lin" valueType="num">
                                      <p:cBhvr additive="base">
                                        <p:cTn id="49" dur="500" fill="hold"/>
                                        <p:tgtEl>
                                          <p:spTgt spid="8">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8">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
                                            <p:txEl>
                                              <p:pRg st="11" end="11"/>
                                            </p:txEl>
                                          </p:spTgt>
                                        </p:tgtEl>
                                        <p:attrNameLst>
                                          <p:attrName>style.visibility</p:attrName>
                                        </p:attrNameLst>
                                      </p:cBhvr>
                                      <p:to>
                                        <p:strVal val="visible"/>
                                      </p:to>
                                    </p:set>
                                    <p:anim calcmode="lin" valueType="num">
                                      <p:cBhvr additive="base">
                                        <p:cTn id="55"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8">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8">
                                            <p:txEl>
                                              <p:pRg st="12" end="12"/>
                                            </p:txEl>
                                          </p:spTgt>
                                        </p:tgtEl>
                                        <p:attrNameLst>
                                          <p:attrName>style.visibility</p:attrName>
                                        </p:attrNameLst>
                                      </p:cBhvr>
                                      <p:to>
                                        <p:strVal val="visible"/>
                                      </p:to>
                                    </p:set>
                                    <p:anim calcmode="lin" valueType="num">
                                      <p:cBhvr additive="base">
                                        <p:cTn id="61" dur="500" fill="hold"/>
                                        <p:tgtEl>
                                          <p:spTgt spid="8">
                                            <p:txEl>
                                              <p:pRg st="12" end="12"/>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8">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8">
                                            <p:txEl>
                                              <p:pRg st="13" end="13"/>
                                            </p:txEl>
                                          </p:spTgt>
                                        </p:tgtEl>
                                        <p:attrNameLst>
                                          <p:attrName>style.visibility</p:attrName>
                                        </p:attrNameLst>
                                      </p:cBhvr>
                                      <p:to>
                                        <p:strVal val="visible"/>
                                      </p:to>
                                    </p:set>
                                    <p:anim calcmode="lin" valueType="num">
                                      <p:cBhvr additive="base">
                                        <p:cTn id="67" dur="500" fill="hold"/>
                                        <p:tgtEl>
                                          <p:spTgt spid="8">
                                            <p:txEl>
                                              <p:pRg st="13" end="13"/>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8">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01F565-56BE-52E8-21F7-1C1906CD48AD}"/>
              </a:ext>
            </a:extLst>
          </p:cNvPr>
          <p:cNvPicPr>
            <a:picLocks noChangeAspect="1"/>
          </p:cNvPicPr>
          <p:nvPr/>
        </p:nvPicPr>
        <p:blipFill>
          <a:blip r:embed="rId2"/>
          <a:stretch>
            <a:fillRect/>
          </a:stretch>
        </p:blipFill>
        <p:spPr>
          <a:xfrm>
            <a:off x="583986" y="0"/>
            <a:ext cx="11150556" cy="6785001"/>
          </a:xfrm>
          <a:prstGeom prst="rect">
            <a:avLst/>
          </a:prstGeom>
        </p:spPr>
      </p:pic>
    </p:spTree>
    <p:extLst>
      <p:ext uri="{BB962C8B-B14F-4D97-AF65-F5344CB8AC3E}">
        <p14:creationId xmlns:p14="http://schemas.microsoft.com/office/powerpoint/2010/main" val="4078680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9DD26-E97A-D097-F6E2-C0EA21CEE81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ACA35267-206B-83F2-9389-F3BE5BF1CC67}"/>
              </a:ext>
            </a:extLst>
          </p:cNvPr>
          <p:cNvSpPr txBox="1"/>
          <p:nvPr/>
        </p:nvSpPr>
        <p:spPr>
          <a:xfrm>
            <a:off x="551384" y="0"/>
            <a:ext cx="4964436" cy="584775"/>
          </a:xfrm>
          <a:prstGeom prst="rect">
            <a:avLst/>
          </a:prstGeom>
          <a:noFill/>
        </p:spPr>
        <p:txBody>
          <a:bodyPr wrap="none" rtlCol="0">
            <a:spAutoFit/>
          </a:bodyPr>
          <a:lstStyle/>
          <a:p>
            <a:r>
              <a:rPr lang="en-GB" sz="3200" b="1" u="sng" dirty="0"/>
              <a:t>Independent exam question</a:t>
            </a:r>
          </a:p>
        </p:txBody>
      </p:sp>
      <p:pic>
        <p:nvPicPr>
          <p:cNvPr id="3" name="Picture 2">
            <a:extLst>
              <a:ext uri="{FF2B5EF4-FFF2-40B4-BE49-F238E27FC236}">
                <a16:creationId xmlns:a16="http://schemas.microsoft.com/office/drawing/2014/main" id="{4A2CCA1F-CC1B-50BF-3BFB-9841CC2BC1A0}"/>
              </a:ext>
            </a:extLst>
          </p:cNvPr>
          <p:cNvPicPr>
            <a:picLocks noChangeAspect="1"/>
          </p:cNvPicPr>
          <p:nvPr/>
        </p:nvPicPr>
        <p:blipFill rotWithShape="1">
          <a:blip r:embed="rId2"/>
          <a:srcRect l="16692" t="25414" r="17030" b="19910"/>
          <a:stretch/>
        </p:blipFill>
        <p:spPr>
          <a:xfrm>
            <a:off x="551383" y="797798"/>
            <a:ext cx="10777357" cy="5927063"/>
          </a:xfrm>
          <a:prstGeom prst="rect">
            <a:avLst/>
          </a:prstGeom>
        </p:spPr>
      </p:pic>
      <p:sp>
        <p:nvSpPr>
          <p:cNvPr id="7" name="TextBox 6">
            <a:extLst>
              <a:ext uri="{FF2B5EF4-FFF2-40B4-BE49-F238E27FC236}">
                <a16:creationId xmlns:a16="http://schemas.microsoft.com/office/drawing/2014/main" id="{466DFEEC-915D-A606-320E-5E890780B223}"/>
              </a:ext>
            </a:extLst>
          </p:cNvPr>
          <p:cNvSpPr txBox="1"/>
          <p:nvPr/>
        </p:nvSpPr>
        <p:spPr>
          <a:xfrm>
            <a:off x="7013227" y="4122471"/>
            <a:ext cx="4046508" cy="1754326"/>
          </a:xfrm>
          <a:prstGeom prst="rect">
            <a:avLst/>
          </a:prstGeom>
          <a:noFill/>
        </p:spPr>
        <p:txBody>
          <a:bodyPr wrap="square" rtlCol="0">
            <a:spAutoFit/>
          </a:bodyPr>
          <a:lstStyle/>
          <a:p>
            <a:pPr algn="ctr"/>
            <a:r>
              <a:rPr lang="en-GB" sz="3600" b="1" dirty="0"/>
              <a:t>You have 6 minutes</a:t>
            </a:r>
          </a:p>
          <a:p>
            <a:pPr algn="ctr"/>
            <a:endParaRPr lang="en-GB" sz="3600" b="1" dirty="0"/>
          </a:p>
          <a:p>
            <a:pPr algn="ctr"/>
            <a:r>
              <a:rPr lang="en-GB" sz="3600" b="1" dirty="0"/>
              <a:t>Start straight away</a:t>
            </a:r>
          </a:p>
        </p:txBody>
      </p:sp>
    </p:spTree>
    <p:extLst>
      <p:ext uri="{BB962C8B-B14F-4D97-AF65-F5344CB8AC3E}">
        <p14:creationId xmlns:p14="http://schemas.microsoft.com/office/powerpoint/2010/main" val="2665475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84D44-D1DB-4700-1D10-678E34C8BC88}"/>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C5586D88-3E1A-AD0C-B612-81F0B5CE7661}"/>
              </a:ext>
            </a:extLst>
          </p:cNvPr>
          <p:cNvSpPr txBox="1"/>
          <p:nvPr/>
        </p:nvSpPr>
        <p:spPr>
          <a:xfrm>
            <a:off x="110369" y="92168"/>
            <a:ext cx="11971261" cy="6817251"/>
          </a:xfrm>
          <a:prstGeom prst="rect">
            <a:avLst/>
          </a:prstGeom>
          <a:noFill/>
        </p:spPr>
        <p:txBody>
          <a:bodyPr wrap="square">
            <a:spAutoFit/>
          </a:bodyPr>
          <a:lstStyle/>
          <a:p>
            <a:r>
              <a:rPr lang="en-GB" sz="2300" b="1" dirty="0">
                <a:solidFill>
                  <a:srgbClr val="FF0000"/>
                </a:solidFill>
              </a:rPr>
              <a:t>1. glucose, respired / phosphorylated / metabolised, to produce ATP;</a:t>
            </a:r>
          </a:p>
          <a:p>
            <a:endParaRPr lang="en-GB" sz="2300" b="1" dirty="0">
              <a:solidFill>
                <a:srgbClr val="FF0000"/>
              </a:solidFill>
            </a:endParaRPr>
          </a:p>
          <a:p>
            <a:r>
              <a:rPr lang="en-GB" sz="2300" b="1" dirty="0">
                <a:solidFill>
                  <a:srgbClr val="FF0000"/>
                </a:solidFill>
              </a:rPr>
              <a:t>2.    ATP, blocks / closes, potassium ion channel(s) And potassium ions / K+, build up (inside cell) / cannot leave;</a:t>
            </a:r>
          </a:p>
          <a:p>
            <a:endParaRPr lang="en-GB" sz="2300" b="1" dirty="0">
              <a:solidFill>
                <a:srgbClr val="FF0000"/>
              </a:solidFill>
            </a:endParaRPr>
          </a:p>
          <a:p>
            <a:r>
              <a:rPr lang="en-GB" sz="2300" b="1" dirty="0">
                <a:solidFill>
                  <a:srgbClr val="FF0000"/>
                </a:solidFill>
              </a:rPr>
              <a:t>3.  (voltage-gated) calcium ion / Ca2+, channels open And calcium ions / Ca2+, enter (cell by diffusion);</a:t>
            </a:r>
          </a:p>
          <a:p>
            <a:endParaRPr lang="en-GB" sz="2300" b="1" dirty="0">
              <a:solidFill>
                <a:srgbClr val="FF0000"/>
              </a:solidFill>
            </a:endParaRPr>
          </a:p>
          <a:p>
            <a:pPr marL="457200" indent="-457200">
              <a:buAutoNum type="arabicPeriod" startAt="4"/>
            </a:pPr>
            <a:r>
              <a:rPr lang="en-GB" sz="2300" b="1" dirty="0">
                <a:solidFill>
                  <a:srgbClr val="FF0000"/>
                </a:solidFill>
              </a:rPr>
              <a:t>(more) calcium ions / Ca2+, resulting in, movement of vesicles to membrane / exocytosis / described;</a:t>
            </a:r>
          </a:p>
          <a:p>
            <a:pPr marL="457200" indent="-457200">
              <a:buAutoNum type="arabicPeriod" startAt="4"/>
            </a:pPr>
            <a:endParaRPr lang="en-GB" sz="2300" b="1" dirty="0">
              <a:solidFill>
                <a:srgbClr val="FF0000"/>
              </a:solidFill>
            </a:endParaRPr>
          </a:p>
          <a:p>
            <a:r>
              <a:rPr lang="en-GB" sz="2300" b="1" dirty="0">
                <a:solidFill>
                  <a:srgbClr val="FF0000"/>
                </a:solidFill>
              </a:rPr>
              <a:t>ii)</a:t>
            </a:r>
          </a:p>
          <a:p>
            <a:r>
              <a:rPr lang="en-GB" sz="2300" b="1" dirty="0">
                <a:solidFill>
                  <a:srgbClr val="FF0000"/>
                </a:solidFill>
              </a:rPr>
              <a:t>1.  (continues to be secreted) as long as blood / plasma, glucose (concentration), remains high / is higher than normal;</a:t>
            </a:r>
          </a:p>
          <a:p>
            <a:endParaRPr lang="en-GB" sz="2300" b="1" dirty="0">
              <a:solidFill>
                <a:srgbClr val="FF0000"/>
              </a:solidFill>
            </a:endParaRPr>
          </a:p>
          <a:p>
            <a:r>
              <a:rPr lang="en-GB" sz="2300" b="1" dirty="0">
                <a:solidFill>
                  <a:srgbClr val="FF0000"/>
                </a:solidFill>
              </a:rPr>
              <a:t>2. (sufficient) ATP is still present and so K+ channels remain closed;</a:t>
            </a:r>
          </a:p>
          <a:p>
            <a:endParaRPr lang="en-GB" sz="2300" b="1" dirty="0">
              <a:solidFill>
                <a:srgbClr val="FF0000"/>
              </a:solidFill>
            </a:endParaRPr>
          </a:p>
          <a:p>
            <a:r>
              <a:rPr lang="en-GB" sz="2300" b="1" dirty="0">
                <a:solidFill>
                  <a:srgbClr val="FF0000"/>
                </a:solidFill>
              </a:rPr>
              <a:t>3.  (exocytosis) still being triggered by, calcium ions / Ca2+;</a:t>
            </a:r>
          </a:p>
          <a:p>
            <a:endParaRPr lang="en-GB" sz="2300" b="1" dirty="0">
              <a:solidFill>
                <a:srgbClr val="FF0000"/>
              </a:solidFill>
            </a:endParaRPr>
          </a:p>
        </p:txBody>
      </p:sp>
    </p:spTree>
    <p:extLst>
      <p:ext uri="{BB962C8B-B14F-4D97-AF65-F5344CB8AC3E}">
        <p14:creationId xmlns:p14="http://schemas.microsoft.com/office/powerpoint/2010/main" val="1298400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anim calcmode="lin" valueType="num">
                                      <p:cBhvr additive="base">
                                        <p:cTn id="13"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anim calcmode="lin" valueType="num">
                                      <p:cBhvr additive="base">
                                        <p:cTn id="19"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6" end="6"/>
                                            </p:txEl>
                                          </p:spTgt>
                                        </p:tgtEl>
                                        <p:attrNameLst>
                                          <p:attrName>style.visibility</p:attrName>
                                        </p:attrNameLst>
                                      </p:cBhvr>
                                      <p:to>
                                        <p:strVal val="visible"/>
                                      </p:to>
                                    </p:set>
                                    <p:anim calcmode="lin" valueType="num">
                                      <p:cBhvr additive="base">
                                        <p:cTn id="25"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xEl>
                                              <p:pRg st="9" end="9"/>
                                            </p:txEl>
                                          </p:spTgt>
                                        </p:tgtEl>
                                        <p:attrNameLst>
                                          <p:attrName>style.visibility</p:attrName>
                                        </p:attrNameLst>
                                      </p:cBhvr>
                                      <p:to>
                                        <p:strVal val="visible"/>
                                      </p:to>
                                    </p:set>
                                    <p:anim calcmode="lin" valueType="num">
                                      <p:cBhvr additive="base">
                                        <p:cTn id="31" dur="500" fill="hold"/>
                                        <p:tgtEl>
                                          <p:spTgt spid="8">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
                                            <p:txEl>
                                              <p:pRg st="11" end="11"/>
                                            </p:txEl>
                                          </p:spTgt>
                                        </p:tgtEl>
                                        <p:attrNameLst>
                                          <p:attrName>style.visibility</p:attrName>
                                        </p:attrNameLst>
                                      </p:cBhvr>
                                      <p:to>
                                        <p:strVal val="visible"/>
                                      </p:to>
                                    </p:set>
                                    <p:anim calcmode="lin" valueType="num">
                                      <p:cBhvr additive="base">
                                        <p:cTn id="37" dur="500" fill="hold"/>
                                        <p:tgtEl>
                                          <p:spTgt spid="8">
                                            <p:txEl>
                                              <p:pRg st="11" end="11"/>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8">
                                            <p:txEl>
                                              <p:pRg st="13" end="13"/>
                                            </p:txEl>
                                          </p:spTgt>
                                        </p:tgtEl>
                                        <p:attrNameLst>
                                          <p:attrName>style.visibility</p:attrName>
                                        </p:attrNameLst>
                                      </p:cBhvr>
                                      <p:to>
                                        <p:strVal val="visible"/>
                                      </p:to>
                                    </p:set>
                                    <p:anim calcmode="lin" valueType="num">
                                      <p:cBhvr additive="base">
                                        <p:cTn id="43" dur="500" fill="hold"/>
                                        <p:tgtEl>
                                          <p:spTgt spid="8">
                                            <p:txEl>
                                              <p:pRg st="13" end="13"/>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8">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18415-0765-2BF7-48D5-72A7B295377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164D9EA-9B8A-AD71-C7F9-726C95FF30F5}"/>
              </a:ext>
            </a:extLst>
          </p:cNvPr>
          <p:cNvSpPr txBox="1"/>
          <p:nvPr/>
        </p:nvSpPr>
        <p:spPr>
          <a:xfrm>
            <a:off x="120650" y="5678819"/>
            <a:ext cx="12071350" cy="1323439"/>
          </a:xfrm>
          <a:prstGeom prst="rect">
            <a:avLst/>
          </a:prstGeom>
          <a:noFill/>
        </p:spPr>
        <p:txBody>
          <a:bodyPr wrap="square" rtlCol="0">
            <a:spAutoFit/>
          </a:bodyPr>
          <a:lstStyle/>
          <a:p>
            <a:pPr algn="ctr"/>
            <a:r>
              <a:rPr lang="en-GB" sz="4400" b="1" dirty="0">
                <a:solidFill>
                  <a:srgbClr val="FF0000"/>
                </a:solidFill>
              </a:rPr>
              <a:t>Why are the bands different colours?</a:t>
            </a:r>
            <a:endParaRPr lang="en-GB" sz="4400" dirty="0">
              <a:solidFill>
                <a:srgbClr val="FF0000"/>
              </a:solidFill>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p:txBody>
      </p:sp>
      <p:pic>
        <p:nvPicPr>
          <p:cNvPr id="4" name="Picture 6" descr="PPT - Chapter 6 PowerPoint Presentation, free download - ID:6146895">
            <a:extLst>
              <a:ext uri="{FF2B5EF4-FFF2-40B4-BE49-F238E27FC236}">
                <a16:creationId xmlns:a16="http://schemas.microsoft.com/office/drawing/2014/main" id="{3547532B-6C86-AA70-0B81-8DCDA13FF43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6" t="7870" r="291" b="8889"/>
          <a:stretch/>
        </p:blipFill>
        <p:spPr bwMode="auto">
          <a:xfrm>
            <a:off x="330269" y="0"/>
            <a:ext cx="11743306" cy="5230135"/>
          </a:xfrm>
          <a:prstGeom prst="rect">
            <a:avLst/>
          </a:prstGeom>
          <a:noFill/>
          <a:extLst>
            <a:ext uri="{909E8E84-426E-40DD-AFC4-6F175D3DCCD1}">
              <a14:hiddenFill xmlns:a14="http://schemas.microsoft.com/office/drawing/2010/main">
                <a:solidFill>
                  <a:srgbClr val="FFFFFF"/>
                </a:solidFill>
              </a14:hiddenFill>
            </a:ext>
          </a:extLst>
        </p:spPr>
      </p:pic>
      <p:sp>
        <p:nvSpPr>
          <p:cNvPr id="6" name="SMARTInkShape-3">
            <a:extLst>
              <a:ext uri="{FF2B5EF4-FFF2-40B4-BE49-F238E27FC236}">
                <a16:creationId xmlns:a16="http://schemas.microsoft.com/office/drawing/2014/main" id="{979B70D9-738F-AB62-E93A-2FF131972545}"/>
              </a:ext>
            </a:extLst>
          </p:cNvPr>
          <p:cNvSpPr/>
          <p:nvPr>
            <p:custDataLst>
              <p:tags r:id="rId1"/>
            </p:custDataLst>
          </p:nvPr>
        </p:nvSpPr>
        <p:spPr>
          <a:xfrm>
            <a:off x="2800350" y="2052638"/>
            <a:ext cx="4764" cy="9526"/>
          </a:xfrm>
          <a:custGeom>
            <a:avLst/>
            <a:gdLst/>
            <a:ahLst/>
            <a:cxnLst/>
            <a:rect l="0" t="0" r="0" b="0"/>
            <a:pathLst>
              <a:path w="4764" h="9526">
                <a:moveTo>
                  <a:pt x="0" y="0"/>
                </a:moveTo>
                <a:lnTo>
                  <a:pt x="0" y="0"/>
                </a:lnTo>
                <a:lnTo>
                  <a:pt x="0" y="4566"/>
                </a:lnTo>
                <a:lnTo>
                  <a:pt x="4763" y="9525"/>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 name="SMARTInkShape-4">
            <a:extLst>
              <a:ext uri="{FF2B5EF4-FFF2-40B4-BE49-F238E27FC236}">
                <a16:creationId xmlns:a16="http://schemas.microsoft.com/office/drawing/2014/main" id="{18189653-AA8B-4649-46EC-E246AC742F9A}"/>
              </a:ext>
            </a:extLst>
          </p:cNvPr>
          <p:cNvSpPr/>
          <p:nvPr>
            <p:custDataLst>
              <p:tags r:id="rId2"/>
            </p:custDataLst>
          </p:nvPr>
        </p:nvSpPr>
        <p:spPr>
          <a:xfrm>
            <a:off x="3267075" y="957263"/>
            <a:ext cx="33339" cy="71438"/>
          </a:xfrm>
          <a:custGeom>
            <a:avLst/>
            <a:gdLst/>
            <a:ahLst/>
            <a:cxnLst/>
            <a:rect l="0" t="0" r="0" b="0"/>
            <a:pathLst>
              <a:path w="33339" h="71438">
                <a:moveTo>
                  <a:pt x="0" y="0"/>
                </a:moveTo>
                <a:lnTo>
                  <a:pt x="0" y="0"/>
                </a:lnTo>
                <a:lnTo>
                  <a:pt x="19520" y="41264"/>
                </a:lnTo>
                <a:lnTo>
                  <a:pt x="33338" y="71437"/>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8" name="SMARTInkShape-5">
            <a:extLst>
              <a:ext uri="{FF2B5EF4-FFF2-40B4-BE49-F238E27FC236}">
                <a16:creationId xmlns:a16="http://schemas.microsoft.com/office/drawing/2014/main" id="{FA382E0C-9D90-62AC-DDA0-1082AC501B3E}"/>
              </a:ext>
            </a:extLst>
          </p:cNvPr>
          <p:cNvSpPr/>
          <p:nvPr>
            <p:custDataLst>
              <p:tags r:id="rId3"/>
            </p:custDataLst>
          </p:nvPr>
        </p:nvSpPr>
        <p:spPr>
          <a:xfrm>
            <a:off x="2638425" y="866775"/>
            <a:ext cx="9526" cy="1"/>
          </a:xfrm>
          <a:custGeom>
            <a:avLst/>
            <a:gdLst/>
            <a:ahLst/>
            <a:cxnLst/>
            <a:rect l="0" t="0" r="0" b="0"/>
            <a:pathLst>
              <a:path w="9526" h="1">
                <a:moveTo>
                  <a:pt x="0" y="0"/>
                </a:moveTo>
                <a:lnTo>
                  <a:pt x="0" y="0"/>
                </a:lnTo>
                <a:lnTo>
                  <a:pt x="9525" y="0"/>
                </a:lnTo>
              </a:path>
            </a:pathLst>
          </a:custGeom>
          <a:ln w="1905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EE725A53-3A13-1B75-1B16-645B806105A0}"/>
                  </a:ext>
                </a:extLst>
              </p14:cNvPr>
              <p14:cNvContentPartPr/>
              <p14:nvPr/>
            </p14:nvContentPartPr>
            <p14:xfrm>
              <a:off x="486360" y="4804920"/>
              <a:ext cx="376920" cy="370080"/>
            </p14:xfrm>
          </p:contentPart>
        </mc:Choice>
        <mc:Fallback xmlns="">
          <p:pic>
            <p:nvPicPr>
              <p:cNvPr id="2" name="Ink 1">
                <a:extLst>
                  <a:ext uri="{FF2B5EF4-FFF2-40B4-BE49-F238E27FC236}">
                    <a16:creationId xmlns:a16="http://schemas.microsoft.com/office/drawing/2014/main" id="{2EAC2DF9-4B12-93DD-2626-A0E052CE7521}"/>
                  </a:ext>
                </a:extLst>
              </p:cNvPr>
              <p:cNvPicPr/>
              <p:nvPr/>
            </p:nvPicPr>
            <p:blipFill>
              <a:blip r:embed="rId7"/>
              <a:stretch>
                <a:fillRect/>
              </a:stretch>
            </p:blipFill>
            <p:spPr>
              <a:xfrm>
                <a:off x="477000" y="4795560"/>
                <a:ext cx="395640" cy="388800"/>
              </a:xfrm>
              <a:prstGeom prst="rect">
                <a:avLst/>
              </a:prstGeom>
            </p:spPr>
          </p:pic>
        </mc:Fallback>
      </mc:AlternateContent>
    </p:spTree>
    <p:extLst>
      <p:ext uri="{BB962C8B-B14F-4D97-AF65-F5344CB8AC3E}">
        <p14:creationId xmlns:p14="http://schemas.microsoft.com/office/powerpoint/2010/main" val="1484291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99483C-7223-DE43-0287-E6A55A5F7591}"/>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72578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p:cNvSpPr txBox="1"/>
          <p:nvPr/>
        </p:nvSpPr>
        <p:spPr>
          <a:xfrm>
            <a:off x="82743" y="3996808"/>
            <a:ext cx="12026513" cy="2246769"/>
          </a:xfrm>
          <a:prstGeom prst="rect">
            <a:avLst/>
          </a:prstGeom>
          <a:noFill/>
        </p:spPr>
        <p:txBody>
          <a:bodyPr wrap="square" rtlCol="0">
            <a:spAutoFit/>
          </a:bodyPr>
          <a:lstStyle/>
          <a:p>
            <a:pPr algn="just"/>
            <a:r>
              <a:rPr lang="en-GB" sz="2800" b="1" u="sng" dirty="0">
                <a:solidFill>
                  <a:srgbClr val="FF0000"/>
                </a:solidFill>
              </a:rPr>
              <a:t>Exam style questions</a:t>
            </a:r>
          </a:p>
          <a:p>
            <a:pPr algn="just"/>
            <a:r>
              <a:rPr lang="en-GB" sz="2800" b="1" dirty="0">
                <a:solidFill>
                  <a:srgbClr val="FF0000"/>
                </a:solidFill>
              </a:rPr>
              <a:t>When the muscle contracts, the actin and myosin filaments slide over each other. </a:t>
            </a:r>
          </a:p>
          <a:p>
            <a:pPr algn="just"/>
            <a:r>
              <a:rPr lang="en-GB" sz="2800" b="1" dirty="0">
                <a:solidFill>
                  <a:srgbClr val="FF0000"/>
                </a:solidFill>
              </a:rPr>
              <a:t>What will happen to the different bands and zones?</a:t>
            </a:r>
          </a:p>
          <a:p>
            <a:pPr algn="just"/>
            <a:r>
              <a:rPr lang="en-GB" sz="2800" dirty="0">
                <a:solidFill>
                  <a:srgbClr val="FF0000"/>
                </a:solidFill>
              </a:rPr>
              <a:t>You must refer to I band, H zone, sarcomere and A band in your answer.</a:t>
            </a:r>
          </a:p>
        </p:txBody>
      </p:sp>
      <p:pic>
        <p:nvPicPr>
          <p:cNvPr id="2" name="Picture 6" descr="PPT - Chapter 6 PowerPoint Presentation, free download - ID:6146895">
            <a:extLst>
              <a:ext uri="{FF2B5EF4-FFF2-40B4-BE49-F238E27FC236}">
                <a16:creationId xmlns:a16="http://schemas.microsoft.com/office/drawing/2014/main" id="{E1C44654-4847-F4C0-E2DE-174822827F8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6" t="7870" r="291" b="8889"/>
          <a:stretch/>
        </p:blipFill>
        <p:spPr bwMode="auto">
          <a:xfrm>
            <a:off x="330269" y="0"/>
            <a:ext cx="11436350" cy="3681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8380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a:extLst>
              <a:ext uri="{FF2B5EF4-FFF2-40B4-BE49-F238E27FC236}">
                <a16:creationId xmlns:a16="http://schemas.microsoft.com/office/drawing/2014/main" id="{A74FA90C-01AD-6B03-C7F1-AD6822478C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690" y="161196"/>
            <a:ext cx="11866786" cy="653560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B87EFFA-A3BE-D855-21F2-6A46CB77FF84}"/>
              </a:ext>
            </a:extLst>
          </p:cNvPr>
          <p:cNvSpPr txBox="1"/>
          <p:nvPr/>
        </p:nvSpPr>
        <p:spPr>
          <a:xfrm>
            <a:off x="5591613" y="797183"/>
            <a:ext cx="844847" cy="369332"/>
          </a:xfrm>
          <a:prstGeom prst="rect">
            <a:avLst/>
          </a:prstGeom>
          <a:noFill/>
        </p:spPr>
        <p:txBody>
          <a:bodyPr wrap="none" rtlCol="0">
            <a:spAutoFit/>
          </a:bodyPr>
          <a:lstStyle/>
          <a:p>
            <a:r>
              <a:rPr lang="en-GB" b="1" dirty="0"/>
              <a:t>H-zone</a:t>
            </a:r>
          </a:p>
        </p:txBody>
      </p:sp>
    </p:spTree>
    <p:extLst>
      <p:ext uri="{BB962C8B-B14F-4D97-AF65-F5344CB8AC3E}">
        <p14:creationId xmlns:p14="http://schemas.microsoft.com/office/powerpoint/2010/main" val="3385414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TextBox 76"/>
          <p:cNvSpPr txBox="1"/>
          <p:nvPr/>
        </p:nvSpPr>
        <p:spPr>
          <a:xfrm>
            <a:off x="165487" y="4405766"/>
            <a:ext cx="11551592" cy="2246769"/>
          </a:xfrm>
          <a:prstGeom prst="rect">
            <a:avLst/>
          </a:prstGeom>
          <a:noFill/>
        </p:spPr>
        <p:txBody>
          <a:bodyPr wrap="square" rtlCol="0">
            <a:spAutoFit/>
          </a:bodyPr>
          <a:lstStyle/>
          <a:p>
            <a:pPr algn="just"/>
            <a:r>
              <a:rPr lang="en-GB" sz="2800" dirty="0"/>
              <a:t>When the muscle contracts, the actin and myosin filaments slide over each other. What will happen to the different bands and zones? (2 marks)</a:t>
            </a:r>
          </a:p>
          <a:p>
            <a:pPr algn="just"/>
            <a:r>
              <a:rPr lang="en-GB" sz="2800" dirty="0"/>
              <a:t>Refer to I band, H zone, sarcomere and A band in your answer.</a:t>
            </a:r>
          </a:p>
          <a:p>
            <a:pPr marL="285750" indent="-285750" algn="just">
              <a:buFontTx/>
              <a:buChar char="-"/>
            </a:pPr>
            <a:r>
              <a:rPr lang="en-GB" sz="2800" b="1" dirty="0">
                <a:solidFill>
                  <a:srgbClr val="00B0F0"/>
                </a:solidFill>
              </a:rPr>
              <a:t>Length of I Band, H Zone, sarcomere, all decrease in length</a:t>
            </a:r>
          </a:p>
          <a:p>
            <a:pPr marL="285750" indent="-285750" algn="just">
              <a:buFontTx/>
              <a:buChar char="-"/>
            </a:pPr>
            <a:r>
              <a:rPr lang="en-GB" sz="2800" b="1" dirty="0">
                <a:solidFill>
                  <a:srgbClr val="00B0F0"/>
                </a:solidFill>
              </a:rPr>
              <a:t>A Band stays the same size</a:t>
            </a:r>
          </a:p>
        </p:txBody>
      </p:sp>
      <p:pic>
        <p:nvPicPr>
          <p:cNvPr id="2" name="Picture 4">
            <a:extLst>
              <a:ext uri="{FF2B5EF4-FFF2-40B4-BE49-F238E27FC236}">
                <a16:creationId xmlns:a16="http://schemas.microsoft.com/office/drawing/2014/main" id="{E6F948D5-0C4F-CD64-1230-E8E3A90D32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880" y="72487"/>
            <a:ext cx="11498238" cy="41548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1C32940-2F2D-AB0F-8376-27621BBC1B00}"/>
              </a:ext>
            </a:extLst>
          </p:cNvPr>
          <p:cNvSpPr txBox="1"/>
          <p:nvPr/>
        </p:nvSpPr>
        <p:spPr>
          <a:xfrm>
            <a:off x="5614916" y="449165"/>
            <a:ext cx="962167" cy="369332"/>
          </a:xfrm>
          <a:prstGeom prst="rect">
            <a:avLst/>
          </a:prstGeom>
          <a:noFill/>
        </p:spPr>
        <p:txBody>
          <a:bodyPr wrap="square" rtlCol="0">
            <a:spAutoFit/>
          </a:bodyPr>
          <a:lstStyle/>
          <a:p>
            <a:r>
              <a:rPr lang="en-GB" b="1" dirty="0"/>
              <a:t>H-zone</a:t>
            </a:r>
          </a:p>
        </p:txBody>
      </p:sp>
    </p:spTree>
    <p:extLst>
      <p:ext uri="{BB962C8B-B14F-4D97-AF65-F5344CB8AC3E}">
        <p14:creationId xmlns:p14="http://schemas.microsoft.com/office/powerpoint/2010/main" val="187505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7">
                                            <p:txEl>
                                              <p:pRg st="2" end="2"/>
                                            </p:txEl>
                                          </p:spTgt>
                                        </p:tgtEl>
                                        <p:attrNameLst>
                                          <p:attrName>style.visibility</p:attrName>
                                        </p:attrNameLst>
                                      </p:cBhvr>
                                      <p:to>
                                        <p:strVal val="visible"/>
                                      </p:to>
                                    </p:set>
                                    <p:anim calcmode="lin" valueType="num">
                                      <p:cBhvr additive="base">
                                        <p:cTn id="7" dur="500" fill="hold"/>
                                        <p:tgtEl>
                                          <p:spTgt spid="7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7">
                                            <p:txEl>
                                              <p:pRg st="3" end="3"/>
                                            </p:txEl>
                                          </p:spTgt>
                                        </p:tgtEl>
                                        <p:attrNameLst>
                                          <p:attrName>style.visibility</p:attrName>
                                        </p:attrNameLst>
                                      </p:cBhvr>
                                      <p:to>
                                        <p:strVal val="visible"/>
                                      </p:to>
                                    </p:set>
                                    <p:anim calcmode="lin" valueType="num">
                                      <p:cBhvr additive="base">
                                        <p:cTn id="13" dur="500" fill="hold"/>
                                        <p:tgtEl>
                                          <p:spTgt spid="77">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7">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520995" y="649142"/>
            <a:ext cx="10494335" cy="2714801"/>
            <a:chOff x="2062716" y="393405"/>
            <a:chExt cx="7910624" cy="2934586"/>
          </a:xfrm>
        </p:grpSpPr>
        <p:sp>
          <p:nvSpPr>
            <p:cNvPr id="8" name="Rounded Rectangle 7"/>
            <p:cNvSpPr/>
            <p:nvPr/>
          </p:nvSpPr>
          <p:spPr>
            <a:xfrm>
              <a:off x="2062716" y="393405"/>
              <a:ext cx="7910624" cy="2934586"/>
            </a:xfrm>
            <a:prstGeom prst="roundRect">
              <a:avLst/>
            </a:prstGeom>
            <a:solidFill>
              <a:srgbClr val="C070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3" name="Group 2"/>
            <p:cNvGrpSpPr/>
            <p:nvPr/>
          </p:nvGrpSpPr>
          <p:grpSpPr>
            <a:xfrm>
              <a:off x="2446183" y="689923"/>
              <a:ext cx="7253164" cy="2412131"/>
              <a:chOff x="855327" y="127589"/>
              <a:chExt cx="10169826" cy="2796362"/>
            </a:xfrm>
          </p:grpSpPr>
          <p:pic>
            <p:nvPicPr>
              <p:cNvPr id="32" name="Picture 4" descr="http://www.udayton.edu/~linderma/course%20info/HSS%20409%20Kinesiology/slidin21.gif"/>
              <p:cNvPicPr>
                <a:picLocks noChangeAspect="1" noChangeArrowheads="1"/>
              </p:cNvPicPr>
              <p:nvPr/>
            </p:nvPicPr>
            <p:blipFill rotWithShape="1">
              <a:blip r:embed="rId2">
                <a:extLst>
                  <a:ext uri="{28A0092B-C50C-407E-A947-70E740481C1C}">
                    <a14:useLocalDpi xmlns:a14="http://schemas.microsoft.com/office/drawing/2010/main" val="0"/>
                  </a:ext>
                </a:extLst>
              </a:blip>
              <a:srcRect t="6135" b="58075"/>
              <a:stretch/>
            </p:blipFill>
            <p:spPr bwMode="auto">
              <a:xfrm>
                <a:off x="855327" y="127589"/>
                <a:ext cx="3389942" cy="8718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http://www.udayton.edu/~linderma/course%20info/HSS%20409%20Kinesiology/slidin21.gif"/>
              <p:cNvPicPr>
                <a:picLocks noChangeAspect="1" noChangeArrowheads="1"/>
              </p:cNvPicPr>
              <p:nvPr/>
            </p:nvPicPr>
            <p:blipFill rotWithShape="1">
              <a:blip r:embed="rId2">
                <a:extLst>
                  <a:ext uri="{28A0092B-C50C-407E-A947-70E740481C1C}">
                    <a14:useLocalDpi xmlns:a14="http://schemas.microsoft.com/office/drawing/2010/main" val="0"/>
                  </a:ext>
                </a:extLst>
              </a:blip>
              <a:srcRect t="6135" b="58075"/>
              <a:stretch/>
            </p:blipFill>
            <p:spPr bwMode="auto">
              <a:xfrm>
                <a:off x="4245269" y="127589"/>
                <a:ext cx="3389942" cy="87187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http://www.udayton.edu/~linderma/course%20info/HSS%20409%20Kinesiology/slidin21.gif"/>
              <p:cNvPicPr>
                <a:picLocks noChangeAspect="1" noChangeArrowheads="1"/>
              </p:cNvPicPr>
              <p:nvPr/>
            </p:nvPicPr>
            <p:blipFill rotWithShape="1">
              <a:blip r:embed="rId2">
                <a:extLst>
                  <a:ext uri="{28A0092B-C50C-407E-A947-70E740481C1C}">
                    <a14:useLocalDpi xmlns:a14="http://schemas.microsoft.com/office/drawing/2010/main" val="0"/>
                  </a:ext>
                </a:extLst>
              </a:blip>
              <a:srcRect t="6135" b="58075"/>
              <a:stretch/>
            </p:blipFill>
            <p:spPr bwMode="auto">
              <a:xfrm>
                <a:off x="7635211" y="127589"/>
                <a:ext cx="3389942" cy="87187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http://www.udayton.edu/~linderma/course%20info/HSS%20409%20Kinesiology/slidin21.gif"/>
              <p:cNvPicPr>
                <a:picLocks noChangeAspect="1" noChangeArrowheads="1"/>
              </p:cNvPicPr>
              <p:nvPr/>
            </p:nvPicPr>
            <p:blipFill rotWithShape="1">
              <a:blip r:embed="rId2">
                <a:extLst>
                  <a:ext uri="{28A0092B-C50C-407E-A947-70E740481C1C}">
                    <a14:useLocalDpi xmlns:a14="http://schemas.microsoft.com/office/drawing/2010/main" val="0"/>
                  </a:ext>
                </a:extLst>
              </a:blip>
              <a:srcRect t="6135" b="58075"/>
              <a:stretch/>
            </p:blipFill>
            <p:spPr bwMode="auto">
              <a:xfrm>
                <a:off x="855327" y="1088063"/>
                <a:ext cx="3389942" cy="87187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www.udayton.edu/~linderma/course%20info/HSS%20409%20Kinesiology/slidin21.gif"/>
              <p:cNvPicPr>
                <a:picLocks noChangeAspect="1" noChangeArrowheads="1"/>
              </p:cNvPicPr>
              <p:nvPr/>
            </p:nvPicPr>
            <p:blipFill rotWithShape="1">
              <a:blip r:embed="rId2">
                <a:extLst>
                  <a:ext uri="{28A0092B-C50C-407E-A947-70E740481C1C}">
                    <a14:useLocalDpi xmlns:a14="http://schemas.microsoft.com/office/drawing/2010/main" val="0"/>
                  </a:ext>
                </a:extLst>
              </a:blip>
              <a:srcRect t="6135" b="58075"/>
              <a:stretch/>
            </p:blipFill>
            <p:spPr bwMode="auto">
              <a:xfrm>
                <a:off x="4245269" y="1088063"/>
                <a:ext cx="3389942" cy="87187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http://www.udayton.edu/~linderma/course%20info/HSS%20409%20Kinesiology/slidin21.gif"/>
              <p:cNvPicPr>
                <a:picLocks noChangeAspect="1" noChangeArrowheads="1"/>
              </p:cNvPicPr>
              <p:nvPr/>
            </p:nvPicPr>
            <p:blipFill rotWithShape="1">
              <a:blip r:embed="rId2">
                <a:extLst>
                  <a:ext uri="{28A0092B-C50C-407E-A947-70E740481C1C}">
                    <a14:useLocalDpi xmlns:a14="http://schemas.microsoft.com/office/drawing/2010/main" val="0"/>
                  </a:ext>
                </a:extLst>
              </a:blip>
              <a:srcRect t="6135" b="58075"/>
              <a:stretch/>
            </p:blipFill>
            <p:spPr bwMode="auto">
              <a:xfrm>
                <a:off x="7635211" y="1088063"/>
                <a:ext cx="3389942" cy="87187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http://www.udayton.edu/~linderma/course%20info/HSS%20409%20Kinesiology/slidin21.gif"/>
              <p:cNvPicPr>
                <a:picLocks noChangeAspect="1" noChangeArrowheads="1"/>
              </p:cNvPicPr>
              <p:nvPr/>
            </p:nvPicPr>
            <p:blipFill rotWithShape="1">
              <a:blip r:embed="rId2">
                <a:extLst>
                  <a:ext uri="{28A0092B-C50C-407E-A947-70E740481C1C}">
                    <a14:useLocalDpi xmlns:a14="http://schemas.microsoft.com/office/drawing/2010/main" val="0"/>
                  </a:ext>
                </a:extLst>
              </a:blip>
              <a:srcRect t="6135" b="58075"/>
              <a:stretch/>
            </p:blipFill>
            <p:spPr bwMode="auto">
              <a:xfrm>
                <a:off x="855327" y="2052081"/>
                <a:ext cx="3389942" cy="87187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http://www.udayton.edu/~linderma/course%20info/HSS%20409%20Kinesiology/slidin21.gif"/>
              <p:cNvPicPr>
                <a:picLocks noChangeAspect="1" noChangeArrowheads="1"/>
              </p:cNvPicPr>
              <p:nvPr/>
            </p:nvPicPr>
            <p:blipFill rotWithShape="1">
              <a:blip r:embed="rId2">
                <a:extLst>
                  <a:ext uri="{28A0092B-C50C-407E-A947-70E740481C1C}">
                    <a14:useLocalDpi xmlns:a14="http://schemas.microsoft.com/office/drawing/2010/main" val="0"/>
                  </a:ext>
                </a:extLst>
              </a:blip>
              <a:srcRect t="6135" b="58075"/>
              <a:stretch/>
            </p:blipFill>
            <p:spPr bwMode="auto">
              <a:xfrm>
                <a:off x="4245269" y="2052081"/>
                <a:ext cx="3389942" cy="87187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4" descr="http://www.udayton.edu/~linderma/course%20info/HSS%20409%20Kinesiology/slidin21.gif"/>
              <p:cNvPicPr>
                <a:picLocks noChangeAspect="1" noChangeArrowheads="1"/>
              </p:cNvPicPr>
              <p:nvPr/>
            </p:nvPicPr>
            <p:blipFill rotWithShape="1">
              <a:blip r:embed="rId2">
                <a:extLst>
                  <a:ext uri="{28A0092B-C50C-407E-A947-70E740481C1C}">
                    <a14:useLocalDpi xmlns:a14="http://schemas.microsoft.com/office/drawing/2010/main" val="0"/>
                  </a:ext>
                </a:extLst>
              </a:blip>
              <a:srcRect t="6135" b="58075"/>
              <a:stretch/>
            </p:blipFill>
            <p:spPr bwMode="auto">
              <a:xfrm>
                <a:off x="7635211" y="2052081"/>
                <a:ext cx="3389942" cy="87187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 name="Group 8"/>
          <p:cNvGrpSpPr/>
          <p:nvPr/>
        </p:nvGrpSpPr>
        <p:grpSpPr>
          <a:xfrm>
            <a:off x="1616148" y="3935963"/>
            <a:ext cx="8573686" cy="2603054"/>
            <a:chOff x="2806995" y="3404420"/>
            <a:chExt cx="6581554" cy="2773096"/>
          </a:xfrm>
        </p:grpSpPr>
        <p:sp>
          <p:nvSpPr>
            <p:cNvPr id="64" name="Rounded Rectangle 63"/>
            <p:cNvSpPr/>
            <p:nvPr/>
          </p:nvSpPr>
          <p:spPr>
            <a:xfrm>
              <a:off x="2806995" y="3404420"/>
              <a:ext cx="6581554" cy="2773096"/>
            </a:xfrm>
            <a:prstGeom prst="roundRect">
              <a:avLst/>
            </a:prstGeom>
            <a:solidFill>
              <a:srgbClr val="C070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 name="Group 6"/>
            <p:cNvGrpSpPr/>
            <p:nvPr/>
          </p:nvGrpSpPr>
          <p:grpSpPr>
            <a:xfrm>
              <a:off x="3023580" y="3571533"/>
              <a:ext cx="6119631" cy="2402959"/>
              <a:chOff x="855327" y="3306725"/>
              <a:chExt cx="8580474" cy="2785729"/>
            </a:xfrm>
          </p:grpSpPr>
          <p:pic>
            <p:nvPicPr>
              <p:cNvPr id="55" name="Picture 4" descr="http://www.udayton.edu/~linderma/course%20info/HSS%20409%20Kinesiology/slidin21.gif"/>
              <p:cNvPicPr>
                <a:picLocks noChangeAspect="1" noChangeArrowheads="1"/>
              </p:cNvPicPr>
              <p:nvPr/>
            </p:nvPicPr>
            <p:blipFill rotWithShape="1">
              <a:blip r:embed="rId2">
                <a:extLst>
                  <a:ext uri="{28A0092B-C50C-407E-A947-70E740481C1C}">
                    <a14:useLocalDpi xmlns:a14="http://schemas.microsoft.com/office/drawing/2010/main" val="0"/>
                  </a:ext>
                </a:extLst>
              </a:blip>
              <a:srcRect l="7756" t="62901" r="7872"/>
              <a:stretch/>
            </p:blipFill>
            <p:spPr bwMode="auto">
              <a:xfrm>
                <a:off x="855327" y="3306726"/>
                <a:ext cx="2860158" cy="90376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http://www.udayton.edu/~linderma/course%20info/HSS%20409%20Kinesiology/slidin21.gif"/>
              <p:cNvPicPr>
                <a:picLocks noChangeAspect="1" noChangeArrowheads="1"/>
              </p:cNvPicPr>
              <p:nvPr/>
            </p:nvPicPr>
            <p:blipFill rotWithShape="1">
              <a:blip r:embed="rId2">
                <a:extLst>
                  <a:ext uri="{28A0092B-C50C-407E-A947-70E740481C1C}">
                    <a14:useLocalDpi xmlns:a14="http://schemas.microsoft.com/office/drawing/2010/main" val="0"/>
                  </a:ext>
                </a:extLst>
              </a:blip>
              <a:srcRect l="7756" t="62901" r="7872"/>
              <a:stretch/>
            </p:blipFill>
            <p:spPr bwMode="auto">
              <a:xfrm>
                <a:off x="3715485" y="3306726"/>
                <a:ext cx="2860158" cy="90376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4" descr="http://www.udayton.edu/~linderma/course%20info/HSS%20409%20Kinesiology/slidin21.gif"/>
              <p:cNvPicPr>
                <a:picLocks noChangeAspect="1" noChangeArrowheads="1"/>
              </p:cNvPicPr>
              <p:nvPr/>
            </p:nvPicPr>
            <p:blipFill rotWithShape="1">
              <a:blip r:embed="rId2">
                <a:extLst>
                  <a:ext uri="{28A0092B-C50C-407E-A947-70E740481C1C}">
                    <a14:useLocalDpi xmlns:a14="http://schemas.microsoft.com/office/drawing/2010/main" val="0"/>
                  </a:ext>
                </a:extLst>
              </a:blip>
              <a:srcRect l="7756" t="62901" r="7872"/>
              <a:stretch/>
            </p:blipFill>
            <p:spPr bwMode="auto">
              <a:xfrm>
                <a:off x="6575643" y="3306725"/>
                <a:ext cx="2860158" cy="90376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http://www.udayton.edu/~linderma/course%20info/HSS%20409%20Kinesiology/slidin21.gif"/>
              <p:cNvPicPr>
                <a:picLocks noChangeAspect="1" noChangeArrowheads="1"/>
              </p:cNvPicPr>
              <p:nvPr/>
            </p:nvPicPr>
            <p:blipFill rotWithShape="1">
              <a:blip r:embed="rId2">
                <a:extLst>
                  <a:ext uri="{28A0092B-C50C-407E-A947-70E740481C1C}">
                    <a14:useLocalDpi xmlns:a14="http://schemas.microsoft.com/office/drawing/2010/main" val="0"/>
                  </a:ext>
                </a:extLst>
              </a:blip>
              <a:srcRect l="7756" t="62901" r="7872"/>
              <a:stretch/>
            </p:blipFill>
            <p:spPr bwMode="auto">
              <a:xfrm>
                <a:off x="855327" y="4247707"/>
                <a:ext cx="2860158" cy="90376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4" descr="http://www.udayton.edu/~linderma/course%20info/HSS%20409%20Kinesiology/slidin21.gif"/>
              <p:cNvPicPr>
                <a:picLocks noChangeAspect="1" noChangeArrowheads="1"/>
              </p:cNvPicPr>
              <p:nvPr/>
            </p:nvPicPr>
            <p:blipFill rotWithShape="1">
              <a:blip r:embed="rId2">
                <a:extLst>
                  <a:ext uri="{28A0092B-C50C-407E-A947-70E740481C1C}">
                    <a14:useLocalDpi xmlns:a14="http://schemas.microsoft.com/office/drawing/2010/main" val="0"/>
                  </a:ext>
                </a:extLst>
              </a:blip>
              <a:srcRect l="7756" t="62901" r="7872"/>
              <a:stretch/>
            </p:blipFill>
            <p:spPr bwMode="auto">
              <a:xfrm>
                <a:off x="3715485" y="4247707"/>
                <a:ext cx="2860158" cy="90376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4" descr="http://www.udayton.edu/~linderma/course%20info/HSS%20409%20Kinesiology/slidin21.gif"/>
              <p:cNvPicPr>
                <a:picLocks noChangeAspect="1" noChangeArrowheads="1"/>
              </p:cNvPicPr>
              <p:nvPr/>
            </p:nvPicPr>
            <p:blipFill rotWithShape="1">
              <a:blip r:embed="rId2">
                <a:extLst>
                  <a:ext uri="{28A0092B-C50C-407E-A947-70E740481C1C}">
                    <a14:useLocalDpi xmlns:a14="http://schemas.microsoft.com/office/drawing/2010/main" val="0"/>
                  </a:ext>
                </a:extLst>
              </a:blip>
              <a:srcRect l="7756" t="62901" r="7872"/>
              <a:stretch/>
            </p:blipFill>
            <p:spPr bwMode="auto">
              <a:xfrm>
                <a:off x="6575643" y="4247706"/>
                <a:ext cx="2860158" cy="90376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http://www.udayton.edu/~linderma/course%20info/HSS%20409%20Kinesiology/slidin21.gif"/>
              <p:cNvPicPr>
                <a:picLocks noChangeAspect="1" noChangeArrowheads="1"/>
              </p:cNvPicPr>
              <p:nvPr/>
            </p:nvPicPr>
            <p:blipFill rotWithShape="1">
              <a:blip r:embed="rId2">
                <a:extLst>
                  <a:ext uri="{28A0092B-C50C-407E-A947-70E740481C1C}">
                    <a14:useLocalDpi xmlns:a14="http://schemas.microsoft.com/office/drawing/2010/main" val="0"/>
                  </a:ext>
                </a:extLst>
              </a:blip>
              <a:srcRect l="7756" t="62901" r="7872"/>
              <a:stretch/>
            </p:blipFill>
            <p:spPr bwMode="auto">
              <a:xfrm>
                <a:off x="855327" y="5188687"/>
                <a:ext cx="2860158" cy="903767"/>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http://www.udayton.edu/~linderma/course%20info/HSS%20409%20Kinesiology/slidin21.gif"/>
              <p:cNvPicPr>
                <a:picLocks noChangeAspect="1" noChangeArrowheads="1"/>
              </p:cNvPicPr>
              <p:nvPr/>
            </p:nvPicPr>
            <p:blipFill rotWithShape="1">
              <a:blip r:embed="rId2">
                <a:extLst>
                  <a:ext uri="{28A0092B-C50C-407E-A947-70E740481C1C}">
                    <a14:useLocalDpi xmlns:a14="http://schemas.microsoft.com/office/drawing/2010/main" val="0"/>
                  </a:ext>
                </a:extLst>
              </a:blip>
              <a:srcRect l="7756" t="62901" r="7872"/>
              <a:stretch/>
            </p:blipFill>
            <p:spPr bwMode="auto">
              <a:xfrm>
                <a:off x="3715485" y="5188687"/>
                <a:ext cx="2860158" cy="90376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http://www.udayton.edu/~linderma/course%20info/HSS%20409%20Kinesiology/slidin21.gif"/>
              <p:cNvPicPr>
                <a:picLocks noChangeAspect="1" noChangeArrowheads="1"/>
              </p:cNvPicPr>
              <p:nvPr/>
            </p:nvPicPr>
            <p:blipFill rotWithShape="1">
              <a:blip r:embed="rId2">
                <a:extLst>
                  <a:ext uri="{28A0092B-C50C-407E-A947-70E740481C1C}">
                    <a14:useLocalDpi xmlns:a14="http://schemas.microsoft.com/office/drawing/2010/main" val="0"/>
                  </a:ext>
                </a:extLst>
              </a:blip>
              <a:srcRect l="7756" t="62901" r="7872"/>
              <a:stretch/>
            </p:blipFill>
            <p:spPr bwMode="auto">
              <a:xfrm>
                <a:off x="6575643" y="5188686"/>
                <a:ext cx="2860158" cy="903767"/>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40" name="Group 39"/>
          <p:cNvGrpSpPr/>
          <p:nvPr/>
        </p:nvGrpSpPr>
        <p:grpSpPr>
          <a:xfrm>
            <a:off x="4706477" y="-20862"/>
            <a:ext cx="2393027" cy="381260"/>
            <a:chOff x="7010519" y="504392"/>
            <a:chExt cx="1925473" cy="381260"/>
          </a:xfrm>
        </p:grpSpPr>
        <p:sp>
          <p:nvSpPr>
            <p:cNvPr id="41" name="TextBox 40"/>
            <p:cNvSpPr txBox="1"/>
            <p:nvPr/>
          </p:nvSpPr>
          <p:spPr>
            <a:xfrm>
              <a:off x="7010519" y="504392"/>
              <a:ext cx="1925473" cy="369332"/>
            </a:xfrm>
            <a:prstGeom prst="rect">
              <a:avLst/>
            </a:prstGeom>
            <a:noFill/>
          </p:spPr>
          <p:txBody>
            <a:bodyPr wrap="none" rtlCol="0">
              <a:spAutoFit/>
            </a:bodyPr>
            <a:lstStyle/>
            <a:p>
              <a:r>
                <a:rPr lang="en-GB" dirty="0">
                  <a:solidFill>
                    <a:srgbClr val="C00000"/>
                  </a:solidFill>
                </a:rPr>
                <a:t>A Band (actin + myosin)</a:t>
              </a:r>
            </a:p>
          </p:txBody>
        </p:sp>
        <p:cxnSp>
          <p:nvCxnSpPr>
            <p:cNvPr id="42" name="Straight Arrow Connector 41"/>
            <p:cNvCxnSpPr/>
            <p:nvPr/>
          </p:nvCxnSpPr>
          <p:spPr>
            <a:xfrm>
              <a:off x="7208874" y="885652"/>
              <a:ext cx="1488559" cy="0"/>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45" name="Straight Arrow Connector 44"/>
          <p:cNvCxnSpPr/>
          <p:nvPr/>
        </p:nvCxnSpPr>
        <p:spPr>
          <a:xfrm flipV="1">
            <a:off x="6776479" y="3832498"/>
            <a:ext cx="910861" cy="9522"/>
          </a:xfrm>
          <a:prstGeom prst="straightConnector1">
            <a:avLst/>
          </a:prstGeom>
          <a:ln w="28575">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3409320" y="385175"/>
            <a:ext cx="1882247" cy="378854"/>
            <a:chOff x="6895066" y="326039"/>
            <a:chExt cx="1882247" cy="378854"/>
          </a:xfrm>
        </p:grpSpPr>
        <p:sp>
          <p:nvSpPr>
            <p:cNvPr id="47" name="TextBox 46"/>
            <p:cNvSpPr txBox="1"/>
            <p:nvPr/>
          </p:nvSpPr>
          <p:spPr>
            <a:xfrm>
              <a:off x="6895066" y="326039"/>
              <a:ext cx="1882247" cy="369332"/>
            </a:xfrm>
            <a:prstGeom prst="rect">
              <a:avLst/>
            </a:prstGeom>
            <a:noFill/>
          </p:spPr>
          <p:txBody>
            <a:bodyPr wrap="none" rtlCol="0">
              <a:spAutoFit/>
            </a:bodyPr>
            <a:lstStyle/>
            <a:p>
              <a:r>
                <a:rPr lang="en-GB" dirty="0">
                  <a:solidFill>
                    <a:schemeClr val="accent5">
                      <a:lumMod val="75000"/>
                    </a:schemeClr>
                  </a:solidFill>
                </a:rPr>
                <a:t>I Band (only actin)</a:t>
              </a:r>
            </a:p>
          </p:txBody>
        </p:sp>
        <p:cxnSp>
          <p:nvCxnSpPr>
            <p:cNvPr id="48" name="Straight Arrow Connector 47"/>
            <p:cNvCxnSpPr/>
            <p:nvPr/>
          </p:nvCxnSpPr>
          <p:spPr>
            <a:xfrm>
              <a:off x="7091911" y="704893"/>
              <a:ext cx="1488559" cy="0"/>
            </a:xfrm>
            <a:prstGeom prst="straightConnector1">
              <a:avLst/>
            </a:prstGeom>
            <a:ln w="28575">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grpSp>
      <p:cxnSp>
        <p:nvCxnSpPr>
          <p:cNvPr id="68" name="Straight Arrow Connector 67"/>
          <p:cNvCxnSpPr/>
          <p:nvPr/>
        </p:nvCxnSpPr>
        <p:spPr>
          <a:xfrm>
            <a:off x="4952997" y="3659046"/>
            <a:ext cx="1850019" cy="0"/>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5480470" y="491683"/>
            <a:ext cx="845039" cy="369332"/>
            <a:chOff x="7460510" y="539435"/>
            <a:chExt cx="679933" cy="369332"/>
          </a:xfrm>
        </p:grpSpPr>
        <p:sp>
          <p:nvSpPr>
            <p:cNvPr id="70" name="TextBox 69"/>
            <p:cNvSpPr txBox="1"/>
            <p:nvPr/>
          </p:nvSpPr>
          <p:spPr>
            <a:xfrm>
              <a:off x="7460510" y="539435"/>
              <a:ext cx="679933" cy="369332"/>
            </a:xfrm>
            <a:prstGeom prst="rect">
              <a:avLst/>
            </a:prstGeom>
            <a:noFill/>
          </p:spPr>
          <p:txBody>
            <a:bodyPr wrap="none" rtlCol="0">
              <a:spAutoFit/>
            </a:bodyPr>
            <a:lstStyle/>
            <a:p>
              <a:pPr algn="ctr"/>
              <a:r>
                <a:rPr lang="en-GB" dirty="0"/>
                <a:t>H Zone</a:t>
              </a:r>
            </a:p>
          </p:txBody>
        </p:sp>
        <p:cxnSp>
          <p:nvCxnSpPr>
            <p:cNvPr id="71" name="Straight Arrow Connector 70"/>
            <p:cNvCxnSpPr/>
            <p:nvPr/>
          </p:nvCxnSpPr>
          <p:spPr>
            <a:xfrm>
              <a:off x="7559647" y="881737"/>
              <a:ext cx="521865"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7870874" y="379754"/>
            <a:ext cx="2561404" cy="369332"/>
            <a:chOff x="2821751" y="14779"/>
            <a:chExt cx="7557265" cy="334848"/>
          </a:xfrm>
        </p:grpSpPr>
        <p:cxnSp>
          <p:nvCxnSpPr>
            <p:cNvPr id="73" name="Straight Arrow Connector 72"/>
            <p:cNvCxnSpPr>
              <a:cxnSpLocks/>
            </p:cNvCxnSpPr>
            <p:nvPr/>
          </p:nvCxnSpPr>
          <p:spPr>
            <a:xfrm>
              <a:off x="2821751" y="348232"/>
              <a:ext cx="7557265" cy="0"/>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4769250" y="14779"/>
              <a:ext cx="3380784" cy="334848"/>
            </a:xfrm>
            <a:prstGeom prst="rect">
              <a:avLst/>
            </a:prstGeom>
            <a:noFill/>
          </p:spPr>
          <p:txBody>
            <a:bodyPr wrap="none" rtlCol="0">
              <a:spAutoFit/>
            </a:bodyPr>
            <a:lstStyle/>
            <a:p>
              <a:r>
                <a:rPr lang="en-GB" dirty="0"/>
                <a:t>Sarcomere</a:t>
              </a:r>
            </a:p>
          </p:txBody>
        </p:sp>
      </p:grpSp>
      <p:cxnSp>
        <p:nvCxnSpPr>
          <p:cNvPr id="75" name="Straight Arrow Connector 74"/>
          <p:cNvCxnSpPr>
            <a:cxnSpLocks/>
          </p:cNvCxnSpPr>
          <p:nvPr/>
        </p:nvCxnSpPr>
        <p:spPr>
          <a:xfrm>
            <a:off x="7687340" y="6430266"/>
            <a:ext cx="1871330" cy="12118"/>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cxnSpLocks/>
          </p:cNvCxnSpPr>
          <p:nvPr/>
        </p:nvCxnSpPr>
        <p:spPr>
          <a:xfrm>
            <a:off x="5724181" y="6430266"/>
            <a:ext cx="371819"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V="1">
            <a:off x="4089984" y="3825406"/>
            <a:ext cx="910861" cy="9522"/>
          </a:xfrm>
          <a:prstGeom prst="straightConnector1">
            <a:avLst/>
          </a:prstGeom>
          <a:ln w="28575">
            <a:solidFill>
              <a:schemeClr val="accent5">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774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75846" y="-38100"/>
            <a:ext cx="7772400" cy="609600"/>
          </a:xfrm>
        </p:spPr>
        <p:txBody>
          <a:bodyPr/>
          <a:lstStyle/>
          <a:p>
            <a:r>
              <a:rPr lang="en-GB" altLang="en-US" sz="3600" dirty="0"/>
              <a:t>Mechanism of muscle contraction</a:t>
            </a:r>
          </a:p>
        </p:txBody>
      </p:sp>
      <p:sp>
        <p:nvSpPr>
          <p:cNvPr id="16387" name="Rectangle 3"/>
          <p:cNvSpPr>
            <a:spLocks noGrp="1" noChangeArrowheads="1"/>
          </p:cNvSpPr>
          <p:nvPr>
            <p:ph type="body" idx="1"/>
          </p:nvPr>
        </p:nvSpPr>
        <p:spPr>
          <a:xfrm>
            <a:off x="175846" y="4450080"/>
            <a:ext cx="11816862" cy="2286000"/>
          </a:xfrm>
        </p:spPr>
        <p:txBody>
          <a:bodyPr>
            <a:normAutofit/>
          </a:bodyPr>
          <a:lstStyle/>
          <a:p>
            <a:pPr>
              <a:lnSpc>
                <a:spcPct val="90000"/>
              </a:lnSpc>
            </a:pPr>
            <a:r>
              <a:rPr lang="en-GB" altLang="en-US" sz="3200" dirty="0">
                <a:solidFill>
                  <a:srgbClr val="00B0F0"/>
                </a:solidFill>
              </a:rPr>
              <a:t>The above micrographs show that the sarcomere gets shorter when the muscle contracts</a:t>
            </a:r>
          </a:p>
          <a:p>
            <a:pPr>
              <a:lnSpc>
                <a:spcPct val="90000"/>
              </a:lnSpc>
            </a:pPr>
            <a:r>
              <a:rPr lang="en-GB" altLang="en-US" sz="3200" dirty="0">
                <a:solidFill>
                  <a:srgbClr val="00B0F0"/>
                </a:solidFill>
              </a:rPr>
              <a:t>The light (I) bands become shorter</a:t>
            </a:r>
          </a:p>
          <a:p>
            <a:pPr>
              <a:lnSpc>
                <a:spcPct val="90000"/>
              </a:lnSpc>
            </a:pPr>
            <a:r>
              <a:rPr lang="en-GB" altLang="en-US" sz="3200" dirty="0">
                <a:solidFill>
                  <a:srgbClr val="00B0F0"/>
                </a:solidFill>
              </a:rPr>
              <a:t>The dark bands (A) bands stay the same length</a:t>
            </a:r>
          </a:p>
        </p:txBody>
      </p:sp>
      <p:sp>
        <p:nvSpPr>
          <p:cNvPr id="16388" name="Rectangle 4"/>
          <p:cNvSpPr>
            <a:spLocks noChangeArrowheads="1"/>
          </p:cNvSpPr>
          <p:nvPr/>
        </p:nvSpPr>
        <p:spPr bwMode="auto">
          <a:xfrm>
            <a:off x="3324225" y="241458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GB"/>
          </a:p>
        </p:txBody>
      </p:sp>
      <p:graphicFrame>
        <p:nvGraphicFramePr>
          <p:cNvPr id="16389" name="Object 5"/>
          <p:cNvGraphicFramePr>
            <a:graphicFrameLocks noChangeAspect="1"/>
          </p:cNvGraphicFramePr>
          <p:nvPr>
            <p:extLst>
              <p:ext uri="{D42A27DB-BD31-4B8C-83A1-F6EECF244321}">
                <p14:modId xmlns:p14="http://schemas.microsoft.com/office/powerpoint/2010/main" val="3446285701"/>
              </p:ext>
            </p:extLst>
          </p:nvPr>
        </p:nvGraphicFramePr>
        <p:xfrm>
          <a:off x="1012873" y="571499"/>
          <a:ext cx="10100604" cy="3672947"/>
        </p:xfrm>
        <a:graphic>
          <a:graphicData uri="http://schemas.openxmlformats.org/presentationml/2006/ole">
            <mc:AlternateContent xmlns:mc="http://schemas.openxmlformats.org/markup-compatibility/2006">
              <mc:Choice xmlns:v="urn:schemas-microsoft-com:vml" Requires="v">
                <p:oleObj r:id="rId2" imgW="0" imgH="0" progId="CorelDRAW.Graphic.10">
                  <p:embed/>
                </p:oleObj>
              </mc:Choice>
              <mc:Fallback>
                <p:oleObj r:id="rId2" imgW="0" imgH="0" progId="CorelDRAW.Graphic.10">
                  <p:embed/>
                  <p:pic>
                    <p:nvPicPr>
                      <p:cNvPr id="16389"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2873" y="571499"/>
                        <a:ext cx="10100604" cy="3672947"/>
                      </a:xfrm>
                      <a:prstGeom prst="rect">
                        <a:avLst/>
                      </a:prstGeom>
                      <a:noFill/>
                    </p:spPr>
                  </p:pic>
                </p:oleObj>
              </mc:Fallback>
            </mc:AlternateContent>
          </a:graphicData>
        </a:graphic>
      </p:graphicFrame>
    </p:spTree>
    <p:extLst>
      <p:ext uri="{BB962C8B-B14F-4D97-AF65-F5344CB8AC3E}">
        <p14:creationId xmlns:p14="http://schemas.microsoft.com/office/powerpoint/2010/main" val="3496690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6389"/>
                                        </p:tgtEl>
                                        <p:attrNameLst>
                                          <p:attrName>style.visibility</p:attrName>
                                        </p:attrNameLst>
                                      </p:cBhvr>
                                      <p:to>
                                        <p:strVal val="visible"/>
                                      </p:to>
                                    </p:set>
                                    <p:anim calcmode="lin" valueType="num">
                                      <p:cBhvr additive="base">
                                        <p:cTn id="7" dur="500" fill="hold"/>
                                        <p:tgtEl>
                                          <p:spTgt spid="16389"/>
                                        </p:tgtEl>
                                        <p:attrNameLst>
                                          <p:attrName>ppt_x</p:attrName>
                                        </p:attrNameLst>
                                      </p:cBhvr>
                                      <p:tavLst>
                                        <p:tav tm="0">
                                          <p:val>
                                            <p:strVal val="0-#ppt_w/2"/>
                                          </p:val>
                                        </p:tav>
                                        <p:tav tm="100000">
                                          <p:val>
                                            <p:strVal val="#ppt_x"/>
                                          </p:val>
                                        </p:tav>
                                      </p:tavLst>
                                    </p:anim>
                                    <p:anim calcmode="lin" valueType="num">
                                      <p:cBhvr additive="base">
                                        <p:cTn id="8" dur="500" fill="hold"/>
                                        <p:tgtEl>
                                          <p:spTgt spid="1638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6387">
                                            <p:txEl>
                                              <p:pRg st="0" end="0"/>
                                            </p:txEl>
                                          </p:spTgt>
                                        </p:tgtEl>
                                        <p:attrNameLst>
                                          <p:attrName>style.visibility</p:attrName>
                                        </p:attrNameLst>
                                      </p:cBhvr>
                                      <p:to>
                                        <p:strVal val="visible"/>
                                      </p:to>
                                    </p:set>
                                    <p:anim calcmode="lin" valueType="num">
                                      <p:cBhvr additive="base">
                                        <p:cTn id="13" dur="500" fill="hold"/>
                                        <p:tgtEl>
                                          <p:spTgt spid="1638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6387">
                                            <p:txEl>
                                              <p:pRg st="1" end="1"/>
                                            </p:txEl>
                                          </p:spTgt>
                                        </p:tgtEl>
                                        <p:attrNameLst>
                                          <p:attrName>style.visibility</p:attrName>
                                        </p:attrNameLst>
                                      </p:cBhvr>
                                      <p:to>
                                        <p:strVal val="visible"/>
                                      </p:to>
                                    </p:set>
                                    <p:anim calcmode="lin" valueType="num">
                                      <p:cBhvr additive="base">
                                        <p:cTn id="19" dur="500" fill="hold"/>
                                        <p:tgtEl>
                                          <p:spTgt spid="1638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6387">
                                            <p:txEl>
                                              <p:pRg st="2" end="2"/>
                                            </p:txEl>
                                          </p:spTgt>
                                        </p:tgtEl>
                                        <p:attrNameLst>
                                          <p:attrName>style.visibility</p:attrName>
                                        </p:attrNameLst>
                                      </p:cBhvr>
                                      <p:to>
                                        <p:strVal val="visible"/>
                                      </p:to>
                                    </p:set>
                                    <p:anim calcmode="lin" valueType="num">
                                      <p:cBhvr additive="base">
                                        <p:cTn id="25" dur="500" fill="hold"/>
                                        <p:tgtEl>
                                          <p:spTgt spid="16387">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38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BDFFF6-6761-593B-E940-46EF9B3E1FF5}"/>
              </a:ext>
            </a:extLst>
          </p:cNvPr>
          <p:cNvPicPr>
            <a:picLocks noChangeAspect="1"/>
          </p:cNvPicPr>
          <p:nvPr/>
        </p:nvPicPr>
        <p:blipFill rotWithShape="1">
          <a:blip r:embed="rId2"/>
          <a:srcRect r="40392"/>
          <a:stretch/>
        </p:blipFill>
        <p:spPr>
          <a:xfrm>
            <a:off x="0" y="0"/>
            <a:ext cx="12248866" cy="6841258"/>
          </a:xfrm>
          <a:prstGeom prst="rect">
            <a:avLst/>
          </a:prstGeom>
        </p:spPr>
      </p:pic>
    </p:spTree>
    <p:extLst>
      <p:ext uri="{BB962C8B-B14F-4D97-AF65-F5344CB8AC3E}">
        <p14:creationId xmlns:p14="http://schemas.microsoft.com/office/powerpoint/2010/main" val="1129262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2"/>
          <a:srcRect l="30449" t="42308" r="26123" b="25727"/>
          <a:stretch/>
        </p:blipFill>
        <p:spPr bwMode="auto">
          <a:xfrm>
            <a:off x="191932" y="4912356"/>
            <a:ext cx="4847901" cy="1764891"/>
          </a:xfrm>
          <a:prstGeom prst="rect">
            <a:avLst/>
          </a:prstGeom>
          <a:ln>
            <a:noFill/>
          </a:ln>
          <a:extLst>
            <a:ext uri="{53640926-AAD7-44D8-BBD7-CCE9431645EC}">
              <a14:shadowObscured xmlns:a14="http://schemas.microsoft.com/office/drawing/2010/main"/>
            </a:ext>
          </a:extLst>
        </p:spPr>
      </p:pic>
      <p:pic>
        <p:nvPicPr>
          <p:cNvPr id="10" name="Picture 9"/>
          <p:cNvPicPr/>
          <p:nvPr/>
        </p:nvPicPr>
        <p:blipFill rotWithShape="1">
          <a:blip r:embed="rId3"/>
          <a:srcRect l="31947" t="12722" r="26789" b="37259"/>
          <a:stretch/>
        </p:blipFill>
        <p:spPr bwMode="auto">
          <a:xfrm>
            <a:off x="5963536" y="273744"/>
            <a:ext cx="5219700" cy="3556635"/>
          </a:xfrm>
          <a:prstGeom prst="rect">
            <a:avLst/>
          </a:prstGeom>
          <a:ln>
            <a:noFill/>
          </a:ln>
          <a:extLst>
            <a:ext uri="{53640926-AAD7-44D8-BBD7-CCE9431645EC}">
              <a14:shadowObscured xmlns:a14="http://schemas.microsoft.com/office/drawing/2010/main"/>
            </a:ext>
          </a:extLst>
        </p:spPr>
      </p:pic>
      <p:pic>
        <p:nvPicPr>
          <p:cNvPr id="11" name="Picture 10"/>
          <p:cNvPicPr/>
          <p:nvPr/>
        </p:nvPicPr>
        <p:blipFill rotWithShape="1">
          <a:blip r:embed="rId4"/>
          <a:srcRect l="30116" t="29882" r="26290" b="22467"/>
          <a:stretch/>
        </p:blipFill>
        <p:spPr bwMode="auto">
          <a:xfrm>
            <a:off x="6123246" y="3899964"/>
            <a:ext cx="4636903" cy="2777283"/>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C045BB27-2CCB-F8F6-36AB-70AB7B2AEA1E}"/>
              </a:ext>
            </a:extLst>
          </p:cNvPr>
          <p:cNvSpPr txBox="1"/>
          <p:nvPr/>
        </p:nvSpPr>
        <p:spPr>
          <a:xfrm>
            <a:off x="2271932" y="5233181"/>
            <a:ext cx="1460015" cy="369332"/>
          </a:xfrm>
          <a:prstGeom prst="rect">
            <a:avLst/>
          </a:prstGeom>
          <a:noFill/>
        </p:spPr>
        <p:txBody>
          <a:bodyPr wrap="none" rtlCol="0">
            <a:spAutoFit/>
          </a:bodyPr>
          <a:lstStyle/>
          <a:p>
            <a:r>
              <a:rPr lang="en-GB" dirty="0">
                <a:solidFill>
                  <a:srgbClr val="00B0F0"/>
                </a:solidFill>
              </a:rPr>
              <a:t>Mitochondria</a:t>
            </a:r>
          </a:p>
        </p:txBody>
      </p:sp>
      <p:sp>
        <p:nvSpPr>
          <p:cNvPr id="4" name="TextBox 3">
            <a:extLst>
              <a:ext uri="{FF2B5EF4-FFF2-40B4-BE49-F238E27FC236}">
                <a16:creationId xmlns:a16="http://schemas.microsoft.com/office/drawing/2014/main" id="{F5DC372C-D010-CB07-A323-49EB11AEA42B}"/>
              </a:ext>
            </a:extLst>
          </p:cNvPr>
          <p:cNvSpPr txBox="1"/>
          <p:nvPr/>
        </p:nvSpPr>
        <p:spPr>
          <a:xfrm>
            <a:off x="1212301" y="5417847"/>
            <a:ext cx="705642" cy="369332"/>
          </a:xfrm>
          <a:prstGeom prst="rect">
            <a:avLst/>
          </a:prstGeom>
          <a:noFill/>
        </p:spPr>
        <p:txBody>
          <a:bodyPr wrap="none" rtlCol="0">
            <a:spAutoFit/>
          </a:bodyPr>
          <a:lstStyle/>
          <a:p>
            <a:r>
              <a:rPr lang="en-GB" dirty="0">
                <a:solidFill>
                  <a:srgbClr val="00B0F0"/>
                </a:solidFill>
              </a:rPr>
              <a:t>Z-line</a:t>
            </a:r>
          </a:p>
        </p:txBody>
      </p:sp>
      <p:sp>
        <p:nvSpPr>
          <p:cNvPr id="5" name="TextBox 4">
            <a:extLst>
              <a:ext uri="{FF2B5EF4-FFF2-40B4-BE49-F238E27FC236}">
                <a16:creationId xmlns:a16="http://schemas.microsoft.com/office/drawing/2014/main" id="{3167B158-E374-B6AE-74F5-E3B3FB47ABCD}"/>
              </a:ext>
            </a:extLst>
          </p:cNvPr>
          <p:cNvSpPr txBox="1"/>
          <p:nvPr/>
        </p:nvSpPr>
        <p:spPr>
          <a:xfrm>
            <a:off x="2672316" y="5616022"/>
            <a:ext cx="1036374" cy="369332"/>
          </a:xfrm>
          <a:prstGeom prst="rect">
            <a:avLst/>
          </a:prstGeom>
          <a:noFill/>
        </p:spPr>
        <p:txBody>
          <a:bodyPr wrap="none" rtlCol="0">
            <a:spAutoFit/>
          </a:bodyPr>
          <a:lstStyle/>
          <a:p>
            <a:r>
              <a:rPr lang="en-GB" dirty="0">
                <a:solidFill>
                  <a:srgbClr val="00B0F0"/>
                </a:solidFill>
              </a:rPr>
              <a:t>Myofibril</a:t>
            </a:r>
          </a:p>
        </p:txBody>
      </p:sp>
      <p:sp>
        <p:nvSpPr>
          <p:cNvPr id="6" name="TextBox 5">
            <a:extLst>
              <a:ext uri="{FF2B5EF4-FFF2-40B4-BE49-F238E27FC236}">
                <a16:creationId xmlns:a16="http://schemas.microsoft.com/office/drawing/2014/main" id="{DDA53B27-EBCD-7F60-BEFC-92A7D5A15AF9}"/>
              </a:ext>
            </a:extLst>
          </p:cNvPr>
          <p:cNvSpPr txBox="1"/>
          <p:nvPr/>
        </p:nvSpPr>
        <p:spPr>
          <a:xfrm>
            <a:off x="1482888" y="6087100"/>
            <a:ext cx="1189428" cy="369332"/>
          </a:xfrm>
          <a:prstGeom prst="rect">
            <a:avLst/>
          </a:prstGeom>
          <a:noFill/>
        </p:spPr>
        <p:txBody>
          <a:bodyPr wrap="none" rtlCol="0">
            <a:spAutoFit/>
          </a:bodyPr>
          <a:lstStyle/>
          <a:p>
            <a:r>
              <a:rPr lang="en-GB" dirty="0">
                <a:solidFill>
                  <a:srgbClr val="00B0F0"/>
                </a:solidFill>
              </a:rPr>
              <a:t>Sarcomere</a:t>
            </a:r>
          </a:p>
        </p:txBody>
      </p:sp>
      <p:sp>
        <p:nvSpPr>
          <p:cNvPr id="7" name="TextBox 6">
            <a:extLst>
              <a:ext uri="{FF2B5EF4-FFF2-40B4-BE49-F238E27FC236}">
                <a16:creationId xmlns:a16="http://schemas.microsoft.com/office/drawing/2014/main" id="{5B04E344-3588-32C1-5417-48B11AA75EEF}"/>
              </a:ext>
            </a:extLst>
          </p:cNvPr>
          <p:cNvSpPr txBox="1"/>
          <p:nvPr/>
        </p:nvSpPr>
        <p:spPr>
          <a:xfrm>
            <a:off x="6482862" y="644768"/>
            <a:ext cx="4332276" cy="923330"/>
          </a:xfrm>
          <a:prstGeom prst="rect">
            <a:avLst/>
          </a:prstGeom>
          <a:noFill/>
        </p:spPr>
        <p:txBody>
          <a:bodyPr wrap="none" rtlCol="0">
            <a:spAutoFit/>
          </a:bodyPr>
          <a:lstStyle/>
          <a:p>
            <a:r>
              <a:rPr lang="en-GB" dirty="0">
                <a:solidFill>
                  <a:srgbClr val="00B0F0"/>
                </a:solidFill>
              </a:rPr>
              <a:t>Glycogen can be broken down into glucose</a:t>
            </a:r>
          </a:p>
          <a:p>
            <a:endParaRPr lang="en-GB" dirty="0">
              <a:solidFill>
                <a:srgbClr val="00B0F0"/>
              </a:solidFill>
            </a:endParaRPr>
          </a:p>
          <a:p>
            <a:r>
              <a:rPr lang="en-GB" dirty="0">
                <a:solidFill>
                  <a:srgbClr val="00B0F0"/>
                </a:solidFill>
              </a:rPr>
              <a:t>Provide ATP for contraction of muscle fibres </a:t>
            </a:r>
          </a:p>
        </p:txBody>
      </p:sp>
      <p:sp>
        <p:nvSpPr>
          <p:cNvPr id="12" name="TextBox 11">
            <a:extLst>
              <a:ext uri="{FF2B5EF4-FFF2-40B4-BE49-F238E27FC236}">
                <a16:creationId xmlns:a16="http://schemas.microsoft.com/office/drawing/2014/main" id="{E3E6AA4F-A53A-AD97-C5D0-C14FE102675F}"/>
              </a:ext>
            </a:extLst>
          </p:cNvPr>
          <p:cNvSpPr txBox="1"/>
          <p:nvPr/>
        </p:nvSpPr>
        <p:spPr>
          <a:xfrm>
            <a:off x="6869723" y="3024498"/>
            <a:ext cx="3294492" cy="523220"/>
          </a:xfrm>
          <a:prstGeom prst="rect">
            <a:avLst/>
          </a:prstGeom>
          <a:noFill/>
        </p:spPr>
        <p:txBody>
          <a:bodyPr wrap="none" rtlCol="0">
            <a:spAutoFit/>
          </a:bodyPr>
          <a:lstStyle/>
          <a:p>
            <a:r>
              <a:rPr lang="en-GB" sz="2800" dirty="0">
                <a:solidFill>
                  <a:srgbClr val="00B0F0"/>
                </a:solidFill>
              </a:rPr>
              <a:t>35,000 / 42,000 = 0.8</a:t>
            </a:r>
          </a:p>
        </p:txBody>
      </p:sp>
      <p:sp>
        <p:nvSpPr>
          <p:cNvPr id="14" name="TextBox 13">
            <a:extLst>
              <a:ext uri="{FF2B5EF4-FFF2-40B4-BE49-F238E27FC236}">
                <a16:creationId xmlns:a16="http://schemas.microsoft.com/office/drawing/2014/main" id="{9A6C84AC-0CC6-E001-3082-4B4D7E03EA1A}"/>
              </a:ext>
            </a:extLst>
          </p:cNvPr>
          <p:cNvSpPr txBox="1"/>
          <p:nvPr/>
        </p:nvSpPr>
        <p:spPr>
          <a:xfrm>
            <a:off x="6858828" y="5699490"/>
            <a:ext cx="1582869" cy="369332"/>
          </a:xfrm>
          <a:prstGeom prst="rect">
            <a:avLst/>
          </a:prstGeom>
          <a:noFill/>
        </p:spPr>
        <p:txBody>
          <a:bodyPr wrap="none" rtlCol="0">
            <a:spAutoFit/>
          </a:bodyPr>
          <a:lstStyle/>
          <a:p>
            <a:r>
              <a:rPr lang="en-GB" dirty="0">
                <a:solidFill>
                  <a:srgbClr val="00B0F0"/>
                </a:solidFill>
              </a:rPr>
              <a:t>Stays the same</a:t>
            </a:r>
          </a:p>
        </p:txBody>
      </p:sp>
      <p:sp>
        <p:nvSpPr>
          <p:cNvPr id="15" name="TextBox 14">
            <a:extLst>
              <a:ext uri="{FF2B5EF4-FFF2-40B4-BE49-F238E27FC236}">
                <a16:creationId xmlns:a16="http://schemas.microsoft.com/office/drawing/2014/main" id="{46A895F7-1FAA-490E-E04C-8DE920377D52}"/>
              </a:ext>
            </a:extLst>
          </p:cNvPr>
          <p:cNvSpPr txBox="1"/>
          <p:nvPr/>
        </p:nvSpPr>
        <p:spPr>
          <a:xfrm>
            <a:off x="7843378" y="5953741"/>
            <a:ext cx="1890710" cy="369332"/>
          </a:xfrm>
          <a:prstGeom prst="rect">
            <a:avLst/>
          </a:prstGeom>
          <a:noFill/>
        </p:spPr>
        <p:txBody>
          <a:bodyPr wrap="none" rtlCol="0">
            <a:spAutoFit/>
          </a:bodyPr>
          <a:lstStyle/>
          <a:p>
            <a:r>
              <a:rPr lang="en-GB" dirty="0">
                <a:solidFill>
                  <a:srgbClr val="00B0F0"/>
                </a:solidFill>
              </a:rPr>
              <a:t>Shortens in length</a:t>
            </a:r>
          </a:p>
        </p:txBody>
      </p:sp>
      <p:sp>
        <p:nvSpPr>
          <p:cNvPr id="16" name="TextBox 15">
            <a:extLst>
              <a:ext uri="{FF2B5EF4-FFF2-40B4-BE49-F238E27FC236}">
                <a16:creationId xmlns:a16="http://schemas.microsoft.com/office/drawing/2014/main" id="{E679369B-669B-A965-36C1-5A3F61D2848D}"/>
              </a:ext>
            </a:extLst>
          </p:cNvPr>
          <p:cNvSpPr txBox="1"/>
          <p:nvPr/>
        </p:nvSpPr>
        <p:spPr>
          <a:xfrm>
            <a:off x="6981682" y="6188368"/>
            <a:ext cx="1890710" cy="369332"/>
          </a:xfrm>
          <a:prstGeom prst="rect">
            <a:avLst/>
          </a:prstGeom>
          <a:noFill/>
        </p:spPr>
        <p:txBody>
          <a:bodyPr wrap="none" rtlCol="0">
            <a:spAutoFit/>
          </a:bodyPr>
          <a:lstStyle/>
          <a:p>
            <a:r>
              <a:rPr lang="en-GB" dirty="0">
                <a:solidFill>
                  <a:srgbClr val="00B0F0"/>
                </a:solidFill>
              </a:rPr>
              <a:t>Shortens in length</a:t>
            </a:r>
          </a:p>
        </p:txBody>
      </p:sp>
      <p:pic>
        <p:nvPicPr>
          <p:cNvPr id="17" name="Picture 16">
            <a:extLst>
              <a:ext uri="{FF2B5EF4-FFF2-40B4-BE49-F238E27FC236}">
                <a16:creationId xmlns:a16="http://schemas.microsoft.com/office/drawing/2014/main" id="{2ED1FD70-C2B1-4C6B-A7A0-3124C1C474E4}"/>
              </a:ext>
            </a:extLst>
          </p:cNvPr>
          <p:cNvPicPr>
            <a:picLocks noChangeAspect="1"/>
          </p:cNvPicPr>
          <p:nvPr/>
        </p:nvPicPr>
        <p:blipFill>
          <a:blip r:embed="rId5"/>
          <a:stretch>
            <a:fillRect/>
          </a:stretch>
        </p:blipFill>
        <p:spPr>
          <a:xfrm>
            <a:off x="239780" y="64425"/>
            <a:ext cx="5182049" cy="4548010"/>
          </a:xfrm>
          <a:prstGeom prst="rect">
            <a:avLst/>
          </a:prstGeom>
        </p:spPr>
      </p:pic>
    </p:spTree>
    <p:extLst>
      <p:ext uri="{BB962C8B-B14F-4D97-AF65-F5344CB8AC3E}">
        <p14:creationId xmlns:p14="http://schemas.microsoft.com/office/powerpoint/2010/main" val="397969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additive="base">
                                        <p:cTn id="1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additive="base">
                                        <p:cTn id="3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calcmode="lin" valueType="num">
                                      <p:cBhvr additive="base">
                                        <p:cTn id="3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 calcmode="lin" valueType="num">
                                      <p:cBhvr additive="base">
                                        <p:cTn id="43"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4">
                                            <p:txEl>
                                              <p:pRg st="0" end="0"/>
                                            </p:txEl>
                                          </p:spTgt>
                                        </p:tgtEl>
                                        <p:attrNameLst>
                                          <p:attrName>style.visibility</p:attrName>
                                        </p:attrNameLst>
                                      </p:cBhvr>
                                      <p:to>
                                        <p:strVal val="visible"/>
                                      </p:to>
                                    </p:set>
                                    <p:anim calcmode="lin" valueType="num">
                                      <p:cBhvr additive="base">
                                        <p:cTn id="4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5">
                                            <p:txEl>
                                              <p:pRg st="0" end="0"/>
                                            </p:txEl>
                                          </p:spTgt>
                                        </p:tgtEl>
                                        <p:attrNameLst>
                                          <p:attrName>style.visibility</p:attrName>
                                        </p:attrNameLst>
                                      </p:cBhvr>
                                      <p:to>
                                        <p:strVal val="visible"/>
                                      </p:to>
                                    </p:set>
                                    <p:anim calcmode="lin" valueType="num">
                                      <p:cBhvr additive="base">
                                        <p:cTn id="5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D87B22F8-88B5-4E83-8086-FCA5F759F0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919" b="1868"/>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9263CA7-3B7D-4A21-A9EF-88AA84D159B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b="1" dirty="0">
                <a:solidFill>
                  <a:schemeClr val="bg1"/>
                </a:solidFill>
              </a:rPr>
              <a:t>WHITE BOARDS AT THE READY!!</a:t>
            </a:r>
            <a:endParaRPr lang="en-US" sz="3600" b="1">
              <a:solidFill>
                <a:schemeClr val="bg1"/>
              </a:solidFill>
              <a:cs typeface="Calibri Light"/>
            </a:endParaRPr>
          </a:p>
        </p:txBody>
      </p:sp>
    </p:spTree>
    <p:extLst>
      <p:ext uri="{BB962C8B-B14F-4D97-AF65-F5344CB8AC3E}">
        <p14:creationId xmlns:p14="http://schemas.microsoft.com/office/powerpoint/2010/main" val="14471922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0D3E5-6CC2-4F18-8BFE-76143AC5A49E}"/>
              </a:ext>
            </a:extLst>
          </p:cNvPr>
          <p:cNvSpPr>
            <a:spLocks noGrp="1"/>
          </p:cNvSpPr>
          <p:nvPr>
            <p:ph type="title"/>
          </p:nvPr>
        </p:nvSpPr>
        <p:spPr>
          <a:xfrm>
            <a:off x="228600" y="321583"/>
            <a:ext cx="10515600" cy="1325563"/>
          </a:xfrm>
        </p:spPr>
        <p:txBody>
          <a:bodyPr>
            <a:normAutofit/>
          </a:bodyPr>
          <a:lstStyle/>
          <a:p>
            <a:r>
              <a:rPr lang="en-GB" sz="6000" b="1" dirty="0">
                <a:solidFill>
                  <a:srgbClr val="FF0000"/>
                </a:solidFill>
              </a:rPr>
              <a:t>ROUND 1</a:t>
            </a:r>
          </a:p>
        </p:txBody>
      </p:sp>
      <p:sp>
        <p:nvSpPr>
          <p:cNvPr id="3" name="Content Placeholder 2">
            <a:extLst>
              <a:ext uri="{FF2B5EF4-FFF2-40B4-BE49-F238E27FC236}">
                <a16:creationId xmlns:a16="http://schemas.microsoft.com/office/drawing/2014/main" id="{A6324B21-5CDF-4980-9B29-6530BE5E3704}"/>
              </a:ext>
            </a:extLst>
          </p:cNvPr>
          <p:cNvSpPr>
            <a:spLocks noGrp="1"/>
          </p:cNvSpPr>
          <p:nvPr>
            <p:ph idx="1"/>
          </p:nvPr>
        </p:nvSpPr>
        <p:spPr>
          <a:xfrm>
            <a:off x="283029" y="1923597"/>
            <a:ext cx="11348357" cy="4351338"/>
          </a:xfrm>
        </p:spPr>
        <p:txBody>
          <a:bodyPr vert="horz" lIns="91440" tIns="45720" rIns="91440" bIns="45720" rtlCol="0" anchor="t">
            <a:normAutofit/>
          </a:bodyPr>
          <a:lstStyle/>
          <a:p>
            <a:pPr marL="0" indent="0">
              <a:buNone/>
            </a:pPr>
            <a:r>
              <a:rPr lang="en-GB" sz="4400" dirty="0">
                <a:solidFill>
                  <a:srgbClr val="FF0000"/>
                </a:solidFill>
              </a:rPr>
              <a:t>Name the ECG trace!</a:t>
            </a:r>
          </a:p>
          <a:p>
            <a:pPr marL="0" indent="0">
              <a:buNone/>
            </a:pPr>
            <a:endParaRPr lang="en-GB" sz="4400" dirty="0">
              <a:solidFill>
                <a:srgbClr val="FF0000"/>
              </a:solidFill>
            </a:endParaRPr>
          </a:p>
          <a:p>
            <a:pPr marL="0" indent="0">
              <a:buNone/>
            </a:pPr>
            <a:r>
              <a:rPr lang="en-GB" sz="4400" dirty="0">
                <a:solidFill>
                  <a:srgbClr val="FF0000"/>
                </a:solidFill>
              </a:rPr>
              <a:t>First two to write the </a:t>
            </a:r>
            <a:r>
              <a:rPr lang="en-GB" sz="4400" b="1" dirty="0">
                <a:solidFill>
                  <a:srgbClr val="FF0000"/>
                </a:solidFill>
              </a:rPr>
              <a:t>name </a:t>
            </a:r>
            <a:r>
              <a:rPr lang="en-GB" sz="4400" dirty="0">
                <a:solidFill>
                  <a:srgbClr val="FF0000"/>
                </a:solidFill>
              </a:rPr>
              <a:t>and hold it up high win a point</a:t>
            </a:r>
            <a:endParaRPr lang="en-GB" sz="4400" dirty="0">
              <a:solidFill>
                <a:srgbClr val="FF0000"/>
              </a:solidFill>
              <a:cs typeface="Calibri"/>
            </a:endParaRPr>
          </a:p>
        </p:txBody>
      </p:sp>
    </p:spTree>
    <p:extLst>
      <p:ext uri="{BB962C8B-B14F-4D97-AF65-F5344CB8AC3E}">
        <p14:creationId xmlns:p14="http://schemas.microsoft.com/office/powerpoint/2010/main" val="17889556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FE676-A1FA-425B-BBE9-F3B5D364BCDC}"/>
              </a:ext>
            </a:extLst>
          </p:cNvPr>
          <p:cNvPicPr>
            <a:picLocks noChangeAspect="1"/>
          </p:cNvPicPr>
          <p:nvPr/>
        </p:nvPicPr>
        <p:blipFill rotWithShape="1">
          <a:blip r:embed="rId2"/>
          <a:srcRect l="49894" t="39696" r="11800" b="36574"/>
          <a:stretch/>
        </p:blipFill>
        <p:spPr>
          <a:xfrm>
            <a:off x="1491341" y="1202874"/>
            <a:ext cx="9502326" cy="3924298"/>
          </a:xfrm>
          <a:prstGeom prst="rect">
            <a:avLst/>
          </a:prstGeom>
        </p:spPr>
      </p:pic>
      <p:sp>
        <p:nvSpPr>
          <p:cNvPr id="2" name="Rectangle 1">
            <a:extLst>
              <a:ext uri="{FF2B5EF4-FFF2-40B4-BE49-F238E27FC236}">
                <a16:creationId xmlns:a16="http://schemas.microsoft.com/office/drawing/2014/main" id="{E9BC73EF-0E12-453C-AADC-C895A0D289D3}"/>
              </a:ext>
            </a:extLst>
          </p:cNvPr>
          <p:cNvSpPr/>
          <p:nvPr/>
        </p:nvSpPr>
        <p:spPr>
          <a:xfrm>
            <a:off x="4381500" y="1034143"/>
            <a:ext cx="3151414" cy="859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7B8ECB51-1A1D-4716-9DD3-A1D85214EE9E}"/>
              </a:ext>
            </a:extLst>
          </p:cNvPr>
          <p:cNvSpPr/>
          <p:nvPr/>
        </p:nvSpPr>
        <p:spPr>
          <a:xfrm>
            <a:off x="1926770" y="4283532"/>
            <a:ext cx="8240487" cy="680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5661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ppt_x"/>
                                          </p:val>
                                        </p:tav>
                                      </p:tavLst>
                                    </p:anim>
                                    <p:anim calcmode="lin" valueType="num">
                                      <p:cBhvr additive="base">
                                        <p:cTn id="11" dur="500"/>
                                        <p:tgtEl>
                                          <p:spTgt spid="4"/>
                                        </p:tgtEl>
                                        <p:attrNameLst>
                                          <p:attrName>ppt_y</p:attrName>
                                        </p:attrNameLst>
                                      </p:cBhvr>
                                      <p:tavLst>
                                        <p:tav tm="0">
                                          <p:val>
                                            <p:strVal val="ppt_y"/>
                                          </p:val>
                                        </p:tav>
                                        <p:tav tm="100000">
                                          <p:val>
                                            <p:strVal val="1+ppt_h/2"/>
                                          </p:val>
                                        </p:tav>
                                      </p:tavLst>
                                    </p:anim>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FE676-A1FA-425B-BBE9-F3B5D364BCDC}"/>
              </a:ext>
            </a:extLst>
          </p:cNvPr>
          <p:cNvPicPr>
            <a:picLocks noChangeAspect="1"/>
          </p:cNvPicPr>
          <p:nvPr/>
        </p:nvPicPr>
        <p:blipFill rotWithShape="1">
          <a:blip r:embed="rId2"/>
          <a:srcRect l="48889" t="65331" r="12222" b="10859"/>
          <a:stretch/>
        </p:blipFill>
        <p:spPr>
          <a:xfrm>
            <a:off x="97971" y="702127"/>
            <a:ext cx="11814803" cy="4822373"/>
          </a:xfrm>
          <a:prstGeom prst="rect">
            <a:avLst/>
          </a:prstGeom>
        </p:spPr>
      </p:pic>
      <p:sp>
        <p:nvSpPr>
          <p:cNvPr id="4" name="Rectangle 3">
            <a:extLst>
              <a:ext uri="{FF2B5EF4-FFF2-40B4-BE49-F238E27FC236}">
                <a16:creationId xmlns:a16="http://schemas.microsoft.com/office/drawing/2014/main" id="{516A23DD-62AE-4DAB-9DD4-0A3C44C590D4}"/>
              </a:ext>
            </a:extLst>
          </p:cNvPr>
          <p:cNvSpPr/>
          <p:nvPr/>
        </p:nvSpPr>
        <p:spPr>
          <a:xfrm>
            <a:off x="3265713" y="827314"/>
            <a:ext cx="5339443" cy="859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6847780F-991E-472C-8B81-E00B2D5BA1F9}"/>
              </a:ext>
            </a:extLst>
          </p:cNvPr>
          <p:cNvSpPr/>
          <p:nvPr/>
        </p:nvSpPr>
        <p:spPr>
          <a:xfrm>
            <a:off x="1248669" y="4746174"/>
            <a:ext cx="9694661" cy="680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5184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1+ppt_h/2"/>
                                          </p:val>
                                        </p:tav>
                                      </p:tavLst>
                                    </p:anim>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FE676-A1FA-425B-BBE9-F3B5D364BCDC}"/>
              </a:ext>
            </a:extLst>
          </p:cNvPr>
          <p:cNvPicPr>
            <a:picLocks noChangeAspect="1"/>
          </p:cNvPicPr>
          <p:nvPr/>
        </p:nvPicPr>
        <p:blipFill rotWithShape="1">
          <a:blip r:embed="rId2"/>
          <a:srcRect l="9418" t="39299" r="52592" b="36892"/>
          <a:stretch/>
        </p:blipFill>
        <p:spPr>
          <a:xfrm>
            <a:off x="-38100" y="429986"/>
            <a:ext cx="11945366" cy="4991100"/>
          </a:xfrm>
          <a:prstGeom prst="rect">
            <a:avLst/>
          </a:prstGeom>
        </p:spPr>
      </p:pic>
      <p:sp>
        <p:nvSpPr>
          <p:cNvPr id="3" name="Rectangle 2">
            <a:extLst>
              <a:ext uri="{FF2B5EF4-FFF2-40B4-BE49-F238E27FC236}">
                <a16:creationId xmlns:a16="http://schemas.microsoft.com/office/drawing/2014/main" id="{54D45586-D34E-4AEF-A10C-1D44A7530946}"/>
              </a:ext>
            </a:extLst>
          </p:cNvPr>
          <p:cNvSpPr/>
          <p:nvPr/>
        </p:nvSpPr>
        <p:spPr>
          <a:xfrm>
            <a:off x="4358876" y="429986"/>
            <a:ext cx="3151414" cy="859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75C99212-12F1-4164-8ECE-935A601C5530}"/>
              </a:ext>
            </a:extLst>
          </p:cNvPr>
          <p:cNvSpPr/>
          <p:nvPr/>
        </p:nvSpPr>
        <p:spPr>
          <a:xfrm>
            <a:off x="903512" y="4452261"/>
            <a:ext cx="10297888" cy="680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32324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ppt_x"/>
                                          </p:val>
                                        </p:tav>
                                      </p:tavLst>
                                    </p:anim>
                                    <p:anim calcmode="lin" valueType="num">
                                      <p:cBhvr additive="base">
                                        <p:cTn id="11" dur="500"/>
                                        <p:tgtEl>
                                          <p:spTgt spid="4"/>
                                        </p:tgtEl>
                                        <p:attrNameLst>
                                          <p:attrName>ppt_y</p:attrName>
                                        </p:attrNameLst>
                                      </p:cBhvr>
                                      <p:tavLst>
                                        <p:tav tm="0">
                                          <p:val>
                                            <p:strVal val="ppt_y"/>
                                          </p:val>
                                        </p:tav>
                                        <p:tav tm="100000">
                                          <p:val>
                                            <p:strVal val="1+ppt_h/2"/>
                                          </p:val>
                                        </p:tav>
                                      </p:tavLst>
                                    </p:anim>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FE676-A1FA-425B-BBE9-F3B5D364BCDC}"/>
              </a:ext>
            </a:extLst>
          </p:cNvPr>
          <p:cNvPicPr>
            <a:picLocks noChangeAspect="1"/>
          </p:cNvPicPr>
          <p:nvPr/>
        </p:nvPicPr>
        <p:blipFill rotWithShape="1">
          <a:blip r:embed="rId2"/>
          <a:srcRect l="50106" t="12949" r="13387" b="63003"/>
          <a:stretch/>
        </p:blipFill>
        <p:spPr>
          <a:xfrm>
            <a:off x="538843" y="756557"/>
            <a:ext cx="10994038" cy="4827814"/>
          </a:xfrm>
          <a:prstGeom prst="rect">
            <a:avLst/>
          </a:prstGeom>
        </p:spPr>
      </p:pic>
      <p:sp>
        <p:nvSpPr>
          <p:cNvPr id="3" name="Rectangle 2">
            <a:extLst>
              <a:ext uri="{FF2B5EF4-FFF2-40B4-BE49-F238E27FC236}">
                <a16:creationId xmlns:a16="http://schemas.microsoft.com/office/drawing/2014/main" id="{1A9B79EC-6209-4114-AE65-6D9F898260CE}"/>
              </a:ext>
            </a:extLst>
          </p:cNvPr>
          <p:cNvSpPr/>
          <p:nvPr/>
        </p:nvSpPr>
        <p:spPr>
          <a:xfrm>
            <a:off x="4370614" y="756557"/>
            <a:ext cx="3151414" cy="859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5979A7E8-B63F-43D6-8886-F054CCF9939C}"/>
              </a:ext>
            </a:extLst>
          </p:cNvPr>
          <p:cNvSpPr/>
          <p:nvPr/>
        </p:nvSpPr>
        <p:spPr>
          <a:xfrm>
            <a:off x="1872341" y="4680860"/>
            <a:ext cx="8240487" cy="680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38972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ppt_x"/>
                                          </p:val>
                                        </p:tav>
                                      </p:tavLst>
                                    </p:anim>
                                    <p:anim calcmode="lin" valueType="num">
                                      <p:cBhvr additive="base">
                                        <p:cTn id="11" dur="500"/>
                                        <p:tgtEl>
                                          <p:spTgt spid="4"/>
                                        </p:tgtEl>
                                        <p:attrNameLst>
                                          <p:attrName>ppt_y</p:attrName>
                                        </p:attrNameLst>
                                      </p:cBhvr>
                                      <p:tavLst>
                                        <p:tav tm="0">
                                          <p:val>
                                            <p:strVal val="ppt_y"/>
                                          </p:val>
                                        </p:tav>
                                        <p:tav tm="100000">
                                          <p:val>
                                            <p:strVal val="1+ppt_h/2"/>
                                          </p:val>
                                        </p:tav>
                                      </p:tavLst>
                                    </p:anim>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FE676-A1FA-425B-BBE9-F3B5D364BCDC}"/>
              </a:ext>
            </a:extLst>
          </p:cNvPr>
          <p:cNvPicPr>
            <a:picLocks noChangeAspect="1"/>
          </p:cNvPicPr>
          <p:nvPr/>
        </p:nvPicPr>
        <p:blipFill rotWithShape="1">
          <a:blip r:embed="rId2"/>
          <a:srcRect l="9013" t="64617" r="52328" b="9074"/>
          <a:stretch/>
        </p:blipFill>
        <p:spPr>
          <a:xfrm>
            <a:off x="181430" y="691243"/>
            <a:ext cx="11480869" cy="5208814"/>
          </a:xfrm>
          <a:prstGeom prst="rect">
            <a:avLst/>
          </a:prstGeom>
        </p:spPr>
      </p:pic>
      <p:sp>
        <p:nvSpPr>
          <p:cNvPr id="3" name="Rectangle 2">
            <a:extLst>
              <a:ext uri="{FF2B5EF4-FFF2-40B4-BE49-F238E27FC236}">
                <a16:creationId xmlns:a16="http://schemas.microsoft.com/office/drawing/2014/main" id="{14E413CF-E8BE-45BD-AFC4-F0FA1E07C6B4}"/>
              </a:ext>
            </a:extLst>
          </p:cNvPr>
          <p:cNvSpPr/>
          <p:nvPr/>
        </p:nvSpPr>
        <p:spPr>
          <a:xfrm>
            <a:off x="3815442" y="843643"/>
            <a:ext cx="4376057" cy="859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FCCE39C1-606F-4DA4-B48D-E7B3F089AFB5}"/>
              </a:ext>
            </a:extLst>
          </p:cNvPr>
          <p:cNvSpPr/>
          <p:nvPr/>
        </p:nvSpPr>
        <p:spPr>
          <a:xfrm>
            <a:off x="1333499" y="4762503"/>
            <a:ext cx="9448801" cy="6803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1295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4"/>
                                        </p:tgtEl>
                                        <p:attrNameLst>
                                          <p:attrName>ppt_x</p:attrName>
                                        </p:attrNameLst>
                                      </p:cBhvr>
                                      <p:tavLst>
                                        <p:tav tm="0">
                                          <p:val>
                                            <p:strVal val="ppt_x"/>
                                          </p:val>
                                        </p:tav>
                                        <p:tav tm="100000">
                                          <p:val>
                                            <p:strVal val="ppt_x"/>
                                          </p:val>
                                        </p:tav>
                                      </p:tavLst>
                                    </p:anim>
                                    <p:anim calcmode="lin" valueType="num">
                                      <p:cBhvr additive="base">
                                        <p:cTn id="11" dur="500"/>
                                        <p:tgtEl>
                                          <p:spTgt spid="4"/>
                                        </p:tgtEl>
                                        <p:attrNameLst>
                                          <p:attrName>ppt_y</p:attrName>
                                        </p:attrNameLst>
                                      </p:cBhvr>
                                      <p:tavLst>
                                        <p:tav tm="0">
                                          <p:val>
                                            <p:strVal val="ppt_y"/>
                                          </p:val>
                                        </p:tav>
                                        <p:tav tm="100000">
                                          <p:val>
                                            <p:strVal val="1+ppt_h/2"/>
                                          </p:val>
                                        </p:tav>
                                      </p:tavLst>
                                    </p:anim>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BE908C7-53AF-44EC-8E7F-C15A808D973C}"/>
              </a:ext>
            </a:extLst>
          </p:cNvPr>
          <p:cNvSpPr txBox="1"/>
          <p:nvPr/>
        </p:nvSpPr>
        <p:spPr>
          <a:xfrm>
            <a:off x="4307982" y="567583"/>
            <a:ext cx="3128742" cy="584775"/>
          </a:xfrm>
          <a:prstGeom prst="rect">
            <a:avLst/>
          </a:prstGeom>
          <a:noFill/>
        </p:spPr>
        <p:txBody>
          <a:bodyPr wrap="none" rtlCol="0">
            <a:spAutoFit/>
          </a:bodyPr>
          <a:lstStyle/>
          <a:p>
            <a:r>
              <a:rPr lang="en-GB" sz="3200" dirty="0"/>
              <a:t>Ectopic heartbeat</a:t>
            </a:r>
          </a:p>
        </p:txBody>
      </p:sp>
      <p:sp>
        <p:nvSpPr>
          <p:cNvPr id="3" name="Rectangle 2">
            <a:extLst>
              <a:ext uri="{FF2B5EF4-FFF2-40B4-BE49-F238E27FC236}">
                <a16:creationId xmlns:a16="http://schemas.microsoft.com/office/drawing/2014/main" id="{54D45586-D34E-4AEF-A10C-1D44A7530946}"/>
              </a:ext>
            </a:extLst>
          </p:cNvPr>
          <p:cNvSpPr/>
          <p:nvPr/>
        </p:nvSpPr>
        <p:spPr>
          <a:xfrm>
            <a:off x="4358876" y="429986"/>
            <a:ext cx="3151414" cy="859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7">
            <a:extLst>
              <a:ext uri="{FF2B5EF4-FFF2-40B4-BE49-F238E27FC236}">
                <a16:creationId xmlns:a16="http://schemas.microsoft.com/office/drawing/2014/main" id="{9B5397FB-B400-4108-8454-44B2E252084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33393"/>
          <a:stretch/>
        </p:blipFill>
        <p:spPr>
          <a:xfrm>
            <a:off x="1213546" y="1730733"/>
            <a:ext cx="10081553" cy="2763994"/>
          </a:xfrm>
          <a:noFill/>
          <a:ln/>
        </p:spPr>
      </p:pic>
    </p:spTree>
    <p:extLst>
      <p:ext uri="{BB962C8B-B14F-4D97-AF65-F5344CB8AC3E}">
        <p14:creationId xmlns:p14="http://schemas.microsoft.com/office/powerpoint/2010/main" val="10187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0D3E5-6CC2-4F18-8BFE-76143AC5A49E}"/>
              </a:ext>
            </a:extLst>
          </p:cNvPr>
          <p:cNvSpPr>
            <a:spLocks noGrp="1"/>
          </p:cNvSpPr>
          <p:nvPr>
            <p:ph type="title"/>
          </p:nvPr>
        </p:nvSpPr>
        <p:spPr>
          <a:xfrm>
            <a:off x="228600" y="321583"/>
            <a:ext cx="10515600" cy="1325563"/>
          </a:xfrm>
        </p:spPr>
        <p:txBody>
          <a:bodyPr>
            <a:normAutofit/>
          </a:bodyPr>
          <a:lstStyle/>
          <a:p>
            <a:r>
              <a:rPr lang="en-GB" sz="6000" b="1" dirty="0">
                <a:solidFill>
                  <a:srgbClr val="FF0000"/>
                </a:solidFill>
              </a:rPr>
              <a:t>ROUND 2</a:t>
            </a:r>
          </a:p>
        </p:txBody>
      </p:sp>
      <p:sp>
        <p:nvSpPr>
          <p:cNvPr id="3" name="Content Placeholder 2">
            <a:extLst>
              <a:ext uri="{FF2B5EF4-FFF2-40B4-BE49-F238E27FC236}">
                <a16:creationId xmlns:a16="http://schemas.microsoft.com/office/drawing/2014/main" id="{A6324B21-5CDF-4980-9B29-6530BE5E3704}"/>
              </a:ext>
            </a:extLst>
          </p:cNvPr>
          <p:cNvSpPr>
            <a:spLocks noGrp="1"/>
          </p:cNvSpPr>
          <p:nvPr>
            <p:ph idx="1"/>
          </p:nvPr>
        </p:nvSpPr>
        <p:spPr>
          <a:xfrm>
            <a:off x="283029" y="1923597"/>
            <a:ext cx="11348357" cy="4351338"/>
          </a:xfrm>
        </p:spPr>
        <p:txBody>
          <a:bodyPr vert="horz" lIns="91440" tIns="45720" rIns="91440" bIns="45720" rtlCol="0" anchor="t">
            <a:normAutofit/>
          </a:bodyPr>
          <a:lstStyle/>
          <a:p>
            <a:pPr marL="0" indent="0">
              <a:buNone/>
            </a:pPr>
            <a:r>
              <a:rPr lang="en-GB" sz="4400" dirty="0">
                <a:solidFill>
                  <a:srgbClr val="FF0000"/>
                </a:solidFill>
              </a:rPr>
              <a:t>Draw the ECG trace!</a:t>
            </a:r>
          </a:p>
          <a:p>
            <a:pPr marL="0" indent="0">
              <a:buNone/>
            </a:pPr>
            <a:endParaRPr lang="en-GB" sz="4400" dirty="0">
              <a:solidFill>
                <a:srgbClr val="FF0000"/>
              </a:solidFill>
            </a:endParaRPr>
          </a:p>
          <a:p>
            <a:pPr marL="0" indent="0">
              <a:buNone/>
            </a:pPr>
            <a:r>
              <a:rPr lang="en-GB" sz="4400" dirty="0">
                <a:solidFill>
                  <a:srgbClr val="FF0000"/>
                </a:solidFill>
              </a:rPr>
              <a:t>First two to </a:t>
            </a:r>
            <a:r>
              <a:rPr lang="en-GB" sz="4400" b="1" dirty="0">
                <a:solidFill>
                  <a:srgbClr val="FF0000"/>
                </a:solidFill>
              </a:rPr>
              <a:t>draw </a:t>
            </a:r>
            <a:r>
              <a:rPr lang="en-GB" sz="4400" dirty="0">
                <a:solidFill>
                  <a:srgbClr val="FF0000"/>
                </a:solidFill>
              </a:rPr>
              <a:t>the ECG and hold it up high wins a point</a:t>
            </a:r>
          </a:p>
        </p:txBody>
      </p:sp>
    </p:spTree>
    <p:extLst>
      <p:ext uri="{BB962C8B-B14F-4D97-AF65-F5344CB8AC3E}">
        <p14:creationId xmlns:p14="http://schemas.microsoft.com/office/powerpoint/2010/main" val="40723764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C3552-DE54-EDA6-E4DA-ADC502372DE1}"/>
              </a:ext>
            </a:extLst>
          </p:cNvPr>
          <p:cNvSpPr>
            <a:spLocks noGrp="1"/>
          </p:cNvSpPr>
          <p:nvPr>
            <p:ph type="title"/>
          </p:nvPr>
        </p:nvSpPr>
        <p:spPr>
          <a:xfrm>
            <a:off x="46108" y="-392021"/>
            <a:ext cx="10515600" cy="1325563"/>
          </a:xfrm>
        </p:spPr>
        <p:txBody>
          <a:bodyPr>
            <a:normAutofit/>
          </a:bodyPr>
          <a:lstStyle/>
          <a:p>
            <a:r>
              <a:rPr lang="en-GB" sz="3200" b="1" u="sng" dirty="0"/>
              <a:t>Knowledge retrieval question</a:t>
            </a:r>
            <a:endParaRPr lang="en-US" dirty="0"/>
          </a:p>
        </p:txBody>
      </p:sp>
      <p:pic>
        <p:nvPicPr>
          <p:cNvPr id="8" name="Picture 7">
            <a:extLst>
              <a:ext uri="{FF2B5EF4-FFF2-40B4-BE49-F238E27FC236}">
                <a16:creationId xmlns:a16="http://schemas.microsoft.com/office/drawing/2014/main" id="{300FFA03-D476-8DDE-2B21-D172BE2C6678}"/>
              </a:ext>
            </a:extLst>
          </p:cNvPr>
          <p:cNvPicPr>
            <a:picLocks noChangeAspect="1"/>
          </p:cNvPicPr>
          <p:nvPr/>
        </p:nvPicPr>
        <p:blipFill>
          <a:blip r:embed="rId2"/>
          <a:stretch>
            <a:fillRect/>
          </a:stretch>
        </p:blipFill>
        <p:spPr>
          <a:xfrm>
            <a:off x="238260" y="631064"/>
            <a:ext cx="8757634" cy="6028857"/>
          </a:xfrm>
          <a:prstGeom prst="rect">
            <a:avLst/>
          </a:prstGeom>
        </p:spPr>
      </p:pic>
    </p:spTree>
    <p:extLst>
      <p:ext uri="{BB962C8B-B14F-4D97-AF65-F5344CB8AC3E}">
        <p14:creationId xmlns:p14="http://schemas.microsoft.com/office/powerpoint/2010/main" val="134608582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FE676-A1FA-425B-BBE9-F3B5D364BCDC}"/>
              </a:ext>
            </a:extLst>
          </p:cNvPr>
          <p:cNvPicPr>
            <a:picLocks noChangeAspect="1"/>
          </p:cNvPicPr>
          <p:nvPr/>
        </p:nvPicPr>
        <p:blipFill rotWithShape="1">
          <a:blip r:embed="rId2"/>
          <a:srcRect l="48889" t="65331" r="12222" b="10859"/>
          <a:stretch/>
        </p:blipFill>
        <p:spPr>
          <a:xfrm>
            <a:off x="97971" y="702127"/>
            <a:ext cx="11814803" cy="4822373"/>
          </a:xfrm>
          <a:prstGeom prst="rect">
            <a:avLst/>
          </a:prstGeom>
        </p:spPr>
      </p:pic>
      <p:sp>
        <p:nvSpPr>
          <p:cNvPr id="3" name="Rectangle 2">
            <a:extLst>
              <a:ext uri="{FF2B5EF4-FFF2-40B4-BE49-F238E27FC236}">
                <a16:creationId xmlns:a16="http://schemas.microsoft.com/office/drawing/2014/main" id="{8467F3DA-3155-460D-9F17-4015CE2814F3}"/>
              </a:ext>
            </a:extLst>
          </p:cNvPr>
          <p:cNvSpPr/>
          <p:nvPr/>
        </p:nvSpPr>
        <p:spPr>
          <a:xfrm>
            <a:off x="625928" y="1785257"/>
            <a:ext cx="10940143" cy="39950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3647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866EA-5E19-4D99-BD96-4A5A831DC621}"/>
              </a:ext>
            </a:extLst>
          </p:cNvPr>
          <p:cNvSpPr>
            <a:spLocks noGrp="1"/>
          </p:cNvSpPr>
          <p:nvPr>
            <p:ph type="title"/>
          </p:nvPr>
        </p:nvSpPr>
        <p:spPr>
          <a:xfrm>
            <a:off x="200890" y="81107"/>
            <a:ext cx="11901055" cy="1325563"/>
          </a:xfrm>
        </p:spPr>
        <p:txBody>
          <a:bodyPr/>
          <a:lstStyle/>
          <a:p>
            <a:r>
              <a:rPr lang="en-GB" dirty="0"/>
              <a:t>A normal ECG with an arrow pointing at the P wave</a:t>
            </a:r>
          </a:p>
        </p:txBody>
      </p:sp>
      <p:pic>
        <p:nvPicPr>
          <p:cNvPr id="2050" name="Picture 2">
            <a:extLst>
              <a:ext uri="{FF2B5EF4-FFF2-40B4-BE49-F238E27FC236}">
                <a16:creationId xmlns:a16="http://schemas.microsoft.com/office/drawing/2014/main" id="{ED1E8AFB-3BC4-4E84-BCBF-AAF8150D5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6280" y="1236771"/>
            <a:ext cx="5467066" cy="50837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9C5E5FA-902B-491D-B990-E2385F864937}"/>
              </a:ext>
            </a:extLst>
          </p:cNvPr>
          <p:cNvSpPr/>
          <p:nvPr/>
        </p:nvSpPr>
        <p:spPr>
          <a:xfrm>
            <a:off x="3962400" y="3575957"/>
            <a:ext cx="794658" cy="1491343"/>
          </a:xfrm>
          <a:prstGeom prst="rect">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839C5CC8-83DB-42FF-9D7A-ACEF107326E0}"/>
              </a:ext>
            </a:extLst>
          </p:cNvPr>
          <p:cNvSpPr/>
          <p:nvPr/>
        </p:nvSpPr>
        <p:spPr>
          <a:xfrm>
            <a:off x="3091542" y="1173286"/>
            <a:ext cx="5584371" cy="5147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54284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FE676-A1FA-425B-BBE9-F3B5D364BCDC}"/>
              </a:ext>
            </a:extLst>
          </p:cNvPr>
          <p:cNvPicPr>
            <a:picLocks noChangeAspect="1"/>
          </p:cNvPicPr>
          <p:nvPr/>
        </p:nvPicPr>
        <p:blipFill rotWithShape="1">
          <a:blip r:embed="rId2"/>
          <a:srcRect l="9013" t="64617" r="52328" b="9074"/>
          <a:stretch/>
        </p:blipFill>
        <p:spPr>
          <a:xfrm>
            <a:off x="181430" y="691243"/>
            <a:ext cx="11480869" cy="5208814"/>
          </a:xfrm>
          <a:prstGeom prst="rect">
            <a:avLst/>
          </a:prstGeom>
        </p:spPr>
      </p:pic>
      <p:sp>
        <p:nvSpPr>
          <p:cNvPr id="3" name="Rectangle 2">
            <a:extLst>
              <a:ext uri="{FF2B5EF4-FFF2-40B4-BE49-F238E27FC236}">
                <a16:creationId xmlns:a16="http://schemas.microsoft.com/office/drawing/2014/main" id="{3729F525-FC82-4D0F-A065-BD78456EEED1}"/>
              </a:ext>
            </a:extLst>
          </p:cNvPr>
          <p:cNvSpPr/>
          <p:nvPr/>
        </p:nvSpPr>
        <p:spPr>
          <a:xfrm>
            <a:off x="413692" y="1779814"/>
            <a:ext cx="11016343" cy="449167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79036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866EA-5E19-4D99-BD96-4A5A831DC621}"/>
              </a:ext>
            </a:extLst>
          </p:cNvPr>
          <p:cNvSpPr>
            <a:spLocks noGrp="1"/>
          </p:cNvSpPr>
          <p:nvPr>
            <p:ph type="title"/>
          </p:nvPr>
        </p:nvSpPr>
        <p:spPr>
          <a:xfrm>
            <a:off x="311727" y="205798"/>
            <a:ext cx="11734800" cy="1325563"/>
          </a:xfrm>
        </p:spPr>
        <p:txBody>
          <a:bodyPr/>
          <a:lstStyle/>
          <a:p>
            <a:r>
              <a:rPr lang="en-GB" dirty="0"/>
              <a:t>A normal ECG with an arrow pointing at the T wave</a:t>
            </a:r>
          </a:p>
        </p:txBody>
      </p:sp>
      <p:pic>
        <p:nvPicPr>
          <p:cNvPr id="2050" name="Picture 2">
            <a:extLst>
              <a:ext uri="{FF2B5EF4-FFF2-40B4-BE49-F238E27FC236}">
                <a16:creationId xmlns:a16="http://schemas.microsoft.com/office/drawing/2014/main" id="{ED1E8AFB-3BC4-4E84-BCBF-AAF8150D54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6280" y="1236771"/>
            <a:ext cx="5467066" cy="50837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49C5E5FA-902B-491D-B990-E2385F864937}"/>
              </a:ext>
            </a:extLst>
          </p:cNvPr>
          <p:cNvSpPr/>
          <p:nvPr/>
        </p:nvSpPr>
        <p:spPr>
          <a:xfrm>
            <a:off x="6581898" y="3517570"/>
            <a:ext cx="794658" cy="1491343"/>
          </a:xfrm>
          <a:prstGeom prst="rect">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34850D35-89FB-4B74-80AD-893681C7AF14}"/>
              </a:ext>
            </a:extLst>
          </p:cNvPr>
          <p:cNvSpPr/>
          <p:nvPr/>
        </p:nvSpPr>
        <p:spPr>
          <a:xfrm>
            <a:off x="3091542" y="1173286"/>
            <a:ext cx="5584371" cy="514719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5366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0D3E5-6CC2-4F18-8BFE-76143AC5A49E}"/>
              </a:ext>
            </a:extLst>
          </p:cNvPr>
          <p:cNvSpPr>
            <a:spLocks noGrp="1"/>
          </p:cNvSpPr>
          <p:nvPr>
            <p:ph type="title"/>
          </p:nvPr>
        </p:nvSpPr>
        <p:spPr>
          <a:xfrm>
            <a:off x="228600" y="321583"/>
            <a:ext cx="10515600" cy="1325563"/>
          </a:xfrm>
        </p:spPr>
        <p:txBody>
          <a:bodyPr>
            <a:normAutofit/>
          </a:bodyPr>
          <a:lstStyle/>
          <a:p>
            <a:r>
              <a:rPr lang="en-GB" sz="6000" b="1" dirty="0">
                <a:solidFill>
                  <a:srgbClr val="FF0000"/>
                </a:solidFill>
              </a:rPr>
              <a:t>ROUND 3</a:t>
            </a:r>
          </a:p>
        </p:txBody>
      </p:sp>
      <p:sp>
        <p:nvSpPr>
          <p:cNvPr id="3" name="Content Placeholder 2">
            <a:extLst>
              <a:ext uri="{FF2B5EF4-FFF2-40B4-BE49-F238E27FC236}">
                <a16:creationId xmlns:a16="http://schemas.microsoft.com/office/drawing/2014/main" id="{A6324B21-5CDF-4980-9B29-6530BE5E3704}"/>
              </a:ext>
            </a:extLst>
          </p:cNvPr>
          <p:cNvSpPr>
            <a:spLocks noGrp="1"/>
          </p:cNvSpPr>
          <p:nvPr>
            <p:ph idx="1"/>
          </p:nvPr>
        </p:nvSpPr>
        <p:spPr>
          <a:xfrm>
            <a:off x="283029" y="1923597"/>
            <a:ext cx="11348357" cy="4351338"/>
          </a:xfrm>
        </p:spPr>
        <p:txBody>
          <a:bodyPr vert="horz" lIns="91440" tIns="45720" rIns="91440" bIns="45720" rtlCol="0" anchor="t">
            <a:normAutofit/>
          </a:bodyPr>
          <a:lstStyle/>
          <a:p>
            <a:pPr marL="0" indent="0">
              <a:buNone/>
            </a:pPr>
            <a:r>
              <a:rPr lang="en-GB" sz="4400" dirty="0">
                <a:solidFill>
                  <a:srgbClr val="FF0000"/>
                </a:solidFill>
              </a:rPr>
              <a:t>What does the following show?</a:t>
            </a:r>
          </a:p>
        </p:txBody>
      </p:sp>
    </p:spTree>
    <p:extLst>
      <p:ext uri="{BB962C8B-B14F-4D97-AF65-F5344CB8AC3E}">
        <p14:creationId xmlns:p14="http://schemas.microsoft.com/office/powerpoint/2010/main" val="319579618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595FC4-B03F-4810-8096-20230DCBD99D}"/>
              </a:ext>
            </a:extLst>
          </p:cNvPr>
          <p:cNvPicPr>
            <a:picLocks noChangeAspect="1"/>
          </p:cNvPicPr>
          <p:nvPr/>
        </p:nvPicPr>
        <p:blipFill rotWithShape="1">
          <a:blip r:embed="rId2"/>
          <a:srcRect l="55672" t="24604" r="2827" b="32474"/>
          <a:stretch/>
        </p:blipFill>
        <p:spPr>
          <a:xfrm>
            <a:off x="2714548" y="1224553"/>
            <a:ext cx="6929155" cy="4777535"/>
          </a:xfrm>
          <a:prstGeom prst="rect">
            <a:avLst/>
          </a:prstGeom>
        </p:spPr>
      </p:pic>
      <p:sp>
        <p:nvSpPr>
          <p:cNvPr id="2" name="Title 1">
            <a:extLst>
              <a:ext uri="{FF2B5EF4-FFF2-40B4-BE49-F238E27FC236}">
                <a16:creationId xmlns:a16="http://schemas.microsoft.com/office/drawing/2014/main" id="{AE4866EA-5E19-4D99-BD96-4A5A831DC621}"/>
              </a:ext>
            </a:extLst>
          </p:cNvPr>
          <p:cNvSpPr>
            <a:spLocks noGrp="1"/>
          </p:cNvSpPr>
          <p:nvPr>
            <p:ph type="title"/>
          </p:nvPr>
        </p:nvSpPr>
        <p:spPr>
          <a:xfrm>
            <a:off x="311727" y="205798"/>
            <a:ext cx="11734800" cy="1325563"/>
          </a:xfrm>
        </p:spPr>
        <p:txBody>
          <a:bodyPr/>
          <a:lstStyle/>
          <a:p>
            <a:pPr algn="ctr"/>
            <a:r>
              <a:rPr lang="en-GB" dirty="0"/>
              <a:t>diastole</a:t>
            </a:r>
          </a:p>
        </p:txBody>
      </p:sp>
      <p:sp>
        <p:nvSpPr>
          <p:cNvPr id="5" name="Rectangle 4">
            <a:extLst>
              <a:ext uri="{FF2B5EF4-FFF2-40B4-BE49-F238E27FC236}">
                <a16:creationId xmlns:a16="http://schemas.microsoft.com/office/drawing/2014/main" id="{34850D35-89FB-4B74-80AD-893681C7AF14}"/>
              </a:ext>
            </a:extLst>
          </p:cNvPr>
          <p:cNvSpPr/>
          <p:nvPr/>
        </p:nvSpPr>
        <p:spPr>
          <a:xfrm>
            <a:off x="400037" y="62164"/>
            <a:ext cx="11558176" cy="1119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18210BC1-B89D-40C2-9ED0-80F4BDC4B962}"/>
              </a:ext>
            </a:extLst>
          </p:cNvPr>
          <p:cNvSpPr/>
          <p:nvPr/>
        </p:nvSpPr>
        <p:spPr>
          <a:xfrm>
            <a:off x="4121239" y="2987899"/>
            <a:ext cx="734096" cy="508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Down 6">
            <a:extLst>
              <a:ext uri="{FF2B5EF4-FFF2-40B4-BE49-F238E27FC236}">
                <a16:creationId xmlns:a16="http://schemas.microsoft.com/office/drawing/2014/main" id="{74EE1319-9C0A-4D2A-8623-F99512A30145}"/>
              </a:ext>
            </a:extLst>
          </p:cNvPr>
          <p:cNvSpPr/>
          <p:nvPr/>
        </p:nvSpPr>
        <p:spPr>
          <a:xfrm rot="10800000">
            <a:off x="7454133" y="6002088"/>
            <a:ext cx="579550" cy="7694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9365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866EA-5E19-4D99-BD96-4A5A831DC621}"/>
              </a:ext>
            </a:extLst>
          </p:cNvPr>
          <p:cNvSpPr>
            <a:spLocks noGrp="1"/>
          </p:cNvSpPr>
          <p:nvPr>
            <p:ph type="title"/>
          </p:nvPr>
        </p:nvSpPr>
        <p:spPr>
          <a:xfrm>
            <a:off x="311727" y="205798"/>
            <a:ext cx="11734800" cy="1325563"/>
          </a:xfrm>
        </p:spPr>
        <p:txBody>
          <a:bodyPr/>
          <a:lstStyle/>
          <a:p>
            <a:pPr algn="ctr"/>
            <a:r>
              <a:rPr lang="en-GB" dirty="0"/>
              <a:t>Stroke volume</a:t>
            </a:r>
          </a:p>
        </p:txBody>
      </p:sp>
      <p:sp>
        <p:nvSpPr>
          <p:cNvPr id="5" name="Rectangle 4">
            <a:extLst>
              <a:ext uri="{FF2B5EF4-FFF2-40B4-BE49-F238E27FC236}">
                <a16:creationId xmlns:a16="http://schemas.microsoft.com/office/drawing/2014/main" id="{34850D35-89FB-4B74-80AD-893681C7AF14}"/>
              </a:ext>
            </a:extLst>
          </p:cNvPr>
          <p:cNvSpPr/>
          <p:nvPr/>
        </p:nvSpPr>
        <p:spPr>
          <a:xfrm>
            <a:off x="311727" y="309002"/>
            <a:ext cx="11558176" cy="1119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9DDCA767-5948-44BE-A818-82105F137AC4}"/>
              </a:ext>
            </a:extLst>
          </p:cNvPr>
          <p:cNvPicPr>
            <a:picLocks noChangeAspect="1"/>
          </p:cNvPicPr>
          <p:nvPr/>
        </p:nvPicPr>
        <p:blipFill rotWithShape="1">
          <a:blip r:embed="rId2"/>
          <a:srcRect b="2555"/>
          <a:stretch/>
        </p:blipFill>
        <p:spPr>
          <a:xfrm>
            <a:off x="2286888" y="1474014"/>
            <a:ext cx="7306644" cy="5178188"/>
          </a:xfrm>
          <a:prstGeom prst="rect">
            <a:avLst/>
          </a:prstGeom>
        </p:spPr>
      </p:pic>
      <p:sp>
        <p:nvSpPr>
          <p:cNvPr id="3" name="Rectangle 2">
            <a:extLst>
              <a:ext uri="{FF2B5EF4-FFF2-40B4-BE49-F238E27FC236}">
                <a16:creationId xmlns:a16="http://schemas.microsoft.com/office/drawing/2014/main" id="{18210BC1-B89D-40C2-9ED0-80F4BDC4B962}"/>
              </a:ext>
            </a:extLst>
          </p:cNvPr>
          <p:cNvSpPr/>
          <p:nvPr/>
        </p:nvSpPr>
        <p:spPr>
          <a:xfrm>
            <a:off x="4121239" y="2987899"/>
            <a:ext cx="734096" cy="508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Down 6">
            <a:extLst>
              <a:ext uri="{FF2B5EF4-FFF2-40B4-BE49-F238E27FC236}">
                <a16:creationId xmlns:a16="http://schemas.microsoft.com/office/drawing/2014/main" id="{74EE1319-9C0A-4D2A-8623-F99512A30145}"/>
              </a:ext>
            </a:extLst>
          </p:cNvPr>
          <p:cNvSpPr/>
          <p:nvPr/>
        </p:nvSpPr>
        <p:spPr>
          <a:xfrm rot="4166223">
            <a:off x="5650434" y="1833453"/>
            <a:ext cx="579550" cy="201554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14138EF1-E187-4444-AC84-A6C8DFF21F11}"/>
              </a:ext>
            </a:extLst>
          </p:cNvPr>
          <p:cNvSpPr txBox="1"/>
          <p:nvPr/>
        </p:nvSpPr>
        <p:spPr>
          <a:xfrm>
            <a:off x="6875202" y="1970048"/>
            <a:ext cx="445956" cy="769441"/>
          </a:xfrm>
          <a:prstGeom prst="rect">
            <a:avLst/>
          </a:prstGeom>
          <a:noFill/>
        </p:spPr>
        <p:txBody>
          <a:bodyPr wrap="none" rtlCol="0">
            <a:spAutoFit/>
          </a:bodyPr>
          <a:lstStyle/>
          <a:p>
            <a:r>
              <a:rPr lang="en-GB" sz="4400" b="1" dirty="0">
                <a:solidFill>
                  <a:srgbClr val="0070C0"/>
                </a:solidFill>
              </a:rPr>
              <a:t>?</a:t>
            </a:r>
            <a:endParaRPr lang="en-GB" b="1" dirty="0">
              <a:solidFill>
                <a:srgbClr val="0070C0"/>
              </a:solidFill>
            </a:endParaRPr>
          </a:p>
        </p:txBody>
      </p:sp>
    </p:spTree>
    <p:extLst>
      <p:ext uri="{BB962C8B-B14F-4D97-AF65-F5344CB8AC3E}">
        <p14:creationId xmlns:p14="http://schemas.microsoft.com/office/powerpoint/2010/main" val="10805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595FC4-B03F-4810-8096-20230DCBD99D}"/>
              </a:ext>
            </a:extLst>
          </p:cNvPr>
          <p:cNvPicPr>
            <a:picLocks noChangeAspect="1"/>
          </p:cNvPicPr>
          <p:nvPr/>
        </p:nvPicPr>
        <p:blipFill rotWithShape="1">
          <a:blip r:embed="rId2"/>
          <a:srcRect l="55672" t="24604" r="2827" b="32474"/>
          <a:stretch/>
        </p:blipFill>
        <p:spPr>
          <a:xfrm>
            <a:off x="2714548" y="1224553"/>
            <a:ext cx="6929155" cy="4777535"/>
          </a:xfrm>
          <a:prstGeom prst="rect">
            <a:avLst/>
          </a:prstGeom>
        </p:spPr>
      </p:pic>
      <p:sp>
        <p:nvSpPr>
          <p:cNvPr id="2" name="Title 1">
            <a:extLst>
              <a:ext uri="{FF2B5EF4-FFF2-40B4-BE49-F238E27FC236}">
                <a16:creationId xmlns:a16="http://schemas.microsoft.com/office/drawing/2014/main" id="{AE4866EA-5E19-4D99-BD96-4A5A831DC621}"/>
              </a:ext>
            </a:extLst>
          </p:cNvPr>
          <p:cNvSpPr>
            <a:spLocks noGrp="1"/>
          </p:cNvSpPr>
          <p:nvPr>
            <p:ph type="title"/>
          </p:nvPr>
        </p:nvSpPr>
        <p:spPr>
          <a:xfrm>
            <a:off x="311727" y="205798"/>
            <a:ext cx="11734800" cy="1325563"/>
          </a:xfrm>
        </p:spPr>
        <p:txBody>
          <a:bodyPr/>
          <a:lstStyle/>
          <a:p>
            <a:pPr algn="ctr"/>
            <a:r>
              <a:rPr lang="en-GB" dirty="0"/>
              <a:t>Ventricular systole</a:t>
            </a:r>
          </a:p>
        </p:txBody>
      </p:sp>
      <p:sp>
        <p:nvSpPr>
          <p:cNvPr id="5" name="Rectangle 4">
            <a:extLst>
              <a:ext uri="{FF2B5EF4-FFF2-40B4-BE49-F238E27FC236}">
                <a16:creationId xmlns:a16="http://schemas.microsoft.com/office/drawing/2014/main" id="{34850D35-89FB-4B74-80AD-893681C7AF14}"/>
              </a:ext>
            </a:extLst>
          </p:cNvPr>
          <p:cNvSpPr/>
          <p:nvPr/>
        </p:nvSpPr>
        <p:spPr>
          <a:xfrm>
            <a:off x="322097" y="205798"/>
            <a:ext cx="11558176" cy="1119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18210BC1-B89D-40C2-9ED0-80F4BDC4B962}"/>
              </a:ext>
            </a:extLst>
          </p:cNvPr>
          <p:cNvSpPr/>
          <p:nvPr/>
        </p:nvSpPr>
        <p:spPr>
          <a:xfrm>
            <a:off x="4121239" y="2987899"/>
            <a:ext cx="734096" cy="5087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Down 6">
            <a:extLst>
              <a:ext uri="{FF2B5EF4-FFF2-40B4-BE49-F238E27FC236}">
                <a16:creationId xmlns:a16="http://schemas.microsoft.com/office/drawing/2014/main" id="{74EE1319-9C0A-4D2A-8623-F99512A30145}"/>
              </a:ext>
            </a:extLst>
          </p:cNvPr>
          <p:cNvSpPr/>
          <p:nvPr/>
        </p:nvSpPr>
        <p:spPr>
          <a:xfrm rot="10800000">
            <a:off x="5728364" y="6088559"/>
            <a:ext cx="579550" cy="7694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8564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866EA-5E19-4D99-BD96-4A5A831DC621}"/>
              </a:ext>
            </a:extLst>
          </p:cNvPr>
          <p:cNvSpPr>
            <a:spLocks noGrp="1"/>
          </p:cNvSpPr>
          <p:nvPr>
            <p:ph type="title"/>
          </p:nvPr>
        </p:nvSpPr>
        <p:spPr>
          <a:xfrm>
            <a:off x="311727" y="205798"/>
            <a:ext cx="11734800" cy="1325563"/>
          </a:xfrm>
        </p:spPr>
        <p:txBody>
          <a:bodyPr/>
          <a:lstStyle/>
          <a:p>
            <a:pPr algn="ctr"/>
            <a:r>
              <a:rPr lang="en-GB" dirty="0"/>
              <a:t>Length of one cardiac cycle</a:t>
            </a:r>
          </a:p>
        </p:txBody>
      </p:sp>
      <p:sp>
        <p:nvSpPr>
          <p:cNvPr id="5" name="Rectangle 4">
            <a:extLst>
              <a:ext uri="{FF2B5EF4-FFF2-40B4-BE49-F238E27FC236}">
                <a16:creationId xmlns:a16="http://schemas.microsoft.com/office/drawing/2014/main" id="{34850D35-89FB-4B74-80AD-893681C7AF14}"/>
              </a:ext>
            </a:extLst>
          </p:cNvPr>
          <p:cNvSpPr/>
          <p:nvPr/>
        </p:nvSpPr>
        <p:spPr>
          <a:xfrm>
            <a:off x="322097" y="309002"/>
            <a:ext cx="11558176" cy="1119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44FF2738-299C-4A61-A3BC-31AA07020B6B}"/>
              </a:ext>
            </a:extLst>
          </p:cNvPr>
          <p:cNvPicPr>
            <a:picLocks noChangeAspect="1"/>
          </p:cNvPicPr>
          <p:nvPr/>
        </p:nvPicPr>
        <p:blipFill rotWithShape="1">
          <a:blip r:embed="rId2"/>
          <a:srcRect l="54276" t="24070" r="5410" b="50047"/>
          <a:stretch/>
        </p:blipFill>
        <p:spPr>
          <a:xfrm>
            <a:off x="1777285" y="1854557"/>
            <a:ext cx="8454980" cy="3618933"/>
          </a:xfrm>
          <a:prstGeom prst="rect">
            <a:avLst/>
          </a:prstGeom>
        </p:spPr>
      </p:pic>
    </p:spTree>
    <p:extLst>
      <p:ext uri="{BB962C8B-B14F-4D97-AF65-F5344CB8AC3E}">
        <p14:creationId xmlns:p14="http://schemas.microsoft.com/office/powerpoint/2010/main" val="119025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866EA-5E19-4D99-BD96-4A5A831DC621}"/>
              </a:ext>
            </a:extLst>
          </p:cNvPr>
          <p:cNvSpPr>
            <a:spLocks noGrp="1"/>
          </p:cNvSpPr>
          <p:nvPr>
            <p:ph type="title"/>
          </p:nvPr>
        </p:nvSpPr>
        <p:spPr>
          <a:xfrm>
            <a:off x="311727" y="205798"/>
            <a:ext cx="11734800" cy="1325563"/>
          </a:xfrm>
        </p:spPr>
        <p:txBody>
          <a:bodyPr/>
          <a:lstStyle/>
          <a:p>
            <a:pPr algn="ctr"/>
            <a:r>
              <a:rPr lang="en-GB" dirty="0"/>
              <a:t>Tendinous cords </a:t>
            </a:r>
          </a:p>
        </p:txBody>
      </p:sp>
      <p:sp>
        <p:nvSpPr>
          <p:cNvPr id="5" name="Rectangle 4">
            <a:extLst>
              <a:ext uri="{FF2B5EF4-FFF2-40B4-BE49-F238E27FC236}">
                <a16:creationId xmlns:a16="http://schemas.microsoft.com/office/drawing/2014/main" id="{34850D35-89FB-4B74-80AD-893681C7AF14}"/>
              </a:ext>
            </a:extLst>
          </p:cNvPr>
          <p:cNvSpPr/>
          <p:nvPr/>
        </p:nvSpPr>
        <p:spPr>
          <a:xfrm>
            <a:off x="240894" y="202344"/>
            <a:ext cx="11558176" cy="1119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extLst>
              <a:ext uri="{FF2B5EF4-FFF2-40B4-BE49-F238E27FC236}">
                <a16:creationId xmlns:a16="http://schemas.microsoft.com/office/drawing/2014/main" id="{4132F6FC-CE09-404C-8050-6708EDAA5D92}"/>
              </a:ext>
            </a:extLst>
          </p:cNvPr>
          <p:cNvPicPr>
            <a:picLocks noChangeAspect="1"/>
          </p:cNvPicPr>
          <p:nvPr/>
        </p:nvPicPr>
        <p:blipFill rotWithShape="1">
          <a:blip r:embed="rId2"/>
          <a:srcRect l="28685" t="38895" r="60768" b="36402"/>
          <a:stretch/>
        </p:blipFill>
        <p:spPr>
          <a:xfrm>
            <a:off x="4550307" y="1385892"/>
            <a:ext cx="3091386" cy="4827004"/>
          </a:xfrm>
          <a:prstGeom prst="rect">
            <a:avLst/>
          </a:prstGeom>
        </p:spPr>
      </p:pic>
      <p:sp>
        <p:nvSpPr>
          <p:cNvPr id="7" name="TextBox 6">
            <a:extLst>
              <a:ext uri="{FF2B5EF4-FFF2-40B4-BE49-F238E27FC236}">
                <a16:creationId xmlns:a16="http://schemas.microsoft.com/office/drawing/2014/main" id="{E359427B-186D-4D8D-8330-A8E08ACBED61}"/>
              </a:ext>
            </a:extLst>
          </p:cNvPr>
          <p:cNvSpPr txBox="1"/>
          <p:nvPr/>
        </p:nvSpPr>
        <p:spPr>
          <a:xfrm>
            <a:off x="5873022" y="6163765"/>
            <a:ext cx="445956" cy="769441"/>
          </a:xfrm>
          <a:prstGeom prst="rect">
            <a:avLst/>
          </a:prstGeom>
          <a:noFill/>
        </p:spPr>
        <p:txBody>
          <a:bodyPr wrap="none" rtlCol="0">
            <a:spAutoFit/>
          </a:bodyPr>
          <a:lstStyle/>
          <a:p>
            <a:r>
              <a:rPr lang="en-GB" sz="4400" b="1" dirty="0">
                <a:solidFill>
                  <a:srgbClr val="0070C0"/>
                </a:solidFill>
              </a:rPr>
              <a:t>?</a:t>
            </a:r>
            <a:endParaRPr lang="en-GB" b="1" dirty="0">
              <a:solidFill>
                <a:srgbClr val="0070C0"/>
              </a:solidFill>
            </a:endParaRPr>
          </a:p>
        </p:txBody>
      </p:sp>
    </p:spTree>
    <p:extLst>
      <p:ext uri="{BB962C8B-B14F-4D97-AF65-F5344CB8AC3E}">
        <p14:creationId xmlns:p14="http://schemas.microsoft.com/office/powerpoint/2010/main" val="299027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0C3BE-4F93-E3AF-436B-4004A8DC70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9287D7-3988-EB09-C1EB-C07119EA97D9}"/>
              </a:ext>
            </a:extLst>
          </p:cNvPr>
          <p:cNvSpPr>
            <a:spLocks noGrp="1"/>
          </p:cNvSpPr>
          <p:nvPr>
            <p:ph type="title"/>
          </p:nvPr>
        </p:nvSpPr>
        <p:spPr>
          <a:xfrm>
            <a:off x="46108" y="-392021"/>
            <a:ext cx="10515600" cy="1325563"/>
          </a:xfrm>
        </p:spPr>
        <p:txBody>
          <a:bodyPr>
            <a:normAutofit/>
          </a:bodyPr>
          <a:lstStyle/>
          <a:p>
            <a:r>
              <a:rPr lang="en-GB" sz="2400" b="1" u="sng" dirty="0"/>
              <a:t>Knowledge retrieval question</a:t>
            </a:r>
            <a:endParaRPr lang="en-US" sz="3600" dirty="0"/>
          </a:p>
        </p:txBody>
      </p:sp>
      <p:sp>
        <p:nvSpPr>
          <p:cNvPr id="4" name="TextBox 3">
            <a:extLst>
              <a:ext uri="{FF2B5EF4-FFF2-40B4-BE49-F238E27FC236}">
                <a16:creationId xmlns:a16="http://schemas.microsoft.com/office/drawing/2014/main" id="{DC7D78B2-0E6A-FC9F-A893-4DC03C7E8F0C}"/>
              </a:ext>
            </a:extLst>
          </p:cNvPr>
          <p:cNvSpPr txBox="1"/>
          <p:nvPr/>
        </p:nvSpPr>
        <p:spPr>
          <a:xfrm>
            <a:off x="89304" y="791860"/>
            <a:ext cx="3684206" cy="4893647"/>
          </a:xfrm>
          <a:prstGeom prst="rect">
            <a:avLst/>
          </a:prstGeom>
          <a:noFill/>
        </p:spPr>
        <p:txBody>
          <a:bodyPr wrap="square">
            <a:spAutoFit/>
          </a:bodyPr>
          <a:lstStyle/>
          <a:p>
            <a:r>
              <a:rPr lang="en-GB" sz="2400" dirty="0">
                <a:solidFill>
                  <a:srgbClr val="00B0F0"/>
                </a:solidFill>
              </a:rPr>
              <a:t>1 (A) it is not atrioventricular node (AVN), it is </a:t>
            </a:r>
            <a:r>
              <a:rPr lang="en-GB" sz="2400" dirty="0" err="1">
                <a:solidFill>
                  <a:srgbClr val="00B0F0"/>
                </a:solidFill>
              </a:rPr>
              <a:t>sino</a:t>
            </a:r>
            <a:r>
              <a:rPr lang="en-GB" sz="2400" dirty="0">
                <a:solidFill>
                  <a:srgbClr val="00B0F0"/>
                </a:solidFill>
              </a:rPr>
              <a:t>-atrial node (SAN) ✓ </a:t>
            </a:r>
          </a:p>
          <a:p>
            <a:endParaRPr lang="en-GB" sz="2400" dirty="0">
              <a:solidFill>
                <a:srgbClr val="00B0F0"/>
              </a:solidFill>
            </a:endParaRPr>
          </a:p>
          <a:p>
            <a:r>
              <a:rPr lang="en-GB" sz="2400" dirty="0">
                <a:solidFill>
                  <a:srgbClr val="00B0F0"/>
                </a:solidFill>
              </a:rPr>
              <a:t>2 (B) atrioventricular valve doesn’t open, it closes. Semi-lunar valves open ✓ </a:t>
            </a:r>
          </a:p>
          <a:p>
            <a:endParaRPr lang="en-GB" sz="2400" dirty="0">
              <a:solidFill>
                <a:srgbClr val="00B0F0"/>
              </a:solidFill>
            </a:endParaRPr>
          </a:p>
          <a:p>
            <a:r>
              <a:rPr lang="en-GB" sz="2400" dirty="0">
                <a:solidFill>
                  <a:srgbClr val="00B0F0"/>
                </a:solidFill>
              </a:rPr>
              <a:t>3 (B) the pressure in the aorta doesn’t fall, it rises ✓ </a:t>
            </a:r>
          </a:p>
          <a:p>
            <a:endParaRPr lang="en-GB" sz="2400" dirty="0">
              <a:solidFill>
                <a:srgbClr val="00B0F0"/>
              </a:solidFill>
            </a:endParaRPr>
          </a:p>
          <a:p>
            <a:r>
              <a:rPr lang="en-GB" sz="2400" dirty="0">
                <a:solidFill>
                  <a:srgbClr val="00B0F0"/>
                </a:solidFill>
              </a:rPr>
              <a:t>4 (C) semilunar valve doesn’t open, it closes ✓</a:t>
            </a:r>
          </a:p>
        </p:txBody>
      </p:sp>
      <p:pic>
        <p:nvPicPr>
          <p:cNvPr id="8" name="Picture 7">
            <a:extLst>
              <a:ext uri="{FF2B5EF4-FFF2-40B4-BE49-F238E27FC236}">
                <a16:creationId xmlns:a16="http://schemas.microsoft.com/office/drawing/2014/main" id="{4EDD79A1-4A59-B146-1CCE-5FD2F123294B}"/>
              </a:ext>
            </a:extLst>
          </p:cNvPr>
          <p:cNvPicPr>
            <a:picLocks noChangeAspect="1"/>
          </p:cNvPicPr>
          <p:nvPr/>
        </p:nvPicPr>
        <p:blipFill>
          <a:blip r:embed="rId2"/>
          <a:stretch>
            <a:fillRect/>
          </a:stretch>
        </p:blipFill>
        <p:spPr>
          <a:xfrm>
            <a:off x="4050406" y="100580"/>
            <a:ext cx="8052290" cy="6645537"/>
          </a:xfrm>
          <a:prstGeom prst="rect">
            <a:avLst/>
          </a:prstGeom>
        </p:spPr>
      </p:pic>
    </p:spTree>
    <p:extLst>
      <p:ext uri="{BB962C8B-B14F-4D97-AF65-F5344CB8AC3E}">
        <p14:creationId xmlns:p14="http://schemas.microsoft.com/office/powerpoint/2010/main" val="205112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 calcmode="lin" valueType="num">
                                      <p:cBhvr additive="base">
                                        <p:cTn id="19"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 calcmode="lin" valueType="num">
                                      <p:cBhvr additive="base">
                                        <p:cTn id="25"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595FC4-B03F-4810-8096-20230DCBD99D}"/>
              </a:ext>
            </a:extLst>
          </p:cNvPr>
          <p:cNvPicPr>
            <a:picLocks noChangeAspect="1"/>
          </p:cNvPicPr>
          <p:nvPr/>
        </p:nvPicPr>
        <p:blipFill rotWithShape="1">
          <a:blip r:embed="rId2"/>
          <a:srcRect l="55672" t="24604" r="2827" b="32474"/>
          <a:stretch/>
        </p:blipFill>
        <p:spPr>
          <a:xfrm>
            <a:off x="2714548" y="1224553"/>
            <a:ext cx="6929155" cy="4777535"/>
          </a:xfrm>
          <a:prstGeom prst="rect">
            <a:avLst/>
          </a:prstGeom>
        </p:spPr>
      </p:pic>
      <p:sp>
        <p:nvSpPr>
          <p:cNvPr id="2" name="Title 1">
            <a:extLst>
              <a:ext uri="{FF2B5EF4-FFF2-40B4-BE49-F238E27FC236}">
                <a16:creationId xmlns:a16="http://schemas.microsoft.com/office/drawing/2014/main" id="{AE4866EA-5E19-4D99-BD96-4A5A831DC621}"/>
              </a:ext>
            </a:extLst>
          </p:cNvPr>
          <p:cNvSpPr>
            <a:spLocks noGrp="1"/>
          </p:cNvSpPr>
          <p:nvPr>
            <p:ph type="title"/>
          </p:nvPr>
        </p:nvSpPr>
        <p:spPr>
          <a:xfrm>
            <a:off x="311727" y="205798"/>
            <a:ext cx="11734800" cy="1325563"/>
          </a:xfrm>
        </p:spPr>
        <p:txBody>
          <a:bodyPr/>
          <a:lstStyle/>
          <a:p>
            <a:pPr algn="ctr"/>
            <a:r>
              <a:rPr lang="en-GB" dirty="0"/>
              <a:t>Atrial systole</a:t>
            </a:r>
          </a:p>
        </p:txBody>
      </p:sp>
      <p:sp>
        <p:nvSpPr>
          <p:cNvPr id="5" name="Rectangle 4">
            <a:extLst>
              <a:ext uri="{FF2B5EF4-FFF2-40B4-BE49-F238E27FC236}">
                <a16:creationId xmlns:a16="http://schemas.microsoft.com/office/drawing/2014/main" id="{34850D35-89FB-4B74-80AD-893681C7AF14}"/>
              </a:ext>
            </a:extLst>
          </p:cNvPr>
          <p:cNvSpPr/>
          <p:nvPr/>
        </p:nvSpPr>
        <p:spPr>
          <a:xfrm>
            <a:off x="311727" y="37258"/>
            <a:ext cx="11558176" cy="11191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Down 6">
            <a:extLst>
              <a:ext uri="{FF2B5EF4-FFF2-40B4-BE49-F238E27FC236}">
                <a16:creationId xmlns:a16="http://schemas.microsoft.com/office/drawing/2014/main" id="{74EE1319-9C0A-4D2A-8623-F99512A30145}"/>
              </a:ext>
            </a:extLst>
          </p:cNvPr>
          <p:cNvSpPr/>
          <p:nvPr/>
        </p:nvSpPr>
        <p:spPr>
          <a:xfrm rot="10800000">
            <a:off x="4172754" y="6051301"/>
            <a:ext cx="579550" cy="76944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93490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Your Heartbeat">
            <a:extLst>
              <a:ext uri="{FF2B5EF4-FFF2-40B4-BE49-F238E27FC236}">
                <a16:creationId xmlns:a16="http://schemas.microsoft.com/office/drawing/2014/main" id="{B00D2186-FD5B-59A7-8359-D4BF06B8C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1185" y="1881729"/>
            <a:ext cx="4769629" cy="428615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E4866EA-5E19-4D99-BD96-4A5A831DC621}"/>
              </a:ext>
            </a:extLst>
          </p:cNvPr>
          <p:cNvSpPr>
            <a:spLocks noGrp="1"/>
          </p:cNvSpPr>
          <p:nvPr>
            <p:ph type="title"/>
          </p:nvPr>
        </p:nvSpPr>
        <p:spPr>
          <a:xfrm>
            <a:off x="311727" y="-692274"/>
            <a:ext cx="11734800" cy="3163331"/>
          </a:xfrm>
        </p:spPr>
        <p:txBody>
          <a:bodyPr>
            <a:normAutofit/>
          </a:bodyPr>
          <a:lstStyle/>
          <a:p>
            <a:pPr algn="ctr"/>
            <a:r>
              <a:rPr lang="en-GB" sz="4800" dirty="0"/>
              <a:t>The location in the heart of the SA node</a:t>
            </a:r>
          </a:p>
        </p:txBody>
      </p:sp>
      <p:sp>
        <p:nvSpPr>
          <p:cNvPr id="7" name="Rectangle 6">
            <a:extLst>
              <a:ext uri="{FF2B5EF4-FFF2-40B4-BE49-F238E27FC236}">
                <a16:creationId xmlns:a16="http://schemas.microsoft.com/office/drawing/2014/main" id="{F3F2DC2B-E093-4A4A-BF22-16486AF0EC19}"/>
              </a:ext>
            </a:extLst>
          </p:cNvPr>
          <p:cNvSpPr/>
          <p:nvPr/>
        </p:nvSpPr>
        <p:spPr>
          <a:xfrm>
            <a:off x="1294424" y="1609715"/>
            <a:ext cx="9688287" cy="4830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0058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607C4-47D5-415C-849D-D694996986AF}"/>
              </a:ext>
            </a:extLst>
          </p:cNvPr>
          <p:cNvSpPr>
            <a:spLocks noGrp="1"/>
          </p:cNvSpPr>
          <p:nvPr>
            <p:ph type="title"/>
          </p:nvPr>
        </p:nvSpPr>
        <p:spPr/>
        <p:txBody>
          <a:bodyPr/>
          <a:lstStyle/>
          <a:p>
            <a:r>
              <a:rPr lang="en-GB" b="1" dirty="0"/>
              <a:t>Final slide </a:t>
            </a:r>
            <a:r>
              <a:rPr lang="en-GB" dirty="0"/>
              <a:t>– </a:t>
            </a:r>
            <a:r>
              <a:rPr lang="en-GB" b="1" dirty="0"/>
              <a:t>triple</a:t>
            </a:r>
            <a:r>
              <a:rPr lang="en-GB" dirty="0"/>
              <a:t> </a:t>
            </a:r>
            <a:r>
              <a:rPr lang="en-GB" b="1" dirty="0"/>
              <a:t>points!</a:t>
            </a:r>
          </a:p>
        </p:txBody>
      </p:sp>
      <p:sp>
        <p:nvSpPr>
          <p:cNvPr id="3" name="Content Placeholder 2">
            <a:extLst>
              <a:ext uri="{FF2B5EF4-FFF2-40B4-BE49-F238E27FC236}">
                <a16:creationId xmlns:a16="http://schemas.microsoft.com/office/drawing/2014/main" id="{1EC58E43-F58C-47E9-BB77-64216846AEB1}"/>
              </a:ext>
            </a:extLst>
          </p:cNvPr>
          <p:cNvSpPr>
            <a:spLocks noGrp="1"/>
          </p:cNvSpPr>
          <p:nvPr>
            <p:ph idx="1"/>
          </p:nvPr>
        </p:nvSpPr>
        <p:spPr/>
        <p:txBody>
          <a:bodyPr>
            <a:normAutofit/>
          </a:bodyPr>
          <a:lstStyle/>
          <a:p>
            <a:pPr marL="0" indent="0" algn="ctr">
              <a:buNone/>
            </a:pPr>
            <a:r>
              <a:rPr lang="en-GB" sz="4400" dirty="0"/>
              <a:t>Draw the following…..</a:t>
            </a:r>
          </a:p>
          <a:p>
            <a:pPr marL="0" indent="0" algn="ctr">
              <a:buNone/>
            </a:pPr>
            <a:endParaRPr lang="en-GB" sz="4400" dirty="0"/>
          </a:p>
          <a:p>
            <a:pPr marL="0" indent="0" algn="ctr">
              <a:buNone/>
            </a:pPr>
            <a:endParaRPr lang="en-GB" sz="4400" dirty="0"/>
          </a:p>
        </p:txBody>
      </p:sp>
    </p:spTree>
    <p:extLst>
      <p:ext uri="{BB962C8B-B14F-4D97-AF65-F5344CB8AC3E}">
        <p14:creationId xmlns:p14="http://schemas.microsoft.com/office/powerpoint/2010/main" val="39493445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866EA-5E19-4D99-BD96-4A5A831DC621}"/>
              </a:ext>
            </a:extLst>
          </p:cNvPr>
          <p:cNvSpPr>
            <a:spLocks noGrp="1"/>
          </p:cNvSpPr>
          <p:nvPr>
            <p:ph type="title"/>
          </p:nvPr>
        </p:nvSpPr>
        <p:spPr>
          <a:xfrm>
            <a:off x="311727" y="-692274"/>
            <a:ext cx="11734800" cy="3163331"/>
          </a:xfrm>
        </p:spPr>
        <p:txBody>
          <a:bodyPr>
            <a:normAutofit/>
          </a:bodyPr>
          <a:lstStyle/>
          <a:p>
            <a:pPr algn="ctr"/>
            <a:r>
              <a:rPr lang="en-GB" sz="4800" dirty="0"/>
              <a:t>A spirometer trace showing a person who is starting to exercise   </a:t>
            </a:r>
          </a:p>
        </p:txBody>
      </p:sp>
      <p:pic>
        <p:nvPicPr>
          <p:cNvPr id="3076" name="Picture 4" descr="See the source image">
            <a:extLst>
              <a:ext uri="{FF2B5EF4-FFF2-40B4-BE49-F238E27FC236}">
                <a16:creationId xmlns:a16="http://schemas.microsoft.com/office/drawing/2014/main" id="{125ABCAD-854A-403F-9A5A-D5DA8DA1D6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7915" y="1872342"/>
            <a:ext cx="8692242" cy="434612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3F2DC2B-E093-4A4A-BF22-16486AF0EC19}"/>
              </a:ext>
            </a:extLst>
          </p:cNvPr>
          <p:cNvSpPr/>
          <p:nvPr/>
        </p:nvSpPr>
        <p:spPr>
          <a:xfrm>
            <a:off x="1256108" y="1716381"/>
            <a:ext cx="9688287" cy="4830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46315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7E3BA-5948-891A-4A90-F58F7C105BA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72F2B11-5DDC-FB53-A682-0BDD4234F5B3}"/>
              </a:ext>
            </a:extLst>
          </p:cNvPr>
          <p:cNvPicPr>
            <a:picLocks noChangeAspect="1"/>
          </p:cNvPicPr>
          <p:nvPr/>
        </p:nvPicPr>
        <p:blipFill>
          <a:blip r:embed="rId2"/>
          <a:stretch>
            <a:fillRect/>
          </a:stretch>
        </p:blipFill>
        <p:spPr>
          <a:xfrm>
            <a:off x="94034" y="264480"/>
            <a:ext cx="12029532" cy="4961570"/>
          </a:xfrm>
          <a:prstGeom prst="rect">
            <a:avLst/>
          </a:prstGeom>
        </p:spPr>
      </p:pic>
      <p:sp>
        <p:nvSpPr>
          <p:cNvPr id="2" name="TextBox 1">
            <a:extLst>
              <a:ext uri="{FF2B5EF4-FFF2-40B4-BE49-F238E27FC236}">
                <a16:creationId xmlns:a16="http://schemas.microsoft.com/office/drawing/2014/main" id="{DA3ECC9D-6D82-5A3E-186F-3DC80A05D77D}"/>
              </a:ext>
            </a:extLst>
          </p:cNvPr>
          <p:cNvSpPr txBox="1"/>
          <p:nvPr/>
        </p:nvSpPr>
        <p:spPr>
          <a:xfrm>
            <a:off x="611541" y="5399037"/>
            <a:ext cx="3343093" cy="830997"/>
          </a:xfrm>
          <a:prstGeom prst="rect">
            <a:avLst/>
          </a:prstGeom>
          <a:noFill/>
        </p:spPr>
        <p:txBody>
          <a:bodyPr wrap="square" rtlCol="0">
            <a:spAutoFit/>
          </a:bodyPr>
          <a:lstStyle/>
          <a:p>
            <a:pPr algn="ctr"/>
            <a:r>
              <a:rPr lang="en-GB" sz="2400" dirty="0">
                <a:highlight>
                  <a:srgbClr val="FFFF00"/>
                </a:highlight>
              </a:rPr>
              <a:t>You need to known how skeletal muscle contracts</a:t>
            </a:r>
          </a:p>
        </p:txBody>
      </p:sp>
    </p:spTree>
    <p:extLst>
      <p:ext uri="{BB962C8B-B14F-4D97-AF65-F5344CB8AC3E}">
        <p14:creationId xmlns:p14="http://schemas.microsoft.com/office/powerpoint/2010/main" val="24100722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1C69-81C2-6250-EC53-E15E027EEE39}"/>
              </a:ext>
            </a:extLst>
          </p:cNvPr>
          <p:cNvSpPr>
            <a:spLocks noGrp="1"/>
          </p:cNvSpPr>
          <p:nvPr>
            <p:ph type="title"/>
          </p:nvPr>
        </p:nvSpPr>
        <p:spPr>
          <a:xfrm>
            <a:off x="186621" y="-187896"/>
            <a:ext cx="10515600" cy="1325563"/>
          </a:xfrm>
        </p:spPr>
        <p:txBody>
          <a:bodyPr/>
          <a:lstStyle/>
          <a:p>
            <a:r>
              <a:rPr lang="en-GB" dirty="0"/>
              <a:t>Go take a look!</a:t>
            </a:r>
          </a:p>
        </p:txBody>
      </p:sp>
      <p:pic>
        <p:nvPicPr>
          <p:cNvPr id="1026" name="Picture 2" descr="AmScope T390C Professional Compound Trinocular Microscope, 40X-2500X ...">
            <a:extLst>
              <a:ext uri="{FF2B5EF4-FFF2-40B4-BE49-F238E27FC236}">
                <a16:creationId xmlns:a16="http://schemas.microsoft.com/office/drawing/2014/main" id="{3B8151D5-AD73-2130-E426-B32D555CFE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7777" y="116430"/>
            <a:ext cx="2826016" cy="28260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uman Microscope Muscle Tissue - Micropedia">
            <a:extLst>
              <a:ext uri="{FF2B5EF4-FFF2-40B4-BE49-F238E27FC236}">
                <a16:creationId xmlns:a16="http://schemas.microsoft.com/office/drawing/2014/main" id="{8FD6C589-9D7D-041D-30E0-0590B2C1A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08" y="1225354"/>
            <a:ext cx="6655751" cy="372559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keletal muscle l.s. in 2020 | Histology slides, Human anatomy and ...">
            <a:extLst>
              <a:ext uri="{FF2B5EF4-FFF2-40B4-BE49-F238E27FC236}">
                <a16:creationId xmlns:a16="http://schemas.microsoft.com/office/drawing/2014/main" id="{9D3B397C-AE1D-FCFA-C43E-D2081BD969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348" t="62914" r="25356" b="7065"/>
          <a:stretch/>
        </p:blipFill>
        <p:spPr bwMode="auto">
          <a:xfrm>
            <a:off x="5342898" y="2965494"/>
            <a:ext cx="6073413" cy="348641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0039F14-2328-5271-23D6-0033B1A21D1C}"/>
              </a:ext>
            </a:extLst>
          </p:cNvPr>
          <p:cNvPicPr>
            <a:picLocks noChangeAspect="1"/>
          </p:cNvPicPr>
          <p:nvPr/>
        </p:nvPicPr>
        <p:blipFill>
          <a:blip r:embed="rId5"/>
          <a:stretch>
            <a:fillRect/>
          </a:stretch>
        </p:blipFill>
        <p:spPr>
          <a:xfrm>
            <a:off x="2831910" y="4907114"/>
            <a:ext cx="2084952" cy="1829852"/>
          </a:xfrm>
          <a:prstGeom prst="rect">
            <a:avLst/>
          </a:prstGeom>
        </p:spPr>
      </p:pic>
      <p:sp>
        <p:nvSpPr>
          <p:cNvPr id="4" name="TextBox 3">
            <a:extLst>
              <a:ext uri="{FF2B5EF4-FFF2-40B4-BE49-F238E27FC236}">
                <a16:creationId xmlns:a16="http://schemas.microsoft.com/office/drawing/2014/main" id="{6CCAD8B7-B0F5-9FA9-A980-7526113F9373}"/>
              </a:ext>
            </a:extLst>
          </p:cNvPr>
          <p:cNvSpPr txBox="1"/>
          <p:nvPr/>
        </p:nvSpPr>
        <p:spPr>
          <a:xfrm>
            <a:off x="474101" y="5476324"/>
            <a:ext cx="2674136" cy="830997"/>
          </a:xfrm>
          <a:prstGeom prst="rect">
            <a:avLst/>
          </a:prstGeom>
          <a:noFill/>
        </p:spPr>
        <p:txBody>
          <a:bodyPr wrap="square" rtlCol="0">
            <a:spAutoFit/>
          </a:bodyPr>
          <a:lstStyle/>
          <a:p>
            <a:pPr algn="ctr"/>
            <a:r>
              <a:rPr lang="en-GB" sz="2400" dirty="0">
                <a:highlight>
                  <a:srgbClr val="FFFF00"/>
                </a:highlight>
              </a:rPr>
              <a:t>TRY QUESTIONS WHEN DONE</a:t>
            </a:r>
          </a:p>
        </p:txBody>
      </p:sp>
    </p:spTree>
    <p:extLst>
      <p:ext uri="{BB962C8B-B14F-4D97-AF65-F5344CB8AC3E}">
        <p14:creationId xmlns:p14="http://schemas.microsoft.com/office/powerpoint/2010/main" val="22422604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DCA228-550D-1F52-921F-DA14F27700F3}"/>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b="1" u="sng" kern="1200">
                <a:solidFill>
                  <a:srgbClr val="FFFFFF"/>
                </a:solidFill>
                <a:latin typeface="+mj-lt"/>
                <a:ea typeface="+mj-ea"/>
                <a:cs typeface="+mj-cs"/>
              </a:rPr>
              <a:t>Additional questions</a:t>
            </a:r>
          </a:p>
        </p:txBody>
      </p:sp>
      <p:pic>
        <p:nvPicPr>
          <p:cNvPr id="5" name="Picture 4">
            <a:extLst>
              <a:ext uri="{FF2B5EF4-FFF2-40B4-BE49-F238E27FC236}">
                <a16:creationId xmlns:a16="http://schemas.microsoft.com/office/drawing/2014/main" id="{4C440E9C-E1FB-FAA2-5101-AB735BDD6599}"/>
              </a:ext>
            </a:extLst>
          </p:cNvPr>
          <p:cNvPicPr>
            <a:picLocks noChangeAspect="1"/>
          </p:cNvPicPr>
          <p:nvPr/>
        </p:nvPicPr>
        <p:blipFill>
          <a:blip r:embed="rId2"/>
          <a:stretch>
            <a:fillRect/>
          </a:stretch>
        </p:blipFill>
        <p:spPr>
          <a:xfrm>
            <a:off x="4404485" y="847595"/>
            <a:ext cx="7628711" cy="5391840"/>
          </a:xfrm>
          <a:prstGeom prst="rect">
            <a:avLst/>
          </a:prstGeom>
        </p:spPr>
      </p:pic>
    </p:spTree>
    <p:extLst>
      <p:ext uri="{BB962C8B-B14F-4D97-AF65-F5344CB8AC3E}">
        <p14:creationId xmlns:p14="http://schemas.microsoft.com/office/powerpoint/2010/main" val="31048739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G:\My Pictures\phys101_450x550_55k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61181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653481B-A038-0EB2-A9CD-2CDCEDCE41BE}"/>
              </a:ext>
            </a:extLst>
          </p:cNvPr>
          <p:cNvSpPr txBox="1"/>
          <p:nvPr/>
        </p:nvSpPr>
        <p:spPr>
          <a:xfrm>
            <a:off x="6492893" y="3229393"/>
            <a:ext cx="5530948" cy="4031873"/>
          </a:xfrm>
          <a:prstGeom prst="rect">
            <a:avLst/>
          </a:prstGeom>
          <a:noFill/>
        </p:spPr>
        <p:txBody>
          <a:bodyPr wrap="square" rtlCol="0">
            <a:spAutoFit/>
          </a:bodyPr>
          <a:lstStyle/>
          <a:p>
            <a:r>
              <a:rPr lang="en-GB" sz="2800" dirty="0">
                <a:latin typeface="+mj-lt"/>
              </a:rPr>
              <a:t>650 muscles in the body</a:t>
            </a:r>
          </a:p>
          <a:p>
            <a:endParaRPr lang="en-GB" sz="2800" dirty="0">
              <a:latin typeface="+mj-lt"/>
            </a:endParaRPr>
          </a:p>
          <a:p>
            <a:r>
              <a:rPr lang="en-GB" sz="2800" dirty="0">
                <a:latin typeface="+mj-lt"/>
              </a:rPr>
              <a:t>Consisting of half your weight </a:t>
            </a:r>
          </a:p>
          <a:p>
            <a:endParaRPr lang="en-GB" sz="2800" dirty="0">
              <a:latin typeface="+mj-lt"/>
            </a:endParaRPr>
          </a:p>
          <a:p>
            <a:r>
              <a:rPr lang="en-GB" sz="2800" dirty="0">
                <a:latin typeface="+mj-lt"/>
              </a:rPr>
              <a:t>Biggest: </a:t>
            </a:r>
          </a:p>
          <a:p>
            <a:r>
              <a:rPr lang="en-GB" sz="2800" dirty="0">
                <a:latin typeface="+mj-lt"/>
              </a:rPr>
              <a:t>Gluteus maximum </a:t>
            </a:r>
          </a:p>
          <a:p>
            <a:r>
              <a:rPr lang="en-GB" sz="2800" dirty="0">
                <a:latin typeface="+mj-lt"/>
              </a:rPr>
              <a:t>Smallest: </a:t>
            </a:r>
          </a:p>
          <a:p>
            <a:r>
              <a:rPr lang="en-GB" sz="2800" i="0" dirty="0">
                <a:solidFill>
                  <a:srgbClr val="444444"/>
                </a:solidFill>
                <a:effectLst/>
                <a:latin typeface="+mj-lt"/>
              </a:rPr>
              <a:t>Stapedius muscle (1mm)</a:t>
            </a:r>
            <a:endParaRPr lang="en-GB" sz="2800" dirty="0">
              <a:latin typeface="+mj-lt"/>
            </a:endParaRPr>
          </a:p>
          <a:p>
            <a:endParaRPr lang="en-GB" sz="3200" dirty="0"/>
          </a:p>
        </p:txBody>
      </p:sp>
      <p:pic>
        <p:nvPicPr>
          <p:cNvPr id="1028" name="Picture 4" descr="Mammalian Histology: Muscle Tissue – Berkshire Community College ...">
            <a:extLst>
              <a:ext uri="{FF2B5EF4-FFF2-40B4-BE49-F238E27FC236}">
                <a16:creationId xmlns:a16="http://schemas.microsoft.com/office/drawing/2014/main" id="{EFA31928-BCFB-60B0-D49C-BFE968E0B7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2460" y="67268"/>
            <a:ext cx="5611814" cy="3162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79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 calcmode="lin" valueType="num">
                                      <p:cBhvr additive="base">
                                        <p:cTn id="7"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xEl>
                                              <p:pRg st="7" end="7"/>
                                            </p:txEl>
                                          </p:spTgt>
                                        </p:tgtEl>
                                        <p:attrNameLst>
                                          <p:attrName>style.visibility</p:attrName>
                                        </p:attrNameLst>
                                      </p:cBhvr>
                                      <p:to>
                                        <p:strVal val="visible"/>
                                      </p:to>
                                    </p:set>
                                    <p:anim calcmode="lin" valueType="num">
                                      <p:cBhvr additive="base">
                                        <p:cTn id="1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648047" y="2382860"/>
            <a:ext cx="5334410" cy="421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51891" y="766766"/>
            <a:ext cx="1878528" cy="369332"/>
          </a:xfrm>
          <a:prstGeom prst="rect">
            <a:avLst/>
          </a:prstGeom>
          <a:solidFill>
            <a:srgbClr val="FFCCCC"/>
          </a:solidFill>
        </p:spPr>
        <p:txBody>
          <a:bodyPr wrap="none" rtlCol="0">
            <a:spAutoFit/>
          </a:bodyPr>
          <a:lstStyle/>
          <a:p>
            <a:r>
              <a:rPr lang="en-GB" dirty="0">
                <a:latin typeface="+mj-lt"/>
              </a:rPr>
              <a:t>What is a muscle?</a:t>
            </a:r>
          </a:p>
        </p:txBody>
      </p:sp>
      <p:sp>
        <p:nvSpPr>
          <p:cNvPr id="6" name="TextBox 5"/>
          <p:cNvSpPr txBox="1"/>
          <p:nvPr/>
        </p:nvSpPr>
        <p:spPr>
          <a:xfrm>
            <a:off x="548488" y="2498411"/>
            <a:ext cx="3866187" cy="369332"/>
          </a:xfrm>
          <a:prstGeom prst="rect">
            <a:avLst/>
          </a:prstGeom>
          <a:solidFill>
            <a:srgbClr val="FFCCCC"/>
          </a:solidFill>
        </p:spPr>
        <p:txBody>
          <a:bodyPr wrap="none" rtlCol="0">
            <a:spAutoFit/>
          </a:bodyPr>
          <a:lstStyle/>
          <a:p>
            <a:r>
              <a:rPr lang="en-GB" dirty="0">
                <a:latin typeface="+mj-lt"/>
              </a:rPr>
              <a:t>What are the different types of muscle?</a:t>
            </a:r>
          </a:p>
        </p:txBody>
      </p:sp>
      <p:sp>
        <p:nvSpPr>
          <p:cNvPr id="7" name="TextBox 6"/>
          <p:cNvSpPr txBox="1"/>
          <p:nvPr/>
        </p:nvSpPr>
        <p:spPr>
          <a:xfrm>
            <a:off x="497978" y="3736418"/>
            <a:ext cx="5796459" cy="369332"/>
          </a:xfrm>
          <a:prstGeom prst="rect">
            <a:avLst/>
          </a:prstGeom>
          <a:solidFill>
            <a:srgbClr val="FFCCCC"/>
          </a:solidFill>
        </p:spPr>
        <p:txBody>
          <a:bodyPr wrap="none" rtlCol="0">
            <a:spAutoFit/>
          </a:bodyPr>
          <a:lstStyle/>
          <a:p>
            <a:r>
              <a:rPr lang="en-GB" dirty="0">
                <a:latin typeface="+mj-lt"/>
              </a:rPr>
              <a:t>What happens to the length when a muscle cell contracts?</a:t>
            </a:r>
          </a:p>
        </p:txBody>
      </p:sp>
      <p:sp>
        <p:nvSpPr>
          <p:cNvPr id="8" name="TextBox 7"/>
          <p:cNvSpPr txBox="1"/>
          <p:nvPr/>
        </p:nvSpPr>
        <p:spPr>
          <a:xfrm>
            <a:off x="548488" y="4974425"/>
            <a:ext cx="4278607" cy="369332"/>
          </a:xfrm>
          <a:prstGeom prst="rect">
            <a:avLst/>
          </a:prstGeom>
          <a:solidFill>
            <a:srgbClr val="FFCCCC"/>
          </a:solidFill>
        </p:spPr>
        <p:txBody>
          <a:bodyPr wrap="none" rtlCol="0">
            <a:spAutoFit/>
          </a:bodyPr>
          <a:lstStyle/>
          <a:p>
            <a:r>
              <a:rPr lang="en-GB" dirty="0">
                <a:latin typeface="+mj-lt"/>
              </a:rPr>
              <a:t>How is contraction of muscles coordinated?</a:t>
            </a:r>
          </a:p>
        </p:txBody>
      </p:sp>
      <p:sp>
        <p:nvSpPr>
          <p:cNvPr id="9" name="Rectangle 8"/>
          <p:cNvSpPr/>
          <p:nvPr/>
        </p:nvSpPr>
        <p:spPr>
          <a:xfrm>
            <a:off x="364994" y="1353652"/>
            <a:ext cx="11315192" cy="830997"/>
          </a:xfrm>
          <a:prstGeom prst="rect">
            <a:avLst/>
          </a:prstGeom>
        </p:spPr>
        <p:txBody>
          <a:bodyPr wrap="square">
            <a:spAutoFit/>
          </a:bodyPr>
          <a:lstStyle/>
          <a:p>
            <a:r>
              <a:rPr lang="en-US" sz="2400" dirty="0">
                <a:solidFill>
                  <a:srgbClr val="7030A0"/>
                </a:solidFill>
                <a:latin typeface="+mj-lt"/>
              </a:rPr>
              <a:t>A band or bundle of fibrous tissue that has the ability to contract, producing movement or maintaining the position of parts of the body</a:t>
            </a:r>
            <a:endParaRPr lang="en-GB" sz="2400" dirty="0">
              <a:solidFill>
                <a:srgbClr val="7030A0"/>
              </a:solidFill>
              <a:latin typeface="+mj-lt"/>
            </a:endParaRPr>
          </a:p>
        </p:txBody>
      </p:sp>
      <p:sp>
        <p:nvSpPr>
          <p:cNvPr id="10" name="Rectangle 9"/>
          <p:cNvSpPr/>
          <p:nvPr/>
        </p:nvSpPr>
        <p:spPr>
          <a:xfrm>
            <a:off x="209543" y="3012989"/>
            <a:ext cx="5813047" cy="461665"/>
          </a:xfrm>
          <a:prstGeom prst="rect">
            <a:avLst/>
          </a:prstGeom>
        </p:spPr>
        <p:txBody>
          <a:bodyPr wrap="square">
            <a:spAutoFit/>
          </a:bodyPr>
          <a:lstStyle/>
          <a:p>
            <a:r>
              <a:rPr lang="en-US" sz="2400" dirty="0">
                <a:solidFill>
                  <a:srgbClr val="7030A0"/>
                </a:solidFill>
                <a:latin typeface="+mj-lt"/>
              </a:rPr>
              <a:t>Skeletal (striated), cardiac and smooth muscle</a:t>
            </a:r>
            <a:endParaRPr lang="en-GB" sz="2400" dirty="0">
              <a:solidFill>
                <a:srgbClr val="7030A0"/>
              </a:solidFill>
              <a:latin typeface="+mj-lt"/>
            </a:endParaRPr>
          </a:p>
        </p:txBody>
      </p:sp>
      <p:sp>
        <p:nvSpPr>
          <p:cNvPr id="11" name="Rectangle 10"/>
          <p:cNvSpPr/>
          <p:nvPr/>
        </p:nvSpPr>
        <p:spPr>
          <a:xfrm>
            <a:off x="755821" y="4303961"/>
            <a:ext cx="4889158" cy="523220"/>
          </a:xfrm>
          <a:prstGeom prst="rect">
            <a:avLst/>
          </a:prstGeom>
        </p:spPr>
        <p:txBody>
          <a:bodyPr wrap="square">
            <a:spAutoFit/>
          </a:bodyPr>
          <a:lstStyle/>
          <a:p>
            <a:r>
              <a:rPr lang="en-US" sz="2800" dirty="0">
                <a:solidFill>
                  <a:srgbClr val="7030A0"/>
                </a:solidFill>
                <a:latin typeface="+mj-lt"/>
              </a:rPr>
              <a:t>It decreases in length </a:t>
            </a:r>
            <a:endParaRPr lang="en-GB" sz="2800" dirty="0">
              <a:solidFill>
                <a:srgbClr val="7030A0"/>
              </a:solidFill>
              <a:latin typeface="+mj-lt"/>
            </a:endParaRPr>
          </a:p>
        </p:txBody>
      </p:sp>
      <p:sp>
        <p:nvSpPr>
          <p:cNvPr id="12" name="Rectangle 11"/>
          <p:cNvSpPr/>
          <p:nvPr/>
        </p:nvSpPr>
        <p:spPr>
          <a:xfrm>
            <a:off x="580627" y="5594934"/>
            <a:ext cx="6145429" cy="1292662"/>
          </a:xfrm>
          <a:prstGeom prst="rect">
            <a:avLst/>
          </a:prstGeom>
        </p:spPr>
        <p:txBody>
          <a:bodyPr wrap="square">
            <a:spAutoFit/>
          </a:bodyPr>
          <a:lstStyle/>
          <a:p>
            <a:r>
              <a:rPr lang="en-US" sz="2000" b="1" dirty="0">
                <a:solidFill>
                  <a:srgbClr val="7030A0"/>
                </a:solidFill>
                <a:latin typeface="+mj-lt"/>
              </a:rPr>
              <a:t>Autonomic nervous system </a:t>
            </a:r>
            <a:r>
              <a:rPr lang="en-US" sz="2000" dirty="0">
                <a:solidFill>
                  <a:srgbClr val="7030A0"/>
                </a:solidFill>
                <a:latin typeface="+mj-lt"/>
              </a:rPr>
              <a:t>– smooth and cardiac muscle</a:t>
            </a:r>
          </a:p>
          <a:p>
            <a:endParaRPr lang="en-US" sz="2000" dirty="0">
              <a:solidFill>
                <a:srgbClr val="7030A0"/>
              </a:solidFill>
              <a:latin typeface="+mj-lt"/>
            </a:endParaRPr>
          </a:p>
          <a:p>
            <a:r>
              <a:rPr lang="en-US" sz="2000" b="1" dirty="0">
                <a:solidFill>
                  <a:srgbClr val="7030A0"/>
                </a:solidFill>
                <a:latin typeface="+mj-lt"/>
              </a:rPr>
              <a:t>Somatic nervous system</a:t>
            </a:r>
            <a:r>
              <a:rPr lang="en-US" sz="2000" dirty="0">
                <a:solidFill>
                  <a:srgbClr val="7030A0"/>
                </a:solidFill>
                <a:latin typeface="+mj-lt"/>
              </a:rPr>
              <a:t> – skeletal muscle</a:t>
            </a:r>
          </a:p>
          <a:p>
            <a:endParaRPr lang="en-GB" dirty="0">
              <a:solidFill>
                <a:srgbClr val="7030A0"/>
              </a:solidFill>
              <a:latin typeface="+mj-lt"/>
            </a:endParaRPr>
          </a:p>
        </p:txBody>
      </p:sp>
      <p:sp>
        <p:nvSpPr>
          <p:cNvPr id="2" name="TextBox 1">
            <a:extLst>
              <a:ext uri="{FF2B5EF4-FFF2-40B4-BE49-F238E27FC236}">
                <a16:creationId xmlns:a16="http://schemas.microsoft.com/office/drawing/2014/main" id="{7C40B8EC-FBEF-A6A5-4163-3FB801BAA2C3}"/>
              </a:ext>
            </a:extLst>
          </p:cNvPr>
          <p:cNvSpPr txBox="1"/>
          <p:nvPr/>
        </p:nvSpPr>
        <p:spPr>
          <a:xfrm>
            <a:off x="3200400" y="56508"/>
            <a:ext cx="4849854" cy="584775"/>
          </a:xfrm>
          <a:prstGeom prst="rect">
            <a:avLst/>
          </a:prstGeom>
          <a:noFill/>
        </p:spPr>
        <p:txBody>
          <a:bodyPr wrap="none" rtlCol="0">
            <a:spAutoFit/>
          </a:bodyPr>
          <a:lstStyle/>
          <a:p>
            <a:r>
              <a:rPr lang="en-GB" sz="3200" dirty="0"/>
              <a:t>What do you already know?</a:t>
            </a:r>
          </a:p>
        </p:txBody>
      </p:sp>
    </p:spTree>
    <p:extLst>
      <p:ext uri="{BB962C8B-B14F-4D97-AF65-F5344CB8AC3E}">
        <p14:creationId xmlns:p14="http://schemas.microsoft.com/office/powerpoint/2010/main" val="77235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EBC80B-0194-018D-46B6-FB1743380BA8}"/>
              </a:ext>
            </a:extLst>
          </p:cNvPr>
          <p:cNvPicPr>
            <a:picLocks noChangeAspect="1"/>
          </p:cNvPicPr>
          <p:nvPr/>
        </p:nvPicPr>
        <p:blipFill rotWithShape="1">
          <a:blip r:embed="rId2"/>
          <a:srcRect l="52760" t="54494" r="14545" b="21606"/>
          <a:stretch/>
        </p:blipFill>
        <p:spPr>
          <a:xfrm>
            <a:off x="19313" y="0"/>
            <a:ext cx="12172687" cy="5932074"/>
          </a:xfrm>
          <a:prstGeom prst="rect">
            <a:avLst/>
          </a:prstGeom>
        </p:spPr>
      </p:pic>
      <p:sp>
        <p:nvSpPr>
          <p:cNvPr id="4" name="Rectangle 3">
            <a:extLst>
              <a:ext uri="{FF2B5EF4-FFF2-40B4-BE49-F238E27FC236}">
                <a16:creationId xmlns:a16="http://schemas.microsoft.com/office/drawing/2014/main" id="{97268934-A2DA-30F2-57D6-3EF8CB68676D}"/>
              </a:ext>
            </a:extLst>
          </p:cNvPr>
          <p:cNvSpPr/>
          <p:nvPr/>
        </p:nvSpPr>
        <p:spPr>
          <a:xfrm>
            <a:off x="1982481" y="353466"/>
            <a:ext cx="10190206" cy="39956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32524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16" y="592874"/>
            <a:ext cx="8462306" cy="6348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1" name="Text Box 3"/>
          <p:cNvSpPr txBox="1">
            <a:spLocks noChangeArrowheads="1"/>
          </p:cNvSpPr>
          <p:nvPr/>
        </p:nvSpPr>
        <p:spPr bwMode="auto">
          <a:xfrm>
            <a:off x="229969" y="199854"/>
            <a:ext cx="969017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t>Single contraction characteristics of the three muscle types</a:t>
            </a:r>
          </a:p>
        </p:txBody>
      </p:sp>
    </p:spTree>
    <p:extLst>
      <p:ext uri="{BB962C8B-B14F-4D97-AF65-F5344CB8AC3E}">
        <p14:creationId xmlns:p14="http://schemas.microsoft.com/office/powerpoint/2010/main" val="31973837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HIGHLIGHTER" val="false"/>
</p:tagLst>
</file>

<file path=ppt/tags/tag2.xml><?xml version="1.0" encoding="utf-8"?>
<p:tagLst xmlns:a="http://schemas.openxmlformats.org/drawingml/2006/main" xmlns:r="http://schemas.openxmlformats.org/officeDocument/2006/relationships" xmlns:p="http://schemas.openxmlformats.org/presentationml/2006/main">
  <p:tag name="HIGHLIGHTER" val="false"/>
</p:tagLst>
</file>

<file path=ppt/tags/tag3.xml><?xml version="1.0" encoding="utf-8"?>
<p:tagLst xmlns:a="http://schemas.openxmlformats.org/drawingml/2006/main" xmlns:r="http://schemas.openxmlformats.org/officeDocument/2006/relationships" xmlns:p="http://schemas.openxmlformats.org/presentationml/2006/main">
  <p:tag name="HIGHLIGHTER" val="false"/>
</p:tagLst>
</file>

<file path=ppt/tags/tag4.xml><?xml version="1.0" encoding="utf-8"?>
<p:tagLst xmlns:a="http://schemas.openxmlformats.org/drawingml/2006/main" xmlns:r="http://schemas.openxmlformats.org/officeDocument/2006/relationships" xmlns:p="http://schemas.openxmlformats.org/presentationml/2006/main">
  <p:tag name="HIGHLIGHTER" val="false"/>
</p:tagLst>
</file>

<file path=ppt/tags/tag5.xml><?xml version="1.0" encoding="utf-8"?>
<p:tagLst xmlns:a="http://schemas.openxmlformats.org/drawingml/2006/main" xmlns:r="http://schemas.openxmlformats.org/officeDocument/2006/relationships" xmlns:p="http://schemas.openxmlformats.org/presentationml/2006/main">
  <p:tag name="HIGHLIGHTER" val="false"/>
</p:tagLst>
</file>

<file path=ppt/tags/tag6.xml><?xml version="1.0" encoding="utf-8"?>
<p:tagLst xmlns:a="http://schemas.openxmlformats.org/drawingml/2006/main" xmlns:r="http://schemas.openxmlformats.org/officeDocument/2006/relationships" xmlns:p="http://schemas.openxmlformats.org/presentationml/2006/main">
  <p:tag name="HIGHLIGHTER" val="fals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F4BC12256C0CA499B3F5CE8F04E9C67" ma:contentTypeVersion="34" ma:contentTypeDescription="Create a new document." ma:contentTypeScope="" ma:versionID="254a14d6e1d851e4fa30c9feb4198f1e">
  <xsd:schema xmlns:xsd="http://www.w3.org/2001/XMLSchema" xmlns:xs="http://www.w3.org/2001/XMLSchema" xmlns:p="http://schemas.microsoft.com/office/2006/metadata/properties" xmlns:ns2="b83ea8ec-d1ce-4b1c-906d-dc0b29db2502" xmlns:ns3="39a9f016-2850-430d-a9d7-5d156f797ecb" targetNamespace="http://schemas.microsoft.com/office/2006/metadata/properties" ma:root="true" ma:fieldsID="bebbb5c7b829c29f6860e404b1d0c84b" ns2:_="" ns3:_="">
    <xsd:import namespace="b83ea8ec-d1ce-4b1c-906d-dc0b29db2502"/>
    <xsd:import namespace="39a9f016-2850-430d-a9d7-5d156f797ecb"/>
    <xsd:element name="properties">
      <xsd:complexType>
        <xsd:sequence>
          <xsd:element name="documentManagement">
            <xsd:complexType>
              <xsd:all>
                <xsd:element ref="ns2:i0165b589e0f485fa6237a9400464043" minOccurs="0"/>
                <xsd:element ref="ns2:TaxCatchAll" minOccurs="0"/>
                <xsd:element ref="ns2:c429491b856c4e30abe8407934465dee" minOccurs="0"/>
                <xsd:element ref="ns2:mcfa9f6af8bf42a58d866cdfd4e11fd3" minOccurs="0"/>
                <xsd:element ref="ns2:f948e339c5fc46c8b2750cbbc9e73e24" minOccurs="0"/>
                <xsd:element ref="ns2:p0200d0debe3499c8d7b4d3006013c0c" minOccurs="0"/>
                <xsd:element ref="ns2:PersonalIdentificationData" minOccurs="0"/>
                <xsd:element ref="ns2:KeyStage" minOccurs="0"/>
                <xsd:element ref="ns2:Year" minOccurs="0"/>
                <xsd:element ref="ns2:Lesson" minOccurs="0"/>
                <xsd:element ref="ns2:CustomTags" minOccurs="0"/>
                <xsd:element ref="ns2:CurriculumSubject"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2:SharedWithUsers" minOccurs="0"/>
                <xsd:element ref="ns2:SharedWithDetails" minOccurs="0"/>
                <xsd:element ref="ns3:MediaServiceOCR" minOccurs="0"/>
                <xsd:element ref="ns3:MediaLengthInSeconds" minOccurs="0"/>
                <xsd:element ref="ns3:lcf76f155ced4ddcb4097134ff3c332f"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3ea8ec-d1ce-4b1c-906d-dc0b29db2502" elementFormDefault="qualified">
    <xsd:import namespace="http://schemas.microsoft.com/office/2006/documentManagement/types"/>
    <xsd:import namespace="http://schemas.microsoft.com/office/infopath/2007/PartnerControls"/>
    <xsd:element name="i0165b589e0f485fa6237a9400464043" ma:index="9" nillable="true" ma:taxonomy="true" ma:internalName="i0165b589e0f485fa6237a9400464043" ma:taxonomyFieldName="Topic" ma:displayName="Topic" ma:fieldId="{20165b58-9e0f-485f-a623-7a9400464043}" ma:sspId="9af0695c-efcd-46dd-8765-d5578b5758fe" ma:termSetId="60a57c6c-2130-4e61-9e57-098bd84272e4"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c7ba7dd9-0f04-4217-893d-a73cba0aebc6}" ma:internalName="TaxCatchAll" ma:showField="CatchAllData" ma:web="b83ea8ec-d1ce-4b1c-906d-dc0b29db2502">
      <xsd:complexType>
        <xsd:complexContent>
          <xsd:extension base="dms:MultiChoiceLookup">
            <xsd:sequence>
              <xsd:element name="Value" type="dms:Lookup" maxOccurs="unbounded" minOccurs="0" nillable="true"/>
            </xsd:sequence>
          </xsd:extension>
        </xsd:complexContent>
      </xsd:complexType>
    </xsd:element>
    <xsd:element name="c429491b856c4e30abe8407934465dee" ma:index="12" nillable="true" ma:taxonomy="true" ma:internalName="c429491b856c4e30abe8407934465dee" ma:taxonomyFieldName="Staff_x0020_Category" ma:displayName="Staff Category" ma:fieldId="{c429491b-856c-4e30-abe8-407934465dee}" ma:sspId="9af0695c-efcd-46dd-8765-d5578b5758fe" ma:termSetId="3d337045-6da3-4c9d-a943-86c979c7f8db" ma:anchorId="00000000-0000-0000-0000-000000000000" ma:open="false" ma:isKeyword="false">
      <xsd:complexType>
        <xsd:sequence>
          <xsd:element ref="pc:Terms" minOccurs="0" maxOccurs="1"/>
        </xsd:sequence>
      </xsd:complexType>
    </xsd:element>
    <xsd:element name="mcfa9f6af8bf42a58d866cdfd4e11fd3" ma:index="14" nillable="true" ma:taxonomy="true" ma:internalName="mcfa9f6af8bf42a58d866cdfd4e11fd3" ma:taxonomyFieldName="Exam_x0020_Board" ma:displayName="Exam Board" ma:fieldId="{6cfa9f6a-f8bf-42a5-8d86-6cdfd4e11fd3}" ma:sspId="9af0695c-efcd-46dd-8765-d5578b5758fe" ma:termSetId="a3733284-8b89-4cee-ba61-be29b75bbad9" ma:anchorId="00000000-0000-0000-0000-000000000000" ma:open="false" ma:isKeyword="false">
      <xsd:complexType>
        <xsd:sequence>
          <xsd:element ref="pc:Terms" minOccurs="0" maxOccurs="1"/>
        </xsd:sequence>
      </xsd:complexType>
    </xsd:element>
    <xsd:element name="f948e339c5fc46c8b2750cbbc9e73e24" ma:index="16" nillable="true" ma:taxonomy="true" ma:internalName="f948e339c5fc46c8b2750cbbc9e73e24" ma:taxonomyFieldName="Week" ma:displayName="Week" ma:fieldId="{f948e339-c5fc-46c8-b275-0cbbc9e73e24}" ma:sspId="9af0695c-efcd-46dd-8765-d5578b5758fe" ma:termSetId="1d66f853-e543-47e9-b693-d49e9ff978a4" ma:anchorId="00000000-0000-0000-0000-000000000000" ma:open="false" ma:isKeyword="false">
      <xsd:complexType>
        <xsd:sequence>
          <xsd:element ref="pc:Terms" minOccurs="0" maxOccurs="1"/>
        </xsd:sequence>
      </xsd:complexType>
    </xsd:element>
    <xsd:element name="p0200d0debe3499c8d7b4d3006013c0c" ma:index="18" nillable="true" ma:taxonomy="true" ma:internalName="p0200d0debe3499c8d7b4d3006013c0c" ma:taxonomyFieldName="Term" ma:displayName="Term" ma:fieldId="{90200d0d-ebe3-499c-8d7b-4d3006013c0c}" ma:sspId="9af0695c-efcd-46dd-8765-d5578b5758fe" ma:termSetId="79b7fcde-7773-4a5a-80d2-01582845289b" ma:anchorId="00000000-0000-0000-0000-000000000000" ma:open="false" ma:isKeyword="false">
      <xsd:complexType>
        <xsd:sequence>
          <xsd:element ref="pc:Terms" minOccurs="0" maxOccurs="1"/>
        </xsd:sequence>
      </xsd:complexType>
    </xsd:element>
    <xsd:element name="PersonalIdentificationData" ma:index="19" nillable="true" ma:displayName="Personal Identification Data" ma:internalName="Personal_x0020_Identification_x0020_Data">
      <xsd:simpleType>
        <xsd:restriction base="dms:Choice">
          <xsd:enumeration value="No"/>
          <xsd:enumeration value="Yes"/>
        </xsd:restriction>
      </xsd:simpleType>
    </xsd:element>
    <xsd:element name="KeyStage" ma:index="20" nillable="true" ma:displayName="Key Stage" ma:internalName="Key_x0020_Stage">
      <xsd:simpleType>
        <xsd:restriction base="dms:Text"/>
      </xsd:simpleType>
    </xsd:element>
    <xsd:element name="Year" ma:index="21" nillable="true" ma:displayName="Year" ma:internalName="Year">
      <xsd:simpleType>
        <xsd:restriction base="dms:Text"/>
      </xsd:simpleType>
    </xsd:element>
    <xsd:element name="Lesson" ma:index="22" nillable="true" ma:displayName="Lesson" ma:internalName="Lesson">
      <xsd:simpleType>
        <xsd:restriction base="dms:Text"/>
      </xsd:simpleType>
    </xsd:element>
    <xsd:element name="CustomTags" ma:index="23" nillable="true" ma:displayName="Custom Tags" ma:internalName="Custom_x0020_Tags">
      <xsd:simpleType>
        <xsd:restriction base="dms:Text"/>
      </xsd:simpleType>
    </xsd:element>
    <xsd:element name="CurriculumSubject" ma:index="24" nillable="true" ma:displayName="Curriculum Subject" ma:default="Biology" ma:internalName="Curriculum_x0020_Subject">
      <xsd:simpleType>
        <xsd:restriction base="dms:Text"/>
      </xsd:simpleType>
    </xsd:element>
    <xsd:element name="SharedWithUsers" ma:index="3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9a9f016-2850-430d-a9d7-5d156f797ecb"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KeyPoints" ma:index="27" nillable="true" ma:displayName="MediaServiceAutoKeyPoints" ma:hidden="true" ma:internalName="MediaServiceAutoKeyPoints" ma:readOnly="true">
      <xsd:simpleType>
        <xsd:restriction base="dms:Note"/>
      </xsd:simpleType>
    </xsd:element>
    <xsd:element name="MediaServiceKeyPoints" ma:index="28" nillable="true" ma:displayName="KeyPoints" ma:internalName="MediaServiceKeyPoints" ma:readOnly="true">
      <xsd:simpleType>
        <xsd:restriction base="dms:Note">
          <xsd:maxLength value="255"/>
        </xsd:restriction>
      </xsd:simpleType>
    </xsd:element>
    <xsd:element name="MediaServiceDateTaken" ma:index="29" nillable="true" ma:displayName="MediaServiceDateTaken" ma:hidden="true" ma:internalName="MediaServiceDateTaken" ma:readOnly="true">
      <xsd:simpleType>
        <xsd:restriction base="dms:Text"/>
      </xsd:simpleType>
    </xsd:element>
    <xsd:element name="MediaServiceAutoTags" ma:index="30" nillable="true" ma:displayName="Tags" ma:internalName="MediaServiceAutoTags" ma:readOnly="true">
      <xsd:simpleType>
        <xsd:restriction base="dms:Text"/>
      </xsd:simpleType>
    </xsd:element>
    <xsd:element name="MediaServiceGenerationTime" ma:index="31" nillable="true" ma:displayName="MediaServiceGenerationTime" ma:hidden="true" ma:internalName="MediaServiceGenerationTime" ma:readOnly="true">
      <xsd:simpleType>
        <xsd:restriction base="dms:Text"/>
      </xsd:simpleType>
    </xsd:element>
    <xsd:element name="MediaServiceEventHashCode" ma:index="32" nillable="true" ma:displayName="MediaServiceEventHashCode" ma:hidden="true" ma:internalName="MediaServiceEventHashCode" ma:readOnly="true">
      <xsd:simpleType>
        <xsd:restriction base="dms:Text"/>
      </xsd:simpleType>
    </xsd:element>
    <xsd:element name="MediaServiceLocation" ma:index="33" nillable="true" ma:displayName="Location" ma:internalName="MediaServiceLocation"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LengthInSeconds" ma:index="37" nillable="true" ma:displayName="Length (seconds)" ma:internalName="MediaLengthInSeconds" ma:readOnly="true">
      <xsd:simpleType>
        <xsd:restriction base="dms:Unknown"/>
      </xsd:simpleType>
    </xsd:element>
    <xsd:element name="lcf76f155ced4ddcb4097134ff3c332f" ma:index="39" nillable="true" ma:taxonomy="true" ma:internalName="lcf76f155ced4ddcb4097134ff3c332f" ma:taxonomyFieldName="MediaServiceImageTags" ma:displayName="Image Tags" ma:readOnly="false" ma:fieldId="{5cf76f15-5ced-4ddc-b409-7134ff3c332f}" ma:taxonomyMulti="true" ma:sspId="9af0695c-efcd-46dd-8765-d5578b5758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4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f948e339c5fc46c8b2750cbbc9e73e24 xmlns="b83ea8ec-d1ce-4b1c-906d-dc0b29db2502">
      <Terms xmlns="http://schemas.microsoft.com/office/infopath/2007/PartnerControls"/>
    </f948e339c5fc46c8b2750cbbc9e73e24>
    <CustomTags xmlns="b83ea8ec-d1ce-4b1c-906d-dc0b29db2502" xsi:nil="true"/>
    <CurriculumSubject xmlns="b83ea8ec-d1ce-4b1c-906d-dc0b29db2502">Biology</CurriculumSubject>
    <i0165b589e0f485fa6237a9400464043 xmlns="b83ea8ec-d1ce-4b1c-906d-dc0b29db2502">
      <Terms xmlns="http://schemas.microsoft.com/office/infopath/2007/PartnerControls"/>
    </i0165b589e0f485fa6237a9400464043>
    <KeyStage xmlns="b83ea8ec-d1ce-4b1c-906d-dc0b29db2502" xsi:nil="true"/>
    <mcfa9f6af8bf42a58d866cdfd4e11fd3 xmlns="b83ea8ec-d1ce-4b1c-906d-dc0b29db2502">
      <Terms xmlns="http://schemas.microsoft.com/office/infopath/2007/PartnerControls"/>
    </mcfa9f6af8bf42a58d866cdfd4e11fd3>
    <Year xmlns="b83ea8ec-d1ce-4b1c-906d-dc0b29db2502" xsi:nil="true"/>
    <Lesson xmlns="b83ea8ec-d1ce-4b1c-906d-dc0b29db2502" xsi:nil="true"/>
    <c429491b856c4e30abe8407934465dee xmlns="b83ea8ec-d1ce-4b1c-906d-dc0b29db2502">
      <Terms xmlns="http://schemas.microsoft.com/office/infopath/2007/PartnerControls"/>
    </c429491b856c4e30abe8407934465dee>
    <p0200d0debe3499c8d7b4d3006013c0c xmlns="b83ea8ec-d1ce-4b1c-906d-dc0b29db2502">
      <Terms xmlns="http://schemas.microsoft.com/office/infopath/2007/PartnerControls"/>
    </p0200d0debe3499c8d7b4d3006013c0c>
    <PersonalIdentificationData xmlns="b83ea8ec-d1ce-4b1c-906d-dc0b29db2502" xsi:nil="true"/>
    <TaxCatchAll xmlns="b83ea8ec-d1ce-4b1c-906d-dc0b29db2502" xsi:nil="true"/>
    <SharedWithUsers xmlns="b83ea8ec-d1ce-4b1c-906d-dc0b29db2502">
      <UserInfo>
        <DisplayName/>
        <AccountId xsi:nil="true"/>
        <AccountType/>
      </UserInfo>
    </SharedWithUsers>
    <lcf76f155ced4ddcb4097134ff3c332f xmlns="39a9f016-2850-430d-a9d7-5d156f797ecb">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2171C4B-1E02-4706-A577-9093E3BFD0E6}">
  <ds:schemaRefs>
    <ds:schemaRef ds:uri="http://schemas.microsoft.com/sharepoint/v3/contenttype/forms"/>
  </ds:schemaRefs>
</ds:datastoreItem>
</file>

<file path=customXml/itemProps2.xml><?xml version="1.0" encoding="utf-8"?>
<ds:datastoreItem xmlns:ds="http://schemas.openxmlformats.org/officeDocument/2006/customXml" ds:itemID="{F670E34D-5673-49AF-B090-7C40210538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83ea8ec-d1ce-4b1c-906d-dc0b29db2502"/>
    <ds:schemaRef ds:uri="39a9f016-2850-430d-a9d7-5d156f797ec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7D86ED7-2A77-4C83-8F62-82C804AD1578}">
  <ds:schemaRefs>
    <ds:schemaRef ds:uri="http://schemas.microsoft.com/office/2006/metadata/properties"/>
    <ds:schemaRef ds:uri="http://schemas.microsoft.com/office/infopath/2007/PartnerControls"/>
    <ds:schemaRef ds:uri="b83ea8ec-d1ce-4b1c-906d-dc0b29db2502"/>
    <ds:schemaRef ds:uri="39a9f016-2850-430d-a9d7-5d156f797ecb"/>
  </ds:schemaRefs>
</ds:datastoreItem>
</file>

<file path=docProps/app.xml><?xml version="1.0" encoding="utf-8"?>
<Properties xmlns="http://schemas.openxmlformats.org/officeDocument/2006/extended-properties" xmlns:vt="http://schemas.openxmlformats.org/officeDocument/2006/docPropsVTypes">
  <Template/>
  <TotalTime>1616</TotalTime>
  <Words>1638</Words>
  <Application>Microsoft Office PowerPoint</Application>
  <PresentationFormat>Widescreen</PresentationFormat>
  <Paragraphs>182</Paragraphs>
  <Slides>56</Slides>
  <Notes>4</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56</vt:i4>
      </vt:variant>
    </vt:vector>
  </HeadingPairs>
  <TitlesOfParts>
    <vt:vector size="65" baseType="lpstr">
      <vt:lpstr>Arial</vt:lpstr>
      <vt:lpstr>Aspira Webfont</vt:lpstr>
      <vt:lpstr>Calibri</vt:lpstr>
      <vt:lpstr>Calibri Light</vt:lpstr>
      <vt:lpstr>gg sans</vt:lpstr>
      <vt:lpstr>helveticaneuecyrroman</vt:lpstr>
      <vt:lpstr>Times New Roman</vt:lpstr>
      <vt:lpstr>Office Theme</vt:lpstr>
      <vt:lpstr>CorelDRAW.Graphic.10</vt:lpstr>
      <vt:lpstr>PowerPoint Presentation</vt:lpstr>
      <vt:lpstr>PowerPoint Presentation</vt:lpstr>
      <vt:lpstr>PowerPoint Presentation</vt:lpstr>
      <vt:lpstr>Knowledge retrieval question</vt:lpstr>
      <vt:lpstr>Knowledge retrieval 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Mechanism of muscle contraction</vt:lpstr>
      <vt:lpstr>PowerPoint Presentation</vt:lpstr>
      <vt:lpstr>WHITE BOARDS AT THE READY!!</vt:lpstr>
      <vt:lpstr>ROUND 1</vt:lpstr>
      <vt:lpstr>PowerPoint Presentation</vt:lpstr>
      <vt:lpstr>PowerPoint Presentation</vt:lpstr>
      <vt:lpstr>PowerPoint Presentation</vt:lpstr>
      <vt:lpstr>PowerPoint Presentation</vt:lpstr>
      <vt:lpstr>PowerPoint Presentation</vt:lpstr>
      <vt:lpstr>PowerPoint Presentation</vt:lpstr>
      <vt:lpstr>ROUND 2</vt:lpstr>
      <vt:lpstr>PowerPoint Presentation</vt:lpstr>
      <vt:lpstr>A normal ECG with an arrow pointing at the P wave</vt:lpstr>
      <vt:lpstr>PowerPoint Presentation</vt:lpstr>
      <vt:lpstr>A normal ECG with an arrow pointing at the T wave</vt:lpstr>
      <vt:lpstr>ROUND 3</vt:lpstr>
      <vt:lpstr>diastole</vt:lpstr>
      <vt:lpstr>Stroke volume</vt:lpstr>
      <vt:lpstr>Ventricular systole</vt:lpstr>
      <vt:lpstr>Length of one cardiac cycle</vt:lpstr>
      <vt:lpstr>Tendinous cords </vt:lpstr>
      <vt:lpstr>Atrial systole</vt:lpstr>
      <vt:lpstr>The location in the heart of the SA node</vt:lpstr>
      <vt:lpstr>Final slide – triple points!</vt:lpstr>
      <vt:lpstr>A spirometer trace showing a person who is starting to exercise   </vt:lpstr>
      <vt:lpstr>PowerPoint Presentation</vt:lpstr>
      <vt:lpstr>Go take a look!</vt:lpstr>
      <vt:lpstr>Additional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Marisa Wyburn</dc:creator>
  <cp:lastModifiedBy>Chezka Mae Madrona</cp:lastModifiedBy>
  <cp:revision>6</cp:revision>
  <dcterms:created xsi:type="dcterms:W3CDTF">2019-03-29T16:31:30Z</dcterms:created>
  <dcterms:modified xsi:type="dcterms:W3CDTF">2025-07-23T08:38:34Z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0x0101002F4BC12256C0CA499B3F5CE8F04E9C67</vt:lpwstr>
  </property>
  <property fmtid="{D5CDD505-2E9C-101B-9397-08002B2CF9AE}" pid="3" name="Order">
    <vt:r8>39076200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opic">
    <vt:lpwstr/>
  </property>
  <property fmtid="{D5CDD505-2E9C-101B-9397-08002B2CF9AE}" pid="10" name="Term">
    <vt:lpwstr/>
  </property>
  <property fmtid="{D5CDD505-2E9C-101B-9397-08002B2CF9AE}" pid="11" name="Staff Category">
    <vt:lpwstr/>
  </property>
  <property fmtid="{D5CDD505-2E9C-101B-9397-08002B2CF9AE}" pid="12" name="Exam Board">
    <vt:lpwstr/>
  </property>
  <property fmtid="{D5CDD505-2E9C-101B-9397-08002B2CF9AE}" pid="13" name="Week">
    <vt:lpwstr/>
  </property>
  <property fmtid="{D5CDD505-2E9C-101B-9397-08002B2CF9AE}" pid="14" name="MediaServiceImageTags">
    <vt:lpwstr/>
  </property>
</Properties>
</file>