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310" r:id="rId6"/>
    <p:sldId id="291" r:id="rId7"/>
    <p:sldId id="292" r:id="rId8"/>
    <p:sldId id="295" r:id="rId9"/>
    <p:sldId id="296" r:id="rId10"/>
    <p:sldId id="297" r:id="rId11"/>
    <p:sldId id="311" r:id="rId12"/>
    <p:sldId id="313" r:id="rId13"/>
    <p:sldId id="298" r:id="rId14"/>
    <p:sldId id="312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F37DB-10DE-A579-F5EF-456E0AADD65B}" v="12" dt="2023-12-06T11:29:37.165"/>
    <p1510:client id="{4FA9D066-4DF2-98FF-B6F3-30B7861A83B0}" v="279" dt="2022-11-22T09:36:10.342"/>
    <p1510:client id="{586F1DD5-8036-9B89-B67D-6BE6F7172AE5}" v="165" dt="2022-11-30T14:51:22.007"/>
    <p1510:client id="{5B93EA5B-5C1B-78F1-AB0E-34B345F0CCF9}" v="9" dt="2022-11-30T10:51:31.787"/>
    <p1510:client id="{64B9E5AF-BFDC-94A6-78A7-7B5E34E219C6}" v="1" dt="2022-12-01T11:59:00.449"/>
    <p1510:client id="{999B9D1F-B32A-0D68-7068-89D8BCBB6669}" v="21" dt="2022-11-21T14:51:08.678"/>
    <p1510:client id="{F584730C-C7D7-84C8-4221-7D8109193DAD}" v="83" dt="2022-11-22T12:30:22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64B9E5AF-BFDC-94A6-78A7-7B5E34E219C6}"/>
    <pc:docChg chg="sldOrd">
      <pc:chgData name="Hazel Lupton" userId="S::hazel.lupton@sthelens.london::330d0395-d8b0-4d77-8620-740b48613bd9" providerId="AD" clId="Web-{64B9E5AF-BFDC-94A6-78A7-7B5E34E219C6}" dt="2022-12-01T11:59:00.449" v="0"/>
      <pc:docMkLst>
        <pc:docMk/>
      </pc:docMkLst>
      <pc:sldChg chg="ord">
        <pc:chgData name="Hazel Lupton" userId="S::hazel.lupton@sthelens.london::330d0395-d8b0-4d77-8620-740b48613bd9" providerId="AD" clId="Web-{64B9E5AF-BFDC-94A6-78A7-7B5E34E219C6}" dt="2022-12-01T11:59:00.449" v="0"/>
        <pc:sldMkLst>
          <pc:docMk/>
          <pc:sldMk cId="641426361" sldId="313"/>
        </pc:sldMkLst>
      </pc:sldChg>
    </pc:docChg>
  </pc:docChgLst>
  <pc:docChgLst>
    <pc:chgData name="Hazel Lupton" userId="S::hazel.lupton@sthelens.london::330d0395-d8b0-4d77-8620-740b48613bd9" providerId="AD" clId="Web-{079F37DB-10DE-A579-F5EF-456E0AADD65B}"/>
    <pc:docChg chg="modSld">
      <pc:chgData name="Hazel Lupton" userId="S::hazel.lupton@sthelens.london::330d0395-d8b0-4d77-8620-740b48613bd9" providerId="AD" clId="Web-{079F37DB-10DE-A579-F5EF-456E0AADD65B}" dt="2023-12-06T11:29:37.165" v="8"/>
      <pc:docMkLst>
        <pc:docMk/>
      </pc:docMkLst>
      <pc:sldChg chg="modSp">
        <pc:chgData name="Hazel Lupton" userId="S::hazel.lupton@sthelens.london::330d0395-d8b0-4d77-8620-740b48613bd9" providerId="AD" clId="Web-{079F37DB-10DE-A579-F5EF-456E0AADD65B}" dt="2023-12-06T11:25:50.831" v="0" actId="20577"/>
        <pc:sldMkLst>
          <pc:docMk/>
          <pc:sldMk cId="994379753" sldId="298"/>
        </pc:sldMkLst>
        <pc:spChg chg="mod">
          <ac:chgData name="Hazel Lupton" userId="S::hazel.lupton@sthelens.london::330d0395-d8b0-4d77-8620-740b48613bd9" providerId="AD" clId="Web-{079F37DB-10DE-A579-F5EF-456E0AADD65B}" dt="2023-12-06T11:25:50.831" v="0" actId="20577"/>
          <ac:spMkLst>
            <pc:docMk/>
            <pc:sldMk cId="994379753" sldId="298"/>
            <ac:spMk id="9" creationId="{00000000-0000-0000-0000-000000000000}"/>
          </ac:spMkLst>
        </pc:spChg>
      </pc:sldChg>
      <pc:sldChg chg="addSp modSp addAnim">
        <pc:chgData name="Hazel Lupton" userId="S::hazel.lupton@sthelens.london::330d0395-d8b0-4d77-8620-740b48613bd9" providerId="AD" clId="Web-{079F37DB-10DE-A579-F5EF-456E0AADD65B}" dt="2023-12-06T11:29:37.165" v="8"/>
        <pc:sldMkLst>
          <pc:docMk/>
          <pc:sldMk cId="975748259" sldId="311"/>
        </pc:sldMkLst>
        <pc:spChg chg="add">
          <ac:chgData name="Hazel Lupton" userId="S::hazel.lupton@sthelens.london::330d0395-d8b0-4d77-8620-740b48613bd9" providerId="AD" clId="Web-{079F37DB-10DE-A579-F5EF-456E0AADD65B}" dt="2023-12-06T11:28:50.445" v="1"/>
          <ac:spMkLst>
            <pc:docMk/>
            <pc:sldMk cId="975748259" sldId="311"/>
            <ac:spMk id="3" creationId="{FB646C0A-3362-8ECD-8883-F16880BA4505}"/>
          </ac:spMkLst>
        </pc:spChg>
        <pc:picChg chg="add mod modCrop">
          <ac:chgData name="Hazel Lupton" userId="S::hazel.lupton@sthelens.london::330d0395-d8b0-4d77-8620-740b48613bd9" providerId="AD" clId="Web-{079F37DB-10DE-A579-F5EF-456E0AADD65B}" dt="2023-12-06T11:29:31.633" v="7" actId="1076"/>
          <ac:picMkLst>
            <pc:docMk/>
            <pc:sldMk cId="975748259" sldId="311"/>
            <ac:picMk id="4" creationId="{33B95185-E1E9-E10F-F33B-6113BFBF5472}"/>
          </ac:picMkLst>
        </pc:picChg>
      </pc:sldChg>
    </pc:docChg>
  </pc:docChgLst>
  <pc:docChgLst>
    <pc:chgData name="Hazel Lupton" userId="S::hazel.lupton@sthelens.london::330d0395-d8b0-4d77-8620-740b48613bd9" providerId="AD" clId="Web-{586F1DD5-8036-9B89-B67D-6BE6F7172AE5}"/>
    <pc:docChg chg="modSld">
      <pc:chgData name="Hazel Lupton" userId="S::hazel.lupton@sthelens.london::330d0395-d8b0-4d77-8620-740b48613bd9" providerId="AD" clId="Web-{586F1DD5-8036-9B89-B67D-6BE6F7172AE5}" dt="2022-11-30T14:51:20.944" v="144" actId="20577"/>
      <pc:docMkLst>
        <pc:docMk/>
      </pc:docMkLst>
      <pc:sldChg chg="addSp modSp addAnim modAnim">
        <pc:chgData name="Hazel Lupton" userId="S::hazel.lupton@sthelens.london::330d0395-d8b0-4d77-8620-740b48613bd9" providerId="AD" clId="Web-{586F1DD5-8036-9B89-B67D-6BE6F7172AE5}" dt="2022-11-30T14:51:20.944" v="144" actId="20577"/>
        <pc:sldMkLst>
          <pc:docMk/>
          <pc:sldMk cId="641426361" sldId="313"/>
        </pc:sldMkLst>
        <pc:spChg chg="add mod">
          <ac:chgData name="Hazel Lupton" userId="S::hazel.lupton@sthelens.london::330d0395-d8b0-4d77-8620-740b48613bd9" providerId="AD" clId="Web-{586F1DD5-8036-9B89-B67D-6BE6F7172AE5}" dt="2022-11-30T14:47:11.154" v="36" actId="14100"/>
          <ac:spMkLst>
            <pc:docMk/>
            <pc:sldMk cId="641426361" sldId="313"/>
            <ac:spMk id="2" creationId="{FE5FAC9F-A1AC-5BBD-A465-1E134910BDE5}"/>
          </ac:spMkLst>
        </pc:spChg>
        <pc:spChg chg="add mod">
          <ac:chgData name="Hazel Lupton" userId="S::hazel.lupton@sthelens.london::330d0395-d8b0-4d77-8620-740b48613bd9" providerId="AD" clId="Web-{586F1DD5-8036-9B89-B67D-6BE6F7172AE5}" dt="2022-11-30T14:48:16.656" v="65" actId="20577"/>
          <ac:spMkLst>
            <pc:docMk/>
            <pc:sldMk cId="641426361" sldId="313"/>
            <ac:spMk id="3" creationId="{C2E4EE79-7AC0-D921-DD8C-8FF2CE12F3AA}"/>
          </ac:spMkLst>
        </pc:spChg>
        <pc:spChg chg="add mod">
          <ac:chgData name="Hazel Lupton" userId="S::hazel.lupton@sthelens.london::330d0395-d8b0-4d77-8620-740b48613bd9" providerId="AD" clId="Web-{586F1DD5-8036-9B89-B67D-6BE6F7172AE5}" dt="2022-11-30T14:51:20.944" v="144" actId="20577"/>
          <ac:spMkLst>
            <pc:docMk/>
            <pc:sldMk cId="641426361" sldId="313"/>
            <ac:spMk id="4" creationId="{FA62F17F-7A64-8C92-65D6-CF4BC76A1CD5}"/>
          </ac:spMkLst>
        </pc:spChg>
        <pc:spChg chg="mod">
          <ac:chgData name="Hazel Lupton" userId="S::hazel.lupton@sthelens.london::330d0395-d8b0-4d77-8620-740b48613bd9" providerId="AD" clId="Web-{586F1DD5-8036-9B89-B67D-6BE6F7172AE5}" dt="2022-11-30T14:46:57.372" v="32" actId="1076"/>
          <ac:spMkLst>
            <pc:docMk/>
            <pc:sldMk cId="641426361" sldId="313"/>
            <ac:spMk id="8194" creationId="{E1CF53AF-5B6E-B11C-C88E-4F39BDD0E651}"/>
          </ac:spMkLst>
        </pc:spChg>
        <pc:picChg chg="mod">
          <ac:chgData name="Hazel Lupton" userId="S::hazel.lupton@sthelens.london::330d0395-d8b0-4d77-8620-740b48613bd9" providerId="AD" clId="Web-{586F1DD5-8036-9B89-B67D-6BE6F7172AE5}" dt="2022-11-30T14:47:02.653" v="34" actId="14100"/>
          <ac:picMkLst>
            <pc:docMk/>
            <pc:sldMk cId="641426361" sldId="313"/>
            <ac:picMk id="8195" creationId="{EDCFC8C0-1203-B50E-D9E2-CCC55BC29069}"/>
          </ac:picMkLst>
        </pc:picChg>
      </pc:sldChg>
    </pc:docChg>
  </pc:docChgLst>
  <pc:docChgLst>
    <pc:chgData name="Hazel Lupton" userId="S::hazel.lupton@sthelens.london::330d0395-d8b0-4d77-8620-740b48613bd9" providerId="AD" clId="Web-{F584730C-C7D7-84C8-4221-7D8109193DAD}"/>
    <pc:docChg chg="modSld">
      <pc:chgData name="Hazel Lupton" userId="S::hazel.lupton@sthelens.london::330d0395-d8b0-4d77-8620-740b48613bd9" providerId="AD" clId="Web-{F584730C-C7D7-84C8-4221-7D8109193DAD}" dt="2022-11-22T12:30:22.091" v="44"/>
      <pc:docMkLst>
        <pc:docMk/>
      </pc:docMkLst>
      <pc:sldChg chg="addSp modSp addAnim modAnim">
        <pc:chgData name="Hazel Lupton" userId="S::hazel.lupton@sthelens.london::330d0395-d8b0-4d77-8620-740b48613bd9" providerId="AD" clId="Web-{F584730C-C7D7-84C8-4221-7D8109193DAD}" dt="2022-11-22T12:30:22.091" v="44"/>
        <pc:sldMkLst>
          <pc:docMk/>
          <pc:sldMk cId="1661827654" sldId="295"/>
        </pc:sldMkLst>
        <pc:spChg chg="add mod">
          <ac:chgData name="Hazel Lupton" userId="S::hazel.lupton@sthelens.london::330d0395-d8b0-4d77-8620-740b48613bd9" providerId="AD" clId="Web-{F584730C-C7D7-84C8-4221-7D8109193DAD}" dt="2022-11-22T12:30:19.091" v="42" actId="1076"/>
          <ac:spMkLst>
            <pc:docMk/>
            <pc:sldMk cId="1661827654" sldId="295"/>
            <ac:spMk id="4" creationId="{9232C259-E734-D040-B6F2-420511436069}"/>
          </ac:spMkLst>
        </pc:spChg>
      </pc:sldChg>
      <pc:sldChg chg="modSp">
        <pc:chgData name="Hazel Lupton" userId="S::hazel.lupton@sthelens.london::330d0395-d8b0-4d77-8620-740b48613bd9" providerId="AD" clId="Web-{F584730C-C7D7-84C8-4221-7D8109193DAD}" dt="2022-11-22T12:26:12.336" v="2" actId="20577"/>
        <pc:sldMkLst>
          <pc:docMk/>
          <pc:sldMk cId="1484421126" sldId="310"/>
        </pc:sldMkLst>
        <pc:spChg chg="mod">
          <ac:chgData name="Hazel Lupton" userId="S::hazel.lupton@sthelens.london::330d0395-d8b0-4d77-8620-740b48613bd9" providerId="AD" clId="Web-{F584730C-C7D7-84C8-4221-7D8109193DAD}" dt="2022-11-22T12:26:12.336" v="2" actId="20577"/>
          <ac:spMkLst>
            <pc:docMk/>
            <pc:sldMk cId="1484421126" sldId="310"/>
            <ac:spMk id="7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5B93EA5B-5C1B-78F1-AB0E-34B345F0CCF9}"/>
    <pc:docChg chg="addSld modSld sldOrd addMainMaster modMainMaster">
      <pc:chgData name="Hazel Lupton" userId="S::hazel.lupton@sthelens.london::330d0395-d8b0-4d77-8620-740b48613bd9" providerId="AD" clId="Web-{5B93EA5B-5C1B-78F1-AB0E-34B345F0CCF9}" dt="2022-11-30T10:51:31.787" v="4" actId="20577"/>
      <pc:docMkLst>
        <pc:docMk/>
      </pc:docMkLst>
      <pc:sldChg chg="modSp">
        <pc:chgData name="Hazel Lupton" userId="S::hazel.lupton@sthelens.london::330d0395-d8b0-4d77-8620-740b48613bd9" providerId="AD" clId="Web-{5B93EA5B-5C1B-78F1-AB0E-34B345F0CCF9}" dt="2022-11-30T10:18:38.562" v="1" actId="1076"/>
        <pc:sldMkLst>
          <pc:docMk/>
          <pc:sldMk cId="1661827654" sldId="295"/>
        </pc:sldMkLst>
        <pc:spChg chg="mod">
          <ac:chgData name="Hazel Lupton" userId="S::hazel.lupton@sthelens.london::330d0395-d8b0-4d77-8620-740b48613bd9" providerId="AD" clId="Web-{5B93EA5B-5C1B-78F1-AB0E-34B345F0CCF9}" dt="2022-11-30T10:18:38.562" v="1" actId="1076"/>
          <ac:spMkLst>
            <pc:docMk/>
            <pc:sldMk cId="1661827654" sldId="295"/>
            <ac:spMk id="10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5B93EA5B-5C1B-78F1-AB0E-34B345F0CCF9}" dt="2022-11-30T10:18:12.045" v="0" actId="20577"/>
        <pc:sldMkLst>
          <pc:docMk/>
          <pc:sldMk cId="1484421126" sldId="310"/>
        </pc:sldMkLst>
        <pc:spChg chg="mod">
          <ac:chgData name="Hazel Lupton" userId="S::hazel.lupton@sthelens.london::330d0395-d8b0-4d77-8620-740b48613bd9" providerId="AD" clId="Web-{5B93EA5B-5C1B-78F1-AB0E-34B345F0CCF9}" dt="2022-11-30T10:18:12.045" v="0" actId="20577"/>
          <ac:spMkLst>
            <pc:docMk/>
            <pc:sldMk cId="1484421126" sldId="310"/>
            <ac:spMk id="7" creationId="{00000000-0000-0000-0000-000000000000}"/>
          </ac:spMkLst>
        </pc:spChg>
      </pc:sldChg>
      <pc:sldChg chg="modSp add ord">
        <pc:chgData name="Hazel Lupton" userId="S::hazel.lupton@sthelens.london::330d0395-d8b0-4d77-8620-740b48613bd9" providerId="AD" clId="Web-{5B93EA5B-5C1B-78F1-AB0E-34B345F0CCF9}" dt="2022-11-30T10:51:31.787" v="4" actId="20577"/>
        <pc:sldMkLst>
          <pc:docMk/>
          <pc:sldMk cId="641426361" sldId="313"/>
        </pc:sldMkLst>
        <pc:spChg chg="mod">
          <ac:chgData name="Hazel Lupton" userId="S::hazel.lupton@sthelens.london::330d0395-d8b0-4d77-8620-740b48613bd9" providerId="AD" clId="Web-{5B93EA5B-5C1B-78F1-AB0E-34B345F0CCF9}" dt="2022-11-30T10:51:31.787" v="4" actId="20577"/>
          <ac:spMkLst>
            <pc:docMk/>
            <pc:sldMk cId="641426361" sldId="313"/>
            <ac:spMk id="8194" creationId="{E1CF53AF-5B6E-B11C-C88E-4F39BDD0E651}"/>
          </ac:spMkLst>
        </pc:spChg>
      </pc:sldChg>
      <pc:sldMasterChg chg="add addSldLayout">
        <pc:chgData name="Hazel Lupton" userId="S::hazel.lupton@sthelens.london::330d0395-d8b0-4d77-8620-740b48613bd9" providerId="AD" clId="Web-{5B93EA5B-5C1B-78F1-AB0E-34B345F0CCF9}" dt="2022-11-30T10:50:51.895" v="2"/>
        <pc:sldMasterMkLst>
          <pc:docMk/>
          <pc:sldMasterMk cId="0" sldId="2147483648"/>
        </pc:sldMasterMkLst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850390810" sldId="2147483649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2470934542" sldId="2147483650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326564415" sldId="2147483651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403430437" sldId="2147483652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1073975465" sldId="2147483653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954758306" sldId="2147483654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3723481879" sldId="2147483655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881434753" sldId="2147483656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1554172862" sldId="2147483657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2323150826" sldId="2147483658"/>
          </pc:sldLayoutMkLst>
        </pc:sldLayoutChg>
        <pc:sldLayoutChg chg="ad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0" sldId="2147483648"/>
            <pc:sldLayoutMk cId="4054393922" sldId="2147483659"/>
          </pc:sldLayoutMkLst>
        </pc:sldLayoutChg>
      </pc:sldMasterChg>
      <pc:sldMasterChg chg="replId modSldLayout">
        <pc:chgData name="Hazel Lupton" userId="S::hazel.lupton@sthelens.london::330d0395-d8b0-4d77-8620-740b48613bd9" providerId="AD" clId="Web-{5B93EA5B-5C1B-78F1-AB0E-34B345F0CCF9}" dt="2022-11-30T10:50:51.895" v="2"/>
        <pc:sldMasterMkLst>
          <pc:docMk/>
          <pc:sldMasterMk cId="2226303257" sldId="2147483660"/>
        </pc:sldMasterMkLst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958417763" sldId="2147483661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2749663808" sldId="2147483662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3708484635" sldId="2147483663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2707561184" sldId="2147483664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1259054651" sldId="2147483665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2718045512" sldId="2147483666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4012704544" sldId="2147483667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1260127422" sldId="2147483668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1949786536" sldId="2147483669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2209227170" sldId="2147483670"/>
          </pc:sldLayoutMkLst>
        </pc:sldLayoutChg>
        <pc:sldLayoutChg chg="replId">
          <pc:chgData name="Hazel Lupton" userId="S::hazel.lupton@sthelens.london::330d0395-d8b0-4d77-8620-740b48613bd9" providerId="AD" clId="Web-{5B93EA5B-5C1B-78F1-AB0E-34B345F0CCF9}" dt="2022-11-30T10:50:51.895" v="2"/>
          <pc:sldLayoutMkLst>
            <pc:docMk/>
            <pc:sldMasterMk cId="2226303257" sldId="2147483660"/>
            <pc:sldLayoutMk cId="3865342965" sldId="2147483671"/>
          </pc:sldLayoutMkLst>
        </pc:sldLayoutChg>
      </pc:sldMasterChg>
    </pc:docChg>
  </pc:docChgLst>
  <pc:docChgLst>
    <pc:chgData name="Hazel Lupton" userId="S::hazel.lupton@sthelens.london::330d0395-d8b0-4d77-8620-740b48613bd9" providerId="AD" clId="Web-{999B9D1F-B32A-0D68-7068-89D8BCBB6669}"/>
    <pc:docChg chg="modSld">
      <pc:chgData name="Hazel Lupton" userId="S::hazel.lupton@sthelens.london::330d0395-d8b0-4d77-8620-740b48613bd9" providerId="AD" clId="Web-{999B9D1F-B32A-0D68-7068-89D8BCBB6669}" dt="2022-11-21T14:51:08.678" v="11" actId="20577"/>
      <pc:docMkLst>
        <pc:docMk/>
      </pc:docMkLst>
      <pc:sldChg chg="modSp">
        <pc:chgData name="Hazel Lupton" userId="S::hazel.lupton@sthelens.london::330d0395-d8b0-4d77-8620-740b48613bd9" providerId="AD" clId="Web-{999B9D1F-B32A-0D68-7068-89D8BCBB6669}" dt="2022-11-21T14:51:08.678" v="11" actId="20577"/>
        <pc:sldMkLst>
          <pc:docMk/>
          <pc:sldMk cId="1661827654" sldId="295"/>
        </pc:sldMkLst>
        <pc:spChg chg="mod">
          <ac:chgData name="Hazel Lupton" userId="S::hazel.lupton@sthelens.london::330d0395-d8b0-4d77-8620-740b48613bd9" providerId="AD" clId="Web-{999B9D1F-B32A-0D68-7068-89D8BCBB6669}" dt="2022-11-21T14:51:08.678" v="11" actId="20577"/>
          <ac:spMkLst>
            <pc:docMk/>
            <pc:sldMk cId="1661827654" sldId="295"/>
            <ac:spMk id="10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999B9D1F-B32A-0D68-7068-89D8BCBB6669}" dt="2022-11-21T14:43:53.741" v="9" actId="20577"/>
        <pc:sldMkLst>
          <pc:docMk/>
          <pc:sldMk cId="1484421126" sldId="310"/>
        </pc:sldMkLst>
        <pc:spChg chg="mod">
          <ac:chgData name="Hazel Lupton" userId="S::hazel.lupton@sthelens.london::330d0395-d8b0-4d77-8620-740b48613bd9" providerId="AD" clId="Web-{999B9D1F-B32A-0D68-7068-89D8BCBB6669}" dt="2022-11-21T14:43:53.741" v="9" actId="20577"/>
          <ac:spMkLst>
            <pc:docMk/>
            <pc:sldMk cId="1484421126" sldId="310"/>
            <ac:spMk id="7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4FA9D066-4DF2-98FF-B6F3-30B7861A83B0}"/>
    <pc:docChg chg="addSld modSld">
      <pc:chgData name="Hazel Lupton" userId="S::hazel.lupton@sthelens.london::330d0395-d8b0-4d77-8620-740b48613bd9" providerId="AD" clId="Web-{4FA9D066-4DF2-98FF-B6F3-30B7861A83B0}" dt="2022-11-22T09:36:22.327" v="182"/>
      <pc:docMkLst>
        <pc:docMk/>
      </pc:docMkLst>
      <pc:sldChg chg="addSp modSp">
        <pc:chgData name="Hazel Lupton" userId="S::hazel.lupton@sthelens.london::330d0395-d8b0-4d77-8620-740b48613bd9" providerId="AD" clId="Web-{4FA9D066-4DF2-98FF-B6F3-30B7861A83B0}" dt="2022-11-22T09:33:16.164" v="176" actId="20577"/>
        <pc:sldMkLst>
          <pc:docMk/>
          <pc:sldMk cId="1310288686" sldId="291"/>
        </pc:sldMkLst>
        <pc:spChg chg="add mod">
          <ac:chgData name="Hazel Lupton" userId="S::hazel.lupton@sthelens.london::330d0395-d8b0-4d77-8620-740b48613bd9" providerId="AD" clId="Web-{4FA9D066-4DF2-98FF-B6F3-30B7861A83B0}" dt="2022-11-22T09:33:16.164" v="176" actId="20577"/>
          <ac:spMkLst>
            <pc:docMk/>
            <pc:sldMk cId="1310288686" sldId="291"/>
            <ac:spMk id="2" creationId="{288DFD79-7405-A1DE-7843-6F4795D180A2}"/>
          </ac:spMkLst>
        </pc:spChg>
      </pc:sldChg>
      <pc:sldChg chg="addSp modSp addAnim modAnim">
        <pc:chgData name="Hazel Lupton" userId="S::hazel.lupton@sthelens.london::330d0395-d8b0-4d77-8620-740b48613bd9" providerId="AD" clId="Web-{4FA9D066-4DF2-98FF-B6F3-30B7861A83B0}" dt="2022-11-22T09:14:02.735" v="61"/>
        <pc:sldMkLst>
          <pc:docMk/>
          <pc:sldMk cId="254430222" sldId="292"/>
        </pc:sldMkLst>
        <pc:spChg chg="add mod">
          <ac:chgData name="Hazel Lupton" userId="S::hazel.lupton@sthelens.london::330d0395-d8b0-4d77-8620-740b48613bd9" providerId="AD" clId="Web-{4FA9D066-4DF2-98FF-B6F3-30B7861A83B0}" dt="2022-11-22T09:13:54.813" v="59" actId="1076"/>
          <ac:spMkLst>
            <pc:docMk/>
            <pc:sldMk cId="254430222" sldId="292"/>
            <ac:spMk id="4" creationId="{F880CAF5-AC7D-F2C1-5CC6-40A65051BBF8}"/>
          </ac:spMkLst>
        </pc:spChg>
      </pc:sldChg>
      <pc:sldChg chg="delSp delAnim modAnim">
        <pc:chgData name="Hazel Lupton" userId="S::hazel.lupton@sthelens.london::330d0395-d8b0-4d77-8620-740b48613bd9" providerId="AD" clId="Web-{4FA9D066-4DF2-98FF-B6F3-30B7861A83B0}" dt="2022-11-22T09:14:11.048" v="62"/>
        <pc:sldMkLst>
          <pc:docMk/>
          <pc:sldMk cId="1661827654" sldId="295"/>
        </pc:sldMkLst>
        <pc:spChg chg="del">
          <ac:chgData name="Hazel Lupton" userId="S::hazel.lupton@sthelens.london::330d0395-d8b0-4d77-8620-740b48613bd9" providerId="AD" clId="Web-{4FA9D066-4DF2-98FF-B6F3-30B7861A83B0}" dt="2022-11-22T09:14:11.048" v="62"/>
          <ac:spMkLst>
            <pc:docMk/>
            <pc:sldMk cId="1661827654" sldId="295"/>
            <ac:spMk id="102" creationId="{00000000-0000-0000-0000-000000000000}"/>
          </ac:spMkLst>
        </pc:spChg>
      </pc:sldChg>
      <pc:sldChg chg="addSp modSp mod setBg">
        <pc:chgData name="Hazel Lupton" userId="S::hazel.lupton@sthelens.london::330d0395-d8b0-4d77-8620-740b48613bd9" providerId="AD" clId="Web-{4FA9D066-4DF2-98FF-B6F3-30B7861A83B0}" dt="2022-11-22T09:36:22.327" v="182"/>
        <pc:sldMkLst>
          <pc:docMk/>
          <pc:sldMk cId="298409679" sldId="299"/>
        </pc:sldMkLst>
        <pc:spChg chg="mod">
          <ac:chgData name="Hazel Lupton" userId="S::hazel.lupton@sthelens.london::330d0395-d8b0-4d77-8620-740b48613bd9" providerId="AD" clId="Web-{4FA9D066-4DF2-98FF-B6F3-30B7861A83B0}" dt="2022-11-22T09:36:22.327" v="182"/>
          <ac:spMkLst>
            <pc:docMk/>
            <pc:sldMk cId="298409679" sldId="299"/>
            <ac:spMk id="9" creationId="{00000000-0000-0000-0000-000000000000}"/>
          </ac:spMkLst>
        </pc:spChg>
        <pc:spChg chg="add">
          <ac:chgData name="Hazel Lupton" userId="S::hazel.lupton@sthelens.london::330d0395-d8b0-4d77-8620-740b48613bd9" providerId="AD" clId="Web-{4FA9D066-4DF2-98FF-B6F3-30B7861A83B0}" dt="2022-11-22T09:36:22.327" v="182"/>
          <ac:spMkLst>
            <pc:docMk/>
            <pc:sldMk cId="298409679" sldId="299"/>
            <ac:spMk id="15" creationId="{C1DD1A8A-57D5-4A81-AD04-532B043C5611}"/>
          </ac:spMkLst>
        </pc:spChg>
        <pc:spChg chg="add">
          <ac:chgData name="Hazel Lupton" userId="S::hazel.lupton@sthelens.london::330d0395-d8b0-4d77-8620-740b48613bd9" providerId="AD" clId="Web-{4FA9D066-4DF2-98FF-B6F3-30B7861A83B0}" dt="2022-11-22T09:36:22.327" v="182"/>
          <ac:spMkLst>
            <pc:docMk/>
            <pc:sldMk cId="298409679" sldId="299"/>
            <ac:spMk id="17" creationId="{007891EC-4501-44ED-A8C8-B11B6DB767AB}"/>
          </ac:spMkLst>
        </pc:spChg>
        <pc:picChg chg="add">
          <ac:chgData name="Hazel Lupton" userId="S::hazel.lupton@sthelens.london::330d0395-d8b0-4d77-8620-740b48613bd9" providerId="AD" clId="Web-{4FA9D066-4DF2-98FF-B6F3-30B7861A83B0}" dt="2022-11-22T09:36:22.327" v="182"/>
          <ac:picMkLst>
            <pc:docMk/>
            <pc:sldMk cId="298409679" sldId="299"/>
            <ac:picMk id="11" creationId="{3157F682-F93A-5D3D-6C2E-CFCD405A4CB6}"/>
          </ac:picMkLst>
        </pc:picChg>
      </pc:sldChg>
      <pc:sldChg chg="addSp delSp modSp new mod setBg addAnim delAnim modAnim">
        <pc:chgData name="Hazel Lupton" userId="S::hazel.lupton@sthelens.london::330d0395-d8b0-4d77-8620-740b48613bd9" providerId="AD" clId="Web-{4FA9D066-4DF2-98FF-B6F3-30B7861A83B0}" dt="2022-11-22T09:31:06.629" v="167"/>
        <pc:sldMkLst>
          <pc:docMk/>
          <pc:sldMk cId="975748259" sldId="311"/>
        </pc:sldMkLst>
        <pc:spChg chg="add mod">
          <ac:chgData name="Hazel Lupton" userId="S::hazel.lupton@sthelens.london::330d0395-d8b0-4d77-8620-740b48613bd9" providerId="AD" clId="Web-{4FA9D066-4DF2-98FF-B6F3-30B7861A83B0}" dt="2022-11-22T09:29:04.156" v="103" actId="20577"/>
          <ac:spMkLst>
            <pc:docMk/>
            <pc:sldMk cId="975748259" sldId="311"/>
            <ac:spMk id="9" creationId="{062D8160-511C-DB16-C366-AA9783C64B26}"/>
          </ac:spMkLst>
        </pc:spChg>
        <pc:spChg chg="add mod">
          <ac:chgData name="Hazel Lupton" userId="S::hazel.lupton@sthelens.london::330d0395-d8b0-4d77-8620-740b48613bd9" providerId="AD" clId="Web-{4FA9D066-4DF2-98FF-B6F3-30B7861A83B0}" dt="2022-11-22T09:31:01.613" v="165" actId="1076"/>
          <ac:spMkLst>
            <pc:docMk/>
            <pc:sldMk cId="975748259" sldId="311"/>
            <ac:spMk id="10" creationId="{83D0C0B3-D3DB-BD9E-742B-7B4D79C572C9}"/>
          </ac:spMkLst>
        </pc:spChg>
        <pc:spChg chg="add del">
          <ac:chgData name="Hazel Lupton" userId="S::hazel.lupton@sthelens.london::330d0395-d8b0-4d77-8620-740b48613bd9" providerId="AD" clId="Web-{4FA9D066-4DF2-98FF-B6F3-30B7861A83B0}" dt="2022-11-22T09:26:52.245" v="75"/>
          <ac:spMkLst>
            <pc:docMk/>
            <pc:sldMk cId="975748259" sldId="311"/>
            <ac:spMk id="11" creationId="{E8DC6FCD-811B-436E-9FEE-FC957486CD7E}"/>
          </ac:spMkLst>
        </pc:spChg>
        <pc:spChg chg="add">
          <ac:chgData name="Hazel Lupton" userId="S::hazel.lupton@sthelens.london::330d0395-d8b0-4d77-8620-740b48613bd9" providerId="AD" clId="Web-{4FA9D066-4DF2-98FF-B6F3-30B7861A83B0}" dt="2022-11-22T09:26:52.245" v="75"/>
          <ac:spMkLst>
            <pc:docMk/>
            <pc:sldMk cId="975748259" sldId="311"/>
            <ac:spMk id="16" creationId="{E8DC6FCD-811B-436E-9FEE-FC957486CD7E}"/>
          </ac:spMkLst>
        </pc:spChg>
        <pc:picChg chg="add mod">
          <ac:chgData name="Hazel Lupton" userId="S::hazel.lupton@sthelens.london::330d0395-d8b0-4d77-8620-740b48613bd9" providerId="AD" clId="Web-{4FA9D066-4DF2-98FF-B6F3-30B7861A83B0}" dt="2022-11-22T09:26:52.245" v="75"/>
          <ac:picMkLst>
            <pc:docMk/>
            <pc:sldMk cId="975748259" sldId="311"/>
            <ac:picMk id="2" creationId="{5261083A-5562-EB90-DD44-CE6080A01519}"/>
          </ac:picMkLst>
        </pc:picChg>
        <pc:picChg chg="add del mod">
          <ac:chgData name="Hazel Lupton" userId="S::hazel.lupton@sthelens.london::330d0395-d8b0-4d77-8620-740b48613bd9" providerId="AD" clId="Web-{4FA9D066-4DF2-98FF-B6F3-30B7861A83B0}" dt="2022-11-22T09:25:24.899" v="71"/>
          <ac:picMkLst>
            <pc:docMk/>
            <pc:sldMk cId="975748259" sldId="311"/>
            <ac:picMk id="4" creationId="{DE034302-66D5-7F15-3A48-E86941BA3866}"/>
          </ac:picMkLst>
        </pc:picChg>
        <pc:picChg chg="add mod">
          <ac:chgData name="Hazel Lupton" userId="S::hazel.lupton@sthelens.london::330d0395-d8b0-4d77-8620-740b48613bd9" providerId="AD" clId="Web-{4FA9D066-4DF2-98FF-B6F3-30B7861A83B0}" dt="2022-11-22T09:22:38.096" v="70"/>
          <ac:picMkLst>
            <pc:docMk/>
            <pc:sldMk cId="975748259" sldId="311"/>
            <ac:picMk id="5" creationId="{2A478F6C-61E6-14CE-557E-075976B4DC00}"/>
          </ac:picMkLst>
        </pc:picChg>
        <pc:picChg chg="add mod">
          <ac:chgData name="Hazel Lupton" userId="S::hazel.lupton@sthelens.london::330d0395-d8b0-4d77-8620-740b48613bd9" providerId="AD" clId="Web-{4FA9D066-4DF2-98FF-B6F3-30B7861A83B0}" dt="2022-11-22T09:22:38.096" v="70"/>
          <ac:picMkLst>
            <pc:docMk/>
            <pc:sldMk cId="975748259" sldId="311"/>
            <ac:picMk id="6" creationId="{1A2D3FDF-591A-DEC9-6BCD-F1243A5FFC8A}"/>
          </ac:picMkLst>
        </pc:picChg>
        <pc:picChg chg="add del mod">
          <ac:chgData name="Hazel Lupton" userId="S::hazel.lupton@sthelens.london::330d0395-d8b0-4d77-8620-740b48613bd9" providerId="AD" clId="Web-{4FA9D066-4DF2-98FF-B6F3-30B7861A83B0}" dt="2022-11-22T09:26:36.385" v="73"/>
          <ac:picMkLst>
            <pc:docMk/>
            <pc:sldMk cId="975748259" sldId="311"/>
            <ac:picMk id="7" creationId="{82E3D7BF-8189-75CA-CFE0-7EBE84468D6F}"/>
          </ac:picMkLst>
        </pc:picChg>
        <pc:picChg chg="add mod ord">
          <ac:chgData name="Hazel Lupton" userId="S::hazel.lupton@sthelens.london::330d0395-d8b0-4d77-8620-740b48613bd9" providerId="AD" clId="Web-{4FA9D066-4DF2-98FF-B6F3-30B7861A83B0}" dt="2022-11-22T09:26:52.245" v="75"/>
          <ac:picMkLst>
            <pc:docMk/>
            <pc:sldMk cId="975748259" sldId="311"/>
            <ac:picMk id="8" creationId="{927FB5A7-DAE5-679D-9C1F-04BBFAF3A295}"/>
          </ac:picMkLst>
        </pc:picChg>
      </pc:sldChg>
      <pc:sldChg chg="addSp modSp new">
        <pc:chgData name="Hazel Lupton" userId="S::hazel.lupton@sthelens.london::330d0395-d8b0-4d77-8620-740b48613bd9" providerId="AD" clId="Web-{4FA9D066-4DF2-98FF-B6F3-30B7861A83B0}" dt="2022-11-22T09:36:10.342" v="181" actId="14100"/>
        <pc:sldMkLst>
          <pc:docMk/>
          <pc:sldMk cId="2433246410" sldId="312"/>
        </pc:sldMkLst>
        <pc:picChg chg="add mod">
          <ac:chgData name="Hazel Lupton" userId="S::hazel.lupton@sthelens.london::330d0395-d8b0-4d77-8620-740b48613bd9" providerId="AD" clId="Web-{4FA9D066-4DF2-98FF-B6F3-30B7861A83B0}" dt="2022-11-22T09:36:10.342" v="181" actId="14100"/>
          <ac:picMkLst>
            <pc:docMk/>
            <pc:sldMk cId="2433246410" sldId="312"/>
            <ac:picMk id="2" creationId="{AD2027BB-3A49-1CB8-3E12-EA6BAFB77E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631E-03C6-47F2-BA9F-359DB9BD2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44097-8A45-41E6-8E1E-D0A991723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4B3F-14BD-42CF-9F01-12EA5A62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D989D-32B1-49BE-AEFD-B1B265D5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84F19-46D3-4047-8823-E3E27492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83B03F7-B68A-C8D3-7F30-F87162004EBE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D4F59-BA16-3417-1BE8-8FC29E810DDD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D3A7D-609C-A5F6-87CB-F192E2D09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39E497-9C60-1759-5800-AF835C668C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D73C-C699-41FD-9779-4C836CED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413DB-A064-4EE3-BCA8-8126BFFE0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23439-C09B-4727-BF08-2011B1E1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BF952-D518-4428-BDCA-039503A6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B08D9-3EC9-46C0-A216-22E4E438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2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8D9B5-90E2-4A8F-B655-E9DF9267F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A0CD2-CF63-4B38-9555-BD7C1D2B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7345-33A6-481B-AF09-FA07D1CF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7CB76-D5CE-4FCC-B944-A0BB454A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9B2DD-DA50-4919-8303-0B40082C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4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99A27-9425-BEFD-F80F-A04D4675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3DAB-11E6-4915-B9A4-C0A6C345314E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5930-E6FC-8F59-6212-C961DC7A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8555E-3CA2-9F38-52C7-12970DE1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771F0-70F9-49C9-8B8F-C16EB7BD1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3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41FB4-F2A0-0B6A-09A9-D5AD597E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AE97-5F76-45D4-B642-E46DE19D160B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2230-8EBA-3A60-88B4-5845C35F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09B8A-896A-5DA9-791E-1FA2CD1F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57BD-4EF2-479C-AF61-125DC14A79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93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39B4D-72C3-2D06-1C88-A56CD8CC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9388-B846-4F73-856A-69F68D5AB23D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90A6-32AD-83F5-C771-5DB27290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4CB8-75CB-13AD-7911-66642CEA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77AEF-30CF-4B7D-BD0F-B7EA8B5C84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6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771A45-0C89-932E-0DBF-7F2867CA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BFBA-DB78-4368-8249-627F3C7812C7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2A6EB6-1E1F-1CDD-D59D-A418D987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657F8E-9F01-CD6B-9EA3-73C1C09B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9DEC-8B7F-4DD7-93E1-795DAEC5E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3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FAE706-BC3C-BC23-B8F4-5EDEF471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B3BD-75E8-4418-B5D3-DCA2D25C582B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05340-3647-1F7D-1C73-2CB273E2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7FFDE8-49F2-B925-E7C6-B74C9B27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ADEC4-A857-48D4-B864-F36FB86FB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97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4410BB-3D25-52D9-3C9E-973C43F3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7B53-2777-4A40-B67E-B30DD2A579B9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CB2472-8F79-EC91-E5C5-70666322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C95E52-61B5-2275-90FB-48AB7AB8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DCA7-1367-4E58-BD89-2036E7C897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758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A552E9-DE17-5197-61B7-580B992C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C14D-A39F-4CD8-BD90-A208BEFBD4E1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E898B6-D0F4-24EC-ACD9-F6132565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95C0A0-9135-9332-E34C-9F185D8C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2DA2-EA01-44DE-B41F-EA3A32DDEA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48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5B9CD0-EC2E-79C1-367D-3F24236B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0C96-C2A8-40B2-9872-3C120FD8F4E8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9AB5BF-A038-5890-203D-1EC38A7D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925E92-87E2-F046-A8AF-8881ECC4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7E581-F729-4BBB-9C85-869DA660D0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143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364A-107D-4F01-BDEF-FB415E3A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427B2-25E1-401A-B61E-D0F1A3D4E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F3689-B1A6-4D6E-8A3E-D93AFB26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CC832-F8ED-422A-AA16-7CD8FD07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04800-3F56-4A38-A5F7-F18BD800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6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587691-1626-932C-CD5C-A0E94FC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23F1-2D03-4683-A611-FA9F87510575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DCA34-C54F-DEC6-7838-66CE2E33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222898-21F0-85FA-3E6A-D10E204E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A3E9-F9F4-4C55-B3B7-FFFEF6A2BB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417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AB7D-14F0-C2DD-8B67-9F0FC830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FCF4-E62D-4953-A9D0-D93CD272E06E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9B1A-DD6A-180C-4C0D-A5BB43D8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32E25-266D-6B23-69CB-2277D3CF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E9C44-E336-484F-A32E-F74010348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150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07E5A-6225-3A72-5A44-72863302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04CA-E4F3-42D5-B696-63CBE09DD1E0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4F13-4138-6C3A-3998-E382C95B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5592-BCD5-3007-0B07-8453975C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D75C-C846-45A1-B602-570E9E59F5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439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9674-48E3-429A-878B-FFDB5080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A31C3-1012-4E73-AAC2-336656201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2AF94-8886-4BDA-BEAB-4CBB3348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EB7D9-5D85-4C2C-A72C-B4270061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9C11-9023-4C28-9480-F3EADCF6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125A-167F-4D98-9AAC-618C53FF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3158F-4C02-43A6-AB6C-70490208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3A436-2B38-40B9-8239-ADD4997C1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74B92-4F78-41DD-887E-91AF9315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7A8F8-629B-440A-9B34-841C575A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ED0D7-7F47-406F-ACE3-26C866FE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A9A0-CE46-4CFB-80D2-7A31339A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406C-0EC1-46A3-9DDB-B68FBC1D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4387D-25A5-4AB1-8242-D7F8C4A0B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57A00-7D0D-4D06-94D0-4008B1422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AECF5-94FB-4337-9D67-3F22B9F57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78C29-B9BD-481D-9780-71C3563C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9E1F1-7ECA-4F43-A38E-C59A51D1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8136-353D-4F49-ABE7-72F16679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5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88C5-0AFB-47E8-932F-2FA5ED73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1C404-E6C6-4E6A-A434-28CC5C0C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AA7BB-1DDB-41E2-A591-4690C3CF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6C402-1E52-4A8D-97BB-FD84F1B7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4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AD6A4-E031-4760-A439-632270DF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A5807-91A1-47CA-8795-9D6B484D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1DF2-6BE9-4813-A632-950C51A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A564-E0BF-405A-993A-28773316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2567E-7EDF-4618-B247-7EF850E2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75479-99DF-45A4-B17E-EB63A68D6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532FE-4A06-420F-B06B-B2937905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8A4AF-067D-4A94-8C4B-93DAC895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5BF0E-9539-4570-9DD4-8DD07785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2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AF63-CE34-429D-BE06-369B9796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3CAFD-5595-496A-9800-E54123153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7298D-DEFC-490F-AF4A-4587370D2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7C9E7-6882-4562-BBEE-30742F9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D02B9-70BA-436E-A9FC-4F786FCC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A7CF5-03E1-4973-A8DC-CBF4558B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21AC9-A4D4-4AB2-BE97-080F98BE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6E35-2A00-4008-9428-9D7FF1BF1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B3BD-1A9B-4EF7-8D96-FD437E8C6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9A9C-251A-4676-95CA-68E3B7D8A2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7B5D-3266-4368-B6F6-266FC6AE4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AF056-4D9B-424E-B0E5-EAA316080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B3DC-2C51-4E15-8747-E19AEEDA1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7E2F97E-F8AE-0831-D8CB-28A3892403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6A6C58-7F7E-B34E-6550-E2078AFA1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4AF4-7937-46B2-94FA-F954C7C9B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978FDE-AF53-4BF3-8984-AF944231354D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FB6F-9EF5-4FE0-AD5C-61506304A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0E4F8-9632-4667-9AC7-5AB0452B6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3C21A9-85D2-4B80-A4C4-6F06BA3FFA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sickle%20cell%20anemia&amp;source=images&amp;cd=&amp;cad=rja&amp;docid=PbOfUiob40RqvM&amp;tbnid=Joe2A2K2Drz9jM:&amp;ved=0CAUQjRw&amp;url=http://www.nhs.uk/Conditions/Sickle-cell-anaemia/Pages/Causes.aspx&amp;ei=if5CUpCRF9KEhQe5ooD4DQ&amp;bvm=bv.53077864,d.ZG4&amp;psig=AFQjCNHCV7o8dK5EwakPHCwaenZBce-gXw&amp;ust=138020864579494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colour+blind+test&amp;source=images&amp;cd=&amp;cad=rja&amp;docid=eIY-I3ju8EHPCM&amp;tbnid=v9DmN99bZCzjkM:&amp;ved=0CAUQjRw&amp;url=http://en.wikipedia.org/wiki/Color_perception_test&amp;ei=zvxCUtvJENGQhQeP2ICIDw&amp;bvm=bv.53077864,d.ZG4&amp;psig=AFQjCNFbIHZPlXmyyL6l4FZ9Zlz3axqnyA&amp;ust=138020819954775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haemophilia&amp;source=images&amp;cd=&amp;cad=rja&amp;docid=LzJUMxMhCnljWM&amp;tbnid=lMTC9yvEDrFyRM:&amp;ved=0CAUQjRw&amp;url=http://topnews.ae/content/215780-haemophilia-patients-suffer-high-treatment-costs&amp;ei=Av1CUsjjPJGVhQeO8IHYDw&amp;bvm=bv.53077864,d.ZG4&amp;psig=AFQjCNGY4_SDP1InN0XvQ7ZiQAgvMkaZuQ&amp;ust=13802082577132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1786" y="7745"/>
            <a:ext cx="9108504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Genetic diagrams</a:t>
            </a:r>
          </a:p>
          <a:p>
            <a:pPr algn="just"/>
            <a:endParaRPr lang="en-GB" sz="2800" b="1" dirty="0">
              <a:latin typeface="+mj-lt"/>
            </a:endParaRPr>
          </a:p>
          <a:p>
            <a:pPr lvl="0" algn="just"/>
            <a:r>
              <a:rPr lang="en-GB" sz="2800" dirty="0">
                <a:solidFill>
                  <a:srgbClr val="00B050"/>
                </a:solidFill>
                <a:latin typeface="+mj-lt"/>
              </a:rPr>
              <a:t>- Use genetic diagrams to solve problems involving co-dominance and sex linkage.</a:t>
            </a:r>
          </a:p>
          <a:p>
            <a:pPr lvl="0" algn="just"/>
            <a:endParaRPr lang="en-GB" sz="2800" dirty="0">
              <a:solidFill>
                <a:srgbClr val="00B05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+mj-lt"/>
              </a:rPr>
              <a:t>Task: Work out the genotype of Mrs Lupton's eye colour from the following information:</a:t>
            </a:r>
          </a:p>
          <a:p>
            <a:pPr lvl="0" algn="just"/>
            <a:endParaRPr lang="en-GB" sz="2400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+mj-lt"/>
              </a:rPr>
              <a:t>Mrs Lupton has brown eyes, her sister has blue eyes, her dad has brown eyes, and her mum brown eyes. </a:t>
            </a:r>
            <a:endParaRPr lang="en-GB" sz="2400" dirty="0">
              <a:solidFill>
                <a:srgbClr val="C00000"/>
              </a:solidFill>
              <a:latin typeface="+mj-lt"/>
              <a:cs typeface="Calibri Light"/>
            </a:endParaRPr>
          </a:p>
          <a:p>
            <a:pPr algn="just"/>
            <a:endParaRPr lang="en-GB" sz="2400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+mj-lt"/>
              </a:rPr>
              <a:t>B = brown; b = blue</a:t>
            </a:r>
          </a:p>
          <a:p>
            <a:pPr algn="just"/>
            <a:endParaRPr lang="en-GB" sz="2400" dirty="0">
              <a:solidFill>
                <a:srgbClr val="C00000"/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512" y="4925486"/>
            <a:ext cx="5166320" cy="181588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800" dirty="0">
                <a:solidFill>
                  <a:srgbClr val="7030A0"/>
                </a:solidFill>
                <a:latin typeface="+mj-lt"/>
              </a:rPr>
              <a:t>Key words:</a:t>
            </a:r>
          </a:p>
          <a:p>
            <a:pPr lvl="0" algn="just"/>
            <a:r>
              <a:rPr lang="en-GB" sz="2800" dirty="0">
                <a:solidFill>
                  <a:srgbClr val="7030A0"/>
                </a:solidFill>
                <a:latin typeface="+mj-lt"/>
              </a:rPr>
              <a:t>Monohybrid inheritance</a:t>
            </a:r>
          </a:p>
          <a:p>
            <a:pPr lvl="0" algn="just"/>
            <a:r>
              <a:rPr lang="en-GB" sz="2800" dirty="0">
                <a:solidFill>
                  <a:srgbClr val="7030A0"/>
                </a:solidFill>
                <a:latin typeface="+mj-lt"/>
              </a:rPr>
              <a:t>Phenotype ratios</a:t>
            </a:r>
          </a:p>
          <a:p>
            <a:pPr lvl="0" algn="just"/>
            <a:r>
              <a:rPr lang="en-GB" sz="2800" dirty="0" err="1">
                <a:solidFill>
                  <a:srgbClr val="7030A0"/>
                </a:solidFill>
                <a:latin typeface="+mj-lt"/>
              </a:rPr>
              <a:t>Punnett</a:t>
            </a:r>
            <a:r>
              <a:rPr lang="en-GB" sz="2800" dirty="0">
                <a:solidFill>
                  <a:srgbClr val="7030A0"/>
                </a:solidFill>
                <a:latin typeface="+mj-lt"/>
              </a:rPr>
              <a:t> squares</a:t>
            </a:r>
          </a:p>
        </p:txBody>
      </p:sp>
    </p:spTree>
    <p:extLst>
      <p:ext uri="{BB962C8B-B14F-4D97-AF65-F5344CB8AC3E}">
        <p14:creationId xmlns:p14="http://schemas.microsoft.com/office/powerpoint/2010/main" val="148442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D2027BB-3A49-1CB8-3E12-EA6BAFB7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04863"/>
            <a:ext cx="83439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hand holding a pen and shading circles on a sheet">
            <a:extLst>
              <a:ext uri="{FF2B5EF4-FFF2-40B4-BE49-F238E27FC236}">
                <a16:creationId xmlns:a16="http://schemas.microsoft.com/office/drawing/2014/main" id="{3157F682-F93A-5D3D-6C2E-CFCD405A4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5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Practice application questions.</a:t>
            </a:r>
          </a:p>
        </p:txBody>
      </p:sp>
    </p:spTree>
    <p:extLst>
      <p:ext uri="{BB962C8B-B14F-4D97-AF65-F5344CB8AC3E}">
        <p14:creationId xmlns:p14="http://schemas.microsoft.com/office/powerpoint/2010/main" val="29840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59496" y="44625"/>
            <a:ext cx="907300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200" dirty="0">
                <a:latin typeface="+mj-lt"/>
              </a:rPr>
              <a:t>Genetic diagrams</a:t>
            </a:r>
          </a:p>
          <a:p>
            <a:pPr lvl="0" algn="just"/>
            <a:endParaRPr lang="en-GB" sz="3200" dirty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GB" sz="2800" dirty="0">
                <a:latin typeface="+mj-lt"/>
              </a:rPr>
              <a:t>Show the possible genotypes of offspring.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latin typeface="+mj-lt"/>
              </a:rPr>
              <a:t>Used to predict the genotypes and phenotypes of the offspring if two parents bred (are crossed).</a:t>
            </a:r>
          </a:p>
          <a:p>
            <a:pPr marL="457200" indent="-457200" algn="just">
              <a:buFontTx/>
              <a:buChar char="-"/>
            </a:pPr>
            <a:endParaRPr lang="en-GB" sz="2800" dirty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0070C0"/>
                </a:solidFill>
                <a:latin typeface="+mj-lt"/>
              </a:rPr>
              <a:t>Monohybrid crosses</a:t>
            </a:r>
          </a:p>
          <a:p>
            <a:pPr marL="457200" indent="-457200" algn="just">
              <a:buFontTx/>
              <a:buChar char="-"/>
            </a:pPr>
            <a:r>
              <a:rPr lang="en-GB" sz="2800" dirty="0" err="1">
                <a:solidFill>
                  <a:srgbClr val="0070C0"/>
                </a:solidFill>
                <a:latin typeface="+mj-lt"/>
              </a:rPr>
              <a:t>Punnett</a:t>
            </a:r>
            <a:r>
              <a:rPr lang="en-GB" sz="2800" dirty="0">
                <a:solidFill>
                  <a:srgbClr val="0070C0"/>
                </a:solidFill>
                <a:latin typeface="+mj-lt"/>
              </a:rPr>
              <a:t> squares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DFD79-7405-A1DE-7843-6F4795D180A2}"/>
              </a:ext>
            </a:extLst>
          </p:cNvPr>
          <p:cNvSpPr txBox="1"/>
          <p:nvPr/>
        </p:nvSpPr>
        <p:spPr>
          <a:xfrm>
            <a:off x="6558914" y="3981449"/>
            <a:ext cx="46310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Work through examples on your MWB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28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59496" y="44625"/>
            <a:ext cx="907300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solidFill>
                  <a:srgbClr val="002060"/>
                </a:solidFill>
                <a:latin typeface="+mj-lt"/>
              </a:rPr>
              <a:t>Monohybrid inheritance</a:t>
            </a:r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lvl="0" algn="just"/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en-GB" sz="2400" dirty="0">
                <a:solidFill>
                  <a:srgbClr val="002060"/>
                </a:solidFill>
                <a:latin typeface="+mj-lt"/>
              </a:rPr>
              <a:t>The inheritance of a single characteristic (gene) controlled by different alleles</a:t>
            </a:r>
            <a:r>
              <a:rPr lang="en-GB" sz="2400" dirty="0">
                <a:latin typeface="+mj-lt"/>
              </a:rPr>
              <a:t>.</a:t>
            </a:r>
          </a:p>
          <a:p>
            <a:pPr lvl="0" algn="just"/>
            <a:endParaRPr lang="en-GB" sz="2400" b="1" dirty="0">
              <a:latin typeface="+mj-lt"/>
            </a:endParaRPr>
          </a:p>
          <a:p>
            <a:pPr lvl="0" algn="just"/>
            <a:r>
              <a:rPr lang="en-GB" sz="2400" dirty="0">
                <a:solidFill>
                  <a:srgbClr val="0070C0"/>
                </a:solidFill>
                <a:latin typeface="+mj-lt"/>
              </a:rPr>
              <a:t>Monohybrid crosses: Show the likelihood of alleles being inherited by offspring of particular parents.</a:t>
            </a:r>
          </a:p>
        </p:txBody>
      </p:sp>
      <p:grpSp>
        <p:nvGrpSpPr>
          <p:cNvPr id="25612" name="Group 25611"/>
          <p:cNvGrpSpPr/>
          <p:nvPr/>
        </p:nvGrpSpPr>
        <p:grpSpPr>
          <a:xfrm>
            <a:off x="3503712" y="2852936"/>
            <a:ext cx="5184576" cy="660496"/>
            <a:chOff x="1979712" y="2852936"/>
            <a:chExt cx="5184576" cy="660496"/>
          </a:xfrm>
        </p:grpSpPr>
        <p:sp>
          <p:nvSpPr>
            <p:cNvPr id="2" name="Rectangle 1"/>
            <p:cNvSpPr/>
            <p:nvPr/>
          </p:nvSpPr>
          <p:spPr>
            <a:xfrm>
              <a:off x="1979712" y="2852936"/>
              <a:ext cx="93610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20" y="2867101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7030A0"/>
                  </a:solidFill>
                  <a:latin typeface="+mj-lt"/>
                </a:rPr>
                <a:t>NN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8184" y="2852936"/>
              <a:ext cx="93610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72200" y="2867101"/>
              <a:ext cx="668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err="1">
                  <a:solidFill>
                    <a:srgbClr val="C00000"/>
                  </a:solidFill>
                  <a:latin typeface="+mj-lt"/>
                </a:rPr>
                <a:t>nn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5613" name="Group 25612"/>
          <p:cNvGrpSpPr/>
          <p:nvPr/>
        </p:nvGrpSpPr>
        <p:grpSpPr>
          <a:xfrm>
            <a:off x="2927648" y="3501008"/>
            <a:ext cx="6480720" cy="1440160"/>
            <a:chOff x="1403648" y="3501008"/>
            <a:chExt cx="6480720" cy="1440160"/>
          </a:xfrm>
        </p:grpSpPr>
        <p:sp>
          <p:nvSpPr>
            <p:cNvPr id="5" name="Oval 4"/>
            <p:cNvSpPr/>
            <p:nvPr/>
          </p:nvSpPr>
          <p:spPr>
            <a:xfrm>
              <a:off x="1403648" y="4221088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6888" y="4294837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7030A0"/>
                  </a:solidFill>
                  <a:latin typeface="+mj-lt"/>
                </a:rPr>
                <a:t>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5816" y="4221088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9056" y="4294837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7030A0"/>
                  </a:solidFill>
                  <a:latin typeface="+mj-lt"/>
                </a:rPr>
                <a:t>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652120" y="4221088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360" y="4294837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C00000"/>
                  </a:solidFill>
                  <a:latin typeface="+mj-lt"/>
                </a:rPr>
                <a:t>n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164288" y="4221088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7528" y="4294837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C00000"/>
                  </a:solidFill>
                  <a:latin typeface="+mj-lt"/>
                </a:rPr>
                <a:t>n</a:t>
              </a:r>
            </a:p>
          </p:txBody>
        </p:sp>
        <p:cxnSp>
          <p:nvCxnSpPr>
            <p:cNvPr id="16" name="Straight Arrow Connector 15"/>
            <p:cNvCxnSpPr>
              <a:stCxn id="2" idx="2"/>
            </p:cNvCxnSpPr>
            <p:nvPr/>
          </p:nvCxnSpPr>
          <p:spPr>
            <a:xfrm flipH="1">
              <a:off x="1979712" y="3501008"/>
              <a:ext cx="468052" cy="72008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" idx="2"/>
            </p:cNvCxnSpPr>
            <p:nvPr/>
          </p:nvCxnSpPr>
          <p:spPr>
            <a:xfrm>
              <a:off x="2447764" y="3501008"/>
              <a:ext cx="561292" cy="72008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228184" y="3501008"/>
              <a:ext cx="504056" cy="72008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732240" y="3501008"/>
              <a:ext cx="525288" cy="72008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207568" y="5805264"/>
            <a:ext cx="98272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38953" y="5805264"/>
            <a:ext cx="85299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00056" y="5805264"/>
            <a:ext cx="93610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90991" y="5805264"/>
            <a:ext cx="837337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689" y="5807006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8953" y="5805265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3169" y="5805265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3449" y="5805265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943872" y="4869160"/>
            <a:ext cx="1944216" cy="936104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43872" y="4869160"/>
            <a:ext cx="4464496" cy="936104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4"/>
          </p:cNvCxnSpPr>
          <p:nvPr/>
        </p:nvCxnSpPr>
        <p:spPr>
          <a:xfrm>
            <a:off x="3287688" y="4941168"/>
            <a:ext cx="1656184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6" idx="0"/>
          </p:cNvCxnSpPr>
          <p:nvPr/>
        </p:nvCxnSpPr>
        <p:spPr>
          <a:xfrm flipH="1">
            <a:off x="2698930" y="4941168"/>
            <a:ext cx="516750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2"/>
          </p:cNvCxnSpPr>
          <p:nvPr/>
        </p:nvCxnSpPr>
        <p:spPr>
          <a:xfrm flipH="1">
            <a:off x="2927648" y="4941168"/>
            <a:ext cx="4555072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4"/>
            <a:endCxn id="33" idx="0"/>
          </p:cNvCxnSpPr>
          <p:nvPr/>
        </p:nvCxnSpPr>
        <p:spPr>
          <a:xfrm flipH="1">
            <a:off x="7045608" y="4941168"/>
            <a:ext cx="490552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4"/>
            <a:endCxn id="27" idx="0"/>
          </p:cNvCxnSpPr>
          <p:nvPr/>
        </p:nvCxnSpPr>
        <p:spPr>
          <a:xfrm flipH="1">
            <a:off x="5165450" y="4941168"/>
            <a:ext cx="3882879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4"/>
            <a:endCxn id="29" idx="0"/>
          </p:cNvCxnSpPr>
          <p:nvPr/>
        </p:nvCxnSpPr>
        <p:spPr>
          <a:xfrm>
            <a:off x="9048329" y="4941168"/>
            <a:ext cx="461331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5" name="Group 25614"/>
          <p:cNvGrpSpPr/>
          <p:nvPr/>
        </p:nvGrpSpPr>
        <p:grpSpPr>
          <a:xfrm>
            <a:off x="3629144" y="2962688"/>
            <a:ext cx="4680520" cy="3418640"/>
            <a:chOff x="4901288" y="2872512"/>
            <a:chExt cx="4680520" cy="3418640"/>
          </a:xfrm>
        </p:grpSpPr>
        <p:sp>
          <p:nvSpPr>
            <p:cNvPr id="25611" name="TextBox 25610"/>
            <p:cNvSpPr txBox="1"/>
            <p:nvPr/>
          </p:nvSpPr>
          <p:spPr>
            <a:xfrm>
              <a:off x="4901288" y="5644821"/>
              <a:ext cx="365459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j-lt"/>
                </a:rPr>
                <a:t>N = dominant allele for normal wings</a:t>
              </a:r>
            </a:p>
            <a:p>
              <a:r>
                <a:rPr lang="en-GB" dirty="0">
                  <a:latin typeface="+mj-lt"/>
                </a:rPr>
                <a:t>n = recessive allele for small wings</a:t>
              </a:r>
            </a:p>
          </p:txBody>
        </p:sp>
        <p:pic>
          <p:nvPicPr>
            <p:cNvPr id="76" name="Picture 75" descr="Unfortunately we are unable to provide accessible alternative text for this. If you require assistance to access this image, please contact help@nature.com or the author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17" t="6391" r="22101" b="75770"/>
            <a:stretch/>
          </p:blipFill>
          <p:spPr bwMode="auto">
            <a:xfrm>
              <a:off x="5159372" y="2872512"/>
              <a:ext cx="4422436" cy="2428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sp>
        <p:nvSpPr>
          <p:cNvPr id="25616" name="TextBox 25615"/>
          <p:cNvSpPr txBox="1"/>
          <p:nvPr/>
        </p:nvSpPr>
        <p:spPr>
          <a:xfrm>
            <a:off x="2003019" y="285293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Genotype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Fly 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080985" y="285293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Genotype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Fly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84628" y="370774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Meiosis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40148" y="5085184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Fertilisation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61590" y="6444044"/>
            <a:ext cx="632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All offspring are heterozygous, have normal wings but are carriers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0CAF5-AC7D-F2C1-5CC6-40A65051BBF8}"/>
              </a:ext>
            </a:extLst>
          </p:cNvPr>
          <p:cNvSpPr txBox="1"/>
          <p:nvPr/>
        </p:nvSpPr>
        <p:spPr>
          <a:xfrm>
            <a:off x="10128837" y="3593565"/>
            <a:ext cx="177501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Calculate the ratio of normal flies, flies who are carriers of the vestigial allele and flies that have vestigial wings in the next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4" grpId="0"/>
      <p:bldP spid="25616" grpId="0"/>
      <p:bldP spid="82" grpId="0"/>
      <p:bldP spid="83" grpId="0"/>
      <p:bldP spid="84" grpId="0"/>
      <p:bldP spid="8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51584" y="3140968"/>
            <a:ext cx="98272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82969" y="3140968"/>
            <a:ext cx="85299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6705" y="3142710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2969" y="3140969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84163" y="188640"/>
            <a:ext cx="8448834" cy="3600400"/>
            <a:chOff x="360163" y="188640"/>
            <a:chExt cx="8448834" cy="3600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318946" y="188640"/>
              <a:ext cx="2460966" cy="2952328"/>
              <a:chOff x="1318946" y="188640"/>
              <a:chExt cx="2460966" cy="295232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23728" y="188640"/>
                <a:ext cx="936104" cy="6480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195736" y="202805"/>
                <a:ext cx="7809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NN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547664" y="1556792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40904" y="1630541"/>
                <a:ext cx="482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59832" y="1556792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53072" y="1630541"/>
                <a:ext cx="482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N</a:t>
                </a:r>
              </a:p>
            </p:txBody>
          </p:sp>
          <p:cxnSp>
            <p:nvCxnSpPr>
              <p:cNvPr id="16" name="Straight Arrow Connector 15"/>
              <p:cNvCxnSpPr>
                <a:stCxn id="2" idx="2"/>
              </p:cNvCxnSpPr>
              <p:nvPr/>
            </p:nvCxnSpPr>
            <p:spPr>
              <a:xfrm flipH="1">
                <a:off x="2123728" y="836712"/>
                <a:ext cx="468052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" idx="2"/>
              </p:cNvCxnSpPr>
              <p:nvPr/>
            </p:nvCxnSpPr>
            <p:spPr>
              <a:xfrm>
                <a:off x="2591780" y="836712"/>
                <a:ext cx="561292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" idx="4"/>
              </p:cNvCxnSpPr>
              <p:nvPr/>
            </p:nvCxnSpPr>
            <p:spPr>
              <a:xfrm>
                <a:off x="1907704" y="2276872"/>
                <a:ext cx="1656184" cy="864096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26" idx="0"/>
              </p:cNvCxnSpPr>
              <p:nvPr/>
            </p:nvCxnSpPr>
            <p:spPr>
              <a:xfrm flipH="1">
                <a:off x="1318946" y="2276872"/>
                <a:ext cx="516750" cy="864096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60163" y="188640"/>
              <a:ext cx="8448834" cy="3600400"/>
              <a:chOff x="360163" y="188640"/>
              <a:chExt cx="8448834" cy="3600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47664" y="188640"/>
                <a:ext cx="7000679" cy="3600400"/>
                <a:chOff x="1547664" y="188640"/>
                <a:chExt cx="7000679" cy="36004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6372200" y="188640"/>
                  <a:ext cx="936104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516216" y="202805"/>
                  <a:ext cx="66877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err="1">
                      <a:solidFill>
                        <a:srgbClr val="C00000"/>
                      </a:solidFill>
                      <a:latin typeface="+mj-lt"/>
                    </a:rPr>
                    <a:t>nn</a:t>
                  </a:r>
                  <a:endParaRPr lang="en-GB" sz="36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796136" y="1556792"/>
                  <a:ext cx="720080" cy="7200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889376" y="1630541"/>
                  <a:ext cx="4267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>
                      <a:solidFill>
                        <a:srgbClr val="C00000"/>
                      </a:solidFill>
                      <a:latin typeface="+mj-lt"/>
                    </a:rPr>
                    <a:t>n</a:t>
                  </a: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308304" y="1556792"/>
                  <a:ext cx="720080" cy="7200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401544" y="1630541"/>
                  <a:ext cx="4267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>
                      <a:solidFill>
                        <a:srgbClr val="C00000"/>
                      </a:solidFill>
                      <a:latin typeface="+mj-lt"/>
                    </a:rPr>
                    <a:t>n</a:t>
                  </a:r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 flipH="1">
                  <a:off x="6372200" y="836712"/>
                  <a:ext cx="504056" cy="720080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6876256" y="836712"/>
                  <a:ext cx="525288" cy="720080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/>
                <p:cNvSpPr/>
                <p:nvPr/>
              </p:nvSpPr>
              <p:spPr>
                <a:xfrm>
                  <a:off x="5220072" y="3140968"/>
                  <a:ext cx="936104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711006" y="3140968"/>
                  <a:ext cx="837337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303185" y="3140968"/>
                  <a:ext cx="7248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err="1">
                      <a:solidFill>
                        <a:srgbClr val="7030A0"/>
                      </a:solidFill>
                      <a:latin typeface="+mj-lt"/>
                    </a:rPr>
                    <a:t>N</a:t>
                  </a:r>
                  <a:r>
                    <a:rPr lang="en-GB" sz="3600" dirty="0" err="1">
                      <a:solidFill>
                        <a:srgbClr val="C00000"/>
                      </a:solidFill>
                      <a:latin typeface="+mj-lt"/>
                    </a:rPr>
                    <a:t>n</a:t>
                  </a:r>
                  <a:endParaRPr lang="en-GB" sz="36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823465" y="3140968"/>
                  <a:ext cx="7248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err="1">
                      <a:solidFill>
                        <a:srgbClr val="7030A0"/>
                      </a:solidFill>
                      <a:latin typeface="+mj-lt"/>
                    </a:rPr>
                    <a:t>N</a:t>
                  </a:r>
                  <a:r>
                    <a:rPr lang="en-GB" sz="3600" dirty="0" err="1">
                      <a:solidFill>
                        <a:srgbClr val="C00000"/>
                      </a:solidFill>
                      <a:latin typeface="+mj-lt"/>
                    </a:rPr>
                    <a:t>n</a:t>
                  </a:r>
                  <a:endParaRPr lang="en-GB" sz="36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3563888" y="2204864"/>
                  <a:ext cx="1944216" cy="936104"/>
                </a:xfrm>
                <a:prstGeom prst="straightConnector1">
                  <a:avLst/>
                </a:prstGeom>
                <a:ln w="22225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3563888" y="2204864"/>
                  <a:ext cx="4464496" cy="936104"/>
                </a:xfrm>
                <a:prstGeom prst="straightConnector1">
                  <a:avLst/>
                </a:prstGeom>
                <a:ln w="22225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13" idx="2"/>
                </p:cNvCxnSpPr>
                <p:nvPr/>
              </p:nvCxnSpPr>
              <p:spPr>
                <a:xfrm flipH="1">
                  <a:off x="1547664" y="2276872"/>
                  <a:ext cx="4555072" cy="864096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>
                  <a:stCxn id="12" idx="4"/>
                </p:cNvCxnSpPr>
                <p:nvPr/>
              </p:nvCxnSpPr>
              <p:spPr>
                <a:xfrm flipH="1">
                  <a:off x="3977600" y="2276872"/>
                  <a:ext cx="2178576" cy="864096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14" idx="4"/>
                </p:cNvCxnSpPr>
                <p:nvPr/>
              </p:nvCxnSpPr>
              <p:spPr>
                <a:xfrm flipH="1">
                  <a:off x="6028064" y="2276872"/>
                  <a:ext cx="1640280" cy="864096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14" idx="4"/>
                  <a:endCxn id="29" idx="0"/>
                </p:cNvCxnSpPr>
                <p:nvPr/>
              </p:nvCxnSpPr>
              <p:spPr>
                <a:xfrm>
                  <a:off x="7668344" y="2276872"/>
                  <a:ext cx="461331" cy="864096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16" name="TextBox 25615"/>
              <p:cNvSpPr txBox="1"/>
              <p:nvPr/>
            </p:nvSpPr>
            <p:spPr>
              <a:xfrm>
                <a:off x="623035" y="18864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Genotype</a:t>
                </a:r>
              </a:p>
              <a:p>
                <a:pPr algn="ctr"/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Fly 1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701001" y="18864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Genotype</a:t>
                </a:r>
              </a:p>
              <a:p>
                <a:pPr algn="ctr"/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Fly 2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304643" y="1043444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Meiosis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60163" y="2420888"/>
                <a:ext cx="1290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Fertilisation</a:t>
                </a:r>
              </a:p>
            </p:txBody>
          </p:sp>
        </p:grpSp>
      </p:grpSp>
      <p:grpSp>
        <p:nvGrpSpPr>
          <p:cNvPr id="25605" name="Group 25604"/>
          <p:cNvGrpSpPr/>
          <p:nvPr/>
        </p:nvGrpSpPr>
        <p:grpSpPr>
          <a:xfrm>
            <a:off x="1919536" y="3789040"/>
            <a:ext cx="4392488" cy="1440160"/>
            <a:chOff x="395536" y="3789040"/>
            <a:chExt cx="4392488" cy="1440160"/>
          </a:xfrm>
        </p:grpSpPr>
        <p:cxnSp>
          <p:nvCxnSpPr>
            <p:cNvPr id="51" name="Straight Arrow Connector 50"/>
            <p:cNvCxnSpPr/>
            <p:nvPr/>
          </p:nvCxnSpPr>
          <p:spPr>
            <a:xfrm flipH="1">
              <a:off x="827584" y="3789040"/>
              <a:ext cx="444742" cy="72008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259632" y="3789040"/>
              <a:ext cx="561292" cy="72008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3362636" y="3789040"/>
              <a:ext cx="444742" cy="72008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794684" y="3789040"/>
              <a:ext cx="561292" cy="72008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95536" y="4509120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8776" y="4582869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7030A0"/>
                  </a:solidFill>
                  <a:latin typeface="+mj-lt"/>
                </a:rPr>
                <a:t>N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987824" y="4509120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81064" y="4582869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7030A0"/>
                  </a:solidFill>
                  <a:latin typeface="+mj-lt"/>
                </a:rPr>
                <a:t>N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4067944" y="4509120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61184" y="4582869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C00000"/>
                  </a:solidFill>
                  <a:latin typeface="+mj-lt"/>
                </a:rPr>
                <a:t>n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1619672" y="4509120"/>
              <a:ext cx="720080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12912" y="4582869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C00000"/>
                  </a:solidFill>
                  <a:latin typeface="+mj-lt"/>
                </a:rPr>
                <a:t>n</a:t>
              </a:r>
            </a:p>
          </p:txBody>
        </p:sp>
      </p:grpSp>
      <p:cxnSp>
        <p:nvCxnSpPr>
          <p:cNvPr id="67" name="Straight Arrow Connector 66"/>
          <p:cNvCxnSpPr>
            <a:endCxn id="78" idx="0"/>
          </p:cNvCxnSpPr>
          <p:nvPr/>
        </p:nvCxnSpPr>
        <p:spPr>
          <a:xfrm>
            <a:off x="2364278" y="5229200"/>
            <a:ext cx="936104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775520" y="5229200"/>
            <a:ext cx="516750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2"/>
            <a:endCxn id="75" idx="0"/>
          </p:cNvCxnSpPr>
          <p:nvPr/>
        </p:nvCxnSpPr>
        <p:spPr>
          <a:xfrm flipH="1">
            <a:off x="2148254" y="5229200"/>
            <a:ext cx="2698222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4"/>
          </p:cNvCxnSpPr>
          <p:nvPr/>
        </p:nvCxnSpPr>
        <p:spPr>
          <a:xfrm>
            <a:off x="3503712" y="5229201"/>
            <a:ext cx="1101352" cy="86583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6" idx="2"/>
          </p:cNvCxnSpPr>
          <p:nvPr/>
        </p:nvCxnSpPr>
        <p:spPr>
          <a:xfrm>
            <a:off x="3450272" y="5229201"/>
            <a:ext cx="2537716" cy="86583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4"/>
            <a:endCxn id="78" idx="0"/>
          </p:cNvCxnSpPr>
          <p:nvPr/>
        </p:nvCxnSpPr>
        <p:spPr>
          <a:xfrm flipH="1">
            <a:off x="3300382" y="5229200"/>
            <a:ext cx="2651602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2"/>
            <a:endCxn id="85" idx="0"/>
          </p:cNvCxnSpPr>
          <p:nvPr/>
        </p:nvCxnSpPr>
        <p:spPr>
          <a:xfrm>
            <a:off x="5898544" y="5229200"/>
            <a:ext cx="210150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656892" y="6093296"/>
            <a:ext cx="98272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14618" y="6095038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+mj-lt"/>
              </a:rPr>
              <a:t>NN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809020" y="6093296"/>
            <a:ext cx="98272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64141" y="6095038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223792" y="6093296"/>
            <a:ext cx="98272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78913" y="6095038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17332" y="6093296"/>
            <a:ext cx="98272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72454" y="6095038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C00000"/>
                </a:solidFill>
                <a:latin typeface="+mj-lt"/>
              </a:rPr>
              <a:t>nn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8" name="Straight Arrow Connector 87"/>
          <p:cNvCxnSpPr>
            <a:stCxn id="60" idx="4"/>
            <a:endCxn id="81" idx="0"/>
          </p:cNvCxnSpPr>
          <p:nvPr/>
        </p:nvCxnSpPr>
        <p:spPr>
          <a:xfrm flipH="1">
            <a:off x="4741352" y="5229201"/>
            <a:ext cx="130512" cy="865837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25605"/>
          <p:cNvSpPr txBox="1"/>
          <p:nvPr/>
        </p:nvSpPr>
        <p:spPr>
          <a:xfrm>
            <a:off x="1905628" y="32849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+mj-lt"/>
              </a:rPr>
              <a:t>F1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37318" y="625452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+mj-lt"/>
              </a:rPr>
              <a:t>F2</a:t>
            </a:r>
          </a:p>
        </p:txBody>
      </p:sp>
      <p:sp>
        <p:nvSpPr>
          <p:cNvPr id="25607" name="TextBox 25606"/>
          <p:cNvSpPr txBox="1"/>
          <p:nvPr/>
        </p:nvSpPr>
        <p:spPr>
          <a:xfrm>
            <a:off x="6096000" y="260649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+mj-lt"/>
              </a:rPr>
              <a:t>Phenotypic ratio:</a:t>
            </a:r>
          </a:p>
          <a:p>
            <a:pPr marL="285750" indent="-285750" algn="just">
              <a:buFontTx/>
              <a:buChar char="-"/>
            </a:pPr>
            <a:r>
              <a:rPr lang="en-GB" sz="2800" dirty="0">
                <a:latin typeface="+mj-lt"/>
              </a:rPr>
              <a:t>25 % normal</a:t>
            </a:r>
          </a:p>
          <a:p>
            <a:pPr marL="285750" indent="-285750" algn="just">
              <a:buFontTx/>
              <a:buChar char="-"/>
            </a:pPr>
            <a:r>
              <a:rPr lang="en-GB" sz="2800" dirty="0">
                <a:latin typeface="+mj-lt"/>
              </a:rPr>
              <a:t>50% normal but carriers</a:t>
            </a:r>
          </a:p>
          <a:p>
            <a:pPr marL="285750" indent="-285750" algn="just">
              <a:buFontTx/>
              <a:buChar char="-"/>
            </a:pPr>
            <a:r>
              <a:rPr lang="en-GB" sz="2800" dirty="0">
                <a:latin typeface="+mj-lt"/>
              </a:rPr>
              <a:t>25% vestigial wings</a:t>
            </a:r>
          </a:p>
          <a:p>
            <a:pPr algn="just"/>
            <a:endParaRPr lang="en-GB" sz="2800" dirty="0">
              <a:latin typeface="+mj-lt"/>
            </a:endParaRPr>
          </a:p>
          <a:p>
            <a:pPr algn="just"/>
            <a:r>
              <a:rPr lang="en-GB" sz="2800" dirty="0">
                <a:latin typeface="+mj-lt"/>
              </a:rPr>
              <a:t>This is the ratio of different phenotypes in the offspring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741459" y="4275458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+mj-lt"/>
              </a:rPr>
              <a:t>Sometimes this ratio changes, due to crossing over (linkage) or epistasis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2C259-E734-D040-B6F2-420511436069}"/>
              </a:ext>
            </a:extLst>
          </p:cNvPr>
          <p:cNvSpPr txBox="1"/>
          <p:nvPr/>
        </p:nvSpPr>
        <p:spPr>
          <a:xfrm>
            <a:off x="8082322" y="5862918"/>
            <a:ext cx="388812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Epistasis – the expression of one gene is modified by the expression of another, e.g. hair colour and baldness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2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/>
      <p:bldP spid="78" grpId="0" animBg="1"/>
      <p:bldP spid="79" grpId="0"/>
      <p:bldP spid="80" grpId="0" animBg="1"/>
      <p:bldP spid="81" grpId="0"/>
      <p:bldP spid="85" grpId="0" animBg="1"/>
      <p:bldP spid="86" grpId="0"/>
      <p:bldP spid="25606" grpId="0"/>
      <p:bldP spid="100" grpId="0"/>
      <p:bldP spid="25607" grpId="0"/>
      <p:bldP spid="10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6892" y="3140968"/>
            <a:ext cx="5387910" cy="3600400"/>
            <a:chOff x="132892" y="3140968"/>
            <a:chExt cx="5387910" cy="3600400"/>
          </a:xfrm>
        </p:grpSpPr>
        <p:sp>
          <p:nvSpPr>
            <p:cNvPr id="26" name="Rectangle 25"/>
            <p:cNvSpPr/>
            <p:nvPr/>
          </p:nvSpPr>
          <p:spPr>
            <a:xfrm>
              <a:off x="827584" y="3140968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58969" y="3140968"/>
              <a:ext cx="85299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2705" y="3142709"/>
              <a:ext cx="724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err="1">
                  <a:solidFill>
                    <a:srgbClr val="7030A0"/>
                  </a:solidFill>
                  <a:latin typeface="+mj-lt"/>
                </a:rPr>
                <a:t>N</a:t>
              </a:r>
              <a:r>
                <a:rPr lang="en-GB" sz="3600" dirty="0" err="1">
                  <a:solidFill>
                    <a:srgbClr val="C00000"/>
                  </a:solidFill>
                  <a:latin typeface="+mj-lt"/>
                </a:rPr>
                <a:t>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8969" y="3140968"/>
              <a:ext cx="724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err="1">
                  <a:solidFill>
                    <a:srgbClr val="7030A0"/>
                  </a:solidFill>
                  <a:latin typeface="+mj-lt"/>
                </a:rPr>
                <a:t>N</a:t>
              </a:r>
              <a:r>
                <a:rPr lang="en-GB" sz="3600" dirty="0" err="1">
                  <a:solidFill>
                    <a:srgbClr val="C00000"/>
                  </a:solidFill>
                  <a:latin typeface="+mj-lt"/>
                </a:rPr>
                <a:t>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25605" name="Group 25604"/>
            <p:cNvGrpSpPr/>
            <p:nvPr/>
          </p:nvGrpSpPr>
          <p:grpSpPr>
            <a:xfrm>
              <a:off x="395536" y="3789040"/>
              <a:ext cx="4392488" cy="1440160"/>
              <a:chOff x="395536" y="3789040"/>
              <a:chExt cx="4392488" cy="1440160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H="1">
                <a:off x="827584" y="3789040"/>
                <a:ext cx="444742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259632" y="3789040"/>
                <a:ext cx="561292" cy="72008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3362636" y="3789040"/>
                <a:ext cx="444742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3794684" y="3789040"/>
                <a:ext cx="561292" cy="72008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395536" y="4509120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88776" y="4582869"/>
                <a:ext cx="482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87824" y="4509120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081064" y="4582869"/>
                <a:ext cx="482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067944" y="4509120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61184" y="4582869"/>
                <a:ext cx="4267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C0000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19672" y="4509120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12912" y="4582869"/>
                <a:ext cx="4267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C00000"/>
                    </a:solidFill>
                    <a:latin typeface="+mj-lt"/>
                  </a:rPr>
                  <a:t>n</a:t>
                </a:r>
              </a:p>
            </p:txBody>
          </p:sp>
        </p:grpSp>
        <p:cxnSp>
          <p:nvCxnSpPr>
            <p:cNvPr id="67" name="Straight Arrow Connector 66"/>
            <p:cNvCxnSpPr>
              <a:endCxn id="78" idx="0"/>
            </p:cNvCxnSpPr>
            <p:nvPr/>
          </p:nvCxnSpPr>
          <p:spPr>
            <a:xfrm>
              <a:off x="840278" y="5229200"/>
              <a:ext cx="936104" cy="864096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251520" y="5229200"/>
              <a:ext cx="516750" cy="864096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1" idx="2"/>
              <a:endCxn id="75" idx="0"/>
            </p:cNvCxnSpPr>
            <p:nvPr/>
          </p:nvCxnSpPr>
          <p:spPr>
            <a:xfrm flipH="1">
              <a:off x="624254" y="5229200"/>
              <a:ext cx="2698222" cy="864096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5" idx="4"/>
            </p:cNvCxnSpPr>
            <p:nvPr/>
          </p:nvCxnSpPr>
          <p:spPr>
            <a:xfrm>
              <a:off x="1979712" y="5229200"/>
              <a:ext cx="1101352" cy="865837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6" idx="2"/>
            </p:cNvCxnSpPr>
            <p:nvPr/>
          </p:nvCxnSpPr>
          <p:spPr>
            <a:xfrm>
              <a:off x="1926272" y="5229200"/>
              <a:ext cx="2537716" cy="865837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3" idx="4"/>
              <a:endCxn id="78" idx="0"/>
            </p:cNvCxnSpPr>
            <p:nvPr/>
          </p:nvCxnSpPr>
          <p:spPr>
            <a:xfrm flipH="1">
              <a:off x="1776382" y="5229200"/>
              <a:ext cx="2651602" cy="86409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2"/>
              <a:endCxn id="85" idx="0"/>
            </p:cNvCxnSpPr>
            <p:nvPr/>
          </p:nvCxnSpPr>
          <p:spPr>
            <a:xfrm>
              <a:off x="4374544" y="5229200"/>
              <a:ext cx="210150" cy="86409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2892" y="6093296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0617" y="6095037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7030A0"/>
                  </a:solidFill>
                  <a:latin typeface="+mj-lt"/>
                </a:rPr>
                <a:t>NN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85020" y="6093296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40141" y="6095037"/>
              <a:ext cx="724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err="1">
                  <a:solidFill>
                    <a:srgbClr val="7030A0"/>
                  </a:solidFill>
                  <a:latin typeface="+mj-lt"/>
                </a:rPr>
                <a:t>N</a:t>
              </a:r>
              <a:r>
                <a:rPr lang="en-GB" sz="3600" dirty="0" err="1">
                  <a:solidFill>
                    <a:srgbClr val="C00000"/>
                  </a:solidFill>
                  <a:latin typeface="+mj-lt"/>
                </a:rPr>
                <a:t>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99792" y="6093296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54913" y="6095037"/>
              <a:ext cx="724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err="1">
                  <a:solidFill>
                    <a:srgbClr val="7030A0"/>
                  </a:solidFill>
                  <a:latin typeface="+mj-lt"/>
                </a:rPr>
                <a:t>N</a:t>
              </a:r>
              <a:r>
                <a:rPr lang="en-GB" sz="3600" dirty="0" err="1">
                  <a:solidFill>
                    <a:srgbClr val="C00000"/>
                  </a:solidFill>
                  <a:latin typeface="+mj-lt"/>
                </a:rPr>
                <a:t>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93332" y="6093296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48453" y="6095037"/>
              <a:ext cx="668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err="1">
                  <a:solidFill>
                    <a:srgbClr val="C00000"/>
                  </a:solidFill>
                  <a:latin typeface="+mj-lt"/>
                </a:rPr>
                <a:t>nn</a:t>
              </a:r>
              <a:endParaRPr lang="en-GB" sz="36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88" name="Straight Arrow Connector 87"/>
            <p:cNvCxnSpPr>
              <a:stCxn id="60" idx="4"/>
              <a:endCxn id="81" idx="0"/>
            </p:cNvCxnSpPr>
            <p:nvPr/>
          </p:nvCxnSpPr>
          <p:spPr>
            <a:xfrm flipH="1">
              <a:off x="3217352" y="5229200"/>
              <a:ext cx="130512" cy="865837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6" name="TextBox 25605"/>
            <p:cNvSpPr txBox="1"/>
            <p:nvPr/>
          </p:nvSpPr>
          <p:spPr>
            <a:xfrm>
              <a:off x="381628" y="328498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+mj-lt"/>
                </a:rPr>
                <a:t>F1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13318" y="625452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+mj-lt"/>
                </a:rPr>
                <a:t>F2</a:t>
              </a:r>
            </a:p>
          </p:txBody>
        </p: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559496" y="44624"/>
            <a:ext cx="907300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2800" dirty="0" err="1">
                <a:solidFill>
                  <a:srgbClr val="002060"/>
                </a:solidFill>
                <a:latin typeface="+mj-lt"/>
              </a:rPr>
              <a:t>Punnett</a:t>
            </a:r>
            <a:r>
              <a:rPr lang="en-GB" sz="2800" dirty="0">
                <a:solidFill>
                  <a:srgbClr val="002060"/>
                </a:solidFill>
                <a:latin typeface="+mj-lt"/>
              </a:rPr>
              <a:t> squares</a:t>
            </a:r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lvl="0" algn="just"/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en-GB" sz="2400" dirty="0">
                <a:solidFill>
                  <a:srgbClr val="0070C0"/>
                </a:solidFill>
                <a:latin typeface="+mj-lt"/>
              </a:rPr>
              <a:t>This is another way of showing a genetic diagram.</a:t>
            </a:r>
          </a:p>
        </p:txBody>
      </p:sp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2495600" y="1937281"/>
          <a:ext cx="504056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</a:rPr>
                        <a:t>Gametes alleles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2495600" y="4313545"/>
          <a:ext cx="504056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</a:rPr>
                        <a:t>Gametes alleles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7030A0"/>
                          </a:solidFill>
                          <a:latin typeface="+mj-lt"/>
                        </a:rPr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en-GB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GB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1631505" y="1340769"/>
            <a:ext cx="45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Possible genotypes of offspring, F1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641295" y="3789041"/>
            <a:ext cx="45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Possible genotypes of offspring, F2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6160" y="2013809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+mj-lt"/>
              </a:rPr>
              <a:t>All offspring have normal wings but are carriers.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B050"/>
                </a:solidFill>
                <a:latin typeface="+mj-lt"/>
              </a:rPr>
              <a:t>100% normal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B050"/>
                </a:solidFill>
                <a:latin typeface="+mj-lt"/>
              </a:rPr>
              <a:t>100% carriers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64152" y="4462081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B050"/>
                </a:solidFill>
                <a:latin typeface="+mj-lt"/>
              </a:rPr>
              <a:t>25% normal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B050"/>
                </a:solidFill>
                <a:latin typeface="+mj-lt"/>
              </a:rPr>
              <a:t>50% normal but are carriers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B050"/>
                </a:solidFill>
                <a:latin typeface="+mj-lt"/>
              </a:rPr>
              <a:t>25% vestigial wings</a:t>
            </a:r>
          </a:p>
        </p:txBody>
      </p:sp>
    </p:spTree>
    <p:extLst>
      <p:ext uri="{BB962C8B-B14F-4D97-AF65-F5344CB8AC3E}">
        <p14:creationId xmlns:p14="http://schemas.microsoft.com/office/powerpoint/2010/main" val="14429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  <p:bldP spid="92" grpId="0"/>
      <p:bldP spid="21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9496" y="44624"/>
            <a:ext cx="9108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+mj-lt"/>
              </a:rPr>
              <a:t>Inheritance of co-dominant alleles</a:t>
            </a:r>
          </a:p>
          <a:p>
            <a:pPr algn="just"/>
            <a:endParaRPr lang="en-GB" sz="2400" dirty="0">
              <a:latin typeface="+mj-lt"/>
            </a:endParaRPr>
          </a:p>
          <a:p>
            <a:pPr lvl="0" algn="just"/>
            <a:r>
              <a:rPr lang="en-GB" sz="2400" dirty="0">
                <a:solidFill>
                  <a:srgbClr val="0070C0"/>
                </a:solidFill>
                <a:latin typeface="+mj-lt"/>
              </a:rPr>
              <a:t>Alleles can be co-dominant, that is, both are expressed in the phenotype, and neither one is recessive. e.g. sickle cell anaemia. </a:t>
            </a:r>
          </a:p>
          <a:p>
            <a:pPr algn="just"/>
            <a:endParaRPr lang="en-GB" sz="2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5316" y="5014918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3600" baseline="300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3600" baseline="30000" dirty="0">
                <a:solidFill>
                  <a:srgbClr val="7030A0"/>
                </a:solidFill>
                <a:latin typeface="+mj-lt"/>
              </a:rPr>
              <a:t>N</a:t>
            </a:r>
            <a:endParaRPr lang="en-GB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1568" y="5013177"/>
            <a:ext cx="111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3600" baseline="300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GB" sz="3600" baseline="30000" dirty="0">
                <a:solidFill>
                  <a:srgbClr val="C00000"/>
                </a:solidFill>
                <a:latin typeface="+mj-lt"/>
              </a:rPr>
              <a:t>s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279577" y="4941168"/>
            <a:ext cx="7720759" cy="648072"/>
            <a:chOff x="755576" y="4941168"/>
            <a:chExt cx="7720759" cy="648072"/>
          </a:xfrm>
        </p:grpSpPr>
        <p:sp>
          <p:nvSpPr>
            <p:cNvPr id="22" name="Rectangle 21"/>
            <p:cNvSpPr/>
            <p:nvPr/>
          </p:nvSpPr>
          <p:spPr>
            <a:xfrm>
              <a:off x="755576" y="4941168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73429" y="4941168"/>
              <a:ext cx="9665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04048" y="4941168"/>
              <a:ext cx="1080120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9536" y="4941168"/>
              <a:ext cx="1146799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28049" y="4941169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3600" baseline="300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GB" sz="36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GB" sz="3600" baseline="30000" dirty="0">
                <a:solidFill>
                  <a:srgbClr val="C00000"/>
                </a:solidFill>
                <a:latin typeface="+mj-lt"/>
              </a:rPr>
              <a:t>s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04313" y="4941169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C00000"/>
                </a:solidFill>
                <a:latin typeface="+mj-lt"/>
              </a:rPr>
              <a:t>H</a:t>
            </a:r>
            <a:r>
              <a:rPr lang="en-GB" sz="3600" baseline="30000" dirty="0" err="1">
                <a:solidFill>
                  <a:srgbClr val="C00000"/>
                </a:solidFill>
                <a:latin typeface="+mj-lt"/>
              </a:rPr>
              <a:t>s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H</a:t>
            </a:r>
            <a:r>
              <a:rPr lang="en-GB" sz="3600" baseline="30000" dirty="0" err="1">
                <a:solidFill>
                  <a:srgbClr val="C00000"/>
                </a:solidFill>
                <a:latin typeface="+mj-lt"/>
              </a:rPr>
              <a:t>s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15880" y="4005064"/>
            <a:ext cx="1944216" cy="9361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15880" y="4005064"/>
            <a:ext cx="4464496" cy="9361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</p:cNvCxnSpPr>
          <p:nvPr/>
        </p:nvCxnSpPr>
        <p:spPr>
          <a:xfrm>
            <a:off x="3359696" y="4077072"/>
            <a:ext cx="1656184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2" idx="0"/>
          </p:cNvCxnSpPr>
          <p:nvPr/>
        </p:nvCxnSpPr>
        <p:spPr>
          <a:xfrm flipH="1">
            <a:off x="2770938" y="4077072"/>
            <a:ext cx="516750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2"/>
          </p:cNvCxnSpPr>
          <p:nvPr/>
        </p:nvCxnSpPr>
        <p:spPr>
          <a:xfrm flipH="1">
            <a:off x="2956120" y="4077072"/>
            <a:ext cx="4676900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28" idx="0"/>
          </p:cNvCxnSpPr>
          <p:nvPr/>
        </p:nvCxnSpPr>
        <p:spPr>
          <a:xfrm flipH="1">
            <a:off x="7066818" y="4077072"/>
            <a:ext cx="541350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4"/>
            <a:endCxn id="23" idx="0"/>
          </p:cNvCxnSpPr>
          <p:nvPr/>
        </p:nvCxnSpPr>
        <p:spPr>
          <a:xfrm flipH="1">
            <a:off x="5180692" y="4077072"/>
            <a:ext cx="3939645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4"/>
            <a:endCxn id="25" idx="0"/>
          </p:cNvCxnSpPr>
          <p:nvPr/>
        </p:nvCxnSpPr>
        <p:spPr>
          <a:xfrm>
            <a:off x="9120336" y="4077072"/>
            <a:ext cx="306600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049543" y="1988840"/>
            <a:ext cx="6780180" cy="660496"/>
            <a:chOff x="525543" y="1988840"/>
            <a:chExt cx="6780180" cy="660496"/>
          </a:xfrm>
        </p:grpSpPr>
        <p:grpSp>
          <p:nvGrpSpPr>
            <p:cNvPr id="3" name="Group 2"/>
            <p:cNvGrpSpPr/>
            <p:nvPr/>
          </p:nvGrpSpPr>
          <p:grpSpPr>
            <a:xfrm>
              <a:off x="1979712" y="1988840"/>
              <a:ext cx="5326011" cy="660496"/>
              <a:chOff x="1907704" y="2852936"/>
              <a:chExt cx="5326011" cy="66049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979712" y="2852936"/>
                <a:ext cx="936104" cy="6480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907704" y="2867101"/>
                <a:ext cx="10775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H</a:t>
                </a:r>
                <a:r>
                  <a:rPr lang="en-GB" sz="3600" baseline="30000" dirty="0">
                    <a:solidFill>
                      <a:srgbClr val="7030A0"/>
                    </a:solidFill>
                    <a:latin typeface="+mj-lt"/>
                  </a:rPr>
                  <a:t>N</a:t>
                </a:r>
                <a:r>
                  <a:rPr lang="en-GB" sz="3600" dirty="0">
                    <a:solidFill>
                      <a:srgbClr val="C00000"/>
                    </a:solidFill>
                    <a:latin typeface="+mj-lt"/>
                  </a:rPr>
                  <a:t>H</a:t>
                </a:r>
                <a:r>
                  <a:rPr lang="en-GB" sz="3600" baseline="30000" dirty="0">
                    <a:solidFill>
                      <a:srgbClr val="C00000"/>
                    </a:solidFill>
                    <a:latin typeface="+mj-lt"/>
                  </a:rPr>
                  <a:t>s</a:t>
                </a:r>
                <a:endParaRPr lang="en-GB" sz="360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228184" y="2852936"/>
                <a:ext cx="936104" cy="6480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56176" y="2867101"/>
                <a:ext cx="10775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H</a:t>
                </a:r>
                <a:r>
                  <a:rPr lang="en-GB" sz="3600" baseline="30000" dirty="0">
                    <a:solidFill>
                      <a:srgbClr val="7030A0"/>
                    </a:solidFill>
                    <a:latin typeface="+mj-lt"/>
                  </a:rPr>
                  <a:t>N</a:t>
                </a:r>
                <a:r>
                  <a:rPr lang="en-GB" sz="3600" dirty="0">
                    <a:solidFill>
                      <a:srgbClr val="C00000"/>
                    </a:solidFill>
                    <a:latin typeface="+mj-lt"/>
                  </a:rPr>
                  <a:t>H</a:t>
                </a:r>
                <a:r>
                  <a:rPr lang="en-GB" sz="3600" baseline="30000" dirty="0">
                    <a:solidFill>
                      <a:srgbClr val="C00000"/>
                    </a:solidFill>
                    <a:latin typeface="+mj-lt"/>
                  </a:rPr>
                  <a:t>s</a:t>
                </a:r>
                <a:endParaRPr lang="en-GB" sz="360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25543" y="1988840"/>
              <a:ext cx="1158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50"/>
                  </a:solidFill>
                  <a:latin typeface="+mj-lt"/>
                </a:rPr>
                <a:t>Parents</a:t>
              </a:r>
            </a:p>
            <a:p>
              <a:pPr algn="ctr"/>
              <a:r>
                <a:rPr lang="en-GB" dirty="0">
                  <a:solidFill>
                    <a:srgbClr val="00B050"/>
                  </a:solidFill>
                  <a:latin typeface="+mj-lt"/>
                </a:rPr>
                <a:t>genotypes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65840" y="5805265"/>
            <a:ext cx="85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Phenotypes of offspring: 25% have normal haemoglobin, 50% have the sickle cell trait, 25% have sickle cell anaemia, 1:2:1 ratio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11825" y="3429001"/>
            <a:ext cx="5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C00000"/>
                </a:solidFill>
                <a:latin typeface="+mj-lt"/>
              </a:rPr>
              <a:t>H</a:t>
            </a:r>
            <a:r>
              <a:rPr lang="en-GB" sz="3600" baseline="30000" dirty="0" err="1">
                <a:solidFill>
                  <a:srgbClr val="C00000"/>
                </a:solidFill>
                <a:latin typeface="+mj-lt"/>
              </a:rPr>
              <a:t>s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70826" y="2636912"/>
            <a:ext cx="7609551" cy="1440160"/>
            <a:chOff x="346825" y="2636912"/>
            <a:chExt cx="7609551" cy="1440160"/>
          </a:xfrm>
        </p:grpSpPr>
        <p:grpSp>
          <p:nvGrpSpPr>
            <p:cNvPr id="8" name="Group 7"/>
            <p:cNvGrpSpPr/>
            <p:nvPr/>
          </p:nvGrpSpPr>
          <p:grpSpPr>
            <a:xfrm>
              <a:off x="1475656" y="2636912"/>
              <a:ext cx="6480720" cy="1440160"/>
              <a:chOff x="1403648" y="3501008"/>
              <a:chExt cx="6480720" cy="144016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03648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53352" y="4294837"/>
                <a:ext cx="6703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H</a:t>
                </a:r>
                <a:r>
                  <a:rPr lang="en-GB" sz="3600" baseline="30000" dirty="0">
                    <a:solidFill>
                      <a:srgbClr val="7030A0"/>
                    </a:solidFill>
                    <a:latin typeface="+mj-lt"/>
                  </a:rPr>
                  <a:t>N</a:t>
                </a:r>
                <a:endParaRPr lang="en-GB" sz="3600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15816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09056" y="4294837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3600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52120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01824" y="4294837"/>
                <a:ext cx="6703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H</a:t>
                </a:r>
                <a:r>
                  <a:rPr lang="en-GB" sz="3600" baseline="30000" dirty="0">
                    <a:solidFill>
                      <a:srgbClr val="7030A0"/>
                    </a:solidFill>
                    <a:latin typeface="+mj-lt"/>
                  </a:rPr>
                  <a:t>N</a:t>
                </a:r>
                <a:endParaRPr lang="en-GB" sz="3600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164288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57528" y="4294837"/>
                <a:ext cx="591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 err="1">
                    <a:solidFill>
                      <a:srgbClr val="C00000"/>
                    </a:solidFill>
                    <a:latin typeface="+mj-lt"/>
                  </a:rPr>
                  <a:t>H</a:t>
                </a:r>
                <a:r>
                  <a:rPr lang="en-GB" sz="3600" baseline="30000" dirty="0" err="1">
                    <a:solidFill>
                      <a:srgbClr val="C00000"/>
                    </a:solidFill>
                    <a:latin typeface="+mj-lt"/>
                  </a:rPr>
                  <a:t>s</a:t>
                </a:r>
                <a:endParaRPr lang="en-GB" sz="360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1979712" y="3501008"/>
                <a:ext cx="468052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447764" y="3501008"/>
                <a:ext cx="561292" cy="72008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228184" y="3501008"/>
                <a:ext cx="504056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732240" y="3501008"/>
                <a:ext cx="525288" cy="72008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46825" y="2998693"/>
              <a:ext cx="1019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50"/>
                  </a:solidFill>
                  <a:latin typeface="+mj-lt"/>
                </a:rPr>
                <a:t>Gametes</a:t>
              </a:r>
            </a:p>
            <a:p>
              <a:pPr algn="ctr"/>
              <a:r>
                <a:rPr lang="en-GB" dirty="0">
                  <a:solidFill>
                    <a:srgbClr val="00B050"/>
                  </a:solidFill>
                  <a:latin typeface="+mj-lt"/>
                </a:rPr>
                <a:t>alleles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23254" y="3933056"/>
            <a:ext cx="1263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Possible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genotypes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of offspring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24000" y="764704"/>
            <a:ext cx="9108504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070C0"/>
                </a:solidFill>
                <a:latin typeface="+mj-lt"/>
              </a:rPr>
              <a:t>Sickle cell anaemia: the two alleles are co-dominant because they are both shown in the phenotype.</a:t>
            </a:r>
          </a:p>
          <a:p>
            <a:pPr algn="just"/>
            <a:endParaRPr lang="en-GB" sz="2000" dirty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People who are homozygous with the normal alleles, </a:t>
            </a:r>
            <a:r>
              <a:rPr lang="en-GB" sz="20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2000" baseline="300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GB" sz="20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2000" baseline="300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, do not have the disease.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People who are homozygous with the sickle cell allele, 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GB" sz="2000" baseline="300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GB" sz="2000" baseline="300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, have sickle cell anaemia.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People who have the heterozygous genotype, </a:t>
            </a:r>
            <a:r>
              <a:rPr lang="en-GB" sz="20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2000" baseline="300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GB" sz="2000" baseline="300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, have an in between phenotype, where some haemoglobin are normal and some are sickle shaped.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0" name="Picture 2" descr="http://www.nhs.uk/Conditions/Chronic-fatigue-syndrome/PublishingImages/vis203281_getty_r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42" y="4077072"/>
            <a:ext cx="2933318" cy="16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5" grpId="0"/>
      <p:bldP spid="47" grpId="0"/>
      <p:bldP spid="51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27FB5A7-DAE5-679D-9C1F-04BBFAF3A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682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61083A-5562-EB90-DD44-CE6080A01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19" r="-1" b="20319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5" name="Picture 5" descr="A picture containing grass, grouse, bird, outdoor&#10;&#10;Description automatically generated">
            <a:extLst>
              <a:ext uri="{FF2B5EF4-FFF2-40B4-BE49-F238E27FC236}">
                <a16:creationId xmlns:a16="http://schemas.microsoft.com/office/drawing/2014/main" id="{2A478F6C-61E6-14CE-557E-075976B4D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0" b="19072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6" name="Picture 6" descr="A picture containing grass, cow, outdoor, mammal&#10;&#10;Description automatically generated">
            <a:extLst>
              <a:ext uri="{FF2B5EF4-FFF2-40B4-BE49-F238E27FC236}">
                <a16:creationId xmlns:a16="http://schemas.microsoft.com/office/drawing/2014/main" id="{1A2D3FDF-591A-DEC9-6BCD-F1243A5FF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78" r="-2" b="19100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062D8160-511C-DB16-C366-AA9783C64B26}"/>
              </a:ext>
            </a:extLst>
          </p:cNvPr>
          <p:cNvSpPr/>
          <p:nvPr/>
        </p:nvSpPr>
        <p:spPr>
          <a:xfrm>
            <a:off x="2082164" y="-1905"/>
            <a:ext cx="7791450" cy="670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cs typeface="Calibri"/>
              </a:rPr>
              <a:t>Suggest the difference between codominance and incomplete dominance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0C0B3-D3DB-BD9E-742B-7B4D79C572C9}"/>
              </a:ext>
            </a:extLst>
          </p:cNvPr>
          <p:cNvSpPr txBox="1"/>
          <p:nvPr/>
        </p:nvSpPr>
        <p:spPr>
          <a:xfrm>
            <a:off x="4373880" y="2623184"/>
            <a:ext cx="3646170" cy="267765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Calibri"/>
              </a:rPr>
              <a:t>Incomplete dominance leads to a new phenotype, e.g. wavy hair. Neither allele is expressed and a new trait is observed.</a:t>
            </a:r>
            <a:endParaRPr lang="en-GB" sz="20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46C0A-3362-8ECD-8883-F16880BA4505}"/>
              </a:ext>
            </a:extLst>
          </p:cNvPr>
          <p:cNvSpPr txBox="1"/>
          <p:nvPr/>
        </p:nvSpPr>
        <p:spPr>
          <a:xfrm>
            <a:off x="547687" y="4107656"/>
            <a:ext cx="3131343" cy="1952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4" name="Picture 3" descr="Image result for incomplete dominance">
            <a:extLst>
              <a:ext uri="{FF2B5EF4-FFF2-40B4-BE49-F238E27FC236}">
                <a16:creationId xmlns:a16="http://schemas.microsoft.com/office/drawing/2014/main" id="{33B95185-E1E9-E10F-F33B-6113BFBF54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684" t="26113" r="5000" b="16901"/>
          <a:stretch/>
        </p:blipFill>
        <p:spPr>
          <a:xfrm>
            <a:off x="3012282" y="1609249"/>
            <a:ext cx="5488780" cy="41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E1CF53AF-5B6E-B11C-C88E-4F39BDD0E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55" y="71024"/>
            <a:ext cx="81359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>
                <a:latin typeface="Century Gothic" panose="020B0502020202020204" pitchFamily="34" charset="0"/>
              </a:rPr>
              <a:t>Tortoiseshell Cats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u="sng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All tortoiseshell cats are female, this is because the allele for coat colour is carried on the X chromosome.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entury Gothic"/>
              </a:rPr>
              <a:t>If a female cat inherits a black allele and a ginger </a:t>
            </a:r>
            <a:r>
              <a:rPr lang="en-GB" altLang="en-US" sz="1800">
                <a:latin typeface="Century Gothic"/>
              </a:rPr>
              <a:t>allele,</a:t>
            </a:r>
            <a:r>
              <a:rPr lang="en-GB" altLang="en-US" sz="1800" dirty="0">
                <a:latin typeface="Century Gothic"/>
              </a:rPr>
              <a:t> she will be tortoiseshell.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X</a:t>
            </a:r>
            <a:r>
              <a:rPr lang="en-GB" altLang="en-US" sz="1800" baseline="30000">
                <a:latin typeface="Century Gothic" panose="020B0502020202020204" pitchFamily="34" charset="0"/>
              </a:rPr>
              <a:t>B</a:t>
            </a:r>
            <a:r>
              <a:rPr lang="en-GB" altLang="en-US" sz="1800">
                <a:latin typeface="Century Gothic" panose="020B0502020202020204" pitchFamily="34" charset="0"/>
              </a:rPr>
              <a:t>X</a:t>
            </a:r>
            <a:r>
              <a:rPr lang="en-GB" altLang="en-US" sz="1800" baseline="30000">
                <a:latin typeface="Century Gothic" panose="020B050202020202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A male cat can only inherit one of these alleles so he will be either black or ginger.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X</a:t>
            </a:r>
            <a:r>
              <a:rPr lang="en-GB" altLang="en-US" sz="1800" baseline="30000">
                <a:latin typeface="Century Gothic" panose="020B0502020202020204" pitchFamily="34" charset="0"/>
              </a:rPr>
              <a:t>B</a:t>
            </a:r>
            <a:r>
              <a:rPr lang="en-GB" altLang="en-US" sz="1800">
                <a:latin typeface="Century Gothic" panose="020B0502020202020204" pitchFamily="34" charset="0"/>
              </a:rPr>
              <a:t>Y or X</a:t>
            </a:r>
            <a:r>
              <a:rPr lang="en-GB" altLang="en-US" sz="1800" baseline="30000">
                <a:latin typeface="Century Gothic" panose="020B0502020202020204" pitchFamily="34" charset="0"/>
              </a:rPr>
              <a:t>G</a:t>
            </a:r>
            <a:r>
              <a:rPr lang="en-GB" altLang="en-US" sz="180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EDCFC8C0-1203-B50E-D9E2-CCC55BC29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84" y="3236087"/>
            <a:ext cx="4707511" cy="31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FE5FAC9F-A1AC-5BBD-A465-1E134910BDE5}"/>
              </a:ext>
            </a:extLst>
          </p:cNvPr>
          <p:cNvSpPr/>
          <p:nvPr/>
        </p:nvSpPr>
        <p:spPr>
          <a:xfrm>
            <a:off x="1645665" y="3071053"/>
            <a:ext cx="4117361" cy="36435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cs typeface="Calibri"/>
              </a:rPr>
              <a:t>Male tortoiseshell cats are rare but do occur. How can this be possible?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EE79-7AC0-D921-DD8C-8FF2CE12F3AA}"/>
              </a:ext>
            </a:extLst>
          </p:cNvPr>
          <p:cNvSpPr txBox="1"/>
          <p:nvPr/>
        </p:nvSpPr>
        <p:spPr>
          <a:xfrm>
            <a:off x="2896880" y="4449056"/>
            <a:ext cx="1608523" cy="147732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The male must inherit 2 X chromosomes, XXY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A62F17F-7A64-8C92-65D6-CF4BC76A1CD5}"/>
              </a:ext>
            </a:extLst>
          </p:cNvPr>
          <p:cNvSpPr/>
          <p:nvPr/>
        </p:nvSpPr>
        <p:spPr>
          <a:xfrm>
            <a:off x="8875059" y="732544"/>
            <a:ext cx="3675529" cy="22924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cs typeface="Calibri"/>
              </a:rPr>
              <a:t>Extra: auto immune disease is more frequent in women as switching off X chromosomes occurs. More immune system proteins are found on X chromosomes. In autoimmune the switching off does not happen correctly.</a:t>
            </a:r>
          </a:p>
        </p:txBody>
      </p:sp>
    </p:spTree>
    <p:extLst>
      <p:ext uri="{BB962C8B-B14F-4D97-AF65-F5344CB8AC3E}">
        <p14:creationId xmlns:p14="http://schemas.microsoft.com/office/powerpoint/2010/main" val="6414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7782" y="5014918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>
                <a:solidFill>
                  <a:srgbClr val="00B050"/>
                </a:solidFill>
                <a:latin typeface="+mj-lt"/>
              </a:rPr>
              <a:t>N</a:t>
            </a:r>
            <a:r>
              <a:rPr lang="en-GB" sz="3600" dirty="0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>
                <a:solidFill>
                  <a:srgbClr val="00B050"/>
                </a:solidFill>
                <a:latin typeface="+mj-lt"/>
              </a:rPr>
              <a:t>N</a:t>
            </a:r>
            <a:endParaRPr lang="en-GB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848" y="5014918"/>
            <a:ext cx="111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>
                <a:solidFill>
                  <a:srgbClr val="00B050"/>
                </a:solidFill>
                <a:latin typeface="+mj-lt"/>
              </a:rPr>
              <a:t>N</a:t>
            </a:r>
            <a:r>
              <a:rPr lang="en-GB" sz="3600" dirty="0">
                <a:solidFill>
                  <a:srgbClr val="C00000"/>
                </a:solidFill>
                <a:latin typeface="+mj-lt"/>
              </a:rPr>
              <a:t>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79577" y="4941168"/>
            <a:ext cx="7720759" cy="648072"/>
            <a:chOff x="755576" y="4941168"/>
            <a:chExt cx="7720759" cy="648072"/>
          </a:xfrm>
        </p:grpSpPr>
        <p:sp>
          <p:nvSpPr>
            <p:cNvPr id="7" name="Rectangle 6"/>
            <p:cNvSpPr/>
            <p:nvPr/>
          </p:nvSpPr>
          <p:spPr>
            <a:xfrm>
              <a:off x="755576" y="4941168"/>
              <a:ext cx="9827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73429" y="4941168"/>
              <a:ext cx="96652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4048" y="4941168"/>
              <a:ext cx="1080120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9536" y="4941168"/>
              <a:ext cx="1146799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28049" y="4941169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 err="1">
                <a:solidFill>
                  <a:srgbClr val="00B050"/>
                </a:solidFill>
                <a:latin typeface="+mj-lt"/>
              </a:rPr>
              <a:t>N</a:t>
            </a:r>
            <a:endParaRPr lang="en-GB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7077" y="4941169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GB" sz="3600" dirty="0" err="1">
                <a:solidFill>
                  <a:srgbClr val="C00000"/>
                </a:solidFill>
                <a:latin typeface="+mj-lt"/>
              </a:rPr>
              <a:t>Y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15880" y="4005064"/>
            <a:ext cx="1944216" cy="9361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15880" y="4005064"/>
            <a:ext cx="4464496" cy="9361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4" idx="4"/>
          </p:cNvCxnSpPr>
          <p:nvPr/>
        </p:nvCxnSpPr>
        <p:spPr>
          <a:xfrm>
            <a:off x="3359696" y="4077072"/>
            <a:ext cx="1656184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 flipH="1">
            <a:off x="2770938" y="4077072"/>
            <a:ext cx="516750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9" idx="2"/>
          </p:cNvCxnSpPr>
          <p:nvPr/>
        </p:nvCxnSpPr>
        <p:spPr>
          <a:xfrm flipH="1">
            <a:off x="2956121" y="4077072"/>
            <a:ext cx="4652855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8" idx="4"/>
            <a:endCxn id="12" idx="0"/>
          </p:cNvCxnSpPr>
          <p:nvPr/>
        </p:nvCxnSpPr>
        <p:spPr>
          <a:xfrm flipH="1">
            <a:off x="7039568" y="4077072"/>
            <a:ext cx="568601" cy="86409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0" idx="4"/>
            <a:endCxn id="8" idx="0"/>
          </p:cNvCxnSpPr>
          <p:nvPr/>
        </p:nvCxnSpPr>
        <p:spPr>
          <a:xfrm flipH="1">
            <a:off x="5180692" y="4077072"/>
            <a:ext cx="3939645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0" idx="4"/>
            <a:endCxn id="11" idx="0"/>
          </p:cNvCxnSpPr>
          <p:nvPr/>
        </p:nvCxnSpPr>
        <p:spPr>
          <a:xfrm>
            <a:off x="9120336" y="4077072"/>
            <a:ext cx="306600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049544" y="1988840"/>
            <a:ext cx="6710753" cy="660496"/>
            <a:chOff x="525543" y="1988840"/>
            <a:chExt cx="6710753" cy="660496"/>
          </a:xfrm>
        </p:grpSpPr>
        <p:grpSp>
          <p:nvGrpSpPr>
            <p:cNvPr id="23" name="Group 22"/>
            <p:cNvGrpSpPr/>
            <p:nvPr/>
          </p:nvGrpSpPr>
          <p:grpSpPr>
            <a:xfrm>
              <a:off x="2006216" y="1988840"/>
              <a:ext cx="5230080" cy="660496"/>
              <a:chOff x="1934208" y="2852936"/>
              <a:chExt cx="5230080" cy="66049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979712" y="2852936"/>
                <a:ext cx="936104" cy="6480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34208" y="2867101"/>
                <a:ext cx="10230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 err="1">
                    <a:solidFill>
                      <a:srgbClr val="7030A0"/>
                    </a:solidFill>
                    <a:latin typeface="+mj-lt"/>
                  </a:rPr>
                  <a:t>X</a:t>
                </a:r>
                <a:r>
                  <a:rPr lang="en-GB" sz="3600" baseline="30000" dirty="0" err="1">
                    <a:solidFill>
                      <a:srgbClr val="00B050"/>
                    </a:solidFill>
                    <a:latin typeface="+mj-lt"/>
                  </a:rPr>
                  <a:t>N</a:t>
                </a:r>
                <a:r>
                  <a:rPr lang="en-GB" sz="3600" dirty="0" err="1">
                    <a:solidFill>
                      <a:srgbClr val="7030A0"/>
                    </a:solidFill>
                    <a:latin typeface="+mj-lt"/>
                  </a:rPr>
                  <a:t>X</a:t>
                </a:r>
                <a:r>
                  <a:rPr lang="en-GB" sz="3600" baseline="30000" dirty="0" err="1">
                    <a:solidFill>
                      <a:srgbClr val="FF0000"/>
                    </a:solidFill>
                    <a:latin typeface="+mj-lt"/>
                  </a:rPr>
                  <a:t>n</a:t>
                </a:r>
                <a:endParaRPr lang="en-GB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28184" y="2852936"/>
                <a:ext cx="936104" cy="6480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17581" y="2867101"/>
                <a:ext cx="8467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X</a:t>
                </a:r>
                <a:r>
                  <a:rPr lang="en-GB" sz="3600" baseline="30000" dirty="0">
                    <a:solidFill>
                      <a:srgbClr val="00B050"/>
                    </a:solidFill>
                    <a:latin typeface="+mj-lt"/>
                  </a:rPr>
                  <a:t>N</a:t>
                </a:r>
                <a:r>
                  <a:rPr lang="en-GB" sz="3600" dirty="0">
                    <a:solidFill>
                      <a:srgbClr val="C00000"/>
                    </a:solidFill>
                    <a:latin typeface="+mj-lt"/>
                  </a:rPr>
                  <a:t>Y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25543" y="1988840"/>
              <a:ext cx="1158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70C0"/>
                  </a:solidFill>
                  <a:latin typeface="+mj-lt"/>
                </a:rPr>
                <a:t>Parents</a:t>
              </a:r>
            </a:p>
            <a:p>
              <a:pPr algn="ctr"/>
              <a:r>
                <a:rPr lang="en-GB" dirty="0">
                  <a:solidFill>
                    <a:srgbClr val="0070C0"/>
                  </a:solidFill>
                  <a:latin typeface="+mj-lt"/>
                </a:rPr>
                <a:t>genotypes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75521" y="5609982"/>
            <a:ext cx="194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Normal colour vision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6488" y="342900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7030A0"/>
                </a:solidFill>
                <a:latin typeface="+mj-lt"/>
              </a:rPr>
              <a:t>X</a:t>
            </a:r>
            <a:r>
              <a:rPr lang="en-GB" sz="3600" baseline="30000" dirty="0" err="1">
                <a:solidFill>
                  <a:srgbClr val="FF0000"/>
                </a:solidFill>
                <a:latin typeface="+mj-lt"/>
              </a:rPr>
              <a:t>n</a:t>
            </a:r>
            <a:endParaRPr lang="en-GB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70826" y="2636912"/>
            <a:ext cx="7609551" cy="1440160"/>
            <a:chOff x="346825" y="2636912"/>
            <a:chExt cx="7609551" cy="1440160"/>
          </a:xfrm>
        </p:grpSpPr>
        <p:grpSp>
          <p:nvGrpSpPr>
            <p:cNvPr id="32" name="Group 31"/>
            <p:cNvGrpSpPr/>
            <p:nvPr/>
          </p:nvGrpSpPr>
          <p:grpSpPr>
            <a:xfrm>
              <a:off x="1475656" y="2636912"/>
              <a:ext cx="6480720" cy="1440160"/>
              <a:chOff x="1403648" y="3501008"/>
              <a:chExt cx="6480720" cy="144016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403648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53352" y="4294837"/>
                <a:ext cx="622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X</a:t>
                </a:r>
                <a:r>
                  <a:rPr lang="en-GB" sz="3600" baseline="30000" dirty="0">
                    <a:solidFill>
                      <a:srgbClr val="00B050"/>
                    </a:solidFill>
                    <a:latin typeface="+mj-lt"/>
                  </a:rPr>
                  <a:t>N</a:t>
                </a:r>
                <a:endParaRPr lang="en-GB" sz="3600" dirty="0">
                  <a:solidFill>
                    <a:srgbClr val="00B050"/>
                  </a:solidFill>
                  <a:latin typeface="+mj-lt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15816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09056" y="4294837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3600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52120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01824" y="4294837"/>
                <a:ext cx="622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7030A0"/>
                    </a:solidFill>
                    <a:latin typeface="+mj-lt"/>
                  </a:rPr>
                  <a:t>X</a:t>
                </a:r>
                <a:r>
                  <a:rPr lang="en-GB" sz="3600" baseline="30000" dirty="0">
                    <a:solidFill>
                      <a:srgbClr val="00B050"/>
                    </a:solidFill>
                    <a:latin typeface="+mj-lt"/>
                  </a:rPr>
                  <a:t>N</a:t>
                </a:r>
                <a:endParaRPr lang="en-GB" sz="3600" dirty="0">
                  <a:solidFill>
                    <a:srgbClr val="00B050"/>
                  </a:solidFill>
                  <a:latin typeface="+mj-l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164288" y="4221088"/>
                <a:ext cx="720080" cy="7200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331266" y="4294837"/>
                <a:ext cx="409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C00000"/>
                    </a:solidFill>
                    <a:latin typeface="+mj-lt"/>
                  </a:rPr>
                  <a:t>Y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979712" y="3501008"/>
                <a:ext cx="468052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447764" y="3501008"/>
                <a:ext cx="561292" cy="72008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>
                <a:off x="6228184" y="3501008"/>
                <a:ext cx="504056" cy="720080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732240" y="3501008"/>
                <a:ext cx="525288" cy="72008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46825" y="2998693"/>
              <a:ext cx="1019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70C0"/>
                  </a:solidFill>
                  <a:latin typeface="+mj-lt"/>
                </a:rPr>
                <a:t>Gametes</a:t>
              </a:r>
            </a:p>
            <a:p>
              <a:pPr algn="ctr"/>
              <a:r>
                <a:rPr lang="en-GB" dirty="0">
                  <a:solidFill>
                    <a:srgbClr val="0070C0"/>
                  </a:solidFill>
                  <a:latin typeface="+mj-lt"/>
                </a:rPr>
                <a:t>alleles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23254" y="3933056"/>
            <a:ext cx="1263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+mj-lt"/>
              </a:rPr>
              <a:t>Possible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+mj-lt"/>
              </a:rPr>
              <a:t>genotypes 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+mj-lt"/>
              </a:rPr>
              <a:t>of offspring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6788" y="5609982"/>
            <a:ext cx="194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Normal colour vision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06808" y="5628997"/>
            <a:ext cx="191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 colour vision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but carrier of faulty gene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73572" y="5636485"/>
            <a:ext cx="191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+mj-lt"/>
              </a:rPr>
              <a:t>Colour blind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86524" y="18120"/>
            <a:ext cx="9108504" cy="6238192"/>
            <a:chOff x="-36512" y="18120"/>
            <a:chExt cx="9108504" cy="6238192"/>
          </a:xfrm>
        </p:grpSpPr>
        <p:sp>
          <p:nvSpPr>
            <p:cNvPr id="9" name="TextBox 8"/>
            <p:cNvSpPr txBox="1"/>
            <p:nvPr/>
          </p:nvSpPr>
          <p:spPr>
            <a:xfrm>
              <a:off x="-36512" y="18120"/>
              <a:ext cx="9108504" cy="60016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+mj-lt"/>
                </a:rPr>
                <a:t>Inheritance of sex linked characteristics</a:t>
              </a:r>
            </a:p>
            <a:p>
              <a:pPr lvl="0" algn="just"/>
              <a:endParaRPr lang="en-GB" sz="2400" dirty="0">
                <a:solidFill>
                  <a:srgbClr val="002060"/>
                </a:solidFill>
                <a:latin typeface="+mj-lt"/>
              </a:endParaRPr>
            </a:p>
            <a:p>
              <a:pPr marL="285750" indent="-285750" algn="just">
                <a:buFontTx/>
                <a:buChar char="-"/>
              </a:pPr>
              <a:r>
                <a:rPr lang="en-GB" sz="2400" dirty="0">
                  <a:solidFill>
                    <a:srgbClr val="002060"/>
                  </a:solidFill>
                  <a:latin typeface="+mj-lt"/>
                </a:rPr>
                <a:t>Some characteristics are sex-linked, this means that the gene coding for them is located on a sex chromosome.</a:t>
              </a:r>
            </a:p>
            <a:p>
              <a:pPr marL="285750" indent="-285750" algn="just">
                <a:buFontTx/>
                <a:buChar char="-"/>
              </a:pPr>
              <a:r>
                <a:rPr lang="en-GB" sz="2400" dirty="0">
                  <a:solidFill>
                    <a:srgbClr val="0070C0"/>
                  </a:solidFill>
                  <a:latin typeface="+mj-lt"/>
                </a:rPr>
                <a:t>The Y chromosome is smaller than the X chromosome, therefore most genes are found on the X chromosome.</a:t>
              </a:r>
            </a:p>
            <a:p>
              <a:pPr marL="285750" indent="-285750" algn="just">
                <a:buFontTx/>
                <a:buChar char="-"/>
              </a:pPr>
              <a:r>
                <a:rPr lang="en-GB" sz="2400" dirty="0">
                  <a:solidFill>
                    <a:srgbClr val="002060"/>
                  </a:solidFill>
                  <a:latin typeface="+mj-lt"/>
                </a:rPr>
                <a:t>Men suffer from X chromosome related illnesses because they only have one X chromosome.</a:t>
              </a:r>
            </a:p>
            <a:p>
              <a:pPr marL="285750" indent="-285750" algn="just">
                <a:buFontTx/>
                <a:buChar char="-"/>
              </a:pPr>
              <a:r>
                <a:rPr lang="en-GB" sz="2400" dirty="0">
                  <a:solidFill>
                    <a:srgbClr val="0070C0"/>
                  </a:solidFill>
                  <a:latin typeface="+mj-lt"/>
                </a:rPr>
                <a:t>Men cannot be carriers of X-linked diseases because they only have one X chromosome.</a:t>
              </a:r>
            </a:p>
            <a:p>
              <a:pPr marL="285750" indent="-285750" algn="just">
                <a:buFontTx/>
                <a:buChar char="-"/>
              </a:pPr>
              <a:r>
                <a:rPr lang="en-GB" sz="2400" dirty="0">
                  <a:solidFill>
                    <a:srgbClr val="002060"/>
                  </a:solidFill>
                  <a:latin typeface="+mj-lt"/>
                </a:rPr>
                <a:t>Y blinded disorders do exist but are less common.</a:t>
              </a:r>
            </a:p>
            <a:p>
              <a:pPr marL="285750" indent="-285750" algn="just">
                <a:buFontTx/>
                <a:buChar char="-"/>
              </a:pPr>
              <a:endParaRPr lang="en-GB" sz="2400" dirty="0">
                <a:solidFill>
                  <a:srgbClr val="002060"/>
                </a:solidFill>
                <a:latin typeface="+mj-lt"/>
              </a:endParaRPr>
            </a:p>
            <a:p>
              <a:pPr marL="285750" indent="-285750" algn="just">
                <a:buFontTx/>
                <a:buChar char="-"/>
              </a:pPr>
              <a:endParaRPr lang="en-GB" sz="2400" dirty="0">
                <a:solidFill>
                  <a:srgbClr val="002060"/>
                </a:solidFill>
                <a:latin typeface="+mj-lt"/>
              </a:endParaRPr>
            </a:p>
            <a:p>
              <a:pPr marL="285750" indent="-285750" algn="just">
                <a:buFontTx/>
                <a:buChar char="-"/>
              </a:pPr>
              <a:endParaRPr lang="en-GB" sz="2400" dirty="0">
                <a:solidFill>
                  <a:srgbClr val="002060"/>
                </a:solidFill>
                <a:latin typeface="+mj-lt"/>
              </a:endParaRPr>
            </a:p>
            <a:p>
              <a:pPr marL="285750" indent="-285750" algn="just">
                <a:buFontTx/>
                <a:buChar char="-"/>
              </a:pPr>
              <a:endParaRPr lang="en-GB" sz="2400" dirty="0">
                <a:solidFill>
                  <a:srgbClr val="002060"/>
                </a:solidFill>
                <a:latin typeface="+mj-lt"/>
              </a:endParaRPr>
            </a:p>
            <a:p>
              <a:pPr marL="285750" indent="-285750" algn="just">
                <a:buFontTx/>
                <a:buChar char="-"/>
              </a:pPr>
              <a:r>
                <a:rPr lang="en-GB" sz="2400" dirty="0">
                  <a:solidFill>
                    <a:srgbClr val="002060"/>
                  </a:solidFill>
                  <a:latin typeface="+mj-lt"/>
                </a:rPr>
                <a:t>e.g. colour blindness and haemophilia.</a:t>
              </a:r>
            </a:p>
          </p:txBody>
        </p:sp>
        <p:pic>
          <p:nvPicPr>
            <p:cNvPr id="1026" name="Picture 2" descr="http://upload.wikimedia.org/wikipedia/commons/e/e0/Ishihara_9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434" y="4280817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2.gstatic.com/images?q=tbn:ANd9GcTFRMGRkrstpKfjTNRAoQSU1LQvi6Zkpj3BUdBiB_qu3gfVGZbh:topnews.ae/images/Haemophilia-Patients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314" y="4897610"/>
              <a:ext cx="1807950" cy="135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497496" y="18120"/>
            <a:ext cx="9071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+mj-lt"/>
              </a:rPr>
              <a:t>Inheritance of sex linked characteristics</a:t>
            </a:r>
          </a:p>
          <a:p>
            <a:pPr lvl="0" algn="just"/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+mj-lt"/>
              </a:rPr>
              <a:t>Some characteristics are sex-linked, this means that the gene coding for them is located on a sex chromosome.</a:t>
            </a:r>
          </a:p>
        </p:txBody>
      </p:sp>
    </p:spTree>
    <p:extLst>
      <p:ext uri="{BB962C8B-B14F-4D97-AF65-F5344CB8AC3E}">
        <p14:creationId xmlns:p14="http://schemas.microsoft.com/office/powerpoint/2010/main" val="9943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29" grpId="0"/>
      <p:bldP spid="30" grpId="0"/>
      <p:bldP spid="46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CD2603-4CF0-415F-AE00-2CBDF3253DA6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customXml/itemProps2.xml><?xml version="1.0" encoding="utf-8"?>
<ds:datastoreItem xmlns:ds="http://schemas.openxmlformats.org/officeDocument/2006/customXml" ds:itemID="{56032AB6-1E9B-490F-B1E3-D58019AA8F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7BE09-2ECE-4F53-B6EF-00B476DAD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854</Words>
  <Application>Microsoft Office PowerPoint</Application>
  <PresentationFormat>Widescreen</PresentationFormat>
  <Paragraphs>203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gg sans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Wyburn</dc:creator>
  <cp:lastModifiedBy>Chezka Mae Madrona</cp:lastModifiedBy>
  <cp:revision>145</cp:revision>
  <dcterms:created xsi:type="dcterms:W3CDTF">2020-01-23T10:41:49Z</dcterms:created>
  <dcterms:modified xsi:type="dcterms:W3CDTF">2025-07-23T08:38:20Z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39033800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Exam Board">
    <vt:lpwstr/>
  </property>
  <property fmtid="{D5CDD505-2E9C-101B-9397-08002B2CF9AE}" pid="14" name="Week">
    <vt:lpwstr/>
  </property>
  <property fmtid="{D5CDD505-2E9C-101B-9397-08002B2CF9AE}" pid="15" name="MediaServiceImageTags">
    <vt:lpwstr/>
  </property>
</Properties>
</file>