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5"/>
    <p:sldMasterId id="2147483827" r:id="rId6"/>
  </p:sldMasterIdLst>
  <p:notesMasterIdLst>
    <p:notesMasterId r:id="rId36"/>
  </p:notesMasterIdLst>
  <p:handoutMasterIdLst>
    <p:handoutMasterId r:id="rId37"/>
  </p:handoutMasterIdLst>
  <p:sldIdLst>
    <p:sldId id="377" r:id="rId7"/>
    <p:sldId id="381" r:id="rId8"/>
    <p:sldId id="376" r:id="rId9"/>
    <p:sldId id="382" r:id="rId10"/>
    <p:sldId id="378" r:id="rId11"/>
    <p:sldId id="372" r:id="rId12"/>
    <p:sldId id="370" r:id="rId13"/>
    <p:sldId id="371" r:id="rId14"/>
    <p:sldId id="270" r:id="rId15"/>
    <p:sldId id="271" r:id="rId16"/>
    <p:sldId id="375" r:id="rId17"/>
    <p:sldId id="256" r:id="rId18"/>
    <p:sldId id="277" r:id="rId19"/>
    <p:sldId id="379" r:id="rId20"/>
    <p:sldId id="274" r:id="rId21"/>
    <p:sldId id="275" r:id="rId22"/>
    <p:sldId id="365" r:id="rId23"/>
    <p:sldId id="353" r:id="rId24"/>
    <p:sldId id="272" r:id="rId25"/>
    <p:sldId id="368" r:id="rId26"/>
    <p:sldId id="363" r:id="rId27"/>
    <p:sldId id="364" r:id="rId28"/>
    <p:sldId id="383" r:id="rId29"/>
    <p:sldId id="380" r:id="rId30"/>
    <p:sldId id="369" r:id="rId31"/>
    <p:sldId id="374" r:id="rId32"/>
    <p:sldId id="367" r:id="rId33"/>
    <p:sldId id="273" r:id="rId34"/>
    <p:sldId id="373" r:id="rId35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F802F-F926-469D-AB73-66E63DE0D19D}" v="23" dt="2023-07-03T12:47:52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2FA5970B-C0A2-4B42-828C-B8B915168E34}"/>
    <pc:docChg chg="undo custSel addSld delSld modSld sldOrd">
      <pc:chgData name="Richard Ball" userId="c2c6c2dd-6ddc-437e-8cdd-d7a74390accc" providerId="ADAL" clId="{2FA5970B-C0A2-4B42-828C-B8B915168E34}" dt="2022-06-24T10:04:27.311" v="2295" actId="20577"/>
      <pc:docMkLst>
        <pc:docMk/>
      </pc:docMkLst>
      <pc:sldChg chg="modSp mod modAnim">
        <pc:chgData name="Richard Ball" userId="c2c6c2dd-6ddc-437e-8cdd-d7a74390accc" providerId="ADAL" clId="{2FA5970B-C0A2-4B42-828C-B8B915168E34}" dt="2022-06-13T13:07:46.918" v="219" actId="20577"/>
        <pc:sldMkLst>
          <pc:docMk/>
          <pc:sldMk cId="0" sldId="256"/>
        </pc:sldMkLst>
        <pc:spChg chg="mod">
          <ac:chgData name="Richard Ball" userId="c2c6c2dd-6ddc-437e-8cdd-d7a74390accc" providerId="ADAL" clId="{2FA5970B-C0A2-4B42-828C-B8B915168E34}" dt="2022-06-13T13:07:46.918" v="219" actId="20577"/>
          <ac:spMkLst>
            <pc:docMk/>
            <pc:sldMk cId="0" sldId="256"/>
            <ac:spMk id="8" creationId="{8BD8CD4B-A2BE-4B49-A6D6-22D6D1A16358}"/>
          </ac:spMkLst>
        </pc:spChg>
        <pc:spChg chg="mod">
          <ac:chgData name="Richard Ball" userId="c2c6c2dd-6ddc-437e-8cdd-d7a74390accc" providerId="ADAL" clId="{2FA5970B-C0A2-4B42-828C-B8B915168E34}" dt="2022-06-13T13:07:31.127" v="215" actId="20577"/>
          <ac:spMkLst>
            <pc:docMk/>
            <pc:sldMk cId="0" sldId="256"/>
            <ac:spMk id="2050" creationId="{EDC658C8-65C8-48C3-AA04-6DABB571B270}"/>
          </ac:spMkLst>
        </pc:spChg>
      </pc:sldChg>
      <pc:sldChg chg="modSp del mod ord modAnim">
        <pc:chgData name="Richard Ball" userId="c2c6c2dd-6ddc-437e-8cdd-d7a74390accc" providerId="ADAL" clId="{2FA5970B-C0A2-4B42-828C-B8B915168E34}" dt="2022-06-24T07:29:55.921" v="1832" actId="47"/>
        <pc:sldMkLst>
          <pc:docMk/>
          <pc:sldMk cId="0" sldId="259"/>
        </pc:sldMkLst>
        <pc:spChg chg="mod">
          <ac:chgData name="Richard Ball" userId="c2c6c2dd-6ddc-437e-8cdd-d7a74390accc" providerId="ADAL" clId="{2FA5970B-C0A2-4B42-828C-B8B915168E34}" dt="2022-06-13T13:24:33.164" v="392" actId="14100"/>
          <ac:spMkLst>
            <pc:docMk/>
            <pc:sldMk cId="0" sldId="259"/>
            <ac:spMk id="5123" creationId="{7A3B1ED0-6043-4D72-819A-7CC77813EC3E}"/>
          </ac:spMkLst>
        </pc:spChg>
      </pc:sldChg>
      <pc:sldChg chg="addSp delSp modSp mod modAnim">
        <pc:chgData name="Richard Ball" userId="c2c6c2dd-6ddc-437e-8cdd-d7a74390accc" providerId="ADAL" clId="{2FA5970B-C0A2-4B42-828C-B8B915168E34}" dt="2022-06-13T13:37:22.214" v="456" actId="1076"/>
        <pc:sldMkLst>
          <pc:docMk/>
          <pc:sldMk cId="0" sldId="270"/>
        </pc:sldMkLst>
        <pc:spChg chg="add del mod">
          <ac:chgData name="Richard Ball" userId="c2c6c2dd-6ddc-437e-8cdd-d7a74390accc" providerId="ADAL" clId="{2FA5970B-C0A2-4B42-828C-B8B915168E34}" dt="2022-06-13T13:37:19.447" v="455" actId="478"/>
          <ac:spMkLst>
            <pc:docMk/>
            <pc:sldMk cId="0" sldId="270"/>
            <ac:spMk id="2" creationId="{396EDB80-567F-4AB0-B9EC-3884BE5449B0}"/>
          </ac:spMkLst>
        </pc:spChg>
        <pc:spChg chg="mod">
          <ac:chgData name="Richard Ball" userId="c2c6c2dd-6ddc-437e-8cdd-d7a74390accc" providerId="ADAL" clId="{2FA5970B-C0A2-4B42-828C-B8B915168E34}" dt="2022-06-13T13:37:22.214" v="456" actId="1076"/>
          <ac:spMkLst>
            <pc:docMk/>
            <pc:sldMk cId="0" sldId="270"/>
            <ac:spMk id="5127" creationId="{8250A5FF-C7EB-4584-988C-D6409C22EF0B}"/>
          </ac:spMkLst>
        </pc:spChg>
      </pc:sldChg>
      <pc:sldChg chg="addSp delSp modSp mod modAnim">
        <pc:chgData name="Richard Ball" userId="c2c6c2dd-6ddc-437e-8cdd-d7a74390accc" providerId="ADAL" clId="{2FA5970B-C0A2-4B42-828C-B8B915168E34}" dt="2022-06-24T08:08:11.102" v="2186" actId="1076"/>
        <pc:sldMkLst>
          <pc:docMk/>
          <pc:sldMk cId="0" sldId="271"/>
        </pc:sldMkLst>
        <pc:spChg chg="del mod">
          <ac:chgData name="Richard Ball" userId="c2c6c2dd-6ddc-437e-8cdd-d7a74390accc" providerId="ADAL" clId="{2FA5970B-C0A2-4B42-828C-B8B915168E34}" dt="2022-06-24T08:08:05.649" v="2183" actId="478"/>
          <ac:spMkLst>
            <pc:docMk/>
            <pc:sldMk cId="0" sldId="271"/>
            <ac:spMk id="2" creationId="{FA2C6A13-BCE8-B6AD-D194-6A181100A6EA}"/>
          </ac:spMkLst>
        </pc:spChg>
        <pc:spChg chg="mod">
          <ac:chgData name="Richard Ball" userId="c2c6c2dd-6ddc-437e-8cdd-d7a74390accc" providerId="ADAL" clId="{2FA5970B-C0A2-4B42-828C-B8B915168E34}" dt="2022-06-13T12:57:26.329" v="42" actId="122"/>
          <ac:spMkLst>
            <pc:docMk/>
            <pc:sldMk cId="0" sldId="271"/>
            <ac:spMk id="3" creationId="{ED5563CB-6EB4-4E22-89DB-BFF25158E053}"/>
          </ac:spMkLst>
        </pc:spChg>
        <pc:spChg chg="mod">
          <ac:chgData name="Richard Ball" userId="c2c6c2dd-6ddc-437e-8cdd-d7a74390accc" providerId="ADAL" clId="{2FA5970B-C0A2-4B42-828C-B8B915168E34}" dt="2022-06-13T12:57:56.843" v="54" actId="1076"/>
          <ac:spMkLst>
            <pc:docMk/>
            <pc:sldMk cId="0" sldId="271"/>
            <ac:spMk id="5" creationId="{89E5C946-7449-45A9-9D8B-D693567CCFDF}"/>
          </ac:spMkLst>
        </pc:spChg>
        <pc:spChg chg="add mod">
          <ac:chgData name="Richard Ball" userId="c2c6c2dd-6ddc-437e-8cdd-d7a74390accc" providerId="ADAL" clId="{2FA5970B-C0A2-4B42-828C-B8B915168E34}" dt="2022-06-13T12:57:44.765" v="51" actId="1076"/>
          <ac:spMkLst>
            <pc:docMk/>
            <pc:sldMk cId="0" sldId="271"/>
            <ac:spMk id="7" creationId="{D18D2EE1-5698-BA82-635C-99BE46A21ACF}"/>
          </ac:spMkLst>
        </pc:spChg>
        <pc:spChg chg="add mod">
          <ac:chgData name="Richard Ball" userId="c2c6c2dd-6ddc-437e-8cdd-d7a74390accc" providerId="ADAL" clId="{2FA5970B-C0A2-4B42-828C-B8B915168E34}" dt="2022-06-24T08:08:11.102" v="2186" actId="1076"/>
          <ac:spMkLst>
            <pc:docMk/>
            <pc:sldMk cId="0" sldId="271"/>
            <ac:spMk id="8" creationId="{E55F56BA-3905-B61D-0BED-2E3B8FD504C5}"/>
          </ac:spMkLst>
        </pc:spChg>
        <pc:spChg chg="del mod">
          <ac:chgData name="Richard Ball" userId="c2c6c2dd-6ddc-437e-8cdd-d7a74390accc" providerId="ADAL" clId="{2FA5970B-C0A2-4B42-828C-B8B915168E34}" dt="2022-06-13T12:57:10.318" v="28" actId="478"/>
          <ac:spMkLst>
            <pc:docMk/>
            <pc:sldMk cId="0" sldId="271"/>
            <ac:spMk id="6150" creationId="{49FDBD3A-4AA8-4B5D-9442-45CA8B11D365}"/>
          </ac:spMkLst>
        </pc:spChg>
      </pc:sldChg>
      <pc:sldChg chg="addSp delSp modSp mod modAnim">
        <pc:chgData name="Richard Ball" userId="c2c6c2dd-6ddc-437e-8cdd-d7a74390accc" providerId="ADAL" clId="{2FA5970B-C0A2-4B42-828C-B8B915168E34}" dt="2022-06-24T07:40:10.092" v="1854" actId="478"/>
        <pc:sldMkLst>
          <pc:docMk/>
          <pc:sldMk cId="0" sldId="272"/>
        </pc:sldMkLst>
        <pc:spChg chg="mod">
          <ac:chgData name="Richard Ball" userId="c2c6c2dd-6ddc-437e-8cdd-d7a74390accc" providerId="ADAL" clId="{2FA5970B-C0A2-4B42-828C-B8B915168E34}" dt="2022-06-20T12:49:32.151" v="789" actId="20577"/>
          <ac:spMkLst>
            <pc:docMk/>
            <pc:sldMk cId="0" sldId="272"/>
            <ac:spMk id="2" creationId="{721C03CF-618A-47D9-A805-957A1CCDCB30}"/>
          </ac:spMkLst>
        </pc:spChg>
        <pc:spChg chg="add del mod">
          <ac:chgData name="Richard Ball" userId="c2c6c2dd-6ddc-437e-8cdd-d7a74390accc" providerId="ADAL" clId="{2FA5970B-C0A2-4B42-828C-B8B915168E34}" dt="2022-06-24T07:40:10.092" v="1854" actId="478"/>
          <ac:spMkLst>
            <pc:docMk/>
            <pc:sldMk cId="0" sldId="272"/>
            <ac:spMk id="6" creationId="{09A635F1-D0B2-F3F5-BD67-8E5CE890EA91}"/>
          </ac:spMkLst>
        </pc:spChg>
      </pc:sldChg>
      <pc:sldChg chg="modSp mod">
        <pc:chgData name="Richard Ball" userId="c2c6c2dd-6ddc-437e-8cdd-d7a74390accc" providerId="ADAL" clId="{2FA5970B-C0A2-4B42-828C-B8B915168E34}" dt="2022-06-13T13:43:33.653" v="545" actId="6549"/>
        <pc:sldMkLst>
          <pc:docMk/>
          <pc:sldMk cId="0" sldId="273"/>
        </pc:sldMkLst>
        <pc:graphicFrameChg chg="modGraphic">
          <ac:chgData name="Richard Ball" userId="c2c6c2dd-6ddc-437e-8cdd-d7a74390accc" providerId="ADAL" clId="{2FA5970B-C0A2-4B42-828C-B8B915168E34}" dt="2022-06-13T13:43:33.653" v="545" actId="6549"/>
          <ac:graphicFrameMkLst>
            <pc:docMk/>
            <pc:sldMk cId="0" sldId="273"/>
            <ac:graphicFrameMk id="6" creationId="{A9F725C0-BB7D-48F9-8B67-2AD61A08F471}"/>
          </ac:graphicFrameMkLst>
        </pc:graphicFrameChg>
      </pc:sldChg>
      <pc:sldChg chg="modSp ord">
        <pc:chgData name="Richard Ball" userId="c2c6c2dd-6ddc-437e-8cdd-d7a74390accc" providerId="ADAL" clId="{2FA5970B-C0A2-4B42-828C-B8B915168E34}" dt="2022-06-24T07:25:19.611" v="1818"/>
        <pc:sldMkLst>
          <pc:docMk/>
          <pc:sldMk cId="0" sldId="274"/>
        </pc:sldMkLst>
        <pc:spChg chg="mod">
          <ac:chgData name="Richard Ball" userId="c2c6c2dd-6ddc-437e-8cdd-d7a74390accc" providerId="ADAL" clId="{2FA5970B-C0A2-4B42-828C-B8B915168E34}" dt="2022-06-13T13:45:10.075" v="564" actId="1076"/>
          <ac:spMkLst>
            <pc:docMk/>
            <pc:sldMk cId="0" sldId="274"/>
            <ac:spMk id="3" creationId="{40A6A681-856A-4172-99AA-6B0AFA98DFE2}"/>
          </ac:spMkLst>
        </pc:spChg>
        <pc:spChg chg="mod">
          <ac:chgData name="Richard Ball" userId="c2c6c2dd-6ddc-437e-8cdd-d7a74390accc" providerId="ADAL" clId="{2FA5970B-C0A2-4B42-828C-B8B915168E34}" dt="2022-06-13T13:09:19.170" v="220" actId="1076"/>
          <ac:spMkLst>
            <pc:docMk/>
            <pc:sldMk cId="0" sldId="274"/>
            <ac:spMk id="10244" creationId="{FC8F323D-EA92-4A36-B6ED-284824F07C79}"/>
          </ac:spMkLst>
        </pc:spChg>
      </pc:sldChg>
      <pc:sldChg chg="modSp ord">
        <pc:chgData name="Richard Ball" userId="c2c6c2dd-6ddc-437e-8cdd-d7a74390accc" providerId="ADAL" clId="{2FA5970B-C0A2-4B42-828C-B8B915168E34}" dt="2022-06-24T07:23:57.558" v="1816" actId="1076"/>
        <pc:sldMkLst>
          <pc:docMk/>
          <pc:sldMk cId="0" sldId="275"/>
        </pc:sldMkLst>
        <pc:spChg chg="mod">
          <ac:chgData name="Richard Ball" userId="c2c6c2dd-6ddc-437e-8cdd-d7a74390accc" providerId="ADAL" clId="{2FA5970B-C0A2-4B42-828C-B8B915168E34}" dt="2022-06-24T07:23:57.558" v="1816" actId="1076"/>
          <ac:spMkLst>
            <pc:docMk/>
            <pc:sldMk cId="0" sldId="275"/>
            <ac:spMk id="10" creationId="{19856A3A-F263-4720-97DB-E45F164676FE}"/>
          </ac:spMkLst>
        </pc:spChg>
        <pc:spChg chg="mod">
          <ac:chgData name="Richard Ball" userId="c2c6c2dd-6ddc-437e-8cdd-d7a74390accc" providerId="ADAL" clId="{2FA5970B-C0A2-4B42-828C-B8B915168E34}" dt="2022-06-24T07:23:54.340" v="1815" actId="1076"/>
          <ac:spMkLst>
            <pc:docMk/>
            <pc:sldMk cId="0" sldId="275"/>
            <ac:spMk id="11271" creationId="{4B52B5EF-1112-43A4-B865-031E7125BB46}"/>
          </ac:spMkLst>
        </pc:spChg>
      </pc:sldChg>
      <pc:sldChg chg="modSp mod modAnim">
        <pc:chgData name="Richard Ball" userId="c2c6c2dd-6ddc-437e-8cdd-d7a74390accc" providerId="ADAL" clId="{2FA5970B-C0A2-4B42-828C-B8B915168E34}" dt="2022-06-24T07:35:45.723" v="1842" actId="403"/>
        <pc:sldMkLst>
          <pc:docMk/>
          <pc:sldMk cId="0" sldId="277"/>
        </pc:sldMkLst>
        <pc:spChg chg="mod">
          <ac:chgData name="Richard Ball" userId="c2c6c2dd-6ddc-437e-8cdd-d7a74390accc" providerId="ADAL" clId="{2FA5970B-C0A2-4B42-828C-B8B915168E34}" dt="2022-06-24T07:35:45.723" v="1842" actId="403"/>
          <ac:spMkLst>
            <pc:docMk/>
            <pc:sldMk cId="0" sldId="277"/>
            <ac:spMk id="2" creationId="{394BF63D-E6A8-40CC-A2A1-9C8E15DF03DD}"/>
          </ac:spMkLst>
        </pc:spChg>
        <pc:spChg chg="mod">
          <ac:chgData name="Richard Ball" userId="c2c6c2dd-6ddc-437e-8cdd-d7a74390accc" providerId="ADAL" clId="{2FA5970B-C0A2-4B42-828C-B8B915168E34}" dt="2022-06-20T12:46:59.241" v="776" actId="27636"/>
          <ac:spMkLst>
            <pc:docMk/>
            <pc:sldMk cId="0" sldId="277"/>
            <ac:spMk id="3" creationId="{DBB6EB81-B684-4F44-81FA-8F5917611889}"/>
          </ac:spMkLst>
        </pc:spChg>
      </pc:sldChg>
      <pc:sldChg chg="addSp delSp modSp mod modAnim">
        <pc:chgData name="Richard Ball" userId="c2c6c2dd-6ddc-437e-8cdd-d7a74390accc" providerId="ADAL" clId="{2FA5970B-C0A2-4B42-828C-B8B915168E34}" dt="2022-06-24T07:40:16.476" v="1856" actId="1076"/>
        <pc:sldMkLst>
          <pc:docMk/>
          <pc:sldMk cId="0" sldId="353"/>
        </pc:sldMkLst>
        <pc:spChg chg="mod">
          <ac:chgData name="Richard Ball" userId="c2c6c2dd-6ddc-437e-8cdd-d7a74390accc" providerId="ADAL" clId="{2FA5970B-C0A2-4B42-828C-B8B915168E34}" dt="2022-06-24T07:29:11.383" v="1826" actId="20577"/>
          <ac:spMkLst>
            <pc:docMk/>
            <pc:sldMk cId="0" sldId="353"/>
            <ac:spMk id="3" creationId="{0B717BF3-4554-42FC-A1A9-20F2BB1823E4}"/>
          </ac:spMkLst>
        </pc:spChg>
        <pc:spChg chg="add mod">
          <ac:chgData name="Richard Ball" userId="c2c6c2dd-6ddc-437e-8cdd-d7a74390accc" providerId="ADAL" clId="{2FA5970B-C0A2-4B42-828C-B8B915168E34}" dt="2022-06-24T07:40:16.476" v="1856" actId="1076"/>
          <ac:spMkLst>
            <pc:docMk/>
            <pc:sldMk cId="0" sldId="353"/>
            <ac:spMk id="6" creationId="{94C379EC-6A95-371A-12AD-A373DC03692F}"/>
          </ac:spMkLst>
        </pc:spChg>
        <pc:spChg chg="del mod">
          <ac:chgData name="Richard Ball" userId="c2c6c2dd-6ddc-437e-8cdd-d7a74390accc" providerId="ADAL" clId="{2FA5970B-C0A2-4B42-828C-B8B915168E34}" dt="2022-06-24T07:29:50.285" v="1829"/>
          <ac:spMkLst>
            <pc:docMk/>
            <pc:sldMk cId="0" sldId="353"/>
            <ac:spMk id="15365" creationId="{E8388A41-7BCD-4E69-BA17-978A5F26EA80}"/>
          </ac:spMkLst>
        </pc:spChg>
      </pc:sldChg>
      <pc:sldChg chg="modSp mod">
        <pc:chgData name="Richard Ball" userId="c2c6c2dd-6ddc-437e-8cdd-d7a74390accc" providerId="ADAL" clId="{2FA5970B-C0A2-4B42-828C-B8B915168E34}" dt="2022-06-20T12:49:52.053" v="797" actId="20577"/>
        <pc:sldMkLst>
          <pc:docMk/>
          <pc:sldMk cId="0" sldId="363"/>
        </pc:sldMkLst>
        <pc:spChg chg="mod">
          <ac:chgData name="Richard Ball" userId="c2c6c2dd-6ddc-437e-8cdd-d7a74390accc" providerId="ADAL" clId="{2FA5970B-C0A2-4B42-828C-B8B915168E34}" dt="2022-06-20T12:49:52.053" v="797" actId="20577"/>
          <ac:spMkLst>
            <pc:docMk/>
            <pc:sldMk cId="0" sldId="363"/>
            <ac:spMk id="2" creationId="{49FB7079-E91F-4C5A-92E8-92745193260E}"/>
          </ac:spMkLst>
        </pc:spChg>
        <pc:spChg chg="mod">
          <ac:chgData name="Richard Ball" userId="c2c6c2dd-6ddc-437e-8cdd-d7a74390accc" providerId="ADAL" clId="{2FA5970B-C0A2-4B42-828C-B8B915168E34}" dt="2022-06-13T13:26:03.988" v="406" actId="20577"/>
          <ac:spMkLst>
            <pc:docMk/>
            <pc:sldMk cId="0" sldId="363"/>
            <ac:spMk id="3" creationId="{BBD126CF-75D2-4B9F-BADE-78515EEC2270}"/>
          </ac:spMkLst>
        </pc:spChg>
      </pc:sldChg>
      <pc:sldChg chg="addSp modSp mod modAnim">
        <pc:chgData name="Richard Ball" userId="c2c6c2dd-6ddc-437e-8cdd-d7a74390accc" providerId="ADAL" clId="{2FA5970B-C0A2-4B42-828C-B8B915168E34}" dt="2022-06-24T10:04:27.311" v="2295" actId="20577"/>
        <pc:sldMkLst>
          <pc:docMk/>
          <pc:sldMk cId="0" sldId="364"/>
        </pc:sldMkLst>
        <pc:spChg chg="mod">
          <ac:chgData name="Richard Ball" userId="c2c6c2dd-6ddc-437e-8cdd-d7a74390accc" providerId="ADAL" clId="{2FA5970B-C0A2-4B42-828C-B8B915168E34}" dt="2022-06-24T10:04:18.964" v="2289" actId="20577"/>
          <ac:spMkLst>
            <pc:docMk/>
            <pc:sldMk cId="0" sldId="364"/>
            <ac:spMk id="3" creationId="{3A393292-5A98-41BF-B996-C2423199A218}"/>
          </ac:spMkLst>
        </pc:spChg>
        <pc:spChg chg="add mod">
          <ac:chgData name="Richard Ball" userId="c2c6c2dd-6ddc-437e-8cdd-d7a74390accc" providerId="ADAL" clId="{2FA5970B-C0A2-4B42-828C-B8B915168E34}" dt="2022-06-24T10:04:27.311" v="2295" actId="20577"/>
          <ac:spMkLst>
            <pc:docMk/>
            <pc:sldMk cId="0" sldId="364"/>
            <ac:spMk id="4" creationId="{F4F92108-0874-CFCB-E5E9-C687C77897DD}"/>
          </ac:spMkLst>
        </pc:spChg>
      </pc:sldChg>
      <pc:sldChg chg="addSp modSp mod modAnim">
        <pc:chgData name="Richard Ball" userId="c2c6c2dd-6ddc-437e-8cdd-d7a74390accc" providerId="ADAL" clId="{2FA5970B-C0A2-4B42-828C-B8B915168E34}" dt="2022-06-13T13:15:19.711" v="345" actId="20577"/>
        <pc:sldMkLst>
          <pc:docMk/>
          <pc:sldMk cId="0" sldId="365"/>
        </pc:sldMkLst>
        <pc:spChg chg="mod">
          <ac:chgData name="Richard Ball" userId="c2c6c2dd-6ddc-437e-8cdd-d7a74390accc" providerId="ADAL" clId="{2FA5970B-C0A2-4B42-828C-B8B915168E34}" dt="2022-06-13T13:13:31.379" v="225" actId="115"/>
          <ac:spMkLst>
            <pc:docMk/>
            <pc:sldMk cId="0" sldId="365"/>
            <ac:spMk id="2" creationId="{D1FFE16D-5B2F-4370-8987-B1DBFFCFE201}"/>
          </ac:spMkLst>
        </pc:spChg>
        <pc:spChg chg="mod">
          <ac:chgData name="Richard Ball" userId="c2c6c2dd-6ddc-437e-8cdd-d7a74390accc" providerId="ADAL" clId="{2FA5970B-C0A2-4B42-828C-B8B915168E34}" dt="2022-06-13T13:15:19.711" v="345" actId="20577"/>
          <ac:spMkLst>
            <pc:docMk/>
            <pc:sldMk cId="0" sldId="365"/>
            <ac:spMk id="3" creationId="{E34F3D83-89E6-449B-B6EA-D20BC79B10D9}"/>
          </ac:spMkLst>
        </pc:spChg>
        <pc:spChg chg="add mod">
          <ac:chgData name="Richard Ball" userId="c2c6c2dd-6ddc-437e-8cdd-d7a74390accc" providerId="ADAL" clId="{2FA5970B-C0A2-4B42-828C-B8B915168E34}" dt="2022-06-13T13:14:34.311" v="285" actId="20577"/>
          <ac:spMkLst>
            <pc:docMk/>
            <pc:sldMk cId="0" sldId="365"/>
            <ac:spMk id="4" creationId="{F2E53E49-5725-D305-973A-22AB84EC7E38}"/>
          </ac:spMkLst>
        </pc:spChg>
      </pc:sldChg>
      <pc:sldChg chg="delSp new del mod ord">
        <pc:chgData name="Richard Ball" userId="c2c6c2dd-6ddc-437e-8cdd-d7a74390accc" providerId="ADAL" clId="{2FA5970B-C0A2-4B42-828C-B8B915168E34}" dt="2022-06-13T12:54:48.381" v="5" actId="47"/>
        <pc:sldMkLst>
          <pc:docMk/>
          <pc:sldMk cId="3197797842" sldId="366"/>
        </pc:sldMkLst>
        <pc:spChg chg="del">
          <ac:chgData name="Richard Ball" userId="c2c6c2dd-6ddc-437e-8cdd-d7a74390accc" providerId="ADAL" clId="{2FA5970B-C0A2-4B42-828C-B8B915168E34}" dt="2022-06-13T12:51:48.098" v="3" actId="478"/>
          <ac:spMkLst>
            <pc:docMk/>
            <pc:sldMk cId="3197797842" sldId="366"/>
            <ac:spMk id="2" creationId="{12D784BA-77FF-ABCA-B60E-2F0B215B5E27}"/>
          </ac:spMkLst>
        </pc:spChg>
        <pc:spChg chg="del">
          <ac:chgData name="Richard Ball" userId="c2c6c2dd-6ddc-437e-8cdd-d7a74390accc" providerId="ADAL" clId="{2FA5970B-C0A2-4B42-828C-B8B915168E34}" dt="2022-06-13T12:51:48.098" v="3" actId="478"/>
          <ac:spMkLst>
            <pc:docMk/>
            <pc:sldMk cId="3197797842" sldId="366"/>
            <ac:spMk id="3" creationId="{0BD0BD56-5498-C02D-8E7A-A17AEA0B438E}"/>
          </ac:spMkLst>
        </pc:spChg>
      </pc:sldChg>
      <pc:sldChg chg="delSp modSp del mod">
        <pc:chgData name="Richard Ball" userId="c2c6c2dd-6ddc-437e-8cdd-d7a74390accc" providerId="ADAL" clId="{2FA5970B-C0A2-4B42-828C-B8B915168E34}" dt="2022-06-21T06:36:55.726" v="806" actId="47"/>
        <pc:sldMkLst>
          <pc:docMk/>
          <pc:sldMk cId="1580554411" sldId="367"/>
        </pc:sldMkLst>
        <pc:spChg chg="del mod">
          <ac:chgData name="Richard Ball" userId="c2c6c2dd-6ddc-437e-8cdd-d7a74390accc" providerId="ADAL" clId="{2FA5970B-C0A2-4B42-828C-B8B915168E34}" dt="2022-06-13T12:54:51.434" v="7" actId="478"/>
          <ac:spMkLst>
            <pc:docMk/>
            <pc:sldMk cId="1580554411" sldId="367"/>
            <ac:spMk id="3" creationId="{A75FDFDC-0FD9-4122-A6CD-FBD6CA9BA3B2}"/>
          </ac:spMkLst>
        </pc:spChg>
      </pc:sldChg>
      <pc:sldChg chg="del">
        <pc:chgData name="Richard Ball" userId="c2c6c2dd-6ddc-437e-8cdd-d7a74390accc" providerId="ADAL" clId="{2FA5970B-C0A2-4B42-828C-B8B915168E34}" dt="2022-06-21T06:37:02.068" v="807"/>
        <pc:sldMkLst>
          <pc:docMk/>
          <pc:sldMk cId="2552513814" sldId="367"/>
        </pc:sldMkLst>
      </pc:sldChg>
      <pc:sldChg chg="add del ord">
        <pc:chgData name="Richard Ball" userId="c2c6c2dd-6ddc-437e-8cdd-d7a74390accc" providerId="ADAL" clId="{2FA5970B-C0A2-4B42-828C-B8B915168E34}" dt="2022-06-24T07:42:35.112" v="1865"/>
        <pc:sldMkLst>
          <pc:docMk/>
          <pc:sldMk cId="3754482499" sldId="367"/>
        </pc:sldMkLst>
      </pc:sldChg>
      <pc:sldChg chg="addSp delSp modSp new mod ord modAnim">
        <pc:chgData name="Richard Ball" userId="c2c6c2dd-6ddc-437e-8cdd-d7a74390accc" providerId="ADAL" clId="{2FA5970B-C0A2-4B42-828C-B8B915168E34}" dt="2022-06-24T07:30:28.732" v="1836" actId="1076"/>
        <pc:sldMkLst>
          <pc:docMk/>
          <pc:sldMk cId="2053540515" sldId="368"/>
        </pc:sldMkLst>
        <pc:spChg chg="del">
          <ac:chgData name="Richard Ball" userId="c2c6c2dd-6ddc-437e-8cdd-d7a74390accc" providerId="ADAL" clId="{2FA5970B-C0A2-4B42-828C-B8B915168E34}" dt="2022-06-13T13:20:24.444" v="346" actId="478"/>
          <ac:spMkLst>
            <pc:docMk/>
            <pc:sldMk cId="2053540515" sldId="368"/>
            <ac:spMk id="2" creationId="{59B32BD3-3041-A462-C825-08EF8F2EB66F}"/>
          </ac:spMkLst>
        </pc:spChg>
        <pc:spChg chg="del">
          <ac:chgData name="Richard Ball" userId="c2c6c2dd-6ddc-437e-8cdd-d7a74390accc" providerId="ADAL" clId="{2FA5970B-C0A2-4B42-828C-B8B915168E34}" dt="2022-06-13T13:20:24.444" v="346" actId="478"/>
          <ac:spMkLst>
            <pc:docMk/>
            <pc:sldMk cId="2053540515" sldId="368"/>
            <ac:spMk id="3" creationId="{058C98F6-E53D-33DD-CA7B-CD545B50C71F}"/>
          </ac:spMkLst>
        </pc:spChg>
        <pc:spChg chg="add mod">
          <ac:chgData name="Richard Ball" userId="c2c6c2dd-6ddc-437e-8cdd-d7a74390accc" providerId="ADAL" clId="{2FA5970B-C0A2-4B42-828C-B8B915168E34}" dt="2022-06-13T13:20:47.795" v="352" actId="1076"/>
          <ac:spMkLst>
            <pc:docMk/>
            <pc:sldMk cId="2053540515" sldId="368"/>
            <ac:spMk id="5" creationId="{9491A9A1-D70F-71B6-9949-FFF9DA86F0AE}"/>
          </ac:spMkLst>
        </pc:spChg>
        <pc:spChg chg="add mod">
          <ac:chgData name="Richard Ball" userId="c2c6c2dd-6ddc-437e-8cdd-d7a74390accc" providerId="ADAL" clId="{2FA5970B-C0A2-4B42-828C-B8B915168E34}" dt="2022-06-24T07:30:11.528" v="1833" actId="1076"/>
          <ac:spMkLst>
            <pc:docMk/>
            <pc:sldMk cId="2053540515" sldId="368"/>
            <ac:spMk id="6" creationId="{58D4E0E6-44F1-1191-F2C4-827C2B669643}"/>
          </ac:spMkLst>
        </pc:spChg>
        <pc:spChg chg="add mod">
          <ac:chgData name="Richard Ball" userId="c2c6c2dd-6ddc-437e-8cdd-d7a74390accc" providerId="ADAL" clId="{2FA5970B-C0A2-4B42-828C-B8B915168E34}" dt="2022-06-24T07:30:11.528" v="1833" actId="1076"/>
          <ac:spMkLst>
            <pc:docMk/>
            <pc:sldMk cId="2053540515" sldId="368"/>
            <ac:spMk id="7" creationId="{CD1D20D6-3721-31B2-D44C-DF5C90309DF5}"/>
          </ac:spMkLst>
        </pc:spChg>
        <pc:spChg chg="add mod">
          <ac:chgData name="Richard Ball" userId="c2c6c2dd-6ddc-437e-8cdd-d7a74390accc" providerId="ADAL" clId="{2FA5970B-C0A2-4B42-828C-B8B915168E34}" dt="2022-06-24T07:30:28.732" v="1836" actId="1076"/>
          <ac:spMkLst>
            <pc:docMk/>
            <pc:sldMk cId="2053540515" sldId="368"/>
            <ac:spMk id="8" creationId="{042F0975-5B04-F945-0BE0-73B0C30E02F9}"/>
          </ac:spMkLst>
        </pc:spChg>
        <pc:spChg chg="add mod">
          <ac:chgData name="Richard Ball" userId="c2c6c2dd-6ddc-437e-8cdd-d7a74390accc" providerId="ADAL" clId="{2FA5970B-C0A2-4B42-828C-B8B915168E34}" dt="2022-06-24T07:30:11.528" v="1833" actId="1076"/>
          <ac:spMkLst>
            <pc:docMk/>
            <pc:sldMk cId="2053540515" sldId="368"/>
            <ac:spMk id="9" creationId="{6782F8A3-8971-C00C-2123-AD037072F84B}"/>
          </ac:spMkLst>
        </pc:spChg>
        <pc:picChg chg="add mod">
          <ac:chgData name="Richard Ball" userId="c2c6c2dd-6ddc-437e-8cdd-d7a74390accc" providerId="ADAL" clId="{2FA5970B-C0A2-4B42-828C-B8B915168E34}" dt="2022-06-24T07:30:11.528" v="1833" actId="1076"/>
          <ac:picMkLst>
            <pc:docMk/>
            <pc:sldMk cId="2053540515" sldId="368"/>
            <ac:picMk id="1026" creationId="{17594B20-09A7-7253-FCE3-695BD2D5E284}"/>
          </ac:picMkLst>
        </pc:picChg>
      </pc:sldChg>
      <pc:sldChg chg="modSp new mod ord">
        <pc:chgData name="Richard Ball" userId="c2c6c2dd-6ddc-437e-8cdd-d7a74390accc" providerId="ADAL" clId="{2FA5970B-C0A2-4B42-828C-B8B915168E34}" dt="2022-06-13T13:29:03.393" v="446"/>
        <pc:sldMkLst>
          <pc:docMk/>
          <pc:sldMk cId="709344601" sldId="369"/>
        </pc:sldMkLst>
        <pc:spChg chg="mod">
          <ac:chgData name="Richard Ball" userId="c2c6c2dd-6ddc-437e-8cdd-d7a74390accc" providerId="ADAL" clId="{2FA5970B-C0A2-4B42-828C-B8B915168E34}" dt="2022-06-13T13:29:01.673" v="444" actId="20577"/>
          <ac:spMkLst>
            <pc:docMk/>
            <pc:sldMk cId="709344601" sldId="369"/>
            <ac:spMk id="2" creationId="{E312104A-2549-D46A-D8BF-076A14A7C002}"/>
          </ac:spMkLst>
        </pc:spChg>
        <pc:spChg chg="mod">
          <ac:chgData name="Richard Ball" userId="c2c6c2dd-6ddc-437e-8cdd-d7a74390accc" providerId="ADAL" clId="{2FA5970B-C0A2-4B42-828C-B8B915168E34}" dt="2022-06-13T13:29:03.393" v="446"/>
          <ac:spMkLst>
            <pc:docMk/>
            <pc:sldMk cId="709344601" sldId="369"/>
            <ac:spMk id="3" creationId="{A6DFC106-90C0-5C1E-28C2-54A9FCDED646}"/>
          </ac:spMkLst>
        </pc:spChg>
      </pc:sldChg>
      <pc:sldChg chg="addSp delSp modSp new mod">
        <pc:chgData name="Richard Ball" userId="c2c6c2dd-6ddc-437e-8cdd-d7a74390accc" providerId="ADAL" clId="{2FA5970B-C0A2-4B42-828C-B8B915168E34}" dt="2022-06-13T13:36:56.707" v="453" actId="14100"/>
        <pc:sldMkLst>
          <pc:docMk/>
          <pc:sldMk cId="2721468408" sldId="370"/>
        </pc:sldMkLst>
        <pc:spChg chg="del mod">
          <ac:chgData name="Richard Ball" userId="c2c6c2dd-6ddc-437e-8cdd-d7a74390accc" providerId="ADAL" clId="{2FA5970B-C0A2-4B42-828C-B8B915168E34}" dt="2022-06-13T13:36:42.287" v="449" actId="478"/>
          <ac:spMkLst>
            <pc:docMk/>
            <pc:sldMk cId="2721468408" sldId="370"/>
            <ac:spMk id="2" creationId="{5F9B24EF-75E1-4473-8F6B-0B567722F598}"/>
          </ac:spMkLst>
        </pc:spChg>
        <pc:picChg chg="add mod">
          <ac:chgData name="Richard Ball" userId="c2c6c2dd-6ddc-437e-8cdd-d7a74390accc" providerId="ADAL" clId="{2FA5970B-C0A2-4B42-828C-B8B915168E34}" dt="2022-06-13T13:36:56.707" v="453" actId="14100"/>
          <ac:picMkLst>
            <pc:docMk/>
            <pc:sldMk cId="2721468408" sldId="370"/>
            <ac:picMk id="4" creationId="{9ED206B6-13CA-5F01-4EED-F3EFB6D1B2A6}"/>
          </ac:picMkLst>
        </pc:picChg>
      </pc:sldChg>
      <pc:sldChg chg="addSp delSp modSp new mod">
        <pc:chgData name="Richard Ball" userId="c2c6c2dd-6ddc-437e-8cdd-d7a74390accc" providerId="ADAL" clId="{2FA5970B-C0A2-4B42-828C-B8B915168E34}" dt="2022-06-13T13:40:53.349" v="479" actId="14100"/>
        <pc:sldMkLst>
          <pc:docMk/>
          <pc:sldMk cId="1851877059" sldId="371"/>
        </pc:sldMkLst>
        <pc:spChg chg="del">
          <ac:chgData name="Richard Ball" userId="c2c6c2dd-6ddc-437e-8cdd-d7a74390accc" providerId="ADAL" clId="{2FA5970B-C0A2-4B42-828C-B8B915168E34}" dt="2022-06-13T13:38:23.401" v="458" actId="478"/>
          <ac:spMkLst>
            <pc:docMk/>
            <pc:sldMk cId="1851877059" sldId="371"/>
            <ac:spMk id="2" creationId="{565550EF-E499-263D-8E25-8964AC58201B}"/>
          </ac:spMkLst>
        </pc:spChg>
        <pc:spChg chg="del">
          <ac:chgData name="Richard Ball" userId="c2c6c2dd-6ddc-437e-8cdd-d7a74390accc" providerId="ADAL" clId="{2FA5970B-C0A2-4B42-828C-B8B915168E34}" dt="2022-06-13T13:38:23.401" v="458" actId="478"/>
          <ac:spMkLst>
            <pc:docMk/>
            <pc:sldMk cId="1851877059" sldId="371"/>
            <ac:spMk id="3" creationId="{9B2BFF80-EB4B-88D4-A015-D575569FC6E7}"/>
          </ac:spMkLst>
        </pc:spChg>
        <pc:spChg chg="add del">
          <ac:chgData name="Richard Ball" userId="c2c6c2dd-6ddc-437e-8cdd-d7a74390accc" providerId="ADAL" clId="{2FA5970B-C0A2-4B42-828C-B8B915168E34}" dt="2022-06-13T13:39:27.197" v="470" actId="478"/>
          <ac:spMkLst>
            <pc:docMk/>
            <pc:sldMk cId="1851877059" sldId="371"/>
            <ac:spMk id="6" creationId="{858A9F8E-2F8F-FA04-738C-23DC5A2DC2A6}"/>
          </ac:spMkLst>
        </pc:spChg>
        <pc:picChg chg="add del mod modCrop">
          <ac:chgData name="Richard Ball" userId="c2c6c2dd-6ddc-437e-8cdd-d7a74390accc" providerId="ADAL" clId="{2FA5970B-C0A2-4B42-828C-B8B915168E34}" dt="2022-06-13T13:39:28.043" v="471" actId="478"/>
          <ac:picMkLst>
            <pc:docMk/>
            <pc:sldMk cId="1851877059" sldId="371"/>
            <ac:picMk id="5" creationId="{79271A5E-7378-8035-F26E-C9C17A8B469F}"/>
          </ac:picMkLst>
        </pc:picChg>
        <pc:picChg chg="add mod modCrop">
          <ac:chgData name="Richard Ball" userId="c2c6c2dd-6ddc-437e-8cdd-d7a74390accc" providerId="ADAL" clId="{2FA5970B-C0A2-4B42-828C-B8B915168E34}" dt="2022-06-13T13:40:53.349" v="479" actId="14100"/>
          <ac:picMkLst>
            <pc:docMk/>
            <pc:sldMk cId="1851877059" sldId="371"/>
            <ac:picMk id="8" creationId="{750AA266-408A-65BA-D8F2-47CD6C7C77C5}"/>
          </ac:picMkLst>
        </pc:picChg>
      </pc:sldChg>
      <pc:sldChg chg="delSp modSp new mod modShow">
        <pc:chgData name="Richard Ball" userId="c2c6c2dd-6ddc-437e-8cdd-d7a74390accc" providerId="ADAL" clId="{2FA5970B-C0A2-4B42-828C-B8B915168E34}" dt="2022-06-24T07:09:37.493" v="1799" actId="27636"/>
        <pc:sldMkLst>
          <pc:docMk/>
          <pc:sldMk cId="3100399994" sldId="372"/>
        </pc:sldMkLst>
        <pc:spChg chg="mod">
          <ac:chgData name="Richard Ball" userId="c2c6c2dd-6ddc-437e-8cdd-d7a74390accc" providerId="ADAL" clId="{2FA5970B-C0A2-4B42-828C-B8B915168E34}" dt="2022-06-24T07:09:37.493" v="1799" actId="27636"/>
          <ac:spMkLst>
            <pc:docMk/>
            <pc:sldMk cId="3100399994" sldId="372"/>
            <ac:spMk id="2" creationId="{5B9C9717-9EAD-2CB0-AB21-F72F3C4EAB38}"/>
          </ac:spMkLst>
        </pc:spChg>
        <pc:spChg chg="del mod">
          <ac:chgData name="Richard Ball" userId="c2c6c2dd-6ddc-437e-8cdd-d7a74390accc" providerId="ADAL" clId="{2FA5970B-C0A2-4B42-828C-B8B915168E34}" dt="2022-06-24T07:09:30.205" v="1793" actId="478"/>
          <ac:spMkLst>
            <pc:docMk/>
            <pc:sldMk cId="3100399994" sldId="372"/>
            <ac:spMk id="3" creationId="{EE2E140E-038F-D64A-DC84-FCE345ACB760}"/>
          </ac:spMkLst>
        </pc:spChg>
      </pc:sldChg>
      <pc:sldChg chg="add">
        <pc:chgData name="Richard Ball" userId="c2c6c2dd-6ddc-437e-8cdd-d7a74390accc" providerId="ADAL" clId="{2FA5970B-C0A2-4B42-828C-B8B915168E34}" dt="2022-06-13T13:43:30.510" v="544" actId="2890"/>
        <pc:sldMkLst>
          <pc:docMk/>
          <pc:sldMk cId="3106459012" sldId="373"/>
        </pc:sldMkLst>
      </pc:sldChg>
      <pc:sldChg chg="modSp new mod ord">
        <pc:chgData name="Richard Ball" userId="c2c6c2dd-6ddc-437e-8cdd-d7a74390accc" providerId="ADAL" clId="{2FA5970B-C0A2-4B42-828C-B8B915168E34}" dt="2022-06-23T08:48:38.790" v="809"/>
        <pc:sldMkLst>
          <pc:docMk/>
          <pc:sldMk cId="1130771795" sldId="374"/>
        </pc:sldMkLst>
        <pc:spChg chg="mod">
          <ac:chgData name="Richard Ball" userId="c2c6c2dd-6ddc-437e-8cdd-d7a74390accc" providerId="ADAL" clId="{2FA5970B-C0A2-4B42-828C-B8B915168E34}" dt="2022-06-13T13:47:32.801" v="590" actId="20577"/>
          <ac:spMkLst>
            <pc:docMk/>
            <pc:sldMk cId="1130771795" sldId="374"/>
            <ac:spMk id="2" creationId="{DA6E64D0-0639-B959-B34C-0FC0F369E1CE}"/>
          </ac:spMkLst>
        </pc:spChg>
        <pc:spChg chg="mod">
          <ac:chgData name="Richard Ball" userId="c2c6c2dd-6ddc-437e-8cdd-d7a74390accc" providerId="ADAL" clId="{2FA5970B-C0A2-4B42-828C-B8B915168E34}" dt="2022-06-13T13:47:38.343" v="601" actId="5793"/>
          <ac:spMkLst>
            <pc:docMk/>
            <pc:sldMk cId="1130771795" sldId="374"/>
            <ac:spMk id="3" creationId="{A3BF6CFF-9A9D-E445-5357-347388FC154A}"/>
          </ac:spMkLst>
        </pc:spChg>
      </pc:sldChg>
      <pc:sldChg chg="delSp modSp new mod">
        <pc:chgData name="Richard Ball" userId="c2c6c2dd-6ddc-437e-8cdd-d7a74390accc" providerId="ADAL" clId="{2FA5970B-C0A2-4B42-828C-B8B915168E34}" dt="2022-06-24T07:35:03.413" v="1839" actId="122"/>
        <pc:sldMkLst>
          <pc:docMk/>
          <pc:sldMk cId="250937172" sldId="375"/>
        </pc:sldMkLst>
        <pc:spChg chg="del mod">
          <ac:chgData name="Richard Ball" userId="c2c6c2dd-6ddc-437e-8cdd-d7a74390accc" providerId="ADAL" clId="{2FA5970B-C0A2-4B42-828C-B8B915168E34}" dt="2022-06-13T13:50:40.381" v="744" actId="478"/>
          <ac:spMkLst>
            <pc:docMk/>
            <pc:sldMk cId="250937172" sldId="375"/>
            <ac:spMk id="2" creationId="{546E38C5-54F4-A312-62F8-8C586F9F1B4A}"/>
          </ac:spMkLst>
        </pc:spChg>
        <pc:spChg chg="mod">
          <ac:chgData name="Richard Ball" userId="c2c6c2dd-6ddc-437e-8cdd-d7a74390accc" providerId="ADAL" clId="{2FA5970B-C0A2-4B42-828C-B8B915168E34}" dt="2022-06-24T07:35:03.413" v="1839" actId="122"/>
          <ac:spMkLst>
            <pc:docMk/>
            <pc:sldMk cId="250937172" sldId="375"/>
            <ac:spMk id="3" creationId="{C5283E3F-F93E-003F-DDFF-A149E7DC1640}"/>
          </ac:spMkLst>
        </pc:spChg>
      </pc:sldChg>
      <pc:sldChg chg="addSp delSp modSp new mod ord">
        <pc:chgData name="Richard Ball" userId="c2c6c2dd-6ddc-437e-8cdd-d7a74390accc" providerId="ADAL" clId="{2FA5970B-C0A2-4B42-828C-B8B915168E34}" dt="2022-06-24T07:33:49.483" v="1838"/>
        <pc:sldMkLst>
          <pc:docMk/>
          <pc:sldMk cId="2084900352" sldId="376"/>
        </pc:sldMkLst>
        <pc:spChg chg="mod">
          <ac:chgData name="Richard Ball" userId="c2c6c2dd-6ddc-437e-8cdd-d7a74390accc" providerId="ADAL" clId="{2FA5970B-C0A2-4B42-828C-B8B915168E34}" dt="2022-06-24T07:20:53.749" v="1809" actId="20577"/>
          <ac:spMkLst>
            <pc:docMk/>
            <pc:sldMk cId="2084900352" sldId="376"/>
            <ac:spMk id="2" creationId="{56256CEC-BBC7-886D-05A3-23723AB99352}"/>
          </ac:spMkLst>
        </pc:spChg>
        <pc:spChg chg="del mod">
          <ac:chgData name="Richard Ball" userId="c2c6c2dd-6ddc-437e-8cdd-d7a74390accc" providerId="ADAL" clId="{2FA5970B-C0A2-4B42-828C-B8B915168E34}" dt="2022-06-23T08:49:32.808" v="859" actId="478"/>
          <ac:spMkLst>
            <pc:docMk/>
            <pc:sldMk cId="2084900352" sldId="376"/>
            <ac:spMk id="3" creationId="{87C2930C-1B52-5DEA-C0D2-A613299FDC1A}"/>
          </ac:spMkLst>
        </pc:spChg>
        <pc:spChg chg="add mod">
          <ac:chgData name="Richard Ball" userId="c2c6c2dd-6ddc-437e-8cdd-d7a74390accc" providerId="ADAL" clId="{2FA5970B-C0A2-4B42-828C-B8B915168E34}" dt="2022-06-23T08:58:56.686" v="1356" actId="20577"/>
          <ac:spMkLst>
            <pc:docMk/>
            <pc:sldMk cId="2084900352" sldId="376"/>
            <ac:spMk id="4" creationId="{2DFE177A-0FE2-A5D0-0328-93AB8594FBCA}"/>
          </ac:spMkLst>
        </pc:spChg>
        <pc:spChg chg="add del mod">
          <ac:chgData name="Richard Ball" userId="c2c6c2dd-6ddc-437e-8cdd-d7a74390accc" providerId="ADAL" clId="{2FA5970B-C0A2-4B42-828C-B8B915168E34}" dt="2022-06-23T08:54:40.802" v="1099" actId="478"/>
          <ac:spMkLst>
            <pc:docMk/>
            <pc:sldMk cId="2084900352" sldId="376"/>
            <ac:spMk id="5" creationId="{0A58FB75-4AD2-17DC-723A-81EC783D1BB8}"/>
          </ac:spMkLst>
        </pc:spChg>
        <pc:spChg chg="add mod">
          <ac:chgData name="Richard Ball" userId="c2c6c2dd-6ddc-437e-8cdd-d7a74390accc" providerId="ADAL" clId="{2FA5970B-C0A2-4B42-828C-B8B915168E34}" dt="2022-06-23T08:59:02.975" v="1379" actId="20577"/>
          <ac:spMkLst>
            <pc:docMk/>
            <pc:sldMk cId="2084900352" sldId="376"/>
            <ac:spMk id="6" creationId="{FAC3D5C2-32EB-C318-70E4-BBAF4B46E5E3}"/>
          </ac:spMkLst>
        </pc:spChg>
        <pc:spChg chg="add mod">
          <ac:chgData name="Richard Ball" userId="c2c6c2dd-6ddc-437e-8cdd-d7a74390accc" providerId="ADAL" clId="{2FA5970B-C0A2-4B42-828C-B8B915168E34}" dt="2022-06-23T09:00:05.538" v="1394" actId="20577"/>
          <ac:spMkLst>
            <pc:docMk/>
            <pc:sldMk cId="2084900352" sldId="376"/>
            <ac:spMk id="7" creationId="{C4BE2FA8-71ED-FA2E-F66B-ED1BA874CBA0}"/>
          </ac:spMkLst>
        </pc:spChg>
      </pc:sldChg>
      <pc:sldChg chg="delSp modSp new mod ord">
        <pc:chgData name="Richard Ball" userId="c2c6c2dd-6ddc-437e-8cdd-d7a74390accc" providerId="ADAL" clId="{2FA5970B-C0A2-4B42-828C-B8B915168E34}" dt="2022-06-24T07:42:10.874" v="1863" actId="20577"/>
        <pc:sldMkLst>
          <pc:docMk/>
          <pc:sldMk cId="1823259114" sldId="377"/>
        </pc:sldMkLst>
        <pc:spChg chg="mod">
          <ac:chgData name="Richard Ball" userId="c2c6c2dd-6ddc-437e-8cdd-d7a74390accc" providerId="ADAL" clId="{2FA5970B-C0A2-4B42-828C-B8B915168E34}" dt="2022-06-24T07:42:10.874" v="1863" actId="20577"/>
          <ac:spMkLst>
            <pc:docMk/>
            <pc:sldMk cId="1823259114" sldId="377"/>
            <ac:spMk id="2" creationId="{ACD9F508-4280-C6A8-B5F6-04347CE81857}"/>
          </ac:spMkLst>
        </pc:spChg>
        <pc:spChg chg="del mod">
          <ac:chgData name="Richard Ball" userId="c2c6c2dd-6ddc-437e-8cdd-d7a74390accc" providerId="ADAL" clId="{2FA5970B-C0A2-4B42-828C-B8B915168E34}" dt="2022-06-23T08:52:31.943" v="1024" actId="478"/>
          <ac:spMkLst>
            <pc:docMk/>
            <pc:sldMk cId="1823259114" sldId="377"/>
            <ac:spMk id="3" creationId="{551698B8-9BA0-D64B-C895-9EF552C9762C}"/>
          </ac:spMkLst>
        </pc:spChg>
      </pc:sldChg>
      <pc:sldChg chg="addSp delSp modSp new mod ord setBg modAnim">
        <pc:chgData name="Richard Ball" userId="c2c6c2dd-6ddc-437e-8cdd-d7a74390accc" providerId="ADAL" clId="{2FA5970B-C0A2-4B42-828C-B8B915168E34}" dt="2022-06-24T09:42:45.418" v="2234"/>
        <pc:sldMkLst>
          <pc:docMk/>
          <pc:sldMk cId="1531357840" sldId="378"/>
        </pc:sldMkLst>
        <pc:spChg chg="del">
          <ac:chgData name="Richard Ball" userId="c2c6c2dd-6ddc-437e-8cdd-d7a74390accc" providerId="ADAL" clId="{2FA5970B-C0A2-4B42-828C-B8B915168E34}" dt="2022-06-24T06:59:52.872" v="1565" actId="478"/>
          <ac:spMkLst>
            <pc:docMk/>
            <pc:sldMk cId="1531357840" sldId="378"/>
            <ac:spMk id="2" creationId="{800194A1-F817-F46E-C481-1E9BC6BE1370}"/>
          </ac:spMkLst>
        </pc:spChg>
        <pc:spChg chg="del">
          <ac:chgData name="Richard Ball" userId="c2c6c2dd-6ddc-437e-8cdd-d7a74390accc" providerId="ADAL" clId="{2FA5970B-C0A2-4B42-828C-B8B915168E34}" dt="2022-06-24T06:59:52.872" v="1565" actId="478"/>
          <ac:spMkLst>
            <pc:docMk/>
            <pc:sldMk cId="1531357840" sldId="378"/>
            <ac:spMk id="3" creationId="{263895E6-8C3A-D312-F263-A55B98B32523}"/>
          </ac:spMkLst>
        </pc:spChg>
        <pc:spChg chg="add mod">
          <ac:chgData name="Richard Ball" userId="c2c6c2dd-6ddc-437e-8cdd-d7a74390accc" providerId="ADAL" clId="{2FA5970B-C0A2-4B42-828C-B8B915168E34}" dt="2022-06-24T07:07:49.530" v="1785" actId="1076"/>
          <ac:spMkLst>
            <pc:docMk/>
            <pc:sldMk cId="1531357840" sldId="378"/>
            <ac:spMk id="6" creationId="{DC7A9818-CBA6-CA9A-ABC4-6E51BF83223F}"/>
          </ac:spMkLst>
        </pc:spChg>
        <pc:spChg chg="add del mod">
          <ac:chgData name="Richard Ball" userId="c2c6c2dd-6ddc-437e-8cdd-d7a74390accc" providerId="ADAL" clId="{2FA5970B-C0A2-4B42-828C-B8B915168E34}" dt="2022-06-24T07:06:42.298" v="1747" actId="478"/>
          <ac:spMkLst>
            <pc:docMk/>
            <pc:sldMk cId="1531357840" sldId="378"/>
            <ac:spMk id="7" creationId="{FC4E9B5B-4CA0-F93F-7E0F-70B15D3DD42C}"/>
          </ac:spMkLst>
        </pc:spChg>
        <pc:spChg chg="add mod">
          <ac:chgData name="Richard Ball" userId="c2c6c2dd-6ddc-437e-8cdd-d7a74390accc" providerId="ADAL" clId="{2FA5970B-C0A2-4B42-828C-B8B915168E34}" dt="2022-06-24T07:08:02.416" v="1790" actId="115"/>
          <ac:spMkLst>
            <pc:docMk/>
            <pc:sldMk cId="1531357840" sldId="378"/>
            <ac:spMk id="8" creationId="{F6297D6F-DE16-7ACD-8208-D26C89DD9C6C}"/>
          </ac:spMkLst>
        </pc:spChg>
        <pc:picChg chg="add mod modCrop">
          <ac:chgData name="Richard Ball" userId="c2c6c2dd-6ddc-437e-8cdd-d7a74390accc" providerId="ADAL" clId="{2FA5970B-C0A2-4B42-828C-B8B915168E34}" dt="2022-06-24T07:07:52.314" v="1786" actId="14100"/>
          <ac:picMkLst>
            <pc:docMk/>
            <pc:sldMk cId="1531357840" sldId="378"/>
            <ac:picMk id="5" creationId="{0BC19D7B-BDE2-8062-D3F3-A98888F6C73B}"/>
          </ac:picMkLst>
        </pc:picChg>
        <pc:inkChg chg="add">
          <ac:chgData name="Richard Ball" userId="c2c6c2dd-6ddc-437e-8cdd-d7a74390accc" providerId="ADAL" clId="{2FA5970B-C0A2-4B42-828C-B8B915168E34}" dt="2022-06-24T09:42:45.418" v="2234"/>
          <ac:inkMkLst>
            <pc:docMk/>
            <pc:sldMk cId="1531357840" sldId="378"/>
            <ac:inkMk id="9" creationId="{2F49B79A-B0CF-BB64-ED6D-9FF5532DDC2A}"/>
          </ac:inkMkLst>
        </pc:inkChg>
      </pc:sldChg>
      <pc:sldChg chg="addSp delSp modSp new mod">
        <pc:chgData name="Richard Ball" userId="c2c6c2dd-6ddc-437e-8cdd-d7a74390accc" providerId="ADAL" clId="{2FA5970B-C0A2-4B42-828C-B8B915168E34}" dt="2022-06-24T07:36:20.200" v="1848" actId="14100"/>
        <pc:sldMkLst>
          <pc:docMk/>
          <pc:sldMk cId="2198577345" sldId="379"/>
        </pc:sldMkLst>
        <pc:spChg chg="del">
          <ac:chgData name="Richard Ball" userId="c2c6c2dd-6ddc-437e-8cdd-d7a74390accc" providerId="ADAL" clId="{2FA5970B-C0A2-4B42-828C-B8B915168E34}" dt="2022-06-24T07:36:09.711" v="1844" actId="478"/>
          <ac:spMkLst>
            <pc:docMk/>
            <pc:sldMk cId="2198577345" sldId="379"/>
            <ac:spMk id="2" creationId="{3FF4793D-4067-7CAC-567A-CAFB6759061F}"/>
          </ac:spMkLst>
        </pc:spChg>
        <pc:spChg chg="del">
          <ac:chgData name="Richard Ball" userId="c2c6c2dd-6ddc-437e-8cdd-d7a74390accc" providerId="ADAL" clId="{2FA5970B-C0A2-4B42-828C-B8B915168E34}" dt="2022-06-24T07:36:09.711" v="1844" actId="478"/>
          <ac:spMkLst>
            <pc:docMk/>
            <pc:sldMk cId="2198577345" sldId="379"/>
            <ac:spMk id="3" creationId="{4B5EB317-2632-F6EF-3F99-24986E5029D8}"/>
          </ac:spMkLst>
        </pc:spChg>
        <pc:picChg chg="add mod">
          <ac:chgData name="Richard Ball" userId="c2c6c2dd-6ddc-437e-8cdd-d7a74390accc" providerId="ADAL" clId="{2FA5970B-C0A2-4B42-828C-B8B915168E34}" dt="2022-06-24T07:36:20.200" v="1848" actId="14100"/>
          <ac:picMkLst>
            <pc:docMk/>
            <pc:sldMk cId="2198577345" sldId="379"/>
            <ac:picMk id="4" creationId="{16711746-B5CF-C44F-7BA9-3E7954EDF7E9}"/>
          </ac:picMkLst>
        </pc:picChg>
      </pc:sldChg>
      <pc:sldChg chg="modSp new mod ord">
        <pc:chgData name="Richard Ball" userId="c2c6c2dd-6ddc-437e-8cdd-d7a74390accc" providerId="ADAL" clId="{2FA5970B-C0A2-4B42-828C-B8B915168E34}" dt="2022-06-24T07:43:52.944" v="2181" actId="20577"/>
        <pc:sldMkLst>
          <pc:docMk/>
          <pc:sldMk cId="1953771208" sldId="380"/>
        </pc:sldMkLst>
        <pc:spChg chg="mod">
          <ac:chgData name="Richard Ball" userId="c2c6c2dd-6ddc-437e-8cdd-d7a74390accc" providerId="ADAL" clId="{2FA5970B-C0A2-4B42-828C-B8B915168E34}" dt="2022-06-24T07:42:48.143" v="1907" actId="20577"/>
          <ac:spMkLst>
            <pc:docMk/>
            <pc:sldMk cId="1953771208" sldId="380"/>
            <ac:spMk id="2" creationId="{BB7B9C5C-ECEC-E80C-95DC-CFD60460BB9E}"/>
          </ac:spMkLst>
        </pc:spChg>
        <pc:spChg chg="mod">
          <ac:chgData name="Richard Ball" userId="c2c6c2dd-6ddc-437e-8cdd-d7a74390accc" providerId="ADAL" clId="{2FA5970B-C0A2-4B42-828C-B8B915168E34}" dt="2022-06-24T07:43:52.944" v="2181" actId="20577"/>
          <ac:spMkLst>
            <pc:docMk/>
            <pc:sldMk cId="1953771208" sldId="380"/>
            <ac:spMk id="3" creationId="{B6BB5D8D-19EA-980B-C8B4-3EE8B9E0282D}"/>
          </ac:spMkLst>
        </pc:spChg>
      </pc:sldChg>
      <pc:sldChg chg="addSp delSp modSp new mod setBg">
        <pc:chgData name="Richard Ball" userId="c2c6c2dd-6ddc-437e-8cdd-d7a74390accc" providerId="ADAL" clId="{2FA5970B-C0A2-4B42-828C-B8B915168E34}" dt="2022-06-24T09:19:29.143" v="2228" actId="1076"/>
        <pc:sldMkLst>
          <pc:docMk/>
          <pc:sldMk cId="671302650" sldId="381"/>
        </pc:sldMkLst>
        <pc:spChg chg="del">
          <ac:chgData name="Richard Ball" userId="c2c6c2dd-6ddc-437e-8cdd-d7a74390accc" providerId="ADAL" clId="{2FA5970B-C0A2-4B42-828C-B8B915168E34}" dt="2022-06-24T08:56:48.461" v="2188" actId="478"/>
          <ac:spMkLst>
            <pc:docMk/>
            <pc:sldMk cId="671302650" sldId="381"/>
            <ac:spMk id="2" creationId="{F3187DAE-3C19-FF0B-5778-F5BAB1A6F130}"/>
          </ac:spMkLst>
        </pc:spChg>
        <pc:spChg chg="del">
          <ac:chgData name="Richard Ball" userId="c2c6c2dd-6ddc-437e-8cdd-d7a74390accc" providerId="ADAL" clId="{2FA5970B-C0A2-4B42-828C-B8B915168E34}" dt="2022-06-24T08:56:48.461" v="2188" actId="478"/>
          <ac:spMkLst>
            <pc:docMk/>
            <pc:sldMk cId="671302650" sldId="381"/>
            <ac:spMk id="3" creationId="{0B240E41-526F-041E-7AC8-B97C88530563}"/>
          </ac:spMkLst>
        </pc:spChg>
        <pc:spChg chg="add mod">
          <ac:chgData name="Richard Ball" userId="c2c6c2dd-6ddc-437e-8cdd-d7a74390accc" providerId="ADAL" clId="{2FA5970B-C0A2-4B42-828C-B8B915168E34}" dt="2022-06-24T09:19:29.143" v="2228" actId="1076"/>
          <ac:spMkLst>
            <pc:docMk/>
            <pc:sldMk cId="671302650" sldId="381"/>
            <ac:spMk id="6" creationId="{07F6EE32-70F3-4D05-E346-9AF396B9A21F}"/>
          </ac:spMkLst>
        </pc:spChg>
        <pc:picChg chg="add del mod">
          <ac:chgData name="Richard Ball" userId="c2c6c2dd-6ddc-437e-8cdd-d7a74390accc" providerId="ADAL" clId="{2FA5970B-C0A2-4B42-828C-B8B915168E34}" dt="2022-06-24T09:17:24.152" v="2202" actId="478"/>
          <ac:picMkLst>
            <pc:docMk/>
            <pc:sldMk cId="671302650" sldId="381"/>
            <ac:picMk id="1026" creationId="{35FC854E-D7C1-5D78-8648-4C8A87D4FBE5}"/>
          </ac:picMkLst>
        </pc:picChg>
      </pc:sldChg>
      <pc:sldChg chg="addSp delSp modSp new mod">
        <pc:chgData name="Richard Ball" userId="c2c6c2dd-6ddc-437e-8cdd-d7a74390accc" providerId="ADAL" clId="{2FA5970B-C0A2-4B42-828C-B8B915168E34}" dt="2022-06-24T09:20:03.607" v="2233" actId="14100"/>
        <pc:sldMkLst>
          <pc:docMk/>
          <pc:sldMk cId="1981129677" sldId="382"/>
        </pc:sldMkLst>
        <pc:spChg chg="del">
          <ac:chgData name="Richard Ball" userId="c2c6c2dd-6ddc-437e-8cdd-d7a74390accc" providerId="ADAL" clId="{2FA5970B-C0A2-4B42-828C-B8B915168E34}" dt="2022-06-24T09:19:56.771" v="2230" actId="478"/>
          <ac:spMkLst>
            <pc:docMk/>
            <pc:sldMk cId="1981129677" sldId="382"/>
            <ac:spMk id="2" creationId="{78724E07-D4B4-3A24-7CE3-650BBB82FDFC}"/>
          </ac:spMkLst>
        </pc:spChg>
        <pc:spChg chg="del">
          <ac:chgData name="Richard Ball" userId="c2c6c2dd-6ddc-437e-8cdd-d7a74390accc" providerId="ADAL" clId="{2FA5970B-C0A2-4B42-828C-B8B915168E34}" dt="2022-06-24T09:19:56.771" v="2230" actId="478"/>
          <ac:spMkLst>
            <pc:docMk/>
            <pc:sldMk cId="1981129677" sldId="382"/>
            <ac:spMk id="3" creationId="{A1D8AFA4-0316-5944-A015-B08083033074}"/>
          </ac:spMkLst>
        </pc:spChg>
        <pc:picChg chg="add mod">
          <ac:chgData name="Richard Ball" userId="c2c6c2dd-6ddc-437e-8cdd-d7a74390accc" providerId="ADAL" clId="{2FA5970B-C0A2-4B42-828C-B8B915168E34}" dt="2022-06-24T09:20:03.607" v="2233" actId="14100"/>
          <ac:picMkLst>
            <pc:docMk/>
            <pc:sldMk cId="1981129677" sldId="382"/>
            <ac:picMk id="5" creationId="{F147CC6B-A5D6-531C-3A96-B2EC7FE6D281}"/>
          </ac:picMkLst>
        </pc:picChg>
      </pc:sldChg>
      <pc:sldChg chg="modSp add modAnim">
        <pc:chgData name="Richard Ball" userId="c2c6c2dd-6ddc-437e-8cdd-d7a74390accc" providerId="ADAL" clId="{2FA5970B-C0A2-4B42-828C-B8B915168E34}" dt="2022-06-24T10:04:21.407" v="2290" actId="20577"/>
        <pc:sldMkLst>
          <pc:docMk/>
          <pc:sldMk cId="2407778966" sldId="383"/>
        </pc:sldMkLst>
        <pc:spChg chg="mod">
          <ac:chgData name="Richard Ball" userId="c2c6c2dd-6ddc-437e-8cdd-d7a74390accc" providerId="ADAL" clId="{2FA5970B-C0A2-4B42-828C-B8B915168E34}" dt="2022-06-24T10:04:21.407" v="2290" actId="20577"/>
          <ac:spMkLst>
            <pc:docMk/>
            <pc:sldMk cId="2407778966" sldId="383"/>
            <ac:spMk id="3" creationId="{3A393292-5A98-41BF-B996-C2423199A218}"/>
          </ac:spMkLst>
        </pc:spChg>
      </pc:sldChg>
    </pc:docChg>
  </pc:docChgLst>
  <pc:docChgLst>
    <pc:chgData name="Richard Ball" userId="c2c6c2dd-6ddc-437e-8cdd-d7a74390accc" providerId="ADAL" clId="{509F802F-F926-469D-AB73-66E63DE0D19D}"/>
    <pc:docChg chg="custSel modSld modMainMaster modNotesMaster">
      <pc:chgData name="Richard Ball" userId="c2c6c2dd-6ddc-437e-8cdd-d7a74390accc" providerId="ADAL" clId="{509F802F-F926-469D-AB73-66E63DE0D19D}" dt="2023-07-03T12:48:12.133" v="46" actId="14100"/>
      <pc:docMkLst>
        <pc:docMk/>
      </pc:docMkLst>
      <pc:sldChg chg="modSp mod modNotes">
        <pc:chgData name="Richard Ball" userId="c2c6c2dd-6ddc-437e-8cdd-d7a74390accc" providerId="ADAL" clId="{509F802F-F926-469D-AB73-66E63DE0D19D}" dt="2023-07-03T12:47:25.066" v="33" actId="403"/>
        <pc:sldMkLst>
          <pc:docMk/>
          <pc:sldMk cId="0" sldId="256"/>
        </pc:sldMkLst>
        <pc:spChg chg="mod">
          <ac:chgData name="Richard Ball" userId="c2c6c2dd-6ddc-437e-8cdd-d7a74390accc" providerId="ADAL" clId="{509F802F-F926-469D-AB73-66E63DE0D19D}" dt="2023-07-03T12:47:25.066" v="33" actId="403"/>
          <ac:spMkLst>
            <pc:docMk/>
            <pc:sldMk cId="0" sldId="256"/>
            <ac:spMk id="8" creationId="{8BD8CD4B-A2BE-4B49-A6D6-22D6D1A16358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56"/>
            <ac:spMk id="2050" creationId="{EDC658C8-65C8-48C3-AA04-6DABB571B270}"/>
          </ac:spMkLst>
        </pc:spChg>
      </pc:sldChg>
      <pc:sldChg chg="modSp">
        <pc:chgData name="Richard Ball" userId="c2c6c2dd-6ddc-437e-8cdd-d7a74390accc" providerId="ADAL" clId="{509F802F-F926-469D-AB73-66E63DE0D19D}" dt="2023-07-03T12:46:53.261" v="23" actId="1076"/>
        <pc:sldMkLst>
          <pc:docMk/>
          <pc:sldMk cId="0" sldId="270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0"/>
            <ac:spMk id="5127" creationId="{8250A5FF-C7EB-4584-988C-D6409C22EF0B}"/>
          </ac:spMkLst>
        </pc:spChg>
        <pc:picChg chg="mod">
          <ac:chgData name="Richard Ball" userId="c2c6c2dd-6ddc-437e-8cdd-d7a74390accc" providerId="ADAL" clId="{509F802F-F926-469D-AB73-66E63DE0D19D}" dt="2023-07-03T12:46:53.261" v="23" actId="1076"/>
          <ac:picMkLst>
            <pc:docMk/>
            <pc:sldMk cId="0" sldId="270"/>
            <ac:picMk id="5122" creationId="{ACEB419D-CACF-491D-B8CE-1BDFE20C74A0}"/>
          </ac:picMkLst>
        </pc:picChg>
        <pc:picChg chg="mod">
          <ac:chgData name="Richard Ball" userId="c2c6c2dd-6ddc-437e-8cdd-d7a74390accc" providerId="ADAL" clId="{509F802F-F926-469D-AB73-66E63DE0D19D}" dt="2023-07-03T12:46:47.557" v="20" actId="14100"/>
          <ac:picMkLst>
            <pc:docMk/>
            <pc:sldMk cId="0" sldId="270"/>
            <ac:picMk id="5123" creationId="{BDDE3D5B-7BDA-4DC4-A0AF-AF9CD0171D37}"/>
          </ac:picMkLst>
        </pc:picChg>
        <pc:picChg chg="mod">
          <ac:chgData name="Richard Ball" userId="c2c6c2dd-6ddc-437e-8cdd-d7a74390accc" providerId="ADAL" clId="{509F802F-F926-469D-AB73-66E63DE0D19D}" dt="2023-07-03T12:46:45.137" v="19" actId="14100"/>
          <ac:picMkLst>
            <pc:docMk/>
            <pc:sldMk cId="0" sldId="270"/>
            <ac:picMk id="5124" creationId="{9AEA1758-C040-4877-9993-5357D34EC39C}"/>
          </ac:picMkLst>
        </pc:pic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0"/>
            <ac:picMk id="5125" creationId="{4B32932D-0506-4460-B3D9-DB3AAE119475}"/>
          </ac:picMkLst>
        </pc:picChg>
        <pc:picChg chg="mod">
          <ac:chgData name="Richard Ball" userId="c2c6c2dd-6ddc-437e-8cdd-d7a74390accc" providerId="ADAL" clId="{509F802F-F926-469D-AB73-66E63DE0D19D}" dt="2023-07-03T12:46:50.443" v="21" actId="14100"/>
          <ac:picMkLst>
            <pc:docMk/>
            <pc:sldMk cId="0" sldId="270"/>
            <ac:picMk id="5126" creationId="{3340EEAA-F6A7-4897-BEB2-4FD165CB8740}"/>
          </ac:picMkLst>
        </pc:picChg>
      </pc:sldChg>
      <pc:sldChg chg="modSp">
        <pc:chgData name="Richard Ball" userId="c2c6c2dd-6ddc-437e-8cdd-d7a74390accc" providerId="ADAL" clId="{509F802F-F926-469D-AB73-66E63DE0D19D}" dt="2023-07-03T12:47:12.565" v="29" actId="1076"/>
        <pc:sldMkLst>
          <pc:docMk/>
          <pc:sldMk cId="0" sldId="271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1"/>
            <ac:spMk id="3" creationId="{ED5563CB-6EB4-4E22-89DB-BFF25158E053}"/>
          </ac:spMkLst>
        </pc:spChg>
        <pc:spChg chg="mod">
          <ac:chgData name="Richard Ball" userId="c2c6c2dd-6ddc-437e-8cdd-d7a74390accc" providerId="ADAL" clId="{509F802F-F926-469D-AB73-66E63DE0D19D}" dt="2023-07-03T12:47:11.258" v="28" actId="14100"/>
          <ac:spMkLst>
            <pc:docMk/>
            <pc:sldMk cId="0" sldId="271"/>
            <ac:spMk id="5" creationId="{89E5C946-7449-45A9-9D8B-D693567CCFDF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1"/>
            <ac:spMk id="7" creationId="{D18D2EE1-5698-BA82-635C-99BE46A21ACF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1"/>
            <ac:spMk id="8" creationId="{E55F56BA-3905-B61D-0BED-2E3B8FD504C5}"/>
          </ac:spMkLst>
        </pc:spChg>
        <pc:picChg chg="mod">
          <ac:chgData name="Richard Ball" userId="c2c6c2dd-6ddc-437e-8cdd-d7a74390accc" providerId="ADAL" clId="{509F802F-F926-469D-AB73-66E63DE0D19D}" dt="2023-07-03T12:47:12.565" v="29" actId="1076"/>
          <ac:picMkLst>
            <pc:docMk/>
            <pc:sldMk cId="0" sldId="271"/>
            <ac:picMk id="6147" creationId="{CE8C1CFF-B7A7-4865-A3B1-5E98552E7FEB}"/>
          </ac:picMkLst>
        </pc:picChg>
      </pc:sldChg>
      <pc:sldChg chg="modSp mod">
        <pc:chgData name="Richard Ball" userId="c2c6c2dd-6ddc-437e-8cdd-d7a74390accc" providerId="ADAL" clId="{509F802F-F926-469D-AB73-66E63DE0D19D}" dt="2023-07-03T12:48:12.133" v="46" actId="14100"/>
        <pc:sldMkLst>
          <pc:docMk/>
          <pc:sldMk cId="0" sldId="272"/>
        </pc:sldMkLst>
        <pc:spChg chg="mod">
          <ac:chgData name="Richard Ball" userId="c2c6c2dd-6ddc-437e-8cdd-d7a74390accc" providerId="ADAL" clId="{509F802F-F926-469D-AB73-66E63DE0D19D}" dt="2023-07-03T12:48:08.359" v="45" actId="14100"/>
          <ac:spMkLst>
            <pc:docMk/>
            <pc:sldMk cId="0" sldId="272"/>
            <ac:spMk id="2" creationId="{721C03CF-618A-47D9-A805-957A1CCDCB30}"/>
          </ac:spMkLst>
        </pc:spChg>
        <pc:spChg chg="mod">
          <ac:chgData name="Richard Ball" userId="c2c6c2dd-6ddc-437e-8cdd-d7a74390accc" providerId="ADAL" clId="{509F802F-F926-469D-AB73-66E63DE0D19D}" dt="2023-07-03T12:48:12.133" v="46" actId="14100"/>
          <ac:spMkLst>
            <pc:docMk/>
            <pc:sldMk cId="0" sldId="272"/>
            <ac:spMk id="3" creationId="{D24B5239-3DB7-4074-9172-C4B885182868}"/>
          </ac:spMkLst>
        </pc:sp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2"/>
            <ac:picMk id="16388" creationId="{7FDA99F5-2E71-4A4E-BC21-819D76CE2209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0" sldId="273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3"/>
            <ac:spMk id="2" creationId="{063C0412-89D7-4679-8A70-94CB02C937D1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3"/>
            <ac:spMk id="19459" creationId="{510D73C6-21E8-44B7-AFF7-86EBE4D68C8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3"/>
            <ac:spMk id="19460" creationId="{5555DFB2-A4EA-44B3-B7C2-C23FDABBB5EE}"/>
          </ac:spMkLst>
        </pc:spChg>
        <pc:graphicFrameChg chg="mod">
          <ac:chgData name="Richard Ball" userId="c2c6c2dd-6ddc-437e-8cdd-d7a74390accc" providerId="ADAL" clId="{509F802F-F926-469D-AB73-66E63DE0D19D}" dt="2023-07-03T12:45:41.466" v="0"/>
          <ac:graphicFrameMkLst>
            <pc:docMk/>
            <pc:sldMk cId="0" sldId="273"/>
            <ac:graphicFrameMk id="6" creationId="{A9F725C0-BB7D-48F9-8B67-2AD61A08F471}"/>
          </ac:graphicFrameMkLst>
        </pc:graphicFrameChg>
      </pc:sldChg>
      <pc:sldChg chg="modSp">
        <pc:chgData name="Richard Ball" userId="c2c6c2dd-6ddc-437e-8cdd-d7a74390accc" providerId="ADAL" clId="{509F802F-F926-469D-AB73-66E63DE0D19D}" dt="2023-07-03T12:47:52.229" v="42" actId="1076"/>
        <pc:sldMkLst>
          <pc:docMk/>
          <pc:sldMk cId="0" sldId="274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4"/>
            <ac:spMk id="2" creationId="{42230CD1-9305-4DC6-84F1-A9E3D0564CC6}"/>
          </ac:spMkLst>
        </pc:spChg>
        <pc:spChg chg="mod">
          <ac:chgData name="Richard Ball" userId="c2c6c2dd-6ddc-437e-8cdd-d7a74390accc" providerId="ADAL" clId="{509F802F-F926-469D-AB73-66E63DE0D19D}" dt="2023-07-03T12:47:52.229" v="42" actId="1076"/>
          <ac:spMkLst>
            <pc:docMk/>
            <pc:sldMk cId="0" sldId="274"/>
            <ac:spMk id="3" creationId="{40A6A681-856A-4172-99AA-6B0AFA98DFE2}"/>
          </ac:spMkLst>
        </pc:spChg>
        <pc:spChg chg="mod">
          <ac:chgData name="Richard Ball" userId="c2c6c2dd-6ddc-437e-8cdd-d7a74390accc" providerId="ADAL" clId="{509F802F-F926-469D-AB73-66E63DE0D19D}" dt="2023-07-03T12:47:47.630" v="40" actId="14100"/>
          <ac:spMkLst>
            <pc:docMk/>
            <pc:sldMk cId="0" sldId="274"/>
            <ac:spMk id="10244" creationId="{FC8F323D-EA92-4A36-B6ED-284824F07C79}"/>
          </ac:spMkLst>
        </pc:sp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4"/>
            <ac:picMk id="10243" creationId="{102E4827-59A1-439B-B730-8D0E69142AEE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0" sldId="275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5"/>
            <ac:spMk id="2" creationId="{F1DBBBDC-DFBE-40F7-BDE4-0C06AADC25A9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5"/>
            <ac:spMk id="10" creationId="{19856A3A-F263-4720-97DB-E45F164676FE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275"/>
            <ac:spMk id="11271" creationId="{4B52B5EF-1112-43A4-B865-031E7125BB46}"/>
          </ac:spMkLst>
        </pc:sp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5"/>
            <ac:picMk id="11267" creationId="{8635A225-6B6A-45BE-B354-58BA8370B29C}"/>
          </ac:picMkLst>
        </pc:pic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5"/>
            <ac:picMk id="11268" creationId="{A1064948-EC22-4C17-86C1-614FD98CDC23}"/>
          </ac:picMkLst>
        </pc:pic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5"/>
            <ac:picMk id="11269" creationId="{3A01CA6B-79FE-4845-911D-D914AD74F387}"/>
          </ac:picMkLst>
        </pc:pic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275"/>
            <ac:picMk id="11270" creationId="{E8F6C412-9CA4-42DB-B258-8AE5AA28AD53}"/>
          </ac:picMkLst>
        </pc:picChg>
      </pc:sldChg>
      <pc:sldChg chg="modSp mod">
        <pc:chgData name="Richard Ball" userId="c2c6c2dd-6ddc-437e-8cdd-d7a74390accc" providerId="ADAL" clId="{509F802F-F926-469D-AB73-66E63DE0D19D}" dt="2023-07-03T12:47:32.155" v="37" actId="27636"/>
        <pc:sldMkLst>
          <pc:docMk/>
          <pc:sldMk cId="0" sldId="277"/>
        </pc:sldMkLst>
        <pc:spChg chg="mod">
          <ac:chgData name="Richard Ball" userId="c2c6c2dd-6ddc-437e-8cdd-d7a74390accc" providerId="ADAL" clId="{509F802F-F926-469D-AB73-66E63DE0D19D}" dt="2023-07-03T12:47:32.155" v="37" actId="27636"/>
          <ac:spMkLst>
            <pc:docMk/>
            <pc:sldMk cId="0" sldId="277"/>
            <ac:spMk id="3" creationId="{DBB6EB81-B684-4F44-81FA-8F5917611889}"/>
          </ac:spMkLst>
        </pc:spChg>
      </pc:sldChg>
      <pc:sldChg chg="modSp mod">
        <pc:chgData name="Richard Ball" userId="c2c6c2dd-6ddc-437e-8cdd-d7a74390accc" providerId="ADAL" clId="{509F802F-F926-469D-AB73-66E63DE0D19D}" dt="2023-07-03T12:48:03.410" v="44" actId="14100"/>
        <pc:sldMkLst>
          <pc:docMk/>
          <pc:sldMk cId="0" sldId="353"/>
        </pc:sldMkLst>
        <pc:spChg chg="mod">
          <ac:chgData name="Richard Ball" userId="c2c6c2dd-6ddc-437e-8cdd-d7a74390accc" providerId="ADAL" clId="{509F802F-F926-469D-AB73-66E63DE0D19D}" dt="2023-07-03T12:48:00.148" v="43" actId="14100"/>
          <ac:spMkLst>
            <pc:docMk/>
            <pc:sldMk cId="0" sldId="353"/>
            <ac:spMk id="2" creationId="{30CCEB6B-6177-44CA-BEC2-E1480FC13888}"/>
          </ac:spMkLst>
        </pc:spChg>
        <pc:spChg chg="mod">
          <ac:chgData name="Richard Ball" userId="c2c6c2dd-6ddc-437e-8cdd-d7a74390accc" providerId="ADAL" clId="{509F802F-F926-469D-AB73-66E63DE0D19D}" dt="2023-07-03T12:48:03.410" v="44" actId="14100"/>
          <ac:spMkLst>
            <pc:docMk/>
            <pc:sldMk cId="0" sldId="353"/>
            <ac:spMk id="3" creationId="{0B717BF3-4554-42FC-A1A9-20F2BB1823E4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53"/>
            <ac:spMk id="6" creationId="{94C379EC-6A95-371A-12AD-A373DC03692F}"/>
          </ac:spMkLst>
        </pc:sp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353"/>
            <ac:picMk id="15364" creationId="{B9F7E8F7-449B-478E-9DEB-9FAE59BF2A5B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0" sldId="363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63"/>
            <ac:spMk id="3" creationId="{BBD126CF-75D2-4B9F-BADE-78515EEC227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63"/>
            <ac:spMk id="17413" creationId="{9ABF7C3F-81A1-447D-A767-F70EF95CFDE8}"/>
          </ac:spMkLst>
        </pc:sp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363"/>
            <ac:picMk id="17412" creationId="{101BF826-2765-4886-9F31-F863BBF4C632}"/>
          </ac:picMkLst>
        </pc:pic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0" sldId="363"/>
            <ac:picMk id="17414" creationId="{586A358C-E755-41DF-9F87-8A32BFF0BE32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0" sldId="364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64"/>
            <ac:spMk id="3" creationId="{3A393292-5A98-41BF-B996-C2423199A218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64"/>
            <ac:spMk id="4" creationId="{F4F92108-0874-CFCB-E5E9-C687C77897DD}"/>
          </ac:spMkLst>
        </pc:sp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0" sldId="365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65"/>
            <ac:spMk id="3" creationId="{E34F3D83-89E6-449B-B6EA-D20BC79B10D9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0" sldId="365"/>
            <ac:spMk id="4" creationId="{F2E53E49-5725-D305-973A-22AB84EC7E38}"/>
          </ac:spMkLst>
        </pc:sp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3754482499" sldId="367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3754482499" sldId="367"/>
            <ac:spMk id="2" creationId="{73F17622-B54E-4B63-9C2B-DE244E358F4E}"/>
          </ac:spMkLst>
        </pc:sp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2053540515" sldId="368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53540515" sldId="368"/>
            <ac:spMk id="5" creationId="{9491A9A1-D70F-71B6-9949-FFF9DA86F0AE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53540515" sldId="368"/>
            <ac:spMk id="6" creationId="{58D4E0E6-44F1-1191-F2C4-827C2B669643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53540515" sldId="368"/>
            <ac:spMk id="7" creationId="{CD1D20D6-3721-31B2-D44C-DF5C90309DF5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53540515" sldId="368"/>
            <ac:spMk id="8" creationId="{042F0975-5B04-F945-0BE0-73B0C30E02F9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53540515" sldId="368"/>
            <ac:spMk id="9" creationId="{6782F8A3-8971-C00C-2123-AD037072F84B}"/>
          </ac:spMkLst>
        </pc:spChg>
        <pc:picChg chg="mod">
          <ac:chgData name="Richard Ball" userId="c2c6c2dd-6ddc-437e-8cdd-d7a74390accc" providerId="ADAL" clId="{509F802F-F926-469D-AB73-66E63DE0D19D}" dt="2023-07-03T12:45:41.466" v="0"/>
          <ac:picMkLst>
            <pc:docMk/>
            <pc:sldMk cId="2053540515" sldId="368"/>
            <ac:picMk id="1026" creationId="{17594B20-09A7-7253-FCE3-695BD2D5E284}"/>
          </ac:picMkLst>
        </pc:picChg>
      </pc:sldChg>
      <pc:sldChg chg="modSp">
        <pc:chgData name="Richard Ball" userId="c2c6c2dd-6ddc-437e-8cdd-d7a74390accc" providerId="ADAL" clId="{509F802F-F926-469D-AB73-66E63DE0D19D}" dt="2023-07-03T12:46:29.308" v="16" actId="14100"/>
        <pc:sldMkLst>
          <pc:docMk/>
          <pc:sldMk cId="2721468408" sldId="370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721468408" sldId="370"/>
            <ac:spMk id="3" creationId="{C2D278A1-961E-2252-EAD5-55E5A38082C2}"/>
          </ac:spMkLst>
        </pc:spChg>
        <pc:picChg chg="mod">
          <ac:chgData name="Richard Ball" userId="c2c6c2dd-6ddc-437e-8cdd-d7a74390accc" providerId="ADAL" clId="{509F802F-F926-469D-AB73-66E63DE0D19D}" dt="2023-07-03T12:46:29.308" v="16" actId="14100"/>
          <ac:picMkLst>
            <pc:docMk/>
            <pc:sldMk cId="2721468408" sldId="370"/>
            <ac:picMk id="4" creationId="{9ED206B6-13CA-5F01-4EED-F3EFB6D1B2A6}"/>
          </ac:picMkLst>
        </pc:picChg>
      </pc:sldChg>
      <pc:sldChg chg="modSp mod">
        <pc:chgData name="Richard Ball" userId="c2c6c2dd-6ddc-437e-8cdd-d7a74390accc" providerId="ADAL" clId="{509F802F-F926-469D-AB73-66E63DE0D19D}" dt="2023-07-03T12:46:36.238" v="18" actId="14100"/>
        <pc:sldMkLst>
          <pc:docMk/>
          <pc:sldMk cId="1851877059" sldId="371"/>
        </pc:sldMkLst>
        <pc:picChg chg="mod">
          <ac:chgData name="Richard Ball" userId="c2c6c2dd-6ddc-437e-8cdd-d7a74390accc" providerId="ADAL" clId="{509F802F-F926-469D-AB73-66E63DE0D19D}" dt="2023-07-03T12:46:36.238" v="18" actId="14100"/>
          <ac:picMkLst>
            <pc:docMk/>
            <pc:sldMk cId="1851877059" sldId="371"/>
            <ac:picMk id="8" creationId="{750AA266-408A-65BA-D8F2-47CD6C7C77C5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3100399994" sldId="372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3100399994" sldId="372"/>
            <ac:spMk id="2" creationId="{5B9C9717-9EAD-2CB0-AB21-F72F3C4EAB38}"/>
          </ac:spMkLst>
        </pc:sp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3106459012" sldId="373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3106459012" sldId="373"/>
            <ac:spMk id="2" creationId="{063C0412-89D7-4679-8A70-94CB02C937D1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3106459012" sldId="373"/>
            <ac:spMk id="19459" creationId="{510D73C6-21E8-44B7-AFF7-86EBE4D68C8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3106459012" sldId="373"/>
            <ac:spMk id="19460" creationId="{5555DFB2-A4EA-44B3-B7C2-C23FDABBB5EE}"/>
          </ac:spMkLst>
        </pc:spChg>
        <pc:graphicFrameChg chg="mod">
          <ac:chgData name="Richard Ball" userId="c2c6c2dd-6ddc-437e-8cdd-d7a74390accc" providerId="ADAL" clId="{509F802F-F926-469D-AB73-66E63DE0D19D}" dt="2023-07-03T12:45:41.466" v="0"/>
          <ac:graphicFrameMkLst>
            <pc:docMk/>
            <pc:sldMk cId="3106459012" sldId="373"/>
            <ac:graphicFrameMk id="6" creationId="{A9F725C0-BB7D-48F9-8B67-2AD61A08F471}"/>
          </ac:graphicFrameMkLst>
        </pc:graphicFrame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2084900352" sldId="376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84900352" sldId="376"/>
            <ac:spMk id="2" creationId="{56256CEC-BBC7-886D-05A3-23723AB99352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84900352" sldId="376"/>
            <ac:spMk id="4" creationId="{2DFE177A-0FE2-A5D0-0328-93AB8594FBCA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84900352" sldId="376"/>
            <ac:spMk id="6" creationId="{FAC3D5C2-32EB-C318-70E4-BBAF4B46E5E3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084900352" sldId="376"/>
            <ac:spMk id="7" creationId="{C4BE2FA8-71ED-FA2E-F66B-ED1BA874CBA0}"/>
          </ac:spMkLst>
        </pc:sp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1823259114" sldId="377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1823259114" sldId="377"/>
            <ac:spMk id="2" creationId="{ACD9F508-4280-C6A8-B5F6-04347CE81857}"/>
          </ac:spMkLst>
        </pc:spChg>
      </pc:sldChg>
      <pc:sldChg chg="delSp modSp mod">
        <pc:chgData name="Richard Ball" userId="c2c6c2dd-6ddc-437e-8cdd-d7a74390accc" providerId="ADAL" clId="{509F802F-F926-469D-AB73-66E63DE0D19D}" dt="2023-07-03T12:46:18.390" v="14" actId="403"/>
        <pc:sldMkLst>
          <pc:docMk/>
          <pc:sldMk cId="1531357840" sldId="378"/>
        </pc:sldMkLst>
        <pc:spChg chg="mod">
          <ac:chgData name="Richard Ball" userId="c2c6c2dd-6ddc-437e-8cdd-d7a74390accc" providerId="ADAL" clId="{509F802F-F926-469D-AB73-66E63DE0D19D}" dt="2023-07-03T12:46:18.390" v="14" actId="403"/>
          <ac:spMkLst>
            <pc:docMk/>
            <pc:sldMk cId="1531357840" sldId="378"/>
            <ac:spMk id="6" creationId="{DC7A9818-CBA6-CA9A-ABC4-6E51BF83223F}"/>
          </ac:spMkLst>
        </pc:spChg>
        <pc:spChg chg="mod">
          <ac:chgData name="Richard Ball" userId="c2c6c2dd-6ddc-437e-8cdd-d7a74390accc" providerId="ADAL" clId="{509F802F-F926-469D-AB73-66E63DE0D19D}" dt="2023-07-03T12:46:07.591" v="8" actId="1076"/>
          <ac:spMkLst>
            <pc:docMk/>
            <pc:sldMk cId="1531357840" sldId="378"/>
            <ac:spMk id="8" creationId="{F6297D6F-DE16-7ACD-8208-D26C89DD9C6C}"/>
          </ac:spMkLst>
        </pc:spChg>
        <pc:picChg chg="mod">
          <ac:chgData name="Richard Ball" userId="c2c6c2dd-6ddc-437e-8cdd-d7a74390accc" providerId="ADAL" clId="{509F802F-F926-469D-AB73-66E63DE0D19D}" dt="2023-07-03T12:46:13.902" v="11" actId="14100"/>
          <ac:picMkLst>
            <pc:docMk/>
            <pc:sldMk cId="1531357840" sldId="378"/>
            <ac:picMk id="5" creationId="{0BC19D7B-BDE2-8062-D3F3-A98888F6C73B}"/>
          </ac:picMkLst>
        </pc:picChg>
        <pc:inkChg chg="del mod">
          <ac:chgData name="Richard Ball" userId="c2c6c2dd-6ddc-437e-8cdd-d7a74390accc" providerId="ADAL" clId="{509F802F-F926-469D-AB73-66E63DE0D19D}" dt="2023-07-03T12:46:01.774" v="4" actId="33639"/>
          <ac:inkMkLst>
            <pc:docMk/>
            <pc:sldMk cId="1531357840" sldId="378"/>
            <ac:inkMk id="9" creationId="{2F49B79A-B0CF-BB64-ED6D-9FF5532DDC2A}"/>
          </ac:inkMkLst>
        </pc:inkChg>
      </pc:sldChg>
      <pc:sldChg chg="modSp">
        <pc:chgData name="Richard Ball" userId="c2c6c2dd-6ddc-437e-8cdd-d7a74390accc" providerId="ADAL" clId="{509F802F-F926-469D-AB73-66E63DE0D19D}" dt="2023-07-03T12:47:43.531" v="39" actId="14100"/>
        <pc:sldMkLst>
          <pc:docMk/>
          <pc:sldMk cId="2198577345" sldId="379"/>
        </pc:sldMkLst>
        <pc:picChg chg="mod">
          <ac:chgData name="Richard Ball" userId="c2c6c2dd-6ddc-437e-8cdd-d7a74390accc" providerId="ADAL" clId="{509F802F-F926-469D-AB73-66E63DE0D19D}" dt="2023-07-03T12:47:43.531" v="39" actId="14100"/>
          <ac:picMkLst>
            <pc:docMk/>
            <pc:sldMk cId="2198577345" sldId="379"/>
            <ac:picMk id="4" creationId="{16711746-B5CF-C44F-7BA9-3E7954EDF7E9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671302650" sldId="381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671302650" sldId="381"/>
            <ac:spMk id="6" creationId="{07F6EE32-70F3-4D05-E346-9AF396B9A21F}"/>
          </ac:spMkLst>
        </pc:spChg>
      </pc:sldChg>
      <pc:sldChg chg="modSp mod">
        <pc:chgData name="Richard Ball" userId="c2c6c2dd-6ddc-437e-8cdd-d7a74390accc" providerId="ADAL" clId="{509F802F-F926-469D-AB73-66E63DE0D19D}" dt="2023-07-03T12:45:48.803" v="2" actId="14100"/>
        <pc:sldMkLst>
          <pc:docMk/>
          <pc:sldMk cId="1981129677" sldId="382"/>
        </pc:sldMkLst>
        <pc:picChg chg="mod">
          <ac:chgData name="Richard Ball" userId="c2c6c2dd-6ddc-437e-8cdd-d7a74390accc" providerId="ADAL" clId="{509F802F-F926-469D-AB73-66E63DE0D19D}" dt="2023-07-03T12:45:48.803" v="2" actId="14100"/>
          <ac:picMkLst>
            <pc:docMk/>
            <pc:sldMk cId="1981129677" sldId="382"/>
            <ac:picMk id="5" creationId="{F147CC6B-A5D6-531C-3A96-B2EC7FE6D281}"/>
          </ac:picMkLst>
        </pc:picChg>
      </pc:sldChg>
      <pc:sldChg chg="modSp">
        <pc:chgData name="Richard Ball" userId="c2c6c2dd-6ddc-437e-8cdd-d7a74390accc" providerId="ADAL" clId="{509F802F-F926-469D-AB73-66E63DE0D19D}" dt="2023-07-03T12:45:41.466" v="0"/>
        <pc:sldMkLst>
          <pc:docMk/>
          <pc:sldMk cId="2407778966" sldId="383"/>
        </pc:sld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407778966" sldId="383"/>
            <ac:spMk id="3" creationId="{3A393292-5A98-41BF-B996-C2423199A218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k cId="2407778966" sldId="383"/>
            <ac:spMk id="4" creationId="{F4F92108-0874-CFCB-E5E9-C687C77897DD}"/>
          </ac:spMkLst>
        </pc:spChg>
      </pc:sldChg>
      <pc:sldMasterChg chg="modSp modSldLayout">
        <pc:chgData name="Richard Ball" userId="c2c6c2dd-6ddc-437e-8cdd-d7a74390accc" providerId="ADAL" clId="{509F802F-F926-469D-AB73-66E63DE0D19D}" dt="2023-07-03T12:45:41.466" v="0"/>
        <pc:sldMasterMkLst>
          <pc:docMk/>
          <pc:sldMasterMk cId="0" sldId="2147483653"/>
        </pc:sldMaster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33" creationId="{2E9791B9-D332-4329-A3F0-3C6FEE409041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34" creationId="{F91A659B-2EE2-4188-821B-4B2C400F96E2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36" creationId="{9931FA9F-A355-4F6B-A4BE-87F69E77D8E8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37" creationId="{65F1768D-E9AE-40AD-8EC7-B760C4CD404B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38" creationId="{2F653F22-BF62-4254-8D80-62C7A5E0C75C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39" creationId="{B24038F7-825A-4E58-A159-F0F0075678F7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40" creationId="{21083F51-A0D0-4802-9CF5-47E08F3D90AF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42" creationId="{4FEEBF34-DCAB-4F82-99BF-BA85A3BAE88E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046" creationId="{692CDC6C-9E6E-4D2B-A531-D498B2FECB35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35" creationId="{E5DCCCAD-D4D2-4D3D-BC83-01DA4F572D8E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38" creationId="{E38A9777-8988-49AB-B7D9-9468F56B7749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44" creationId="{33BF5363-BAD1-45DA-8A2D-B01E104E1B38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46" creationId="{D09E11C9-3940-47D9-B2B8-B6D949050033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47" creationId="{FE5761FB-2F92-4C33-B5F7-3695C5B3A34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48" creationId="{D9867CF0-100E-4990-BC50-201DC05E8249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50" creationId="{AB4BF7E6-15C8-4AE0-A937-8998EEA45FFB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51" creationId="{929109ED-C130-4704-A2B0-33F2E746CA89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52" creationId="{E736FB67-2E9E-443B-9C41-B865C269C128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53" creationId="{703ECFC1-7B60-4C9A-B99C-32DE937594C7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0" sldId="2147483653"/>
            <ac:spMk id="18454" creationId="{878A651B-B6DF-428C-9315-1A8866A96DAF}"/>
          </ac:spMkLst>
        </pc:spChg>
        <pc:grpChg chg="mod">
          <ac:chgData name="Richard Ball" userId="c2c6c2dd-6ddc-437e-8cdd-d7a74390accc" providerId="ADAL" clId="{509F802F-F926-469D-AB73-66E63DE0D19D}" dt="2023-07-03T12:45:41.466" v="0"/>
          <ac:grpSpMkLst>
            <pc:docMk/>
            <pc:sldMasterMk cId="0" sldId="2147483653"/>
            <ac:grpSpMk id="1026" creationId="{101D7B13-9513-4AFC-8E25-92AFC12D24FC}"/>
          </ac:grpSpMkLst>
        </pc:grp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1377290950" sldId="2147483799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1377290950" sldId="2147483799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1377290950" sldId="2147483799"/>
              <ac:spMk id="3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974789160" sldId="2147483800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974789160" sldId="2147483800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974789160" sldId="2147483800"/>
              <ac:spMk id="4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3081906668" sldId="2147483801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3081906668" sldId="2147483801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3081906668" sldId="2147483801"/>
              <ac:spMk id="4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3081906668" sldId="2147483801"/>
              <ac:spMk id="5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3081906668" sldId="2147483801"/>
              <ac:spMk id="6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772686995" sldId="2147483804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772686995" sldId="2147483804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772686995" sldId="2147483804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772686995" sldId="2147483804"/>
              <ac:spMk id="4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790974126" sldId="2147483805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790974126" sldId="2147483805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790974126" sldId="2147483805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790974126" sldId="2147483805"/>
              <ac:spMk id="4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1018186476" sldId="2147483807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1018186476" sldId="2147483807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1018186476" sldId="2147483807"/>
              <ac:spMk id="3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0" sldId="2147483653"/>
            <pc:sldLayoutMk cId="573125864" sldId="2147483808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5" creationId="{05666A63-2005-4FD0-B792-B9306E30AFF6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6" creationId="{F699DA32-F556-43C2-9402-A2D090F18CFC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7" creationId="{C5AC5F02-991D-40F3-9E30-B3A618D5337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8" creationId="{84E77AC6-1207-4A61-83EE-6C05450CBBA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9" creationId="{8DEB26DA-8EBD-4C12-B9C1-CBF925C23EFE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0" creationId="{C8E27683-6FA3-45B7-A865-92D52C42959E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1" creationId="{038EB348-14B6-400D-BF1D-6498E5994C61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2" creationId="{6EE2128A-C3B6-440A-B5A8-BAF7FB3E059C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3" creationId="{3FDD9988-ED05-490A-A389-D6C5F1D6834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4" creationId="{676B0D2A-BD0A-4CFA-A8C1-67D2EEE65F94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5" creationId="{733B5E71-CB0E-40B4-A14D-F0A147E35E62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6" creationId="{3CC07E77-33B1-48A5-A830-AA575C54031E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7" creationId="{AE37119F-801E-4DDB-BF67-394810DC7818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8" creationId="{DC93C7F6-0634-4DB6-8E5A-E830CAC370BB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9" creationId="{50599A1E-636F-4638-B714-A1E716381247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9474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0" sldId="2147483653"/>
              <pc:sldLayoutMk cId="573125864" sldId="2147483808"/>
              <ac:spMk id="19475" creationId="{00000000-0000-0000-0000-000000000000}"/>
            </ac:spMkLst>
          </pc:spChg>
          <pc:grpChg chg="mod">
            <ac:chgData name="Richard Ball" userId="c2c6c2dd-6ddc-437e-8cdd-d7a74390accc" providerId="ADAL" clId="{509F802F-F926-469D-AB73-66E63DE0D19D}" dt="2023-07-03T12:45:41.466" v="0"/>
            <ac:grpSpMkLst>
              <pc:docMk/>
              <pc:sldMasterMk cId="0" sldId="2147483653"/>
              <pc:sldLayoutMk cId="573125864" sldId="2147483808"/>
              <ac:grpSpMk id="4" creationId="{7ADF01F8-4B88-4D84-88F7-5D4DF5F0DDB2}"/>
            </ac:grpSpMkLst>
          </pc:grpChg>
        </pc:sldLayoutChg>
      </pc:sldMasterChg>
      <pc:sldMasterChg chg="modSp modSldLayout">
        <pc:chgData name="Richard Ball" userId="c2c6c2dd-6ddc-437e-8cdd-d7a74390accc" providerId="ADAL" clId="{509F802F-F926-469D-AB73-66E63DE0D19D}" dt="2023-07-03T12:45:41.466" v="0"/>
        <pc:sldMasterMkLst>
          <pc:docMk/>
          <pc:sldMasterMk cId="626926219" sldId="2147483809"/>
        </pc:sldMasterMkLst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626926219" sldId="2147483809"/>
            <ac:spMk id="2" creationId="{00000000-0000-0000-0000-00000000000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626926219" sldId="2147483809"/>
            <ac:spMk id="3" creationId="{00000000-0000-0000-0000-00000000000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626926219" sldId="2147483809"/>
            <ac:spMk id="4" creationId="{00000000-0000-0000-0000-00000000000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626926219" sldId="2147483809"/>
            <ac:spMk id="5" creationId="{00000000-0000-0000-0000-000000000000}"/>
          </ac:spMkLst>
        </pc:spChg>
        <pc:spChg chg="mod">
          <ac:chgData name="Richard Ball" userId="c2c6c2dd-6ddc-437e-8cdd-d7a74390accc" providerId="ADAL" clId="{509F802F-F926-469D-AB73-66E63DE0D19D}" dt="2023-07-03T12:45:41.466" v="0"/>
          <ac:spMkLst>
            <pc:docMk/>
            <pc:sldMasterMk cId="626926219" sldId="2147483809"/>
            <ac:spMk id="6" creationId="{00000000-0000-0000-0000-000000000000}"/>
          </ac:spMkLst>
        </pc:sp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2096903824" sldId="2147483810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96903824" sldId="2147483810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96903824" sldId="2147483810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96903824" sldId="2147483810"/>
              <ac:spMk id="4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96903824" sldId="2147483810"/>
              <ac:spMk id="5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96903824" sldId="2147483810"/>
              <ac:spMk id="6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2096903824" sldId="2147483810"/>
              <ac:picMk id="7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1485063626" sldId="2147483811"/>
          </pc:sldLayoutMkLst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1485063626" sldId="2147483811"/>
              <ac:picMk id="7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774583012" sldId="2147483812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774583012" sldId="2147483812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774583012" sldId="2147483812"/>
              <ac:spMk id="3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774583012" sldId="2147483812"/>
              <ac:picMk id="7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4051528644" sldId="2147483813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4051528644" sldId="2147483813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4051528644" sldId="2147483813"/>
              <ac:spMk id="4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4051528644" sldId="2147483813"/>
              <ac:picMk id="8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3716249799" sldId="2147483814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716249799" sldId="2147483814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716249799" sldId="2147483814"/>
              <ac:spMk id="4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716249799" sldId="2147483814"/>
              <ac:spMk id="5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716249799" sldId="2147483814"/>
              <ac:spMk id="6" creationId="{00000000-0000-0000-0000-000000000000}"/>
            </ac:spMkLst>
          </pc:sp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2604934138" sldId="2147483815"/>
          </pc:sldLayoutMkLst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2604934138" sldId="2147483815"/>
              <ac:picMk id="6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942738716" sldId="2147483816"/>
          </pc:sldLayoutMkLst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942738716" sldId="2147483816"/>
              <ac:picMk id="5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2417730438" sldId="2147483817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417730438" sldId="2147483817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417730438" sldId="2147483817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417730438" sldId="2147483817"/>
              <ac:spMk id="4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2417730438" sldId="2147483817"/>
              <ac:picMk id="8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67387356" sldId="2147483818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67387356" sldId="2147483818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67387356" sldId="2147483818"/>
              <ac:spMk id="4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67387356" sldId="2147483818"/>
              <ac:spMk id="14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67387356" sldId="2147483818"/>
              <ac:picMk id="8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234237231" sldId="2147483819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34237231" sldId="2147483819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34237231" sldId="2147483819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34237231" sldId="2147483819"/>
              <ac:spMk id="4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234237231" sldId="2147483819"/>
              <ac:picMk id="8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1038717645" sldId="2147483820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1038717645" sldId="2147483820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1038717645" sldId="2147483820"/>
              <ac:spMk id="3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1038717645" sldId="2147483820"/>
              <ac:picMk id="7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2076828213" sldId="2147483821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76828213" sldId="2147483821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76828213" sldId="2147483821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76828213" sldId="2147483821"/>
              <ac:spMk id="10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76828213" sldId="2147483821"/>
              <ac:spMk id="11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2076828213" sldId="2147483821"/>
              <ac:spMk id="15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2076828213" sldId="2147483821"/>
              <ac:picMk id="16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4126741790" sldId="2147483822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4126741790" sldId="2147483822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4126741790" sldId="2147483822"/>
              <ac:spMk id="3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4126741790" sldId="2147483822"/>
              <ac:picMk id="8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3187643587" sldId="2147483823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187643587" sldId="2147483823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187643587" sldId="2147483823"/>
              <ac:spMk id="10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187643587" sldId="2147483823"/>
              <ac:spMk id="1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187643587" sldId="2147483823"/>
              <ac:spMk id="14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187643587" sldId="2147483823"/>
              <ac:spMk id="16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3187643587" sldId="2147483823"/>
              <ac:picMk id="11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592245729" sldId="2147483824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592245729" sldId="2147483824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592245729" sldId="2147483824"/>
              <ac:spMk id="3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592245729" sldId="2147483824"/>
              <ac:spMk id="10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592245729" sldId="2147483824"/>
              <ac:picMk id="8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3469254995" sldId="2147483825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469254995" sldId="2147483825"/>
              <ac:spMk id="8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3469254995" sldId="2147483825"/>
              <ac:picMk id="7" creationId="{00000000-0000-0000-0000-000000000000}"/>
            </ac:picMkLst>
          </pc:picChg>
        </pc:sldLayoutChg>
        <pc:sldLayoutChg chg="modSp">
          <pc:chgData name="Richard Ball" userId="c2c6c2dd-6ddc-437e-8cdd-d7a74390accc" providerId="ADAL" clId="{509F802F-F926-469D-AB73-66E63DE0D19D}" dt="2023-07-03T12:45:41.466" v="0"/>
          <pc:sldLayoutMkLst>
            <pc:docMk/>
            <pc:sldMasterMk cId="626926219" sldId="2147483809"/>
            <pc:sldLayoutMk cId="3574880052" sldId="2147483826"/>
          </pc:sldLayoutMkLst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574880052" sldId="2147483826"/>
              <ac:spMk id="2" creationId="{00000000-0000-0000-0000-000000000000}"/>
            </ac:spMkLst>
          </pc:spChg>
          <pc:spChg chg="mod">
            <ac:chgData name="Richard Ball" userId="c2c6c2dd-6ddc-437e-8cdd-d7a74390accc" providerId="ADAL" clId="{509F802F-F926-469D-AB73-66E63DE0D19D}" dt="2023-07-03T12:45:41.466" v="0"/>
            <ac:spMkLst>
              <pc:docMk/>
              <pc:sldMasterMk cId="626926219" sldId="2147483809"/>
              <pc:sldLayoutMk cId="3574880052" sldId="2147483826"/>
              <ac:spMk id="3" creationId="{00000000-0000-0000-0000-000000000000}"/>
            </ac:spMkLst>
          </pc:spChg>
          <pc:picChg chg="mod">
            <ac:chgData name="Richard Ball" userId="c2c6c2dd-6ddc-437e-8cdd-d7a74390accc" providerId="ADAL" clId="{509F802F-F926-469D-AB73-66E63DE0D19D}" dt="2023-07-03T12:45:41.466" v="0"/>
            <ac:picMkLst>
              <pc:docMk/>
              <pc:sldMasterMk cId="626926219" sldId="2147483809"/>
              <pc:sldLayoutMk cId="3574880052" sldId="2147483826"/>
              <ac:picMk id="7" creationId="{00000000-0000-0000-0000-000000000000}"/>
            </ac:picMkLst>
          </pc:picChg>
        </pc:sldLayoutChg>
      </pc:sldMasterChg>
    </pc:docChg>
  </pc:docChgLst>
  <pc:docChgLst>
    <pc:chgData name="Richard Ball" userId="S::richard.ball@sthelens.london::c2c6c2dd-6ddc-437e-8cdd-d7a74390accc" providerId="AD" clId="Web-{EE501348-C9BA-9B88-B177-3DEAD698D04D}"/>
    <pc:docChg chg="modSld">
      <pc:chgData name="Richard Ball" userId="S::richard.ball@sthelens.london::c2c6c2dd-6ddc-437e-8cdd-d7a74390accc" providerId="AD" clId="Web-{EE501348-C9BA-9B88-B177-3DEAD698D04D}" dt="2022-06-13T12:51:24.739" v="18" actId="14100"/>
      <pc:docMkLst>
        <pc:docMk/>
      </pc:docMkLst>
      <pc:sldChg chg="modSp">
        <pc:chgData name="Richard Ball" userId="S::richard.ball@sthelens.london::c2c6c2dd-6ddc-437e-8cdd-d7a74390accc" providerId="AD" clId="Web-{EE501348-C9BA-9B88-B177-3DEAD698D04D}" dt="2022-06-13T12:51:24.739" v="18" actId="14100"/>
        <pc:sldMkLst>
          <pc:docMk/>
          <pc:sldMk cId="0" sldId="256"/>
        </pc:sldMkLst>
        <pc:spChg chg="mod">
          <ac:chgData name="Richard Ball" userId="S::richard.ball@sthelens.london::c2c6c2dd-6ddc-437e-8cdd-d7a74390accc" providerId="AD" clId="Web-{EE501348-C9BA-9B88-B177-3DEAD698D04D}" dt="2022-06-13T12:51:24.739" v="18" actId="14100"/>
          <ac:spMkLst>
            <pc:docMk/>
            <pc:sldMk cId="0" sldId="256"/>
            <ac:spMk id="8" creationId="{8BD8CD4B-A2BE-4B49-A6D6-22D6D1A16358}"/>
          </ac:spMkLst>
        </pc:spChg>
      </pc:sldChg>
      <pc:sldChg chg="addSp delSp modSp">
        <pc:chgData name="Richard Ball" userId="S::richard.ball@sthelens.london::c2c6c2dd-6ddc-437e-8cdd-d7a74390accc" providerId="AD" clId="Web-{EE501348-C9BA-9B88-B177-3DEAD698D04D}" dt="2022-06-13T12:50:57.410" v="16" actId="1076"/>
        <pc:sldMkLst>
          <pc:docMk/>
          <pc:sldMk cId="0" sldId="271"/>
        </pc:sldMkLst>
        <pc:spChg chg="add mod">
          <ac:chgData name="Richard Ball" userId="S::richard.ball@sthelens.london::c2c6c2dd-6ddc-437e-8cdd-d7a74390accc" providerId="AD" clId="Web-{EE501348-C9BA-9B88-B177-3DEAD698D04D}" dt="2022-06-13T12:50:57.410" v="16" actId="1076"/>
          <ac:spMkLst>
            <pc:docMk/>
            <pc:sldMk cId="0" sldId="271"/>
            <ac:spMk id="2" creationId="{FA2C6A13-BCE8-B6AD-D194-6A181100A6EA}"/>
          </ac:spMkLst>
        </pc:spChg>
        <pc:spChg chg="del mod">
          <ac:chgData name="Richard Ball" userId="S::richard.ball@sthelens.london::c2c6c2dd-6ddc-437e-8cdd-d7a74390accc" providerId="AD" clId="Web-{EE501348-C9BA-9B88-B177-3DEAD698D04D}" dt="2022-06-13T12:50:37.425" v="1"/>
          <ac:spMkLst>
            <pc:docMk/>
            <pc:sldMk cId="0" sldId="271"/>
            <ac:spMk id="6149" creationId="{6048F1ED-D910-42DB-AD8E-6FBA7058F063}"/>
          </ac:spMkLst>
        </pc:spChg>
      </pc:sldChg>
    </pc:docChg>
  </pc:docChgLst>
  <pc:docChgLst>
    <pc:chgData name="Richard Ball" userId="S::richard.ball@sthelens.london::c2c6c2dd-6ddc-437e-8cdd-d7a74390accc" providerId="AD" clId="Web-{2AFDDEF5-DDC6-F0D6-7F28-EECCB03FB3F3}"/>
    <pc:docChg chg="modSld">
      <pc:chgData name="Richard Ball" userId="S::richard.ball@sthelens.london::c2c6c2dd-6ddc-437e-8cdd-d7a74390accc" providerId="AD" clId="Web-{2AFDDEF5-DDC6-F0D6-7F28-EECCB03FB3F3}" dt="2022-06-13T12:45:10.316" v="1" actId="20577"/>
      <pc:docMkLst>
        <pc:docMk/>
      </pc:docMkLst>
      <pc:sldChg chg="modSp">
        <pc:chgData name="Richard Ball" userId="S::richard.ball@sthelens.london::c2c6c2dd-6ddc-437e-8cdd-d7a74390accc" providerId="AD" clId="Web-{2AFDDEF5-DDC6-F0D6-7F28-EECCB03FB3F3}" dt="2022-06-13T12:45:10.316" v="1" actId="20577"/>
        <pc:sldMkLst>
          <pc:docMk/>
          <pc:sldMk cId="0" sldId="363"/>
        </pc:sldMkLst>
        <pc:spChg chg="mod">
          <ac:chgData name="Richard Ball" userId="S::richard.ball@sthelens.london::c2c6c2dd-6ddc-437e-8cdd-d7a74390accc" providerId="AD" clId="Web-{2AFDDEF5-DDC6-F0D6-7F28-EECCB03FB3F3}" dt="2022-06-13T12:45:10.316" v="1" actId="20577"/>
          <ac:spMkLst>
            <pc:docMk/>
            <pc:sldMk cId="0" sldId="363"/>
            <ac:spMk id="2" creationId="{49FB7079-E91F-4C5A-92E8-9274519326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A29907-14B9-492C-9023-EC2E62DB4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722ED-F335-4DBE-92FF-547DD6CF7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041D22-1A6B-4C11-980F-5D6500B3F363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A30A9-3977-4392-89A8-6F3DC9667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F64E-6DF1-4532-A828-76E74EBCEE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4B1ED4-D93F-4B0D-BE70-0F96802566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34BE91-D4B9-4EF3-B156-92B325595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79ED-CD81-4518-94EB-5D76627F5F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0EA03C-262B-43D8-833B-444A4264D6F2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D2E828-8D5F-4D84-9ED6-CFDFA68C68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E43F40-17BC-4208-911A-B98FEBD49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676D2-EC8A-4E22-968A-45DE826A49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440A1-8F42-47E3-9CE3-4D978240C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24783E-9DDA-42E1-866B-DAB3D8F073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C270EF8-9683-4AE9-A4EF-7AF236569F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D7C7FF7-412E-4F6E-830D-7A0731AA1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A46FEA5-6703-4BF2-956C-E4163333C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152494-FB5B-4239-8778-6B601D293A32}" type="slidenum">
              <a:rPr lang="en-GB" altLang="en-US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DF01F8-4B88-4D84-88F7-5D4DF5F0DDB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5666A63-2005-4FD0-B792-B9306E30AF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699DA32-F556-43C2-9402-A2D090F18CF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5AC5F02-991D-40F3-9E30-B3A618D5337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4E77AC6-1207-4A61-83EE-6C05450CBBA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DEB26DA-8EBD-4C12-B9C1-CBF925C23EF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3 w 185"/>
                <a:gd name="T1" fmla="*/ 0 h 120"/>
                <a:gd name="T2" fmla="*/ 193 w 185"/>
                <a:gd name="T3" fmla="*/ 6 h 120"/>
                <a:gd name="T4" fmla="*/ 193 w 185"/>
                <a:gd name="T5" fmla="*/ 18 h 120"/>
                <a:gd name="T6" fmla="*/ 193 w 185"/>
                <a:gd name="T7" fmla="*/ 36 h 120"/>
                <a:gd name="T8" fmla="*/ 187 w 185"/>
                <a:gd name="T9" fmla="*/ 54 h 120"/>
                <a:gd name="T10" fmla="*/ 169 w 185"/>
                <a:gd name="T11" fmla="*/ 72 h 120"/>
                <a:gd name="T12" fmla="*/ 145 w 185"/>
                <a:gd name="T13" fmla="*/ 96 h 120"/>
                <a:gd name="T14" fmla="*/ 109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3 w 185"/>
                <a:gd name="T29" fmla="*/ 0 h 120"/>
                <a:gd name="T30" fmla="*/ 193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8E27683-6FA3-45B7-A865-92D52C42959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38EB348-14B6-400D-BF1D-6498E5994C6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5 w 526"/>
                <a:gd name="T17" fmla="*/ 179 h 275"/>
                <a:gd name="T18" fmla="*/ 217 w 526"/>
                <a:gd name="T19" fmla="*/ 143 h 275"/>
                <a:gd name="T20" fmla="*/ 259 w 526"/>
                <a:gd name="T21" fmla="*/ 120 h 275"/>
                <a:gd name="T22" fmla="*/ 307 w 526"/>
                <a:gd name="T23" fmla="*/ 96 h 275"/>
                <a:gd name="T24" fmla="*/ 409 w 526"/>
                <a:gd name="T25" fmla="*/ 48 h 275"/>
                <a:gd name="T26" fmla="*/ 458 w 526"/>
                <a:gd name="T27" fmla="*/ 30 h 275"/>
                <a:gd name="T28" fmla="*/ 494 w 526"/>
                <a:gd name="T29" fmla="*/ 12 h 275"/>
                <a:gd name="T30" fmla="*/ 518 w 526"/>
                <a:gd name="T31" fmla="*/ 6 h 275"/>
                <a:gd name="T32" fmla="*/ 536 w 526"/>
                <a:gd name="T33" fmla="*/ 0 h 275"/>
                <a:gd name="T34" fmla="*/ 542 w 526"/>
                <a:gd name="T35" fmla="*/ 0 h 275"/>
                <a:gd name="T36" fmla="*/ 536 w 526"/>
                <a:gd name="T37" fmla="*/ 6 h 275"/>
                <a:gd name="T38" fmla="*/ 524 w 526"/>
                <a:gd name="T39" fmla="*/ 12 h 275"/>
                <a:gd name="T40" fmla="*/ 500 w 526"/>
                <a:gd name="T41" fmla="*/ 24 h 275"/>
                <a:gd name="T42" fmla="*/ 476 w 526"/>
                <a:gd name="T43" fmla="*/ 42 h 275"/>
                <a:gd name="T44" fmla="*/ 452 w 526"/>
                <a:gd name="T45" fmla="*/ 54 h 275"/>
                <a:gd name="T46" fmla="*/ 409 w 526"/>
                <a:gd name="T47" fmla="*/ 78 h 275"/>
                <a:gd name="T48" fmla="*/ 348 w 526"/>
                <a:gd name="T49" fmla="*/ 108 h 275"/>
                <a:gd name="T50" fmla="*/ 283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EE2128A-C3B6-440A-B5A8-BAF7FB3E059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8 w 718"/>
                <a:gd name="T17" fmla="*/ 228 h 306"/>
                <a:gd name="T18" fmla="*/ 134 w 718"/>
                <a:gd name="T19" fmla="*/ 228 h 306"/>
                <a:gd name="T20" fmla="*/ 152 w 718"/>
                <a:gd name="T21" fmla="*/ 222 h 306"/>
                <a:gd name="T22" fmla="*/ 176 w 718"/>
                <a:gd name="T23" fmla="*/ 216 h 306"/>
                <a:gd name="T24" fmla="*/ 206 w 718"/>
                <a:gd name="T25" fmla="*/ 204 h 306"/>
                <a:gd name="T26" fmla="*/ 283 w 718"/>
                <a:gd name="T27" fmla="*/ 180 h 306"/>
                <a:gd name="T28" fmla="*/ 387 w 718"/>
                <a:gd name="T29" fmla="*/ 156 h 306"/>
                <a:gd name="T30" fmla="*/ 477 w 718"/>
                <a:gd name="T31" fmla="*/ 126 h 306"/>
                <a:gd name="T32" fmla="*/ 560 w 718"/>
                <a:gd name="T33" fmla="*/ 102 h 306"/>
                <a:gd name="T34" fmla="*/ 590 w 718"/>
                <a:gd name="T35" fmla="*/ 90 h 306"/>
                <a:gd name="T36" fmla="*/ 628 w 718"/>
                <a:gd name="T37" fmla="*/ 84 h 306"/>
                <a:gd name="T38" fmla="*/ 646 w 718"/>
                <a:gd name="T39" fmla="*/ 78 h 306"/>
                <a:gd name="T40" fmla="*/ 652 w 718"/>
                <a:gd name="T41" fmla="*/ 72 h 306"/>
                <a:gd name="T42" fmla="*/ 658 w 718"/>
                <a:gd name="T43" fmla="*/ 66 h 306"/>
                <a:gd name="T44" fmla="*/ 676 w 718"/>
                <a:gd name="T45" fmla="*/ 60 h 306"/>
                <a:gd name="T46" fmla="*/ 718 w 718"/>
                <a:gd name="T47" fmla="*/ 30 h 306"/>
                <a:gd name="T48" fmla="*/ 736 w 718"/>
                <a:gd name="T49" fmla="*/ 18 h 306"/>
                <a:gd name="T50" fmla="*/ 742 w 718"/>
                <a:gd name="T51" fmla="*/ 6 h 306"/>
                <a:gd name="T52" fmla="*/ 736 w 718"/>
                <a:gd name="T53" fmla="*/ 0 h 306"/>
                <a:gd name="T54" fmla="*/ 712 w 718"/>
                <a:gd name="T55" fmla="*/ 0 h 306"/>
                <a:gd name="T56" fmla="*/ 652 w 718"/>
                <a:gd name="T57" fmla="*/ 0 h 306"/>
                <a:gd name="T58" fmla="*/ 596 w 718"/>
                <a:gd name="T59" fmla="*/ 0 h 306"/>
                <a:gd name="T60" fmla="*/ 560 w 718"/>
                <a:gd name="T61" fmla="*/ 0 h 306"/>
                <a:gd name="T62" fmla="*/ 530 w 718"/>
                <a:gd name="T63" fmla="*/ 18 h 306"/>
                <a:gd name="T64" fmla="*/ 501 w 718"/>
                <a:gd name="T65" fmla="*/ 42 h 306"/>
                <a:gd name="T66" fmla="*/ 483 w 718"/>
                <a:gd name="T67" fmla="*/ 54 h 306"/>
                <a:gd name="T68" fmla="*/ 465 w 718"/>
                <a:gd name="T69" fmla="*/ 60 h 306"/>
                <a:gd name="T70" fmla="*/ 441 w 718"/>
                <a:gd name="T71" fmla="*/ 60 h 306"/>
                <a:gd name="T72" fmla="*/ 405 w 718"/>
                <a:gd name="T73" fmla="*/ 66 h 306"/>
                <a:gd name="T74" fmla="*/ 355 w 718"/>
                <a:gd name="T75" fmla="*/ 84 h 306"/>
                <a:gd name="T76" fmla="*/ 319 w 718"/>
                <a:gd name="T77" fmla="*/ 108 h 306"/>
                <a:gd name="T78" fmla="*/ 295 w 718"/>
                <a:gd name="T79" fmla="*/ 126 h 306"/>
                <a:gd name="T80" fmla="*/ 283 w 718"/>
                <a:gd name="T81" fmla="*/ 132 h 306"/>
                <a:gd name="T82" fmla="*/ 265 w 718"/>
                <a:gd name="T83" fmla="*/ 138 h 306"/>
                <a:gd name="T84" fmla="*/ 229 w 718"/>
                <a:gd name="T85" fmla="*/ 138 h 306"/>
                <a:gd name="T86" fmla="*/ 194 w 718"/>
                <a:gd name="T87" fmla="*/ 138 h 306"/>
                <a:gd name="T88" fmla="*/ 188 w 718"/>
                <a:gd name="T89" fmla="*/ 138 h 306"/>
                <a:gd name="T90" fmla="*/ 182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FDD9988-ED05-490A-A389-D6C5F1D6834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93 w 2392"/>
                <a:gd name="T1" fmla="*/ 54 h 881"/>
                <a:gd name="T2" fmla="*/ 2245 w 2392"/>
                <a:gd name="T3" fmla="*/ 54 h 881"/>
                <a:gd name="T4" fmla="*/ 2203 w 2392"/>
                <a:gd name="T5" fmla="*/ 66 h 881"/>
                <a:gd name="T6" fmla="*/ 2077 w 2392"/>
                <a:gd name="T7" fmla="*/ 101 h 881"/>
                <a:gd name="T8" fmla="*/ 2012 w 2392"/>
                <a:gd name="T9" fmla="*/ 119 h 881"/>
                <a:gd name="T10" fmla="*/ 1908 w 2392"/>
                <a:gd name="T11" fmla="*/ 167 h 881"/>
                <a:gd name="T12" fmla="*/ 1884 w 2392"/>
                <a:gd name="T13" fmla="*/ 245 h 881"/>
                <a:gd name="T14" fmla="*/ 1890 w 2392"/>
                <a:gd name="T15" fmla="*/ 305 h 881"/>
                <a:gd name="T16" fmla="*/ 1806 w 2392"/>
                <a:gd name="T17" fmla="*/ 317 h 881"/>
                <a:gd name="T18" fmla="*/ 1637 w 2392"/>
                <a:gd name="T19" fmla="*/ 263 h 881"/>
                <a:gd name="T20" fmla="*/ 1547 w 2392"/>
                <a:gd name="T21" fmla="*/ 257 h 881"/>
                <a:gd name="T22" fmla="*/ 1439 w 2392"/>
                <a:gd name="T23" fmla="*/ 311 h 881"/>
                <a:gd name="T24" fmla="*/ 1371 w 2392"/>
                <a:gd name="T25" fmla="*/ 353 h 881"/>
                <a:gd name="T26" fmla="*/ 1342 w 2392"/>
                <a:gd name="T27" fmla="*/ 359 h 881"/>
                <a:gd name="T28" fmla="*/ 1246 w 2392"/>
                <a:gd name="T29" fmla="*/ 371 h 881"/>
                <a:gd name="T30" fmla="*/ 1192 w 2392"/>
                <a:gd name="T31" fmla="*/ 365 h 881"/>
                <a:gd name="T32" fmla="*/ 1085 w 2392"/>
                <a:gd name="T33" fmla="*/ 371 h 881"/>
                <a:gd name="T34" fmla="*/ 981 w 2392"/>
                <a:gd name="T35" fmla="*/ 383 h 881"/>
                <a:gd name="T36" fmla="*/ 945 w 2392"/>
                <a:gd name="T37" fmla="*/ 401 h 881"/>
                <a:gd name="T38" fmla="*/ 843 w 2392"/>
                <a:gd name="T39" fmla="*/ 419 h 881"/>
                <a:gd name="T40" fmla="*/ 802 w 2392"/>
                <a:gd name="T41" fmla="*/ 419 h 881"/>
                <a:gd name="T42" fmla="*/ 680 w 2392"/>
                <a:gd name="T43" fmla="*/ 437 h 881"/>
                <a:gd name="T44" fmla="*/ 614 w 2392"/>
                <a:gd name="T45" fmla="*/ 473 h 881"/>
                <a:gd name="T46" fmla="*/ 519 w 2392"/>
                <a:gd name="T47" fmla="*/ 467 h 881"/>
                <a:gd name="T48" fmla="*/ 439 w 2392"/>
                <a:gd name="T49" fmla="*/ 491 h 881"/>
                <a:gd name="T50" fmla="*/ 421 w 2392"/>
                <a:gd name="T51" fmla="*/ 539 h 881"/>
                <a:gd name="T52" fmla="*/ 355 w 2392"/>
                <a:gd name="T53" fmla="*/ 569 h 881"/>
                <a:gd name="T54" fmla="*/ 230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1 w 2392"/>
                <a:gd name="T65" fmla="*/ 653 h 881"/>
                <a:gd name="T66" fmla="*/ 489 w 2392"/>
                <a:gd name="T67" fmla="*/ 569 h 881"/>
                <a:gd name="T68" fmla="*/ 584 w 2392"/>
                <a:gd name="T69" fmla="*/ 521 h 881"/>
                <a:gd name="T70" fmla="*/ 662 w 2392"/>
                <a:gd name="T71" fmla="*/ 515 h 881"/>
                <a:gd name="T72" fmla="*/ 897 w 2392"/>
                <a:gd name="T73" fmla="*/ 461 h 881"/>
                <a:gd name="T74" fmla="*/ 1180 w 2392"/>
                <a:gd name="T75" fmla="*/ 425 h 881"/>
                <a:gd name="T76" fmla="*/ 1324 w 2392"/>
                <a:gd name="T77" fmla="*/ 461 h 881"/>
                <a:gd name="T78" fmla="*/ 1457 w 2392"/>
                <a:gd name="T79" fmla="*/ 533 h 881"/>
                <a:gd name="T80" fmla="*/ 1475 w 2392"/>
                <a:gd name="T81" fmla="*/ 617 h 881"/>
                <a:gd name="T82" fmla="*/ 1416 w 2392"/>
                <a:gd name="T83" fmla="*/ 653 h 881"/>
                <a:gd name="T84" fmla="*/ 1258 w 2392"/>
                <a:gd name="T85" fmla="*/ 701 h 881"/>
                <a:gd name="T86" fmla="*/ 1144 w 2392"/>
                <a:gd name="T87" fmla="*/ 755 h 881"/>
                <a:gd name="T88" fmla="*/ 1097 w 2392"/>
                <a:gd name="T89" fmla="*/ 809 h 881"/>
                <a:gd name="T90" fmla="*/ 1109 w 2392"/>
                <a:gd name="T91" fmla="*/ 869 h 881"/>
                <a:gd name="T92" fmla="*/ 1138 w 2392"/>
                <a:gd name="T93" fmla="*/ 881 h 881"/>
                <a:gd name="T94" fmla="*/ 1240 w 2392"/>
                <a:gd name="T95" fmla="*/ 869 h 881"/>
                <a:gd name="T96" fmla="*/ 1428 w 2392"/>
                <a:gd name="T97" fmla="*/ 857 h 881"/>
                <a:gd name="T98" fmla="*/ 1481 w 2392"/>
                <a:gd name="T99" fmla="*/ 851 h 881"/>
                <a:gd name="T100" fmla="*/ 1523 w 2392"/>
                <a:gd name="T101" fmla="*/ 833 h 881"/>
                <a:gd name="T102" fmla="*/ 1723 w 2392"/>
                <a:gd name="T103" fmla="*/ 743 h 881"/>
                <a:gd name="T104" fmla="*/ 1854 w 2392"/>
                <a:gd name="T105" fmla="*/ 689 h 881"/>
                <a:gd name="T106" fmla="*/ 1932 w 2392"/>
                <a:gd name="T107" fmla="*/ 581 h 881"/>
                <a:gd name="T108" fmla="*/ 2095 w 2392"/>
                <a:gd name="T109" fmla="*/ 389 h 881"/>
                <a:gd name="T110" fmla="*/ 2265 w 2392"/>
                <a:gd name="T111" fmla="*/ 269 h 881"/>
                <a:gd name="T112" fmla="*/ 2313 w 2392"/>
                <a:gd name="T113" fmla="*/ 239 h 881"/>
                <a:gd name="T114" fmla="*/ 2456 w 2392"/>
                <a:gd name="T115" fmla="*/ 0 h 881"/>
                <a:gd name="T116" fmla="*/ 236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76B0D2A-BD0A-4CFA-A8C1-67D2EEE65F9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33B5E71-CB0E-40B4-A14D-F0A147E35E6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CC07E77-33B1-48A5-A830-AA575C54031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E37119F-801E-4DDB-BF67-394810DC781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C93C7F6-0634-4DB6-8E5A-E830CAC370B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0599A1E-636F-4638-B714-A1E71638124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2862C8FD-ABDE-459D-9CD0-0992B53D10F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FF9DF593-F9B7-46E5-A40B-3F99EF65C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D14D66DC-AF4F-48BD-B1FA-2311F714A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F208-09B2-4E0A-9F27-D7CB748117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12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B0AC2C5-2502-4040-BE25-F0DE1DDEC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20D7537-609F-4528-A574-E9AF67218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4F1B964-6E8A-4C48-982C-29033BA18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DF867-EBEC-4C2D-8939-580C033689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8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16BD925-B1C5-4482-9E72-D60E72867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BC6A552-A26D-4229-9FC5-BAA6DDE59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33BEB93-C46D-4725-B202-8B7162828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4212-A57F-4F4F-9411-83C1FB0258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18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7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9AFF838-47B0-4B70-B96B-FB0BF485F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5A41CBB-DB2C-4A71-A3DB-FA44DCF4A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357C284-4F6F-4742-861E-B1E0C10A2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0BC5-2E5C-4197-B998-464B82BB18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05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9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6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2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3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6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17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4D7B7B1-6347-4CDA-A4A3-CC144353E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E421E27-05B7-48AB-8918-1304D4314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EEB8E3D-61E4-4FCD-B353-BFB3205CA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D1EB-5F93-4586-98BD-9F1C09021A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29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E44FF7C-2378-469F-8BC8-605429455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5DB9076-BEDF-459D-BD9F-3C79E8325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BB4D075-6347-43F3-A67A-65471744D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3936-6401-47A2-82B2-0F64EF39F0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7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CA8F604-A6E4-4CDA-A0D1-F42992374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D05A6BE-70C7-4F5A-9A96-CBDBBED79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D8334E8D-31D0-46F2-9C48-C85F3F441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C5C4-AC5E-4E89-88AC-782EFEBD06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190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6F47C55-72BE-455F-89D2-372C5ACB5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5268EFF3-AAEE-4519-8675-86907B029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F309058-CA10-4F5C-9164-0B5E3A1C5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1519-FF26-40BD-AE66-31AABC9228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6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B3BB5C2-3BB7-488B-A465-D73B9DCEB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62C0F2B-0480-4369-965C-0E88270EA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FBFB1AC-5068-4DC6-91C6-47E82D135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27B4-9AF7-4FD4-A1E6-335CE906D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55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0CB7063-63B1-4FB3-A497-C5E41E7CC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66833FA-FE66-4157-8A11-578577D0B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58365F1-5B41-488B-94DD-70FDDC1D9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622D-DF8C-4437-9392-66489355E1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6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AE2270C-BA50-4411-B981-27549A114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C5EF167-D820-4512-920A-71A9D1D56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4572FED-B8EA-42CD-9AB8-40368DAC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5009-88A9-486D-9A70-01C15117B2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97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xampaperspractice.co.uk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01D7B13-9513-4AFC-8E25-92AFC12D24F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18435" name="Rectangle 3">
              <a:extLst>
                <a:ext uri="{FF2B5EF4-FFF2-40B4-BE49-F238E27FC236}">
                  <a16:creationId xmlns:a16="http://schemas.microsoft.com/office/drawing/2014/main" id="{E5DCCCAD-D4D2-4D3D-BC83-01DA4F572D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2E9791B9-D332-4329-A3F0-3C6FEE40904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F91A659B-2EE2-4188-821B-4B2C400F96E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E38A9777-8988-49AB-B7D9-9468F56B774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9931FA9F-A355-4F6B-A4BE-87F69E77D8E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3 w 185"/>
                <a:gd name="T1" fmla="*/ 0 h 120"/>
                <a:gd name="T2" fmla="*/ 193 w 185"/>
                <a:gd name="T3" fmla="*/ 6 h 120"/>
                <a:gd name="T4" fmla="*/ 193 w 185"/>
                <a:gd name="T5" fmla="*/ 18 h 120"/>
                <a:gd name="T6" fmla="*/ 193 w 185"/>
                <a:gd name="T7" fmla="*/ 36 h 120"/>
                <a:gd name="T8" fmla="*/ 187 w 185"/>
                <a:gd name="T9" fmla="*/ 54 h 120"/>
                <a:gd name="T10" fmla="*/ 169 w 185"/>
                <a:gd name="T11" fmla="*/ 72 h 120"/>
                <a:gd name="T12" fmla="*/ 145 w 185"/>
                <a:gd name="T13" fmla="*/ 96 h 120"/>
                <a:gd name="T14" fmla="*/ 109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3 w 185"/>
                <a:gd name="T29" fmla="*/ 0 h 120"/>
                <a:gd name="T30" fmla="*/ 193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65F1768D-E9AE-40AD-8EC7-B760C4CD404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2F653F22-BF62-4254-8D80-62C7A5E0C75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5 w 526"/>
                <a:gd name="T17" fmla="*/ 179 h 275"/>
                <a:gd name="T18" fmla="*/ 217 w 526"/>
                <a:gd name="T19" fmla="*/ 143 h 275"/>
                <a:gd name="T20" fmla="*/ 259 w 526"/>
                <a:gd name="T21" fmla="*/ 120 h 275"/>
                <a:gd name="T22" fmla="*/ 307 w 526"/>
                <a:gd name="T23" fmla="*/ 96 h 275"/>
                <a:gd name="T24" fmla="*/ 409 w 526"/>
                <a:gd name="T25" fmla="*/ 48 h 275"/>
                <a:gd name="T26" fmla="*/ 458 w 526"/>
                <a:gd name="T27" fmla="*/ 30 h 275"/>
                <a:gd name="T28" fmla="*/ 494 w 526"/>
                <a:gd name="T29" fmla="*/ 12 h 275"/>
                <a:gd name="T30" fmla="*/ 518 w 526"/>
                <a:gd name="T31" fmla="*/ 6 h 275"/>
                <a:gd name="T32" fmla="*/ 536 w 526"/>
                <a:gd name="T33" fmla="*/ 0 h 275"/>
                <a:gd name="T34" fmla="*/ 542 w 526"/>
                <a:gd name="T35" fmla="*/ 0 h 275"/>
                <a:gd name="T36" fmla="*/ 536 w 526"/>
                <a:gd name="T37" fmla="*/ 6 h 275"/>
                <a:gd name="T38" fmla="*/ 524 w 526"/>
                <a:gd name="T39" fmla="*/ 12 h 275"/>
                <a:gd name="T40" fmla="*/ 500 w 526"/>
                <a:gd name="T41" fmla="*/ 24 h 275"/>
                <a:gd name="T42" fmla="*/ 476 w 526"/>
                <a:gd name="T43" fmla="*/ 42 h 275"/>
                <a:gd name="T44" fmla="*/ 452 w 526"/>
                <a:gd name="T45" fmla="*/ 54 h 275"/>
                <a:gd name="T46" fmla="*/ 409 w 526"/>
                <a:gd name="T47" fmla="*/ 78 h 275"/>
                <a:gd name="T48" fmla="*/ 348 w 526"/>
                <a:gd name="T49" fmla="*/ 108 h 275"/>
                <a:gd name="T50" fmla="*/ 283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B24038F7-825A-4E58-A159-F0F0075678F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8 w 718"/>
                <a:gd name="T17" fmla="*/ 228 h 306"/>
                <a:gd name="T18" fmla="*/ 134 w 718"/>
                <a:gd name="T19" fmla="*/ 228 h 306"/>
                <a:gd name="T20" fmla="*/ 152 w 718"/>
                <a:gd name="T21" fmla="*/ 222 h 306"/>
                <a:gd name="T22" fmla="*/ 176 w 718"/>
                <a:gd name="T23" fmla="*/ 216 h 306"/>
                <a:gd name="T24" fmla="*/ 206 w 718"/>
                <a:gd name="T25" fmla="*/ 204 h 306"/>
                <a:gd name="T26" fmla="*/ 283 w 718"/>
                <a:gd name="T27" fmla="*/ 180 h 306"/>
                <a:gd name="T28" fmla="*/ 387 w 718"/>
                <a:gd name="T29" fmla="*/ 156 h 306"/>
                <a:gd name="T30" fmla="*/ 477 w 718"/>
                <a:gd name="T31" fmla="*/ 126 h 306"/>
                <a:gd name="T32" fmla="*/ 560 w 718"/>
                <a:gd name="T33" fmla="*/ 102 h 306"/>
                <a:gd name="T34" fmla="*/ 590 w 718"/>
                <a:gd name="T35" fmla="*/ 90 h 306"/>
                <a:gd name="T36" fmla="*/ 628 w 718"/>
                <a:gd name="T37" fmla="*/ 84 h 306"/>
                <a:gd name="T38" fmla="*/ 646 w 718"/>
                <a:gd name="T39" fmla="*/ 78 h 306"/>
                <a:gd name="T40" fmla="*/ 652 w 718"/>
                <a:gd name="T41" fmla="*/ 72 h 306"/>
                <a:gd name="T42" fmla="*/ 658 w 718"/>
                <a:gd name="T43" fmla="*/ 66 h 306"/>
                <a:gd name="T44" fmla="*/ 676 w 718"/>
                <a:gd name="T45" fmla="*/ 60 h 306"/>
                <a:gd name="T46" fmla="*/ 718 w 718"/>
                <a:gd name="T47" fmla="*/ 30 h 306"/>
                <a:gd name="T48" fmla="*/ 736 w 718"/>
                <a:gd name="T49" fmla="*/ 18 h 306"/>
                <a:gd name="T50" fmla="*/ 742 w 718"/>
                <a:gd name="T51" fmla="*/ 6 h 306"/>
                <a:gd name="T52" fmla="*/ 736 w 718"/>
                <a:gd name="T53" fmla="*/ 0 h 306"/>
                <a:gd name="T54" fmla="*/ 712 w 718"/>
                <a:gd name="T55" fmla="*/ 0 h 306"/>
                <a:gd name="T56" fmla="*/ 652 w 718"/>
                <a:gd name="T57" fmla="*/ 0 h 306"/>
                <a:gd name="T58" fmla="*/ 596 w 718"/>
                <a:gd name="T59" fmla="*/ 0 h 306"/>
                <a:gd name="T60" fmla="*/ 560 w 718"/>
                <a:gd name="T61" fmla="*/ 0 h 306"/>
                <a:gd name="T62" fmla="*/ 530 w 718"/>
                <a:gd name="T63" fmla="*/ 18 h 306"/>
                <a:gd name="T64" fmla="*/ 501 w 718"/>
                <a:gd name="T65" fmla="*/ 42 h 306"/>
                <a:gd name="T66" fmla="*/ 483 w 718"/>
                <a:gd name="T67" fmla="*/ 54 h 306"/>
                <a:gd name="T68" fmla="*/ 465 w 718"/>
                <a:gd name="T69" fmla="*/ 60 h 306"/>
                <a:gd name="T70" fmla="*/ 441 w 718"/>
                <a:gd name="T71" fmla="*/ 60 h 306"/>
                <a:gd name="T72" fmla="*/ 405 w 718"/>
                <a:gd name="T73" fmla="*/ 66 h 306"/>
                <a:gd name="T74" fmla="*/ 355 w 718"/>
                <a:gd name="T75" fmla="*/ 84 h 306"/>
                <a:gd name="T76" fmla="*/ 319 w 718"/>
                <a:gd name="T77" fmla="*/ 108 h 306"/>
                <a:gd name="T78" fmla="*/ 295 w 718"/>
                <a:gd name="T79" fmla="*/ 126 h 306"/>
                <a:gd name="T80" fmla="*/ 283 w 718"/>
                <a:gd name="T81" fmla="*/ 132 h 306"/>
                <a:gd name="T82" fmla="*/ 265 w 718"/>
                <a:gd name="T83" fmla="*/ 138 h 306"/>
                <a:gd name="T84" fmla="*/ 229 w 718"/>
                <a:gd name="T85" fmla="*/ 138 h 306"/>
                <a:gd name="T86" fmla="*/ 194 w 718"/>
                <a:gd name="T87" fmla="*/ 138 h 306"/>
                <a:gd name="T88" fmla="*/ 188 w 718"/>
                <a:gd name="T89" fmla="*/ 138 h 306"/>
                <a:gd name="T90" fmla="*/ 182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21083F51-A0D0-4802-9CF5-47E08F3D90A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93 w 2392"/>
                <a:gd name="T1" fmla="*/ 54 h 881"/>
                <a:gd name="T2" fmla="*/ 2245 w 2392"/>
                <a:gd name="T3" fmla="*/ 54 h 881"/>
                <a:gd name="T4" fmla="*/ 2203 w 2392"/>
                <a:gd name="T5" fmla="*/ 66 h 881"/>
                <a:gd name="T6" fmla="*/ 2077 w 2392"/>
                <a:gd name="T7" fmla="*/ 101 h 881"/>
                <a:gd name="T8" fmla="*/ 2012 w 2392"/>
                <a:gd name="T9" fmla="*/ 119 h 881"/>
                <a:gd name="T10" fmla="*/ 1908 w 2392"/>
                <a:gd name="T11" fmla="*/ 167 h 881"/>
                <a:gd name="T12" fmla="*/ 1884 w 2392"/>
                <a:gd name="T13" fmla="*/ 245 h 881"/>
                <a:gd name="T14" fmla="*/ 1890 w 2392"/>
                <a:gd name="T15" fmla="*/ 305 h 881"/>
                <a:gd name="T16" fmla="*/ 1806 w 2392"/>
                <a:gd name="T17" fmla="*/ 317 h 881"/>
                <a:gd name="T18" fmla="*/ 1637 w 2392"/>
                <a:gd name="T19" fmla="*/ 263 h 881"/>
                <a:gd name="T20" fmla="*/ 1547 w 2392"/>
                <a:gd name="T21" fmla="*/ 257 h 881"/>
                <a:gd name="T22" fmla="*/ 1439 w 2392"/>
                <a:gd name="T23" fmla="*/ 311 h 881"/>
                <a:gd name="T24" fmla="*/ 1371 w 2392"/>
                <a:gd name="T25" fmla="*/ 353 h 881"/>
                <a:gd name="T26" fmla="*/ 1342 w 2392"/>
                <a:gd name="T27" fmla="*/ 359 h 881"/>
                <a:gd name="T28" fmla="*/ 1246 w 2392"/>
                <a:gd name="T29" fmla="*/ 371 h 881"/>
                <a:gd name="T30" fmla="*/ 1192 w 2392"/>
                <a:gd name="T31" fmla="*/ 365 h 881"/>
                <a:gd name="T32" fmla="*/ 1085 w 2392"/>
                <a:gd name="T33" fmla="*/ 371 h 881"/>
                <a:gd name="T34" fmla="*/ 981 w 2392"/>
                <a:gd name="T35" fmla="*/ 383 h 881"/>
                <a:gd name="T36" fmla="*/ 945 w 2392"/>
                <a:gd name="T37" fmla="*/ 401 h 881"/>
                <a:gd name="T38" fmla="*/ 843 w 2392"/>
                <a:gd name="T39" fmla="*/ 419 h 881"/>
                <a:gd name="T40" fmla="*/ 802 w 2392"/>
                <a:gd name="T41" fmla="*/ 419 h 881"/>
                <a:gd name="T42" fmla="*/ 680 w 2392"/>
                <a:gd name="T43" fmla="*/ 437 h 881"/>
                <a:gd name="T44" fmla="*/ 614 w 2392"/>
                <a:gd name="T45" fmla="*/ 473 h 881"/>
                <a:gd name="T46" fmla="*/ 519 w 2392"/>
                <a:gd name="T47" fmla="*/ 467 h 881"/>
                <a:gd name="T48" fmla="*/ 439 w 2392"/>
                <a:gd name="T49" fmla="*/ 491 h 881"/>
                <a:gd name="T50" fmla="*/ 421 w 2392"/>
                <a:gd name="T51" fmla="*/ 539 h 881"/>
                <a:gd name="T52" fmla="*/ 355 w 2392"/>
                <a:gd name="T53" fmla="*/ 569 h 881"/>
                <a:gd name="T54" fmla="*/ 230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1 w 2392"/>
                <a:gd name="T65" fmla="*/ 653 h 881"/>
                <a:gd name="T66" fmla="*/ 489 w 2392"/>
                <a:gd name="T67" fmla="*/ 569 h 881"/>
                <a:gd name="T68" fmla="*/ 584 w 2392"/>
                <a:gd name="T69" fmla="*/ 521 h 881"/>
                <a:gd name="T70" fmla="*/ 662 w 2392"/>
                <a:gd name="T71" fmla="*/ 515 h 881"/>
                <a:gd name="T72" fmla="*/ 897 w 2392"/>
                <a:gd name="T73" fmla="*/ 461 h 881"/>
                <a:gd name="T74" fmla="*/ 1180 w 2392"/>
                <a:gd name="T75" fmla="*/ 425 h 881"/>
                <a:gd name="T76" fmla="*/ 1324 w 2392"/>
                <a:gd name="T77" fmla="*/ 461 h 881"/>
                <a:gd name="T78" fmla="*/ 1457 w 2392"/>
                <a:gd name="T79" fmla="*/ 533 h 881"/>
                <a:gd name="T80" fmla="*/ 1475 w 2392"/>
                <a:gd name="T81" fmla="*/ 617 h 881"/>
                <a:gd name="T82" fmla="*/ 1416 w 2392"/>
                <a:gd name="T83" fmla="*/ 653 h 881"/>
                <a:gd name="T84" fmla="*/ 1258 w 2392"/>
                <a:gd name="T85" fmla="*/ 701 h 881"/>
                <a:gd name="T86" fmla="*/ 1144 w 2392"/>
                <a:gd name="T87" fmla="*/ 755 h 881"/>
                <a:gd name="T88" fmla="*/ 1097 w 2392"/>
                <a:gd name="T89" fmla="*/ 809 h 881"/>
                <a:gd name="T90" fmla="*/ 1109 w 2392"/>
                <a:gd name="T91" fmla="*/ 869 h 881"/>
                <a:gd name="T92" fmla="*/ 1138 w 2392"/>
                <a:gd name="T93" fmla="*/ 881 h 881"/>
                <a:gd name="T94" fmla="*/ 1240 w 2392"/>
                <a:gd name="T95" fmla="*/ 869 h 881"/>
                <a:gd name="T96" fmla="*/ 1428 w 2392"/>
                <a:gd name="T97" fmla="*/ 857 h 881"/>
                <a:gd name="T98" fmla="*/ 1481 w 2392"/>
                <a:gd name="T99" fmla="*/ 851 h 881"/>
                <a:gd name="T100" fmla="*/ 1523 w 2392"/>
                <a:gd name="T101" fmla="*/ 833 h 881"/>
                <a:gd name="T102" fmla="*/ 1723 w 2392"/>
                <a:gd name="T103" fmla="*/ 743 h 881"/>
                <a:gd name="T104" fmla="*/ 1854 w 2392"/>
                <a:gd name="T105" fmla="*/ 689 h 881"/>
                <a:gd name="T106" fmla="*/ 1932 w 2392"/>
                <a:gd name="T107" fmla="*/ 581 h 881"/>
                <a:gd name="T108" fmla="*/ 2095 w 2392"/>
                <a:gd name="T109" fmla="*/ 389 h 881"/>
                <a:gd name="T110" fmla="*/ 2265 w 2392"/>
                <a:gd name="T111" fmla="*/ 269 h 881"/>
                <a:gd name="T112" fmla="*/ 2313 w 2392"/>
                <a:gd name="T113" fmla="*/ 239 h 881"/>
                <a:gd name="T114" fmla="*/ 2456 w 2392"/>
                <a:gd name="T115" fmla="*/ 0 h 881"/>
                <a:gd name="T116" fmla="*/ 2366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33BF5363-BAD1-45DA-8A2D-B01E104E1B3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4FEEBF34-DCAB-4F82-99BF-BA85A3BAE88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D09E11C9-3940-47D9-B2B8-B6D94905003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8447" name="Freeform 15">
              <a:extLst>
                <a:ext uri="{FF2B5EF4-FFF2-40B4-BE49-F238E27FC236}">
                  <a16:creationId xmlns:a16="http://schemas.microsoft.com/office/drawing/2014/main" id="{FE5761FB-2F92-4C33-B5F7-3695C5B3A34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D9867CF0-100E-4990-BC50-201DC05E824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692CDC6C-9E6E-4D2B-A531-D498B2FECB3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AB4BF7E6-15C8-4AE0-A937-8998EEA45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929109ED-C130-4704-A2B0-33F2E746CA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id="{E736FB67-2E9E-443B-9C41-B865C269C1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id="{703ECFC1-7B60-4C9A-B99C-32DE937594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6122A4-642B-4D88-AB77-76A731CFB5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id="{878A651B-B6DF-428C-9315-1A8866A96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DECF33A-8960-DA84-D705-2537C86491FC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1AA76-23AC-DBAA-2942-245192366F96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C4B4A-1918-BD92-39B1-C6248F9EF41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D0B69-D428-AB03-48FF-3A08A799162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6122A4-642B-4D88-AB77-76A731CFB5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896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95Pem9XW7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w.org/read-and-watch/saving-endangered-plants-in-the-Alp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2nLKM5Gm68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68Fb5KsPP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F508-4280-C6A8-B5F6-04347CE8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971800"/>
            <a:ext cx="8229600" cy="1143000"/>
          </a:xfrm>
        </p:spPr>
        <p:txBody>
          <a:bodyPr/>
          <a:lstStyle/>
          <a:p>
            <a:r>
              <a:rPr lang="en-GB"/>
              <a:t>Write each list on stick notes and place in a line on board. </a:t>
            </a:r>
            <a:br>
              <a:rPr lang="en-GB"/>
            </a:br>
            <a:br>
              <a:rPr lang="en-GB"/>
            </a:br>
            <a:r>
              <a:rPr lang="en-GB"/>
              <a:t>Student races to draw out the word to group.</a:t>
            </a:r>
            <a:br>
              <a:rPr lang="en-GB"/>
            </a:br>
            <a:br>
              <a:rPr lang="en-GB"/>
            </a:br>
            <a:r>
              <a:rPr lang="en-GB"/>
              <a:t>First team to complete the list wins</a:t>
            </a:r>
          </a:p>
        </p:txBody>
      </p:sp>
    </p:spTree>
    <p:extLst>
      <p:ext uri="{BB962C8B-B14F-4D97-AF65-F5344CB8AC3E}">
        <p14:creationId xmlns:p14="http://schemas.microsoft.com/office/powerpoint/2010/main" val="182325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63CB-6EB4-4E22-89DB-BFF25158E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2400"/>
            <a:ext cx="8229600" cy="4495800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000"/>
          </a:p>
          <a:p>
            <a:pPr marL="0" indent="0">
              <a:buNone/>
              <a:defRPr/>
            </a:pPr>
            <a:endParaRPr lang="en-GB" sz="2000"/>
          </a:p>
          <a:p>
            <a:pPr marL="0" indent="0" algn="ctr">
              <a:buNone/>
              <a:defRPr/>
            </a:pPr>
            <a:r>
              <a:rPr lang="en-GB" sz="2000"/>
              <a:t>What conditions does it have that make it a perfect location?</a:t>
            </a:r>
          </a:p>
          <a:p>
            <a:pPr>
              <a:defRPr/>
            </a:pPr>
            <a:endParaRPr lang="en-GB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CE8C1CFF-B7A7-4865-A3B1-5E98552E7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6" y="1651275"/>
            <a:ext cx="6344636" cy="422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5C946-7449-45A9-9D8B-D693567C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097" y="1447801"/>
            <a:ext cx="468235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</a:pPr>
            <a:r>
              <a:rPr lang="en-GB" altLang="en-US" sz="2800" dirty="0">
                <a:latin typeface="Garamond"/>
              </a:rPr>
              <a:t>No tectonic activity</a:t>
            </a:r>
          </a:p>
          <a:p>
            <a:pPr marL="342900" indent="-342900">
              <a:spcBef>
                <a:spcPct val="0"/>
              </a:spcBef>
              <a:buClrTx/>
            </a:pPr>
            <a:endParaRPr lang="en-GB" altLang="en-US" sz="2800" dirty="0"/>
          </a:p>
          <a:p>
            <a:pPr marL="342900" indent="-342900">
              <a:spcBef>
                <a:spcPct val="0"/>
              </a:spcBef>
              <a:buClrTx/>
            </a:pPr>
            <a:r>
              <a:rPr lang="en-GB" altLang="en-US" sz="2800" dirty="0">
                <a:latin typeface="Garamond"/>
              </a:rPr>
              <a:t>Permafrost – will remain at -18</a:t>
            </a:r>
            <a:r>
              <a:rPr lang="en-GB" altLang="en-US" sz="2800" baseline="30000" dirty="0">
                <a:latin typeface="Garamond"/>
              </a:rPr>
              <a:t>o</a:t>
            </a:r>
            <a:r>
              <a:rPr lang="en-GB" altLang="en-US" sz="2800" dirty="0">
                <a:latin typeface="Garamond"/>
              </a:rPr>
              <a:t>C for 3 weeks even if power fails</a:t>
            </a:r>
          </a:p>
          <a:p>
            <a:pPr marL="342900" indent="-342900">
              <a:spcBef>
                <a:spcPct val="0"/>
              </a:spcBef>
              <a:buClrTx/>
            </a:pPr>
            <a:endParaRPr lang="en-GB" altLang="en-US" sz="2800" dirty="0"/>
          </a:p>
          <a:p>
            <a:pPr marL="342900" indent="-342900">
              <a:spcBef>
                <a:spcPct val="0"/>
              </a:spcBef>
              <a:buClrTx/>
            </a:pPr>
            <a:r>
              <a:rPr lang="en-GB" altLang="en-US" sz="2800" dirty="0">
                <a:latin typeface="Garamond"/>
              </a:rPr>
              <a:t>430 feet above sea level – will remain dry even if the ice cap melts</a:t>
            </a:r>
          </a:p>
          <a:p>
            <a:pPr marL="342900" indent="-342900">
              <a:spcBef>
                <a:spcPct val="0"/>
              </a:spcBef>
              <a:buClrTx/>
            </a:pPr>
            <a:endParaRPr lang="en-GB" altLang="en-US" sz="2800" dirty="0">
              <a:latin typeface="Garamond"/>
            </a:endParaRPr>
          </a:p>
          <a:p>
            <a:pPr marL="342900" indent="-342900">
              <a:spcBef>
                <a:spcPct val="0"/>
              </a:spcBef>
              <a:buClrTx/>
            </a:pPr>
            <a:r>
              <a:rPr lang="en-GB" altLang="en-US" sz="2800" dirty="0">
                <a:latin typeface="Garamond"/>
              </a:rPr>
              <a:t>Unlikely to attract terrorist attack</a:t>
            </a:r>
            <a:endParaRPr lang="en-GB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D2EE1-5698-BA82-635C-99BE46A2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1986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/>
              <a:t>Svalbard global seed vault. ‘The doomsday vault’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F56BA-3905-B61D-0BED-2E3B8FD504C5}"/>
              </a:ext>
            </a:extLst>
          </p:cNvPr>
          <p:cNvSpPr txBox="1"/>
          <p:nvPr/>
        </p:nvSpPr>
        <p:spPr>
          <a:xfrm>
            <a:off x="1752600" y="6111240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Exploring the Arctic's Global Seed Vault - YouTube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3E3F-F93E-003F-DDFF-A149E7DC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en-US"/>
              <a:t>Svalbard global seed vault is an example of ex situ conservation. But what does this mean?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DC658C8-65C8-48C3-AA04-6DABB571B2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206376"/>
            <a:ext cx="8153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Conserving biodiversity into two categories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D8CD4B-A2BE-4B49-A6D6-22D6D1A16358}"/>
              </a:ext>
            </a:extLst>
          </p:cNvPr>
          <p:cNvSpPr txBox="1">
            <a:spLocks/>
          </p:cNvSpPr>
          <p:nvPr/>
        </p:nvSpPr>
        <p:spPr bwMode="auto">
          <a:xfrm>
            <a:off x="777766" y="2300289"/>
            <a:ext cx="10505089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defRPr/>
            </a:pPr>
            <a:r>
              <a:rPr lang="en-GB" sz="4400" kern="0" dirty="0"/>
              <a:t>• </a:t>
            </a:r>
            <a:r>
              <a:rPr lang="en-GB" sz="4400" i="1" kern="0" dirty="0"/>
              <a:t>in situ </a:t>
            </a:r>
            <a:r>
              <a:rPr lang="en-GB" sz="4400" kern="0" dirty="0"/>
              <a:t>conservation - within the natural environment </a:t>
            </a:r>
            <a:endParaRPr lang="en-GB" sz="4400" i="1" kern="0" dirty="0">
              <a:cs typeface="Calibri"/>
            </a:endParaRPr>
          </a:p>
          <a:p>
            <a:pPr algn="l">
              <a:defRPr/>
            </a:pPr>
            <a:br>
              <a:rPr lang="en-GB" sz="4400" kern="0" dirty="0"/>
            </a:br>
            <a:r>
              <a:rPr lang="en-GB" sz="4400" kern="0" dirty="0"/>
              <a:t>• </a:t>
            </a:r>
            <a:r>
              <a:rPr lang="en-GB" sz="4400" i="1" kern="0" dirty="0"/>
              <a:t>ex situ </a:t>
            </a:r>
            <a:r>
              <a:rPr lang="en-GB" sz="4400" kern="0" dirty="0"/>
              <a:t>conservation – out of the natural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F63D-E6A8-40CC-A2A1-9C8E15DF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6000"/>
              <a:t>In situ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EB81-B684-4F44-81FA-8F591761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600200"/>
            <a:ext cx="11456276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dirty="0"/>
              <a:t>Conserving species in their natural habitat by minimising human impact e.g. prevention of hunting, logging and land clearance.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Benefits:</a:t>
            </a:r>
          </a:p>
          <a:p>
            <a:pPr lvl="1">
              <a:defRPr/>
            </a:pPr>
            <a:r>
              <a:rPr lang="en-GB" dirty="0"/>
              <a:t>Maintains genetic diversity of species</a:t>
            </a:r>
          </a:p>
          <a:p>
            <a:pPr lvl="1">
              <a:defRPr/>
            </a:pPr>
            <a:r>
              <a:rPr lang="en-GB" dirty="0"/>
              <a:t>Maintains evolutionary adaptations</a:t>
            </a:r>
          </a:p>
          <a:p>
            <a:pPr lvl="1">
              <a:defRPr/>
            </a:pPr>
            <a:r>
              <a:rPr lang="en-GB" dirty="0"/>
              <a:t>Preserves interdependent relationships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Legislation is passed to protect these areas (next lesson)</a:t>
            </a:r>
          </a:p>
          <a:p>
            <a:pPr marL="0" indent="0">
              <a:buNone/>
              <a:defRPr/>
            </a:pPr>
            <a:r>
              <a:rPr lang="en-GB" dirty="0"/>
              <a:t>Occurs in 2 main places, marine conservation zones and wildlife reserves.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11746-B5CF-C44F-7BA9-3E7954ED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35185" r="29999" b="21852"/>
          <a:stretch>
            <a:fillRect/>
          </a:stretch>
        </p:blipFill>
        <p:spPr bwMode="auto">
          <a:xfrm>
            <a:off x="0" y="21771"/>
            <a:ext cx="12192000" cy="684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7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0CD1-9305-4DC6-84F1-A9E3D056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GB"/>
              <a:t>In situ: marine conservation zones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02E4827-59A1-439B-B730-8D0E6914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35185" r="29999" b="21852"/>
          <a:stretch>
            <a:fillRect/>
          </a:stretch>
        </p:blipFill>
        <p:spPr bwMode="auto">
          <a:xfrm>
            <a:off x="1828801" y="1295400"/>
            <a:ext cx="5457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FC8F323D-EA92-4A36-B6ED-284824F0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456" y="1268186"/>
            <a:ext cx="428962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dirty="0"/>
              <a:t>MCZ around the UK.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dirty="0"/>
              <a:t>Conservation depends on habitat and type of organism being protected, e.g. sandbanks, wetland, deep water.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dirty="0"/>
              <a:t>Why do you think many of these sites are not openly signposted?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6A681-856A-4172-99AA-6B0AFA98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897" y="4754829"/>
            <a:ext cx="42461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GB" altLang="en-US" sz="2400" dirty="0">
                <a:solidFill>
                  <a:srgbClr val="00B0F0"/>
                </a:solidFill>
              </a:rPr>
              <a:t>To prevent people from visiting these areas which are often areas of natural beauty.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BBDC-DFBE-40F7-BDE4-0C06AADC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"/>
            <a:ext cx="8229600" cy="741363"/>
          </a:xfrm>
        </p:spPr>
        <p:txBody>
          <a:bodyPr/>
          <a:lstStyle/>
          <a:p>
            <a:pPr>
              <a:defRPr/>
            </a:pPr>
            <a:r>
              <a:rPr lang="en-GB"/>
              <a:t>In situ: wildlife reserves 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8635A225-6B6A-45BE-B354-58BA8370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760413"/>
            <a:ext cx="3695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1064948-EC22-4C17-86C1-614FD98C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06451"/>
            <a:ext cx="3683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3A01CA6B-79FE-4845-911D-D914AD74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445001"/>
            <a:ext cx="3695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E8F6C412-9CA4-42DB-B258-8AE5AA28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497388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8">
            <a:extLst>
              <a:ext uri="{FF2B5EF4-FFF2-40B4-BE49-F238E27FC236}">
                <a16:creationId xmlns:a16="http://schemas.microsoft.com/office/drawing/2014/main" id="{4B52B5EF-1112-43A4-B865-031E7125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3279776"/>
            <a:ext cx="443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Preservation vs conservation – what is the difference?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56A3A-F263-4720-97DB-E45F1646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228" y="3137581"/>
            <a:ext cx="4319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Conservation is an active process that involves management of habitats and species in them.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Preservation leaves ecosystems undisturbed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E16D-5B2F-4370-8987-B1DBFFCF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/>
              <a:t>Ex situ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3D83-89E6-449B-B6EA-D20BC79B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86000"/>
            <a:ext cx="8229600" cy="4495800"/>
          </a:xfrm>
        </p:spPr>
        <p:txBody>
          <a:bodyPr/>
          <a:lstStyle/>
          <a:p>
            <a:pPr marL="742950" indent="-742950">
              <a:buFontTx/>
              <a:buAutoNum type="arabicPeriod"/>
              <a:defRPr/>
            </a:pPr>
            <a:r>
              <a:rPr lang="en-GB" sz="4000"/>
              <a:t>Seed banks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4000"/>
              <a:t>Zoo (captive breeding programmes)  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GB" sz="4000"/>
              <a:t>Botanical gardens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53E49-5725-D305-973A-22AB84EC7E38}"/>
              </a:ext>
            </a:extLst>
          </p:cNvPr>
          <p:cNvSpPr txBox="1"/>
          <p:nvPr/>
        </p:nvSpPr>
        <p:spPr>
          <a:xfrm>
            <a:off x="1905001" y="1345476"/>
            <a:ext cx="7428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examples can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EB6B-6177-44CA-BEC2-E1480FC1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231506"/>
            <a:ext cx="993753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/>
              <a:t>Ex situ 1: seed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7BF3-4554-42FC-A1A9-20F2BB18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600200"/>
            <a:ext cx="10166131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Seeds are stored under tight conditions so that plants may be grown in the future ( Dry and -20°C)</a:t>
            </a:r>
          </a:p>
          <a:p>
            <a:pPr>
              <a:defRPr/>
            </a:pPr>
            <a:r>
              <a:rPr lang="en-GB" dirty="0"/>
              <a:t>This slows the rate that they lose their ability to germinate - keeps them ‘viable’</a:t>
            </a:r>
          </a:p>
          <a:p>
            <a:pPr>
              <a:defRPr/>
            </a:pPr>
            <a:r>
              <a:rPr lang="en-GB" dirty="0"/>
              <a:t>Provides a back up in case of extinction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15364" name="Picture 2" descr="https://encrypted-tbn2.gstatic.com/images?q=tbn:ANd9GcSewCFZNRWpqZh--iS0lmjwtU-nJyRrrh656v_uRla5dTMZeSU1MA">
            <a:extLst>
              <a:ext uri="{FF2B5EF4-FFF2-40B4-BE49-F238E27FC236}">
                <a16:creationId xmlns:a16="http://schemas.microsoft.com/office/drawing/2014/main" id="{B9F7E8F7-449B-478E-9DEB-9FAE59BF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301783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379EC-6A95-371A-12AD-A373DC03692F}"/>
              </a:ext>
            </a:extLst>
          </p:cNvPr>
          <p:cNvSpPr txBox="1"/>
          <p:nvPr/>
        </p:nvSpPr>
        <p:spPr>
          <a:xfrm>
            <a:off x="5410200" y="522514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GB">
                <a:hlinkClick r:id="rId3"/>
              </a:rPr>
              <a:t>https://www.kew.org/read-and-watch/saving-endangered-plants-in-the-Alps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03CF-618A-47D9-A805-957A1CCD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149225"/>
            <a:ext cx="9942786" cy="11430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bg1">
                    <a:lumMod val="75000"/>
                  </a:schemeClr>
                </a:solidFill>
              </a:rPr>
              <a:t>Ex situ 2: Botanic gardens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5239-3DB7-4074-9172-C4B88518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295400"/>
            <a:ext cx="9979572" cy="4495800"/>
          </a:xfrm>
        </p:spPr>
        <p:txBody>
          <a:bodyPr/>
          <a:lstStyle/>
          <a:p>
            <a:pPr>
              <a:defRPr/>
            </a:pPr>
            <a:r>
              <a:rPr lang="en-GB" dirty="0"/>
              <a:t>Storage and germination of seeds in protected surroundings</a:t>
            </a:r>
          </a:p>
          <a:p>
            <a:pPr>
              <a:defRPr/>
            </a:pPr>
            <a:r>
              <a:rPr lang="en-GB" dirty="0"/>
              <a:t>Allows sexual and asexual reproduction of plants</a:t>
            </a:r>
          </a:p>
          <a:p>
            <a:pPr>
              <a:defRPr/>
            </a:pPr>
            <a:r>
              <a:rPr lang="en-GB" dirty="0"/>
              <a:t>Tissue culture provides large numbers of plants for research or reintroduction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6388" name="Picture 2" descr="https://static-secure.guim.co.uk/sys-images/Lifeandhealth/Pix/pictures/2009/1/23/1232710471797/Oxford-University-Botanic-001.jpg">
            <a:extLst>
              <a:ext uri="{FF2B5EF4-FFF2-40B4-BE49-F238E27FC236}">
                <a16:creationId xmlns:a16="http://schemas.microsoft.com/office/drawing/2014/main" id="{7FDA99F5-2E71-4A4E-BC21-819D76CE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222750"/>
            <a:ext cx="43926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F6EE32-70F3-4D05-E346-9AF396B9A21F}"/>
              </a:ext>
            </a:extLst>
          </p:cNvPr>
          <p:cNvSpPr txBox="1"/>
          <p:nvPr/>
        </p:nvSpPr>
        <p:spPr>
          <a:xfrm>
            <a:off x="1371600" y="1447800"/>
            <a:ext cx="533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>
                <a:solidFill>
                  <a:schemeClr val="bg1">
                    <a:lumMod val="75000"/>
                  </a:schemeClr>
                </a:solidFill>
              </a:rPr>
              <a:t>Pictionary</a:t>
            </a:r>
          </a:p>
          <a:p>
            <a:pPr algn="ctr"/>
            <a:r>
              <a:rPr lang="en-GB" sz="4800">
                <a:solidFill>
                  <a:schemeClr val="bg1">
                    <a:lumMod val="75000"/>
                  </a:schemeClr>
                </a:solidFill>
              </a:rPr>
              <a:t>Relay Race</a:t>
            </a:r>
          </a:p>
        </p:txBody>
      </p:sp>
    </p:spTree>
    <p:extLst>
      <p:ext uri="{BB962C8B-B14F-4D97-AF65-F5344CB8AC3E}">
        <p14:creationId xmlns:p14="http://schemas.microsoft.com/office/powerpoint/2010/main" val="67130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91A9A1-D70F-71B6-9949-FFF9DA86F0AE}"/>
              </a:ext>
            </a:extLst>
          </p:cNvPr>
          <p:cNvSpPr txBox="1"/>
          <p:nvPr/>
        </p:nvSpPr>
        <p:spPr>
          <a:xfrm>
            <a:off x="1981200" y="6324600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2"/>
              </a:rPr>
              <a:t>(96) Record: 42 Pandas Born in Breeding Program This Year | Nat Geo Wild - YouTube</a:t>
            </a:r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7594B20-09A7-7253-FCE3-695BD2D5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20605"/>
            <a:ext cx="8763000" cy="54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D4E0E6-44F1-1191-F2C4-827C2B669643}"/>
              </a:ext>
            </a:extLst>
          </p:cNvPr>
          <p:cNvSpPr/>
          <p:nvPr/>
        </p:nvSpPr>
        <p:spPr>
          <a:xfrm>
            <a:off x="5104696" y="2895599"/>
            <a:ext cx="5106104" cy="106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D20D6-3721-31B2-D44C-DF5C90309DF5}"/>
              </a:ext>
            </a:extLst>
          </p:cNvPr>
          <p:cNvSpPr txBox="1"/>
          <p:nvPr/>
        </p:nvSpPr>
        <p:spPr>
          <a:xfrm>
            <a:off x="4495801" y="3877071"/>
            <a:ext cx="132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Endangered</a:t>
            </a:r>
            <a:r>
              <a:rPr lang="en-GB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2F8A3-8971-C00C-2123-AD037072F84B}"/>
              </a:ext>
            </a:extLst>
          </p:cNvPr>
          <p:cNvSpPr txBox="1"/>
          <p:nvPr/>
        </p:nvSpPr>
        <p:spPr>
          <a:xfrm>
            <a:off x="9118232" y="2507618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Vulnerable</a:t>
            </a:r>
            <a:r>
              <a:rPr lang="en-GB"/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2F0975-5B04-F945-0BE0-73B0C30E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08" y="63440"/>
            <a:ext cx="86868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3600"/>
              <a:t>Ex situ 3: Captive Breeding Programmes</a:t>
            </a:r>
          </a:p>
        </p:txBody>
      </p:sp>
    </p:spTree>
    <p:extLst>
      <p:ext uri="{BB962C8B-B14F-4D97-AF65-F5344CB8AC3E}">
        <p14:creationId xmlns:p14="http://schemas.microsoft.com/office/powerpoint/2010/main" val="20535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7079-E91F-4C5A-92E8-92745193260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3600"/>
              <a:t>Ex situ 3: Captive Breeding Programmes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26CF-75D2-4B9F-BADE-78515EEC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803401"/>
            <a:ext cx="8610600" cy="339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Offspring are produced in a human controlled environment</a:t>
            </a:r>
          </a:p>
          <a:p>
            <a:pPr>
              <a:defRPr/>
            </a:pPr>
            <a:r>
              <a:rPr lang="en-GB"/>
              <a:t>Often managed by zoos/ aquatic centres</a:t>
            </a:r>
          </a:p>
          <a:p>
            <a:pPr>
              <a:defRPr/>
            </a:pPr>
            <a:r>
              <a:rPr lang="en-GB"/>
              <a:t>Provide animals with shelter, food, no predators, vets and breeding partners</a:t>
            </a:r>
          </a:p>
        </p:txBody>
      </p:sp>
      <p:pic>
        <p:nvPicPr>
          <p:cNvPr id="17412" name="Picture 2" descr="https://encrypted-tbn2.gstatic.com/images?q=tbn:ANd9GcTx80nCYgqB5JtWSw1WcVOKAysddX7HGjfhzqWUf5TssldUy5eP">
            <a:extLst>
              <a:ext uri="{FF2B5EF4-FFF2-40B4-BE49-F238E27FC236}">
                <a16:creationId xmlns:a16="http://schemas.microsoft.com/office/drawing/2014/main" id="{101BF826-2765-4886-9F31-F863BBF4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08526"/>
            <a:ext cx="2489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Image result for sea horse">
            <a:extLst>
              <a:ext uri="{FF2B5EF4-FFF2-40B4-BE49-F238E27FC236}">
                <a16:creationId xmlns:a16="http://schemas.microsoft.com/office/drawing/2014/main" id="{9ABF7C3F-81A1-447D-A767-F70EF95CF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2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14" name="Picture 3">
            <a:extLst>
              <a:ext uri="{FF2B5EF4-FFF2-40B4-BE49-F238E27FC236}">
                <a16:creationId xmlns:a16="http://schemas.microsoft.com/office/drawing/2014/main" id="{586A358C-E755-41DF-9F87-8A32BFF0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003801"/>
            <a:ext cx="20034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99E4-0B74-46EA-979E-F9C6096DB4F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/>
              <a:t>Problems with captive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3292-5A98-41BF-B996-C2423199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44" y="2125662"/>
            <a:ext cx="8948057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Gene pool</a:t>
            </a:r>
          </a:p>
          <a:p>
            <a:pPr>
              <a:defRPr/>
            </a:pPr>
            <a:r>
              <a:rPr lang="en-GB"/>
              <a:t>Disease</a:t>
            </a:r>
          </a:p>
          <a:p>
            <a:pPr>
              <a:defRPr/>
            </a:pPr>
            <a:r>
              <a:rPr lang="en-GB"/>
              <a:t>Behaviour</a:t>
            </a:r>
          </a:p>
          <a:p>
            <a:pPr>
              <a:defRPr/>
            </a:pPr>
            <a:r>
              <a:rPr lang="en-GB"/>
              <a:t>Reintroduction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92108-0874-CFCB-E5E9-C687C77897DD}"/>
              </a:ext>
            </a:extLst>
          </p:cNvPr>
          <p:cNvSpPr txBox="1"/>
          <p:nvPr/>
        </p:nvSpPr>
        <p:spPr>
          <a:xfrm>
            <a:off x="1981200" y="1417639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HINTS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99E4-0B74-46EA-979E-F9C6096DB4F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/>
              <a:t>Problems with captive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3292-5A98-41BF-B996-C2423199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44" y="2125662"/>
            <a:ext cx="8948057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Maintaining genetic diversity – small numbers of breeding partners to choose from</a:t>
            </a:r>
          </a:p>
          <a:p>
            <a:pPr>
              <a:defRPr/>
            </a:pPr>
            <a:r>
              <a:rPr lang="en-GB"/>
              <a:t>Loss of resistance to disease/ new diseases in the wild</a:t>
            </a:r>
          </a:p>
          <a:p>
            <a:pPr>
              <a:defRPr/>
            </a:pPr>
            <a:r>
              <a:rPr lang="en-GB"/>
              <a:t>Behaviour – not knowing how to hunt</a:t>
            </a:r>
          </a:p>
          <a:p>
            <a:pPr>
              <a:defRPr/>
            </a:pPr>
            <a:r>
              <a:rPr lang="en-GB"/>
              <a:t>Genetic differences to wild population may mean they cannot interbreed and be reintroduced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92108-0874-CFCB-E5E9-C687C77897DD}"/>
              </a:ext>
            </a:extLst>
          </p:cNvPr>
          <p:cNvSpPr txBox="1"/>
          <p:nvPr/>
        </p:nvSpPr>
        <p:spPr>
          <a:xfrm>
            <a:off x="1981201" y="1417639"/>
            <a:ext cx="219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Make a list:</a:t>
            </a:r>
          </a:p>
        </p:txBody>
      </p:sp>
    </p:spTree>
    <p:extLst>
      <p:ext uri="{BB962C8B-B14F-4D97-AF65-F5344CB8AC3E}">
        <p14:creationId xmlns:p14="http://schemas.microsoft.com/office/powerpoint/2010/main" val="24077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9C5C-ECEC-E80C-95DC-CFD60460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Conservation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5D8D-19EA-980B-C8B4-3EE8B9E0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the three conservation agreements </a:t>
            </a:r>
          </a:p>
          <a:p>
            <a:r>
              <a:rPr lang="en-GB"/>
              <a:t>Make notes on your “Conservation agreements” page in notebook – these could be on your test next week</a:t>
            </a:r>
          </a:p>
          <a:p>
            <a:r>
              <a:rPr lang="en-GB"/>
              <a:t>Try some of the exam style questions in the folders if you finish </a:t>
            </a:r>
          </a:p>
        </p:txBody>
      </p:sp>
    </p:spTree>
    <p:extLst>
      <p:ext uri="{BB962C8B-B14F-4D97-AF65-F5344CB8AC3E}">
        <p14:creationId xmlns:p14="http://schemas.microsoft.com/office/powerpoint/2010/main" val="195377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104A-2549-D46A-D8BF-076A14A7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C106-90C0-5C1E-28C2-54A9FCDE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hlinkClick r:id="rId2"/>
              </a:rPr>
              <a:t>(96) Chester Zoo - Conservation Breeding - YouTube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4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64D0-0639-B959-B34C-0FC0F369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 question in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F6CFF-9A9D-E445-5357-347388FC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7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7622-B54E-4B63-9C2B-DE244E358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93" y="2208391"/>
            <a:ext cx="6413703" cy="2017887"/>
          </a:xfrm>
        </p:spPr>
        <p:txBody>
          <a:bodyPr>
            <a:normAutofit/>
          </a:bodyPr>
          <a:lstStyle/>
          <a:p>
            <a:r>
              <a:rPr lang="en-US" sz="7200" b="1">
                <a:ln>
                  <a:solidFill>
                    <a:srgbClr val="001642"/>
                  </a:solidFill>
                </a:ln>
                <a:solidFill>
                  <a:srgbClr val="EFF8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Only Connect</a:t>
            </a:r>
          </a:p>
        </p:txBody>
      </p:sp>
    </p:spTree>
    <p:extLst>
      <p:ext uri="{BB962C8B-B14F-4D97-AF65-F5344CB8AC3E}">
        <p14:creationId xmlns:p14="http://schemas.microsoft.com/office/powerpoint/2010/main" val="375448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0412-89D7-4679-8A70-94CB02C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0" y="109539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en-GB"/>
              <a:t>Ex situ: Zoos and wildlife parks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510D73C6-21E8-44B7-AFF7-86EBE4D68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844550"/>
            <a:ext cx="5599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For and against zoos and wildlife parks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5555DFB2-A4EA-44B3-B7C2-C23FDABB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87476"/>
            <a:ext cx="837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Evaluate zoos and wildlife parks and present in a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F725C0-BB7D-48F9-8B67-2AD61A08F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2318"/>
              </p:ext>
            </p:extLst>
          </p:nvPr>
        </p:nvGraphicFramePr>
        <p:xfrm>
          <a:off x="1676400" y="2341563"/>
          <a:ext cx="8915400" cy="431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7">
                <a:tc>
                  <a:txBody>
                    <a:bodyPr/>
                    <a:lstStyle/>
                    <a:p>
                      <a:r>
                        <a:rPr lang="en-GB" sz="1800"/>
                        <a:t>Advantages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Disadvantages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0412-89D7-4679-8A70-94CB02C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0" y="109539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en-GB"/>
              <a:t>Ex situ: Zoos and wildlife parks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510D73C6-21E8-44B7-AFF7-86EBE4D68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844550"/>
            <a:ext cx="5599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For and against zoos and wildlife parks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5555DFB2-A4EA-44B3-B7C2-C23FDABB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87476"/>
            <a:ext cx="837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Evaluate zoos and wildlife parks and present in a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F725C0-BB7D-48F9-8B67-2AD61A08F471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341563"/>
          <a:ext cx="8915400" cy="4313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7">
                <a:tc>
                  <a:txBody>
                    <a:bodyPr/>
                    <a:lstStyle/>
                    <a:p>
                      <a:r>
                        <a:rPr lang="en-GB" sz="1800"/>
                        <a:t>Advantages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Disadvantages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r>
                        <a:rPr lang="en-GB" sz="1800"/>
                        <a:t>Breeding endangered species for research and reintroduction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Captive population has limited gene pool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7">
                <a:tc>
                  <a:txBody>
                    <a:bodyPr/>
                    <a:lstStyle/>
                    <a:p>
                      <a:r>
                        <a:rPr lang="en-GB" sz="1800"/>
                        <a:t>Allows use of IVF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Exposure to wide range of pathogens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7">
                <a:tc>
                  <a:txBody>
                    <a:bodyPr/>
                    <a:lstStyle/>
                    <a:p>
                      <a:r>
                        <a:rPr lang="en-GB" sz="1800"/>
                        <a:t>Selective breeding increases genetic diversity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Organisms living in unnatural habitat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r>
                        <a:rPr lang="en-GB" sz="1800"/>
                        <a:t>Education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Behaviour patterns affected including reproduction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r>
                        <a:rPr lang="en-GB" sz="1800"/>
                        <a:t>Raises income for further conservation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Expensive to maintain environmental conditions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r>
                        <a:rPr lang="en-GB" sz="1800"/>
                        <a:t>Organisms protected from predators and disease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Reintroduction is slow and costly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7">
                <a:tc>
                  <a:txBody>
                    <a:bodyPr/>
                    <a:lstStyle/>
                    <a:p>
                      <a:r>
                        <a:rPr lang="en-GB" sz="1800"/>
                        <a:t>Division of populations ensures survival of one if there is a disaster.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Reintroduced animals can be rejected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4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6CEC-BBC7-886D-05A3-23723AB9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GB"/>
              <a:t>Relay Pictionary 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E177A-0FE2-A5D0-0328-93AB8594FBCA}"/>
              </a:ext>
            </a:extLst>
          </p:cNvPr>
          <p:cNvSpPr txBox="1"/>
          <p:nvPr/>
        </p:nvSpPr>
        <p:spPr>
          <a:xfrm>
            <a:off x="1828800" y="1524000"/>
            <a:ext cx="274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Rough endoplasmic reticulum</a:t>
            </a:r>
          </a:p>
          <a:p>
            <a:endParaRPr lang="en-GB"/>
          </a:p>
          <a:p>
            <a:r>
              <a:rPr lang="en-GB"/>
              <a:t>Transmission electron microscope</a:t>
            </a:r>
          </a:p>
          <a:p>
            <a:endParaRPr lang="en-GB"/>
          </a:p>
          <a:p>
            <a:r>
              <a:rPr lang="en-GB"/>
              <a:t>Alveoli </a:t>
            </a:r>
          </a:p>
          <a:p>
            <a:endParaRPr lang="en-GB"/>
          </a:p>
          <a:p>
            <a:r>
              <a:rPr lang="en-GB"/>
              <a:t>Tidal volume </a:t>
            </a:r>
          </a:p>
          <a:p>
            <a:endParaRPr lang="en-GB"/>
          </a:p>
          <a:p>
            <a:r>
              <a:rPr lang="en-GB"/>
              <a:t>Elastin fibres</a:t>
            </a:r>
          </a:p>
          <a:p>
            <a:endParaRPr lang="en-GB"/>
          </a:p>
          <a:p>
            <a:r>
              <a:rPr lang="en-GB"/>
              <a:t>Mitral/bicuspid valve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Tachycardia </a:t>
            </a:r>
          </a:p>
          <a:p>
            <a:endParaRPr lang="en-GB"/>
          </a:p>
          <a:p>
            <a:r>
              <a:rPr lang="en-GB"/>
              <a:t> </a:t>
            </a:r>
          </a:p>
          <a:p>
            <a:r>
              <a:rPr lang="en-GB"/>
              <a:t>Chloride shift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3D5C2-32EB-C318-70E4-BBAF4B46E5E3}"/>
              </a:ext>
            </a:extLst>
          </p:cNvPr>
          <p:cNvSpPr txBox="1"/>
          <p:nvPr/>
        </p:nvSpPr>
        <p:spPr>
          <a:xfrm>
            <a:off x="5105400" y="1524000"/>
            <a:ext cx="274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Cytoskeleton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Electron microscope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Bronchus </a:t>
            </a:r>
          </a:p>
          <a:p>
            <a:endParaRPr lang="en-GB"/>
          </a:p>
          <a:p>
            <a:r>
              <a:rPr lang="en-GB"/>
              <a:t>Stroke volume </a:t>
            </a:r>
          </a:p>
          <a:p>
            <a:endParaRPr lang="en-GB"/>
          </a:p>
          <a:p>
            <a:r>
              <a:rPr lang="en-GB"/>
              <a:t>Smooth muscle</a:t>
            </a:r>
          </a:p>
          <a:p>
            <a:endParaRPr lang="en-GB"/>
          </a:p>
          <a:p>
            <a:r>
              <a:rPr lang="en-GB"/>
              <a:t>Tricuspid valve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Bradycardia  </a:t>
            </a:r>
          </a:p>
          <a:p>
            <a:endParaRPr lang="en-GB"/>
          </a:p>
          <a:p>
            <a:r>
              <a:rPr lang="en-GB"/>
              <a:t> </a:t>
            </a:r>
          </a:p>
          <a:p>
            <a:r>
              <a:rPr lang="en-GB"/>
              <a:t>Bohr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E2FA8-71ED-FA2E-F66B-ED1BA874CBA0}"/>
              </a:ext>
            </a:extLst>
          </p:cNvPr>
          <p:cNvSpPr txBox="1"/>
          <p:nvPr/>
        </p:nvSpPr>
        <p:spPr>
          <a:xfrm>
            <a:off x="8229600" y="1524000"/>
            <a:ext cx="2209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Nucleus pore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Scanning electron microscope</a:t>
            </a:r>
          </a:p>
          <a:p>
            <a:endParaRPr lang="en-GB"/>
          </a:p>
          <a:p>
            <a:r>
              <a:rPr lang="en-GB"/>
              <a:t>Bronchioles </a:t>
            </a:r>
          </a:p>
          <a:p>
            <a:endParaRPr lang="en-GB"/>
          </a:p>
          <a:p>
            <a:r>
              <a:rPr lang="en-GB"/>
              <a:t>Total lung capacity</a:t>
            </a:r>
          </a:p>
          <a:p>
            <a:endParaRPr lang="en-GB"/>
          </a:p>
          <a:p>
            <a:r>
              <a:rPr lang="en-GB"/>
              <a:t>Collagen fibres</a:t>
            </a:r>
          </a:p>
          <a:p>
            <a:endParaRPr lang="en-GB"/>
          </a:p>
          <a:p>
            <a:r>
              <a:rPr lang="en-GB"/>
              <a:t>Atrio/ventricular valve</a:t>
            </a:r>
          </a:p>
          <a:p>
            <a:endParaRPr lang="en-GB"/>
          </a:p>
          <a:p>
            <a:r>
              <a:rPr lang="en-GB"/>
              <a:t>Arrhythmia / atrial fibrillation </a:t>
            </a:r>
          </a:p>
          <a:p>
            <a:endParaRPr lang="en-GB"/>
          </a:p>
          <a:p>
            <a:r>
              <a:rPr lang="en-GB"/>
              <a:t>Phloem loading </a:t>
            </a:r>
          </a:p>
        </p:txBody>
      </p:sp>
    </p:spTree>
    <p:extLst>
      <p:ext uri="{BB962C8B-B14F-4D97-AF65-F5344CB8AC3E}">
        <p14:creationId xmlns:p14="http://schemas.microsoft.com/office/powerpoint/2010/main" val="208490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47CC6B-A5D6-531C-3A96-B2EC7FE6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C19D7B-BDE2-8062-D3F3-A98888F6C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26251" r="36667" b="19999"/>
          <a:stretch/>
        </p:blipFill>
        <p:spPr>
          <a:xfrm>
            <a:off x="120868" y="590885"/>
            <a:ext cx="8271642" cy="4982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A9818-CBA6-CA9A-ABC4-6E51BF83223F}"/>
              </a:ext>
            </a:extLst>
          </p:cNvPr>
          <p:cNvSpPr txBox="1"/>
          <p:nvPr/>
        </p:nvSpPr>
        <p:spPr>
          <a:xfrm>
            <a:off x="7824951" y="1284745"/>
            <a:ext cx="35381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Corbel" panose="020B0503020204020204" pitchFamily="34" charset="0"/>
              </a:rPr>
              <a:t>4 – 2.2 = 1.8 diameter </a:t>
            </a:r>
          </a:p>
          <a:p>
            <a:endParaRPr lang="en-GB" sz="2800" b="1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r>
              <a:rPr lang="en-GB" sz="2800" b="1" dirty="0">
                <a:solidFill>
                  <a:srgbClr val="00B0F0"/>
                </a:solidFill>
                <a:latin typeface="Corbel" panose="020B0503020204020204" pitchFamily="34" charset="0"/>
              </a:rPr>
              <a:t>1.8 / 2 = 0.9 radius </a:t>
            </a:r>
          </a:p>
          <a:p>
            <a:endParaRPr lang="en-GB" sz="2800" b="1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r>
              <a:rPr lang="el-GR" sz="2800" b="1" dirty="0">
                <a:solidFill>
                  <a:srgbClr val="00B0F0"/>
                </a:solidFill>
                <a:latin typeface="Corbel" panose="020B0503020204020204" pitchFamily="34" charset="0"/>
              </a:rPr>
              <a:t>π</a:t>
            </a:r>
            <a:r>
              <a:rPr lang="en-GB" sz="2800" b="1" dirty="0">
                <a:solidFill>
                  <a:srgbClr val="00B0F0"/>
                </a:solidFill>
                <a:latin typeface="Corbel" panose="020B0503020204020204" pitchFamily="34" charset="0"/>
              </a:rPr>
              <a:t> x 0.9</a:t>
            </a:r>
            <a:r>
              <a:rPr lang="en-GB" sz="2800" b="1" baseline="30000" dirty="0">
                <a:solidFill>
                  <a:srgbClr val="00B0F0"/>
                </a:solidFill>
                <a:latin typeface="Corbel" panose="020B0503020204020204" pitchFamily="34" charset="0"/>
              </a:rPr>
              <a:t>2</a:t>
            </a:r>
            <a:r>
              <a:rPr lang="en-GB" sz="2800" b="1" dirty="0">
                <a:solidFill>
                  <a:srgbClr val="00B0F0"/>
                </a:solidFill>
                <a:latin typeface="Corbel" panose="020B0503020204020204" pitchFamily="34" charset="0"/>
              </a:rPr>
              <a:t> = 2.5434 nm</a:t>
            </a:r>
            <a:r>
              <a:rPr lang="en-GB" sz="2800" b="1" baseline="30000" dirty="0">
                <a:solidFill>
                  <a:srgbClr val="00B0F0"/>
                </a:solidFill>
                <a:latin typeface="Corbel" panose="020B0503020204020204" pitchFamily="34" charset="0"/>
              </a:rPr>
              <a:t>2</a:t>
            </a:r>
            <a:endParaRPr lang="en-GB" sz="2800" b="1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endParaRPr lang="en-GB" sz="2800" b="1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r>
              <a:rPr lang="en-GB" sz="2800" b="1" dirty="0">
                <a:solidFill>
                  <a:srgbClr val="00B0F0"/>
                </a:solidFill>
                <a:latin typeface="Corbel" panose="020B0503020204020204" pitchFamily="34" charset="0"/>
              </a:rPr>
              <a:t>1dp = 2.5 nm</a:t>
            </a:r>
            <a:r>
              <a:rPr lang="en-GB" sz="2800" b="1" baseline="30000" dirty="0">
                <a:solidFill>
                  <a:srgbClr val="00B0F0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97D6F-DE16-7ACD-8208-D26C89DD9C6C}"/>
              </a:ext>
            </a:extLst>
          </p:cNvPr>
          <p:cNvSpPr txBox="1"/>
          <p:nvPr/>
        </p:nvSpPr>
        <p:spPr>
          <a:xfrm>
            <a:off x="51475" y="-51718"/>
            <a:ext cx="4732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Corbel" panose="020B0503020204020204" pitchFamily="34" charset="0"/>
              </a:rPr>
              <a:t>Knowledge retrieval question</a:t>
            </a:r>
          </a:p>
        </p:txBody>
      </p:sp>
    </p:spTree>
    <p:extLst>
      <p:ext uri="{BB962C8B-B14F-4D97-AF65-F5344CB8AC3E}">
        <p14:creationId xmlns:p14="http://schemas.microsoft.com/office/powerpoint/2010/main" val="15313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9717-9EAD-2CB0-AB21-F72F3C4E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3" y="609600"/>
            <a:ext cx="7598569" cy="2133600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Students to guess location and use of place on the next 3 slides</a:t>
            </a:r>
          </a:p>
        </p:txBody>
      </p:sp>
    </p:spTree>
    <p:extLst>
      <p:ext uri="{BB962C8B-B14F-4D97-AF65-F5344CB8AC3E}">
        <p14:creationId xmlns:p14="http://schemas.microsoft.com/office/powerpoint/2010/main" val="310039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78A1-961E-2252-EAD5-55E5A380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D206B6-13CA-5F01-4EED-F3EFB6D1B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6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0AA266-408A-65BA-D8F2-47CD6C7C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5000" r="13334" b="16250"/>
          <a:stretch/>
        </p:blipFill>
        <p:spPr>
          <a:xfrm>
            <a:off x="-57807" y="5442"/>
            <a:ext cx="12365421" cy="68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ACEB419D-CACF-491D-B8CE-1BDFE20C7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06" y="4651375"/>
            <a:ext cx="334579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BDDE3D5B-7BDA-4DC4-A0AF-AF9CD0171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" y="57150"/>
            <a:ext cx="50186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>
            <a:extLst>
              <a:ext uri="{FF2B5EF4-FFF2-40B4-BE49-F238E27FC236}">
                <a16:creationId xmlns:a16="http://schemas.microsoft.com/office/drawing/2014/main" id="{9AEA1758-C040-4877-9993-5357D34EC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778"/>
          <a:stretch>
            <a:fillRect/>
          </a:stretch>
        </p:blipFill>
        <p:spPr bwMode="auto">
          <a:xfrm>
            <a:off x="-52552" y="4745038"/>
            <a:ext cx="614537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4B32932D-0506-4460-B3D9-DB3AAE119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34925"/>
            <a:ext cx="4435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3340EEAA-F6A7-4897-BEB2-4FD165CB8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2628901"/>
            <a:ext cx="367473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8250A5FF-C7EB-4584-988C-D6409C22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957" y="3125779"/>
            <a:ext cx="541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What’s so important about this place?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/>
              <a:t>What could be stored here?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Tags xmlns="b83ea8ec-d1ce-4b1c-906d-dc0b29db2502" xsi:nil="true"/>
    <p0200d0debe3499c8d7b4d3006013c0c xmlns="b83ea8ec-d1ce-4b1c-906d-dc0b29db2502">
      <Terms xmlns="http://schemas.microsoft.com/office/infopath/2007/PartnerControls"/>
    </p0200d0debe3499c8d7b4d3006013c0c>
    <Year xmlns="b83ea8ec-d1ce-4b1c-906d-dc0b29db2502" xsi:nil="true"/>
    <f948e339c5fc46c8b2750cbbc9e73e24 xmlns="b83ea8ec-d1ce-4b1c-906d-dc0b29db2502">
      <Terms xmlns="http://schemas.microsoft.com/office/infopath/2007/PartnerControls"/>
    </f948e339c5fc46c8b2750cbbc9e73e24>
    <i0165b589e0f485fa6237a9400464043 xmlns="b83ea8ec-d1ce-4b1c-906d-dc0b29db2502">
      <Terms xmlns="http://schemas.microsoft.com/office/infopath/2007/PartnerControls"/>
    </i0165b589e0f485fa6237a9400464043>
    <TaxCatchAll xmlns="b83ea8ec-d1ce-4b1c-906d-dc0b29db2502" xsi:nil="true"/>
    <KeyStage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ersonalIdentificationData xmlns="b83ea8ec-d1ce-4b1c-906d-dc0b29db2502" xsi:nil="true"/>
    <Lesson xmlns="b83ea8ec-d1ce-4b1c-906d-dc0b29db2502" xsi:nil="true"/>
    <CurriculumSubject xmlns="b83ea8ec-d1ce-4b1c-906d-dc0b29db2502">Biology</CurriculumSubject>
    <mcfa9f6af8bf42a58d866cdfd4e11fd3 xmlns="b83ea8ec-d1ce-4b1c-906d-dc0b29db2502">
      <Terms xmlns="http://schemas.microsoft.com/office/infopath/2007/PartnerControls"/>
    </mcfa9f6af8bf42a58d866cdfd4e11fd3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7F239CA-4671-49F6-94CD-233BB2D95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3AD42-109A-42E4-9414-11A6F9C0F0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90D44D-D279-43E4-BE65-8B9DE272318D}">
  <ds:schemaRefs>
    <ds:schemaRef ds:uri="39a9f016-2850-430d-a9d7-5d156f797ecb"/>
    <ds:schemaRef ds:uri="b83ea8ec-d1ce-4b1c-906d-dc0b29db2502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4916C56-D6C9-47FC-8B5D-232A07F0586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0</TotalTime>
  <Words>846</Words>
  <Application>Microsoft Office PowerPoint</Application>
  <PresentationFormat>Widescreen</PresentationFormat>
  <Paragraphs>172</Paragraphs>
  <Slides>29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Corbel</vt:lpstr>
      <vt:lpstr>Garamond</vt:lpstr>
      <vt:lpstr>gg sans</vt:lpstr>
      <vt:lpstr>Times New Roman</vt:lpstr>
      <vt:lpstr>Teamwork</vt:lpstr>
      <vt:lpstr>Celestial</vt:lpstr>
      <vt:lpstr>Write each list on stick notes and place in a line on board.   Student races to draw out the word to group.  First team to complete the list wins</vt:lpstr>
      <vt:lpstr>PowerPoint Presentation</vt:lpstr>
      <vt:lpstr>Relay Pictionary Race</vt:lpstr>
      <vt:lpstr>PowerPoint Presentation</vt:lpstr>
      <vt:lpstr>PowerPoint Presentation</vt:lpstr>
      <vt:lpstr>Students to guess location and use of place on the next 3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Conserving biodiversity into two categories </vt:lpstr>
      <vt:lpstr>In situ conservation</vt:lpstr>
      <vt:lpstr>PowerPoint Presentation</vt:lpstr>
      <vt:lpstr>In situ: marine conservation zones</vt:lpstr>
      <vt:lpstr>In situ: wildlife reserves </vt:lpstr>
      <vt:lpstr>Ex situ</vt:lpstr>
      <vt:lpstr>Ex situ 1: seed banks</vt:lpstr>
      <vt:lpstr>Ex situ 2: Botanic gardens</vt:lpstr>
      <vt:lpstr>Ex situ 3: Captive Breeding Programmes</vt:lpstr>
      <vt:lpstr>Ex situ 3: Captive Breeding Programmes</vt:lpstr>
      <vt:lpstr>Problems with captive breeding</vt:lpstr>
      <vt:lpstr>Problems with captive breeding</vt:lpstr>
      <vt:lpstr>Conservation agreements</vt:lpstr>
      <vt:lpstr>IF TIME</vt:lpstr>
      <vt:lpstr>Exam question in folder</vt:lpstr>
      <vt:lpstr>Only Connect</vt:lpstr>
      <vt:lpstr>Ex situ: Zoos and wildlife parks</vt:lpstr>
      <vt:lpstr>Ex situ: Zoos and wildlife parks</vt:lpstr>
    </vt:vector>
  </TitlesOfParts>
  <Company>Rickmansworth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Conserving species</dc:title>
  <dc:creator>Authorised User</dc:creator>
  <cp:lastModifiedBy>Chezka Mae Madrona</cp:lastModifiedBy>
  <cp:revision>2</cp:revision>
  <cp:lastPrinted>2014-01-06T16:28:22Z</cp:lastPrinted>
  <dcterms:created xsi:type="dcterms:W3CDTF">2010-01-18T14:51:02Z</dcterms:created>
  <dcterms:modified xsi:type="dcterms:W3CDTF">2025-07-23T08:38:13Z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f948e339c5fc46c8b2750cbbc9e73e24">
    <vt:lpwstr/>
  </property>
  <property fmtid="{D5CDD505-2E9C-101B-9397-08002B2CF9AE}" pid="4" name="Custom Tags">
    <vt:lpwstr/>
  </property>
  <property fmtid="{D5CDD505-2E9C-101B-9397-08002B2CF9AE}" pid="5" name="Curriculum Subject">
    <vt:lpwstr>Biology</vt:lpwstr>
  </property>
  <property fmtid="{D5CDD505-2E9C-101B-9397-08002B2CF9AE}" pid="6" name="i0165b589e0f485fa6237a9400464043">
    <vt:lpwstr/>
  </property>
  <property fmtid="{D5CDD505-2E9C-101B-9397-08002B2CF9AE}" pid="7" name="Key Stage">
    <vt:lpwstr/>
  </property>
  <property fmtid="{D5CDD505-2E9C-101B-9397-08002B2CF9AE}" pid="8" name="mcfa9f6af8bf42a58d866cdfd4e11fd3">
    <vt:lpwstr/>
  </property>
  <property fmtid="{D5CDD505-2E9C-101B-9397-08002B2CF9AE}" pid="9" name="Year">
    <vt:lpwstr/>
  </property>
  <property fmtid="{D5CDD505-2E9C-101B-9397-08002B2CF9AE}" pid="10" name="Lesson">
    <vt:lpwstr/>
  </property>
  <property fmtid="{D5CDD505-2E9C-101B-9397-08002B2CF9AE}" pid="11" name="c429491b856c4e30abe8407934465dee">
    <vt:lpwstr/>
  </property>
  <property fmtid="{D5CDD505-2E9C-101B-9397-08002B2CF9AE}" pid="12" name="p0200d0debe3499c8d7b4d3006013c0c">
    <vt:lpwstr/>
  </property>
  <property fmtid="{D5CDD505-2E9C-101B-9397-08002B2CF9AE}" pid="13" name="Personal Identification Data">
    <vt:lpwstr/>
  </property>
  <property fmtid="{D5CDD505-2E9C-101B-9397-08002B2CF9AE}" pid="14" name="TaxCatchAll">
    <vt:lpwstr/>
  </property>
  <property fmtid="{D5CDD505-2E9C-101B-9397-08002B2CF9AE}" pid="15" name="Week">
    <vt:lpwstr/>
  </property>
  <property fmtid="{D5CDD505-2E9C-101B-9397-08002B2CF9AE}" pid="16" name="Exam Board">
    <vt:lpwstr/>
  </property>
  <property fmtid="{D5CDD505-2E9C-101B-9397-08002B2CF9AE}" pid="17" name="Topic">
    <vt:lpwstr/>
  </property>
  <property fmtid="{D5CDD505-2E9C-101B-9397-08002B2CF9AE}" pid="18" name="Term">
    <vt:lpwstr/>
  </property>
  <property fmtid="{D5CDD505-2E9C-101B-9397-08002B2CF9AE}" pid="19" name="Staff Category">
    <vt:lpwstr/>
  </property>
  <property fmtid="{D5CDD505-2E9C-101B-9397-08002B2CF9AE}" pid="20" name="MediaServiceImageTags">
    <vt:lpwstr/>
  </property>
</Properties>
</file>