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2214" r:id="rId5"/>
    <p:sldId id="2256" r:id="rId6"/>
    <p:sldId id="2258" r:id="rId7"/>
    <p:sldId id="2213" r:id="rId8"/>
    <p:sldId id="256" r:id="rId9"/>
    <p:sldId id="259" r:id="rId10"/>
    <p:sldId id="2248" r:id="rId11"/>
    <p:sldId id="293" r:id="rId12"/>
    <p:sldId id="2257" r:id="rId13"/>
    <p:sldId id="265" r:id="rId14"/>
    <p:sldId id="2215" r:id="rId15"/>
    <p:sldId id="2239" r:id="rId16"/>
    <p:sldId id="2249" r:id="rId17"/>
    <p:sldId id="2219" r:id="rId18"/>
    <p:sldId id="258" r:id="rId19"/>
    <p:sldId id="2227" r:id="rId20"/>
    <p:sldId id="2253" r:id="rId21"/>
    <p:sldId id="2250" r:id="rId22"/>
    <p:sldId id="2226" r:id="rId23"/>
    <p:sldId id="2251" r:id="rId24"/>
    <p:sldId id="305" r:id="rId25"/>
    <p:sldId id="261" r:id="rId26"/>
    <p:sldId id="2259" r:id="rId27"/>
    <p:sldId id="2234" r:id="rId28"/>
    <p:sldId id="2220" r:id="rId29"/>
    <p:sldId id="2221" r:id="rId30"/>
    <p:sldId id="2222" r:id="rId31"/>
    <p:sldId id="2235" r:id="rId32"/>
    <p:sldId id="2236" r:id="rId33"/>
    <p:sldId id="2262" r:id="rId34"/>
    <p:sldId id="2261" r:id="rId35"/>
    <p:sldId id="2224" r:id="rId36"/>
    <p:sldId id="2225" r:id="rId37"/>
    <p:sldId id="2263" r:id="rId38"/>
    <p:sldId id="307" r:id="rId39"/>
    <p:sldId id="2246" r:id="rId40"/>
    <p:sldId id="2241" r:id="rId41"/>
    <p:sldId id="2242" r:id="rId42"/>
    <p:sldId id="2265" r:id="rId43"/>
    <p:sldId id="2264" r:id="rId44"/>
    <p:sldId id="2247" r:id="rId4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Brand" userId="62f57576-6100-4425-b5e6-c2d83bb4c7ce" providerId="ADAL" clId="{C196A911-6C23-4BCE-9D50-A96F804BCADA}"/>
    <pc:docChg chg="custSel modSld">
      <pc:chgData name="Hayley Brand" userId="62f57576-6100-4425-b5e6-c2d83bb4c7ce" providerId="ADAL" clId="{C196A911-6C23-4BCE-9D50-A96F804BCADA}" dt="2019-11-25T12:31:13.737" v="121"/>
      <pc:docMkLst>
        <pc:docMk/>
      </pc:docMkLst>
      <pc:sldChg chg="addSp delSp modSp">
        <pc:chgData name="Hayley Brand" userId="62f57576-6100-4425-b5e6-c2d83bb4c7ce" providerId="ADAL" clId="{C196A911-6C23-4BCE-9D50-A96F804BCADA}" dt="2019-11-25T11:56:35.028" v="11"/>
        <pc:sldMkLst>
          <pc:docMk/>
          <pc:sldMk cId="1039131781" sldId="258"/>
        </pc:sldMkLst>
      </pc:sldChg>
      <pc:sldChg chg="addSp modSp">
        <pc:chgData name="Hayley Brand" userId="62f57576-6100-4425-b5e6-c2d83bb4c7ce" providerId="ADAL" clId="{C196A911-6C23-4BCE-9D50-A96F804BCADA}" dt="2019-11-25T12:31:13.737" v="121"/>
        <pc:sldMkLst>
          <pc:docMk/>
          <pc:sldMk cId="4077382352" sldId="311"/>
        </pc:sldMkLst>
      </pc:sldChg>
    </pc:docChg>
  </pc:docChgLst>
  <pc:docChgLst>
    <pc:chgData name="Richard Ball" userId="S::richard.ball@sthelens.london::c2c6c2dd-6ddc-437e-8cdd-d7a74390accc" providerId="AD" clId="Web-{9B4E59CF-3BAA-DE80-A088-1916E39A628A}"/>
    <pc:docChg chg="modSld">
      <pc:chgData name="Richard Ball" userId="S::richard.ball@sthelens.london::c2c6c2dd-6ddc-437e-8cdd-d7a74390accc" providerId="AD" clId="Web-{9B4E59CF-3BAA-DE80-A088-1916E39A628A}" dt="2022-11-24T07:56:51.276" v="0"/>
      <pc:docMkLst>
        <pc:docMk/>
      </pc:docMkLst>
      <pc:sldChg chg="delSp">
        <pc:chgData name="Richard Ball" userId="S::richard.ball@sthelens.london::c2c6c2dd-6ddc-437e-8cdd-d7a74390accc" providerId="AD" clId="Web-{9B4E59CF-3BAA-DE80-A088-1916E39A628A}" dt="2022-11-24T07:56:51.276" v="0"/>
        <pc:sldMkLst>
          <pc:docMk/>
          <pc:sldMk cId="660506927" sldId="2215"/>
        </pc:sldMkLst>
      </pc:sldChg>
    </pc:docChg>
  </pc:docChgLst>
  <pc:docChgLst>
    <pc:chgData name="Richard Ball" userId="S::richard.ball@sthelens.london::c2c6c2dd-6ddc-437e-8cdd-d7a74390accc" providerId="AD" clId="Web-{D408C875-8F58-AFC7-C405-4B1FF02E4DC7}"/>
    <pc:docChg chg="modSld">
      <pc:chgData name="Richard Ball" userId="S::richard.ball@sthelens.london::c2c6c2dd-6ddc-437e-8cdd-d7a74390accc" providerId="AD" clId="Web-{D408C875-8F58-AFC7-C405-4B1FF02E4DC7}" dt="2021-11-19T12:47:59.557" v="3" actId="20577"/>
      <pc:docMkLst>
        <pc:docMk/>
      </pc:docMkLst>
      <pc:sldChg chg="modSp">
        <pc:chgData name="Richard Ball" userId="S::richard.ball@sthelens.london::c2c6c2dd-6ddc-437e-8cdd-d7a74390accc" providerId="AD" clId="Web-{D408C875-8F58-AFC7-C405-4B1FF02E4DC7}" dt="2021-11-19T12:47:59.557" v="3" actId="20577"/>
        <pc:sldMkLst>
          <pc:docMk/>
          <pc:sldMk cId="3259342842" sldId="2214"/>
        </pc:sldMkLst>
      </pc:sldChg>
    </pc:docChg>
  </pc:docChgLst>
  <pc:docChgLst>
    <pc:chgData name="Hayley Brand" userId="S::hayley.brand@sthelens.london::62f57576-6100-4425-b5e6-c2d83bb4c7ce" providerId="AD" clId="Web-{AFEADF83-C2F0-42F6-A2A9-3A6F8130E1A8}"/>
    <pc:docChg chg="modSld">
      <pc:chgData name="Hayley Brand" userId="S::hayley.brand@sthelens.london::62f57576-6100-4425-b5e6-c2d83bb4c7ce" providerId="AD" clId="Web-{AFEADF83-C2F0-42F6-A2A9-3A6F8130E1A8}" dt="2019-11-25T09:36:05.819" v="5" actId="20577"/>
      <pc:docMkLst>
        <pc:docMk/>
      </pc:docMkLst>
      <pc:sldChg chg="modSp">
        <pc:chgData name="Hayley Brand" userId="S::hayley.brand@sthelens.london::62f57576-6100-4425-b5e6-c2d83bb4c7ce" providerId="AD" clId="Web-{AFEADF83-C2F0-42F6-A2A9-3A6F8130E1A8}" dt="2019-11-25T09:36:01.304" v="3" actId="20577"/>
        <pc:sldMkLst>
          <pc:docMk/>
          <pc:sldMk cId="0" sldId="283"/>
        </pc:sldMkLst>
      </pc:sldChg>
    </pc:docChg>
  </pc:docChgLst>
  <pc:docChgLst>
    <pc:chgData name="Hayley Brand" userId="62f57576-6100-4425-b5e6-c2d83bb4c7ce" providerId="ADAL" clId="{8742AB90-D8C1-46C3-A9DB-6843887A3316}"/>
    <pc:docChg chg="modSld">
      <pc:chgData name="Hayley Brand" userId="62f57576-6100-4425-b5e6-c2d83bb4c7ce" providerId="ADAL" clId="{8742AB90-D8C1-46C3-A9DB-6843887A3316}" dt="2020-10-22T09:50:40.327" v="4" actId="2085"/>
      <pc:docMkLst>
        <pc:docMk/>
      </pc:docMkLst>
      <pc:sldChg chg="addSp modSp">
        <pc:chgData name="Hayley Brand" userId="62f57576-6100-4425-b5e6-c2d83bb4c7ce" providerId="ADAL" clId="{8742AB90-D8C1-46C3-A9DB-6843887A3316}" dt="2020-10-22T09:50:40.327" v="4" actId="2085"/>
        <pc:sldMkLst>
          <pc:docMk/>
          <pc:sldMk cId="4077382352" sldId="311"/>
        </pc:sldMkLst>
      </pc:sldChg>
    </pc:docChg>
  </pc:docChgLst>
  <pc:docChgLst>
    <pc:chgData name="Hayley Brand" userId="62f57576-6100-4425-b5e6-c2d83bb4c7ce" providerId="ADAL" clId="{B6CDAD10-C318-4BF1-85A3-95568EC2B2B5}"/>
    <pc:docChg chg="undo custSel mod addSld delSld modSld sldOrd">
      <pc:chgData name="Hayley Brand" userId="62f57576-6100-4425-b5e6-c2d83bb4c7ce" providerId="ADAL" clId="{B6CDAD10-C318-4BF1-85A3-95568EC2B2B5}" dt="2019-11-19T10:08:16.911" v="257" actId="26606"/>
      <pc:docMkLst>
        <pc:docMk/>
      </pc:docMkLst>
      <pc:sldChg chg="modSp">
        <pc:chgData name="Hayley Brand" userId="62f57576-6100-4425-b5e6-c2d83bb4c7ce" providerId="ADAL" clId="{B6CDAD10-C318-4BF1-85A3-95568EC2B2B5}" dt="2019-11-19T10:03:07.268" v="217" actId="20577"/>
        <pc:sldMkLst>
          <pc:docMk/>
          <pc:sldMk cId="3675391462" sldId="259"/>
        </pc:sldMkLst>
      </pc:sldChg>
      <pc:sldChg chg="modSp add">
        <pc:chgData name="Hayley Brand" userId="62f57576-6100-4425-b5e6-c2d83bb4c7ce" providerId="ADAL" clId="{B6CDAD10-C318-4BF1-85A3-95568EC2B2B5}" dt="2019-11-19T09:55:18.308" v="40" actId="1036"/>
        <pc:sldMkLst>
          <pc:docMk/>
          <pc:sldMk cId="0" sldId="261"/>
        </pc:sldMkLst>
      </pc:sldChg>
      <pc:sldChg chg="addSp modSp add del modAnim">
        <pc:chgData name="Hayley Brand" userId="62f57576-6100-4425-b5e6-c2d83bb4c7ce" providerId="ADAL" clId="{B6CDAD10-C318-4BF1-85A3-95568EC2B2B5}" dt="2019-11-19T09:59:51.227" v="129" actId="2696"/>
        <pc:sldMkLst>
          <pc:docMk/>
          <pc:sldMk cId="0" sldId="270"/>
        </pc:sldMkLst>
      </pc:sldChg>
      <pc:sldChg chg="ord">
        <pc:chgData name="Hayley Brand" userId="62f57576-6100-4425-b5e6-c2d83bb4c7ce" providerId="ADAL" clId="{B6CDAD10-C318-4BF1-85A3-95568EC2B2B5}" dt="2019-11-19T10:00:04.069" v="130"/>
        <pc:sldMkLst>
          <pc:docMk/>
          <pc:sldMk cId="0" sldId="283"/>
        </pc:sldMkLst>
      </pc:sldChg>
      <pc:sldChg chg="delSp modSp add del">
        <pc:chgData name="Hayley Brand" userId="62f57576-6100-4425-b5e6-c2d83bb4c7ce" providerId="ADAL" clId="{B6CDAD10-C318-4BF1-85A3-95568EC2B2B5}" dt="2019-11-19T09:57:18.795" v="128" actId="2696"/>
        <pc:sldMkLst>
          <pc:docMk/>
          <pc:sldMk cId="0" sldId="284"/>
        </pc:sldMkLst>
      </pc:sldChg>
      <pc:sldChg chg="modSp add">
        <pc:chgData name="Hayley Brand" userId="62f57576-6100-4425-b5e6-c2d83bb4c7ce" providerId="ADAL" clId="{B6CDAD10-C318-4BF1-85A3-95568EC2B2B5}" dt="2019-11-19T09:55:29.046" v="92" actId="1036"/>
        <pc:sldMkLst>
          <pc:docMk/>
          <pc:sldMk cId="0" sldId="285"/>
        </pc:sldMkLst>
      </pc:sldChg>
      <pc:sldChg chg="modSp add">
        <pc:chgData name="Hayley Brand" userId="62f57576-6100-4425-b5e6-c2d83bb4c7ce" providerId="ADAL" clId="{B6CDAD10-C318-4BF1-85A3-95568EC2B2B5}" dt="2019-11-19T09:54:57.480" v="4" actId="1076"/>
        <pc:sldMkLst>
          <pc:docMk/>
          <pc:sldMk cId="0" sldId="305"/>
        </pc:sldMkLst>
      </pc:sldChg>
      <pc:sldChg chg="delSp modSp add">
        <pc:chgData name="Hayley Brand" userId="62f57576-6100-4425-b5e6-c2d83bb4c7ce" providerId="ADAL" clId="{B6CDAD10-C318-4BF1-85A3-95568EC2B2B5}" dt="2019-11-19T09:55:03.945" v="6" actId="478"/>
        <pc:sldMkLst>
          <pc:docMk/>
          <pc:sldMk cId="0" sldId="306"/>
        </pc:sldMkLst>
      </pc:sldChg>
      <pc:sldChg chg="modSp add">
        <pc:chgData name="Hayley Brand" userId="62f57576-6100-4425-b5e6-c2d83bb4c7ce" providerId="ADAL" clId="{B6CDAD10-C318-4BF1-85A3-95568EC2B2B5}" dt="2019-11-19T09:55:55.492" v="120" actId="1076"/>
        <pc:sldMkLst>
          <pc:docMk/>
          <pc:sldMk cId="0" sldId="307"/>
        </pc:sldMkLst>
      </pc:sldChg>
      <pc:sldChg chg="addSp delSp modSp add">
        <pc:chgData name="Hayley Brand" userId="62f57576-6100-4425-b5e6-c2d83bb4c7ce" providerId="ADAL" clId="{B6CDAD10-C318-4BF1-85A3-95568EC2B2B5}" dt="2019-11-19T10:00:58.882" v="157" actId="1076"/>
        <pc:sldMkLst>
          <pc:docMk/>
          <pc:sldMk cId="1604490741" sldId="308"/>
        </pc:sldMkLst>
      </pc:sldChg>
      <pc:sldChg chg="addSp delSp modSp add">
        <pc:chgData name="Hayley Brand" userId="62f57576-6100-4425-b5e6-c2d83bb4c7ce" providerId="ADAL" clId="{B6CDAD10-C318-4BF1-85A3-95568EC2B2B5}" dt="2019-11-19T10:02:23.530" v="197" actId="208"/>
        <pc:sldMkLst>
          <pc:docMk/>
          <pc:sldMk cId="3875439584" sldId="309"/>
        </pc:sldMkLst>
      </pc:sldChg>
      <pc:sldChg chg="add">
        <pc:chgData name="Hayley Brand" userId="62f57576-6100-4425-b5e6-c2d83bb4c7ce" providerId="ADAL" clId="{B6CDAD10-C318-4BF1-85A3-95568EC2B2B5}" dt="2019-11-19T10:03:13.936" v="218"/>
        <pc:sldMkLst>
          <pc:docMk/>
          <pc:sldMk cId="2676776796" sldId="310"/>
        </pc:sldMkLst>
      </pc:sldChg>
      <pc:sldChg chg="addSp delSp modSp add mod setBg">
        <pc:chgData name="Hayley Brand" userId="62f57576-6100-4425-b5e6-c2d83bb4c7ce" providerId="ADAL" clId="{B6CDAD10-C318-4BF1-85A3-95568EC2B2B5}" dt="2019-11-19T10:08:16.911" v="257" actId="26606"/>
        <pc:sldMkLst>
          <pc:docMk/>
          <pc:sldMk cId="4077382352" sldId="311"/>
        </pc:sldMkLst>
      </pc:sldChg>
    </pc:docChg>
  </pc:docChgLst>
  <pc:docChgLst>
    <pc:chgData name="Richard Ball" userId="S::richard.ball@sthelens.london::c2c6c2dd-6ddc-437e-8cdd-d7a74390accc" providerId="AD" clId="Web-{E605CC78-6DF8-D975-7279-776E09717817}"/>
    <pc:docChg chg="modSld">
      <pc:chgData name="Richard Ball" userId="S::richard.ball@sthelens.london::c2c6c2dd-6ddc-437e-8cdd-d7a74390accc" providerId="AD" clId="Web-{E605CC78-6DF8-D975-7279-776E09717817}" dt="2021-11-19T07:49:49.015" v="9" actId="20577"/>
      <pc:docMkLst>
        <pc:docMk/>
      </pc:docMkLst>
      <pc:sldChg chg="modSp">
        <pc:chgData name="Richard Ball" userId="S::richard.ball@sthelens.london::c2c6c2dd-6ddc-437e-8cdd-d7a74390accc" providerId="AD" clId="Web-{E605CC78-6DF8-D975-7279-776E09717817}" dt="2021-11-19T07:49:49.015" v="9" actId="20577"/>
        <pc:sldMkLst>
          <pc:docMk/>
          <pc:sldMk cId="3543835047" sldId="2213"/>
        </pc:sldMkLst>
      </pc:sldChg>
    </pc:docChg>
  </pc:docChgLst>
  <pc:docChgLst>
    <pc:chgData name="Richard Ball" userId="c2c6c2dd-6ddc-437e-8cdd-d7a74390accc" providerId="ADAL" clId="{B9A9D5E3-DD27-4B2D-B658-579591CCC664}"/>
    <pc:docChg chg="undo custSel addSld delSld modSld sldOrd">
      <pc:chgData name="Richard Ball" userId="c2c6c2dd-6ddc-437e-8cdd-d7a74390accc" providerId="ADAL" clId="{B9A9D5E3-DD27-4B2D-B658-579591CCC664}" dt="2021-11-29T12:13:50.416" v="5988"/>
      <pc:docMkLst>
        <pc:docMk/>
      </pc:docMkLst>
      <pc:sldChg chg="addSp modSp mod ord">
        <pc:chgData name="Richard Ball" userId="c2c6c2dd-6ddc-437e-8cdd-d7a74390accc" providerId="ADAL" clId="{B9A9D5E3-DD27-4B2D-B658-579591CCC664}" dt="2021-11-19T09:12:28.395" v="1470" actId="14100"/>
        <pc:sldMkLst>
          <pc:docMk/>
          <pc:sldMk cId="1039131781" sldId="258"/>
        </pc:sldMkLst>
      </pc:sldChg>
      <pc:sldChg chg="addSp delSp modSp mod ord delAnim modAnim">
        <pc:chgData name="Richard Ball" userId="c2c6c2dd-6ddc-437e-8cdd-d7a74390accc" providerId="ADAL" clId="{B9A9D5E3-DD27-4B2D-B658-579591CCC664}" dt="2021-11-26T11:33:23.654" v="5427" actId="478"/>
        <pc:sldMkLst>
          <pc:docMk/>
          <pc:sldMk cId="0" sldId="261"/>
        </pc:sldMkLst>
      </pc:sldChg>
      <pc:sldChg chg="modSp mod">
        <pc:chgData name="Richard Ball" userId="c2c6c2dd-6ddc-437e-8cdd-d7a74390accc" providerId="ADAL" clId="{B9A9D5E3-DD27-4B2D-B658-579591CCC664}" dt="2021-11-24T12:37:12.808" v="5046" actId="403"/>
        <pc:sldMkLst>
          <pc:docMk/>
          <pc:sldMk cId="0" sldId="264"/>
        </pc:sldMkLst>
      </pc:sldChg>
      <pc:sldChg chg="delSp modSp mod ord">
        <pc:chgData name="Richard Ball" userId="c2c6c2dd-6ddc-437e-8cdd-d7a74390accc" providerId="ADAL" clId="{B9A9D5E3-DD27-4B2D-B658-579591CCC664}" dt="2021-11-26T10:15:28.590" v="5218" actId="478"/>
        <pc:sldMkLst>
          <pc:docMk/>
          <pc:sldMk cId="0" sldId="265"/>
        </pc:sldMkLst>
      </pc:sldChg>
      <pc:sldChg chg="del">
        <pc:chgData name="Richard Ball" userId="c2c6c2dd-6ddc-437e-8cdd-d7a74390accc" providerId="ADAL" clId="{B9A9D5E3-DD27-4B2D-B658-579591CCC664}" dt="2021-11-24T12:36:57.528" v="5034" actId="47"/>
        <pc:sldMkLst>
          <pc:docMk/>
          <pc:sldMk cId="3619520593" sldId="267"/>
        </pc:sldMkLst>
      </pc:sldChg>
      <pc:sldChg chg="del">
        <pc:chgData name="Richard Ball" userId="c2c6c2dd-6ddc-437e-8cdd-d7a74390accc" providerId="ADAL" clId="{B9A9D5E3-DD27-4B2D-B658-579591CCC664}" dt="2021-11-24T12:36:58.497" v="5035" actId="47"/>
        <pc:sldMkLst>
          <pc:docMk/>
          <pc:sldMk cId="3124565177" sldId="268"/>
        </pc:sldMkLst>
      </pc:sldChg>
      <pc:sldChg chg="modSp del mod ord">
        <pc:chgData name="Richard Ball" userId="c2c6c2dd-6ddc-437e-8cdd-d7a74390accc" providerId="ADAL" clId="{B9A9D5E3-DD27-4B2D-B658-579591CCC664}" dt="2021-11-24T13:23:04.664" v="5101" actId="47"/>
        <pc:sldMkLst>
          <pc:docMk/>
          <pc:sldMk cId="0" sldId="269"/>
        </pc:sldMkLst>
      </pc:sldChg>
      <pc:sldChg chg="addSp delSp modSp mod ord modAnim">
        <pc:chgData name="Richard Ball" userId="c2c6c2dd-6ddc-437e-8cdd-d7a74390accc" providerId="ADAL" clId="{B9A9D5E3-DD27-4B2D-B658-579591CCC664}" dt="2021-11-26T11:33:05.436" v="5422" actId="1076"/>
        <pc:sldMkLst>
          <pc:docMk/>
          <pc:sldMk cId="0" sldId="283"/>
        </pc:sldMkLst>
      </pc:sldChg>
      <pc:sldChg chg="del">
        <pc:chgData name="Richard Ball" userId="c2c6c2dd-6ddc-437e-8cdd-d7a74390accc" providerId="ADAL" clId="{B9A9D5E3-DD27-4B2D-B658-579591CCC664}" dt="2021-11-23T09:29:41.612" v="2116" actId="47"/>
        <pc:sldMkLst>
          <pc:docMk/>
          <pc:sldMk cId="0" sldId="285"/>
        </pc:sldMkLst>
      </pc:sldChg>
      <pc:sldChg chg="addSp delSp modSp mod">
        <pc:chgData name="Richard Ball" userId="c2c6c2dd-6ddc-437e-8cdd-d7a74390accc" providerId="ADAL" clId="{B9A9D5E3-DD27-4B2D-B658-579591CCC664}" dt="2021-11-24T11:09:42.875" v="3488" actId="732"/>
        <pc:sldMkLst>
          <pc:docMk/>
          <pc:sldMk cId="0" sldId="305"/>
        </pc:sldMkLst>
      </pc:sldChg>
      <pc:sldChg chg="delSp modSp del mod">
        <pc:chgData name="Richard Ball" userId="c2c6c2dd-6ddc-437e-8cdd-d7a74390accc" providerId="ADAL" clId="{B9A9D5E3-DD27-4B2D-B658-579591CCC664}" dt="2021-11-23T09:58:10.336" v="2375" actId="47"/>
        <pc:sldMkLst>
          <pc:docMk/>
          <pc:sldMk cId="0" sldId="306"/>
        </pc:sldMkLst>
      </pc:sldChg>
      <pc:sldChg chg="addSp delSp modSp mod ord modAnim">
        <pc:chgData name="Richard Ball" userId="c2c6c2dd-6ddc-437e-8cdd-d7a74390accc" providerId="ADAL" clId="{B9A9D5E3-DD27-4B2D-B658-579591CCC664}" dt="2021-11-29T11:17:33.874" v="5461"/>
        <pc:sldMkLst>
          <pc:docMk/>
          <pc:sldMk cId="0" sldId="307"/>
        </pc:sldMkLst>
      </pc:sldChg>
      <pc:sldChg chg="modSp mod ord">
        <pc:chgData name="Richard Ball" userId="c2c6c2dd-6ddc-437e-8cdd-d7a74390accc" providerId="ADAL" clId="{B9A9D5E3-DD27-4B2D-B658-579591CCC664}" dt="2021-11-24T11:22:25.922" v="3791"/>
        <pc:sldMkLst>
          <pc:docMk/>
          <pc:sldMk cId="1604490741" sldId="308"/>
        </pc:sldMkLst>
      </pc:sldChg>
      <pc:sldChg chg="modSp del mod">
        <pc:chgData name="Richard Ball" userId="c2c6c2dd-6ddc-437e-8cdd-d7a74390accc" providerId="ADAL" clId="{B9A9D5E3-DD27-4B2D-B658-579591CCC664}" dt="2021-11-29T11:24:41.975" v="5733" actId="47"/>
        <pc:sldMkLst>
          <pc:docMk/>
          <pc:sldMk cId="3875439584" sldId="309"/>
        </pc:sldMkLst>
      </pc:sldChg>
      <pc:sldChg chg="del">
        <pc:chgData name="Richard Ball" userId="c2c6c2dd-6ddc-437e-8cdd-d7a74390accc" providerId="ADAL" clId="{B9A9D5E3-DD27-4B2D-B658-579591CCC664}" dt="2021-11-24T12:24:24.403" v="4666" actId="47"/>
        <pc:sldMkLst>
          <pc:docMk/>
          <pc:sldMk cId="2676776796" sldId="310"/>
        </pc:sldMkLst>
      </pc:sldChg>
      <pc:sldChg chg="addSp delSp del mod">
        <pc:chgData name="Richard Ball" userId="c2c6c2dd-6ddc-437e-8cdd-d7a74390accc" providerId="ADAL" clId="{B9A9D5E3-DD27-4B2D-B658-579591CCC664}" dt="2021-11-24T12:24:11.040" v="4665" actId="47"/>
        <pc:sldMkLst>
          <pc:docMk/>
          <pc:sldMk cId="4077382352" sldId="311"/>
        </pc:sldMkLst>
      </pc:sldChg>
      <pc:sldChg chg="addSp delSp modSp mod delAnim modAnim">
        <pc:chgData name="Richard Ball" userId="c2c6c2dd-6ddc-437e-8cdd-d7a74390accc" providerId="ADAL" clId="{B9A9D5E3-DD27-4B2D-B658-579591CCC664}" dt="2021-11-24T12:36:31.620" v="5033"/>
        <pc:sldMkLst>
          <pc:docMk/>
          <pc:sldMk cId="3543835047" sldId="2213"/>
        </pc:sldMkLst>
      </pc:sldChg>
      <pc:sldChg chg="modSp new mod ord">
        <pc:chgData name="Richard Ball" userId="c2c6c2dd-6ddc-437e-8cdd-d7a74390accc" providerId="ADAL" clId="{B9A9D5E3-DD27-4B2D-B658-579591CCC664}" dt="2021-11-18T11:08:07.131" v="98" actId="20577"/>
        <pc:sldMkLst>
          <pc:docMk/>
          <pc:sldMk cId="3259342842" sldId="2214"/>
        </pc:sldMkLst>
      </pc:sldChg>
      <pc:sldChg chg="addSp delSp modSp new mod modAnim">
        <pc:chgData name="Richard Ball" userId="c2c6c2dd-6ddc-437e-8cdd-d7a74390accc" providerId="ADAL" clId="{B9A9D5E3-DD27-4B2D-B658-579591CCC664}" dt="2021-11-26T11:01:02.259" v="5362"/>
        <pc:sldMkLst>
          <pc:docMk/>
          <pc:sldMk cId="660506927" sldId="2215"/>
        </pc:sldMkLst>
      </pc:sldChg>
      <pc:sldChg chg="addSp delSp modSp new del mod">
        <pc:chgData name="Richard Ball" userId="c2c6c2dd-6ddc-437e-8cdd-d7a74390accc" providerId="ADAL" clId="{B9A9D5E3-DD27-4B2D-B658-579591CCC664}" dt="2021-11-19T08:03:36.306" v="110" actId="47"/>
        <pc:sldMkLst>
          <pc:docMk/>
          <pc:sldMk cId="2065635222" sldId="2215"/>
        </pc:sldMkLst>
      </pc:sldChg>
      <pc:sldChg chg="addSp delSp modSp new del mod modAnim">
        <pc:chgData name="Richard Ball" userId="c2c6c2dd-6ddc-437e-8cdd-d7a74390accc" providerId="ADAL" clId="{B9A9D5E3-DD27-4B2D-B658-579591CCC664}" dt="2021-11-24T13:24:15.186" v="5160" actId="47"/>
        <pc:sldMkLst>
          <pc:docMk/>
          <pc:sldMk cId="2281628813" sldId="2216"/>
        </pc:sldMkLst>
      </pc:sldChg>
      <pc:sldChg chg="modSp add del mod">
        <pc:chgData name="Richard Ball" userId="c2c6c2dd-6ddc-437e-8cdd-d7a74390accc" providerId="ADAL" clId="{B9A9D5E3-DD27-4B2D-B658-579591CCC664}" dt="2021-11-19T09:18:06.159" v="1672" actId="47"/>
        <pc:sldMkLst>
          <pc:docMk/>
          <pc:sldMk cId="1655628568" sldId="2217"/>
        </pc:sldMkLst>
      </pc:sldChg>
      <pc:sldChg chg="modSp add del mod">
        <pc:chgData name="Richard Ball" userId="c2c6c2dd-6ddc-437e-8cdd-d7a74390accc" providerId="ADAL" clId="{B9A9D5E3-DD27-4B2D-B658-579591CCC664}" dt="2021-11-19T09:18:06.894" v="1673" actId="47"/>
        <pc:sldMkLst>
          <pc:docMk/>
          <pc:sldMk cId="3848817764" sldId="2218"/>
        </pc:sldMkLst>
      </pc:sldChg>
      <pc:sldChg chg="addSp delSp modSp new mod modAnim">
        <pc:chgData name="Richard Ball" userId="c2c6c2dd-6ddc-437e-8cdd-d7a74390accc" providerId="ADAL" clId="{B9A9D5E3-DD27-4B2D-B658-579591CCC664}" dt="2021-11-19T09:35:19.086" v="1958"/>
        <pc:sldMkLst>
          <pc:docMk/>
          <pc:sldMk cId="3805862285" sldId="2219"/>
        </pc:sldMkLst>
      </pc:sldChg>
      <pc:sldChg chg="addSp delSp modSp add mod ord modAnim">
        <pc:chgData name="Richard Ball" userId="c2c6c2dd-6ddc-437e-8cdd-d7a74390accc" providerId="ADAL" clId="{B9A9D5E3-DD27-4B2D-B658-579591CCC664}" dt="2021-11-26T11:33:43.956" v="5430" actId="478"/>
        <pc:sldMkLst>
          <pc:docMk/>
          <pc:sldMk cId="44824748" sldId="2220"/>
        </pc:sldMkLst>
      </pc:sldChg>
      <pc:sldChg chg="addSp delSp modSp add mod modAnim">
        <pc:chgData name="Richard Ball" userId="c2c6c2dd-6ddc-437e-8cdd-d7a74390accc" providerId="ADAL" clId="{B9A9D5E3-DD27-4B2D-B658-579591CCC664}" dt="2021-11-24T12:10:00.068" v="4421" actId="1076"/>
        <pc:sldMkLst>
          <pc:docMk/>
          <pc:sldMk cId="303851608" sldId="2221"/>
        </pc:sldMkLst>
      </pc:sldChg>
      <pc:sldChg chg="addSp delSp modSp add mod">
        <pc:chgData name="Richard Ball" userId="c2c6c2dd-6ddc-437e-8cdd-d7a74390accc" providerId="ADAL" clId="{B9A9D5E3-DD27-4B2D-B658-579591CCC664}" dt="2021-11-24T12:12:11.958" v="4471" actId="1076"/>
        <pc:sldMkLst>
          <pc:docMk/>
          <pc:sldMk cId="1500653613" sldId="2222"/>
        </pc:sldMkLst>
      </pc:sldChg>
      <pc:sldChg chg="addSp modSp add del mod modAnim">
        <pc:chgData name="Richard Ball" userId="c2c6c2dd-6ddc-437e-8cdd-d7a74390accc" providerId="ADAL" clId="{B9A9D5E3-DD27-4B2D-B658-579591CCC664}" dt="2021-11-24T13:25:42.861" v="5169" actId="47"/>
        <pc:sldMkLst>
          <pc:docMk/>
          <pc:sldMk cId="840117985" sldId="2223"/>
        </pc:sldMkLst>
      </pc:sldChg>
      <pc:sldChg chg="addSp delSp modSp new mod ord modAnim">
        <pc:chgData name="Richard Ball" userId="c2c6c2dd-6ddc-437e-8cdd-d7a74390accc" providerId="ADAL" clId="{B9A9D5E3-DD27-4B2D-B658-579591CCC664}" dt="2021-11-29T11:59:58.684" v="5987" actId="20577"/>
        <pc:sldMkLst>
          <pc:docMk/>
          <pc:sldMk cId="908660244" sldId="2224"/>
        </pc:sldMkLst>
      </pc:sldChg>
      <pc:sldChg chg="new del">
        <pc:chgData name="Richard Ball" userId="c2c6c2dd-6ddc-437e-8cdd-d7a74390accc" providerId="ADAL" clId="{B9A9D5E3-DD27-4B2D-B658-579591CCC664}" dt="2021-11-19T09:44:18.804" v="2049" actId="47"/>
        <pc:sldMkLst>
          <pc:docMk/>
          <pc:sldMk cId="873762026" sldId="2225"/>
        </pc:sldMkLst>
      </pc:sldChg>
      <pc:sldChg chg="addSp delSp modSp new mod ord modAnim">
        <pc:chgData name="Richard Ball" userId="c2c6c2dd-6ddc-437e-8cdd-d7a74390accc" providerId="ADAL" clId="{B9A9D5E3-DD27-4B2D-B658-579591CCC664}" dt="2021-11-29T11:17:31.181" v="5459"/>
        <pc:sldMkLst>
          <pc:docMk/>
          <pc:sldMk cId="974956280" sldId="2225"/>
        </pc:sldMkLst>
      </pc:sldChg>
      <pc:sldChg chg="addSp delSp modSp new mod ord">
        <pc:chgData name="Richard Ball" userId="c2c6c2dd-6ddc-437e-8cdd-d7a74390accc" providerId="ADAL" clId="{B9A9D5E3-DD27-4B2D-B658-579591CCC664}" dt="2021-11-26T10:14:17.048" v="5216" actId="113"/>
        <pc:sldMkLst>
          <pc:docMk/>
          <pc:sldMk cId="1364435381" sldId="2226"/>
        </pc:sldMkLst>
      </pc:sldChg>
      <pc:sldChg chg="modSp new mod modAnim">
        <pc:chgData name="Richard Ball" userId="c2c6c2dd-6ddc-437e-8cdd-d7a74390accc" providerId="ADAL" clId="{B9A9D5E3-DD27-4B2D-B658-579591CCC664}" dt="2021-11-26T10:14:24.320" v="5217" actId="1076"/>
        <pc:sldMkLst>
          <pc:docMk/>
          <pc:sldMk cId="3504568136" sldId="2227"/>
        </pc:sldMkLst>
      </pc:sldChg>
      <pc:sldChg chg="addSp delSp modSp mod addAnim delAnim modAnim">
        <pc:chgData name="Richard Ball" userId="c2c6c2dd-6ddc-437e-8cdd-d7a74390accc" providerId="ADAL" clId="{B9A9D5E3-DD27-4B2D-B658-579591CCC664}" dt="2021-11-26T11:33:32.716" v="5428" actId="478"/>
        <pc:sldMkLst>
          <pc:docMk/>
          <pc:sldMk cId="984697964" sldId="2228"/>
        </pc:sldMkLst>
      </pc:sldChg>
      <pc:sldChg chg="modSp new del mod">
        <pc:chgData name="Richard Ball" userId="c2c6c2dd-6ddc-437e-8cdd-d7a74390accc" providerId="ADAL" clId="{B9A9D5E3-DD27-4B2D-B658-579591CCC664}" dt="2021-11-24T12:22:43.417" v="4641" actId="47"/>
        <pc:sldMkLst>
          <pc:docMk/>
          <pc:sldMk cId="4008241679" sldId="2229"/>
        </pc:sldMkLst>
      </pc:sldChg>
      <pc:sldChg chg="delSp modSp add del mod delAnim modAnim">
        <pc:chgData name="Richard Ball" userId="c2c6c2dd-6ddc-437e-8cdd-d7a74390accc" providerId="ADAL" clId="{B9A9D5E3-DD27-4B2D-B658-579591CCC664}" dt="2021-11-24T13:26:00.646" v="5172" actId="47"/>
        <pc:sldMkLst>
          <pc:docMk/>
          <pc:sldMk cId="2025430813" sldId="2230"/>
        </pc:sldMkLst>
      </pc:sldChg>
      <pc:sldChg chg="delSp add mod ord delAnim">
        <pc:chgData name="Richard Ball" userId="c2c6c2dd-6ddc-437e-8cdd-d7a74390accc" providerId="ADAL" clId="{B9A9D5E3-DD27-4B2D-B658-579591CCC664}" dt="2021-11-24T13:22:17.747" v="5098"/>
        <pc:sldMkLst>
          <pc:docMk/>
          <pc:sldMk cId="787300678" sldId="2231"/>
        </pc:sldMkLst>
      </pc:sldChg>
      <pc:sldChg chg="delSp add del mod ord delAnim">
        <pc:chgData name="Richard Ball" userId="c2c6c2dd-6ddc-437e-8cdd-d7a74390accc" providerId="ADAL" clId="{B9A9D5E3-DD27-4B2D-B658-579591CCC664}" dt="2021-11-24T13:23:54.372" v="5157" actId="47"/>
        <pc:sldMkLst>
          <pc:docMk/>
          <pc:sldMk cId="166219868" sldId="2232"/>
        </pc:sldMkLst>
      </pc:sldChg>
      <pc:sldChg chg="modSp new mod">
        <pc:chgData name="Richard Ball" userId="c2c6c2dd-6ddc-437e-8cdd-d7a74390accc" providerId="ADAL" clId="{B9A9D5E3-DD27-4B2D-B658-579591CCC664}" dt="2021-11-24T13:23:29.128" v="5156" actId="20577"/>
        <pc:sldMkLst>
          <pc:docMk/>
          <pc:sldMk cId="2229739146" sldId="2233"/>
        </pc:sldMkLst>
      </pc:sldChg>
      <pc:sldChg chg="addSp delSp add mod">
        <pc:chgData name="Richard Ball" userId="c2c6c2dd-6ddc-437e-8cdd-d7a74390accc" providerId="ADAL" clId="{B9A9D5E3-DD27-4B2D-B658-579591CCC664}" dt="2021-11-26T11:33:38.386" v="5429" actId="478"/>
        <pc:sldMkLst>
          <pc:docMk/>
          <pc:sldMk cId="410240733" sldId="2234"/>
        </pc:sldMkLst>
      </pc:sldChg>
      <pc:sldChg chg="modSp add del modAnim">
        <pc:chgData name="Richard Ball" userId="c2c6c2dd-6ddc-437e-8cdd-d7a74390accc" providerId="ADAL" clId="{B9A9D5E3-DD27-4B2D-B658-579591CCC664}" dt="2021-11-24T13:24:38.088" v="5163" actId="47"/>
        <pc:sldMkLst>
          <pc:docMk/>
          <pc:sldMk cId="261228658" sldId="2235"/>
        </pc:sldMkLst>
      </pc:sldChg>
      <pc:sldChg chg="addSp delSp add mod">
        <pc:chgData name="Richard Ball" userId="c2c6c2dd-6ddc-437e-8cdd-d7a74390accc" providerId="ADAL" clId="{B9A9D5E3-DD27-4B2D-B658-579591CCC664}" dt="2021-11-26T11:33:52.256" v="5431" actId="478"/>
        <pc:sldMkLst>
          <pc:docMk/>
          <pc:sldMk cId="1843958342" sldId="2235"/>
        </pc:sldMkLst>
      </pc:sldChg>
      <pc:sldChg chg="modSp add del modAnim">
        <pc:chgData name="Richard Ball" userId="c2c6c2dd-6ddc-437e-8cdd-d7a74390accc" providerId="ADAL" clId="{B9A9D5E3-DD27-4B2D-B658-579591CCC664}" dt="2021-11-24T13:24:54.729" v="5166" actId="47"/>
        <pc:sldMkLst>
          <pc:docMk/>
          <pc:sldMk cId="4152967291" sldId="2235"/>
        </pc:sldMkLst>
      </pc:sldChg>
      <pc:sldChg chg="addSp delSp add mod">
        <pc:chgData name="Richard Ball" userId="c2c6c2dd-6ddc-437e-8cdd-d7a74390accc" providerId="ADAL" clId="{B9A9D5E3-DD27-4B2D-B658-579591CCC664}" dt="2021-11-26T11:33:55.806" v="5432" actId="478"/>
        <pc:sldMkLst>
          <pc:docMk/>
          <pc:sldMk cId="562256264" sldId="2236"/>
        </pc:sldMkLst>
      </pc:sldChg>
      <pc:sldChg chg="delSp add mod delAnim">
        <pc:chgData name="Richard Ball" userId="c2c6c2dd-6ddc-437e-8cdd-d7a74390accc" providerId="ADAL" clId="{B9A9D5E3-DD27-4B2D-B658-579591CCC664}" dt="2021-11-24T13:26:28.646" v="5176" actId="478"/>
        <pc:sldMkLst>
          <pc:docMk/>
          <pc:sldMk cId="2295388570" sldId="2237"/>
        </pc:sldMkLst>
      </pc:sldChg>
      <pc:sldChg chg="add del">
        <pc:chgData name="Richard Ball" userId="c2c6c2dd-6ddc-437e-8cdd-d7a74390accc" providerId="ADAL" clId="{B9A9D5E3-DD27-4B2D-B658-579591CCC664}" dt="2021-11-24T13:26:14.295" v="5174" actId="47"/>
        <pc:sldMkLst>
          <pc:docMk/>
          <pc:sldMk cId="4192814011" sldId="2237"/>
        </pc:sldMkLst>
      </pc:sldChg>
      <pc:sldChg chg="delSp add del mod delAnim">
        <pc:chgData name="Richard Ball" userId="c2c6c2dd-6ddc-437e-8cdd-d7a74390accc" providerId="ADAL" clId="{B9A9D5E3-DD27-4B2D-B658-579591CCC664}" dt="2021-11-24T13:29:25.322" v="5179" actId="47"/>
        <pc:sldMkLst>
          <pc:docMk/>
          <pc:sldMk cId="1710025065" sldId="2238"/>
        </pc:sldMkLst>
      </pc:sldChg>
      <pc:sldChg chg="addSp delSp modSp new mod">
        <pc:chgData name="Richard Ball" userId="c2c6c2dd-6ddc-437e-8cdd-d7a74390accc" providerId="ADAL" clId="{B9A9D5E3-DD27-4B2D-B658-579591CCC664}" dt="2021-11-26T11:25:06.166" v="5365" actId="478"/>
        <pc:sldMkLst>
          <pc:docMk/>
          <pc:sldMk cId="2163981780" sldId="2238"/>
        </pc:sldMkLst>
      </pc:sldChg>
      <pc:sldChg chg="addSp delSp modSp new mod">
        <pc:chgData name="Richard Ball" userId="c2c6c2dd-6ddc-437e-8cdd-d7a74390accc" providerId="ADAL" clId="{B9A9D5E3-DD27-4B2D-B658-579591CCC664}" dt="2021-11-26T10:15:49.257" v="5264" actId="20577"/>
        <pc:sldMkLst>
          <pc:docMk/>
          <pc:sldMk cId="2472916685" sldId="2239"/>
        </pc:sldMkLst>
      </pc:sldChg>
      <pc:sldChg chg="modSp new mod">
        <pc:chgData name="Richard Ball" userId="c2c6c2dd-6ddc-437e-8cdd-d7a74390accc" providerId="ADAL" clId="{B9A9D5E3-DD27-4B2D-B658-579591CCC664}" dt="2021-11-26T10:16:03.728" v="5302" actId="20577"/>
        <pc:sldMkLst>
          <pc:docMk/>
          <pc:sldMk cId="4035594988" sldId="2240"/>
        </pc:sldMkLst>
      </pc:sldChg>
      <pc:sldChg chg="addSp delSp modSp new mod ord">
        <pc:chgData name="Richard Ball" userId="c2c6c2dd-6ddc-437e-8cdd-d7a74390accc" providerId="ADAL" clId="{B9A9D5E3-DD27-4B2D-B658-579591CCC664}" dt="2021-11-29T07:32:12.336" v="5438" actId="1076"/>
        <pc:sldMkLst>
          <pc:docMk/>
          <pc:sldMk cId="4267914334" sldId="2241"/>
        </pc:sldMkLst>
      </pc:sldChg>
      <pc:sldChg chg="addSp modSp add mod ord">
        <pc:chgData name="Richard Ball" userId="c2c6c2dd-6ddc-437e-8cdd-d7a74390accc" providerId="ADAL" clId="{B9A9D5E3-DD27-4B2D-B658-579591CCC664}" dt="2021-11-29T12:13:50.416" v="5988"/>
        <pc:sldMkLst>
          <pc:docMk/>
          <pc:sldMk cId="3497206089" sldId="2242"/>
        </pc:sldMkLst>
      </pc:sldChg>
      <pc:sldChg chg="modSp new mod ord">
        <pc:chgData name="Richard Ball" userId="c2c6c2dd-6ddc-437e-8cdd-d7a74390accc" providerId="ADAL" clId="{B9A9D5E3-DD27-4B2D-B658-579591CCC664}" dt="2021-11-26T11:41:35.293" v="5434"/>
        <pc:sldMkLst>
          <pc:docMk/>
          <pc:sldMk cId="2610427619" sldId="2243"/>
        </pc:sldMkLst>
      </pc:sldChg>
      <pc:sldChg chg="modSp new mod">
        <pc:chgData name="Richard Ball" userId="c2c6c2dd-6ddc-437e-8cdd-d7a74390accc" providerId="ADAL" clId="{B9A9D5E3-DD27-4B2D-B658-579591CCC664}" dt="2021-11-29T07:35:28.692" v="5453" actId="20577"/>
        <pc:sldMkLst>
          <pc:docMk/>
          <pc:sldMk cId="809354449" sldId="2244"/>
        </pc:sldMkLst>
      </pc:sldChg>
      <pc:sldChg chg="modSp new mod">
        <pc:chgData name="Richard Ball" userId="c2c6c2dd-6ddc-437e-8cdd-d7a74390accc" providerId="ADAL" clId="{B9A9D5E3-DD27-4B2D-B658-579591CCC664}" dt="2021-11-29T07:35:23.996" v="5445" actId="20577"/>
        <pc:sldMkLst>
          <pc:docMk/>
          <pc:sldMk cId="3026788803" sldId="2245"/>
        </pc:sldMkLst>
      </pc:sldChg>
      <pc:sldChg chg="addSp delSp modSp new mod ord modAnim">
        <pc:chgData name="Richard Ball" userId="c2c6c2dd-6ddc-437e-8cdd-d7a74390accc" providerId="ADAL" clId="{B9A9D5E3-DD27-4B2D-B658-579591CCC664}" dt="2021-11-29T11:22:27.147" v="5732" actId="113"/>
        <pc:sldMkLst>
          <pc:docMk/>
          <pc:sldMk cId="28024896" sldId="2246"/>
        </pc:sldMkLst>
      </pc:sldChg>
      <pc:sldChg chg="modSp new mod">
        <pc:chgData name="Richard Ball" userId="c2c6c2dd-6ddc-437e-8cdd-d7a74390accc" providerId="ADAL" clId="{B9A9D5E3-DD27-4B2D-B658-579591CCC664}" dt="2021-11-29T11:26:02.693" v="5888" actId="403"/>
        <pc:sldMkLst>
          <pc:docMk/>
          <pc:sldMk cId="3028753863" sldId="2247"/>
        </pc:sldMkLst>
      </pc:sldChg>
    </pc:docChg>
  </pc:docChgLst>
  <pc:docChgLst>
    <pc:chgData name="Richard Ball" userId="c2c6c2dd-6ddc-437e-8cdd-d7a74390accc" providerId="ADAL" clId="{F2F1ED0D-C52A-4437-8157-C6B5882B7EE2}"/>
    <pc:docChg chg="undo custSel addSld delSld modSld sldOrd">
      <pc:chgData name="Richard Ball" userId="c2c6c2dd-6ddc-437e-8cdd-d7a74390accc" providerId="ADAL" clId="{F2F1ED0D-C52A-4437-8157-C6B5882B7EE2}" dt="2022-12-01T11:28:47.842" v="512"/>
      <pc:docMkLst>
        <pc:docMk/>
      </pc:docMkLst>
      <pc:sldChg chg="addSp delSp mod">
        <pc:chgData name="Richard Ball" userId="c2c6c2dd-6ddc-437e-8cdd-d7a74390accc" providerId="ADAL" clId="{F2F1ED0D-C52A-4437-8157-C6B5882B7EE2}" dt="2022-11-29T12:05:06.833" v="362" actId="33639"/>
        <pc:sldMkLst>
          <pc:docMk/>
          <pc:sldMk cId="0" sldId="261"/>
        </pc:sldMkLst>
      </pc:sldChg>
      <pc:sldChg chg="del">
        <pc:chgData name="Richard Ball" userId="c2c6c2dd-6ddc-437e-8cdd-d7a74390accc" providerId="ADAL" clId="{F2F1ED0D-C52A-4437-8157-C6B5882B7EE2}" dt="2022-11-28T08:11:05.225" v="1" actId="47"/>
        <pc:sldMkLst>
          <pc:docMk/>
          <pc:sldMk cId="0" sldId="264"/>
        </pc:sldMkLst>
      </pc:sldChg>
      <pc:sldChg chg="add del">
        <pc:chgData name="Richard Ball" userId="c2c6c2dd-6ddc-437e-8cdd-d7a74390accc" providerId="ADAL" clId="{F2F1ED0D-C52A-4437-8157-C6B5882B7EE2}" dt="2022-11-29T10:49:45.791" v="251" actId="47"/>
        <pc:sldMkLst>
          <pc:docMk/>
          <pc:sldMk cId="3000342827" sldId="289"/>
        </pc:sldMkLst>
      </pc:sldChg>
      <pc:sldChg chg="addSp delSp modSp add mod modAnim">
        <pc:chgData name="Richard Ball" userId="c2c6c2dd-6ddc-437e-8cdd-d7a74390accc" providerId="ADAL" clId="{F2F1ED0D-C52A-4437-8157-C6B5882B7EE2}" dt="2022-11-29T10:50:01.297" v="258" actId="14100"/>
        <pc:sldMkLst>
          <pc:docMk/>
          <pc:sldMk cId="2074856343" sldId="293"/>
        </pc:sldMkLst>
      </pc:sldChg>
      <pc:sldChg chg="addSp delSp mod ord">
        <pc:chgData name="Richard Ball" userId="c2c6c2dd-6ddc-437e-8cdd-d7a74390accc" providerId="ADAL" clId="{F2F1ED0D-C52A-4437-8157-C6B5882B7EE2}" dt="2022-11-29T12:05:06.833" v="362" actId="33639"/>
        <pc:sldMkLst>
          <pc:docMk/>
          <pc:sldMk cId="0" sldId="305"/>
        </pc:sldMkLst>
      </pc:sldChg>
      <pc:sldChg chg="modSp modAnim">
        <pc:chgData name="Richard Ball" userId="c2c6c2dd-6ddc-437e-8cdd-d7a74390accc" providerId="ADAL" clId="{F2F1ED0D-C52A-4437-8157-C6B5882B7EE2}" dt="2022-11-29T12:29:29.018" v="381" actId="20577"/>
        <pc:sldMkLst>
          <pc:docMk/>
          <pc:sldMk cId="0" sldId="307"/>
        </pc:sldMkLst>
      </pc:sldChg>
      <pc:sldChg chg="del">
        <pc:chgData name="Richard Ball" userId="c2c6c2dd-6ddc-437e-8cdd-d7a74390accc" providerId="ADAL" clId="{F2F1ED0D-C52A-4437-8157-C6B5882B7EE2}" dt="2022-11-28T08:53:25.850" v="231" actId="47"/>
        <pc:sldMkLst>
          <pc:docMk/>
          <pc:sldMk cId="1604490741" sldId="308"/>
        </pc:sldMkLst>
      </pc:sldChg>
      <pc:sldChg chg="modSp mod">
        <pc:chgData name="Richard Ball" userId="c2c6c2dd-6ddc-437e-8cdd-d7a74390accc" providerId="ADAL" clId="{F2F1ED0D-C52A-4437-8157-C6B5882B7EE2}" dt="2022-11-28T08:09:31.026" v="0" actId="1076"/>
        <pc:sldMkLst>
          <pc:docMk/>
          <pc:sldMk cId="3543835047" sldId="2213"/>
        </pc:sldMkLst>
      </pc:sldChg>
      <pc:sldChg chg="addSp delSp mod">
        <pc:chgData name="Richard Ball" userId="c2c6c2dd-6ddc-437e-8cdd-d7a74390accc" providerId="ADAL" clId="{F2F1ED0D-C52A-4437-8157-C6B5882B7EE2}" dt="2022-11-29T12:05:06.833" v="362" actId="33639"/>
        <pc:sldMkLst>
          <pc:docMk/>
          <pc:sldMk cId="660506927" sldId="2215"/>
        </pc:sldMkLst>
      </pc:sldChg>
      <pc:sldChg chg="addSp delSp modSp mod modAnim">
        <pc:chgData name="Richard Ball" userId="c2c6c2dd-6ddc-437e-8cdd-d7a74390accc" providerId="ADAL" clId="{F2F1ED0D-C52A-4437-8157-C6B5882B7EE2}" dt="2022-11-29T12:05:06.833" v="362" actId="33639"/>
        <pc:sldMkLst>
          <pc:docMk/>
          <pc:sldMk cId="3805862285" sldId="2219"/>
        </pc:sldMkLst>
      </pc:sldChg>
      <pc:sldChg chg="addSp delSp modSp mod">
        <pc:chgData name="Richard Ball" userId="c2c6c2dd-6ddc-437e-8cdd-d7a74390accc" providerId="ADAL" clId="{F2F1ED0D-C52A-4437-8157-C6B5882B7EE2}" dt="2022-11-29T12:05:06.833" v="362" actId="33639"/>
        <pc:sldMkLst>
          <pc:docMk/>
          <pc:sldMk cId="44824748" sldId="2220"/>
        </pc:sldMkLst>
      </pc:sldChg>
      <pc:sldChg chg="addSp delSp modSp mod">
        <pc:chgData name="Richard Ball" userId="c2c6c2dd-6ddc-437e-8cdd-d7a74390accc" providerId="ADAL" clId="{F2F1ED0D-C52A-4437-8157-C6B5882B7EE2}" dt="2022-11-29T12:05:06.833" v="362" actId="33639"/>
        <pc:sldMkLst>
          <pc:docMk/>
          <pc:sldMk cId="303851608" sldId="2221"/>
        </pc:sldMkLst>
      </pc:sldChg>
      <pc:sldChg chg="addSp delSp modSp mod">
        <pc:chgData name="Richard Ball" userId="c2c6c2dd-6ddc-437e-8cdd-d7a74390accc" providerId="ADAL" clId="{F2F1ED0D-C52A-4437-8157-C6B5882B7EE2}" dt="2022-11-28T08:33:38.255" v="190" actId="478"/>
        <pc:sldMkLst>
          <pc:docMk/>
          <pc:sldMk cId="1500653613" sldId="2222"/>
        </pc:sldMkLst>
      </pc:sldChg>
      <pc:sldChg chg="addSp delSp modSp mod modAnim">
        <pc:chgData name="Richard Ball" userId="c2c6c2dd-6ddc-437e-8cdd-d7a74390accc" providerId="ADAL" clId="{F2F1ED0D-C52A-4437-8157-C6B5882B7EE2}" dt="2022-12-01T11:28:47.842" v="512"/>
        <pc:sldMkLst>
          <pc:docMk/>
          <pc:sldMk cId="908660244" sldId="2224"/>
        </pc:sldMkLst>
      </pc:sldChg>
      <pc:sldChg chg="addSp delSp modSp mod">
        <pc:chgData name="Richard Ball" userId="c2c6c2dd-6ddc-437e-8cdd-d7a74390accc" providerId="ADAL" clId="{F2F1ED0D-C52A-4437-8157-C6B5882B7EE2}" dt="2022-11-30T11:45:31.336" v="406" actId="20577"/>
        <pc:sldMkLst>
          <pc:docMk/>
          <pc:sldMk cId="974956280" sldId="2225"/>
        </pc:sldMkLst>
      </pc:sldChg>
      <pc:sldChg chg="modSp mod">
        <pc:chgData name="Richard Ball" userId="c2c6c2dd-6ddc-437e-8cdd-d7a74390accc" providerId="ADAL" clId="{F2F1ED0D-C52A-4437-8157-C6B5882B7EE2}" dt="2022-11-29T10:53:01.682" v="352" actId="20577"/>
        <pc:sldMkLst>
          <pc:docMk/>
          <pc:sldMk cId="3504568136" sldId="2227"/>
        </pc:sldMkLst>
      </pc:sldChg>
      <pc:sldChg chg="del">
        <pc:chgData name="Richard Ball" userId="c2c6c2dd-6ddc-437e-8cdd-d7a74390accc" providerId="ADAL" clId="{F2F1ED0D-C52A-4437-8157-C6B5882B7EE2}" dt="2022-11-28T08:22:53.696" v="98" actId="47"/>
        <pc:sldMkLst>
          <pc:docMk/>
          <pc:sldMk cId="984697964" sldId="2228"/>
        </pc:sldMkLst>
      </pc:sldChg>
      <pc:sldChg chg="addSp delSp modSp del mod delAnim modAnim">
        <pc:chgData name="Richard Ball" userId="c2c6c2dd-6ddc-437e-8cdd-d7a74390accc" providerId="ADAL" clId="{F2F1ED0D-C52A-4437-8157-C6B5882B7EE2}" dt="2022-11-28T08:22:08.464" v="95" actId="47"/>
        <pc:sldMkLst>
          <pc:docMk/>
          <pc:sldMk cId="787300678" sldId="2231"/>
        </pc:sldMkLst>
      </pc:sldChg>
      <pc:sldChg chg="del ord">
        <pc:chgData name="Richard Ball" userId="c2c6c2dd-6ddc-437e-8cdd-d7a74390accc" providerId="ADAL" clId="{F2F1ED0D-C52A-4437-8157-C6B5882B7EE2}" dt="2022-11-28T08:24:17.361" v="107" actId="47"/>
        <pc:sldMkLst>
          <pc:docMk/>
          <pc:sldMk cId="2229739146" sldId="2233"/>
        </pc:sldMkLst>
      </pc:sldChg>
      <pc:sldChg chg="addSp delSp mod">
        <pc:chgData name="Richard Ball" userId="c2c6c2dd-6ddc-437e-8cdd-d7a74390accc" providerId="ADAL" clId="{F2F1ED0D-C52A-4437-8157-C6B5882B7EE2}" dt="2022-11-29T12:05:06.833" v="362" actId="33639"/>
        <pc:sldMkLst>
          <pc:docMk/>
          <pc:sldMk cId="410240733" sldId="2234"/>
        </pc:sldMkLst>
      </pc:sldChg>
      <pc:sldChg chg="addSp delSp mod">
        <pc:chgData name="Richard Ball" userId="c2c6c2dd-6ddc-437e-8cdd-d7a74390accc" providerId="ADAL" clId="{F2F1ED0D-C52A-4437-8157-C6B5882B7EE2}" dt="2022-11-29T12:05:06.833" v="362" actId="33639"/>
        <pc:sldMkLst>
          <pc:docMk/>
          <pc:sldMk cId="1843958342" sldId="2235"/>
        </pc:sldMkLst>
      </pc:sldChg>
      <pc:sldChg chg="addSp modSp del mod">
        <pc:chgData name="Richard Ball" userId="c2c6c2dd-6ddc-437e-8cdd-d7a74390accc" providerId="ADAL" clId="{F2F1ED0D-C52A-4437-8157-C6B5882B7EE2}" dt="2022-12-01T10:25:49.200" v="423" actId="47"/>
        <pc:sldMkLst>
          <pc:docMk/>
          <pc:sldMk cId="2295388570" sldId="2237"/>
        </pc:sldMkLst>
      </pc:sldChg>
      <pc:sldChg chg="del">
        <pc:chgData name="Richard Ball" userId="c2c6c2dd-6ddc-437e-8cdd-d7a74390accc" providerId="ADAL" clId="{F2F1ED0D-C52A-4437-8157-C6B5882B7EE2}" dt="2022-11-28T08:11:06.548" v="2" actId="47"/>
        <pc:sldMkLst>
          <pc:docMk/>
          <pc:sldMk cId="2163981780" sldId="2238"/>
        </pc:sldMkLst>
      </pc:sldChg>
      <pc:sldChg chg="add del mod ord modShow">
        <pc:chgData name="Richard Ball" userId="c2c6c2dd-6ddc-437e-8cdd-d7a74390accc" providerId="ADAL" clId="{F2F1ED0D-C52A-4437-8157-C6B5882B7EE2}" dt="2022-11-28T08:15:03.121" v="34" actId="729"/>
        <pc:sldMkLst>
          <pc:docMk/>
          <pc:sldMk cId="2472916685" sldId="2239"/>
        </pc:sldMkLst>
      </pc:sldChg>
      <pc:sldChg chg="del">
        <pc:chgData name="Richard Ball" userId="c2c6c2dd-6ddc-437e-8cdd-d7a74390accc" providerId="ADAL" clId="{F2F1ED0D-C52A-4437-8157-C6B5882B7EE2}" dt="2022-11-28T08:11:28.813" v="9" actId="47"/>
        <pc:sldMkLst>
          <pc:docMk/>
          <pc:sldMk cId="4035594988" sldId="2240"/>
        </pc:sldMkLst>
      </pc:sldChg>
      <pc:sldChg chg="add">
        <pc:chgData name="Richard Ball" userId="c2c6c2dd-6ddc-437e-8cdd-d7a74390accc" providerId="ADAL" clId="{F2F1ED0D-C52A-4437-8157-C6B5882B7EE2}" dt="2022-11-29T12:29:34.346" v="382"/>
        <pc:sldMkLst>
          <pc:docMk/>
          <pc:sldMk cId="2540200428" sldId="2241"/>
        </pc:sldMkLst>
      </pc:sldChg>
      <pc:sldChg chg="modSp del mod">
        <pc:chgData name="Richard Ball" userId="c2c6c2dd-6ddc-437e-8cdd-d7a74390accc" providerId="ADAL" clId="{F2F1ED0D-C52A-4437-8157-C6B5882B7EE2}" dt="2022-11-29T12:29:13.366" v="365" actId="47"/>
        <pc:sldMkLst>
          <pc:docMk/>
          <pc:sldMk cId="4267914334" sldId="2241"/>
        </pc:sldMkLst>
      </pc:sldChg>
      <pc:sldChg chg="add">
        <pc:chgData name="Richard Ball" userId="c2c6c2dd-6ddc-437e-8cdd-d7a74390accc" providerId="ADAL" clId="{F2F1ED0D-C52A-4437-8157-C6B5882B7EE2}" dt="2022-11-29T12:29:34.346" v="382"/>
        <pc:sldMkLst>
          <pc:docMk/>
          <pc:sldMk cId="3115618235" sldId="2242"/>
        </pc:sldMkLst>
      </pc:sldChg>
      <pc:sldChg chg="delSp del mod">
        <pc:chgData name="Richard Ball" userId="c2c6c2dd-6ddc-437e-8cdd-d7a74390accc" providerId="ADAL" clId="{F2F1ED0D-C52A-4437-8157-C6B5882B7EE2}" dt="2022-11-29T12:29:13.366" v="365" actId="47"/>
        <pc:sldMkLst>
          <pc:docMk/>
          <pc:sldMk cId="3497206089" sldId="2242"/>
        </pc:sldMkLst>
      </pc:sldChg>
      <pc:sldChg chg="del">
        <pc:chgData name="Richard Ball" userId="c2c6c2dd-6ddc-437e-8cdd-d7a74390accc" providerId="ADAL" clId="{F2F1ED0D-C52A-4437-8157-C6B5882B7EE2}" dt="2022-11-28T08:53:29.510" v="232" actId="47"/>
        <pc:sldMkLst>
          <pc:docMk/>
          <pc:sldMk cId="2610427619" sldId="2243"/>
        </pc:sldMkLst>
      </pc:sldChg>
      <pc:sldChg chg="del">
        <pc:chgData name="Richard Ball" userId="c2c6c2dd-6ddc-437e-8cdd-d7a74390accc" providerId="ADAL" clId="{F2F1ED0D-C52A-4437-8157-C6B5882B7EE2}" dt="2022-11-28T08:53:21.234" v="230" actId="47"/>
        <pc:sldMkLst>
          <pc:docMk/>
          <pc:sldMk cId="3026788803" sldId="2245"/>
        </pc:sldMkLst>
      </pc:sldChg>
      <pc:sldChg chg="del">
        <pc:chgData name="Richard Ball" userId="c2c6c2dd-6ddc-437e-8cdd-d7a74390accc" providerId="ADAL" clId="{F2F1ED0D-C52A-4437-8157-C6B5882B7EE2}" dt="2022-11-29T12:29:13.366" v="365" actId="47"/>
        <pc:sldMkLst>
          <pc:docMk/>
          <pc:sldMk cId="28024896" sldId="2246"/>
        </pc:sldMkLst>
      </pc:sldChg>
      <pc:sldChg chg="add">
        <pc:chgData name="Richard Ball" userId="c2c6c2dd-6ddc-437e-8cdd-d7a74390accc" providerId="ADAL" clId="{F2F1ED0D-C52A-4437-8157-C6B5882B7EE2}" dt="2022-11-29T12:29:34.346" v="382"/>
        <pc:sldMkLst>
          <pc:docMk/>
          <pc:sldMk cId="1817482192" sldId="2246"/>
        </pc:sldMkLst>
      </pc:sldChg>
      <pc:sldChg chg="addSp delSp modSp mod">
        <pc:chgData name="Richard Ball" userId="c2c6c2dd-6ddc-437e-8cdd-d7a74390accc" providerId="ADAL" clId="{F2F1ED0D-C52A-4437-8157-C6B5882B7EE2}" dt="2022-11-28T08:58:37.479" v="239" actId="478"/>
        <pc:sldMkLst>
          <pc:docMk/>
          <pc:sldMk cId="3028753863" sldId="2247"/>
        </pc:sldMkLst>
      </pc:sldChg>
      <pc:sldChg chg="addSp delSp modSp new mod">
        <pc:chgData name="Richard Ball" userId="c2c6c2dd-6ddc-437e-8cdd-d7a74390accc" providerId="ADAL" clId="{F2F1ED0D-C52A-4437-8157-C6B5882B7EE2}" dt="2022-11-28T08:11:22.357" v="8" actId="14100"/>
        <pc:sldMkLst>
          <pc:docMk/>
          <pc:sldMk cId="1772167709" sldId="2248"/>
        </pc:sldMkLst>
      </pc:sldChg>
      <pc:sldChg chg="addSp delSp modSp new mod modAnim">
        <pc:chgData name="Richard Ball" userId="c2c6c2dd-6ddc-437e-8cdd-d7a74390accc" providerId="ADAL" clId="{F2F1ED0D-C52A-4437-8157-C6B5882B7EE2}" dt="2022-11-28T08:14:47.987" v="29" actId="1076"/>
        <pc:sldMkLst>
          <pc:docMk/>
          <pc:sldMk cId="3847312057" sldId="2249"/>
        </pc:sldMkLst>
      </pc:sldChg>
      <pc:sldChg chg="modSp add mod">
        <pc:chgData name="Richard Ball" userId="c2c6c2dd-6ddc-437e-8cdd-d7a74390accc" providerId="ADAL" clId="{F2F1ED0D-C52A-4437-8157-C6B5882B7EE2}" dt="2022-11-28T08:22:51.743" v="97" actId="20577"/>
        <pc:sldMkLst>
          <pc:docMk/>
          <pc:sldMk cId="4035392741" sldId="2250"/>
        </pc:sldMkLst>
      </pc:sldChg>
      <pc:sldChg chg="addSp delSp modSp new mod modAnim">
        <pc:chgData name="Richard Ball" userId="c2c6c2dd-6ddc-437e-8cdd-d7a74390accc" providerId="ADAL" clId="{F2F1ED0D-C52A-4437-8157-C6B5882B7EE2}" dt="2022-11-29T12:05:06.833" v="362" actId="33639"/>
        <pc:sldMkLst>
          <pc:docMk/>
          <pc:sldMk cId="728788888" sldId="2251"/>
        </pc:sldMkLst>
      </pc:sldChg>
      <pc:sldChg chg="addSp delSp modSp new del mod">
        <pc:chgData name="Richard Ball" userId="c2c6c2dd-6ddc-437e-8cdd-d7a74390accc" providerId="ADAL" clId="{F2F1ED0D-C52A-4437-8157-C6B5882B7EE2}" dt="2022-11-28T08:24:09.996" v="104" actId="47"/>
        <pc:sldMkLst>
          <pc:docMk/>
          <pc:sldMk cId="3644769111" sldId="2251"/>
        </pc:sldMkLst>
      </pc:sldChg>
      <pc:sldChg chg="addSp delSp modSp new mod">
        <pc:chgData name="Richard Ball" userId="c2c6c2dd-6ddc-437e-8cdd-d7a74390accc" providerId="ADAL" clId="{F2F1ED0D-C52A-4437-8157-C6B5882B7EE2}" dt="2022-11-29T10:49:11.863" v="243"/>
        <pc:sldMkLst>
          <pc:docMk/>
          <pc:sldMk cId="1787063076" sldId="2252"/>
        </pc:sldMkLst>
      </pc:sldChg>
      <pc:sldChg chg="addSp delSp modSp new mod">
        <pc:chgData name="Richard Ball" userId="c2c6c2dd-6ddc-437e-8cdd-d7a74390accc" providerId="ADAL" clId="{F2F1ED0D-C52A-4437-8157-C6B5882B7EE2}" dt="2022-11-29T12:05:06.833" v="362" actId="33639"/>
        <pc:sldMkLst>
          <pc:docMk/>
          <pc:sldMk cId="4289383199" sldId="2253"/>
        </pc:sldMkLst>
      </pc:sldChg>
      <pc:sldChg chg="addSp delSp modSp new mod">
        <pc:chgData name="Richard Ball" userId="c2c6c2dd-6ddc-437e-8cdd-d7a74390accc" providerId="ADAL" clId="{F2F1ED0D-C52A-4437-8157-C6B5882B7EE2}" dt="2022-11-29T11:00:59.620" v="360" actId="14100"/>
        <pc:sldMkLst>
          <pc:docMk/>
          <pc:sldMk cId="3213732634" sldId="2254"/>
        </pc:sldMkLst>
      </pc:sldChg>
      <pc:sldChg chg="addSp delSp modSp new mod">
        <pc:chgData name="Richard Ball" userId="c2c6c2dd-6ddc-437e-8cdd-d7a74390accc" providerId="ADAL" clId="{F2F1ED0D-C52A-4437-8157-C6B5882B7EE2}" dt="2022-12-01T10:44:37.203" v="511" actId="14100"/>
        <pc:sldMkLst>
          <pc:docMk/>
          <pc:sldMk cId="1843529608" sldId="2255"/>
        </pc:sldMkLst>
      </pc:sldChg>
      <pc:sldChg chg="modSp new del mod">
        <pc:chgData name="Richard Ball" userId="c2c6c2dd-6ddc-437e-8cdd-d7a74390accc" providerId="ADAL" clId="{F2F1ED0D-C52A-4437-8157-C6B5882B7EE2}" dt="2022-11-30T11:46:54.496" v="420" actId="47"/>
        <pc:sldMkLst>
          <pc:docMk/>
          <pc:sldMk cId="1990587020" sldId="22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97EFC-067F-4B13-B058-700569ECE5A9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C9427-1998-4D48-A4A1-30BC53E03D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0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0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do we want to absorb co2?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9427-1998-4D48-A4A1-30BC53E03D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95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Volume in of air in spirometer increase when you exhale BUT volume in your lungs decreases at same time – Y AXIS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9427-1998-4D48-A4A1-30BC53E03D2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1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 you calculate breathing rate?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9427-1998-4D48-A4A1-30BC53E03D2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53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9427-1998-4D48-A4A1-30BC53E03D2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78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Average breaths per min at rest 12-20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9427-1998-4D48-A4A1-30BC53E03D2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79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57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20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28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875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6485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376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8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0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FA9D74D-9EE8-EA2B-632B-C2C5B45226C6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A6230-9724-DAB6-0CC8-79A71F99A8E0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6EFDD7-B64D-F84B-F06D-D1830E1633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37DAE-FD10-35C8-60C7-DE439F8A95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07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12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4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4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98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07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1327-0B56-435E-AF7C-87AD5BE902C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04E464-67E4-402F-AF47-FBB62E8111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7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DRfYJjICxI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DRfYJjICxI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conditions/spirometry/" TargetMode="External"/><Relationship Id="rId2" Type="http://schemas.openxmlformats.org/officeDocument/2006/relationships/hyperlink" Target="https://www.nhs.uk/conditions/asthma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1064-C6E4-4BDF-A949-F90C3E8B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Mini test on specialist structures in the lungs - KH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71A8B-5B69-4A39-86F5-6B59DF116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4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5F8D63A-EAAE-494B-8EB5-1607B89A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939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/>
              <a:t>Measuring breathing 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0C09920A-0287-497D-B0E5-FDD068C8D6E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63785" y="1728788"/>
            <a:ext cx="3756424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4000"/>
              <a:t>Spirometers are used to measure breathing. </a:t>
            </a:r>
          </a:p>
          <a:p>
            <a:pPr eaLnBrk="1" hangingPunct="1">
              <a:defRPr/>
            </a:pPr>
            <a:endParaRPr lang="en-GB" altLang="en-US" sz="2400"/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82F3096A-D900-4407-B622-CA56F494A19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13317" name="Picture 6" descr="1231_overview">
            <a:extLst>
              <a:ext uri="{FF2B5EF4-FFF2-40B4-BE49-F238E27FC236}">
                <a16:creationId xmlns:a16="http://schemas.microsoft.com/office/drawing/2014/main" id="{386D6CEF-F459-4ADD-8717-DEA58F4A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41425"/>
            <a:ext cx="5943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8678AF-B2C3-4271-A7ED-FD0335C98878}"/>
              </a:ext>
            </a:extLst>
          </p:cNvPr>
          <p:cNvSpPr txBox="1"/>
          <p:nvPr/>
        </p:nvSpPr>
        <p:spPr>
          <a:xfrm>
            <a:off x="283569" y="206329"/>
            <a:ext cx="2410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F0"/>
                </a:solidFill>
              </a:rPr>
              <a:t>1. Patient breaths in and out of the disposable mouthpiece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01578-BF22-4A5B-8254-B66D888E27F1}"/>
              </a:ext>
            </a:extLst>
          </p:cNvPr>
          <p:cNvSpPr txBox="1"/>
          <p:nvPr/>
        </p:nvSpPr>
        <p:spPr>
          <a:xfrm>
            <a:off x="60520" y="2368173"/>
            <a:ext cx="2856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B0F0"/>
                </a:solidFill>
              </a:rPr>
              <a:t>2. Breathing out causes the chamber to rise / breathing in causes the chamber to fall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022C6-CA7D-423C-8BD8-6CE621EBDCAF}"/>
              </a:ext>
            </a:extLst>
          </p:cNvPr>
          <p:cNvSpPr txBox="1"/>
          <p:nvPr/>
        </p:nvSpPr>
        <p:spPr>
          <a:xfrm>
            <a:off x="195493" y="4506942"/>
            <a:ext cx="729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3. The chamber is attached to a datalogger, that produces a trace on the </a:t>
            </a:r>
            <a:r>
              <a:rPr lang="en-GB" sz="2400" b="1" dirty="0">
                <a:solidFill>
                  <a:srgbClr val="00B0F0"/>
                </a:solidFill>
              </a:rPr>
              <a:t>kymograph</a:t>
            </a:r>
            <a:r>
              <a:rPr lang="en-GB" sz="2400" dirty="0">
                <a:solidFill>
                  <a:srgbClr val="00B0F0"/>
                </a:solidFill>
              </a:rPr>
              <a:t>.</a:t>
            </a:r>
          </a:p>
          <a:p>
            <a:r>
              <a:rPr lang="en-GB" sz="2400" dirty="0">
                <a:solidFill>
                  <a:srgbClr val="00B0F0"/>
                </a:solidFill>
              </a:rPr>
              <a:t>The trace is called a </a:t>
            </a:r>
            <a:r>
              <a:rPr lang="en-GB" sz="2400" b="1" dirty="0">
                <a:solidFill>
                  <a:srgbClr val="00B0F0"/>
                </a:solidFill>
              </a:rPr>
              <a:t>spirometer trace.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52A3F-ACA7-401D-8AC6-27CC5F7CAFB2}"/>
              </a:ext>
            </a:extLst>
          </p:cNvPr>
          <p:cNvSpPr txBox="1"/>
          <p:nvPr/>
        </p:nvSpPr>
        <p:spPr>
          <a:xfrm>
            <a:off x="7624334" y="4437174"/>
            <a:ext cx="227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4. The soda lime absorbs the CO</a:t>
            </a:r>
            <a:r>
              <a:rPr lang="en-GB" sz="2400" b="1" baseline="-25000" dirty="0">
                <a:solidFill>
                  <a:srgbClr val="00B0F0"/>
                </a:solidFill>
              </a:rPr>
              <a:t>2 </a:t>
            </a:r>
            <a:r>
              <a:rPr lang="en-GB" sz="2400" baseline="-25000" dirty="0">
                <a:solidFill>
                  <a:srgbClr val="00B0F0"/>
                </a:solidFill>
              </a:rPr>
              <a:t>-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3AFF28-493E-403F-844B-1D7CABC0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3" t="28191" r="48180" b="30393"/>
          <a:stretch/>
        </p:blipFill>
        <p:spPr>
          <a:xfrm>
            <a:off x="2867297" y="0"/>
            <a:ext cx="8797834" cy="42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9A75EB6-D772-42C7-A02C-12565DB6A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97" y="2246876"/>
            <a:ext cx="7021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  <a:hlinkClick r:id="rId2"/>
              </a:rPr>
              <a:t>https://www.youtube.com/watch?v=GDRfYJjICxI</a:t>
            </a:r>
            <a:endParaRPr lang="en-GB" altLang="en-US" sz="1800" dirty="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454FC-8663-4723-86CE-B47B529F0E14}"/>
              </a:ext>
            </a:extLst>
          </p:cNvPr>
          <p:cNvSpPr txBox="1"/>
          <p:nvPr/>
        </p:nvSpPr>
        <p:spPr>
          <a:xfrm>
            <a:off x="596824" y="1045811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Watch and answer follow up questions</a:t>
            </a:r>
          </a:p>
        </p:txBody>
      </p:sp>
    </p:spTree>
    <p:extLst>
      <p:ext uri="{BB962C8B-B14F-4D97-AF65-F5344CB8AC3E}">
        <p14:creationId xmlns:p14="http://schemas.microsoft.com/office/powerpoint/2010/main" val="247291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4B30C8-C294-2D27-83BB-3052070A97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nline Media 4" title="spirometer trace AS OCR Biology WHS">
            <a:hlinkClick r:id="" action="ppaction://media"/>
            <a:extLst>
              <a:ext uri="{FF2B5EF4-FFF2-40B4-BE49-F238E27FC236}">
                <a16:creationId xmlns:a16="http://schemas.microsoft.com/office/drawing/2014/main" id="{D86CE3BA-B314-B021-39D7-1CEF97D73D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26098" y="-8214"/>
            <a:ext cx="9165902" cy="6874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48889-0E60-05E9-9426-4C8EFA5EAEB3}"/>
              </a:ext>
            </a:extLst>
          </p:cNvPr>
          <p:cNvSpPr txBox="1"/>
          <p:nvPr/>
        </p:nvSpPr>
        <p:spPr>
          <a:xfrm>
            <a:off x="146240" y="2455869"/>
            <a:ext cx="27336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Watch and answer follow up questions</a:t>
            </a:r>
          </a:p>
        </p:txBody>
      </p:sp>
    </p:spTree>
    <p:extLst>
      <p:ext uri="{BB962C8B-B14F-4D97-AF65-F5344CB8AC3E}">
        <p14:creationId xmlns:p14="http://schemas.microsoft.com/office/powerpoint/2010/main" val="384731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4C60-87A5-47FB-96D1-53EFAC44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68" y="74023"/>
            <a:ext cx="8596668" cy="1320800"/>
          </a:xfrm>
        </p:spPr>
        <p:txBody>
          <a:bodyPr/>
          <a:lstStyle/>
          <a:p>
            <a:r>
              <a:rPr lang="en-GB"/>
              <a:t>Follow up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842F2-9DB8-498C-B31D-9E62FEF284F3}"/>
              </a:ext>
            </a:extLst>
          </p:cNvPr>
          <p:cNvSpPr txBox="1"/>
          <p:nvPr/>
        </p:nvSpPr>
        <p:spPr>
          <a:xfrm>
            <a:off x="331168" y="905445"/>
            <a:ext cx="109551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Why does the patient wear a nose clip?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00B0F0"/>
                </a:solidFill>
              </a:rPr>
              <a:t>To ensure it is a closed system (no gas escapes) for an accurate spirometer trace</a:t>
            </a:r>
          </a:p>
          <a:p>
            <a:endParaRPr lang="en-GB" sz="2000" dirty="0"/>
          </a:p>
          <a:p>
            <a:r>
              <a:rPr lang="en-GB" sz="2000" dirty="0"/>
              <a:t>What is the counterweight used for?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00B0F0"/>
                </a:solidFill>
              </a:rPr>
              <a:t>To ensure there is no resistance from the weight of the lid</a:t>
            </a:r>
          </a:p>
          <a:p>
            <a:endParaRPr lang="en-GB" sz="2000" dirty="0"/>
          </a:p>
          <a:p>
            <a:r>
              <a:rPr lang="en-GB" sz="2000" dirty="0"/>
              <a:t>Why does the spirometer trace begin to decrease/slope downwards?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00B0F0"/>
                </a:solidFill>
              </a:rPr>
              <a:t>The oxygen is being used up by the subject. </a:t>
            </a:r>
          </a:p>
          <a:p>
            <a:endParaRPr lang="en-GB" sz="2000" i="1" dirty="0">
              <a:solidFill>
                <a:srgbClr val="00B0F0"/>
              </a:solidFill>
            </a:endParaRPr>
          </a:p>
          <a:p>
            <a:r>
              <a:rPr lang="en-GB" sz="2000" i="1" dirty="0">
                <a:solidFill>
                  <a:srgbClr val="00B0F0"/>
                </a:solidFill>
              </a:rPr>
              <a:t>Although the subject is breathing out carbon dioxide in replacement, it is being absorbed by the soda lime and does not play any part in the trace.</a:t>
            </a:r>
          </a:p>
          <a:p>
            <a:endParaRPr lang="en-GB" sz="2000" dirty="0"/>
          </a:p>
          <a:p>
            <a:r>
              <a:rPr lang="en-GB" sz="2000" dirty="0"/>
              <a:t>Why is it important to precisely measure the amount of oxygen in the chamber?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0070C0"/>
                </a:solidFill>
              </a:rPr>
              <a:t>This oxygen is what the patient relies on to respire / insufficient oxygen could kill patient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8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779B9C-28BF-47FC-9189-D6D0DABB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14" y="87086"/>
            <a:ext cx="8596668" cy="1320800"/>
          </a:xfrm>
        </p:spPr>
        <p:txBody>
          <a:bodyPr/>
          <a:lstStyle/>
          <a:p>
            <a:r>
              <a:rPr lang="en-GB" dirty="0"/>
              <a:t>Spirometer trace – analysing results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F3153C-92D5-412C-97DD-FA2E77C4A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82852"/>
            <a:ext cx="12192000" cy="5675148"/>
          </a:xfrm>
          <a:prstGeom prst="rect">
            <a:avLst/>
          </a:prstGeom>
        </p:spPr>
      </p:pic>
      <p:sp>
        <p:nvSpPr>
          <p:cNvPr id="2" name="SMARTInkShape-1">
            <a:extLst>
              <a:ext uri="{FF2B5EF4-FFF2-40B4-BE49-F238E27FC236}">
                <a16:creationId xmlns:a16="http://schemas.microsoft.com/office/drawing/2014/main" id="{D38AAA98-4236-4400-8BF4-32855E4868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5550" y="5143500"/>
            <a:ext cx="12701" cy="12701"/>
          </a:xfrm>
          <a:custGeom>
            <a:avLst/>
            <a:gdLst/>
            <a:ahLst/>
            <a:cxnLst/>
            <a:rect l="0" t="0" r="0" b="0"/>
            <a:pathLst>
              <a:path w="12701" h="12701">
                <a:moveTo>
                  <a:pt x="0" y="127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MARTInkShape-2">
            <a:extLst>
              <a:ext uri="{FF2B5EF4-FFF2-40B4-BE49-F238E27FC236}">
                <a16:creationId xmlns:a16="http://schemas.microsoft.com/office/drawing/2014/main" id="{095AE2A2-86C2-4739-B0BD-C35341100B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839200" y="4108450"/>
            <a:ext cx="63501" cy="6351"/>
          </a:xfrm>
          <a:custGeom>
            <a:avLst/>
            <a:gdLst/>
            <a:ahLst/>
            <a:cxnLst/>
            <a:rect l="0" t="0" r="0" b="0"/>
            <a:pathLst>
              <a:path w="63501" h="6351">
                <a:moveTo>
                  <a:pt x="0" y="6350"/>
                </a:moveTo>
                <a:lnTo>
                  <a:pt x="0" y="6350"/>
                </a:lnTo>
                <a:lnTo>
                  <a:pt x="18696" y="588"/>
                </a:lnTo>
                <a:lnTo>
                  <a:pt x="63500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729FE-AF76-450E-A810-41BCADB3D660}"/>
              </a:ext>
            </a:extLst>
          </p:cNvPr>
          <p:cNvSpPr/>
          <p:nvPr/>
        </p:nvSpPr>
        <p:spPr>
          <a:xfrm>
            <a:off x="1665515" y="1038497"/>
            <a:ext cx="2220686" cy="306360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131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8949-2481-4F22-9517-3327A105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90" y="543895"/>
            <a:ext cx="952890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Careful : When you breath in the spirometer line goes down………..(air in spirometer drops)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7D78D-416F-4DBF-8A16-A21CD848D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But what is happening to volume in your lungs?</a:t>
            </a:r>
          </a:p>
          <a:p>
            <a:endParaRPr lang="en-GB" sz="3200" dirty="0"/>
          </a:p>
          <a:p>
            <a:r>
              <a:rPr lang="en-GB" sz="3200" dirty="0"/>
              <a:t>Increasing</a:t>
            </a:r>
          </a:p>
          <a:p>
            <a:endParaRPr lang="en-GB" sz="3200" dirty="0"/>
          </a:p>
          <a:p>
            <a:r>
              <a:rPr lang="en-GB" sz="3200" dirty="0"/>
              <a:t>The spirometer trace conflicts with the volume in your lungs</a:t>
            </a:r>
          </a:p>
        </p:txBody>
      </p:sp>
    </p:spTree>
    <p:extLst>
      <p:ext uri="{BB962C8B-B14F-4D97-AF65-F5344CB8AC3E}">
        <p14:creationId xmlns:p14="http://schemas.microsoft.com/office/powerpoint/2010/main" val="35045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4E42C2F-EA62-A99A-537D-B5DE05A2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169"/>
            <a:ext cx="5223164" cy="326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648AFDE-85D2-CA4C-BA60-59365DDE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45" y="1083052"/>
            <a:ext cx="5569528" cy="36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62299-87D7-ACD4-0A54-AE157F584D6C}"/>
              </a:ext>
            </a:extLst>
          </p:cNvPr>
          <p:cNvSpPr txBox="1"/>
          <p:nvPr/>
        </p:nvSpPr>
        <p:spPr>
          <a:xfrm rot="16200000">
            <a:off x="-931875" y="2660073"/>
            <a:ext cx="309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Volume of air in spirometer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D944CA-1B54-45E5-FAA3-A4A46DFC0097}"/>
              </a:ext>
            </a:extLst>
          </p:cNvPr>
          <p:cNvSpPr txBox="1"/>
          <p:nvPr/>
        </p:nvSpPr>
        <p:spPr>
          <a:xfrm rot="16200000">
            <a:off x="5443231" y="2729667"/>
            <a:ext cx="242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Volume of air in lungs</a:t>
            </a:r>
          </a:p>
        </p:txBody>
      </p:sp>
    </p:spTree>
    <p:extLst>
      <p:ext uri="{BB962C8B-B14F-4D97-AF65-F5344CB8AC3E}">
        <p14:creationId xmlns:p14="http://schemas.microsoft.com/office/powerpoint/2010/main" val="4289383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27B91-E6DD-499D-8C33-926118A8B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9" t="31696" r="53637" b="43793"/>
          <a:stretch/>
        </p:blipFill>
        <p:spPr>
          <a:xfrm>
            <a:off x="492464" y="2064648"/>
            <a:ext cx="5584958" cy="4129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A875D-4E53-4679-924C-D73FEC5AF1D6}"/>
              </a:ext>
            </a:extLst>
          </p:cNvPr>
          <p:cNvSpPr txBox="1"/>
          <p:nvPr/>
        </p:nvSpPr>
        <p:spPr>
          <a:xfrm>
            <a:off x="654403" y="530952"/>
            <a:ext cx="859578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Label on both graphs, using the letter ‘X’ a point where the person has finished a normal resting </a:t>
            </a:r>
            <a:r>
              <a:rPr lang="en-GB" sz="3200" b="1" u="sng" dirty="0"/>
              <a:t>exhalation</a:t>
            </a:r>
            <a:r>
              <a:rPr lang="en-GB" sz="3200" dirty="0"/>
              <a:t> (2 mark)</a:t>
            </a: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04C70-FF12-4BEA-9B3B-3962E1B9C66C}"/>
              </a:ext>
            </a:extLst>
          </p:cNvPr>
          <p:cNvSpPr txBox="1"/>
          <p:nvPr/>
        </p:nvSpPr>
        <p:spPr>
          <a:xfrm rot="16200000">
            <a:off x="-1010312" y="3944631"/>
            <a:ext cx="35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Volume of air in spirometer dm</a:t>
            </a:r>
            <a:r>
              <a:rPr lang="en-GB" baseline="3000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143FD-A39E-4A9B-8B85-6EED30BBE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9" t="31696" r="53637" b="43793"/>
          <a:stretch/>
        </p:blipFill>
        <p:spPr>
          <a:xfrm>
            <a:off x="6311885" y="2064648"/>
            <a:ext cx="5584958" cy="41292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437A56-DBA2-40A3-B148-2253FAF14B9C}"/>
              </a:ext>
            </a:extLst>
          </p:cNvPr>
          <p:cNvSpPr txBox="1"/>
          <p:nvPr/>
        </p:nvSpPr>
        <p:spPr>
          <a:xfrm rot="16200000">
            <a:off x="5128909" y="3944631"/>
            <a:ext cx="289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Volume of air in lungs dm</a:t>
            </a:r>
            <a:r>
              <a:rPr lang="en-GB" baseline="30000"/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3DFBDE-4D3F-F953-EC99-F25A95EDDB29}"/>
              </a:ext>
            </a:extLst>
          </p:cNvPr>
          <p:cNvSpPr/>
          <p:nvPr/>
        </p:nvSpPr>
        <p:spPr>
          <a:xfrm>
            <a:off x="572268" y="2362050"/>
            <a:ext cx="369333" cy="362073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A39D27-DAA6-CF4F-5D11-5D6B7292B2F4}"/>
              </a:ext>
            </a:extLst>
          </p:cNvPr>
          <p:cNvSpPr/>
          <p:nvPr/>
        </p:nvSpPr>
        <p:spPr>
          <a:xfrm>
            <a:off x="6391689" y="2408389"/>
            <a:ext cx="369333" cy="362073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57F92-95AD-AE69-6465-3363120957CB}"/>
              </a:ext>
            </a:extLst>
          </p:cNvPr>
          <p:cNvSpPr txBox="1"/>
          <p:nvPr/>
        </p:nvSpPr>
        <p:spPr>
          <a:xfrm>
            <a:off x="2174966" y="342400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x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DA3F5-660C-E9A1-32FD-B443D0F13AA3}"/>
              </a:ext>
            </a:extLst>
          </p:cNvPr>
          <p:cNvSpPr txBox="1"/>
          <p:nvPr/>
        </p:nvSpPr>
        <p:spPr>
          <a:xfrm>
            <a:off x="8382000" y="377888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x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9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B8250D0-DE12-4FC2-AF85-BCA7C3C2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99" y="232757"/>
            <a:ext cx="8251767" cy="55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22C04-434A-45EC-941D-617E78FAC4E6}"/>
              </a:ext>
            </a:extLst>
          </p:cNvPr>
          <p:cNvSpPr txBox="1"/>
          <p:nvPr/>
        </p:nvSpPr>
        <p:spPr>
          <a:xfrm>
            <a:off x="326968" y="946753"/>
            <a:ext cx="3918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/>
          </a:p>
          <a:p>
            <a:r>
              <a:rPr lang="en-GB" sz="2400"/>
              <a:t>When you breath in the line on the </a:t>
            </a:r>
            <a:r>
              <a:rPr lang="en-GB" sz="2400" b="1"/>
              <a:t>spirometer trace</a:t>
            </a:r>
            <a:r>
              <a:rPr lang="en-GB" sz="2400"/>
              <a:t> goes down because the </a:t>
            </a:r>
            <a:r>
              <a:rPr lang="en-GB" sz="2400" b="1"/>
              <a:t>air in the spirometer decreases</a:t>
            </a:r>
          </a:p>
          <a:p>
            <a:endParaRPr lang="en-GB" sz="2400"/>
          </a:p>
          <a:p>
            <a:r>
              <a:rPr lang="en-GB" sz="2400"/>
              <a:t>When you breath out the line on the spirometer trace goes up because the </a:t>
            </a:r>
            <a:r>
              <a:rPr lang="en-GB" sz="2400" b="1"/>
              <a:t>air in the spirometer </a:t>
            </a:r>
            <a:r>
              <a:rPr lang="en-GB" sz="2400"/>
              <a:t>increases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90A4A-0E4D-462D-8B88-EED9C0D86BA6}"/>
              </a:ext>
            </a:extLst>
          </p:cNvPr>
          <p:cNvSpPr txBox="1"/>
          <p:nvPr/>
        </p:nvSpPr>
        <p:spPr>
          <a:xfrm>
            <a:off x="5968538" y="144087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/>
              <a:t>Spirometer trace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DA5FD-CB53-4173-9D8C-468022AD6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3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9F246-1F36-E2B5-A785-28547EA31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6"/>
          <a:stretch/>
        </p:blipFill>
        <p:spPr>
          <a:xfrm>
            <a:off x="3957144" y="0"/>
            <a:ext cx="82348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120CA-AA01-B9A5-6C40-6BDA1199C35A}"/>
              </a:ext>
            </a:extLst>
          </p:cNvPr>
          <p:cNvSpPr txBox="1"/>
          <p:nvPr/>
        </p:nvSpPr>
        <p:spPr>
          <a:xfrm>
            <a:off x="157654" y="893380"/>
            <a:ext cx="3799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Please open your homework and respond to my marking in a </a:t>
            </a:r>
            <a:r>
              <a:rPr lang="en-GB" sz="4000" b="1" u="sng" dirty="0">
                <a:solidFill>
                  <a:srgbClr val="0070C0"/>
                </a:solidFill>
              </a:rPr>
              <a:t>different colour.</a:t>
            </a:r>
          </a:p>
        </p:txBody>
      </p:sp>
    </p:spTree>
    <p:extLst>
      <p:ext uri="{BB962C8B-B14F-4D97-AF65-F5344CB8AC3E}">
        <p14:creationId xmlns:p14="http://schemas.microsoft.com/office/powerpoint/2010/main" val="288431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5">
            <a:extLst>
              <a:ext uri="{FF2B5EF4-FFF2-40B4-BE49-F238E27FC236}">
                <a16:creationId xmlns:a16="http://schemas.microsoft.com/office/drawing/2014/main" id="{0B4BA2F6-54CE-ADD6-62D0-3EF319375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1727832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18D5DC-23FA-1919-270F-619B9C83B4A7}"/>
              </a:ext>
            </a:extLst>
          </p:cNvPr>
          <p:cNvCxnSpPr/>
          <p:nvPr/>
        </p:nvCxnSpPr>
        <p:spPr>
          <a:xfrm>
            <a:off x="2671354" y="502920"/>
            <a:ext cx="32591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D2E43-73D4-2E60-74FA-E1CBEEFF88CA}"/>
              </a:ext>
            </a:extLst>
          </p:cNvPr>
          <p:cNvCxnSpPr>
            <a:cxnSpLocks/>
          </p:cNvCxnSpPr>
          <p:nvPr/>
        </p:nvCxnSpPr>
        <p:spPr>
          <a:xfrm>
            <a:off x="2836817" y="1543594"/>
            <a:ext cx="3093720" cy="1199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85E11F-3C9E-2DB5-B294-97BF837D2579}"/>
              </a:ext>
            </a:extLst>
          </p:cNvPr>
          <p:cNvCxnSpPr>
            <a:cxnSpLocks/>
          </p:cNvCxnSpPr>
          <p:nvPr/>
        </p:nvCxnSpPr>
        <p:spPr>
          <a:xfrm>
            <a:off x="2928257" y="2601686"/>
            <a:ext cx="3002280" cy="2466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89E5D-0A68-1398-DC1D-4A5FAF110A7E}"/>
              </a:ext>
            </a:extLst>
          </p:cNvPr>
          <p:cNvCxnSpPr>
            <a:cxnSpLocks/>
          </p:cNvCxnSpPr>
          <p:nvPr/>
        </p:nvCxnSpPr>
        <p:spPr>
          <a:xfrm flipV="1">
            <a:off x="3182983" y="1613263"/>
            <a:ext cx="2819400" cy="1974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259C6D-1844-FAE8-5B9D-4346B01AC4C1}"/>
              </a:ext>
            </a:extLst>
          </p:cNvPr>
          <p:cNvCxnSpPr>
            <a:cxnSpLocks/>
          </p:cNvCxnSpPr>
          <p:nvPr/>
        </p:nvCxnSpPr>
        <p:spPr>
          <a:xfrm flipV="1">
            <a:off x="3006634" y="4101737"/>
            <a:ext cx="2878183" cy="505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F0CA75-D9BE-5E58-BFF3-11863D2B6109}"/>
              </a:ext>
            </a:extLst>
          </p:cNvPr>
          <p:cNvCxnSpPr>
            <a:cxnSpLocks/>
          </p:cNvCxnSpPr>
          <p:nvPr/>
        </p:nvCxnSpPr>
        <p:spPr>
          <a:xfrm>
            <a:off x="2625634" y="5828212"/>
            <a:ext cx="3259183" cy="298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7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0E1C398-224C-41BB-9E06-A0A39B895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21468" r="18550" b="43429"/>
          <a:stretch/>
        </p:blipFill>
        <p:spPr bwMode="auto">
          <a:xfrm>
            <a:off x="551707" y="520168"/>
            <a:ext cx="11188337" cy="63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800F5-B355-47E4-B5BB-3DCA26BF9C37}"/>
              </a:ext>
            </a:extLst>
          </p:cNvPr>
          <p:cNvSpPr txBox="1"/>
          <p:nvPr/>
        </p:nvSpPr>
        <p:spPr>
          <a:xfrm>
            <a:off x="6855229" y="5507595"/>
            <a:ext cx="4447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This air helps to keep the lungs partially inflated to protect the microscopic structures from being damaged.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108AE-3405-452A-BA49-A15B22DC1482}"/>
              </a:ext>
            </a:extLst>
          </p:cNvPr>
          <p:cNvSpPr txBox="1"/>
          <p:nvPr/>
        </p:nvSpPr>
        <p:spPr>
          <a:xfrm>
            <a:off x="870066" y="-149629"/>
            <a:ext cx="41785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u="sng"/>
              <a:t>Lung volume graph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9330FE3-024F-44F3-9A4B-E55DD6DCD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/>
          <a:stretch/>
        </p:blipFill>
        <p:spPr bwMode="auto">
          <a:xfrm>
            <a:off x="4872271" y="0"/>
            <a:ext cx="7251719" cy="68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6">
            <a:extLst>
              <a:ext uri="{FF2B5EF4-FFF2-40B4-BE49-F238E27FC236}">
                <a16:creationId xmlns:a16="http://schemas.microsoft.com/office/drawing/2014/main" id="{100D37B1-7659-43E9-84DB-CBAECB4F8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167" y="2917380"/>
            <a:ext cx="706461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414" name="Rectangle 7">
            <a:extLst>
              <a:ext uri="{FF2B5EF4-FFF2-40B4-BE49-F238E27FC236}">
                <a16:creationId xmlns:a16="http://schemas.microsoft.com/office/drawing/2014/main" id="{73BD78F4-81D2-40B3-B216-C6306930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428" y="1549092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415" name="Rectangle 8">
            <a:extLst>
              <a:ext uri="{FF2B5EF4-FFF2-40B4-BE49-F238E27FC236}">
                <a16:creationId xmlns:a16="http://schemas.microsoft.com/office/drawing/2014/main" id="{D793C651-5923-4FFE-8D1A-F9E41D6C4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958" y="3828468"/>
            <a:ext cx="66514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416" name="Rectangle 9">
            <a:extLst>
              <a:ext uri="{FF2B5EF4-FFF2-40B4-BE49-F238E27FC236}">
                <a16:creationId xmlns:a16="http://schemas.microsoft.com/office/drawing/2014/main" id="{23825145-CB57-4A48-BFE4-6057FA760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199" y="2688780"/>
            <a:ext cx="501414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7417" name="Rectangle 10">
            <a:extLst>
              <a:ext uri="{FF2B5EF4-FFF2-40B4-BE49-F238E27FC236}">
                <a16:creationId xmlns:a16="http://schemas.microsoft.com/office/drawing/2014/main" id="{B4018C3A-5A31-48CF-B998-6F4FB6F23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548" y="2006292"/>
            <a:ext cx="495872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418" name="Rectangle 11">
            <a:extLst>
              <a:ext uri="{FF2B5EF4-FFF2-40B4-BE49-F238E27FC236}">
                <a16:creationId xmlns:a16="http://schemas.microsoft.com/office/drawing/2014/main" id="{0F2673A0-2EEF-4E9A-A712-296D20BF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2488" y="1452966"/>
            <a:ext cx="429370" cy="409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7419" name="Rectangle 12">
            <a:extLst>
              <a:ext uri="{FF2B5EF4-FFF2-40B4-BE49-F238E27FC236}">
                <a16:creationId xmlns:a16="http://schemas.microsoft.com/office/drawing/2014/main" id="{540FC612-A72D-465E-A7BB-24F22C57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2488" y="4254231"/>
            <a:ext cx="495872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420" name="Rectangle 13">
            <a:extLst>
              <a:ext uri="{FF2B5EF4-FFF2-40B4-BE49-F238E27FC236}">
                <a16:creationId xmlns:a16="http://schemas.microsoft.com/office/drawing/2014/main" id="{E77959F1-DFB5-4C13-B248-C9FAD40C8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053" y="4901621"/>
            <a:ext cx="496114" cy="3749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43BEE78-B8AE-4200-B3E5-DE8B68971D8A}"/>
              </a:ext>
            </a:extLst>
          </p:cNvPr>
          <p:cNvSpPr txBox="1">
            <a:spLocks noChangeArrowheads="1"/>
          </p:cNvSpPr>
          <p:nvPr/>
        </p:nvSpPr>
        <p:spPr>
          <a:xfrm>
            <a:off x="8611" y="1208307"/>
            <a:ext cx="4184035" cy="388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GB" altLang="en-US"/>
              <a:t>Label the trace with the following: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en-US"/>
          </a:p>
          <a:p>
            <a:pPr>
              <a:lnSpc>
                <a:spcPct val="90000"/>
              </a:lnSpc>
            </a:pPr>
            <a:r>
              <a:rPr lang="en-GB" altLang="en-US"/>
              <a:t>Vital capacity</a:t>
            </a:r>
          </a:p>
          <a:p>
            <a:pPr>
              <a:lnSpc>
                <a:spcPct val="90000"/>
              </a:lnSpc>
            </a:pPr>
            <a:r>
              <a:rPr lang="en-GB" altLang="en-US"/>
              <a:t>Resting tidal volume</a:t>
            </a:r>
          </a:p>
          <a:p>
            <a:pPr>
              <a:lnSpc>
                <a:spcPct val="90000"/>
              </a:lnSpc>
            </a:pPr>
            <a:r>
              <a:rPr lang="en-GB" altLang="en-US"/>
              <a:t>Inspiratory reserve volume</a:t>
            </a:r>
          </a:p>
          <a:p>
            <a:pPr>
              <a:lnSpc>
                <a:spcPct val="90000"/>
              </a:lnSpc>
            </a:pPr>
            <a:r>
              <a:rPr lang="en-GB" altLang="en-US"/>
              <a:t>Maximum inspiration capacity</a:t>
            </a:r>
          </a:p>
          <a:p>
            <a:pPr>
              <a:lnSpc>
                <a:spcPct val="90000"/>
              </a:lnSpc>
            </a:pPr>
            <a:r>
              <a:rPr lang="en-GB" altLang="en-US"/>
              <a:t>Total lung capacity</a:t>
            </a:r>
          </a:p>
          <a:p>
            <a:pPr>
              <a:lnSpc>
                <a:spcPct val="90000"/>
              </a:lnSpc>
            </a:pPr>
            <a:r>
              <a:rPr lang="en-GB" altLang="en-US"/>
              <a:t>Expiration reserve volume </a:t>
            </a:r>
          </a:p>
          <a:p>
            <a:pPr>
              <a:lnSpc>
                <a:spcPct val="90000"/>
              </a:lnSpc>
            </a:pPr>
            <a:r>
              <a:rPr lang="en-GB" altLang="en-US"/>
              <a:t>Residual volume</a:t>
            </a:r>
          </a:p>
          <a:p>
            <a:pPr>
              <a:lnSpc>
                <a:spcPct val="90000"/>
              </a:lnSpc>
            </a:pPr>
            <a:r>
              <a:rPr lang="en-GB" altLang="en-US"/>
              <a:t>Functional residual capacity </a:t>
            </a:r>
          </a:p>
          <a:p>
            <a:pPr marL="514350" indent="-514350">
              <a:lnSpc>
                <a:spcPct val="90000"/>
              </a:lnSpc>
            </a:pPr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A072F-6199-4718-905F-16B21CFC98DF}"/>
              </a:ext>
            </a:extLst>
          </p:cNvPr>
          <p:cNvSpPr txBox="1"/>
          <p:nvPr/>
        </p:nvSpPr>
        <p:spPr>
          <a:xfrm>
            <a:off x="1951480" y="1902259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833B5-3C5D-4F28-A697-10090BD1BD45}"/>
              </a:ext>
            </a:extLst>
          </p:cNvPr>
          <p:cNvSpPr txBox="1"/>
          <p:nvPr/>
        </p:nvSpPr>
        <p:spPr>
          <a:xfrm>
            <a:off x="2533296" y="226343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4759DF-282E-49D3-A0AE-E9E670543935}"/>
              </a:ext>
            </a:extLst>
          </p:cNvPr>
          <p:cNvSpPr txBox="1"/>
          <p:nvPr/>
        </p:nvSpPr>
        <p:spPr>
          <a:xfrm>
            <a:off x="3136687" y="2652385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97C83-8165-4221-9402-FE468B8CD746}"/>
              </a:ext>
            </a:extLst>
          </p:cNvPr>
          <p:cNvSpPr txBox="1"/>
          <p:nvPr/>
        </p:nvSpPr>
        <p:spPr>
          <a:xfrm>
            <a:off x="3469282" y="305249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E7F02-90AC-4F26-87A1-28AA2EDC7846}"/>
              </a:ext>
            </a:extLst>
          </p:cNvPr>
          <p:cNvSpPr txBox="1"/>
          <p:nvPr/>
        </p:nvSpPr>
        <p:spPr>
          <a:xfrm>
            <a:off x="2372654" y="3442850"/>
            <a:ext cx="35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0171B8-EDF3-45BF-A344-11A30ED3970B}"/>
              </a:ext>
            </a:extLst>
          </p:cNvPr>
          <p:cNvSpPr txBox="1"/>
          <p:nvPr/>
        </p:nvSpPr>
        <p:spPr>
          <a:xfrm>
            <a:off x="3122239" y="3815725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F63F8C-6621-4544-9B3D-5FF4D9DAFF04}"/>
              </a:ext>
            </a:extLst>
          </p:cNvPr>
          <p:cNvSpPr txBox="1"/>
          <p:nvPr/>
        </p:nvSpPr>
        <p:spPr>
          <a:xfrm>
            <a:off x="2083219" y="4155522"/>
            <a:ext cx="35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5BA63F-119D-4308-A8F9-E64FF3A7EB89}"/>
              </a:ext>
            </a:extLst>
          </p:cNvPr>
          <p:cNvSpPr txBox="1"/>
          <p:nvPr/>
        </p:nvSpPr>
        <p:spPr>
          <a:xfrm>
            <a:off x="3369621" y="455563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F0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5DBC1A-2EB1-4604-B358-CC7675ED83E3}"/>
              </a:ext>
            </a:extLst>
          </p:cNvPr>
          <p:cNvSpPr txBox="1"/>
          <p:nvPr/>
        </p:nvSpPr>
        <p:spPr>
          <a:xfrm>
            <a:off x="650830" y="6099093"/>
            <a:ext cx="1089034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en-US" i="1" dirty="0"/>
              <a:t>*Functional residual capacity = </a:t>
            </a:r>
            <a:r>
              <a:rPr lang="en-GB" b="0" i="1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is the volume of air that will remain in the lungs after a normal expiration</a:t>
            </a:r>
          </a:p>
          <a:p>
            <a:pPr>
              <a:lnSpc>
                <a:spcPct val="90000"/>
              </a:lnSpc>
            </a:pPr>
            <a:r>
              <a:rPr lang="en-GB" altLang="en-US" i="1" dirty="0">
                <a:solidFill>
                  <a:srgbClr val="444444"/>
                </a:solidFill>
                <a:latin typeface="Roboto" panose="02000000000000000000" pitchFamily="2" charset="0"/>
              </a:rPr>
              <a:t>(expiratory reserve volume + residual volume)</a:t>
            </a:r>
            <a:r>
              <a:rPr lang="en-GB" altLang="en-US" i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C9C1E5-9855-43A8-80D3-9D528027A5FD}"/>
              </a:ext>
            </a:extLst>
          </p:cNvPr>
          <p:cNvSpPr txBox="1"/>
          <p:nvPr/>
        </p:nvSpPr>
        <p:spPr>
          <a:xfrm rot="16200000">
            <a:off x="3470401" y="3217124"/>
            <a:ext cx="252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Volume in the lungs (l)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1" t="30582" r="63750" b="36947"/>
          <a:stretch/>
        </p:blipFill>
        <p:spPr>
          <a:xfrm>
            <a:off x="-1" y="0"/>
            <a:ext cx="12192001" cy="68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8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FA3F-9236-4A09-8890-BF4432A0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2" y="159327"/>
            <a:ext cx="8596668" cy="1320800"/>
          </a:xfrm>
        </p:spPr>
        <p:txBody>
          <a:bodyPr/>
          <a:lstStyle/>
          <a:p>
            <a:r>
              <a:rPr lang="en-GB"/>
              <a:t>Calculating breathing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1" t="30582" r="63750" b="36947"/>
          <a:stretch/>
        </p:blipFill>
        <p:spPr>
          <a:xfrm>
            <a:off x="0" y="1002145"/>
            <a:ext cx="7579975" cy="45721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C5463-1093-4C05-9BF9-677F4E560081}"/>
              </a:ext>
            </a:extLst>
          </p:cNvPr>
          <p:cNvSpPr txBox="1"/>
          <p:nvPr/>
        </p:nvSpPr>
        <p:spPr>
          <a:xfrm>
            <a:off x="7463943" y="367391"/>
            <a:ext cx="452870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Count the number of breaths taken </a:t>
            </a:r>
            <a:r>
              <a:rPr lang="en-GB" sz="2400" b="1" dirty="0">
                <a:highlight>
                  <a:srgbClr val="FFFF00"/>
                </a:highlight>
              </a:rPr>
              <a:t>per minute </a:t>
            </a:r>
            <a:r>
              <a:rPr lang="en-GB" sz="2400" dirty="0">
                <a:highlight>
                  <a:srgbClr val="FFFF00"/>
                </a:highlight>
              </a:rPr>
              <a:t>on the time trace.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Tip – you need to count full breaths, so count the number of peaks (or troughs) in 1minute</a:t>
            </a:r>
          </a:p>
          <a:p>
            <a:endParaRPr lang="en-GB" sz="2400" dirty="0">
              <a:highlight>
                <a:srgbClr val="FFFF00"/>
              </a:highlight>
            </a:endParaRPr>
          </a:p>
          <a:p>
            <a:r>
              <a:rPr lang="en-GB" sz="2400" dirty="0">
                <a:highlight>
                  <a:srgbClr val="FFFF00"/>
                </a:highlight>
              </a:rPr>
              <a:t>Answer:</a:t>
            </a:r>
          </a:p>
          <a:p>
            <a:r>
              <a:rPr lang="en-GB" sz="2400" dirty="0">
                <a:highlight>
                  <a:srgbClr val="FFFF00"/>
                </a:highlight>
              </a:rPr>
              <a:t>X10 peaks</a:t>
            </a:r>
          </a:p>
          <a:p>
            <a:r>
              <a:rPr lang="en-GB" sz="2400" dirty="0">
                <a:highlight>
                  <a:srgbClr val="FFFF00"/>
                </a:highlight>
              </a:rPr>
              <a:t>10 breaths per minute</a:t>
            </a:r>
          </a:p>
        </p:txBody>
      </p:sp>
    </p:spTree>
    <p:extLst>
      <p:ext uri="{BB962C8B-B14F-4D97-AF65-F5344CB8AC3E}">
        <p14:creationId xmlns:p14="http://schemas.microsoft.com/office/powerpoint/2010/main" val="4102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FA3F-9236-4A09-8890-BF4432A0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2" y="159327"/>
            <a:ext cx="8596668" cy="1320800"/>
          </a:xfrm>
        </p:spPr>
        <p:txBody>
          <a:bodyPr/>
          <a:lstStyle/>
          <a:p>
            <a:r>
              <a:rPr lang="en-GB"/>
              <a:t>Calculating tidal volume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1" t="30582" r="63750" b="36947"/>
          <a:stretch/>
        </p:blipFill>
        <p:spPr>
          <a:xfrm>
            <a:off x="0" y="1002145"/>
            <a:ext cx="7579975" cy="4572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BC6D3-750D-44DD-B6D3-0A09345FB309}"/>
              </a:ext>
            </a:extLst>
          </p:cNvPr>
          <p:cNvSpPr txBox="1"/>
          <p:nvPr/>
        </p:nvSpPr>
        <p:spPr>
          <a:xfrm>
            <a:off x="7463943" y="367391"/>
            <a:ext cx="452870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Step 1: Draw two lines on the trace, one above, and one below the trace of tidal volume.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Step 2: Measure about 3 or 4 volumes (between the top and bottom line).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Step 3: Take the mean. </a:t>
            </a:r>
          </a:p>
          <a:p>
            <a:endParaRPr lang="en-GB" sz="2400" dirty="0">
              <a:highlight>
                <a:srgbClr val="FFFF00"/>
              </a:highlight>
            </a:endParaRPr>
          </a:p>
          <a:p>
            <a:r>
              <a:rPr lang="en-GB" sz="2400" dirty="0">
                <a:highlight>
                  <a:srgbClr val="FFFF00"/>
                </a:highlight>
              </a:rPr>
              <a:t>Answer: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highlight>
                  <a:srgbClr val="FFFF00"/>
                </a:highlight>
              </a:rPr>
              <a:t>the volume of the first is 0.65 dm</a:t>
            </a:r>
            <a:r>
              <a:rPr lang="en-GB" sz="2400" baseline="30000" dirty="0">
                <a:highlight>
                  <a:srgbClr val="FFFF00"/>
                </a:highlight>
              </a:rPr>
              <a:t>3</a:t>
            </a:r>
            <a:r>
              <a:rPr lang="en-GB" sz="2400" dirty="0">
                <a:highlight>
                  <a:srgbClr val="FFFF00"/>
                </a:highligh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highlight>
                  <a:srgbClr val="FFFF00"/>
                </a:highlight>
              </a:rPr>
              <a:t>at the fourth peak the volume is 0.60 dm</a:t>
            </a:r>
            <a:r>
              <a:rPr lang="en-GB" sz="2400" baseline="30000" dirty="0">
                <a:highlight>
                  <a:srgbClr val="FFFF00"/>
                </a:highlight>
              </a:rPr>
              <a:t>3</a:t>
            </a:r>
            <a:r>
              <a:rPr lang="en-GB" sz="2400" dirty="0">
                <a:highlight>
                  <a:srgbClr val="FFFF00"/>
                </a:highligh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highlight>
                  <a:srgbClr val="FFFF00"/>
                </a:highlight>
              </a:rPr>
              <a:t>at the eighth peak the volume is 0.65 dm</a:t>
            </a:r>
            <a:r>
              <a:rPr lang="en-GB" sz="2400" baseline="30000" dirty="0">
                <a:highlight>
                  <a:srgbClr val="FFFF00"/>
                </a:highlight>
              </a:rPr>
              <a:t>3</a:t>
            </a:r>
            <a:r>
              <a:rPr lang="en-GB" sz="2400" dirty="0">
                <a:highlight>
                  <a:srgbClr val="FFFF00"/>
                </a:highlight>
              </a:rPr>
              <a:t>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The mean volume is 0.63 dm</a:t>
            </a:r>
            <a:r>
              <a:rPr lang="en-GB" sz="2400" baseline="30000" dirty="0">
                <a:highlight>
                  <a:srgbClr val="FFFF00"/>
                </a:highlight>
              </a:rPr>
              <a:t>3</a:t>
            </a:r>
            <a:r>
              <a:rPr lang="en-GB" sz="2400" dirty="0">
                <a:highlight>
                  <a:srgbClr val="FFFF00"/>
                </a:highlight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E7680C-17B1-4F7F-AA76-7D73526DA7BF}"/>
              </a:ext>
            </a:extLst>
          </p:cNvPr>
          <p:cNvCxnSpPr>
            <a:cxnSpLocks/>
          </p:cNvCxnSpPr>
          <p:nvPr/>
        </p:nvCxnSpPr>
        <p:spPr>
          <a:xfrm>
            <a:off x="570807" y="1884218"/>
            <a:ext cx="5795357" cy="865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FDC0BA-C488-42FF-95F4-8414825AF9E7}"/>
              </a:ext>
            </a:extLst>
          </p:cNvPr>
          <p:cNvCxnSpPr>
            <a:cxnSpLocks/>
          </p:cNvCxnSpPr>
          <p:nvPr/>
        </p:nvCxnSpPr>
        <p:spPr>
          <a:xfrm>
            <a:off x="498764" y="2427316"/>
            <a:ext cx="5818909" cy="860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FA3F-9236-4A09-8890-BF4432A0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1" y="159327"/>
            <a:ext cx="11929511" cy="132080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Calculating vital capacity – deepest inhale / exhale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1" t="30582" r="63750" b="36947"/>
          <a:stretch/>
        </p:blipFill>
        <p:spPr>
          <a:xfrm>
            <a:off x="0" y="1002145"/>
            <a:ext cx="7579975" cy="4572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4A001-E703-4F08-9BD3-F04CB5C682EA}"/>
              </a:ext>
            </a:extLst>
          </p:cNvPr>
          <p:cNvSpPr txBox="1"/>
          <p:nvPr/>
        </p:nvSpPr>
        <p:spPr>
          <a:xfrm>
            <a:off x="7579975" y="1538115"/>
            <a:ext cx="46368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highlight>
                  <a:srgbClr val="FFFF00"/>
                </a:highlight>
              </a:rPr>
              <a:t>Use the scale on the Y axis.</a:t>
            </a:r>
          </a:p>
          <a:p>
            <a:r>
              <a:rPr lang="en-GB" sz="2400">
                <a:highlight>
                  <a:srgbClr val="FFFF00"/>
                </a:highlight>
              </a:rPr>
              <a:t>  </a:t>
            </a:r>
          </a:p>
          <a:p>
            <a:r>
              <a:rPr lang="en-GB" sz="2400">
                <a:highlight>
                  <a:srgbClr val="FFFF00"/>
                </a:highlight>
              </a:rPr>
              <a:t>Answer: </a:t>
            </a:r>
          </a:p>
          <a:p>
            <a:r>
              <a:rPr lang="en-GB" sz="2400">
                <a:highlight>
                  <a:srgbClr val="FFFF00"/>
                </a:highlight>
              </a:rPr>
              <a:t>3 dm</a:t>
            </a:r>
            <a:r>
              <a:rPr lang="en-GB" sz="2400" baseline="30000">
                <a:highlight>
                  <a:srgbClr val="FFFF00"/>
                </a:highlight>
              </a:rPr>
              <a:t>3</a:t>
            </a:r>
            <a:r>
              <a:rPr lang="en-GB" sz="2400">
                <a:highlight>
                  <a:srgbClr val="FFFF00"/>
                </a:highlight>
              </a:rPr>
              <a:t> 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66396C-900A-4864-999E-0417930870D7}"/>
              </a:ext>
            </a:extLst>
          </p:cNvPr>
          <p:cNvCxnSpPr/>
          <p:nvPr/>
        </p:nvCxnSpPr>
        <p:spPr>
          <a:xfrm flipH="1">
            <a:off x="199352" y="1934989"/>
            <a:ext cx="67441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277EE0-3296-430F-8365-5C8762977066}"/>
              </a:ext>
            </a:extLst>
          </p:cNvPr>
          <p:cNvCxnSpPr/>
          <p:nvPr/>
        </p:nvCxnSpPr>
        <p:spPr>
          <a:xfrm flipH="1">
            <a:off x="199352" y="4476627"/>
            <a:ext cx="67441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19B8E3-BD96-4E00-8241-99E384D6D1B8}"/>
              </a:ext>
            </a:extLst>
          </p:cNvPr>
          <p:cNvSpPr txBox="1"/>
          <p:nvPr/>
        </p:nvSpPr>
        <p:spPr>
          <a:xfrm>
            <a:off x="7683908" y="4263584"/>
            <a:ext cx="424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1">
                <a:highlight>
                  <a:srgbClr val="FFFF00"/>
                </a:highlight>
              </a:rPr>
              <a:t>Sometimes a measurement and use of a scale bar is required if no scale is given on the Y axis</a:t>
            </a:r>
          </a:p>
        </p:txBody>
      </p:sp>
    </p:spTree>
    <p:extLst>
      <p:ext uri="{BB962C8B-B14F-4D97-AF65-F5344CB8AC3E}">
        <p14:creationId xmlns:p14="http://schemas.microsoft.com/office/powerpoint/2010/main" val="30385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FA3F-9236-4A09-8890-BF4432A0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2" y="159327"/>
            <a:ext cx="8596668" cy="1320800"/>
          </a:xfrm>
        </p:spPr>
        <p:txBody>
          <a:bodyPr/>
          <a:lstStyle/>
          <a:p>
            <a:r>
              <a:rPr lang="en-GB"/>
              <a:t>Calculating vital capacity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1" t="30582" r="63750" b="36947"/>
          <a:stretch/>
        </p:blipFill>
        <p:spPr>
          <a:xfrm>
            <a:off x="0" y="1002145"/>
            <a:ext cx="7579975" cy="4572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4A001-E703-4F08-9BD3-F04CB5C682EA}"/>
              </a:ext>
            </a:extLst>
          </p:cNvPr>
          <p:cNvSpPr txBox="1"/>
          <p:nvPr/>
        </p:nvSpPr>
        <p:spPr>
          <a:xfrm>
            <a:off x="7844220" y="724829"/>
            <a:ext cx="42685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Required if given a scale bar</a:t>
            </a:r>
          </a:p>
          <a:p>
            <a:r>
              <a:rPr lang="en-GB" sz="2400" dirty="0">
                <a:highlight>
                  <a:srgbClr val="FFFF00"/>
                </a:highlight>
              </a:rPr>
              <a:t>Step 1: Measure the height of the vital capacity indicated by the letter ‘Y’ on the trace.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Step 2: Convert this to a volume using the axis.</a:t>
            </a:r>
          </a:p>
          <a:p>
            <a:endParaRPr lang="en-GB" sz="2400" dirty="0">
              <a:highlight>
                <a:srgbClr val="FFFF00"/>
              </a:highlight>
            </a:endParaRPr>
          </a:p>
          <a:p>
            <a:r>
              <a:rPr lang="en-GB" sz="2400" dirty="0">
                <a:highlight>
                  <a:srgbClr val="FFFF00"/>
                </a:highlight>
              </a:rPr>
              <a:t>Answer: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The height of Y is 30 mm. </a:t>
            </a:r>
          </a:p>
          <a:p>
            <a:r>
              <a:rPr lang="en-GB" sz="2400" dirty="0">
                <a:highlight>
                  <a:srgbClr val="FFFF00"/>
                </a:highlight>
              </a:rPr>
              <a:t>This is equivalent to 3 dm</a:t>
            </a:r>
            <a:r>
              <a:rPr lang="en-GB" sz="2400" baseline="30000" dirty="0">
                <a:highlight>
                  <a:srgbClr val="FFFF00"/>
                </a:highlight>
              </a:rPr>
              <a:t>3</a:t>
            </a:r>
            <a:r>
              <a:rPr lang="en-GB" sz="2400" dirty="0">
                <a:highlight>
                  <a:srgbClr val="FFFF00"/>
                </a:highlight>
              </a:rPr>
              <a:t> 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4A30C7-9B08-4F1D-BE28-772AE19C48A2}"/>
              </a:ext>
            </a:extLst>
          </p:cNvPr>
          <p:cNvSpPr/>
          <p:nvPr/>
        </p:nvSpPr>
        <p:spPr>
          <a:xfrm>
            <a:off x="401156" y="1268361"/>
            <a:ext cx="253672" cy="3846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4F30E-AC54-443F-BA47-F46552389329}"/>
              </a:ext>
            </a:extLst>
          </p:cNvPr>
          <p:cNvSpPr txBox="1"/>
          <p:nvPr/>
        </p:nvSpPr>
        <p:spPr>
          <a:xfrm>
            <a:off x="2507226" y="5666854"/>
            <a:ext cx="344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highlight>
                  <a:srgbClr val="FFFF00"/>
                </a:highlight>
              </a:rPr>
              <a:t>Scale: 10mm = 1dm</a:t>
            </a:r>
            <a:r>
              <a:rPr lang="en-GB" sz="2800" baseline="30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A40AD4-BC98-4DFA-84A9-9AED2547B71E}"/>
              </a:ext>
            </a:extLst>
          </p:cNvPr>
          <p:cNvCxnSpPr>
            <a:cxnSpLocks/>
          </p:cNvCxnSpPr>
          <p:nvPr/>
        </p:nvCxnSpPr>
        <p:spPr>
          <a:xfrm>
            <a:off x="7579975" y="1911391"/>
            <a:ext cx="0" cy="25426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76394C-070F-43FE-866E-24058C9CE6C0}"/>
              </a:ext>
            </a:extLst>
          </p:cNvPr>
          <p:cNvSpPr txBox="1"/>
          <p:nvPr/>
        </p:nvSpPr>
        <p:spPr>
          <a:xfrm rot="16200000">
            <a:off x="7057948" y="31035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30mm</a:t>
            </a:r>
          </a:p>
        </p:txBody>
      </p:sp>
    </p:spTree>
    <p:extLst>
      <p:ext uri="{BB962C8B-B14F-4D97-AF65-F5344CB8AC3E}">
        <p14:creationId xmlns:p14="http://schemas.microsoft.com/office/powerpoint/2010/main" val="150065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FA3F-9236-4A09-8890-BF4432A0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2" y="159327"/>
            <a:ext cx="8596668" cy="1320800"/>
          </a:xfrm>
        </p:spPr>
        <p:txBody>
          <a:bodyPr/>
          <a:lstStyle/>
          <a:p>
            <a:r>
              <a:rPr lang="en-GB"/>
              <a:t>Calculating oxygen uptake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1" t="30582" r="63750" b="36947"/>
          <a:stretch/>
        </p:blipFill>
        <p:spPr>
          <a:xfrm>
            <a:off x="0" y="1002145"/>
            <a:ext cx="7579975" cy="4572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4A001-E703-4F08-9BD3-F04CB5C682EA}"/>
              </a:ext>
            </a:extLst>
          </p:cNvPr>
          <p:cNvSpPr txBox="1"/>
          <p:nvPr/>
        </p:nvSpPr>
        <p:spPr>
          <a:xfrm>
            <a:off x="7528743" y="217484"/>
            <a:ext cx="4519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highlight>
                  <a:srgbClr val="FFFF00"/>
                </a:highlight>
              </a:rPr>
              <a:t>Step 1: If we measure the drop of the slope in a period of time we get a value of the oxygen uptake. </a:t>
            </a:r>
          </a:p>
          <a:p>
            <a:r>
              <a:rPr lang="en-GB" sz="2400">
                <a:highlight>
                  <a:srgbClr val="FFFF00"/>
                </a:highlight>
              </a:rPr>
              <a:t>Step 2: Draw a line across the top of the trace (use the drawing above). </a:t>
            </a:r>
          </a:p>
          <a:p>
            <a:r>
              <a:rPr lang="en-GB" sz="2400">
                <a:highlight>
                  <a:srgbClr val="FFFF00"/>
                </a:highlight>
              </a:rPr>
              <a:t>Step 3: In one minute this line has fallen 8.5 squares on the axis. </a:t>
            </a:r>
          </a:p>
          <a:p>
            <a:endParaRPr lang="en-GB" sz="2400">
              <a:highlight>
                <a:srgbClr val="FFFF00"/>
              </a:highlight>
            </a:endParaRPr>
          </a:p>
          <a:p>
            <a:r>
              <a:rPr lang="en-GB" sz="2400">
                <a:highlight>
                  <a:srgbClr val="FFFF00"/>
                </a:highlight>
              </a:rPr>
              <a:t>Answer: </a:t>
            </a:r>
          </a:p>
          <a:p>
            <a:r>
              <a:rPr lang="en-GB" sz="2400">
                <a:highlight>
                  <a:srgbClr val="FFFF00"/>
                </a:highlight>
              </a:rPr>
              <a:t>This is 0.85dm</a:t>
            </a:r>
            <a:r>
              <a:rPr lang="en-GB" sz="2400" baseline="30000">
                <a:highlight>
                  <a:srgbClr val="FFFF00"/>
                </a:highlight>
              </a:rPr>
              <a:t>3</a:t>
            </a:r>
            <a:r>
              <a:rPr lang="en-GB" sz="2400">
                <a:highlight>
                  <a:srgbClr val="FFFF00"/>
                </a:highlight>
              </a:rPr>
              <a:t>. This is the volume of oxygen used in one minute.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A7570D-EF80-47EA-9143-43AA15314A5B}"/>
              </a:ext>
            </a:extLst>
          </p:cNvPr>
          <p:cNvCxnSpPr/>
          <p:nvPr/>
        </p:nvCxnSpPr>
        <p:spPr>
          <a:xfrm>
            <a:off x="706333" y="1987588"/>
            <a:ext cx="51195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D0F4D3-A40A-4758-A5A7-EB70AC6F8136}"/>
              </a:ext>
            </a:extLst>
          </p:cNvPr>
          <p:cNvCxnSpPr>
            <a:cxnSpLocks/>
          </p:cNvCxnSpPr>
          <p:nvPr/>
        </p:nvCxnSpPr>
        <p:spPr>
          <a:xfrm>
            <a:off x="706333" y="1987588"/>
            <a:ext cx="5119543" cy="7227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E97BC0-0278-428F-8805-E94814AB0460}"/>
              </a:ext>
            </a:extLst>
          </p:cNvPr>
          <p:cNvCxnSpPr>
            <a:cxnSpLocks/>
          </p:cNvCxnSpPr>
          <p:nvPr/>
        </p:nvCxnSpPr>
        <p:spPr>
          <a:xfrm flipV="1">
            <a:off x="5825878" y="1987588"/>
            <a:ext cx="0" cy="7227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9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FA3F-9236-4A09-8890-BF4432A0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2" y="159327"/>
            <a:ext cx="8596668" cy="1320800"/>
          </a:xfrm>
        </p:spPr>
        <p:txBody>
          <a:bodyPr/>
          <a:lstStyle/>
          <a:p>
            <a:r>
              <a:rPr lang="en-GB"/>
              <a:t>Pulmonary ventilation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5204-78F7-45A8-8161-72AA9ACD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1" t="30582" r="63750" b="36947"/>
          <a:stretch/>
        </p:blipFill>
        <p:spPr>
          <a:xfrm>
            <a:off x="0" y="1002145"/>
            <a:ext cx="7579975" cy="4572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4A001-E703-4F08-9BD3-F04CB5C682EA}"/>
              </a:ext>
            </a:extLst>
          </p:cNvPr>
          <p:cNvSpPr txBox="1"/>
          <p:nvPr/>
        </p:nvSpPr>
        <p:spPr>
          <a:xfrm>
            <a:off x="7456786" y="217484"/>
            <a:ext cx="47352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highlight>
                  <a:srgbClr val="FFFF00"/>
                </a:highlight>
              </a:rPr>
              <a:t>The total volume of air breathed per minute (not just oxygen used)</a:t>
            </a:r>
          </a:p>
          <a:p>
            <a:endParaRPr lang="en-GB" sz="2400">
              <a:highlight>
                <a:srgbClr val="FFFF00"/>
              </a:highlight>
            </a:endParaRPr>
          </a:p>
          <a:p>
            <a:r>
              <a:rPr lang="en-GB" sz="2400">
                <a:highlight>
                  <a:srgbClr val="FFFF00"/>
                </a:highlight>
              </a:rPr>
              <a:t>PV = Tidal volume x breathing rate </a:t>
            </a:r>
          </a:p>
          <a:p>
            <a:endParaRPr lang="en-GB" sz="2400">
              <a:highlight>
                <a:srgbClr val="FFFF00"/>
              </a:highlight>
            </a:endParaRPr>
          </a:p>
          <a:p>
            <a:r>
              <a:rPr lang="en-GB" sz="2400">
                <a:highlight>
                  <a:srgbClr val="FFFF00"/>
                </a:highlight>
              </a:rPr>
              <a:t>TV: 0.63dm</a:t>
            </a:r>
            <a:r>
              <a:rPr lang="en-GB" sz="2400" baseline="30000">
                <a:highlight>
                  <a:srgbClr val="FFFF00"/>
                </a:highlight>
              </a:rPr>
              <a:t>3</a:t>
            </a:r>
          </a:p>
          <a:p>
            <a:endParaRPr lang="en-GB" sz="2400">
              <a:highlight>
                <a:srgbClr val="FFFF00"/>
              </a:highlight>
            </a:endParaRPr>
          </a:p>
          <a:p>
            <a:r>
              <a:rPr lang="en-GB" sz="2400">
                <a:highlight>
                  <a:srgbClr val="FFFF00"/>
                </a:highlight>
              </a:rPr>
              <a:t>Answer: </a:t>
            </a:r>
          </a:p>
          <a:p>
            <a:r>
              <a:rPr lang="en-GB" sz="2400">
                <a:highlight>
                  <a:srgbClr val="FFFF00"/>
                </a:highlight>
              </a:rPr>
              <a:t>TV: 0.63dm</a:t>
            </a:r>
            <a:r>
              <a:rPr lang="en-GB" sz="2400" baseline="30000">
                <a:highlight>
                  <a:srgbClr val="FFFF00"/>
                </a:highlight>
              </a:rPr>
              <a:t>3</a:t>
            </a:r>
          </a:p>
          <a:p>
            <a:r>
              <a:rPr lang="en-GB" sz="2400">
                <a:highlight>
                  <a:srgbClr val="FFFF00"/>
                </a:highlight>
              </a:rPr>
              <a:t>BR: 10 breather per minute</a:t>
            </a:r>
          </a:p>
          <a:p>
            <a:endParaRPr lang="en-GB" sz="2400">
              <a:highlight>
                <a:srgbClr val="FFFF00"/>
              </a:highlight>
            </a:endParaRPr>
          </a:p>
          <a:p>
            <a:r>
              <a:rPr lang="en-GB" sz="2400">
                <a:highlight>
                  <a:srgbClr val="FFFF00"/>
                </a:highlight>
              </a:rPr>
              <a:t>0.63 x 10 = 6.3dm</a:t>
            </a:r>
            <a:r>
              <a:rPr lang="en-GB" sz="2400" baseline="30000">
                <a:highlight>
                  <a:srgbClr val="FFFF00"/>
                </a:highlight>
              </a:rPr>
              <a:t>3</a:t>
            </a:r>
            <a:r>
              <a:rPr lang="en-GB" sz="2400">
                <a:highlight>
                  <a:srgbClr val="FFFF00"/>
                </a:highlight>
              </a:rPr>
              <a:t> per minute</a:t>
            </a:r>
          </a:p>
        </p:txBody>
      </p:sp>
    </p:spTree>
    <p:extLst>
      <p:ext uri="{BB962C8B-B14F-4D97-AF65-F5344CB8AC3E}">
        <p14:creationId xmlns:p14="http://schemas.microsoft.com/office/powerpoint/2010/main" val="56225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6EA25A-4B64-FB60-51ED-9D571996C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7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A5DFB-FFAA-614A-AC15-E8AD93A3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0A51-B83B-078F-4EFD-29F49CB2D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Make corrections in different colour</a:t>
            </a:r>
          </a:p>
          <a:p>
            <a:r>
              <a:rPr lang="en-GB" sz="2800" dirty="0"/>
              <a:t>Upload photo of test to assignment</a:t>
            </a:r>
          </a:p>
          <a:p>
            <a:r>
              <a:rPr lang="en-GB" sz="2800" dirty="0"/>
              <a:t>Complete the data analysis table assignment </a:t>
            </a:r>
          </a:p>
          <a:p>
            <a:r>
              <a:rPr lang="en-GB" sz="2800" dirty="0"/>
              <a:t>Complete questions below test analysis table </a:t>
            </a:r>
          </a:p>
        </p:txBody>
      </p:sp>
    </p:spTree>
    <p:extLst>
      <p:ext uri="{BB962C8B-B14F-4D97-AF65-F5344CB8AC3E}">
        <p14:creationId xmlns:p14="http://schemas.microsoft.com/office/powerpoint/2010/main" val="2342180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40B5-F6D7-8F49-83BC-484E36D1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1C0E5-D822-4741-A07A-DC8B47D4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D53DD-81D1-61BA-C008-7502CA88B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8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27B91-E6DD-499D-8C33-926118A8B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9" t="31696" r="53637" b="43793"/>
          <a:stretch/>
        </p:blipFill>
        <p:spPr>
          <a:xfrm>
            <a:off x="0" y="413204"/>
            <a:ext cx="5584958" cy="4129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A875D-4E53-4679-924C-D73FEC5AF1D6}"/>
              </a:ext>
            </a:extLst>
          </p:cNvPr>
          <p:cNvSpPr txBox="1"/>
          <p:nvPr/>
        </p:nvSpPr>
        <p:spPr>
          <a:xfrm>
            <a:off x="5491875" y="0"/>
            <a:ext cx="670012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1. State the name of the lung volume being measured by the athlete during the period of rest. (1 mark) </a:t>
            </a:r>
          </a:p>
          <a:p>
            <a:r>
              <a:rPr lang="en-GB" sz="2000" dirty="0">
                <a:solidFill>
                  <a:srgbClr val="00B0F0"/>
                </a:solidFill>
              </a:rPr>
              <a:t>Tidal volume</a:t>
            </a:r>
          </a:p>
          <a:p>
            <a:endParaRPr lang="en-GB" sz="2000" dirty="0"/>
          </a:p>
          <a:p>
            <a:r>
              <a:rPr lang="en-GB" sz="2000" dirty="0"/>
              <a:t>2. Label on the trace, using the letter ‘E’ a point where the athlete is exhaling. (1 mark)</a:t>
            </a:r>
          </a:p>
          <a:p>
            <a:endParaRPr lang="en-GB" sz="2000" dirty="0"/>
          </a:p>
          <a:p>
            <a:r>
              <a:rPr lang="en-GB" sz="2000" dirty="0"/>
              <a:t>3. Describe the changes which occur to the athlete’s breathing shown on the trace during exercise. (2 marks)</a:t>
            </a:r>
          </a:p>
          <a:p>
            <a:r>
              <a:rPr lang="en-GB" sz="2000" dirty="0">
                <a:solidFill>
                  <a:srgbClr val="00B0F0"/>
                </a:solidFill>
              </a:rPr>
              <a:t>Breathing rate increases </a:t>
            </a:r>
          </a:p>
          <a:p>
            <a:r>
              <a:rPr lang="en-GB" sz="2000" dirty="0">
                <a:solidFill>
                  <a:srgbClr val="00B0F0"/>
                </a:solidFill>
              </a:rPr>
              <a:t>Depth of breathing increases</a:t>
            </a:r>
          </a:p>
          <a:p>
            <a:endParaRPr lang="en-GB" sz="2000" dirty="0"/>
          </a:p>
          <a:p>
            <a:r>
              <a:rPr lang="en-GB" sz="2000" dirty="0"/>
              <a:t>4. Calculate the breathing rate per minute of the athlete during rest (1 mark) </a:t>
            </a:r>
          </a:p>
          <a:p>
            <a:r>
              <a:rPr lang="en-GB" sz="2000" dirty="0">
                <a:solidFill>
                  <a:srgbClr val="00B0F0"/>
                </a:solidFill>
              </a:rPr>
              <a:t>6x2 = 12 breaths per minute</a:t>
            </a:r>
          </a:p>
          <a:p>
            <a:r>
              <a:rPr lang="en-GB" sz="2000" dirty="0">
                <a:solidFill>
                  <a:srgbClr val="00B0F0"/>
                </a:solidFill>
              </a:rPr>
              <a:t>OR </a:t>
            </a:r>
          </a:p>
          <a:p>
            <a:r>
              <a:rPr lang="en-GB" sz="2000" dirty="0">
                <a:solidFill>
                  <a:srgbClr val="00B0F0"/>
                </a:solidFill>
              </a:rPr>
              <a:t>7x2 = 14 breaths per minutes</a:t>
            </a:r>
            <a:endParaRPr lang="en-GB" sz="2000" dirty="0"/>
          </a:p>
          <a:p>
            <a:r>
              <a:rPr lang="en-GB" sz="2000" dirty="0"/>
              <a:t>5. Calculate the oxygen uptake in dm</a:t>
            </a:r>
            <a:r>
              <a:rPr lang="en-GB" sz="2000" baseline="30000" dirty="0"/>
              <a:t>3</a:t>
            </a:r>
            <a:r>
              <a:rPr lang="en-GB" sz="2000" dirty="0"/>
              <a:t> per minute for the athlete during the rest period. Show your working.       (2 marks)</a:t>
            </a:r>
          </a:p>
          <a:p>
            <a:r>
              <a:rPr lang="en-GB" sz="2000" dirty="0">
                <a:solidFill>
                  <a:srgbClr val="00B0F0"/>
                </a:solidFill>
              </a:rPr>
              <a:t>0.3 x 2 = 0.6dm</a:t>
            </a:r>
            <a:r>
              <a:rPr lang="en-GB" sz="2000" baseline="30000" dirty="0">
                <a:solidFill>
                  <a:srgbClr val="00B0F0"/>
                </a:solidFill>
              </a:rPr>
              <a:t>3</a:t>
            </a:r>
            <a:r>
              <a:rPr lang="en-GB" sz="2000" dirty="0">
                <a:solidFill>
                  <a:srgbClr val="00B0F0"/>
                </a:solidFill>
              </a:rPr>
              <a:t> per minute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6F8F40-5957-4BB8-9DBC-34B7A5160938}"/>
              </a:ext>
            </a:extLst>
          </p:cNvPr>
          <p:cNvSpPr txBox="1"/>
          <p:nvPr/>
        </p:nvSpPr>
        <p:spPr>
          <a:xfrm>
            <a:off x="3110055" y="187976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B0F0"/>
                </a:solidFill>
              </a:rPr>
              <a:t>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4488E7-3FE4-4418-A998-B767F7599451}"/>
              </a:ext>
            </a:extLst>
          </p:cNvPr>
          <p:cNvCxnSpPr>
            <a:cxnSpLocks/>
          </p:cNvCxnSpPr>
          <p:nvPr/>
        </p:nvCxnSpPr>
        <p:spPr>
          <a:xfrm>
            <a:off x="985581" y="2017511"/>
            <a:ext cx="1806898" cy="18616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B2F817-9A44-4B03-B490-DF9262B745D7}"/>
              </a:ext>
            </a:extLst>
          </p:cNvPr>
          <p:cNvCxnSpPr>
            <a:cxnSpLocks/>
          </p:cNvCxnSpPr>
          <p:nvPr/>
        </p:nvCxnSpPr>
        <p:spPr>
          <a:xfrm>
            <a:off x="2787871" y="2017511"/>
            <a:ext cx="0" cy="18616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A188F8-FD98-46F3-BD6D-6E0D82DCE4D0}"/>
              </a:ext>
            </a:extLst>
          </p:cNvPr>
          <p:cNvCxnSpPr>
            <a:cxnSpLocks/>
          </p:cNvCxnSpPr>
          <p:nvPr/>
        </p:nvCxnSpPr>
        <p:spPr>
          <a:xfrm flipV="1">
            <a:off x="985581" y="2017510"/>
            <a:ext cx="1806898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0504C70-FF12-4BEA-9B3B-3962E1B9C66C}"/>
              </a:ext>
            </a:extLst>
          </p:cNvPr>
          <p:cNvSpPr txBox="1"/>
          <p:nvPr/>
        </p:nvSpPr>
        <p:spPr>
          <a:xfrm rot="16200000">
            <a:off x="-1541254" y="2293186"/>
            <a:ext cx="35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Volume of air in spirometer dm</a:t>
            </a:r>
            <a:r>
              <a:rPr lang="en-GB" baseline="30000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B341B-BE76-49AD-B943-3087108D87A1}"/>
              </a:ext>
            </a:extLst>
          </p:cNvPr>
          <p:cNvSpPr txBox="1"/>
          <p:nvPr/>
        </p:nvSpPr>
        <p:spPr>
          <a:xfrm>
            <a:off x="489646" y="4542503"/>
            <a:ext cx="4247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 Calculate the pulmonary ventilation per minute. Average TV is 0.35dm</a:t>
            </a:r>
            <a:r>
              <a:rPr lang="en-GB" baseline="30000" dirty="0"/>
              <a:t>3</a:t>
            </a:r>
          </a:p>
          <a:p>
            <a:r>
              <a:rPr lang="en-GB" dirty="0">
                <a:solidFill>
                  <a:srgbClr val="00B0F0"/>
                </a:solidFill>
              </a:rPr>
              <a:t>PV = TV x BR</a:t>
            </a:r>
          </a:p>
          <a:p>
            <a:r>
              <a:rPr lang="en-GB" dirty="0">
                <a:solidFill>
                  <a:srgbClr val="00B0F0"/>
                </a:solidFill>
              </a:rPr>
              <a:t>PV = 0.35 x 12 = 4.2dm</a:t>
            </a:r>
            <a:r>
              <a:rPr lang="en-GB" baseline="30000" dirty="0">
                <a:solidFill>
                  <a:srgbClr val="00B0F0"/>
                </a:solidFill>
              </a:rPr>
              <a:t>3</a:t>
            </a:r>
            <a:r>
              <a:rPr lang="en-GB" dirty="0">
                <a:solidFill>
                  <a:srgbClr val="00B0F0"/>
                </a:solidFill>
              </a:rPr>
              <a:t> per minute</a:t>
            </a:r>
          </a:p>
          <a:p>
            <a:r>
              <a:rPr lang="en-GB" dirty="0">
                <a:solidFill>
                  <a:srgbClr val="00B0F0"/>
                </a:solidFill>
              </a:rPr>
              <a:t>Or = 0.35 x 14 = 4.9dm</a:t>
            </a:r>
            <a:r>
              <a:rPr lang="en-GB" baseline="30000" dirty="0">
                <a:solidFill>
                  <a:srgbClr val="00B0F0"/>
                </a:solidFill>
              </a:rPr>
              <a:t>3</a:t>
            </a:r>
            <a:r>
              <a:rPr lang="en-GB" dirty="0">
                <a:solidFill>
                  <a:srgbClr val="00B0F0"/>
                </a:solidFill>
              </a:rPr>
              <a:t> per minute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5B09F-D81D-F2DF-0757-BAEA3678BA6B}"/>
              </a:ext>
            </a:extLst>
          </p:cNvPr>
          <p:cNvSpPr txBox="1"/>
          <p:nvPr/>
        </p:nvSpPr>
        <p:spPr>
          <a:xfrm>
            <a:off x="191345" y="-11071"/>
            <a:ext cx="119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Try this</a:t>
            </a:r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02512-0E0B-A104-102A-9AC30EBD4C4B}"/>
              </a:ext>
            </a:extLst>
          </p:cNvPr>
          <p:cNvSpPr txBox="1"/>
          <p:nvPr/>
        </p:nvSpPr>
        <p:spPr>
          <a:xfrm>
            <a:off x="2275952" y="80387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square is 0.05dm3</a:t>
            </a:r>
          </a:p>
        </p:txBody>
      </p:sp>
    </p:spTree>
    <p:extLst>
      <p:ext uri="{BB962C8B-B14F-4D97-AF65-F5344CB8AC3E}">
        <p14:creationId xmlns:p14="http://schemas.microsoft.com/office/powerpoint/2010/main" val="90866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79EA3-A152-487B-A526-F1E8D9572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8" t="17524" r="27037" b="14190"/>
          <a:stretch/>
        </p:blipFill>
        <p:spPr>
          <a:xfrm>
            <a:off x="1652452" y="168725"/>
            <a:ext cx="8112034" cy="6520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002F04-596C-426C-8835-6DB3730A47C7}"/>
              </a:ext>
            </a:extLst>
          </p:cNvPr>
          <p:cNvSpPr/>
          <p:nvPr/>
        </p:nvSpPr>
        <p:spPr>
          <a:xfrm>
            <a:off x="5799909" y="684710"/>
            <a:ext cx="3788228" cy="920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C4CFF0-0959-43FA-8578-59506C85707D}"/>
              </a:ext>
            </a:extLst>
          </p:cNvPr>
          <p:cNvSpPr/>
          <p:nvPr/>
        </p:nvSpPr>
        <p:spPr>
          <a:xfrm>
            <a:off x="5799909" y="1772783"/>
            <a:ext cx="3788228" cy="46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4ABB6-4D00-4484-81B1-8B72B042578C}"/>
              </a:ext>
            </a:extLst>
          </p:cNvPr>
          <p:cNvSpPr/>
          <p:nvPr/>
        </p:nvSpPr>
        <p:spPr>
          <a:xfrm>
            <a:off x="5799909" y="2370908"/>
            <a:ext cx="3788228" cy="445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5AD6A-31F6-437E-8B00-2314D20821CD}"/>
              </a:ext>
            </a:extLst>
          </p:cNvPr>
          <p:cNvSpPr/>
          <p:nvPr/>
        </p:nvSpPr>
        <p:spPr>
          <a:xfrm>
            <a:off x="5799909" y="2968533"/>
            <a:ext cx="3788228" cy="460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40490C-EFE5-4547-A4C1-6F698DB79309}"/>
              </a:ext>
            </a:extLst>
          </p:cNvPr>
          <p:cNvSpPr/>
          <p:nvPr/>
        </p:nvSpPr>
        <p:spPr>
          <a:xfrm>
            <a:off x="5799909" y="3558539"/>
            <a:ext cx="3788228" cy="446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9E401E-D461-4737-BE36-70BD7C86D748}"/>
              </a:ext>
            </a:extLst>
          </p:cNvPr>
          <p:cNvSpPr/>
          <p:nvPr/>
        </p:nvSpPr>
        <p:spPr>
          <a:xfrm>
            <a:off x="5799909" y="4096294"/>
            <a:ext cx="3788228" cy="297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59FFB5-2E8B-4AAF-AEBA-F34AAC8B24C1}"/>
              </a:ext>
            </a:extLst>
          </p:cNvPr>
          <p:cNvSpPr/>
          <p:nvPr/>
        </p:nvSpPr>
        <p:spPr>
          <a:xfrm>
            <a:off x="5799909" y="4449536"/>
            <a:ext cx="3788228" cy="49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054EC-E8B1-4828-AB00-A6E30C0CC758}"/>
              </a:ext>
            </a:extLst>
          </p:cNvPr>
          <p:cNvSpPr/>
          <p:nvPr/>
        </p:nvSpPr>
        <p:spPr>
          <a:xfrm>
            <a:off x="5799909" y="5013416"/>
            <a:ext cx="3788228" cy="311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B4450C-ED06-45F1-89E7-8A31D8828FD5}"/>
              </a:ext>
            </a:extLst>
          </p:cNvPr>
          <p:cNvSpPr/>
          <p:nvPr/>
        </p:nvSpPr>
        <p:spPr>
          <a:xfrm>
            <a:off x="5799909" y="5398227"/>
            <a:ext cx="3788228" cy="462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2203D-2911-4996-9B3F-F65C96324C0F}"/>
              </a:ext>
            </a:extLst>
          </p:cNvPr>
          <p:cNvSpPr/>
          <p:nvPr/>
        </p:nvSpPr>
        <p:spPr>
          <a:xfrm>
            <a:off x="5799909" y="6043749"/>
            <a:ext cx="3788228" cy="455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2F19B-B911-43D9-90E1-58E832CDD3D3}"/>
              </a:ext>
            </a:extLst>
          </p:cNvPr>
          <p:cNvSpPr txBox="1"/>
          <p:nvPr/>
        </p:nvSpPr>
        <p:spPr>
          <a:xfrm>
            <a:off x="182178" y="99935"/>
            <a:ext cx="1280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9749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9E489-A09E-14F5-0854-549E4A5E5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D9C02-65A9-5854-3DDB-8AD6A95C8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8" t="17524" r="27037" b="14190"/>
          <a:stretch/>
        </p:blipFill>
        <p:spPr>
          <a:xfrm>
            <a:off x="1652452" y="168725"/>
            <a:ext cx="8112034" cy="65205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203A71-30D9-5F85-C989-6A01E0BB0944}"/>
              </a:ext>
            </a:extLst>
          </p:cNvPr>
          <p:cNvSpPr txBox="1"/>
          <p:nvPr/>
        </p:nvSpPr>
        <p:spPr>
          <a:xfrm>
            <a:off x="182178" y="99935"/>
            <a:ext cx="1280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733941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A1207-1071-4613-81CD-B00CF251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0" y="225732"/>
            <a:ext cx="4971626" cy="354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EC780B-AB5B-49AA-8F21-011C5A41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60" y="185528"/>
            <a:ext cx="5042217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8666B-2A05-4E44-A068-94A1B62C2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40" y="3954612"/>
            <a:ext cx="1015284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GB" altLang="en-US" sz="2400" dirty="0">
                <a:solidFill>
                  <a:srgbClr val="FF0000"/>
                </a:solidFill>
              </a:rPr>
              <a:t>Explain why the trace decrease diagonally?</a:t>
            </a:r>
          </a:p>
          <a:p>
            <a:pPr algn="just"/>
            <a:endParaRPr lang="en-GB" altLang="en-US" sz="2400" dirty="0">
              <a:solidFill>
                <a:srgbClr val="7030A0"/>
              </a:solidFill>
            </a:endParaRPr>
          </a:p>
          <a:p>
            <a:pPr algn="just"/>
            <a:r>
              <a:rPr lang="en-GB" altLang="en-US" sz="2400" dirty="0">
                <a:solidFill>
                  <a:srgbClr val="00B0F0"/>
                </a:solidFill>
              </a:rPr>
              <a:t>CO</a:t>
            </a:r>
            <a:r>
              <a:rPr lang="en-GB" altLang="en-US" sz="2400" baseline="-25000" dirty="0">
                <a:solidFill>
                  <a:srgbClr val="00B0F0"/>
                </a:solidFill>
              </a:rPr>
              <a:t>2(g)</a:t>
            </a:r>
            <a:r>
              <a:rPr lang="en-GB" altLang="en-US" sz="2400" dirty="0">
                <a:solidFill>
                  <a:srgbClr val="00B0F0"/>
                </a:solidFill>
              </a:rPr>
              <a:t> is absorbed by soda lime present in the spirometer.</a:t>
            </a:r>
          </a:p>
          <a:p>
            <a:pPr algn="just"/>
            <a:endParaRPr lang="en-GB" altLang="en-US" sz="2400" dirty="0">
              <a:solidFill>
                <a:srgbClr val="00B0F0"/>
              </a:solidFill>
            </a:endParaRPr>
          </a:p>
          <a:p>
            <a:pPr algn="just"/>
            <a:r>
              <a:rPr lang="en-GB" altLang="en-US" sz="2400" dirty="0">
                <a:solidFill>
                  <a:srgbClr val="00B0F0"/>
                </a:solidFill>
              </a:rPr>
              <a:t>Oxygen is being used up via aerobic respiration </a:t>
            </a:r>
          </a:p>
          <a:p>
            <a:pPr algn="just"/>
            <a:endParaRPr lang="en-GB" altLang="en-US" sz="24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DF2D1-2687-4509-A0B7-C1828C19DC21}"/>
              </a:ext>
            </a:extLst>
          </p:cNvPr>
          <p:cNvSpPr txBox="1"/>
          <p:nvPr/>
        </p:nvSpPr>
        <p:spPr>
          <a:xfrm>
            <a:off x="4705815" y="185528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highlight>
                  <a:srgbClr val="FFFF00"/>
                </a:highlight>
              </a:rPr>
              <a:t>RECAP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FF395EF-93C9-4CDB-8709-82C9E79BD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87"/>
            <a:ext cx="4849091" cy="36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D650587B-3321-47EB-A341-854659E5D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9"/>
          <a:stretch/>
        </p:blipFill>
        <p:spPr bwMode="auto">
          <a:xfrm>
            <a:off x="7495730" y="2438401"/>
            <a:ext cx="469627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0C0D4F-25B9-4E82-B968-4245B1A12B6D}"/>
              </a:ext>
            </a:extLst>
          </p:cNvPr>
          <p:cNvSpPr txBox="1"/>
          <p:nvPr/>
        </p:nvSpPr>
        <p:spPr>
          <a:xfrm>
            <a:off x="1832263" y="3318570"/>
            <a:ext cx="71108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Peak flow 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Used to give a quick indication of your airways condition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low score could indicate signs of asthma or narrowing of the airways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People with asthma use these to monitor their condition</a:t>
            </a:r>
          </a:p>
        </p:txBody>
      </p:sp>
    </p:spTree>
    <p:extLst>
      <p:ext uri="{BB962C8B-B14F-4D97-AF65-F5344CB8AC3E}">
        <p14:creationId xmlns:p14="http://schemas.microsoft.com/office/powerpoint/2010/main" val="18174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54B2-2EA1-4D55-9920-5668BA34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3" y="100383"/>
            <a:ext cx="8596668" cy="1320800"/>
          </a:xfrm>
        </p:spPr>
        <p:txBody>
          <a:bodyPr/>
          <a:lstStyle/>
          <a:p>
            <a:r>
              <a:rPr lang="en-GB"/>
              <a:t>Peak flow 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272D4-D396-40BE-928E-56B6C334890B}"/>
              </a:ext>
            </a:extLst>
          </p:cNvPr>
          <p:cNvSpPr txBox="1"/>
          <p:nvPr/>
        </p:nvSpPr>
        <p:spPr>
          <a:xfrm>
            <a:off x="338283" y="1007284"/>
            <a:ext cx="102336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212B32"/>
                </a:solidFill>
                <a:effectLst/>
                <a:latin typeface="Frutiger W01"/>
              </a:rPr>
              <a:t>By measuring how fast you're able to breathe out, your peak flow score can indicate whether your airways are narrowed.</a:t>
            </a:r>
          </a:p>
          <a:p>
            <a:pPr algn="l"/>
            <a:endParaRPr lang="en-GB" sz="2800" dirty="0">
              <a:solidFill>
                <a:srgbClr val="212B32"/>
              </a:solidFill>
              <a:latin typeface="Frutiger W01"/>
            </a:endParaRPr>
          </a:p>
          <a:p>
            <a:pPr algn="l"/>
            <a:r>
              <a:rPr lang="en-GB" sz="2800" b="0" i="0" dirty="0">
                <a:solidFill>
                  <a:srgbClr val="212B32"/>
                </a:solidFill>
                <a:effectLst/>
                <a:latin typeface="Frutiger W01"/>
              </a:rPr>
              <a:t>This could be a sign that you have </a:t>
            </a:r>
            <a:r>
              <a:rPr lang="en-GB" sz="2800" b="0" i="0" dirty="0">
                <a:solidFill>
                  <a:srgbClr val="005EB8"/>
                </a:solidFill>
                <a:effectLst/>
                <a:latin typeface="Frutiger W01"/>
                <a:hlinkClick r:id="rId2"/>
              </a:rPr>
              <a:t>asthma</a:t>
            </a:r>
            <a:r>
              <a:rPr lang="en-GB" sz="2800" b="0" i="0" dirty="0">
                <a:solidFill>
                  <a:srgbClr val="212B32"/>
                </a:solidFill>
                <a:effectLst/>
                <a:latin typeface="Frutiger W01"/>
              </a:rPr>
              <a:t>, although other tests such as </a:t>
            </a:r>
            <a:r>
              <a:rPr lang="en-GB" sz="2800" b="0" i="0" dirty="0">
                <a:solidFill>
                  <a:srgbClr val="005EB8"/>
                </a:solidFill>
                <a:effectLst/>
                <a:latin typeface="Frutiger W01"/>
                <a:hlinkClick r:id="rId3"/>
              </a:rPr>
              <a:t>spirometry</a:t>
            </a:r>
            <a:r>
              <a:rPr lang="en-GB" sz="2800" b="0" i="0" dirty="0">
                <a:solidFill>
                  <a:srgbClr val="212B32"/>
                </a:solidFill>
                <a:effectLst/>
                <a:latin typeface="Frutiger W01"/>
              </a:rPr>
              <a:t> will often be needed to confirm the diagnosis.</a:t>
            </a:r>
          </a:p>
          <a:p>
            <a:pPr algn="l"/>
            <a:endParaRPr lang="en-GB" sz="2800" b="0" i="0" dirty="0">
              <a:solidFill>
                <a:srgbClr val="212B32"/>
              </a:solidFill>
              <a:effectLst/>
              <a:latin typeface="Frutiger W01"/>
            </a:endParaRPr>
          </a:p>
          <a:p>
            <a:pPr algn="l"/>
            <a:r>
              <a:rPr lang="en-GB" sz="2800" b="0" i="0" dirty="0">
                <a:solidFill>
                  <a:srgbClr val="212B32"/>
                </a:solidFill>
                <a:effectLst/>
                <a:latin typeface="Frutiger W01"/>
              </a:rPr>
              <a:t>If you've already been diagnosed with asthma, measuring your peak flow regularly can be a useful way of monitoring your condition.</a:t>
            </a:r>
          </a:p>
          <a:p>
            <a:pPr algn="l"/>
            <a:endParaRPr lang="en-GB" sz="2800" b="0" i="0" dirty="0">
              <a:solidFill>
                <a:srgbClr val="212B32"/>
              </a:solidFill>
              <a:effectLst/>
              <a:latin typeface="Frutiger W01"/>
            </a:endParaRPr>
          </a:p>
          <a:p>
            <a:pPr algn="l"/>
            <a:r>
              <a:rPr lang="en-GB" sz="2800" b="0" i="0" dirty="0">
                <a:solidFill>
                  <a:srgbClr val="212B32"/>
                </a:solidFill>
                <a:effectLst/>
                <a:latin typeface="Frutiger W01"/>
              </a:rPr>
              <a:t>Your score can show whether or not your condition is getting worse. It can also check if your medication is working, and indicate whether you're having an asthma attack.</a:t>
            </a:r>
          </a:p>
        </p:txBody>
      </p:sp>
    </p:spTree>
    <p:extLst>
      <p:ext uri="{BB962C8B-B14F-4D97-AF65-F5344CB8AC3E}">
        <p14:creationId xmlns:p14="http://schemas.microsoft.com/office/powerpoint/2010/main" val="2540200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404A481-7703-4280-959A-BC266DD4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4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054B2-2EA1-4D55-9920-5668BA34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29" y="0"/>
            <a:ext cx="8596668" cy="1320800"/>
          </a:xfrm>
        </p:spPr>
        <p:txBody>
          <a:bodyPr/>
          <a:lstStyle/>
          <a:p>
            <a:r>
              <a:rPr lang="en-GB" dirty="0"/>
              <a:t>Lets try!</a:t>
            </a:r>
          </a:p>
        </p:txBody>
      </p:sp>
    </p:spTree>
    <p:extLst>
      <p:ext uri="{BB962C8B-B14F-4D97-AF65-F5344CB8AC3E}">
        <p14:creationId xmlns:p14="http://schemas.microsoft.com/office/powerpoint/2010/main" val="3115618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1890F-0E29-CD41-1DDB-0E1E1FBD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1" t="36629" r="12401" b="31341"/>
          <a:stretch/>
        </p:blipFill>
        <p:spPr>
          <a:xfrm>
            <a:off x="0" y="0"/>
            <a:ext cx="1217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8C4C3C-52DC-4716-BB13-42E2CD66546B}"/>
              </a:ext>
            </a:extLst>
          </p:cNvPr>
          <p:cNvSpPr txBox="1"/>
          <p:nvPr/>
        </p:nvSpPr>
        <p:spPr>
          <a:xfrm>
            <a:off x="36786" y="811591"/>
            <a:ext cx="1201858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</a:rPr>
              <a:t>Q1. </a:t>
            </a:r>
            <a:r>
              <a:rPr lang="en-US" altLang="en-US" sz="1600" dirty="0">
                <a:latin typeface="Arial" panose="020B0604020202020204" pitchFamily="34" charset="0"/>
              </a:rPr>
              <a:t>Ventilation involves various parts of the mammalian respiratory system.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Which of the following statements, A to D, describes inhalation?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A ribcage moves upwards and outwards; external intercostal muscles relax; diaphragm relaxes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B ribcage moves downwards and inwards; external intercostal muscles relax; diaphragm relaxes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C ribcage moves upwards and outwards; external intercostal muscles contract; diaphragm contracts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D ribcage moves downwards and inwards; external intercostal muscles contract; diaphragm contracts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Q2.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Kartagener syndrome is a genetic disorder that affects the respiratory system.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Children born with Kartagener syndrome commonly have the following symptoms: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mucus retention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recurrent infections of the respiratory system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respiratory distress.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Suggest one reason why children with Kartagener syndrome may have ‘mucus retention’ and one reason why they may have ‘recurrent infections of the respiratory system’.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reason for ‘mucus retention’ (1 mark)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Cilia not functioning correctly / damaged OR goblet cells producing too much mucus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reason for ‘recurrent infections of the respiratory system (1 mark)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dirty="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Bacteria / virus / pathogens / microorganisms not removed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A5885-7B82-48AA-B677-5AA92DCC523B}"/>
              </a:ext>
            </a:extLst>
          </p:cNvPr>
          <p:cNvSpPr txBox="1"/>
          <p:nvPr/>
        </p:nvSpPr>
        <p:spPr>
          <a:xfrm>
            <a:off x="337456" y="157843"/>
            <a:ext cx="5836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/>
              <a:t>Knowledge retrieval 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4FCD4-F462-1D01-4CA3-A839896AA75C}"/>
              </a:ext>
            </a:extLst>
          </p:cNvPr>
          <p:cNvSpPr/>
          <p:nvPr/>
        </p:nvSpPr>
        <p:spPr>
          <a:xfrm>
            <a:off x="36786" y="2045087"/>
            <a:ext cx="10393606" cy="27326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83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6962-0E56-E843-2BB0-84AC9D80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3" y="-116214"/>
            <a:ext cx="8596668" cy="1320800"/>
          </a:xfrm>
        </p:spPr>
        <p:txBody>
          <a:bodyPr/>
          <a:lstStyle/>
          <a:p>
            <a:r>
              <a:rPr lang="en-GB" b="1" u="sng" dirty="0"/>
              <a:t>Respiratory quotient (RQ)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EAFCD-83AB-5502-442C-0ADE6E89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93" y="609600"/>
            <a:ext cx="10781638" cy="156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1D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respiratory quotient (RQ) is: the ratio of carbon dioxide molecules produced to oxygen molecules taken in during respiration.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Carbohydrates, lipids and proteins have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typical RQ values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34769283-8889-1D52-AA5A-6D619E9F7D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494B9-750F-AE76-EA19-DCF7069A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1" t="36629" r="12401" b="31341"/>
          <a:stretch/>
        </p:blipFill>
        <p:spPr>
          <a:xfrm>
            <a:off x="0" y="2468179"/>
            <a:ext cx="6990698" cy="3780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8AA16-29C7-DA78-B689-701B92C556EB}"/>
              </a:ext>
            </a:extLst>
          </p:cNvPr>
          <p:cNvSpPr txBox="1"/>
          <p:nvPr/>
        </p:nvSpPr>
        <p:spPr>
          <a:xfrm>
            <a:off x="6990699" y="2096131"/>
            <a:ext cx="514349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0" dirty="0">
                <a:highlight>
                  <a:srgbClr val="FFFF00"/>
                </a:highlight>
              </a:rPr>
              <a:t>At rest (0-10%) the body mostly burns fat. The RQ at rest is 0.7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0" dirty="0">
                <a:highlight>
                  <a:srgbClr val="FFFF00"/>
                </a:highlight>
              </a:rPr>
              <a:t>So RQ of fat is 0.7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0" dirty="0">
                <a:highlight>
                  <a:srgbClr val="FFFF00"/>
                </a:highlight>
              </a:rPr>
              <a:t>At higher intensity more carbohydrate (glucose) and fats are used as respiratory substrates.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3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0" dirty="0">
                <a:highlight>
                  <a:srgbClr val="FFFF00"/>
                </a:highlight>
              </a:rPr>
              <a:t>The RQ of carbohydrate (glucose) is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46291-511C-92E2-57B2-7675DF28E45C}"/>
              </a:ext>
            </a:extLst>
          </p:cNvPr>
          <p:cNvSpPr txBox="1"/>
          <p:nvPr/>
        </p:nvSpPr>
        <p:spPr>
          <a:xfrm>
            <a:off x="152400" y="6448097"/>
            <a:ext cx="1049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highlight>
                  <a:srgbClr val="FFFF00"/>
                </a:highlight>
              </a:rPr>
              <a:t>Q. Explain what the graph shows about reparatory substrates used at different intensities</a:t>
            </a:r>
          </a:p>
        </p:txBody>
      </p:sp>
    </p:spTree>
    <p:extLst>
      <p:ext uri="{BB962C8B-B14F-4D97-AF65-F5344CB8AC3E}">
        <p14:creationId xmlns:p14="http://schemas.microsoft.com/office/powerpoint/2010/main" val="10659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2F4F-7660-481A-A97F-207202DC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Additional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D29E3-3E0A-CAED-6FF0-74FC9246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54" y="1629102"/>
            <a:ext cx="7843346" cy="52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5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A523-6431-4C78-BA3B-12277BE59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Measuring Lung Volume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71A89-CE0B-48D7-BC2D-40BF00D1F5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13F0A8B1-1E6D-4F6D-836C-E71064409E79}" type="datetime2">
              <a:rPr lang="en-GB" smtClean="0"/>
              <a:t>Wednesday, 23 July 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06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D8C0-3FC9-41D5-8458-74B6857A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D0289-F2F2-4817-B11F-B5B0B2B1A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15392" cy="3880773"/>
          </a:xfrm>
        </p:spPr>
        <p:txBody>
          <a:bodyPr/>
          <a:lstStyle/>
          <a:p>
            <a:pPr marL="0" indent="0">
              <a:buNone/>
            </a:pPr>
            <a:r>
              <a:rPr lang="en-GB" altLang="en-US">
                <a:latin typeface="Comic Sans MS" panose="030F0702030302020204" pitchFamily="66" charset="0"/>
              </a:rPr>
              <a:t>Describe the relationships between vital capacity, tidal volume, breathing rate and oxygen uptake</a:t>
            </a:r>
            <a:endParaRPr lang="en-US" altLang="en-US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altLang="en-US">
              <a:latin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4229C-ABB5-4009-9C3F-2CB26DE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0744"/>
            <a:ext cx="5469269" cy="52117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702286-2541-4059-9233-90F57F5AE14D}"/>
              </a:ext>
            </a:extLst>
          </p:cNvPr>
          <p:cNvSpPr/>
          <p:nvPr/>
        </p:nvSpPr>
        <p:spPr>
          <a:xfrm>
            <a:off x="6096000" y="5285793"/>
            <a:ext cx="5418666" cy="42292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3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CD4355C-E4EC-29CC-E724-3703E8AE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" y="159760"/>
            <a:ext cx="11686309" cy="65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67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401CBF-5EA6-6089-ABEF-D24C1752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663" y="-122483"/>
            <a:ext cx="6378373" cy="4431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A1232-4A98-8917-B179-70CA98BEE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56" y="997527"/>
            <a:ext cx="651602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5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231_overview">
            <a:extLst>
              <a:ext uri="{FF2B5EF4-FFF2-40B4-BE49-F238E27FC236}">
                <a16:creationId xmlns:a16="http://schemas.microsoft.com/office/drawing/2014/main" id="{129052FD-AEAD-04DE-A2DB-DC52CD8D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43" y="0"/>
            <a:ext cx="7304314" cy="68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3648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5" ma:contentTypeDescription="Create a new document." ma:contentTypeScope="" ma:versionID="2481435638a2a3563cc99d7c277abf6f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4e72464266d6ed73229fb0e8b3f0f112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3D2259-D7CE-4679-8B75-A0619A235C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D94B9F-9700-425A-BE47-DEBDBF182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9AD66B-B4A9-449F-8C30-5664D8A7D980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9a9f016-2850-430d-a9d7-5d156f797ecb"/>
    <ds:schemaRef ds:uri="http://purl.org/dc/terms/"/>
    <ds:schemaRef ds:uri="http://schemas.microsoft.com/office/infopath/2007/PartnerControls"/>
    <ds:schemaRef ds:uri="b83ea8ec-d1ce-4b1c-906d-dc0b29db250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1604</Words>
  <Application>Microsoft Office PowerPoint</Application>
  <PresentationFormat>Widescreen</PresentationFormat>
  <Paragraphs>230</Paragraphs>
  <Slides>41</Slides>
  <Notes>6</Notes>
  <HiddenSlides>2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Comic Sans MS</vt:lpstr>
      <vt:lpstr>Frutiger W01</vt:lpstr>
      <vt:lpstr>gg sans</vt:lpstr>
      <vt:lpstr>Roboto</vt:lpstr>
      <vt:lpstr>Times New Roman</vt:lpstr>
      <vt:lpstr>Trebuchet MS</vt:lpstr>
      <vt:lpstr>Wingdings 3</vt:lpstr>
      <vt:lpstr>Facet</vt:lpstr>
      <vt:lpstr>Mini test on specialist structures in the lungs - KH</vt:lpstr>
      <vt:lpstr>PowerPoint Presentation</vt:lpstr>
      <vt:lpstr>PowerPoint Presentation</vt:lpstr>
      <vt:lpstr>PowerPoint Presentation</vt:lpstr>
      <vt:lpstr>Measuring Lung Volume</vt:lpstr>
      <vt:lpstr>Learning Outcomes</vt:lpstr>
      <vt:lpstr>PowerPoint Presentation</vt:lpstr>
      <vt:lpstr>PowerPoint Presentation</vt:lpstr>
      <vt:lpstr>PowerPoint Presentation</vt:lpstr>
      <vt:lpstr>Measuring breathing </vt:lpstr>
      <vt:lpstr>PowerPoint Presentation</vt:lpstr>
      <vt:lpstr>PowerPoint Presentation</vt:lpstr>
      <vt:lpstr>PowerPoint Presentation</vt:lpstr>
      <vt:lpstr>Follow up questions</vt:lpstr>
      <vt:lpstr>Spirometer trace – analysing results</vt:lpstr>
      <vt:lpstr>Careful : When you breath in the spirometer line goes down………..(air in spirometer drops)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Calculating breathing rate</vt:lpstr>
      <vt:lpstr>Calculating tidal volume</vt:lpstr>
      <vt:lpstr>Calculating vital capacity – deepest inhale / exhale</vt:lpstr>
      <vt:lpstr>Calculating vital capacity</vt:lpstr>
      <vt:lpstr>Calculating oxygen uptake</vt:lpstr>
      <vt:lpstr>Pulmonary ventilation</vt:lpstr>
      <vt:lpstr>Test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Peak flow meter</vt:lpstr>
      <vt:lpstr>Lets try!</vt:lpstr>
      <vt:lpstr>PowerPoint Presentation</vt:lpstr>
      <vt:lpstr>Respiratory quotient (RQ)</vt:lpstr>
      <vt:lpstr>Additional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2</cp:revision>
  <dcterms:modified xsi:type="dcterms:W3CDTF">2025-07-23T08:35:03Z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xam_x0020_Board">
    <vt:lpwstr/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MediaServiceImageTags">
    <vt:lpwstr/>
  </property>
  <property fmtid="{D5CDD505-2E9C-101B-9397-08002B2CF9AE}" pid="6" name="ContentTypeId">
    <vt:lpwstr>0x0101002F4BC12256C0CA499B3F5CE8F04E9C67</vt:lpwstr>
  </property>
  <property fmtid="{D5CDD505-2E9C-101B-9397-08002B2CF9AE}" pid="7" name="Week">
    <vt:lpwstr/>
  </property>
  <property fmtid="{D5CDD505-2E9C-101B-9397-08002B2CF9AE}" pid="8" name="Staff_x0020_Category">
    <vt:lpwstr/>
  </property>
  <property fmtid="{D5CDD505-2E9C-101B-9397-08002B2CF9AE}" pid="9" name="Staff Category">
    <vt:lpwstr/>
  </property>
  <property fmtid="{D5CDD505-2E9C-101B-9397-08002B2CF9AE}" pid="10" name="Exam Board">
    <vt:lpwstr/>
  </property>
</Properties>
</file>