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4" r:id="rId5"/>
    <p:sldMasterId id="2147483706" r:id="rId6"/>
  </p:sldMasterIdLst>
  <p:notesMasterIdLst>
    <p:notesMasterId r:id="rId46"/>
  </p:notesMasterIdLst>
  <p:sldIdLst>
    <p:sldId id="310" r:id="rId7"/>
    <p:sldId id="312" r:id="rId8"/>
    <p:sldId id="2077" r:id="rId9"/>
    <p:sldId id="2080" r:id="rId10"/>
    <p:sldId id="2073" r:id="rId11"/>
    <p:sldId id="290" r:id="rId12"/>
    <p:sldId id="291" r:id="rId13"/>
    <p:sldId id="314" r:id="rId14"/>
    <p:sldId id="2078" r:id="rId15"/>
    <p:sldId id="293" r:id="rId16"/>
    <p:sldId id="294" r:id="rId17"/>
    <p:sldId id="281" r:id="rId18"/>
    <p:sldId id="2079" r:id="rId19"/>
    <p:sldId id="313" r:id="rId20"/>
    <p:sldId id="2075" r:id="rId21"/>
    <p:sldId id="2076" r:id="rId22"/>
    <p:sldId id="2081" r:id="rId23"/>
    <p:sldId id="301" r:id="rId24"/>
    <p:sldId id="2084" r:id="rId25"/>
    <p:sldId id="298" r:id="rId26"/>
    <p:sldId id="295" r:id="rId27"/>
    <p:sldId id="303" r:id="rId28"/>
    <p:sldId id="308" r:id="rId29"/>
    <p:sldId id="309" r:id="rId30"/>
    <p:sldId id="284" r:id="rId31"/>
    <p:sldId id="285" r:id="rId32"/>
    <p:sldId id="296" r:id="rId33"/>
    <p:sldId id="2082" r:id="rId34"/>
    <p:sldId id="288" r:id="rId35"/>
    <p:sldId id="304" r:id="rId36"/>
    <p:sldId id="299" r:id="rId37"/>
    <p:sldId id="305" r:id="rId38"/>
    <p:sldId id="297" r:id="rId39"/>
    <p:sldId id="286" r:id="rId40"/>
    <p:sldId id="2083" r:id="rId41"/>
    <p:sldId id="283" r:id="rId42"/>
    <p:sldId id="280" r:id="rId43"/>
    <p:sldId id="2072" r:id="rId44"/>
    <p:sldId id="311"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89492" autoAdjust="0"/>
  </p:normalViewPr>
  <p:slideViewPr>
    <p:cSldViewPr snapToGrid="0">
      <p:cViewPr varScale="1">
        <p:scale>
          <a:sx n="79" d="100"/>
          <a:sy n="79" d="100"/>
        </p:scale>
        <p:origin x="114"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c2c6c2dd-6ddc-437e-8cdd-d7a74390accc" providerId="ADAL" clId="{2C4DCAED-4EC2-4DE0-A7BF-FEF0ECA4BEEB}"/>
    <pc:docChg chg="undo custSel addSld delSld modSld sldOrd">
      <pc:chgData name="Richard Ball" userId="c2c6c2dd-6ddc-437e-8cdd-d7a74390accc" providerId="ADAL" clId="{2C4DCAED-4EC2-4DE0-A7BF-FEF0ECA4BEEB}" dt="2022-10-26T11:59:17.361" v="5645" actId="47"/>
      <pc:docMkLst>
        <pc:docMk/>
      </pc:docMkLst>
      <pc:sldChg chg="addSp delSp modSp ord modAnim">
        <pc:chgData name="Richard Ball" userId="c2c6c2dd-6ddc-437e-8cdd-d7a74390accc" providerId="ADAL" clId="{2C4DCAED-4EC2-4DE0-A7BF-FEF0ECA4BEEB}" dt="2022-10-26T09:47:21.839" v="1264"/>
        <pc:sldMkLst>
          <pc:docMk/>
          <pc:sldMk cId="3294679201" sldId="257"/>
        </pc:sldMkLst>
        <pc:spChg chg="del">
          <ac:chgData name="Richard Ball" userId="c2c6c2dd-6ddc-437e-8cdd-d7a74390accc" providerId="ADAL" clId="{2C4DCAED-4EC2-4DE0-A7BF-FEF0ECA4BEEB}" dt="2022-10-26T09:46:01.588" v="1245" actId="478"/>
          <ac:spMkLst>
            <pc:docMk/>
            <pc:sldMk cId="3294679201" sldId="257"/>
            <ac:spMk id="3" creationId="{00000000-0000-0000-0000-000000000000}"/>
          </ac:spMkLst>
        </pc:spChg>
        <pc:spChg chg="mod">
          <ac:chgData name="Richard Ball" userId="c2c6c2dd-6ddc-437e-8cdd-d7a74390accc" providerId="ADAL" clId="{2C4DCAED-4EC2-4DE0-A7BF-FEF0ECA4BEEB}" dt="2022-10-26T09:47:16.568" v="1262" actId="20577"/>
          <ac:spMkLst>
            <pc:docMk/>
            <pc:sldMk cId="3294679201" sldId="257"/>
            <ac:spMk id="4"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9"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2"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3"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4"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5"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6"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7"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8"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19"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20"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21"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22"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23" creationId="{00000000-0000-0000-0000-000000000000}"/>
          </ac:spMkLst>
        </pc:spChg>
        <pc:spChg chg="del">
          <ac:chgData name="Richard Ball" userId="c2c6c2dd-6ddc-437e-8cdd-d7a74390accc" providerId="ADAL" clId="{2C4DCAED-4EC2-4DE0-A7BF-FEF0ECA4BEEB}" dt="2022-10-26T09:46:01.588" v="1245" actId="478"/>
          <ac:spMkLst>
            <pc:docMk/>
            <pc:sldMk cId="3294679201" sldId="257"/>
            <ac:spMk id="24" creationId="{00000000-0000-0000-0000-000000000000}"/>
          </ac:spMkLst>
        </pc:spChg>
        <pc:picChg chg="del">
          <ac:chgData name="Richard Ball" userId="c2c6c2dd-6ddc-437e-8cdd-d7a74390accc" providerId="ADAL" clId="{2C4DCAED-4EC2-4DE0-A7BF-FEF0ECA4BEEB}" dt="2022-10-26T09:46:01.588" v="1245" actId="478"/>
          <ac:picMkLst>
            <pc:docMk/>
            <pc:sldMk cId="3294679201" sldId="257"/>
            <ac:picMk id="8" creationId="{00000000-0000-0000-0000-000000000000}"/>
          </ac:picMkLst>
        </pc:picChg>
        <pc:picChg chg="del">
          <ac:chgData name="Richard Ball" userId="c2c6c2dd-6ddc-437e-8cdd-d7a74390accc" providerId="ADAL" clId="{2C4DCAED-4EC2-4DE0-A7BF-FEF0ECA4BEEB}" dt="2022-10-26T09:46:01.588" v="1245" actId="478"/>
          <ac:picMkLst>
            <pc:docMk/>
            <pc:sldMk cId="3294679201" sldId="257"/>
            <ac:picMk id="10" creationId="{00000000-0000-0000-0000-000000000000}"/>
          </ac:picMkLst>
        </pc:picChg>
        <pc:picChg chg="add mod">
          <ac:chgData name="Richard Ball" userId="c2c6c2dd-6ddc-437e-8cdd-d7a74390accc" providerId="ADAL" clId="{2C4DCAED-4EC2-4DE0-A7BF-FEF0ECA4BEEB}" dt="2022-10-26T09:46:24.594" v="1248" actId="1076"/>
          <ac:picMkLst>
            <pc:docMk/>
            <pc:sldMk cId="3294679201" sldId="257"/>
            <ac:picMk id="4098" creationId="{210533BD-9215-F373-6DCA-9AB134452065}"/>
          </ac:picMkLst>
        </pc:picChg>
      </pc:sldChg>
      <pc:sldChg chg="del">
        <pc:chgData name="Richard Ball" userId="c2c6c2dd-6ddc-437e-8cdd-d7a74390accc" providerId="ADAL" clId="{2C4DCAED-4EC2-4DE0-A7BF-FEF0ECA4BEEB}" dt="2022-10-26T09:16:31.004" v="747" actId="47"/>
        <pc:sldMkLst>
          <pc:docMk/>
          <pc:sldMk cId="4097658800" sldId="266"/>
        </pc:sldMkLst>
      </pc:sldChg>
      <pc:sldChg chg="del">
        <pc:chgData name="Richard Ball" userId="c2c6c2dd-6ddc-437e-8cdd-d7a74390accc" providerId="ADAL" clId="{2C4DCAED-4EC2-4DE0-A7BF-FEF0ECA4BEEB}" dt="2022-10-26T09:16:31.466" v="748" actId="47"/>
        <pc:sldMkLst>
          <pc:docMk/>
          <pc:sldMk cId="3647986353" sldId="268"/>
        </pc:sldMkLst>
      </pc:sldChg>
      <pc:sldChg chg="del">
        <pc:chgData name="Richard Ball" userId="c2c6c2dd-6ddc-437e-8cdd-d7a74390accc" providerId="ADAL" clId="{2C4DCAED-4EC2-4DE0-A7BF-FEF0ECA4BEEB}" dt="2022-10-26T09:16:31.862" v="749" actId="47"/>
        <pc:sldMkLst>
          <pc:docMk/>
          <pc:sldMk cId="1124903772" sldId="269"/>
        </pc:sldMkLst>
      </pc:sldChg>
      <pc:sldChg chg="modSp del mod">
        <pc:chgData name="Richard Ball" userId="c2c6c2dd-6ddc-437e-8cdd-d7a74390accc" providerId="ADAL" clId="{2C4DCAED-4EC2-4DE0-A7BF-FEF0ECA4BEEB}" dt="2022-10-26T09:16:28.926" v="745" actId="47"/>
        <pc:sldMkLst>
          <pc:docMk/>
          <pc:sldMk cId="3077480155" sldId="270"/>
        </pc:sldMkLst>
        <pc:spChg chg="mod">
          <ac:chgData name="Richard Ball" userId="c2c6c2dd-6ddc-437e-8cdd-d7a74390accc" providerId="ADAL" clId="{2C4DCAED-4EC2-4DE0-A7BF-FEF0ECA4BEEB}" dt="2022-10-25T12:23:46.497" v="182" actId="20577"/>
          <ac:spMkLst>
            <pc:docMk/>
            <pc:sldMk cId="3077480155" sldId="270"/>
            <ac:spMk id="2" creationId="{79DA250F-58D4-D9A5-BD5D-4C1C5619332C}"/>
          </ac:spMkLst>
        </pc:spChg>
        <pc:picChg chg="mod">
          <ac:chgData name="Richard Ball" userId="c2c6c2dd-6ddc-437e-8cdd-d7a74390accc" providerId="ADAL" clId="{2C4DCAED-4EC2-4DE0-A7BF-FEF0ECA4BEEB}" dt="2022-10-26T09:16:15.933" v="744" actId="1076"/>
          <ac:picMkLst>
            <pc:docMk/>
            <pc:sldMk cId="3077480155" sldId="270"/>
            <ac:picMk id="6" creationId="{00000000-0000-0000-0000-000000000000}"/>
          </ac:picMkLst>
        </pc:picChg>
      </pc:sldChg>
      <pc:sldChg chg="del">
        <pc:chgData name="Richard Ball" userId="c2c6c2dd-6ddc-437e-8cdd-d7a74390accc" providerId="ADAL" clId="{2C4DCAED-4EC2-4DE0-A7BF-FEF0ECA4BEEB}" dt="2022-10-26T10:52:55.667" v="3967" actId="47"/>
        <pc:sldMkLst>
          <pc:docMk/>
          <pc:sldMk cId="2562650660" sldId="275"/>
        </pc:sldMkLst>
      </pc:sldChg>
      <pc:sldChg chg="del">
        <pc:chgData name="Richard Ball" userId="c2c6c2dd-6ddc-437e-8cdd-d7a74390accc" providerId="ADAL" clId="{2C4DCAED-4EC2-4DE0-A7BF-FEF0ECA4BEEB}" dt="2022-10-26T09:16:29.252" v="746" actId="47"/>
        <pc:sldMkLst>
          <pc:docMk/>
          <pc:sldMk cId="1041076726" sldId="276"/>
        </pc:sldMkLst>
      </pc:sldChg>
      <pc:sldChg chg="del">
        <pc:chgData name="Richard Ball" userId="c2c6c2dd-6ddc-437e-8cdd-d7a74390accc" providerId="ADAL" clId="{2C4DCAED-4EC2-4DE0-A7BF-FEF0ECA4BEEB}" dt="2022-10-26T09:16:32.233" v="750" actId="47"/>
        <pc:sldMkLst>
          <pc:docMk/>
          <pc:sldMk cId="1933405859" sldId="277"/>
        </pc:sldMkLst>
      </pc:sldChg>
      <pc:sldChg chg="del">
        <pc:chgData name="Richard Ball" userId="c2c6c2dd-6ddc-437e-8cdd-d7a74390accc" providerId="ADAL" clId="{2C4DCAED-4EC2-4DE0-A7BF-FEF0ECA4BEEB}" dt="2022-10-26T09:16:32.680" v="751" actId="47"/>
        <pc:sldMkLst>
          <pc:docMk/>
          <pc:sldMk cId="3315417418" sldId="278"/>
        </pc:sldMkLst>
      </pc:sldChg>
      <pc:sldChg chg="del">
        <pc:chgData name="Richard Ball" userId="c2c6c2dd-6ddc-437e-8cdd-d7a74390accc" providerId="ADAL" clId="{2C4DCAED-4EC2-4DE0-A7BF-FEF0ECA4BEEB}" dt="2022-10-26T09:16:33.464" v="752" actId="47"/>
        <pc:sldMkLst>
          <pc:docMk/>
          <pc:sldMk cId="1235416346" sldId="279"/>
        </pc:sldMkLst>
      </pc:sldChg>
      <pc:sldChg chg="modSp mod">
        <pc:chgData name="Richard Ball" userId="c2c6c2dd-6ddc-437e-8cdd-d7a74390accc" providerId="ADAL" clId="{2C4DCAED-4EC2-4DE0-A7BF-FEF0ECA4BEEB}" dt="2022-10-26T10:54:02.010" v="3973" actId="1076"/>
        <pc:sldMkLst>
          <pc:docMk/>
          <pc:sldMk cId="162934406" sldId="280"/>
        </pc:sldMkLst>
        <pc:picChg chg="mod">
          <ac:chgData name="Richard Ball" userId="c2c6c2dd-6ddc-437e-8cdd-d7a74390accc" providerId="ADAL" clId="{2C4DCAED-4EC2-4DE0-A7BF-FEF0ECA4BEEB}" dt="2022-10-26T10:54:02.010" v="3973" actId="1076"/>
          <ac:picMkLst>
            <pc:docMk/>
            <pc:sldMk cId="162934406" sldId="280"/>
            <ac:picMk id="7" creationId="{00000000-0000-0000-0000-000000000000}"/>
          </ac:picMkLst>
        </pc:picChg>
      </pc:sldChg>
      <pc:sldChg chg="addSp delSp modSp mod ord modAnim">
        <pc:chgData name="Richard Ball" userId="c2c6c2dd-6ddc-437e-8cdd-d7a74390accc" providerId="ADAL" clId="{2C4DCAED-4EC2-4DE0-A7BF-FEF0ECA4BEEB}" dt="2022-10-26T09:44:38.532" v="1242"/>
        <pc:sldMkLst>
          <pc:docMk/>
          <pc:sldMk cId="3548159028" sldId="281"/>
        </pc:sldMkLst>
        <pc:spChg chg="mod">
          <ac:chgData name="Richard Ball" userId="c2c6c2dd-6ddc-437e-8cdd-d7a74390accc" providerId="ADAL" clId="{2C4DCAED-4EC2-4DE0-A7BF-FEF0ECA4BEEB}" dt="2022-10-26T09:43:23.347" v="1225" actId="208"/>
          <ac:spMkLst>
            <pc:docMk/>
            <pc:sldMk cId="3548159028" sldId="281"/>
            <ac:spMk id="3" creationId="{00000000-0000-0000-0000-000000000000}"/>
          </ac:spMkLst>
        </pc:spChg>
        <pc:spChg chg="mod">
          <ac:chgData name="Richard Ball" userId="c2c6c2dd-6ddc-437e-8cdd-d7a74390accc" providerId="ADAL" clId="{2C4DCAED-4EC2-4DE0-A7BF-FEF0ECA4BEEB}" dt="2022-10-26T09:43:23.347" v="1225" actId="208"/>
          <ac:spMkLst>
            <pc:docMk/>
            <pc:sldMk cId="3548159028" sldId="281"/>
            <ac:spMk id="6" creationId="{00000000-0000-0000-0000-000000000000}"/>
          </ac:spMkLst>
        </pc:spChg>
        <pc:grpChg chg="mod">
          <ac:chgData name="Richard Ball" userId="c2c6c2dd-6ddc-437e-8cdd-d7a74390accc" providerId="ADAL" clId="{2C4DCAED-4EC2-4DE0-A7BF-FEF0ECA4BEEB}" dt="2022-10-26T09:43:44.994" v="1232" actId="1076"/>
          <ac:grpSpMkLst>
            <pc:docMk/>
            <pc:sldMk cId="3548159028" sldId="281"/>
            <ac:grpSpMk id="12" creationId="{00000000-0000-0000-0000-000000000000}"/>
          </ac:grpSpMkLst>
        </pc:grpChg>
        <pc:picChg chg="del">
          <ac:chgData name="Richard Ball" userId="c2c6c2dd-6ddc-437e-8cdd-d7a74390accc" providerId="ADAL" clId="{2C4DCAED-4EC2-4DE0-A7BF-FEF0ECA4BEEB}" dt="2022-10-26T09:42:55.873" v="1217" actId="478"/>
          <ac:picMkLst>
            <pc:docMk/>
            <pc:sldMk cId="3548159028" sldId="281"/>
            <ac:picMk id="8" creationId="{00000000-0000-0000-0000-000000000000}"/>
          </ac:picMkLst>
        </pc:picChg>
        <pc:picChg chg="add mod">
          <ac:chgData name="Richard Ball" userId="c2c6c2dd-6ddc-437e-8cdd-d7a74390accc" providerId="ADAL" clId="{2C4DCAED-4EC2-4DE0-A7BF-FEF0ECA4BEEB}" dt="2022-10-26T09:44:17.057" v="1239" actId="14100"/>
          <ac:picMkLst>
            <pc:docMk/>
            <pc:sldMk cId="3548159028" sldId="281"/>
            <ac:picMk id="2050" creationId="{CC880BFB-913B-8CD7-0603-DFBDC56AFF45}"/>
          </ac:picMkLst>
        </pc:picChg>
        <pc:picChg chg="mod">
          <ac:chgData name="Richard Ball" userId="c2c6c2dd-6ddc-437e-8cdd-d7a74390accc" providerId="ADAL" clId="{2C4DCAED-4EC2-4DE0-A7BF-FEF0ECA4BEEB}" dt="2022-10-26T09:43:54.907" v="1233" actId="1076"/>
          <ac:picMkLst>
            <pc:docMk/>
            <pc:sldMk cId="3548159028" sldId="281"/>
            <ac:picMk id="3074" creationId="{00000000-0000-0000-0000-000000000000}"/>
          </ac:picMkLst>
        </pc:picChg>
        <pc:cxnChg chg="mod">
          <ac:chgData name="Richard Ball" userId="c2c6c2dd-6ddc-437e-8cdd-d7a74390accc" providerId="ADAL" clId="{2C4DCAED-4EC2-4DE0-A7BF-FEF0ECA4BEEB}" dt="2022-10-26T09:43:23.347" v="1225" actId="208"/>
          <ac:cxnSpMkLst>
            <pc:docMk/>
            <pc:sldMk cId="3548159028" sldId="281"/>
            <ac:cxnSpMk id="5" creationId="{00000000-0000-0000-0000-000000000000}"/>
          </ac:cxnSpMkLst>
        </pc:cxnChg>
        <pc:cxnChg chg="mod">
          <ac:chgData name="Richard Ball" userId="c2c6c2dd-6ddc-437e-8cdd-d7a74390accc" providerId="ADAL" clId="{2C4DCAED-4EC2-4DE0-A7BF-FEF0ECA4BEEB}" dt="2022-10-26T09:43:23.347" v="1225" actId="208"/>
          <ac:cxnSpMkLst>
            <pc:docMk/>
            <pc:sldMk cId="3548159028" sldId="281"/>
            <ac:cxnSpMk id="9" creationId="{00000000-0000-0000-0000-000000000000}"/>
          </ac:cxnSpMkLst>
        </pc:cxnChg>
      </pc:sldChg>
      <pc:sldChg chg="del">
        <pc:chgData name="Richard Ball" userId="c2c6c2dd-6ddc-437e-8cdd-d7a74390accc" providerId="ADAL" clId="{2C4DCAED-4EC2-4DE0-A7BF-FEF0ECA4BEEB}" dt="2022-10-26T09:52:03.034" v="1302" actId="47"/>
        <pc:sldMkLst>
          <pc:docMk/>
          <pc:sldMk cId="331427410" sldId="282"/>
        </pc:sldMkLst>
      </pc:sldChg>
      <pc:sldChg chg="modSp mod">
        <pc:chgData name="Richard Ball" userId="c2c6c2dd-6ddc-437e-8cdd-d7a74390accc" providerId="ADAL" clId="{2C4DCAED-4EC2-4DE0-A7BF-FEF0ECA4BEEB}" dt="2022-10-26T10:53:58.643" v="3972" actId="1076"/>
        <pc:sldMkLst>
          <pc:docMk/>
          <pc:sldMk cId="1977822432" sldId="283"/>
        </pc:sldMkLst>
        <pc:picChg chg="mod">
          <ac:chgData name="Richard Ball" userId="c2c6c2dd-6ddc-437e-8cdd-d7a74390accc" providerId="ADAL" clId="{2C4DCAED-4EC2-4DE0-A7BF-FEF0ECA4BEEB}" dt="2022-10-26T10:53:58.643" v="3972" actId="1076"/>
          <ac:picMkLst>
            <pc:docMk/>
            <pc:sldMk cId="1977822432" sldId="283"/>
            <ac:picMk id="3" creationId="{00000000-0000-0000-0000-000000000000}"/>
          </ac:picMkLst>
        </pc:picChg>
      </pc:sldChg>
      <pc:sldChg chg="addSp modSp mod">
        <pc:chgData name="Richard Ball" userId="c2c6c2dd-6ddc-437e-8cdd-d7a74390accc" providerId="ADAL" clId="{2C4DCAED-4EC2-4DE0-A7BF-FEF0ECA4BEEB}" dt="2022-10-26T10:44:37.229" v="3623" actId="403"/>
        <pc:sldMkLst>
          <pc:docMk/>
          <pc:sldMk cId="248656323" sldId="284"/>
        </pc:sldMkLst>
        <pc:spChg chg="add mod">
          <ac:chgData name="Richard Ball" userId="c2c6c2dd-6ddc-437e-8cdd-d7a74390accc" providerId="ADAL" clId="{2C4DCAED-4EC2-4DE0-A7BF-FEF0ECA4BEEB}" dt="2022-10-26T10:44:37.229" v="3623" actId="403"/>
          <ac:spMkLst>
            <pc:docMk/>
            <pc:sldMk cId="248656323" sldId="284"/>
            <ac:spMk id="2" creationId="{34904F64-9C8B-F4D9-FFFA-FF16C79E78F3}"/>
          </ac:spMkLst>
        </pc:spChg>
        <pc:picChg chg="mod">
          <ac:chgData name="Richard Ball" userId="c2c6c2dd-6ddc-437e-8cdd-d7a74390accc" providerId="ADAL" clId="{2C4DCAED-4EC2-4DE0-A7BF-FEF0ECA4BEEB}" dt="2022-10-26T10:44:17.291" v="3566" actId="1076"/>
          <ac:picMkLst>
            <pc:docMk/>
            <pc:sldMk cId="248656323" sldId="284"/>
            <ac:picMk id="2050" creationId="{00000000-0000-0000-0000-000000000000}"/>
          </ac:picMkLst>
        </pc:picChg>
      </pc:sldChg>
      <pc:sldChg chg="modSp mod">
        <pc:chgData name="Richard Ball" userId="c2c6c2dd-6ddc-437e-8cdd-d7a74390accc" providerId="ADAL" clId="{2C4DCAED-4EC2-4DE0-A7BF-FEF0ECA4BEEB}" dt="2022-10-26T09:52:57.427" v="1304" actId="113"/>
        <pc:sldMkLst>
          <pc:docMk/>
          <pc:sldMk cId="2141071313" sldId="285"/>
        </pc:sldMkLst>
        <pc:spChg chg="mod">
          <ac:chgData name="Richard Ball" userId="c2c6c2dd-6ddc-437e-8cdd-d7a74390accc" providerId="ADAL" clId="{2C4DCAED-4EC2-4DE0-A7BF-FEF0ECA4BEEB}" dt="2022-10-26T09:52:57.427" v="1304" actId="113"/>
          <ac:spMkLst>
            <pc:docMk/>
            <pc:sldMk cId="2141071313" sldId="285"/>
            <ac:spMk id="2" creationId="{00000000-0000-0000-0000-000000000000}"/>
          </ac:spMkLst>
        </pc:spChg>
        <pc:spChg chg="mod">
          <ac:chgData name="Richard Ball" userId="c2c6c2dd-6ddc-437e-8cdd-d7a74390accc" providerId="ADAL" clId="{2C4DCAED-4EC2-4DE0-A7BF-FEF0ECA4BEEB}" dt="2022-10-26T09:52:41.350" v="1303" actId="113"/>
          <ac:spMkLst>
            <pc:docMk/>
            <pc:sldMk cId="2141071313" sldId="285"/>
            <ac:spMk id="7" creationId="{00000000-0000-0000-0000-000000000000}"/>
          </ac:spMkLst>
        </pc:spChg>
      </pc:sldChg>
      <pc:sldChg chg="modSp mod modAnim">
        <pc:chgData name="Richard Ball" userId="c2c6c2dd-6ddc-437e-8cdd-d7a74390accc" providerId="ADAL" clId="{2C4DCAED-4EC2-4DE0-A7BF-FEF0ECA4BEEB}" dt="2022-10-26T10:35:16.818" v="3110" actId="14100"/>
        <pc:sldMkLst>
          <pc:docMk/>
          <pc:sldMk cId="3052981238" sldId="286"/>
        </pc:sldMkLst>
        <pc:spChg chg="mod">
          <ac:chgData name="Richard Ball" userId="c2c6c2dd-6ddc-437e-8cdd-d7a74390accc" providerId="ADAL" clId="{2C4DCAED-4EC2-4DE0-A7BF-FEF0ECA4BEEB}" dt="2022-10-26T10:35:08.727" v="3109" actId="1076"/>
          <ac:spMkLst>
            <pc:docMk/>
            <pc:sldMk cId="3052981238" sldId="286"/>
            <ac:spMk id="2" creationId="{00000000-0000-0000-0000-000000000000}"/>
          </ac:spMkLst>
        </pc:spChg>
        <pc:spChg chg="mod">
          <ac:chgData name="Richard Ball" userId="c2c6c2dd-6ddc-437e-8cdd-d7a74390accc" providerId="ADAL" clId="{2C4DCAED-4EC2-4DE0-A7BF-FEF0ECA4BEEB}" dt="2022-10-26T10:35:05.383" v="3108" actId="20577"/>
          <ac:spMkLst>
            <pc:docMk/>
            <pc:sldMk cId="3052981238" sldId="286"/>
            <ac:spMk id="9" creationId="{00000000-0000-0000-0000-000000000000}"/>
          </ac:spMkLst>
        </pc:spChg>
        <pc:picChg chg="mod">
          <ac:chgData name="Richard Ball" userId="c2c6c2dd-6ddc-437e-8cdd-d7a74390accc" providerId="ADAL" clId="{2C4DCAED-4EC2-4DE0-A7BF-FEF0ECA4BEEB}" dt="2022-10-26T10:35:16.818" v="3110" actId="14100"/>
          <ac:picMkLst>
            <pc:docMk/>
            <pc:sldMk cId="3052981238" sldId="286"/>
            <ac:picMk id="3" creationId="{9C1656EA-ACBD-496A-B666-F0970F2D2D2E}"/>
          </ac:picMkLst>
        </pc:picChg>
      </pc:sldChg>
      <pc:sldChg chg="del">
        <pc:chgData name="Richard Ball" userId="c2c6c2dd-6ddc-437e-8cdd-d7a74390accc" providerId="ADAL" clId="{2C4DCAED-4EC2-4DE0-A7BF-FEF0ECA4BEEB}" dt="2022-10-26T09:53:09.346" v="1305" actId="47"/>
        <pc:sldMkLst>
          <pc:docMk/>
          <pc:sldMk cId="3947596140" sldId="287"/>
        </pc:sldMkLst>
      </pc:sldChg>
      <pc:sldChg chg="addSp delSp modSp modAnim">
        <pc:chgData name="Richard Ball" userId="c2c6c2dd-6ddc-437e-8cdd-d7a74390accc" providerId="ADAL" clId="{2C4DCAED-4EC2-4DE0-A7BF-FEF0ECA4BEEB}" dt="2022-10-26T10:49:29.734" v="3913"/>
        <pc:sldMkLst>
          <pc:docMk/>
          <pc:sldMk cId="2004990502" sldId="288"/>
        </pc:sldMkLst>
        <pc:spChg chg="mod">
          <ac:chgData name="Richard Ball" userId="c2c6c2dd-6ddc-437e-8cdd-d7a74390accc" providerId="ADAL" clId="{2C4DCAED-4EC2-4DE0-A7BF-FEF0ECA4BEEB}" dt="2022-10-26T10:47:23.438" v="3839" actId="20577"/>
          <ac:spMkLst>
            <pc:docMk/>
            <pc:sldMk cId="2004990502" sldId="288"/>
            <ac:spMk id="2" creationId="{00000000-0000-0000-0000-000000000000}"/>
          </ac:spMkLst>
        </pc:spChg>
        <pc:picChg chg="del">
          <ac:chgData name="Richard Ball" userId="c2c6c2dd-6ddc-437e-8cdd-d7a74390accc" providerId="ADAL" clId="{2C4DCAED-4EC2-4DE0-A7BF-FEF0ECA4BEEB}" dt="2022-10-26T09:56:49.466" v="1451" actId="478"/>
          <ac:picMkLst>
            <pc:docMk/>
            <pc:sldMk cId="2004990502" sldId="288"/>
            <ac:picMk id="5122" creationId="{00000000-0000-0000-0000-000000000000}"/>
          </ac:picMkLst>
        </pc:picChg>
        <pc:picChg chg="add mod">
          <ac:chgData name="Richard Ball" userId="c2c6c2dd-6ddc-437e-8cdd-d7a74390accc" providerId="ADAL" clId="{2C4DCAED-4EC2-4DE0-A7BF-FEF0ECA4BEEB}" dt="2022-10-26T09:58:58.608" v="1459" actId="14100"/>
          <ac:picMkLst>
            <pc:docMk/>
            <pc:sldMk cId="2004990502" sldId="288"/>
            <ac:picMk id="6146" creationId="{BDBAA542-A942-B0E0-128B-8FDC75D4A116}"/>
          </ac:picMkLst>
        </pc:picChg>
      </pc:sldChg>
      <pc:sldChg chg="modSp del mod ord">
        <pc:chgData name="Richard Ball" userId="c2c6c2dd-6ddc-437e-8cdd-d7a74390accc" providerId="ADAL" clId="{2C4DCAED-4EC2-4DE0-A7BF-FEF0ECA4BEEB}" dt="2022-10-26T10:52:55.253" v="3966" actId="47"/>
        <pc:sldMkLst>
          <pc:docMk/>
          <pc:sldMk cId="3534572130" sldId="289"/>
        </pc:sldMkLst>
        <pc:spChg chg="mod">
          <ac:chgData name="Richard Ball" userId="c2c6c2dd-6ddc-437e-8cdd-d7a74390accc" providerId="ADAL" clId="{2C4DCAED-4EC2-4DE0-A7BF-FEF0ECA4BEEB}" dt="2022-10-26T10:37:28.934" v="3182" actId="20577"/>
          <ac:spMkLst>
            <pc:docMk/>
            <pc:sldMk cId="3534572130" sldId="289"/>
            <ac:spMk id="6" creationId="{4E932578-6528-4AAE-9525-5B64A4F6A693}"/>
          </ac:spMkLst>
        </pc:spChg>
      </pc:sldChg>
      <pc:sldChg chg="addSp delSp modSp new mod ord delAnim modAnim">
        <pc:chgData name="Richard Ball" userId="c2c6c2dd-6ddc-437e-8cdd-d7a74390accc" providerId="ADAL" clId="{2C4DCAED-4EC2-4DE0-A7BF-FEF0ECA4BEEB}" dt="2022-10-26T10:41:31.912" v="3538" actId="478"/>
        <pc:sldMkLst>
          <pc:docMk/>
          <pc:sldMk cId="2678584091" sldId="290"/>
        </pc:sldMkLst>
        <pc:spChg chg="mod">
          <ac:chgData name="Richard Ball" userId="c2c6c2dd-6ddc-437e-8cdd-d7a74390accc" providerId="ADAL" clId="{2C4DCAED-4EC2-4DE0-A7BF-FEF0ECA4BEEB}" dt="2022-10-25T12:20:32.109" v="40" actId="1076"/>
          <ac:spMkLst>
            <pc:docMk/>
            <pc:sldMk cId="2678584091" sldId="290"/>
            <ac:spMk id="2" creationId="{D29F3728-7B0A-ECE4-0E4D-D45B8550ABB9}"/>
          </ac:spMkLst>
        </pc:spChg>
        <pc:spChg chg="mod">
          <ac:chgData name="Richard Ball" userId="c2c6c2dd-6ddc-437e-8cdd-d7a74390accc" providerId="ADAL" clId="{2C4DCAED-4EC2-4DE0-A7BF-FEF0ECA4BEEB}" dt="2022-10-26T09:18:58.001" v="831" actId="115"/>
          <ac:spMkLst>
            <pc:docMk/>
            <pc:sldMk cId="2678584091" sldId="290"/>
            <ac:spMk id="3" creationId="{094A0D9B-8530-0E25-438D-5E38301E220F}"/>
          </ac:spMkLst>
        </pc:spChg>
        <pc:spChg chg="add del mod">
          <ac:chgData name="Richard Ball" userId="c2c6c2dd-6ddc-437e-8cdd-d7a74390accc" providerId="ADAL" clId="{2C4DCAED-4EC2-4DE0-A7BF-FEF0ECA4BEEB}" dt="2022-10-25T12:23:56.704" v="184"/>
          <ac:spMkLst>
            <pc:docMk/>
            <pc:sldMk cId="2678584091" sldId="290"/>
            <ac:spMk id="5" creationId="{5AF783FE-39E0-D31E-94F9-C7747A7EBB4C}"/>
          </ac:spMkLst>
        </pc:spChg>
        <pc:graphicFrameChg chg="add del mod modGraphic">
          <ac:chgData name="Richard Ball" userId="c2c6c2dd-6ddc-437e-8cdd-d7a74390accc" providerId="ADAL" clId="{2C4DCAED-4EC2-4DE0-A7BF-FEF0ECA4BEEB}" dt="2022-10-26T10:41:31.912" v="3538" actId="478"/>
          <ac:graphicFrameMkLst>
            <pc:docMk/>
            <pc:sldMk cId="2678584091" sldId="290"/>
            <ac:graphicFrameMk id="8" creationId="{C4AE4B97-2688-2019-E3AB-4397534BC114}"/>
          </ac:graphicFrameMkLst>
        </pc:graphicFrameChg>
        <pc:picChg chg="add del mod">
          <ac:chgData name="Richard Ball" userId="c2c6c2dd-6ddc-437e-8cdd-d7a74390accc" providerId="ADAL" clId="{2C4DCAED-4EC2-4DE0-A7BF-FEF0ECA4BEEB}" dt="2022-10-26T09:08:56.979" v="457" actId="478"/>
          <ac:picMkLst>
            <pc:docMk/>
            <pc:sldMk cId="2678584091" sldId="290"/>
            <ac:picMk id="4" creationId="{135A391C-1C05-BCD1-C14C-D3EF7E9C5986}"/>
          </ac:picMkLst>
        </pc:picChg>
        <pc:picChg chg="add del mod">
          <ac:chgData name="Richard Ball" userId="c2c6c2dd-6ddc-437e-8cdd-d7a74390accc" providerId="ADAL" clId="{2C4DCAED-4EC2-4DE0-A7BF-FEF0ECA4BEEB}" dt="2022-10-25T12:23:56.704" v="184"/>
          <ac:picMkLst>
            <pc:docMk/>
            <pc:sldMk cId="2678584091" sldId="290"/>
            <ac:picMk id="4" creationId="{CB19649F-DCDB-4A30-0025-B23AD73742AE}"/>
          </ac:picMkLst>
        </pc:picChg>
        <pc:picChg chg="add del mod">
          <ac:chgData name="Richard Ball" userId="c2c6c2dd-6ddc-437e-8cdd-d7a74390accc" providerId="ADAL" clId="{2C4DCAED-4EC2-4DE0-A7BF-FEF0ECA4BEEB}" dt="2022-10-26T09:16:53.550" v="767" actId="478"/>
          <ac:picMkLst>
            <pc:docMk/>
            <pc:sldMk cId="2678584091" sldId="290"/>
            <ac:picMk id="5" creationId="{E8DBC7AF-5354-5711-0784-07270076944D}"/>
          </ac:picMkLst>
        </pc:picChg>
        <pc:picChg chg="add mod modCrop">
          <ac:chgData name="Richard Ball" userId="c2c6c2dd-6ddc-437e-8cdd-d7a74390accc" providerId="ADAL" clId="{2C4DCAED-4EC2-4DE0-A7BF-FEF0ECA4BEEB}" dt="2022-10-26T09:16:42.774" v="756" actId="14100"/>
          <ac:picMkLst>
            <pc:docMk/>
            <pc:sldMk cId="2678584091" sldId="290"/>
            <ac:picMk id="6" creationId="{60EC0C8B-2513-170D-E3F0-BEED5BDB5DAE}"/>
          </ac:picMkLst>
        </pc:picChg>
        <pc:picChg chg="add mod modCrop">
          <ac:chgData name="Richard Ball" userId="c2c6c2dd-6ddc-437e-8cdd-d7a74390accc" providerId="ADAL" clId="{2C4DCAED-4EC2-4DE0-A7BF-FEF0ECA4BEEB}" dt="2022-10-26T09:11:26.492" v="651" actId="14100"/>
          <ac:picMkLst>
            <pc:docMk/>
            <pc:sldMk cId="2678584091" sldId="290"/>
            <ac:picMk id="7" creationId="{096FC536-A1CF-AD43-221C-E82A6F45576D}"/>
          </ac:picMkLst>
        </pc:picChg>
      </pc:sldChg>
      <pc:sldChg chg="addSp delSp modSp add mod modAnim modNotesTx">
        <pc:chgData name="Richard Ball" userId="c2c6c2dd-6ddc-437e-8cdd-d7a74390accc" providerId="ADAL" clId="{2C4DCAED-4EC2-4DE0-A7BF-FEF0ECA4BEEB}" dt="2022-10-26T09:20:56.582" v="835" actId="115"/>
        <pc:sldMkLst>
          <pc:docMk/>
          <pc:sldMk cId="3605309643" sldId="291"/>
        </pc:sldMkLst>
        <pc:spChg chg="del mod">
          <ac:chgData name="Richard Ball" userId="c2c6c2dd-6ddc-437e-8cdd-d7a74390accc" providerId="ADAL" clId="{2C4DCAED-4EC2-4DE0-A7BF-FEF0ECA4BEEB}" dt="2022-10-26T09:11:57.297" v="668" actId="478"/>
          <ac:spMkLst>
            <pc:docMk/>
            <pc:sldMk cId="3605309643" sldId="291"/>
            <ac:spMk id="2" creationId="{D29F3728-7B0A-ECE4-0E4D-D45B8550ABB9}"/>
          </ac:spMkLst>
        </pc:spChg>
        <pc:spChg chg="del mod">
          <ac:chgData name="Richard Ball" userId="c2c6c2dd-6ddc-437e-8cdd-d7a74390accc" providerId="ADAL" clId="{2C4DCAED-4EC2-4DE0-A7BF-FEF0ECA4BEEB}" dt="2022-10-26T09:11:52.406" v="663" actId="478"/>
          <ac:spMkLst>
            <pc:docMk/>
            <pc:sldMk cId="3605309643" sldId="291"/>
            <ac:spMk id="3" creationId="{094A0D9B-8530-0E25-438D-5E38301E220F}"/>
          </ac:spMkLst>
        </pc:spChg>
        <pc:spChg chg="add del mod">
          <ac:chgData name="Richard Ball" userId="c2c6c2dd-6ddc-437e-8cdd-d7a74390accc" providerId="ADAL" clId="{2C4DCAED-4EC2-4DE0-A7BF-FEF0ECA4BEEB}" dt="2022-10-26T09:12:01.823" v="672" actId="478"/>
          <ac:spMkLst>
            <pc:docMk/>
            <pc:sldMk cId="3605309643" sldId="291"/>
            <ac:spMk id="8" creationId="{BA03C333-203F-497A-0A33-FBFA081292C6}"/>
          </ac:spMkLst>
        </pc:spChg>
        <pc:spChg chg="add del mod">
          <ac:chgData name="Richard Ball" userId="c2c6c2dd-6ddc-437e-8cdd-d7a74390accc" providerId="ADAL" clId="{2C4DCAED-4EC2-4DE0-A7BF-FEF0ECA4BEEB}" dt="2022-10-26T09:11:59.630" v="670" actId="478"/>
          <ac:spMkLst>
            <pc:docMk/>
            <pc:sldMk cId="3605309643" sldId="291"/>
            <ac:spMk id="10" creationId="{2218DA41-5CBE-D651-F48C-3E80DF972853}"/>
          </ac:spMkLst>
        </pc:spChg>
        <pc:spChg chg="add mod">
          <ac:chgData name="Richard Ball" userId="c2c6c2dd-6ddc-437e-8cdd-d7a74390accc" providerId="ADAL" clId="{2C4DCAED-4EC2-4DE0-A7BF-FEF0ECA4BEEB}" dt="2022-10-26T09:13:49.985" v="712" actId="403"/>
          <ac:spMkLst>
            <pc:docMk/>
            <pc:sldMk cId="3605309643" sldId="291"/>
            <ac:spMk id="11" creationId="{EEDAC8E0-ED8A-EE99-ADFB-916B51BF6556}"/>
          </ac:spMkLst>
        </pc:spChg>
        <pc:spChg chg="add mod">
          <ac:chgData name="Richard Ball" userId="c2c6c2dd-6ddc-437e-8cdd-d7a74390accc" providerId="ADAL" clId="{2C4DCAED-4EC2-4DE0-A7BF-FEF0ECA4BEEB}" dt="2022-10-26T09:14:41.383" v="734" actId="1076"/>
          <ac:spMkLst>
            <pc:docMk/>
            <pc:sldMk cId="3605309643" sldId="291"/>
            <ac:spMk id="12" creationId="{0173D793-9C3A-7094-B310-ACFD71DFDA96}"/>
          </ac:spMkLst>
        </pc:spChg>
        <pc:spChg chg="add mod">
          <ac:chgData name="Richard Ball" userId="c2c6c2dd-6ddc-437e-8cdd-d7a74390accc" providerId="ADAL" clId="{2C4DCAED-4EC2-4DE0-A7BF-FEF0ECA4BEEB}" dt="2022-10-26T09:14:25.789" v="727" actId="1076"/>
          <ac:spMkLst>
            <pc:docMk/>
            <pc:sldMk cId="3605309643" sldId="291"/>
            <ac:spMk id="13" creationId="{D7A0784A-B4CB-0C15-D435-5B3A60759BE5}"/>
          </ac:spMkLst>
        </pc:spChg>
        <pc:spChg chg="add mod">
          <ac:chgData name="Richard Ball" userId="c2c6c2dd-6ddc-437e-8cdd-d7a74390accc" providerId="ADAL" clId="{2C4DCAED-4EC2-4DE0-A7BF-FEF0ECA4BEEB}" dt="2022-10-26T09:15:02.967" v="743" actId="1076"/>
          <ac:spMkLst>
            <pc:docMk/>
            <pc:sldMk cId="3605309643" sldId="291"/>
            <ac:spMk id="14" creationId="{7F8CA9CF-29AF-8126-4B0D-31E87E8D4C17}"/>
          </ac:spMkLst>
        </pc:spChg>
        <pc:picChg chg="mod modCrop">
          <ac:chgData name="Richard Ball" userId="c2c6c2dd-6ddc-437e-8cdd-d7a74390accc" providerId="ADAL" clId="{2C4DCAED-4EC2-4DE0-A7BF-FEF0ECA4BEEB}" dt="2022-10-26T09:13:14.023" v="691" actId="14100"/>
          <ac:picMkLst>
            <pc:docMk/>
            <pc:sldMk cId="3605309643" sldId="291"/>
            <ac:picMk id="5" creationId="{E8DBC7AF-5354-5711-0784-07270076944D}"/>
          </ac:picMkLst>
        </pc:picChg>
        <pc:picChg chg="mod modCrop">
          <ac:chgData name="Richard Ball" userId="c2c6c2dd-6ddc-437e-8cdd-d7a74390accc" providerId="ADAL" clId="{2C4DCAED-4EC2-4DE0-A7BF-FEF0ECA4BEEB}" dt="2022-10-26T09:13:36.910" v="698" actId="732"/>
          <ac:picMkLst>
            <pc:docMk/>
            <pc:sldMk cId="3605309643" sldId="291"/>
            <ac:picMk id="6" creationId="{60EC0C8B-2513-170D-E3F0-BEED5BDB5DAE}"/>
          </ac:picMkLst>
        </pc:picChg>
        <pc:picChg chg="add del mod">
          <ac:chgData name="Richard Ball" userId="c2c6c2dd-6ddc-437e-8cdd-d7a74390accc" providerId="ADAL" clId="{2C4DCAED-4EC2-4DE0-A7BF-FEF0ECA4BEEB}" dt="2022-10-26T09:13:21.305" v="693" actId="1076"/>
          <ac:picMkLst>
            <pc:docMk/>
            <pc:sldMk cId="3605309643" sldId="291"/>
            <ac:picMk id="7" creationId="{096FC536-A1CF-AD43-221C-E82A6F45576D}"/>
          </ac:picMkLst>
        </pc:picChg>
      </pc:sldChg>
      <pc:sldChg chg="addSp delSp modSp new mod">
        <pc:chgData name="Richard Ball" userId="c2c6c2dd-6ddc-437e-8cdd-d7a74390accc" providerId="ADAL" clId="{2C4DCAED-4EC2-4DE0-A7BF-FEF0ECA4BEEB}" dt="2022-10-26T10:42:21.175" v="3565" actId="20577"/>
        <pc:sldMkLst>
          <pc:docMk/>
          <pc:sldMk cId="3841122233" sldId="292"/>
        </pc:sldMkLst>
        <pc:spChg chg="mod">
          <ac:chgData name="Richard Ball" userId="c2c6c2dd-6ddc-437e-8cdd-d7a74390accc" providerId="ADAL" clId="{2C4DCAED-4EC2-4DE0-A7BF-FEF0ECA4BEEB}" dt="2022-10-26T10:42:21.175" v="3565" actId="20577"/>
          <ac:spMkLst>
            <pc:docMk/>
            <pc:sldMk cId="3841122233" sldId="292"/>
            <ac:spMk id="2" creationId="{1AD257AB-1BAB-EC32-98F6-5E65561570A4}"/>
          </ac:spMkLst>
        </pc:spChg>
        <pc:spChg chg="del mod">
          <ac:chgData name="Richard Ball" userId="c2c6c2dd-6ddc-437e-8cdd-d7a74390accc" providerId="ADAL" clId="{2C4DCAED-4EC2-4DE0-A7BF-FEF0ECA4BEEB}" dt="2022-10-26T09:26:44.126" v="947" actId="478"/>
          <ac:spMkLst>
            <pc:docMk/>
            <pc:sldMk cId="3841122233" sldId="292"/>
            <ac:spMk id="3" creationId="{9AFC8756-FA39-0826-F153-4D440E91477A}"/>
          </ac:spMkLst>
        </pc:spChg>
        <pc:spChg chg="add mod">
          <ac:chgData name="Richard Ball" userId="c2c6c2dd-6ddc-437e-8cdd-d7a74390accc" providerId="ADAL" clId="{2C4DCAED-4EC2-4DE0-A7BF-FEF0ECA4BEEB}" dt="2022-10-26T09:30:53.616" v="1054" actId="1076"/>
          <ac:spMkLst>
            <pc:docMk/>
            <pc:sldMk cId="3841122233" sldId="292"/>
            <ac:spMk id="4" creationId="{5D81BE7C-F952-43BE-4353-432DFF1B77A9}"/>
          </ac:spMkLst>
        </pc:spChg>
        <pc:picChg chg="add del mod modCrop">
          <ac:chgData name="Richard Ball" userId="c2c6c2dd-6ddc-437e-8cdd-d7a74390accc" providerId="ADAL" clId="{2C4DCAED-4EC2-4DE0-A7BF-FEF0ECA4BEEB}" dt="2022-10-26T09:30:31.157" v="1050" actId="478"/>
          <ac:picMkLst>
            <pc:docMk/>
            <pc:sldMk cId="3841122233" sldId="292"/>
            <ac:picMk id="6" creationId="{919AB119-7FB8-0BE1-85E6-35AD9647C7B1}"/>
          </ac:picMkLst>
        </pc:picChg>
        <pc:picChg chg="add mod">
          <ac:chgData name="Richard Ball" userId="c2c6c2dd-6ddc-437e-8cdd-d7a74390accc" providerId="ADAL" clId="{2C4DCAED-4EC2-4DE0-A7BF-FEF0ECA4BEEB}" dt="2022-10-26T09:40:33.893" v="1167" actId="1076"/>
          <ac:picMkLst>
            <pc:docMk/>
            <pc:sldMk cId="3841122233" sldId="292"/>
            <ac:picMk id="8" creationId="{FFF1EAB9-46D3-873D-A341-E1953131A5B2}"/>
          </ac:picMkLst>
        </pc:picChg>
        <pc:picChg chg="add mod">
          <ac:chgData name="Richard Ball" userId="c2c6c2dd-6ddc-437e-8cdd-d7a74390accc" providerId="ADAL" clId="{2C4DCAED-4EC2-4DE0-A7BF-FEF0ECA4BEEB}" dt="2022-10-26T09:40:40.101" v="1170" actId="1076"/>
          <ac:picMkLst>
            <pc:docMk/>
            <pc:sldMk cId="3841122233" sldId="292"/>
            <ac:picMk id="10" creationId="{4473853D-368E-5ED5-D045-F5E1D03F3D44}"/>
          </ac:picMkLst>
        </pc:picChg>
        <pc:picChg chg="add del mod">
          <ac:chgData name="Richard Ball" userId="c2c6c2dd-6ddc-437e-8cdd-d7a74390accc" providerId="ADAL" clId="{2C4DCAED-4EC2-4DE0-A7BF-FEF0ECA4BEEB}" dt="2022-10-26T09:30:29.378" v="1049" actId="478"/>
          <ac:picMkLst>
            <pc:docMk/>
            <pc:sldMk cId="3841122233" sldId="292"/>
            <ac:picMk id="1026" creationId="{EE98DC86-85D1-D164-AB7D-633234E9044C}"/>
          </ac:picMkLst>
        </pc:picChg>
      </pc:sldChg>
      <pc:sldChg chg="addSp delSp modSp new mod">
        <pc:chgData name="Richard Ball" userId="c2c6c2dd-6ddc-437e-8cdd-d7a74390accc" providerId="ADAL" clId="{2C4DCAED-4EC2-4DE0-A7BF-FEF0ECA4BEEB}" dt="2022-10-26T09:33:59.714" v="1075" actId="1076"/>
        <pc:sldMkLst>
          <pc:docMk/>
          <pc:sldMk cId="2360236370" sldId="293"/>
        </pc:sldMkLst>
        <pc:spChg chg="del">
          <ac:chgData name="Richard Ball" userId="c2c6c2dd-6ddc-437e-8cdd-d7a74390accc" providerId="ADAL" clId="{2C4DCAED-4EC2-4DE0-A7BF-FEF0ECA4BEEB}" dt="2022-10-26T09:28:09.587" v="1039" actId="478"/>
          <ac:spMkLst>
            <pc:docMk/>
            <pc:sldMk cId="2360236370" sldId="293"/>
            <ac:spMk id="2" creationId="{510DE5DF-D200-3B0A-91A0-B3D754DAA025}"/>
          </ac:spMkLst>
        </pc:spChg>
        <pc:spChg chg="del">
          <ac:chgData name="Richard Ball" userId="c2c6c2dd-6ddc-437e-8cdd-d7a74390accc" providerId="ADAL" clId="{2C4DCAED-4EC2-4DE0-A7BF-FEF0ECA4BEEB}" dt="2022-10-26T09:28:09.587" v="1039" actId="478"/>
          <ac:spMkLst>
            <pc:docMk/>
            <pc:sldMk cId="2360236370" sldId="293"/>
            <ac:spMk id="3" creationId="{795D9FEC-C349-7811-78CC-EEA08B4468A4}"/>
          </ac:spMkLst>
        </pc:spChg>
        <pc:spChg chg="add del mod">
          <ac:chgData name="Richard Ball" userId="c2c6c2dd-6ddc-437e-8cdd-d7a74390accc" providerId="ADAL" clId="{2C4DCAED-4EC2-4DE0-A7BF-FEF0ECA4BEEB}" dt="2022-10-26T09:33:55.041" v="1072" actId="478"/>
          <ac:spMkLst>
            <pc:docMk/>
            <pc:sldMk cId="2360236370" sldId="293"/>
            <ac:spMk id="6" creationId="{AC7239FA-1F37-D986-FC72-BBA9F688CCF7}"/>
          </ac:spMkLst>
        </pc:spChg>
        <pc:spChg chg="add del mod">
          <ac:chgData name="Richard Ball" userId="c2c6c2dd-6ddc-437e-8cdd-d7a74390accc" providerId="ADAL" clId="{2C4DCAED-4EC2-4DE0-A7BF-FEF0ECA4BEEB}" dt="2022-10-26T09:33:55.041" v="1072" actId="478"/>
          <ac:spMkLst>
            <pc:docMk/>
            <pc:sldMk cId="2360236370" sldId="293"/>
            <ac:spMk id="7" creationId="{6C4F40F5-61BE-970D-FF67-9BA9C55D6E3F}"/>
          </ac:spMkLst>
        </pc:spChg>
        <pc:picChg chg="add mod">
          <ac:chgData name="Richard Ball" userId="c2c6c2dd-6ddc-437e-8cdd-d7a74390accc" providerId="ADAL" clId="{2C4DCAED-4EC2-4DE0-A7BF-FEF0ECA4BEEB}" dt="2022-10-26T09:33:59.714" v="1075" actId="1076"/>
          <ac:picMkLst>
            <pc:docMk/>
            <pc:sldMk cId="2360236370" sldId="293"/>
            <ac:picMk id="4" creationId="{E065A47F-4737-5002-A972-55CAD0C9FB70}"/>
          </ac:picMkLst>
        </pc:picChg>
        <pc:picChg chg="add del mod">
          <ac:chgData name="Richard Ball" userId="c2c6c2dd-6ddc-437e-8cdd-d7a74390accc" providerId="ADAL" clId="{2C4DCAED-4EC2-4DE0-A7BF-FEF0ECA4BEEB}" dt="2022-10-26T09:33:55.041" v="1072" actId="478"/>
          <ac:picMkLst>
            <pc:docMk/>
            <pc:sldMk cId="2360236370" sldId="293"/>
            <ac:picMk id="5" creationId="{EEDAC5E7-710F-7B41-E751-CB5324FC9552}"/>
          </ac:picMkLst>
        </pc:picChg>
      </pc:sldChg>
      <pc:sldChg chg="addSp delSp modSp add mod">
        <pc:chgData name="Richard Ball" userId="c2c6c2dd-6ddc-437e-8cdd-d7a74390accc" providerId="ADAL" clId="{2C4DCAED-4EC2-4DE0-A7BF-FEF0ECA4BEEB}" dt="2022-10-26T09:47:36.107" v="1266"/>
        <pc:sldMkLst>
          <pc:docMk/>
          <pc:sldMk cId="4066490422" sldId="294"/>
        </pc:sldMkLst>
        <pc:spChg chg="del">
          <ac:chgData name="Richard Ball" userId="c2c6c2dd-6ddc-437e-8cdd-d7a74390accc" providerId="ADAL" clId="{2C4DCAED-4EC2-4DE0-A7BF-FEF0ECA4BEEB}" dt="2022-10-26T09:34:13.306" v="1077" actId="478"/>
          <ac:spMkLst>
            <pc:docMk/>
            <pc:sldMk cId="4066490422" sldId="294"/>
            <ac:spMk id="6" creationId="{AC7239FA-1F37-D986-FC72-BBA9F688CCF7}"/>
          </ac:spMkLst>
        </pc:spChg>
        <pc:spChg chg="del">
          <ac:chgData name="Richard Ball" userId="c2c6c2dd-6ddc-437e-8cdd-d7a74390accc" providerId="ADAL" clId="{2C4DCAED-4EC2-4DE0-A7BF-FEF0ECA4BEEB}" dt="2022-10-26T09:34:13.306" v="1077" actId="478"/>
          <ac:spMkLst>
            <pc:docMk/>
            <pc:sldMk cId="4066490422" sldId="294"/>
            <ac:spMk id="7" creationId="{6C4F40F5-61BE-970D-FF67-9BA9C55D6E3F}"/>
          </ac:spMkLst>
        </pc:spChg>
        <pc:spChg chg="add mod">
          <ac:chgData name="Richard Ball" userId="c2c6c2dd-6ddc-437e-8cdd-d7a74390accc" providerId="ADAL" clId="{2C4DCAED-4EC2-4DE0-A7BF-FEF0ECA4BEEB}" dt="2022-10-26T09:36:01.658" v="1117" actId="1076"/>
          <ac:spMkLst>
            <pc:docMk/>
            <pc:sldMk cId="4066490422" sldId="294"/>
            <ac:spMk id="10" creationId="{B23C58A1-C049-FC06-EAA7-8EE11803FE9C}"/>
          </ac:spMkLst>
        </pc:spChg>
        <pc:spChg chg="add mod">
          <ac:chgData name="Richard Ball" userId="c2c6c2dd-6ddc-437e-8cdd-d7a74390accc" providerId="ADAL" clId="{2C4DCAED-4EC2-4DE0-A7BF-FEF0ECA4BEEB}" dt="2022-10-26T09:35:27.585" v="1116" actId="1076"/>
          <ac:spMkLst>
            <pc:docMk/>
            <pc:sldMk cId="4066490422" sldId="294"/>
            <ac:spMk id="11" creationId="{C1ACD7AE-E628-0CCC-4CF0-19232D6C199E}"/>
          </ac:spMkLst>
        </pc:spChg>
        <pc:spChg chg="add mod">
          <ac:chgData name="Richard Ball" userId="c2c6c2dd-6ddc-437e-8cdd-d7a74390accc" providerId="ADAL" clId="{2C4DCAED-4EC2-4DE0-A7BF-FEF0ECA4BEEB}" dt="2022-10-26T09:47:36.107" v="1266"/>
          <ac:spMkLst>
            <pc:docMk/>
            <pc:sldMk cId="4066490422" sldId="294"/>
            <ac:spMk id="12" creationId="{56B9ADEE-AFA4-7E90-F8E2-2805450CE2BD}"/>
          </ac:spMkLst>
        </pc:spChg>
        <pc:picChg chg="add mod">
          <ac:chgData name="Richard Ball" userId="c2c6c2dd-6ddc-437e-8cdd-d7a74390accc" providerId="ADAL" clId="{2C4DCAED-4EC2-4DE0-A7BF-FEF0ECA4BEEB}" dt="2022-10-26T09:34:22.262" v="1081" actId="1076"/>
          <ac:picMkLst>
            <pc:docMk/>
            <pc:sldMk cId="4066490422" sldId="294"/>
            <ac:picMk id="2" creationId="{780207FC-2C70-A120-E2CD-EB861B0781BC}"/>
          </ac:picMkLst>
        </pc:picChg>
        <pc:picChg chg="del">
          <ac:chgData name="Richard Ball" userId="c2c6c2dd-6ddc-437e-8cdd-d7a74390accc" providerId="ADAL" clId="{2C4DCAED-4EC2-4DE0-A7BF-FEF0ECA4BEEB}" dt="2022-10-26T09:34:07.331" v="1076" actId="478"/>
          <ac:picMkLst>
            <pc:docMk/>
            <pc:sldMk cId="4066490422" sldId="294"/>
            <ac:picMk id="4" creationId="{E065A47F-4737-5002-A972-55CAD0C9FB70}"/>
          </ac:picMkLst>
        </pc:picChg>
        <pc:picChg chg="del">
          <ac:chgData name="Richard Ball" userId="c2c6c2dd-6ddc-437e-8cdd-d7a74390accc" providerId="ADAL" clId="{2C4DCAED-4EC2-4DE0-A7BF-FEF0ECA4BEEB}" dt="2022-10-26T09:34:13.306" v="1077" actId="478"/>
          <ac:picMkLst>
            <pc:docMk/>
            <pc:sldMk cId="4066490422" sldId="294"/>
            <ac:picMk id="5" creationId="{EEDAC5E7-710F-7B41-E751-CB5324FC9552}"/>
          </ac:picMkLst>
        </pc:picChg>
        <pc:cxnChg chg="add mod">
          <ac:chgData name="Richard Ball" userId="c2c6c2dd-6ddc-437e-8cdd-d7a74390accc" providerId="ADAL" clId="{2C4DCAED-4EC2-4DE0-A7BF-FEF0ECA4BEEB}" dt="2022-10-26T09:35:00.828" v="1087" actId="1582"/>
          <ac:cxnSpMkLst>
            <pc:docMk/>
            <pc:sldMk cId="4066490422" sldId="294"/>
            <ac:cxnSpMk id="8" creationId="{341A635B-543B-2329-37BE-9B3D8A98DDCC}"/>
          </ac:cxnSpMkLst>
        </pc:cxnChg>
      </pc:sldChg>
      <pc:sldChg chg="addSp delSp modSp add del mod">
        <pc:chgData name="Richard Ball" userId="c2c6c2dd-6ddc-437e-8cdd-d7a74390accc" providerId="ADAL" clId="{2C4DCAED-4EC2-4DE0-A7BF-FEF0ECA4BEEB}" dt="2022-10-26T09:47:37.723" v="1267" actId="47"/>
        <pc:sldMkLst>
          <pc:docMk/>
          <pc:sldMk cId="2040204926" sldId="295"/>
        </pc:sldMkLst>
        <pc:spChg chg="add del mod">
          <ac:chgData name="Richard Ball" userId="c2c6c2dd-6ddc-437e-8cdd-d7a74390accc" providerId="ADAL" clId="{2C4DCAED-4EC2-4DE0-A7BF-FEF0ECA4BEEB}" dt="2022-10-26T09:47:34.388" v="1265" actId="478"/>
          <ac:spMkLst>
            <pc:docMk/>
            <pc:sldMk cId="2040204926" sldId="295"/>
            <ac:spMk id="3" creationId="{0582B746-3B72-9A1C-108C-81CF7575CBED}"/>
          </ac:spMkLst>
        </pc:spChg>
        <pc:spChg chg="mod">
          <ac:chgData name="Richard Ball" userId="c2c6c2dd-6ddc-437e-8cdd-d7a74390accc" providerId="ADAL" clId="{2C4DCAED-4EC2-4DE0-A7BF-FEF0ECA4BEEB}" dt="2022-10-26T09:36:11.545" v="1138" actId="5793"/>
          <ac:spMkLst>
            <pc:docMk/>
            <pc:sldMk cId="2040204926" sldId="295"/>
            <ac:spMk id="10" creationId="{B23C58A1-C049-FC06-EAA7-8EE11803FE9C}"/>
          </ac:spMkLst>
        </pc:spChg>
        <pc:spChg chg="mod">
          <ac:chgData name="Richard Ball" userId="c2c6c2dd-6ddc-437e-8cdd-d7a74390accc" providerId="ADAL" clId="{2C4DCAED-4EC2-4DE0-A7BF-FEF0ECA4BEEB}" dt="2022-10-26T09:36:24.725" v="1161" actId="20577"/>
          <ac:spMkLst>
            <pc:docMk/>
            <pc:sldMk cId="2040204926" sldId="295"/>
            <ac:spMk id="11" creationId="{C1ACD7AE-E628-0CCC-4CF0-19232D6C199E}"/>
          </ac:spMkLst>
        </pc:spChg>
        <pc:picChg chg="mod">
          <ac:chgData name="Richard Ball" userId="c2c6c2dd-6ddc-437e-8cdd-d7a74390accc" providerId="ADAL" clId="{2C4DCAED-4EC2-4DE0-A7BF-FEF0ECA4BEEB}" dt="2022-10-26T09:36:20.075" v="1158" actId="1076"/>
          <ac:picMkLst>
            <pc:docMk/>
            <pc:sldMk cId="2040204926" sldId="295"/>
            <ac:picMk id="2" creationId="{780207FC-2C70-A120-E2CD-EB861B0781BC}"/>
          </ac:picMkLst>
        </pc:picChg>
      </pc:sldChg>
      <pc:sldChg chg="addSp delSp modSp new mod modAnim">
        <pc:chgData name="Richard Ball" userId="c2c6c2dd-6ddc-437e-8cdd-d7a74390accc" providerId="ADAL" clId="{2C4DCAED-4EC2-4DE0-A7BF-FEF0ECA4BEEB}" dt="2022-10-26T09:51:48.396" v="1301"/>
        <pc:sldMkLst>
          <pc:docMk/>
          <pc:sldMk cId="2815838495" sldId="295"/>
        </pc:sldMkLst>
        <pc:spChg chg="del">
          <ac:chgData name="Richard Ball" userId="c2c6c2dd-6ddc-437e-8cdd-d7a74390accc" providerId="ADAL" clId="{2C4DCAED-4EC2-4DE0-A7BF-FEF0ECA4BEEB}" dt="2022-10-26T09:48:28.698" v="1269" actId="478"/>
          <ac:spMkLst>
            <pc:docMk/>
            <pc:sldMk cId="2815838495" sldId="295"/>
            <ac:spMk id="2" creationId="{8AAEFAA8-18EA-89D5-0F48-A8A8B4A793D1}"/>
          </ac:spMkLst>
        </pc:spChg>
        <pc:spChg chg="del">
          <ac:chgData name="Richard Ball" userId="c2c6c2dd-6ddc-437e-8cdd-d7a74390accc" providerId="ADAL" clId="{2C4DCAED-4EC2-4DE0-A7BF-FEF0ECA4BEEB}" dt="2022-10-26T09:48:28.698" v="1269" actId="478"/>
          <ac:spMkLst>
            <pc:docMk/>
            <pc:sldMk cId="2815838495" sldId="295"/>
            <ac:spMk id="3" creationId="{46660516-D4C8-DAD3-9BB6-C53503B482C6}"/>
          </ac:spMkLst>
        </pc:spChg>
        <pc:spChg chg="add mod">
          <ac:chgData name="Richard Ball" userId="c2c6c2dd-6ddc-437e-8cdd-d7a74390accc" providerId="ADAL" clId="{2C4DCAED-4EC2-4DE0-A7BF-FEF0ECA4BEEB}" dt="2022-10-26T09:51:11.699" v="1296" actId="1076"/>
          <ac:spMkLst>
            <pc:docMk/>
            <pc:sldMk cId="2815838495" sldId="295"/>
            <ac:spMk id="5" creationId="{6C64FBEC-3219-9CCE-6AA6-3BA2DBE95785}"/>
          </ac:spMkLst>
        </pc:spChg>
        <pc:picChg chg="add del mod">
          <ac:chgData name="Richard Ball" userId="c2c6c2dd-6ddc-437e-8cdd-d7a74390accc" providerId="ADAL" clId="{2C4DCAED-4EC2-4DE0-A7BF-FEF0ECA4BEEB}" dt="2022-10-26T09:50:09.638" v="1284" actId="478"/>
          <ac:picMkLst>
            <pc:docMk/>
            <pc:sldMk cId="2815838495" sldId="295"/>
            <ac:picMk id="5122" creationId="{08986A43-A52B-F744-8875-26A4FF5CEED4}"/>
          </ac:picMkLst>
        </pc:picChg>
        <pc:picChg chg="add mod">
          <ac:chgData name="Richard Ball" userId="c2c6c2dd-6ddc-437e-8cdd-d7a74390accc" providerId="ADAL" clId="{2C4DCAED-4EC2-4DE0-A7BF-FEF0ECA4BEEB}" dt="2022-10-26T09:51:07.847" v="1295" actId="1076"/>
          <ac:picMkLst>
            <pc:docMk/>
            <pc:sldMk cId="2815838495" sldId="295"/>
            <ac:picMk id="5124" creationId="{F0F2039E-F408-356C-62FF-A685E2AF6707}"/>
          </ac:picMkLst>
        </pc:picChg>
        <pc:picChg chg="add mod">
          <ac:chgData name="Richard Ball" userId="c2c6c2dd-6ddc-437e-8cdd-d7a74390accc" providerId="ADAL" clId="{2C4DCAED-4EC2-4DE0-A7BF-FEF0ECA4BEEB}" dt="2022-10-26T09:51:44.042" v="1300" actId="14100"/>
          <ac:picMkLst>
            <pc:docMk/>
            <pc:sldMk cId="2815838495" sldId="295"/>
            <ac:picMk id="5126" creationId="{BBAEF138-5EF2-64B2-689F-1E14E42C6613}"/>
          </ac:picMkLst>
        </pc:picChg>
      </pc:sldChg>
      <pc:sldChg chg="addSp delSp modSp new mod setBg">
        <pc:chgData name="Richard Ball" userId="c2c6c2dd-6ddc-437e-8cdd-d7a74390accc" providerId="ADAL" clId="{2C4DCAED-4EC2-4DE0-A7BF-FEF0ECA4BEEB}" dt="2022-10-26T09:54:46.760" v="1401" actId="1076"/>
        <pc:sldMkLst>
          <pc:docMk/>
          <pc:sldMk cId="1550073897" sldId="296"/>
        </pc:sldMkLst>
        <pc:spChg chg="del">
          <ac:chgData name="Richard Ball" userId="c2c6c2dd-6ddc-437e-8cdd-d7a74390accc" providerId="ADAL" clId="{2C4DCAED-4EC2-4DE0-A7BF-FEF0ECA4BEEB}" dt="2022-10-26T09:53:39.040" v="1307" actId="478"/>
          <ac:spMkLst>
            <pc:docMk/>
            <pc:sldMk cId="1550073897" sldId="296"/>
            <ac:spMk id="2" creationId="{0345F06E-3733-71A7-FEE1-412A65C9DD06}"/>
          </ac:spMkLst>
        </pc:spChg>
        <pc:spChg chg="del">
          <ac:chgData name="Richard Ball" userId="c2c6c2dd-6ddc-437e-8cdd-d7a74390accc" providerId="ADAL" clId="{2C4DCAED-4EC2-4DE0-A7BF-FEF0ECA4BEEB}" dt="2022-10-26T09:53:39.040" v="1307" actId="478"/>
          <ac:spMkLst>
            <pc:docMk/>
            <pc:sldMk cId="1550073897" sldId="296"/>
            <ac:spMk id="3" creationId="{07A01F9E-C0AC-F88B-8951-3FE9348CF67C}"/>
          </ac:spMkLst>
        </pc:spChg>
        <pc:spChg chg="add mod">
          <ac:chgData name="Richard Ball" userId="c2c6c2dd-6ddc-437e-8cdd-d7a74390accc" providerId="ADAL" clId="{2C4DCAED-4EC2-4DE0-A7BF-FEF0ECA4BEEB}" dt="2022-10-26T09:54:46.760" v="1401" actId="1076"/>
          <ac:spMkLst>
            <pc:docMk/>
            <pc:sldMk cId="1550073897" sldId="296"/>
            <ac:spMk id="5" creationId="{4E1038CB-13AF-579B-4DC1-A58F540183B3}"/>
          </ac:spMkLst>
        </pc:spChg>
        <pc:spChg chg="add">
          <ac:chgData name="Richard Ball" userId="c2c6c2dd-6ddc-437e-8cdd-d7a74390accc" providerId="ADAL" clId="{2C4DCAED-4EC2-4DE0-A7BF-FEF0ECA4BEEB}" dt="2022-10-26T09:54:30.921" v="1393" actId="26606"/>
          <ac:spMkLst>
            <pc:docMk/>
            <pc:sldMk cId="1550073897" sldId="296"/>
            <ac:spMk id="10" creationId="{B5FA7C47-B7C1-4D2E-AB49-ED23BA34BA83}"/>
          </ac:spMkLst>
        </pc:spChg>
        <pc:spChg chg="add">
          <ac:chgData name="Richard Ball" userId="c2c6c2dd-6ddc-437e-8cdd-d7a74390accc" providerId="ADAL" clId="{2C4DCAED-4EC2-4DE0-A7BF-FEF0ECA4BEEB}" dt="2022-10-26T09:54:30.921" v="1393" actId="26606"/>
          <ac:spMkLst>
            <pc:docMk/>
            <pc:sldMk cId="1550073897" sldId="296"/>
            <ac:spMk id="12" creationId="{596EE156-ABF1-4329-A6BA-03B4254E0877}"/>
          </ac:spMkLst>
        </pc:spChg>
        <pc:spChg chg="add">
          <ac:chgData name="Richard Ball" userId="c2c6c2dd-6ddc-437e-8cdd-d7a74390accc" providerId="ADAL" clId="{2C4DCAED-4EC2-4DE0-A7BF-FEF0ECA4BEEB}" dt="2022-10-26T09:54:30.921" v="1393" actId="26606"/>
          <ac:spMkLst>
            <pc:docMk/>
            <pc:sldMk cId="1550073897" sldId="296"/>
            <ac:spMk id="14" creationId="{19B9933F-AAB3-444A-8BB5-9CA194A8BC63}"/>
          </ac:spMkLst>
        </pc:spChg>
        <pc:spChg chg="add">
          <ac:chgData name="Richard Ball" userId="c2c6c2dd-6ddc-437e-8cdd-d7a74390accc" providerId="ADAL" clId="{2C4DCAED-4EC2-4DE0-A7BF-FEF0ECA4BEEB}" dt="2022-10-26T09:54:30.921" v="1393" actId="26606"/>
          <ac:spMkLst>
            <pc:docMk/>
            <pc:sldMk cId="1550073897" sldId="296"/>
            <ac:spMk id="16" creationId="{7D20183A-0B1D-4A1F-89B1-ADBEDBC6E54E}"/>
          </ac:spMkLst>
        </pc:spChg>
        <pc:spChg chg="add">
          <ac:chgData name="Richard Ball" userId="c2c6c2dd-6ddc-437e-8cdd-d7a74390accc" providerId="ADAL" clId="{2C4DCAED-4EC2-4DE0-A7BF-FEF0ECA4BEEB}" dt="2022-10-26T09:54:30.921" v="1393" actId="26606"/>
          <ac:spMkLst>
            <pc:docMk/>
            <pc:sldMk cId="1550073897" sldId="296"/>
            <ac:spMk id="18" creationId="{131031D3-26CD-4214-A9A4-5857EFA15A0C}"/>
          </ac:spMkLst>
        </pc:spChg>
        <pc:picChg chg="add mod ord">
          <ac:chgData name="Richard Ball" userId="c2c6c2dd-6ddc-437e-8cdd-d7a74390accc" providerId="ADAL" clId="{2C4DCAED-4EC2-4DE0-A7BF-FEF0ECA4BEEB}" dt="2022-10-26T09:54:38.478" v="1395" actId="14100"/>
          <ac:picMkLst>
            <pc:docMk/>
            <pc:sldMk cId="1550073897" sldId="296"/>
            <ac:picMk id="4" creationId="{040305B3-454C-0510-F7DE-2DC6DB74C99C}"/>
          </ac:picMkLst>
        </pc:picChg>
      </pc:sldChg>
      <pc:sldChg chg="addSp delSp modSp new del mod">
        <pc:chgData name="Richard Ball" userId="c2c6c2dd-6ddc-437e-8cdd-d7a74390accc" providerId="ADAL" clId="{2C4DCAED-4EC2-4DE0-A7BF-FEF0ECA4BEEB}" dt="2022-10-26T10:03:50.489" v="1468" actId="47"/>
        <pc:sldMkLst>
          <pc:docMk/>
          <pc:sldMk cId="1290649676" sldId="297"/>
        </pc:sldMkLst>
        <pc:spChg chg="del">
          <ac:chgData name="Richard Ball" userId="c2c6c2dd-6ddc-437e-8cdd-d7a74390accc" providerId="ADAL" clId="{2C4DCAED-4EC2-4DE0-A7BF-FEF0ECA4BEEB}" dt="2022-10-26T10:00:33.827" v="1461" actId="478"/>
          <ac:spMkLst>
            <pc:docMk/>
            <pc:sldMk cId="1290649676" sldId="297"/>
            <ac:spMk id="2" creationId="{2EDFFB01-F5E0-C2A0-785C-D54F5DBD396A}"/>
          </ac:spMkLst>
        </pc:spChg>
        <pc:spChg chg="del">
          <ac:chgData name="Richard Ball" userId="c2c6c2dd-6ddc-437e-8cdd-d7a74390accc" providerId="ADAL" clId="{2C4DCAED-4EC2-4DE0-A7BF-FEF0ECA4BEEB}" dt="2022-10-26T10:00:33.827" v="1461" actId="478"/>
          <ac:spMkLst>
            <pc:docMk/>
            <pc:sldMk cId="1290649676" sldId="297"/>
            <ac:spMk id="3" creationId="{98E18FB6-F738-1188-8AB5-56DA22B64E6E}"/>
          </ac:spMkLst>
        </pc:spChg>
        <pc:picChg chg="add del mod">
          <ac:chgData name="Richard Ball" userId="c2c6c2dd-6ddc-437e-8cdd-d7a74390accc" providerId="ADAL" clId="{2C4DCAED-4EC2-4DE0-A7BF-FEF0ECA4BEEB}" dt="2022-10-26T10:03:49.328" v="1467" actId="478"/>
          <ac:picMkLst>
            <pc:docMk/>
            <pc:sldMk cId="1290649676" sldId="297"/>
            <ac:picMk id="7170" creationId="{529E2DF3-09DF-A82C-91E0-14CA990E82ED}"/>
          </ac:picMkLst>
        </pc:picChg>
      </pc:sldChg>
      <pc:sldChg chg="addSp modSp new mod">
        <pc:chgData name="Richard Ball" userId="c2c6c2dd-6ddc-437e-8cdd-d7a74390accc" providerId="ADAL" clId="{2C4DCAED-4EC2-4DE0-A7BF-FEF0ECA4BEEB}" dt="2022-10-26T10:50:47.399" v="3965" actId="113"/>
        <pc:sldMkLst>
          <pc:docMk/>
          <pc:sldMk cId="3043671205" sldId="297"/>
        </pc:sldMkLst>
        <pc:spChg chg="mod">
          <ac:chgData name="Richard Ball" userId="c2c6c2dd-6ddc-437e-8cdd-d7a74390accc" providerId="ADAL" clId="{2C4DCAED-4EC2-4DE0-A7BF-FEF0ECA4BEEB}" dt="2022-10-26T10:09:26.384" v="1903" actId="1076"/>
          <ac:spMkLst>
            <pc:docMk/>
            <pc:sldMk cId="3043671205" sldId="297"/>
            <ac:spMk id="2" creationId="{78F5B848-18F5-F008-7B8B-563C8C3BF463}"/>
          </ac:spMkLst>
        </pc:spChg>
        <pc:spChg chg="mod">
          <ac:chgData name="Richard Ball" userId="c2c6c2dd-6ddc-437e-8cdd-d7a74390accc" providerId="ADAL" clId="{2C4DCAED-4EC2-4DE0-A7BF-FEF0ECA4BEEB}" dt="2022-10-26T10:50:47.399" v="3965" actId="113"/>
          <ac:spMkLst>
            <pc:docMk/>
            <pc:sldMk cId="3043671205" sldId="297"/>
            <ac:spMk id="3" creationId="{1EA2B162-4E64-C36C-B905-99530232610A}"/>
          </ac:spMkLst>
        </pc:spChg>
        <pc:spChg chg="add mod">
          <ac:chgData name="Richard Ball" userId="c2c6c2dd-6ddc-437e-8cdd-d7a74390accc" providerId="ADAL" clId="{2C4DCAED-4EC2-4DE0-A7BF-FEF0ECA4BEEB}" dt="2022-10-26T10:49:50.722" v="3943" actId="403"/>
          <ac:spMkLst>
            <pc:docMk/>
            <pc:sldMk cId="3043671205" sldId="297"/>
            <ac:spMk id="6" creationId="{BF7614CD-56F3-E243-6B7D-92EB5AE8D653}"/>
          </ac:spMkLst>
        </pc:spChg>
        <pc:picChg chg="add mod modCrop">
          <ac:chgData name="Richard Ball" userId="c2c6c2dd-6ddc-437e-8cdd-d7a74390accc" providerId="ADAL" clId="{2C4DCAED-4EC2-4DE0-A7BF-FEF0ECA4BEEB}" dt="2022-10-26T10:11:05.507" v="1945" actId="14100"/>
          <ac:picMkLst>
            <pc:docMk/>
            <pc:sldMk cId="3043671205" sldId="297"/>
            <ac:picMk id="5" creationId="{CF19519E-3C4E-7840-1CFD-D68D7066F6FD}"/>
          </ac:picMkLst>
        </pc:picChg>
      </pc:sldChg>
      <pc:sldChg chg="delSp modSp new mod modAnim">
        <pc:chgData name="Richard Ball" userId="c2c6c2dd-6ddc-437e-8cdd-d7a74390accc" providerId="ADAL" clId="{2C4DCAED-4EC2-4DE0-A7BF-FEF0ECA4BEEB}" dt="2022-10-26T10:21:09.005" v="2166" actId="20577"/>
        <pc:sldMkLst>
          <pc:docMk/>
          <pc:sldMk cId="2161119032" sldId="298"/>
        </pc:sldMkLst>
        <pc:spChg chg="del mod">
          <ac:chgData name="Richard Ball" userId="c2c6c2dd-6ddc-437e-8cdd-d7a74390accc" providerId="ADAL" clId="{2C4DCAED-4EC2-4DE0-A7BF-FEF0ECA4BEEB}" dt="2022-10-26T10:15:33.468" v="1971" actId="478"/>
          <ac:spMkLst>
            <pc:docMk/>
            <pc:sldMk cId="2161119032" sldId="298"/>
            <ac:spMk id="2" creationId="{ADFC73F2-5FD2-F1D0-3774-EDACA77321FE}"/>
          </ac:spMkLst>
        </pc:spChg>
        <pc:spChg chg="mod">
          <ac:chgData name="Richard Ball" userId="c2c6c2dd-6ddc-437e-8cdd-d7a74390accc" providerId="ADAL" clId="{2C4DCAED-4EC2-4DE0-A7BF-FEF0ECA4BEEB}" dt="2022-10-26T10:21:09.005" v="2166" actId="20577"/>
          <ac:spMkLst>
            <pc:docMk/>
            <pc:sldMk cId="2161119032" sldId="298"/>
            <ac:spMk id="3" creationId="{891D2AB9-6988-95D7-5B65-409D3DE942F7}"/>
          </ac:spMkLst>
        </pc:spChg>
      </pc:sldChg>
      <pc:sldChg chg="addSp delSp modSp new mod setBg">
        <pc:chgData name="Richard Ball" userId="c2c6c2dd-6ddc-437e-8cdd-d7a74390accc" providerId="ADAL" clId="{2C4DCAED-4EC2-4DE0-A7BF-FEF0ECA4BEEB}" dt="2022-10-26T10:15:05.440" v="1969" actId="1076"/>
        <pc:sldMkLst>
          <pc:docMk/>
          <pc:sldMk cId="3573200875" sldId="299"/>
        </pc:sldMkLst>
        <pc:spChg chg="del">
          <ac:chgData name="Richard Ball" userId="c2c6c2dd-6ddc-437e-8cdd-d7a74390accc" providerId="ADAL" clId="{2C4DCAED-4EC2-4DE0-A7BF-FEF0ECA4BEEB}" dt="2022-10-26T10:14:21.616" v="1947" actId="478"/>
          <ac:spMkLst>
            <pc:docMk/>
            <pc:sldMk cId="3573200875" sldId="299"/>
            <ac:spMk id="2" creationId="{C39E5F37-5215-8171-7DB1-15C52F845581}"/>
          </ac:spMkLst>
        </pc:spChg>
        <pc:spChg chg="del">
          <ac:chgData name="Richard Ball" userId="c2c6c2dd-6ddc-437e-8cdd-d7a74390accc" providerId="ADAL" clId="{2C4DCAED-4EC2-4DE0-A7BF-FEF0ECA4BEEB}" dt="2022-10-26T10:14:21.616" v="1947" actId="478"/>
          <ac:spMkLst>
            <pc:docMk/>
            <pc:sldMk cId="3573200875" sldId="299"/>
            <ac:spMk id="3" creationId="{98533C14-B088-6C97-C7AB-60F5D5D7044E}"/>
          </ac:spMkLst>
        </pc:spChg>
        <pc:spChg chg="add mod">
          <ac:chgData name="Richard Ball" userId="c2c6c2dd-6ddc-437e-8cdd-d7a74390accc" providerId="ADAL" clId="{2C4DCAED-4EC2-4DE0-A7BF-FEF0ECA4BEEB}" dt="2022-10-26T10:15:05.440" v="1969" actId="1076"/>
          <ac:spMkLst>
            <pc:docMk/>
            <pc:sldMk cId="3573200875" sldId="299"/>
            <ac:spMk id="5" creationId="{88232F3A-461E-CA9C-E7BC-4038C209B497}"/>
          </ac:spMkLst>
        </pc:spChg>
        <pc:spChg chg="add">
          <ac:chgData name="Richard Ball" userId="c2c6c2dd-6ddc-437e-8cdd-d7a74390accc" providerId="ADAL" clId="{2C4DCAED-4EC2-4DE0-A7BF-FEF0ECA4BEEB}" dt="2022-10-26T10:14:39.562" v="1952" actId="26606"/>
          <ac:spMkLst>
            <pc:docMk/>
            <pc:sldMk cId="3573200875" sldId="299"/>
            <ac:spMk id="8199" creationId="{3CD9DF72-87A3-404E-A828-84CBF11A8303}"/>
          </ac:spMkLst>
        </pc:spChg>
        <pc:picChg chg="add mod">
          <ac:chgData name="Richard Ball" userId="c2c6c2dd-6ddc-437e-8cdd-d7a74390accc" providerId="ADAL" clId="{2C4DCAED-4EC2-4DE0-A7BF-FEF0ECA4BEEB}" dt="2022-10-26T10:14:56.292" v="1967" actId="1076"/>
          <ac:picMkLst>
            <pc:docMk/>
            <pc:sldMk cId="3573200875" sldId="299"/>
            <ac:picMk id="8194" creationId="{E749F545-00C7-BF7E-21BA-ACCB6644AF14}"/>
          </ac:picMkLst>
        </pc:picChg>
        <pc:cxnChg chg="add">
          <ac:chgData name="Richard Ball" userId="c2c6c2dd-6ddc-437e-8cdd-d7a74390accc" providerId="ADAL" clId="{2C4DCAED-4EC2-4DE0-A7BF-FEF0ECA4BEEB}" dt="2022-10-26T10:14:39.562" v="1952" actId="26606"/>
          <ac:cxnSpMkLst>
            <pc:docMk/>
            <pc:sldMk cId="3573200875" sldId="299"/>
            <ac:cxnSpMk id="8201" creationId="{20E3A342-4D61-4E3F-AF90-1AB42AEB96CC}"/>
          </ac:cxnSpMkLst>
        </pc:cxnChg>
      </pc:sldChg>
      <pc:sldChg chg="addSp delSp modSp new del mod">
        <pc:chgData name="Richard Ball" userId="c2c6c2dd-6ddc-437e-8cdd-d7a74390accc" providerId="ADAL" clId="{2C4DCAED-4EC2-4DE0-A7BF-FEF0ECA4BEEB}" dt="2022-10-26T10:26:46.565" v="2395" actId="47"/>
        <pc:sldMkLst>
          <pc:docMk/>
          <pc:sldMk cId="4230924167" sldId="300"/>
        </pc:sldMkLst>
        <pc:spChg chg="mod">
          <ac:chgData name="Richard Ball" userId="c2c6c2dd-6ddc-437e-8cdd-d7a74390accc" providerId="ADAL" clId="{2C4DCAED-4EC2-4DE0-A7BF-FEF0ECA4BEEB}" dt="2022-10-26T10:22:04.411" v="2167" actId="1076"/>
          <ac:spMkLst>
            <pc:docMk/>
            <pc:sldMk cId="4230924167" sldId="300"/>
            <ac:spMk id="2" creationId="{9A54A43A-8EB1-FE3C-4908-BEBA3A27AF34}"/>
          </ac:spMkLst>
        </pc:spChg>
        <pc:spChg chg="del mod">
          <ac:chgData name="Richard Ball" userId="c2c6c2dd-6ddc-437e-8cdd-d7a74390accc" providerId="ADAL" clId="{2C4DCAED-4EC2-4DE0-A7BF-FEF0ECA4BEEB}" dt="2022-10-26T10:22:05.809" v="2169" actId="478"/>
          <ac:spMkLst>
            <pc:docMk/>
            <pc:sldMk cId="4230924167" sldId="300"/>
            <ac:spMk id="3" creationId="{18A891C8-055C-912F-6E9F-6541CF72AE85}"/>
          </ac:spMkLst>
        </pc:spChg>
        <pc:spChg chg="add del">
          <ac:chgData name="Richard Ball" userId="c2c6c2dd-6ddc-437e-8cdd-d7a74390accc" providerId="ADAL" clId="{2C4DCAED-4EC2-4DE0-A7BF-FEF0ECA4BEEB}" dt="2022-10-26T10:25:41.106" v="2390" actId="478"/>
          <ac:spMkLst>
            <pc:docMk/>
            <pc:sldMk cId="4230924167" sldId="300"/>
            <ac:spMk id="5" creationId="{FD3CC241-BD58-BF2A-0AE5-5A1C07D4BEE5}"/>
          </ac:spMkLst>
        </pc:spChg>
        <pc:picChg chg="add del mod">
          <ac:chgData name="Richard Ball" userId="c2c6c2dd-6ddc-437e-8cdd-d7a74390accc" providerId="ADAL" clId="{2C4DCAED-4EC2-4DE0-A7BF-FEF0ECA4BEEB}" dt="2022-10-26T10:26:29.896" v="2392" actId="478"/>
          <ac:picMkLst>
            <pc:docMk/>
            <pc:sldMk cId="4230924167" sldId="300"/>
            <ac:picMk id="4" creationId="{9C73D6F1-0C37-2AD4-5F61-29678AD62AB4}"/>
          </ac:picMkLst>
        </pc:picChg>
        <pc:picChg chg="add mod">
          <ac:chgData name="Richard Ball" userId="c2c6c2dd-6ddc-437e-8cdd-d7a74390accc" providerId="ADAL" clId="{2C4DCAED-4EC2-4DE0-A7BF-FEF0ECA4BEEB}" dt="2022-10-26T10:26:33.176" v="2394" actId="1076"/>
          <ac:picMkLst>
            <pc:docMk/>
            <pc:sldMk cId="4230924167" sldId="300"/>
            <ac:picMk id="7" creationId="{88DA1543-DAF9-0AAF-5CE5-89255859BF65}"/>
          </ac:picMkLst>
        </pc:picChg>
      </pc:sldChg>
      <pc:sldChg chg="addSp delSp modSp add mod modAnim">
        <pc:chgData name="Richard Ball" userId="c2c6c2dd-6ddc-437e-8cdd-d7a74390accc" providerId="ADAL" clId="{2C4DCAED-4EC2-4DE0-A7BF-FEF0ECA4BEEB}" dt="2022-10-26T11:39:16.825" v="4584" actId="1076"/>
        <pc:sldMkLst>
          <pc:docMk/>
          <pc:sldMk cId="319261536" sldId="301"/>
        </pc:sldMkLst>
        <pc:spChg chg="add mod ord">
          <ac:chgData name="Richard Ball" userId="c2c6c2dd-6ddc-437e-8cdd-d7a74390accc" providerId="ADAL" clId="{2C4DCAED-4EC2-4DE0-A7BF-FEF0ECA4BEEB}" dt="2022-10-26T11:38:58.947" v="4579" actId="1076"/>
          <ac:spMkLst>
            <pc:docMk/>
            <pc:sldMk cId="319261536" sldId="301"/>
            <ac:spMk id="3" creationId="{0C0738B3-A654-5ED0-573C-4BB46976879E}"/>
          </ac:spMkLst>
        </pc:spChg>
        <pc:spChg chg="mod">
          <ac:chgData name="Richard Ball" userId="c2c6c2dd-6ddc-437e-8cdd-d7a74390accc" providerId="ADAL" clId="{2C4DCAED-4EC2-4DE0-A7BF-FEF0ECA4BEEB}" dt="2022-10-26T10:22:37.555" v="2201" actId="20577"/>
          <ac:spMkLst>
            <pc:docMk/>
            <pc:sldMk cId="319261536" sldId="301"/>
            <ac:spMk id="5" creationId="{FD3CC241-BD58-BF2A-0AE5-5A1C07D4BEE5}"/>
          </ac:spMkLst>
        </pc:spChg>
        <pc:spChg chg="add mod">
          <ac:chgData name="Richard Ball" userId="c2c6c2dd-6ddc-437e-8cdd-d7a74390accc" providerId="ADAL" clId="{2C4DCAED-4EC2-4DE0-A7BF-FEF0ECA4BEEB}" dt="2022-10-26T11:39:10.227" v="4582" actId="1076"/>
          <ac:spMkLst>
            <pc:docMk/>
            <pc:sldMk cId="319261536" sldId="301"/>
            <ac:spMk id="6" creationId="{321D7BAB-702C-633C-BF71-F33E6C21ABCC}"/>
          </ac:spMkLst>
        </pc:spChg>
        <pc:spChg chg="add mod ord">
          <ac:chgData name="Richard Ball" userId="c2c6c2dd-6ddc-437e-8cdd-d7a74390accc" providerId="ADAL" clId="{2C4DCAED-4EC2-4DE0-A7BF-FEF0ECA4BEEB}" dt="2022-10-26T11:39:16.825" v="4584" actId="1076"/>
          <ac:spMkLst>
            <pc:docMk/>
            <pc:sldMk cId="319261536" sldId="301"/>
            <ac:spMk id="7" creationId="{62AEDD79-BD55-9F8D-AF05-57B23E710618}"/>
          </ac:spMkLst>
        </pc:spChg>
        <pc:spChg chg="add mod">
          <ac:chgData name="Richard Ball" userId="c2c6c2dd-6ddc-437e-8cdd-d7a74390accc" providerId="ADAL" clId="{2C4DCAED-4EC2-4DE0-A7BF-FEF0ECA4BEEB}" dt="2022-10-26T10:24:46.745" v="2318" actId="20577"/>
          <ac:spMkLst>
            <pc:docMk/>
            <pc:sldMk cId="319261536" sldId="301"/>
            <ac:spMk id="8" creationId="{83FDD5DC-956F-1229-4412-3B482355518F}"/>
          </ac:spMkLst>
        </pc:spChg>
        <pc:spChg chg="add mod">
          <ac:chgData name="Richard Ball" userId="c2c6c2dd-6ddc-437e-8cdd-d7a74390accc" providerId="ADAL" clId="{2C4DCAED-4EC2-4DE0-A7BF-FEF0ECA4BEEB}" dt="2022-10-26T10:25:34.425" v="2389" actId="20577"/>
          <ac:spMkLst>
            <pc:docMk/>
            <pc:sldMk cId="319261536" sldId="301"/>
            <ac:spMk id="9" creationId="{D1C65EE5-D286-99E5-E45E-7884ADE3E2D6}"/>
          </ac:spMkLst>
        </pc:spChg>
        <pc:spChg chg="add del mod">
          <ac:chgData name="Richard Ball" userId="c2c6c2dd-6ddc-437e-8cdd-d7a74390accc" providerId="ADAL" clId="{2C4DCAED-4EC2-4DE0-A7BF-FEF0ECA4BEEB}" dt="2022-10-26T11:38:55.848" v="4578" actId="478"/>
          <ac:spMkLst>
            <pc:docMk/>
            <pc:sldMk cId="319261536" sldId="301"/>
            <ac:spMk id="10" creationId="{FC53AC97-9A97-C839-20CC-58A9CF43434E}"/>
          </ac:spMkLst>
        </pc:spChg>
      </pc:sldChg>
      <pc:sldChg chg="add del">
        <pc:chgData name="Richard Ball" userId="c2c6c2dd-6ddc-437e-8cdd-d7a74390accc" providerId="ADAL" clId="{2C4DCAED-4EC2-4DE0-A7BF-FEF0ECA4BEEB}" dt="2022-10-26T10:39:24.211" v="3306" actId="47"/>
        <pc:sldMkLst>
          <pc:docMk/>
          <pc:sldMk cId="2197497762" sldId="302"/>
        </pc:sldMkLst>
      </pc:sldChg>
      <pc:sldChg chg="addSp modSp add mod ord modAnim modNotesTx">
        <pc:chgData name="Richard Ball" userId="c2c6c2dd-6ddc-437e-8cdd-d7a74390accc" providerId="ADAL" clId="{2C4DCAED-4EC2-4DE0-A7BF-FEF0ECA4BEEB}" dt="2022-10-26T11:40:01.132" v="4644" actId="20577"/>
        <pc:sldMkLst>
          <pc:docMk/>
          <pc:sldMk cId="3354219676" sldId="303"/>
        </pc:sldMkLst>
        <pc:spChg chg="add mod">
          <ac:chgData name="Richard Ball" userId="c2c6c2dd-6ddc-437e-8cdd-d7a74390accc" providerId="ADAL" clId="{2C4DCAED-4EC2-4DE0-A7BF-FEF0ECA4BEEB}" dt="2022-10-26T11:40:01.132" v="4644" actId="20577"/>
          <ac:spMkLst>
            <pc:docMk/>
            <pc:sldMk cId="3354219676" sldId="303"/>
            <ac:spMk id="2" creationId="{FCD0F512-FACF-CD20-3DDE-19BB4A3D9A09}"/>
          </ac:spMkLst>
        </pc:spChg>
        <pc:spChg chg="add mod">
          <ac:chgData name="Richard Ball" userId="c2c6c2dd-6ddc-437e-8cdd-d7a74390accc" providerId="ADAL" clId="{2C4DCAED-4EC2-4DE0-A7BF-FEF0ECA4BEEB}" dt="2022-10-26T10:40:01.384" v="3416" actId="207"/>
          <ac:spMkLst>
            <pc:docMk/>
            <pc:sldMk cId="3354219676" sldId="303"/>
            <ac:spMk id="3" creationId="{3B49CCFA-A0BA-4C2A-AD37-BFA620333151}"/>
          </ac:spMkLst>
        </pc:spChg>
        <pc:spChg chg="add mod">
          <ac:chgData name="Richard Ball" userId="c2c6c2dd-6ddc-437e-8cdd-d7a74390accc" providerId="ADAL" clId="{2C4DCAED-4EC2-4DE0-A7BF-FEF0ECA4BEEB}" dt="2022-10-26T11:27:46.954" v="4017" actId="403"/>
          <ac:spMkLst>
            <pc:docMk/>
            <pc:sldMk cId="3354219676" sldId="303"/>
            <ac:spMk id="6" creationId="{8EE7E4DD-5707-07CC-913A-730A1E7AF02C}"/>
          </ac:spMkLst>
        </pc:spChg>
        <pc:picChg chg="mod">
          <ac:chgData name="Richard Ball" userId="c2c6c2dd-6ddc-437e-8cdd-d7a74390accc" providerId="ADAL" clId="{2C4DCAED-4EC2-4DE0-A7BF-FEF0ECA4BEEB}" dt="2022-10-26T10:38:14.612" v="3267" actId="1076"/>
          <ac:picMkLst>
            <pc:docMk/>
            <pc:sldMk cId="3354219676" sldId="303"/>
            <ac:picMk id="4" creationId="{00000000-0000-0000-0000-000000000000}"/>
          </ac:picMkLst>
        </pc:picChg>
      </pc:sldChg>
      <pc:sldChg chg="add del">
        <pc:chgData name="Richard Ball" userId="c2c6c2dd-6ddc-437e-8cdd-d7a74390accc" providerId="ADAL" clId="{2C4DCAED-4EC2-4DE0-A7BF-FEF0ECA4BEEB}" dt="2022-10-26T10:47:41.956" v="3840" actId="47"/>
        <pc:sldMkLst>
          <pc:docMk/>
          <pc:sldMk cId="626659372" sldId="304"/>
        </pc:sldMkLst>
      </pc:sldChg>
      <pc:sldChg chg="modSp add">
        <pc:chgData name="Richard Ball" userId="c2c6c2dd-6ddc-437e-8cdd-d7a74390accc" providerId="ADAL" clId="{2C4DCAED-4EC2-4DE0-A7BF-FEF0ECA4BEEB}" dt="2022-10-26T10:48:55.757" v="3907" actId="13926"/>
        <pc:sldMkLst>
          <pc:docMk/>
          <pc:sldMk cId="1137701926" sldId="304"/>
        </pc:sldMkLst>
        <pc:spChg chg="mod">
          <ac:chgData name="Richard Ball" userId="c2c6c2dd-6ddc-437e-8cdd-d7a74390accc" providerId="ADAL" clId="{2C4DCAED-4EC2-4DE0-A7BF-FEF0ECA4BEEB}" dt="2022-10-26T10:48:55.757" v="3907" actId="13926"/>
          <ac:spMkLst>
            <pc:docMk/>
            <pc:sldMk cId="1137701926" sldId="304"/>
            <ac:spMk id="2" creationId="{00000000-0000-0000-0000-000000000000}"/>
          </ac:spMkLst>
        </pc:spChg>
      </pc:sldChg>
      <pc:sldChg chg="addSp delSp modSp new mod">
        <pc:chgData name="Richard Ball" userId="c2c6c2dd-6ddc-437e-8cdd-d7a74390accc" providerId="ADAL" clId="{2C4DCAED-4EC2-4DE0-A7BF-FEF0ECA4BEEB}" dt="2022-10-26T10:50:04.680" v="3950" actId="1076"/>
        <pc:sldMkLst>
          <pc:docMk/>
          <pc:sldMk cId="2387390390" sldId="305"/>
        </pc:sldMkLst>
        <pc:spChg chg="del">
          <ac:chgData name="Richard Ball" userId="c2c6c2dd-6ddc-437e-8cdd-d7a74390accc" providerId="ADAL" clId="{2C4DCAED-4EC2-4DE0-A7BF-FEF0ECA4BEEB}" dt="2022-10-26T10:49:55.937" v="3945" actId="478"/>
          <ac:spMkLst>
            <pc:docMk/>
            <pc:sldMk cId="2387390390" sldId="305"/>
            <ac:spMk id="2" creationId="{066CCDE6-BE67-9779-EE36-809160B1B6D7}"/>
          </ac:spMkLst>
        </pc:spChg>
        <pc:spChg chg="del">
          <ac:chgData name="Richard Ball" userId="c2c6c2dd-6ddc-437e-8cdd-d7a74390accc" providerId="ADAL" clId="{2C4DCAED-4EC2-4DE0-A7BF-FEF0ECA4BEEB}" dt="2022-10-26T10:49:55.937" v="3945" actId="478"/>
          <ac:spMkLst>
            <pc:docMk/>
            <pc:sldMk cId="2387390390" sldId="305"/>
            <ac:spMk id="3" creationId="{7C9A4FA0-8CDC-3641-0612-5FADF385227A}"/>
          </ac:spMkLst>
        </pc:spChg>
        <pc:picChg chg="add mod">
          <ac:chgData name="Richard Ball" userId="c2c6c2dd-6ddc-437e-8cdd-d7a74390accc" providerId="ADAL" clId="{2C4DCAED-4EC2-4DE0-A7BF-FEF0ECA4BEEB}" dt="2022-10-26T10:50:04.680" v="3950" actId="1076"/>
          <ac:picMkLst>
            <pc:docMk/>
            <pc:sldMk cId="2387390390" sldId="305"/>
            <ac:picMk id="4" creationId="{A785D81C-E24B-912A-7B6B-C4B6DDE89CE4}"/>
          </ac:picMkLst>
        </pc:picChg>
      </pc:sldChg>
      <pc:sldChg chg="modSp new mod">
        <pc:chgData name="Richard Ball" userId="c2c6c2dd-6ddc-437e-8cdd-d7a74390accc" providerId="ADAL" clId="{2C4DCAED-4EC2-4DE0-A7BF-FEF0ECA4BEEB}" dt="2022-10-26T10:55:01.082" v="3995" actId="20577"/>
        <pc:sldMkLst>
          <pc:docMk/>
          <pc:sldMk cId="3117961" sldId="306"/>
        </pc:sldMkLst>
        <pc:spChg chg="mod">
          <ac:chgData name="Richard Ball" userId="c2c6c2dd-6ddc-437e-8cdd-d7a74390accc" providerId="ADAL" clId="{2C4DCAED-4EC2-4DE0-A7BF-FEF0ECA4BEEB}" dt="2022-10-26T10:55:01.082" v="3995" actId="20577"/>
          <ac:spMkLst>
            <pc:docMk/>
            <pc:sldMk cId="3117961" sldId="306"/>
            <ac:spMk id="2" creationId="{701E79D1-2F2E-1800-71AB-C7290E137A86}"/>
          </ac:spMkLst>
        </pc:spChg>
      </pc:sldChg>
      <pc:sldChg chg="del">
        <pc:chgData name="Richard Ball" userId="c2c6c2dd-6ddc-437e-8cdd-d7a74390accc" providerId="ADAL" clId="{2C4DCAED-4EC2-4DE0-A7BF-FEF0ECA4BEEB}" dt="2022-10-26T11:59:17.361" v="5645" actId="47"/>
        <pc:sldMkLst>
          <pc:docMk/>
          <pc:sldMk cId="2461600800" sldId="307"/>
        </pc:sldMkLst>
      </pc:sldChg>
      <pc:sldChg chg="addSp modSp new mod">
        <pc:chgData name="Richard Ball" userId="c2c6c2dd-6ddc-437e-8cdd-d7a74390accc" providerId="ADAL" clId="{2C4DCAED-4EC2-4DE0-A7BF-FEF0ECA4BEEB}" dt="2022-10-26T11:58:23.591" v="5629" actId="14100"/>
        <pc:sldMkLst>
          <pc:docMk/>
          <pc:sldMk cId="3853167078" sldId="308"/>
        </pc:sldMkLst>
        <pc:spChg chg="mod">
          <ac:chgData name="Richard Ball" userId="c2c6c2dd-6ddc-437e-8cdd-d7a74390accc" providerId="ADAL" clId="{2C4DCAED-4EC2-4DE0-A7BF-FEF0ECA4BEEB}" dt="2022-10-26T11:52:04.688" v="5423" actId="313"/>
          <ac:spMkLst>
            <pc:docMk/>
            <pc:sldMk cId="3853167078" sldId="308"/>
            <ac:spMk id="2" creationId="{2823A3C7-6DCA-9E01-504B-5020D863EDDF}"/>
          </ac:spMkLst>
        </pc:spChg>
        <pc:spChg chg="mod">
          <ac:chgData name="Richard Ball" userId="c2c6c2dd-6ddc-437e-8cdd-d7a74390accc" providerId="ADAL" clId="{2C4DCAED-4EC2-4DE0-A7BF-FEF0ECA4BEEB}" dt="2022-10-26T11:57:50.250" v="5624" actId="5793"/>
          <ac:spMkLst>
            <pc:docMk/>
            <pc:sldMk cId="3853167078" sldId="308"/>
            <ac:spMk id="3" creationId="{95F197DC-89FE-1D79-FEE4-A9A276BCA385}"/>
          </ac:spMkLst>
        </pc:spChg>
        <pc:picChg chg="add mod modCrop">
          <ac:chgData name="Richard Ball" userId="c2c6c2dd-6ddc-437e-8cdd-d7a74390accc" providerId="ADAL" clId="{2C4DCAED-4EC2-4DE0-A7BF-FEF0ECA4BEEB}" dt="2022-10-26T11:31:21.337" v="4204" actId="14100"/>
          <ac:picMkLst>
            <pc:docMk/>
            <pc:sldMk cId="3853167078" sldId="308"/>
            <ac:picMk id="4" creationId="{D65814DA-6089-A309-99EB-117F850D2657}"/>
          </ac:picMkLst>
        </pc:picChg>
        <pc:picChg chg="add mod modCrop">
          <ac:chgData name="Richard Ball" userId="c2c6c2dd-6ddc-437e-8cdd-d7a74390accc" providerId="ADAL" clId="{2C4DCAED-4EC2-4DE0-A7BF-FEF0ECA4BEEB}" dt="2022-10-26T11:58:23.591" v="5629" actId="14100"/>
          <ac:picMkLst>
            <pc:docMk/>
            <pc:sldMk cId="3853167078" sldId="308"/>
            <ac:picMk id="6" creationId="{BA6AFBD8-0437-2D81-15D9-B485EF25FAF4}"/>
          </ac:picMkLst>
        </pc:picChg>
      </pc:sldChg>
      <pc:sldChg chg="modSp add mod modAnim">
        <pc:chgData name="Richard Ball" userId="c2c6c2dd-6ddc-437e-8cdd-d7a74390accc" providerId="ADAL" clId="{2C4DCAED-4EC2-4DE0-A7BF-FEF0ECA4BEEB}" dt="2022-10-26T11:59:12.064" v="5644"/>
        <pc:sldMkLst>
          <pc:docMk/>
          <pc:sldMk cId="3045774829" sldId="309"/>
        </pc:sldMkLst>
        <pc:spChg chg="mod">
          <ac:chgData name="Richard Ball" userId="c2c6c2dd-6ddc-437e-8cdd-d7a74390accc" providerId="ADAL" clId="{2C4DCAED-4EC2-4DE0-A7BF-FEF0ECA4BEEB}" dt="2022-10-26T11:58:43.214" v="5634" actId="14100"/>
          <ac:spMkLst>
            <pc:docMk/>
            <pc:sldMk cId="3045774829" sldId="309"/>
            <ac:spMk id="3" creationId="{95F197DC-89FE-1D79-FEE4-A9A276BCA385}"/>
          </ac:spMkLst>
        </pc:spChg>
      </pc:sldChg>
    </pc:docChg>
  </pc:docChgLst>
  <pc:docChgLst>
    <pc:chgData name="Richard Ball" userId="S::richard.ball@sthelens.london::c2c6c2dd-6ddc-437e-8cdd-d7a74390accc" providerId="AD" clId="Web-{DF4C2DF3-214B-031B-E329-F06E508D94F3}"/>
    <pc:docChg chg="modSld">
      <pc:chgData name="Richard Ball" userId="S::richard.ball@sthelens.london::c2c6c2dd-6ddc-437e-8cdd-d7a74390accc" providerId="AD" clId="Web-{DF4C2DF3-214B-031B-E329-F06E508D94F3}" dt="2024-04-25T10:42:09.467" v="8"/>
      <pc:docMkLst>
        <pc:docMk/>
      </pc:docMkLst>
      <pc:sldChg chg="modNotes">
        <pc:chgData name="Richard Ball" userId="S::richard.ball@sthelens.london::c2c6c2dd-6ddc-437e-8cdd-d7a74390accc" providerId="AD" clId="Web-{DF4C2DF3-214B-031B-E329-F06E508D94F3}" dt="2024-04-25T10:42:09.467" v="8"/>
        <pc:sldMkLst>
          <pc:docMk/>
          <pc:sldMk cId="4066490422" sldId="294"/>
        </pc:sldMkLst>
      </pc:sldChg>
    </pc:docChg>
  </pc:docChgLst>
  <pc:docChgLst>
    <pc:chgData name="Richard Ball" userId="S::richard.ball@sthelens.london::c2c6c2dd-6ddc-437e-8cdd-d7a74390accc" providerId="AD" clId="Web-{6B53CB72-4AED-C38C-6C9E-3FD9659402BD}"/>
    <pc:docChg chg="modSld">
      <pc:chgData name="Richard Ball" userId="S::richard.ball@sthelens.london::c2c6c2dd-6ddc-437e-8cdd-d7a74390accc" providerId="AD" clId="Web-{6B53CB72-4AED-C38C-6C9E-3FD9659402BD}" dt="2023-09-22T11:41:02.843" v="1" actId="20577"/>
      <pc:docMkLst>
        <pc:docMk/>
      </pc:docMkLst>
      <pc:sldChg chg="modSp">
        <pc:chgData name="Richard Ball" userId="S::richard.ball@sthelens.london::c2c6c2dd-6ddc-437e-8cdd-d7a74390accc" providerId="AD" clId="Web-{6B53CB72-4AED-C38C-6C9E-3FD9659402BD}" dt="2023-09-22T11:41:02.843" v="1" actId="20577"/>
        <pc:sldMkLst>
          <pc:docMk/>
          <pc:sldMk cId="2678584091" sldId="290"/>
        </pc:sldMkLst>
        <pc:spChg chg="mod">
          <ac:chgData name="Richard Ball" userId="S::richard.ball@sthelens.london::c2c6c2dd-6ddc-437e-8cdd-d7a74390accc" providerId="AD" clId="Web-{6B53CB72-4AED-C38C-6C9E-3FD9659402BD}" dt="2023-09-22T11:41:02.843" v="1" actId="20577"/>
          <ac:spMkLst>
            <pc:docMk/>
            <pc:sldMk cId="2678584091" sldId="290"/>
            <ac:spMk id="3" creationId="{094A0D9B-8530-0E25-438D-5E38301E220F}"/>
          </ac:spMkLst>
        </pc:spChg>
      </pc:sldChg>
    </pc:docChg>
  </pc:docChgLst>
  <pc:docChgLst>
    <pc:chgData name="Richard Ball" userId="S::richard.ball@sthelens.london::c2c6c2dd-6ddc-437e-8cdd-d7a74390accc" providerId="AD" clId="Web-{8B9A7660-C87D-FBBB-C422-BACE25DDB2DF}"/>
    <pc:docChg chg="addSld modSld sldOrd addMainMaster">
      <pc:chgData name="Richard Ball" userId="S::richard.ball@sthelens.london::c2c6c2dd-6ddc-437e-8cdd-d7a74390accc" providerId="AD" clId="Web-{8B9A7660-C87D-FBBB-C422-BACE25DDB2DF}" dt="2022-11-17T10:03:27.209" v="20" actId="14100"/>
      <pc:docMkLst>
        <pc:docMk/>
      </pc:docMkLst>
      <pc:sldChg chg="modSp new ord">
        <pc:chgData name="Richard Ball" userId="S::richard.ball@sthelens.london::c2c6c2dd-6ddc-437e-8cdd-d7a74390accc" providerId="AD" clId="Web-{8B9A7660-C87D-FBBB-C422-BACE25DDB2DF}" dt="2022-11-17T10:03:05.818" v="6" actId="20577"/>
        <pc:sldMkLst>
          <pc:docMk/>
          <pc:sldMk cId="3852216261" sldId="310"/>
        </pc:sldMkLst>
        <pc:spChg chg="mod">
          <ac:chgData name="Richard Ball" userId="S::richard.ball@sthelens.london::c2c6c2dd-6ddc-437e-8cdd-d7a74390accc" providerId="AD" clId="Web-{8B9A7660-C87D-FBBB-C422-BACE25DDB2DF}" dt="2022-11-17T10:03:05.818" v="6" actId="20577"/>
          <ac:spMkLst>
            <pc:docMk/>
            <pc:sldMk cId="3852216261" sldId="310"/>
            <ac:spMk id="2" creationId="{0EAE78CD-0029-C029-FDE6-12A7C20AF2D4}"/>
          </ac:spMkLst>
        </pc:spChg>
      </pc:sldChg>
      <pc:sldChg chg="addSp modSp add">
        <pc:chgData name="Richard Ball" userId="S::richard.ball@sthelens.london::c2c6c2dd-6ddc-437e-8cdd-d7a74390accc" providerId="AD" clId="Web-{8B9A7660-C87D-FBBB-C422-BACE25DDB2DF}" dt="2022-11-17T10:03:27.209" v="20" actId="14100"/>
        <pc:sldMkLst>
          <pc:docMk/>
          <pc:sldMk cId="1238517384" sldId="311"/>
        </pc:sldMkLst>
        <pc:spChg chg="add mod">
          <ac:chgData name="Richard Ball" userId="S::richard.ball@sthelens.london::c2c6c2dd-6ddc-437e-8cdd-d7a74390accc" providerId="AD" clId="Web-{8B9A7660-C87D-FBBB-C422-BACE25DDB2DF}" dt="2022-11-17T10:03:27.209" v="20" actId="14100"/>
          <ac:spMkLst>
            <pc:docMk/>
            <pc:sldMk cId="1238517384" sldId="311"/>
            <ac:spMk id="2" creationId="{DD9AF127-FF71-AFA0-9FE6-EEFA7E899D2E}"/>
          </ac:spMkLst>
        </pc:spChg>
      </pc:sldChg>
      <pc:sldMasterChg chg="add addSldLayout">
        <pc:chgData name="Richard Ball" userId="S::richard.ball@sthelens.london::c2c6c2dd-6ddc-437e-8cdd-d7a74390accc" providerId="AD" clId="Web-{8B9A7660-C87D-FBBB-C422-BACE25DDB2DF}" dt="2022-11-17T10:03:15.225" v="7"/>
        <pc:sldMasterMkLst>
          <pc:docMk/>
          <pc:sldMasterMk cId="1725344748" sldId="2147483694"/>
        </pc:sldMasterMkLst>
        <pc:sldLayoutChg chg="add">
          <pc:chgData name="Richard Ball" userId="S::richard.ball@sthelens.london::c2c6c2dd-6ddc-437e-8cdd-d7a74390accc" providerId="AD" clId="Web-{8B9A7660-C87D-FBBB-C422-BACE25DDB2DF}" dt="2022-11-17T10:03:15.225" v="7"/>
          <pc:sldLayoutMkLst>
            <pc:docMk/>
            <pc:sldMasterMk cId="1725344748" sldId="2147483694"/>
            <pc:sldLayoutMk cId="1305379691" sldId="2147483695"/>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4073192642" sldId="2147483696"/>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3535423653" sldId="2147483697"/>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3018714949" sldId="2147483698"/>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3825629738" sldId="2147483699"/>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3319990742" sldId="2147483700"/>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58744971" sldId="2147483701"/>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2737978283" sldId="2147483702"/>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748433592" sldId="2147483703"/>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3223371446" sldId="2147483704"/>
          </pc:sldLayoutMkLst>
        </pc:sldLayoutChg>
        <pc:sldLayoutChg chg="add">
          <pc:chgData name="Richard Ball" userId="S::richard.ball@sthelens.london::c2c6c2dd-6ddc-437e-8cdd-d7a74390accc" providerId="AD" clId="Web-{8B9A7660-C87D-FBBB-C422-BACE25DDB2DF}" dt="2022-11-17T10:03:15.225" v="7"/>
          <pc:sldLayoutMkLst>
            <pc:docMk/>
            <pc:sldMasterMk cId="1725344748" sldId="2147483694"/>
            <pc:sldLayoutMk cId="2431364704" sldId="2147483705"/>
          </pc:sldLayoutMkLst>
        </pc:sldLayoutChg>
      </pc:sldMasterChg>
    </pc:docChg>
  </pc:docChgLst>
  <pc:docChgLst>
    <pc:chgData name="Richard Ball" userId="c2c6c2dd-6ddc-437e-8cdd-d7a74390accc" providerId="ADAL" clId="{C2A5051B-B1DF-4CE4-93E2-36C5E505ECC1}"/>
    <pc:docChg chg="undo custSel addSld delSld modSld sldOrd">
      <pc:chgData name="Richard Ball" userId="c2c6c2dd-6ddc-437e-8cdd-d7a74390accc" providerId="ADAL" clId="{C2A5051B-B1DF-4CE4-93E2-36C5E505ECC1}" dt="2023-10-12T09:13:07.522" v="903" actId="113"/>
      <pc:docMkLst>
        <pc:docMk/>
      </pc:docMkLst>
      <pc:sldChg chg="delSp mod">
        <pc:chgData name="Richard Ball" userId="c2c6c2dd-6ddc-437e-8cdd-d7a74390accc" providerId="ADAL" clId="{C2A5051B-B1DF-4CE4-93E2-36C5E505ECC1}" dt="2023-09-22T12:40:31.418" v="298" actId="33639"/>
        <pc:sldMkLst>
          <pc:docMk/>
          <pc:sldMk cId="2141071313" sldId="285"/>
        </pc:sldMkLst>
        <pc:inkChg chg="del">
          <ac:chgData name="Richard Ball" userId="c2c6c2dd-6ddc-437e-8cdd-d7a74390accc" providerId="ADAL" clId="{C2A5051B-B1DF-4CE4-93E2-36C5E505ECC1}" dt="2023-09-22T12:40:31.418" v="298" actId="33639"/>
          <ac:inkMkLst>
            <pc:docMk/>
            <pc:sldMk cId="2141071313" sldId="285"/>
            <ac:inkMk id="9" creationId="{1BB8B32A-A1EC-0962-3A65-389AD5D26361}"/>
          </ac:inkMkLst>
        </pc:inkChg>
        <pc:inkChg chg="del">
          <ac:chgData name="Richard Ball" userId="c2c6c2dd-6ddc-437e-8cdd-d7a74390accc" providerId="ADAL" clId="{C2A5051B-B1DF-4CE4-93E2-36C5E505ECC1}" dt="2023-09-22T12:40:31.418" v="298" actId="33639"/>
          <ac:inkMkLst>
            <pc:docMk/>
            <pc:sldMk cId="2141071313" sldId="285"/>
            <ac:inkMk id="12" creationId="{495C1CED-EDE1-AB2F-FE7C-188E605622E6}"/>
          </ac:inkMkLst>
        </pc:inkChg>
        <pc:inkChg chg="del">
          <ac:chgData name="Richard Ball" userId="c2c6c2dd-6ddc-437e-8cdd-d7a74390accc" providerId="ADAL" clId="{C2A5051B-B1DF-4CE4-93E2-36C5E505ECC1}" dt="2023-09-22T12:40:31.418" v="298" actId="33639"/>
          <ac:inkMkLst>
            <pc:docMk/>
            <pc:sldMk cId="2141071313" sldId="285"/>
            <ac:inkMk id="13" creationId="{4D332E1B-212A-086E-FA8D-20225F5BAF21}"/>
          </ac:inkMkLst>
        </pc:inkChg>
        <pc:inkChg chg="del">
          <ac:chgData name="Richard Ball" userId="c2c6c2dd-6ddc-437e-8cdd-d7a74390accc" providerId="ADAL" clId="{C2A5051B-B1DF-4CE4-93E2-36C5E505ECC1}" dt="2023-09-22T12:40:31.418" v="298" actId="33639"/>
          <ac:inkMkLst>
            <pc:docMk/>
            <pc:sldMk cId="2141071313" sldId="285"/>
            <ac:inkMk id="14" creationId="{8B9F923E-E823-1979-2F67-A484E8E3E321}"/>
          </ac:inkMkLst>
        </pc:inkChg>
        <pc:inkChg chg="del">
          <ac:chgData name="Richard Ball" userId="c2c6c2dd-6ddc-437e-8cdd-d7a74390accc" providerId="ADAL" clId="{C2A5051B-B1DF-4CE4-93E2-36C5E505ECC1}" dt="2023-09-22T12:40:31.418" v="298" actId="33639"/>
          <ac:inkMkLst>
            <pc:docMk/>
            <pc:sldMk cId="2141071313" sldId="285"/>
            <ac:inkMk id="15" creationId="{ED43C1AE-6101-7483-4DDE-AC1340DE13F5}"/>
          </ac:inkMkLst>
        </pc:inkChg>
        <pc:inkChg chg="del">
          <ac:chgData name="Richard Ball" userId="c2c6c2dd-6ddc-437e-8cdd-d7a74390accc" providerId="ADAL" clId="{C2A5051B-B1DF-4CE4-93E2-36C5E505ECC1}" dt="2023-09-22T12:40:31.418" v="298" actId="33639"/>
          <ac:inkMkLst>
            <pc:docMk/>
            <pc:sldMk cId="2141071313" sldId="285"/>
            <ac:inkMk id="16" creationId="{BBB001E1-E190-C2CD-D7BF-66BC6E978584}"/>
          </ac:inkMkLst>
        </pc:inkChg>
        <pc:inkChg chg="del">
          <ac:chgData name="Richard Ball" userId="c2c6c2dd-6ddc-437e-8cdd-d7a74390accc" providerId="ADAL" clId="{C2A5051B-B1DF-4CE4-93E2-36C5E505ECC1}" dt="2023-09-22T12:40:31.418" v="298" actId="33639"/>
          <ac:inkMkLst>
            <pc:docMk/>
            <pc:sldMk cId="2141071313" sldId="285"/>
            <ac:inkMk id="17" creationId="{662B194E-3419-200D-C0DD-00690FD9F5FA}"/>
          </ac:inkMkLst>
        </pc:inkChg>
        <pc:inkChg chg="del">
          <ac:chgData name="Richard Ball" userId="c2c6c2dd-6ddc-437e-8cdd-d7a74390accc" providerId="ADAL" clId="{C2A5051B-B1DF-4CE4-93E2-36C5E505ECC1}" dt="2023-09-22T12:40:31.418" v="298" actId="33639"/>
          <ac:inkMkLst>
            <pc:docMk/>
            <pc:sldMk cId="2141071313" sldId="285"/>
            <ac:inkMk id="18" creationId="{49B312DF-1146-C5F2-0192-468F3AB3A583}"/>
          </ac:inkMkLst>
        </pc:inkChg>
        <pc:inkChg chg="del">
          <ac:chgData name="Richard Ball" userId="c2c6c2dd-6ddc-437e-8cdd-d7a74390accc" providerId="ADAL" clId="{C2A5051B-B1DF-4CE4-93E2-36C5E505ECC1}" dt="2023-09-22T12:40:31.418" v="298" actId="33639"/>
          <ac:inkMkLst>
            <pc:docMk/>
            <pc:sldMk cId="2141071313" sldId="285"/>
            <ac:inkMk id="19" creationId="{30B58454-AA78-5CBC-C84D-EDD3395F6ACE}"/>
          </ac:inkMkLst>
        </pc:inkChg>
        <pc:inkChg chg="del">
          <ac:chgData name="Richard Ball" userId="c2c6c2dd-6ddc-437e-8cdd-d7a74390accc" providerId="ADAL" clId="{C2A5051B-B1DF-4CE4-93E2-36C5E505ECC1}" dt="2023-09-22T12:40:31.418" v="298" actId="33639"/>
          <ac:inkMkLst>
            <pc:docMk/>
            <pc:sldMk cId="2141071313" sldId="285"/>
            <ac:inkMk id="20" creationId="{D61E0590-A497-1690-3D05-E4BF3C260E68}"/>
          </ac:inkMkLst>
        </pc:inkChg>
      </pc:sldChg>
      <pc:sldChg chg="modSp mod modAnim">
        <pc:chgData name="Richard Ball" userId="c2c6c2dd-6ddc-437e-8cdd-d7a74390accc" providerId="ADAL" clId="{C2A5051B-B1DF-4CE4-93E2-36C5E505ECC1}" dt="2023-10-12T09:13:07.522" v="903" actId="113"/>
        <pc:sldMkLst>
          <pc:docMk/>
          <pc:sldMk cId="3052981238" sldId="286"/>
        </pc:sldMkLst>
        <pc:spChg chg="mod">
          <ac:chgData name="Richard Ball" userId="c2c6c2dd-6ddc-437e-8cdd-d7a74390accc" providerId="ADAL" clId="{C2A5051B-B1DF-4CE4-93E2-36C5E505ECC1}" dt="2023-10-12T09:13:07.522" v="903" actId="113"/>
          <ac:spMkLst>
            <pc:docMk/>
            <pc:sldMk cId="3052981238" sldId="286"/>
            <ac:spMk id="9" creationId="{00000000-0000-0000-0000-000000000000}"/>
          </ac:spMkLst>
        </pc:spChg>
        <pc:picChg chg="mod">
          <ac:chgData name="Richard Ball" userId="c2c6c2dd-6ddc-437e-8cdd-d7a74390accc" providerId="ADAL" clId="{C2A5051B-B1DF-4CE4-93E2-36C5E505ECC1}" dt="2023-09-29T07:09:37.010" v="763" actId="1076"/>
          <ac:picMkLst>
            <pc:docMk/>
            <pc:sldMk cId="3052981238" sldId="286"/>
            <ac:picMk id="3" creationId="{9C1656EA-ACBD-496A-B666-F0970F2D2D2E}"/>
          </ac:picMkLst>
        </pc:picChg>
      </pc:sldChg>
      <pc:sldChg chg="addSp delSp modSp">
        <pc:chgData name="Richard Ball" userId="c2c6c2dd-6ddc-437e-8cdd-d7a74390accc" providerId="ADAL" clId="{C2A5051B-B1DF-4CE4-93E2-36C5E505ECC1}" dt="2023-09-29T07:03:27.376" v="709" actId="478"/>
        <pc:sldMkLst>
          <pc:docMk/>
          <pc:sldMk cId="2004990502" sldId="288"/>
        </pc:sldMkLst>
        <pc:picChg chg="add del mod">
          <ac:chgData name="Richard Ball" userId="c2c6c2dd-6ddc-437e-8cdd-d7a74390accc" providerId="ADAL" clId="{C2A5051B-B1DF-4CE4-93E2-36C5E505ECC1}" dt="2023-09-29T07:03:26.987" v="708"/>
          <ac:picMkLst>
            <pc:docMk/>
            <pc:sldMk cId="2004990502" sldId="288"/>
            <ac:picMk id="2050" creationId="{986683FD-3F5B-9ABD-6DDC-889626DFFC18}"/>
          </ac:picMkLst>
        </pc:picChg>
        <pc:picChg chg="add del">
          <ac:chgData name="Richard Ball" userId="c2c6c2dd-6ddc-437e-8cdd-d7a74390accc" providerId="ADAL" clId="{C2A5051B-B1DF-4CE4-93E2-36C5E505ECC1}" dt="2023-09-29T07:03:27.376" v="709" actId="478"/>
          <ac:picMkLst>
            <pc:docMk/>
            <pc:sldMk cId="2004990502" sldId="288"/>
            <ac:picMk id="6146" creationId="{BDBAA542-A942-B0E0-128B-8FDC75D4A116}"/>
          </ac:picMkLst>
        </pc:picChg>
      </pc:sldChg>
      <pc:sldChg chg="modSp">
        <pc:chgData name="Richard Ball" userId="c2c6c2dd-6ddc-437e-8cdd-d7a74390accc" providerId="ADAL" clId="{C2A5051B-B1DF-4CE4-93E2-36C5E505ECC1}" dt="2023-09-25T07:22:27.377" v="317" actId="20577"/>
        <pc:sldMkLst>
          <pc:docMk/>
          <pc:sldMk cId="2678584091" sldId="290"/>
        </pc:sldMkLst>
        <pc:spChg chg="mod">
          <ac:chgData name="Richard Ball" userId="c2c6c2dd-6ddc-437e-8cdd-d7a74390accc" providerId="ADAL" clId="{C2A5051B-B1DF-4CE4-93E2-36C5E505ECC1}" dt="2023-09-25T07:22:27.377" v="317" actId="20577"/>
          <ac:spMkLst>
            <pc:docMk/>
            <pc:sldMk cId="2678584091" sldId="290"/>
            <ac:spMk id="3" creationId="{094A0D9B-8530-0E25-438D-5E38301E220F}"/>
          </ac:spMkLst>
        </pc:spChg>
      </pc:sldChg>
      <pc:sldChg chg="addSp delSp modSp mod ord modAnim">
        <pc:chgData name="Richard Ball" userId="c2c6c2dd-6ddc-437e-8cdd-d7a74390accc" providerId="ADAL" clId="{C2A5051B-B1DF-4CE4-93E2-36C5E505ECC1}" dt="2023-09-29T06:58:05.077" v="677" actId="1076"/>
        <pc:sldMkLst>
          <pc:docMk/>
          <pc:sldMk cId="2815838495" sldId="295"/>
        </pc:sldMkLst>
        <pc:spChg chg="add del mod">
          <ac:chgData name="Richard Ball" userId="c2c6c2dd-6ddc-437e-8cdd-d7a74390accc" providerId="ADAL" clId="{C2A5051B-B1DF-4CE4-93E2-36C5E505ECC1}" dt="2023-09-29T06:57:56.165" v="674" actId="478"/>
          <ac:spMkLst>
            <pc:docMk/>
            <pc:sldMk cId="2815838495" sldId="295"/>
            <ac:spMk id="2" creationId="{E38B9462-62CB-BA0A-6DA9-172CB8F51469}"/>
          </ac:spMkLst>
        </pc:spChg>
        <pc:picChg chg="add mod">
          <ac:chgData name="Richard Ball" userId="c2c6c2dd-6ddc-437e-8cdd-d7a74390accc" providerId="ADAL" clId="{C2A5051B-B1DF-4CE4-93E2-36C5E505ECC1}" dt="2023-09-29T06:58:05.077" v="677" actId="1076"/>
          <ac:picMkLst>
            <pc:docMk/>
            <pc:sldMk cId="2815838495" sldId="295"/>
            <ac:picMk id="3" creationId="{DCFD5FAE-F264-7607-CA2B-9E49F61A0AA4}"/>
          </ac:picMkLst>
        </pc:picChg>
        <pc:picChg chg="del mod">
          <ac:chgData name="Richard Ball" userId="c2c6c2dd-6ddc-437e-8cdd-d7a74390accc" providerId="ADAL" clId="{C2A5051B-B1DF-4CE4-93E2-36C5E505ECC1}" dt="2023-09-29T06:57:56.165" v="674" actId="478"/>
          <ac:picMkLst>
            <pc:docMk/>
            <pc:sldMk cId="2815838495" sldId="295"/>
            <ac:picMk id="5126" creationId="{BBAEF138-5EF2-64B2-689F-1E14E42C6613}"/>
          </ac:picMkLst>
        </pc:picChg>
        <pc:inkChg chg="del">
          <ac:chgData name="Richard Ball" userId="c2c6c2dd-6ddc-437e-8cdd-d7a74390accc" providerId="ADAL" clId="{C2A5051B-B1DF-4CE4-93E2-36C5E505ECC1}" dt="2023-09-22T12:40:31.418" v="298" actId="33639"/>
          <ac:inkMkLst>
            <pc:docMk/>
            <pc:sldMk cId="2815838495" sldId="295"/>
            <ac:inkMk id="2" creationId="{7D23E882-70D2-DDE6-E1BA-0F5360AD7012}"/>
          </ac:inkMkLst>
        </pc:inkChg>
      </pc:sldChg>
      <pc:sldChg chg="delSp modSp mod">
        <pc:chgData name="Richard Ball" userId="c2c6c2dd-6ddc-437e-8cdd-d7a74390accc" providerId="ADAL" clId="{C2A5051B-B1DF-4CE4-93E2-36C5E505ECC1}" dt="2023-09-29T07:06:12.366" v="715" actId="13926"/>
        <pc:sldMkLst>
          <pc:docMk/>
          <pc:sldMk cId="3043671205" sldId="297"/>
        </pc:sldMkLst>
        <pc:spChg chg="mod">
          <ac:chgData name="Richard Ball" userId="c2c6c2dd-6ddc-437e-8cdd-d7a74390accc" providerId="ADAL" clId="{C2A5051B-B1DF-4CE4-93E2-36C5E505ECC1}" dt="2023-09-29T07:06:12.366" v="715" actId="13926"/>
          <ac:spMkLst>
            <pc:docMk/>
            <pc:sldMk cId="3043671205" sldId="297"/>
            <ac:spMk id="3" creationId="{1EA2B162-4E64-C36C-B905-99530232610A}"/>
          </ac:spMkLst>
        </pc:spChg>
        <pc:grpChg chg="del">
          <ac:chgData name="Richard Ball" userId="c2c6c2dd-6ddc-437e-8cdd-d7a74390accc" providerId="ADAL" clId="{C2A5051B-B1DF-4CE4-93E2-36C5E505ECC1}" dt="2023-09-22T12:40:31.418" v="298" actId="33639"/>
          <ac:grpSpMkLst>
            <pc:docMk/>
            <pc:sldMk cId="3043671205" sldId="297"/>
            <ac:grpSpMk id="11" creationId="{1E9829E7-01CC-6862-B9A3-F63A7989C91D}"/>
          </ac:grpSpMkLst>
        </pc:grpChg>
        <pc:inkChg chg="del">
          <ac:chgData name="Richard Ball" userId="c2c6c2dd-6ddc-437e-8cdd-d7a74390accc" providerId="ADAL" clId="{C2A5051B-B1DF-4CE4-93E2-36C5E505ECC1}" dt="2023-09-22T12:40:31.418" v="298" actId="33639"/>
          <ac:inkMkLst>
            <pc:docMk/>
            <pc:sldMk cId="3043671205" sldId="297"/>
            <ac:inkMk id="4" creationId="{5C3E7EF8-90C3-47E7-3A54-77F9BA65CC7E}"/>
          </ac:inkMkLst>
        </pc:inkChg>
        <pc:inkChg chg="del">
          <ac:chgData name="Richard Ball" userId="c2c6c2dd-6ddc-437e-8cdd-d7a74390accc" providerId="ADAL" clId="{C2A5051B-B1DF-4CE4-93E2-36C5E505ECC1}" dt="2023-09-22T12:40:31.418" v="298" actId="33639"/>
          <ac:inkMkLst>
            <pc:docMk/>
            <pc:sldMk cId="3043671205" sldId="297"/>
            <ac:inkMk id="7" creationId="{3385E55E-191E-F05A-5B6A-6A7AAEB8FCFB}"/>
          </ac:inkMkLst>
        </pc:inkChg>
        <pc:inkChg chg="del">
          <ac:chgData name="Richard Ball" userId="c2c6c2dd-6ddc-437e-8cdd-d7a74390accc" providerId="ADAL" clId="{C2A5051B-B1DF-4CE4-93E2-36C5E505ECC1}" dt="2023-09-22T12:40:31.418" v="298" actId="33639"/>
          <ac:inkMkLst>
            <pc:docMk/>
            <pc:sldMk cId="3043671205" sldId="297"/>
            <ac:inkMk id="8" creationId="{0D4125ED-1086-D002-E2E5-A8B5C6003028}"/>
          </ac:inkMkLst>
        </pc:inkChg>
        <pc:inkChg chg="del topLvl">
          <ac:chgData name="Richard Ball" userId="c2c6c2dd-6ddc-437e-8cdd-d7a74390accc" providerId="ADAL" clId="{C2A5051B-B1DF-4CE4-93E2-36C5E505ECC1}" dt="2023-09-22T12:40:31.418" v="298" actId="33639"/>
          <ac:inkMkLst>
            <pc:docMk/>
            <pc:sldMk cId="3043671205" sldId="297"/>
            <ac:inkMk id="9" creationId="{E890525B-00B3-12DC-BD3D-C8F2562FC32F}"/>
          </ac:inkMkLst>
        </pc:inkChg>
        <pc:inkChg chg="del topLvl">
          <ac:chgData name="Richard Ball" userId="c2c6c2dd-6ddc-437e-8cdd-d7a74390accc" providerId="ADAL" clId="{C2A5051B-B1DF-4CE4-93E2-36C5E505ECC1}" dt="2023-09-22T12:40:31.418" v="298" actId="33639"/>
          <ac:inkMkLst>
            <pc:docMk/>
            <pc:sldMk cId="3043671205" sldId="297"/>
            <ac:inkMk id="10" creationId="{AF85C155-99D8-5C3A-03D7-3D7ED0654B2E}"/>
          </ac:inkMkLst>
        </pc:inkChg>
      </pc:sldChg>
      <pc:sldChg chg="modSp">
        <pc:chgData name="Richard Ball" userId="c2c6c2dd-6ddc-437e-8cdd-d7a74390accc" providerId="ADAL" clId="{C2A5051B-B1DF-4CE4-93E2-36C5E505ECC1}" dt="2023-09-27T13:10:42.017" v="578" actId="20577"/>
        <pc:sldMkLst>
          <pc:docMk/>
          <pc:sldMk cId="693467068" sldId="298"/>
        </pc:sldMkLst>
        <pc:spChg chg="mod">
          <ac:chgData name="Richard Ball" userId="c2c6c2dd-6ddc-437e-8cdd-d7a74390accc" providerId="ADAL" clId="{C2A5051B-B1DF-4CE4-93E2-36C5E505ECC1}" dt="2023-09-27T13:10:42.017" v="578" actId="20577"/>
          <ac:spMkLst>
            <pc:docMk/>
            <pc:sldMk cId="693467068" sldId="298"/>
            <ac:spMk id="3" creationId="{891D2AB9-6988-95D7-5B65-409D3DE942F7}"/>
          </ac:spMkLst>
        </pc:spChg>
      </pc:sldChg>
      <pc:sldChg chg="modSp mod">
        <pc:chgData name="Richard Ball" userId="c2c6c2dd-6ddc-437e-8cdd-d7a74390accc" providerId="ADAL" clId="{C2A5051B-B1DF-4CE4-93E2-36C5E505ECC1}" dt="2023-09-29T09:58:01.034" v="788" actId="20577"/>
        <pc:sldMkLst>
          <pc:docMk/>
          <pc:sldMk cId="3467915777" sldId="301"/>
        </pc:sldMkLst>
        <pc:spChg chg="mod">
          <ac:chgData name="Richard Ball" userId="c2c6c2dd-6ddc-437e-8cdd-d7a74390accc" providerId="ADAL" clId="{C2A5051B-B1DF-4CE4-93E2-36C5E505ECC1}" dt="2023-09-29T09:58:01.034" v="788" actId="20577"/>
          <ac:spMkLst>
            <pc:docMk/>
            <pc:sldMk cId="3467915777" sldId="301"/>
            <ac:spMk id="10" creationId="{BF3449FC-C0E1-750C-E07E-EC5F44E16947}"/>
          </ac:spMkLst>
        </pc:spChg>
      </pc:sldChg>
      <pc:sldChg chg="delSp modSp mod delAnim modAnim">
        <pc:chgData name="Richard Ball" userId="c2c6c2dd-6ddc-437e-8cdd-d7a74390accc" providerId="ADAL" clId="{C2A5051B-B1DF-4CE4-93E2-36C5E505ECC1}" dt="2023-09-29T07:00:02.657" v="685" actId="478"/>
        <pc:sldMkLst>
          <pc:docMk/>
          <pc:sldMk cId="3354219676" sldId="303"/>
        </pc:sldMkLst>
        <pc:spChg chg="del mod">
          <ac:chgData name="Richard Ball" userId="c2c6c2dd-6ddc-437e-8cdd-d7a74390accc" providerId="ADAL" clId="{C2A5051B-B1DF-4CE4-93E2-36C5E505ECC1}" dt="2023-09-29T07:00:02.657" v="685" actId="478"/>
          <ac:spMkLst>
            <pc:docMk/>
            <pc:sldMk cId="3354219676" sldId="303"/>
            <ac:spMk id="6" creationId="{8EE7E4DD-5707-07CC-913A-730A1E7AF02C}"/>
          </ac:spMkLst>
        </pc:spChg>
        <pc:inkChg chg="del">
          <ac:chgData name="Richard Ball" userId="c2c6c2dd-6ddc-437e-8cdd-d7a74390accc" providerId="ADAL" clId="{C2A5051B-B1DF-4CE4-93E2-36C5E505ECC1}" dt="2023-09-22T12:40:31.418" v="298" actId="33639"/>
          <ac:inkMkLst>
            <pc:docMk/>
            <pc:sldMk cId="3354219676" sldId="303"/>
            <ac:inkMk id="8" creationId="{C1C94921-B860-45C2-EE9F-144E54F2534C}"/>
          </ac:inkMkLst>
        </pc:inkChg>
      </pc:sldChg>
      <pc:sldChg chg="addSp delSp modSp">
        <pc:chgData name="Richard Ball" userId="c2c6c2dd-6ddc-437e-8cdd-d7a74390accc" providerId="ADAL" clId="{C2A5051B-B1DF-4CE4-93E2-36C5E505ECC1}" dt="2023-09-29T07:03:22.560" v="702"/>
        <pc:sldMkLst>
          <pc:docMk/>
          <pc:sldMk cId="1137701926" sldId="304"/>
        </pc:sldMkLst>
        <pc:picChg chg="add del mod">
          <ac:chgData name="Richard Ball" userId="c2c6c2dd-6ddc-437e-8cdd-d7a74390accc" providerId="ADAL" clId="{C2A5051B-B1DF-4CE4-93E2-36C5E505ECC1}" dt="2023-09-29T07:03:22.560" v="702"/>
          <ac:picMkLst>
            <pc:docMk/>
            <pc:sldMk cId="1137701926" sldId="304"/>
            <ac:picMk id="3" creationId="{49A1F9D5-BD22-663F-896C-3C57080AC7BB}"/>
          </ac:picMkLst>
        </pc:picChg>
      </pc:sldChg>
      <pc:sldChg chg="del ord">
        <pc:chgData name="Richard Ball" userId="c2c6c2dd-6ddc-437e-8cdd-d7a74390accc" providerId="ADAL" clId="{C2A5051B-B1DF-4CE4-93E2-36C5E505ECC1}" dt="2023-09-29T07:10:37.821" v="780" actId="47"/>
        <pc:sldMkLst>
          <pc:docMk/>
          <pc:sldMk cId="3117961" sldId="306"/>
        </pc:sldMkLst>
      </pc:sldChg>
      <pc:sldChg chg="modSp mod">
        <pc:chgData name="Richard Ball" userId="c2c6c2dd-6ddc-437e-8cdd-d7a74390accc" providerId="ADAL" clId="{C2A5051B-B1DF-4CE4-93E2-36C5E505ECC1}" dt="2023-09-29T06:58:44.481" v="680" actId="14100"/>
        <pc:sldMkLst>
          <pc:docMk/>
          <pc:sldMk cId="3853167078" sldId="308"/>
        </pc:sldMkLst>
        <pc:spChg chg="mod">
          <ac:chgData name="Richard Ball" userId="c2c6c2dd-6ddc-437e-8cdd-d7a74390accc" providerId="ADAL" clId="{C2A5051B-B1DF-4CE4-93E2-36C5E505ECC1}" dt="2023-09-29T06:58:36.782" v="678" actId="404"/>
          <ac:spMkLst>
            <pc:docMk/>
            <pc:sldMk cId="3853167078" sldId="308"/>
            <ac:spMk id="3" creationId="{95F197DC-89FE-1D79-FEE4-A9A276BCA385}"/>
          </ac:spMkLst>
        </pc:spChg>
        <pc:picChg chg="mod">
          <ac:chgData name="Richard Ball" userId="c2c6c2dd-6ddc-437e-8cdd-d7a74390accc" providerId="ADAL" clId="{C2A5051B-B1DF-4CE4-93E2-36C5E505ECC1}" dt="2023-09-29T06:58:44.481" v="680" actId="14100"/>
          <ac:picMkLst>
            <pc:docMk/>
            <pc:sldMk cId="3853167078" sldId="308"/>
            <ac:picMk id="6" creationId="{BA6AFBD8-0437-2D81-15D9-B485EF25FAF4}"/>
          </ac:picMkLst>
        </pc:picChg>
      </pc:sldChg>
      <pc:sldChg chg="modSp mod">
        <pc:chgData name="Richard Ball" userId="c2c6c2dd-6ddc-437e-8cdd-d7a74390accc" providerId="ADAL" clId="{C2A5051B-B1DF-4CE4-93E2-36C5E505ECC1}" dt="2023-09-29T07:08:14.452" v="751" actId="13926"/>
        <pc:sldMkLst>
          <pc:docMk/>
          <pc:sldMk cId="3045774829" sldId="309"/>
        </pc:sldMkLst>
        <pc:spChg chg="mod">
          <ac:chgData name="Richard Ball" userId="c2c6c2dd-6ddc-437e-8cdd-d7a74390accc" providerId="ADAL" clId="{C2A5051B-B1DF-4CE4-93E2-36C5E505ECC1}" dt="2023-09-29T07:08:14.452" v="751" actId="13926"/>
          <ac:spMkLst>
            <pc:docMk/>
            <pc:sldMk cId="3045774829" sldId="309"/>
            <ac:spMk id="3" creationId="{95F197DC-89FE-1D79-FEE4-A9A276BCA385}"/>
          </ac:spMkLst>
        </pc:spChg>
      </pc:sldChg>
      <pc:sldChg chg="ord">
        <pc:chgData name="Richard Ball" userId="c2c6c2dd-6ddc-437e-8cdd-d7a74390accc" providerId="ADAL" clId="{C2A5051B-B1DF-4CE4-93E2-36C5E505ECC1}" dt="2023-09-29T07:10:32.273" v="777"/>
        <pc:sldMkLst>
          <pc:docMk/>
          <pc:sldMk cId="1238517384" sldId="311"/>
        </pc:sldMkLst>
      </pc:sldChg>
      <pc:sldChg chg="ord">
        <pc:chgData name="Richard Ball" userId="c2c6c2dd-6ddc-437e-8cdd-d7a74390accc" providerId="ADAL" clId="{C2A5051B-B1DF-4CE4-93E2-36C5E505ECC1}" dt="2023-09-29T07:10:28.959" v="775"/>
        <pc:sldMkLst>
          <pc:docMk/>
          <pc:sldMk cId="2046023438" sldId="2072"/>
        </pc:sldMkLst>
      </pc:sldChg>
      <pc:sldChg chg="addSp delSp modSp new mod modAnim modNotesTx">
        <pc:chgData name="Richard Ball" userId="c2c6c2dd-6ddc-437e-8cdd-d7a74390accc" providerId="ADAL" clId="{C2A5051B-B1DF-4CE4-93E2-36C5E505ECC1}" dt="2023-09-22T11:22:26.266" v="264" actId="1076"/>
        <pc:sldMkLst>
          <pc:docMk/>
          <pc:sldMk cId="3383546622" sldId="2077"/>
        </pc:sldMkLst>
        <pc:spChg chg="del mod">
          <ac:chgData name="Richard Ball" userId="c2c6c2dd-6ddc-437e-8cdd-d7a74390accc" providerId="ADAL" clId="{C2A5051B-B1DF-4CE4-93E2-36C5E505ECC1}" dt="2023-09-22T11:11:49.096" v="91" actId="478"/>
          <ac:spMkLst>
            <pc:docMk/>
            <pc:sldMk cId="3383546622" sldId="2077"/>
            <ac:spMk id="2" creationId="{FD0F7943-38A5-69B6-66B7-8E494B690FFE}"/>
          </ac:spMkLst>
        </pc:spChg>
        <pc:spChg chg="mod">
          <ac:chgData name="Richard Ball" userId="c2c6c2dd-6ddc-437e-8cdd-d7a74390accc" providerId="ADAL" clId="{C2A5051B-B1DF-4CE4-93E2-36C5E505ECC1}" dt="2023-09-22T11:11:53.404" v="93" actId="14100"/>
          <ac:spMkLst>
            <pc:docMk/>
            <pc:sldMk cId="3383546622" sldId="2077"/>
            <ac:spMk id="3" creationId="{DE468594-0B42-FBE8-743E-BDD4C0F5F687}"/>
          </ac:spMkLst>
        </pc:spChg>
        <pc:spChg chg="add mod">
          <ac:chgData name="Richard Ball" userId="c2c6c2dd-6ddc-437e-8cdd-d7a74390accc" providerId="ADAL" clId="{C2A5051B-B1DF-4CE4-93E2-36C5E505ECC1}" dt="2023-09-22T11:14:38.871" v="107" actId="14100"/>
          <ac:spMkLst>
            <pc:docMk/>
            <pc:sldMk cId="3383546622" sldId="2077"/>
            <ac:spMk id="4" creationId="{9BBD7D25-3D02-BDAA-9796-DACC852FD7AA}"/>
          </ac:spMkLst>
        </pc:spChg>
        <pc:spChg chg="add mod">
          <ac:chgData name="Richard Ball" userId="c2c6c2dd-6ddc-437e-8cdd-d7a74390accc" providerId="ADAL" clId="{C2A5051B-B1DF-4CE4-93E2-36C5E505ECC1}" dt="2023-09-22T11:14:44.605" v="109" actId="1076"/>
          <ac:spMkLst>
            <pc:docMk/>
            <pc:sldMk cId="3383546622" sldId="2077"/>
            <ac:spMk id="5" creationId="{8D533C16-BB38-47D3-39A1-7E0EE5591B72}"/>
          </ac:spMkLst>
        </pc:spChg>
        <pc:spChg chg="add mod">
          <ac:chgData name="Richard Ball" userId="c2c6c2dd-6ddc-437e-8cdd-d7a74390accc" providerId="ADAL" clId="{C2A5051B-B1DF-4CE4-93E2-36C5E505ECC1}" dt="2023-09-22T11:14:53.007" v="111" actId="1076"/>
          <ac:spMkLst>
            <pc:docMk/>
            <pc:sldMk cId="3383546622" sldId="2077"/>
            <ac:spMk id="6" creationId="{288DCD13-1E05-69DA-3ED3-D9774106EC7D}"/>
          </ac:spMkLst>
        </pc:spChg>
        <pc:spChg chg="add mod">
          <ac:chgData name="Richard Ball" userId="c2c6c2dd-6ddc-437e-8cdd-d7a74390accc" providerId="ADAL" clId="{C2A5051B-B1DF-4CE4-93E2-36C5E505ECC1}" dt="2023-09-22T11:15:18.337" v="125" actId="1076"/>
          <ac:spMkLst>
            <pc:docMk/>
            <pc:sldMk cId="3383546622" sldId="2077"/>
            <ac:spMk id="7" creationId="{A7262CE6-5AE8-EB78-F4BE-796BB207D17D}"/>
          </ac:spMkLst>
        </pc:spChg>
        <pc:spChg chg="add mod">
          <ac:chgData name="Richard Ball" userId="c2c6c2dd-6ddc-437e-8cdd-d7a74390accc" providerId="ADAL" clId="{C2A5051B-B1DF-4CE4-93E2-36C5E505ECC1}" dt="2023-09-22T11:15:14.169" v="124" actId="1076"/>
          <ac:spMkLst>
            <pc:docMk/>
            <pc:sldMk cId="3383546622" sldId="2077"/>
            <ac:spMk id="8" creationId="{65F1A3B2-7722-ABA8-A24C-CB77E1E61A6F}"/>
          </ac:spMkLst>
        </pc:spChg>
        <pc:spChg chg="add mod">
          <ac:chgData name="Richard Ball" userId="c2c6c2dd-6ddc-437e-8cdd-d7a74390accc" providerId="ADAL" clId="{C2A5051B-B1DF-4CE4-93E2-36C5E505ECC1}" dt="2023-09-22T11:15:11.699" v="123" actId="1076"/>
          <ac:spMkLst>
            <pc:docMk/>
            <pc:sldMk cId="3383546622" sldId="2077"/>
            <ac:spMk id="9" creationId="{E82CE1AF-6D7F-AE3A-36FD-80C31E01D86C}"/>
          </ac:spMkLst>
        </pc:spChg>
        <pc:spChg chg="add mod">
          <ac:chgData name="Richard Ball" userId="c2c6c2dd-6ddc-437e-8cdd-d7a74390accc" providerId="ADAL" clId="{C2A5051B-B1DF-4CE4-93E2-36C5E505ECC1}" dt="2023-09-22T11:15:08.937" v="122" actId="1076"/>
          <ac:spMkLst>
            <pc:docMk/>
            <pc:sldMk cId="3383546622" sldId="2077"/>
            <ac:spMk id="10" creationId="{FEF166D5-EFC2-E840-55DA-7AAA1D94CD3A}"/>
          </ac:spMkLst>
        </pc:spChg>
        <pc:spChg chg="add mod">
          <ac:chgData name="Richard Ball" userId="c2c6c2dd-6ddc-437e-8cdd-d7a74390accc" providerId="ADAL" clId="{C2A5051B-B1DF-4CE4-93E2-36C5E505ECC1}" dt="2023-09-22T11:15:39.714" v="128" actId="14100"/>
          <ac:spMkLst>
            <pc:docMk/>
            <pc:sldMk cId="3383546622" sldId="2077"/>
            <ac:spMk id="11" creationId="{D5DF5100-C295-B412-EA45-FADDA1EF9D56}"/>
          </ac:spMkLst>
        </pc:spChg>
        <pc:spChg chg="add mod">
          <ac:chgData name="Richard Ball" userId="c2c6c2dd-6ddc-437e-8cdd-d7a74390accc" providerId="ADAL" clId="{C2A5051B-B1DF-4CE4-93E2-36C5E505ECC1}" dt="2023-09-22T11:15:02.848" v="119" actId="14100"/>
          <ac:spMkLst>
            <pc:docMk/>
            <pc:sldMk cId="3383546622" sldId="2077"/>
            <ac:spMk id="12" creationId="{A4BB9C5C-AA98-6DC5-BC15-D86440B1FF63}"/>
          </ac:spMkLst>
        </pc:spChg>
        <pc:spChg chg="add mod">
          <ac:chgData name="Richard Ball" userId="c2c6c2dd-6ddc-437e-8cdd-d7a74390accc" providerId="ADAL" clId="{C2A5051B-B1DF-4CE4-93E2-36C5E505ECC1}" dt="2023-09-22T11:15:30.323" v="127" actId="1076"/>
          <ac:spMkLst>
            <pc:docMk/>
            <pc:sldMk cId="3383546622" sldId="2077"/>
            <ac:spMk id="13" creationId="{7A81FFE2-AF3D-EB17-7683-E4A4397F73B3}"/>
          </ac:spMkLst>
        </pc:spChg>
        <pc:spChg chg="add mod">
          <ac:chgData name="Richard Ball" userId="c2c6c2dd-6ddc-437e-8cdd-d7a74390accc" providerId="ADAL" clId="{C2A5051B-B1DF-4CE4-93E2-36C5E505ECC1}" dt="2023-09-22T11:22:26.266" v="264" actId="1076"/>
          <ac:spMkLst>
            <pc:docMk/>
            <pc:sldMk cId="3383546622" sldId="2077"/>
            <ac:spMk id="14" creationId="{1A7D1B50-F9C2-04ED-13F5-924725497C3D}"/>
          </ac:spMkLst>
        </pc:spChg>
        <pc:picChg chg="add mod">
          <ac:chgData name="Richard Ball" userId="c2c6c2dd-6ddc-437e-8cdd-d7a74390accc" providerId="ADAL" clId="{C2A5051B-B1DF-4CE4-93E2-36C5E505ECC1}" dt="2023-09-22T11:14:01.994" v="97" actId="14100"/>
          <ac:picMkLst>
            <pc:docMk/>
            <pc:sldMk cId="3383546622" sldId="2077"/>
            <ac:picMk id="1026" creationId="{C09DD16B-456C-B279-05B4-06DE9D8D96D8}"/>
          </ac:picMkLst>
        </pc:picChg>
      </pc:sldChg>
      <pc:sldChg chg="add del">
        <pc:chgData name="Richard Ball" userId="c2c6c2dd-6ddc-437e-8cdd-d7a74390accc" providerId="ADAL" clId="{C2A5051B-B1DF-4CE4-93E2-36C5E505ECC1}" dt="2023-09-22T11:19:36.681" v="129" actId="47"/>
        <pc:sldMkLst>
          <pc:docMk/>
          <pc:sldMk cId="2764935154" sldId="2078"/>
        </pc:sldMkLst>
      </pc:sldChg>
      <pc:sldChg chg="addSp delSp modSp add mod">
        <pc:chgData name="Richard Ball" userId="c2c6c2dd-6ddc-437e-8cdd-d7a74390accc" providerId="ADAL" clId="{C2A5051B-B1DF-4CE4-93E2-36C5E505ECC1}" dt="2023-09-22T11:42:38.509" v="277" actId="1076"/>
        <pc:sldMkLst>
          <pc:docMk/>
          <pc:sldMk cId="3592691006" sldId="2078"/>
        </pc:sldMkLst>
        <pc:spChg chg="del mod">
          <ac:chgData name="Richard Ball" userId="c2c6c2dd-6ddc-437e-8cdd-d7a74390accc" providerId="ADAL" clId="{C2A5051B-B1DF-4CE4-93E2-36C5E505ECC1}" dt="2023-09-22T11:42:20.841" v="269" actId="478"/>
          <ac:spMkLst>
            <pc:docMk/>
            <pc:sldMk cId="3592691006" sldId="2078"/>
            <ac:spMk id="2" creationId="{1AD257AB-1BAB-EC32-98F6-5E65561570A4}"/>
          </ac:spMkLst>
        </pc:spChg>
        <pc:spChg chg="del mod">
          <ac:chgData name="Richard Ball" userId="c2c6c2dd-6ddc-437e-8cdd-d7a74390accc" providerId="ADAL" clId="{C2A5051B-B1DF-4CE4-93E2-36C5E505ECC1}" dt="2023-09-22T11:42:18.368" v="267" actId="478"/>
          <ac:spMkLst>
            <pc:docMk/>
            <pc:sldMk cId="3592691006" sldId="2078"/>
            <ac:spMk id="4" creationId="{5D81BE7C-F952-43BE-4353-432DFF1B77A9}"/>
          </ac:spMkLst>
        </pc:spChg>
        <pc:spChg chg="add del mod">
          <ac:chgData name="Richard Ball" userId="c2c6c2dd-6ddc-437e-8cdd-d7a74390accc" providerId="ADAL" clId="{C2A5051B-B1DF-4CE4-93E2-36C5E505ECC1}" dt="2023-09-22T11:42:23.418" v="271" actId="478"/>
          <ac:spMkLst>
            <pc:docMk/>
            <pc:sldMk cId="3592691006" sldId="2078"/>
            <ac:spMk id="5" creationId="{923B197D-8CC7-541B-9F38-D344E0FCD887}"/>
          </ac:spMkLst>
        </pc:spChg>
        <pc:picChg chg="mod">
          <ac:chgData name="Richard Ball" userId="c2c6c2dd-6ddc-437e-8cdd-d7a74390accc" providerId="ADAL" clId="{C2A5051B-B1DF-4CE4-93E2-36C5E505ECC1}" dt="2023-09-22T11:42:38.509" v="277" actId="1076"/>
          <ac:picMkLst>
            <pc:docMk/>
            <pc:sldMk cId="3592691006" sldId="2078"/>
            <ac:picMk id="8" creationId="{FFF1EAB9-46D3-873D-A341-E1953131A5B2}"/>
          </ac:picMkLst>
        </pc:picChg>
        <pc:picChg chg="mod">
          <ac:chgData name="Richard Ball" userId="c2c6c2dd-6ddc-437e-8cdd-d7a74390accc" providerId="ADAL" clId="{C2A5051B-B1DF-4CE4-93E2-36C5E505ECC1}" dt="2023-09-22T11:42:35.576" v="276" actId="1076"/>
          <ac:picMkLst>
            <pc:docMk/>
            <pc:sldMk cId="3592691006" sldId="2078"/>
            <ac:picMk id="10" creationId="{4473853D-368E-5ED5-D045-F5E1D03F3D44}"/>
          </ac:picMkLst>
        </pc:picChg>
        <pc:picChg chg="del">
          <ac:chgData name="Richard Ball" userId="c2c6c2dd-6ddc-437e-8cdd-d7a74390accc" providerId="ADAL" clId="{C2A5051B-B1DF-4CE4-93E2-36C5E505ECC1}" dt="2023-09-22T11:42:24.157" v="272" actId="478"/>
          <ac:picMkLst>
            <pc:docMk/>
            <pc:sldMk cId="3592691006" sldId="2078"/>
            <ac:picMk id="2050" creationId="{66FF0536-25F0-2434-A83A-50106DABFD9D}"/>
          </ac:picMkLst>
        </pc:picChg>
      </pc:sldChg>
      <pc:sldChg chg="modSp new mod">
        <pc:chgData name="Richard Ball" userId="c2c6c2dd-6ddc-437e-8cdd-d7a74390accc" providerId="ADAL" clId="{C2A5051B-B1DF-4CE4-93E2-36C5E505ECC1}" dt="2023-09-22T12:34:05.798" v="297"/>
        <pc:sldMkLst>
          <pc:docMk/>
          <pc:sldMk cId="2729136628" sldId="2079"/>
        </pc:sldMkLst>
        <pc:spChg chg="mod">
          <ac:chgData name="Richard Ball" userId="c2c6c2dd-6ddc-437e-8cdd-d7a74390accc" providerId="ADAL" clId="{C2A5051B-B1DF-4CE4-93E2-36C5E505ECC1}" dt="2023-09-22T12:33:07.996" v="295" actId="20577"/>
          <ac:spMkLst>
            <pc:docMk/>
            <pc:sldMk cId="2729136628" sldId="2079"/>
            <ac:spMk id="2" creationId="{D720D4D2-09DB-9E5C-A395-09F61FE3EAA4}"/>
          </ac:spMkLst>
        </pc:spChg>
        <pc:spChg chg="mod">
          <ac:chgData name="Richard Ball" userId="c2c6c2dd-6ddc-437e-8cdd-d7a74390accc" providerId="ADAL" clId="{C2A5051B-B1DF-4CE4-93E2-36C5E505ECC1}" dt="2023-09-22T12:34:05.798" v="297"/>
          <ac:spMkLst>
            <pc:docMk/>
            <pc:sldMk cId="2729136628" sldId="2079"/>
            <ac:spMk id="3" creationId="{750EB22B-B3FE-C86C-289E-232BA2C51EBA}"/>
          </ac:spMkLst>
        </pc:spChg>
      </pc:sldChg>
      <pc:sldChg chg="addSp delSp modSp add mod delAnim">
        <pc:chgData name="Richard Ball" userId="c2c6c2dd-6ddc-437e-8cdd-d7a74390accc" providerId="ADAL" clId="{C2A5051B-B1DF-4CE4-93E2-36C5E505ECC1}" dt="2023-09-25T07:21:51.011" v="303"/>
        <pc:sldMkLst>
          <pc:docMk/>
          <pc:sldMk cId="4048828911" sldId="2080"/>
        </pc:sldMkLst>
        <pc:spChg chg="del">
          <ac:chgData name="Richard Ball" userId="c2c6c2dd-6ddc-437e-8cdd-d7a74390accc" providerId="ADAL" clId="{C2A5051B-B1DF-4CE4-93E2-36C5E505ECC1}" dt="2023-09-25T07:21:13.871" v="300" actId="478"/>
          <ac:spMkLst>
            <pc:docMk/>
            <pc:sldMk cId="4048828911" sldId="2080"/>
            <ac:spMk id="4" creationId="{9BBD7D25-3D02-BDAA-9796-DACC852FD7AA}"/>
          </ac:spMkLst>
        </pc:spChg>
        <pc:spChg chg="del">
          <ac:chgData name="Richard Ball" userId="c2c6c2dd-6ddc-437e-8cdd-d7a74390accc" providerId="ADAL" clId="{C2A5051B-B1DF-4CE4-93E2-36C5E505ECC1}" dt="2023-09-25T07:21:13.871" v="300" actId="478"/>
          <ac:spMkLst>
            <pc:docMk/>
            <pc:sldMk cId="4048828911" sldId="2080"/>
            <ac:spMk id="5" creationId="{8D533C16-BB38-47D3-39A1-7E0EE5591B72}"/>
          </ac:spMkLst>
        </pc:spChg>
        <pc:spChg chg="del">
          <ac:chgData name="Richard Ball" userId="c2c6c2dd-6ddc-437e-8cdd-d7a74390accc" providerId="ADAL" clId="{C2A5051B-B1DF-4CE4-93E2-36C5E505ECC1}" dt="2023-09-25T07:21:13.871" v="300" actId="478"/>
          <ac:spMkLst>
            <pc:docMk/>
            <pc:sldMk cId="4048828911" sldId="2080"/>
            <ac:spMk id="6" creationId="{288DCD13-1E05-69DA-3ED3-D9774106EC7D}"/>
          </ac:spMkLst>
        </pc:spChg>
        <pc:spChg chg="del">
          <ac:chgData name="Richard Ball" userId="c2c6c2dd-6ddc-437e-8cdd-d7a74390accc" providerId="ADAL" clId="{C2A5051B-B1DF-4CE4-93E2-36C5E505ECC1}" dt="2023-09-25T07:21:13.871" v="300" actId="478"/>
          <ac:spMkLst>
            <pc:docMk/>
            <pc:sldMk cId="4048828911" sldId="2080"/>
            <ac:spMk id="7" creationId="{A7262CE6-5AE8-EB78-F4BE-796BB207D17D}"/>
          </ac:spMkLst>
        </pc:spChg>
        <pc:spChg chg="del">
          <ac:chgData name="Richard Ball" userId="c2c6c2dd-6ddc-437e-8cdd-d7a74390accc" providerId="ADAL" clId="{C2A5051B-B1DF-4CE4-93E2-36C5E505ECC1}" dt="2023-09-25T07:21:13.871" v="300" actId="478"/>
          <ac:spMkLst>
            <pc:docMk/>
            <pc:sldMk cId="4048828911" sldId="2080"/>
            <ac:spMk id="8" creationId="{65F1A3B2-7722-ABA8-A24C-CB77E1E61A6F}"/>
          </ac:spMkLst>
        </pc:spChg>
        <pc:spChg chg="del">
          <ac:chgData name="Richard Ball" userId="c2c6c2dd-6ddc-437e-8cdd-d7a74390accc" providerId="ADAL" clId="{C2A5051B-B1DF-4CE4-93E2-36C5E505ECC1}" dt="2023-09-25T07:21:13.871" v="300" actId="478"/>
          <ac:spMkLst>
            <pc:docMk/>
            <pc:sldMk cId="4048828911" sldId="2080"/>
            <ac:spMk id="9" creationId="{E82CE1AF-6D7F-AE3A-36FD-80C31E01D86C}"/>
          </ac:spMkLst>
        </pc:spChg>
        <pc:spChg chg="del">
          <ac:chgData name="Richard Ball" userId="c2c6c2dd-6ddc-437e-8cdd-d7a74390accc" providerId="ADAL" clId="{C2A5051B-B1DF-4CE4-93E2-36C5E505ECC1}" dt="2023-09-25T07:21:13.871" v="300" actId="478"/>
          <ac:spMkLst>
            <pc:docMk/>
            <pc:sldMk cId="4048828911" sldId="2080"/>
            <ac:spMk id="10" creationId="{FEF166D5-EFC2-E840-55DA-7AAA1D94CD3A}"/>
          </ac:spMkLst>
        </pc:spChg>
        <pc:spChg chg="del">
          <ac:chgData name="Richard Ball" userId="c2c6c2dd-6ddc-437e-8cdd-d7a74390accc" providerId="ADAL" clId="{C2A5051B-B1DF-4CE4-93E2-36C5E505ECC1}" dt="2023-09-25T07:21:13.871" v="300" actId="478"/>
          <ac:spMkLst>
            <pc:docMk/>
            <pc:sldMk cId="4048828911" sldId="2080"/>
            <ac:spMk id="11" creationId="{D5DF5100-C295-B412-EA45-FADDA1EF9D56}"/>
          </ac:spMkLst>
        </pc:spChg>
        <pc:spChg chg="del">
          <ac:chgData name="Richard Ball" userId="c2c6c2dd-6ddc-437e-8cdd-d7a74390accc" providerId="ADAL" clId="{C2A5051B-B1DF-4CE4-93E2-36C5E505ECC1}" dt="2023-09-25T07:21:13.871" v="300" actId="478"/>
          <ac:spMkLst>
            <pc:docMk/>
            <pc:sldMk cId="4048828911" sldId="2080"/>
            <ac:spMk id="12" creationId="{A4BB9C5C-AA98-6DC5-BC15-D86440B1FF63}"/>
          </ac:spMkLst>
        </pc:spChg>
        <pc:spChg chg="del">
          <ac:chgData name="Richard Ball" userId="c2c6c2dd-6ddc-437e-8cdd-d7a74390accc" providerId="ADAL" clId="{C2A5051B-B1DF-4CE4-93E2-36C5E505ECC1}" dt="2023-09-25T07:21:13.871" v="300" actId="478"/>
          <ac:spMkLst>
            <pc:docMk/>
            <pc:sldMk cId="4048828911" sldId="2080"/>
            <ac:spMk id="13" creationId="{7A81FFE2-AF3D-EB17-7683-E4A4397F73B3}"/>
          </ac:spMkLst>
        </pc:spChg>
        <pc:spChg chg="del">
          <ac:chgData name="Richard Ball" userId="c2c6c2dd-6ddc-437e-8cdd-d7a74390accc" providerId="ADAL" clId="{C2A5051B-B1DF-4CE4-93E2-36C5E505ECC1}" dt="2023-09-25T07:21:13.871" v="300" actId="478"/>
          <ac:spMkLst>
            <pc:docMk/>
            <pc:sldMk cId="4048828911" sldId="2080"/>
            <ac:spMk id="14" creationId="{1A7D1B50-F9C2-04ED-13F5-924725497C3D}"/>
          </ac:spMkLst>
        </pc:spChg>
        <pc:spChg chg="add del">
          <ac:chgData name="Richard Ball" userId="c2c6c2dd-6ddc-437e-8cdd-d7a74390accc" providerId="ADAL" clId="{C2A5051B-B1DF-4CE4-93E2-36C5E505ECC1}" dt="2023-09-25T07:21:46.262" v="302" actId="22"/>
          <ac:spMkLst>
            <pc:docMk/>
            <pc:sldMk cId="4048828911" sldId="2080"/>
            <ac:spMk id="15" creationId="{317EC5C3-3D0B-AEAA-39C3-2D92A41BEAE7}"/>
          </ac:spMkLst>
        </pc:spChg>
        <pc:spChg chg="add mod">
          <ac:chgData name="Richard Ball" userId="c2c6c2dd-6ddc-437e-8cdd-d7a74390accc" providerId="ADAL" clId="{C2A5051B-B1DF-4CE4-93E2-36C5E505ECC1}" dt="2023-09-25T07:21:51.011" v="303"/>
          <ac:spMkLst>
            <pc:docMk/>
            <pc:sldMk cId="4048828911" sldId="2080"/>
            <ac:spMk id="16" creationId="{8E0FD81C-C6C6-B6CC-A9E6-5CC3B2F19A71}"/>
          </ac:spMkLst>
        </pc:spChg>
      </pc:sldChg>
      <pc:sldChg chg="addSp delSp modSp new mod">
        <pc:chgData name="Richard Ball" userId="c2c6c2dd-6ddc-437e-8cdd-d7a74390accc" providerId="ADAL" clId="{C2A5051B-B1DF-4CE4-93E2-36C5E505ECC1}" dt="2023-09-27T13:06:13.451" v="564" actId="1076"/>
        <pc:sldMkLst>
          <pc:docMk/>
          <pc:sldMk cId="3552204387" sldId="2081"/>
        </pc:sldMkLst>
        <pc:spChg chg="mod">
          <ac:chgData name="Richard Ball" userId="c2c6c2dd-6ddc-437e-8cdd-d7a74390accc" providerId="ADAL" clId="{C2A5051B-B1DF-4CE4-93E2-36C5E505ECC1}" dt="2023-09-27T13:05:10.703" v="375" actId="120"/>
          <ac:spMkLst>
            <pc:docMk/>
            <pc:sldMk cId="3552204387" sldId="2081"/>
            <ac:spMk id="2" creationId="{2ECB8E7F-04CF-18E8-F615-CB0624A91253}"/>
          </ac:spMkLst>
        </pc:spChg>
        <pc:spChg chg="del mod">
          <ac:chgData name="Richard Ball" userId="c2c6c2dd-6ddc-437e-8cdd-d7a74390accc" providerId="ADAL" clId="{C2A5051B-B1DF-4CE4-93E2-36C5E505ECC1}" dt="2023-09-27T13:02:51.051" v="346" actId="478"/>
          <ac:spMkLst>
            <pc:docMk/>
            <pc:sldMk cId="3552204387" sldId="2081"/>
            <ac:spMk id="3" creationId="{912D85EF-B5B5-B24A-B0A9-7200BCB5E1CE}"/>
          </ac:spMkLst>
        </pc:spChg>
        <pc:spChg chg="add mod">
          <ac:chgData name="Richard Ball" userId="c2c6c2dd-6ddc-437e-8cdd-d7a74390accc" providerId="ADAL" clId="{C2A5051B-B1DF-4CE4-93E2-36C5E505ECC1}" dt="2023-09-27T13:06:13.451" v="564" actId="1076"/>
          <ac:spMkLst>
            <pc:docMk/>
            <pc:sldMk cId="3552204387" sldId="2081"/>
            <ac:spMk id="10" creationId="{73B9ED16-4CB4-D141-B35E-5C8A976492D8}"/>
          </ac:spMkLst>
        </pc:spChg>
        <pc:picChg chg="add del mod">
          <ac:chgData name="Richard Ball" userId="c2c6c2dd-6ddc-437e-8cdd-d7a74390accc" providerId="ADAL" clId="{C2A5051B-B1DF-4CE4-93E2-36C5E505ECC1}" dt="2023-09-27T13:04:54.126" v="366" actId="478"/>
          <ac:picMkLst>
            <pc:docMk/>
            <pc:sldMk cId="3552204387" sldId="2081"/>
            <ac:picMk id="4" creationId="{FC7EE406-C1F0-0A6C-1125-9BC14C7133A3}"/>
          </ac:picMkLst>
        </pc:picChg>
        <pc:picChg chg="add del mod">
          <ac:chgData name="Richard Ball" userId="c2c6c2dd-6ddc-437e-8cdd-d7a74390accc" providerId="ADAL" clId="{C2A5051B-B1DF-4CE4-93E2-36C5E505ECC1}" dt="2023-09-27T13:04:54.126" v="366" actId="478"/>
          <ac:picMkLst>
            <pc:docMk/>
            <pc:sldMk cId="3552204387" sldId="2081"/>
            <ac:picMk id="5" creationId="{631FB0B2-8E0B-922B-A301-6449C963CA64}"/>
          </ac:picMkLst>
        </pc:picChg>
        <pc:picChg chg="add del mod">
          <ac:chgData name="Richard Ball" userId="c2c6c2dd-6ddc-437e-8cdd-d7a74390accc" providerId="ADAL" clId="{C2A5051B-B1DF-4CE4-93E2-36C5E505ECC1}" dt="2023-09-27T13:04:54.126" v="366" actId="478"/>
          <ac:picMkLst>
            <pc:docMk/>
            <pc:sldMk cId="3552204387" sldId="2081"/>
            <ac:picMk id="6" creationId="{1F4613F8-022B-C87F-1AC4-966B570C8EEE}"/>
          </ac:picMkLst>
        </pc:picChg>
        <pc:picChg chg="add del mod">
          <ac:chgData name="Richard Ball" userId="c2c6c2dd-6ddc-437e-8cdd-d7a74390accc" providerId="ADAL" clId="{C2A5051B-B1DF-4CE4-93E2-36C5E505ECC1}" dt="2023-09-27T13:04:54.126" v="366" actId="478"/>
          <ac:picMkLst>
            <pc:docMk/>
            <pc:sldMk cId="3552204387" sldId="2081"/>
            <ac:picMk id="7" creationId="{BA3D6AEC-5DA1-EA2D-99D2-406910FD7352}"/>
          </ac:picMkLst>
        </pc:picChg>
        <pc:picChg chg="add del mod">
          <ac:chgData name="Richard Ball" userId="c2c6c2dd-6ddc-437e-8cdd-d7a74390accc" providerId="ADAL" clId="{C2A5051B-B1DF-4CE4-93E2-36C5E505ECC1}" dt="2023-09-27T13:04:54.126" v="366" actId="478"/>
          <ac:picMkLst>
            <pc:docMk/>
            <pc:sldMk cId="3552204387" sldId="2081"/>
            <ac:picMk id="8" creationId="{C8D51E46-89AC-0D56-615D-5D5C0A2C9E24}"/>
          </ac:picMkLst>
        </pc:picChg>
        <pc:picChg chg="add mod">
          <ac:chgData name="Richard Ball" userId="c2c6c2dd-6ddc-437e-8cdd-d7a74390accc" providerId="ADAL" clId="{C2A5051B-B1DF-4CE4-93E2-36C5E505ECC1}" dt="2023-09-27T13:05:12.183" v="376" actId="1076"/>
          <ac:picMkLst>
            <pc:docMk/>
            <pc:sldMk cId="3552204387" sldId="2081"/>
            <ac:picMk id="9" creationId="{9C548284-26D8-F543-BE5B-5CBD28B8E701}"/>
          </ac:picMkLst>
        </pc:picChg>
        <pc:picChg chg="add del mod">
          <ac:chgData name="Richard Ball" userId="c2c6c2dd-6ddc-437e-8cdd-d7a74390accc" providerId="ADAL" clId="{C2A5051B-B1DF-4CE4-93E2-36C5E505ECC1}" dt="2023-09-27T13:04:54.126" v="366" actId="478"/>
          <ac:picMkLst>
            <pc:docMk/>
            <pc:sldMk cId="3552204387" sldId="2081"/>
            <ac:picMk id="1026" creationId="{F6F4F682-831F-0106-18DE-7AAFF6E09ECB}"/>
          </ac:picMkLst>
        </pc:picChg>
        <pc:picChg chg="add del mod">
          <ac:chgData name="Richard Ball" userId="c2c6c2dd-6ddc-437e-8cdd-d7a74390accc" providerId="ADAL" clId="{C2A5051B-B1DF-4CE4-93E2-36C5E505ECC1}" dt="2023-09-27T13:04:54.126" v="366" actId="478"/>
          <ac:picMkLst>
            <pc:docMk/>
            <pc:sldMk cId="3552204387" sldId="2081"/>
            <ac:picMk id="1028" creationId="{23598874-83BF-E458-34E9-433DF2809F50}"/>
          </ac:picMkLst>
        </pc:picChg>
      </pc:sldChg>
      <pc:sldChg chg="addSp delSp modSp new mod">
        <pc:chgData name="Richard Ball" userId="c2c6c2dd-6ddc-437e-8cdd-d7a74390accc" providerId="ADAL" clId="{C2A5051B-B1DF-4CE4-93E2-36C5E505ECC1}" dt="2023-09-29T07:03:45.726" v="711" actId="14100"/>
        <pc:sldMkLst>
          <pc:docMk/>
          <pc:sldMk cId="4061494650" sldId="2082"/>
        </pc:sldMkLst>
        <pc:spChg chg="del">
          <ac:chgData name="Richard Ball" userId="c2c6c2dd-6ddc-437e-8cdd-d7a74390accc" providerId="ADAL" clId="{C2A5051B-B1DF-4CE4-93E2-36C5E505ECC1}" dt="2023-09-29T07:02:52.083" v="691" actId="478"/>
          <ac:spMkLst>
            <pc:docMk/>
            <pc:sldMk cId="4061494650" sldId="2082"/>
            <ac:spMk id="2" creationId="{5D35BC35-F2A8-EAC0-CB07-E9F5463611EE}"/>
          </ac:spMkLst>
        </pc:spChg>
        <pc:spChg chg="del">
          <ac:chgData name="Richard Ball" userId="c2c6c2dd-6ddc-437e-8cdd-d7a74390accc" providerId="ADAL" clId="{C2A5051B-B1DF-4CE4-93E2-36C5E505ECC1}" dt="2023-09-29T07:02:52.083" v="691" actId="478"/>
          <ac:spMkLst>
            <pc:docMk/>
            <pc:sldMk cId="4061494650" sldId="2082"/>
            <ac:spMk id="3" creationId="{F2BC3604-30F0-7347-11C2-D6C5BB65BF80}"/>
          </ac:spMkLst>
        </pc:spChg>
        <pc:picChg chg="add mod">
          <ac:chgData name="Richard Ball" userId="c2c6c2dd-6ddc-437e-8cdd-d7a74390accc" providerId="ADAL" clId="{C2A5051B-B1DF-4CE4-93E2-36C5E505ECC1}" dt="2023-09-29T07:03:45.726" v="711" actId="14100"/>
          <ac:picMkLst>
            <pc:docMk/>
            <pc:sldMk cId="4061494650" sldId="2082"/>
            <ac:picMk id="1026" creationId="{F6A7E9C7-0C98-DC99-039B-B9ADE37DC34C}"/>
          </ac:picMkLst>
        </pc:picChg>
      </pc:sldChg>
      <pc:sldChg chg="add">
        <pc:chgData name="Richard Ball" userId="c2c6c2dd-6ddc-437e-8cdd-d7a74390accc" providerId="ADAL" clId="{C2A5051B-B1DF-4CE4-93E2-36C5E505ECC1}" dt="2023-09-29T09:57:01.562" v="781"/>
        <pc:sldMkLst>
          <pc:docMk/>
          <pc:sldMk cId="477508602" sldId="2083"/>
        </pc:sldMkLst>
      </pc:sldChg>
      <pc:sldChg chg="addSp delSp modSp add mod delAnim">
        <pc:chgData name="Richard Ball" userId="c2c6c2dd-6ddc-437e-8cdd-d7a74390accc" providerId="ADAL" clId="{C2A5051B-B1DF-4CE4-93E2-36C5E505ECC1}" dt="2023-10-12T09:01:40.940" v="902"/>
        <pc:sldMkLst>
          <pc:docMk/>
          <pc:sldMk cId="1788917369" sldId="2084"/>
        </pc:sldMkLst>
        <pc:spChg chg="mod">
          <ac:chgData name="Richard Ball" userId="c2c6c2dd-6ddc-437e-8cdd-d7a74390accc" providerId="ADAL" clId="{C2A5051B-B1DF-4CE4-93E2-36C5E505ECC1}" dt="2023-09-29T09:57:17.925" v="786" actId="1076"/>
          <ac:spMkLst>
            <pc:docMk/>
            <pc:sldMk cId="1788917369" sldId="2084"/>
            <ac:spMk id="2" creationId="{9A54A43A-8EB1-FE3C-4908-BEBA3A27AF34}"/>
          </ac:spMkLst>
        </pc:spChg>
        <pc:spChg chg="del">
          <ac:chgData name="Richard Ball" userId="c2c6c2dd-6ddc-437e-8cdd-d7a74390accc" providerId="ADAL" clId="{C2A5051B-B1DF-4CE4-93E2-36C5E505ECC1}" dt="2023-09-29T09:57:20.848" v="787" actId="478"/>
          <ac:spMkLst>
            <pc:docMk/>
            <pc:sldMk cId="1788917369" sldId="2084"/>
            <ac:spMk id="3" creationId="{0C0738B3-A654-5ED0-573C-4BB46976879E}"/>
          </ac:spMkLst>
        </pc:spChg>
        <pc:spChg chg="add del mod">
          <ac:chgData name="Richard Ball" userId="c2c6c2dd-6ddc-437e-8cdd-d7a74390accc" providerId="ADAL" clId="{C2A5051B-B1DF-4CE4-93E2-36C5E505ECC1}" dt="2023-10-12T09:01:40.940" v="902"/>
          <ac:spMkLst>
            <pc:docMk/>
            <pc:sldMk cId="1788917369" sldId="2084"/>
            <ac:spMk id="3" creationId="{7AB2A058-2844-0F88-EBCC-D243C72C2020}"/>
          </ac:spMkLst>
        </pc:spChg>
        <pc:spChg chg="add mod">
          <ac:chgData name="Richard Ball" userId="c2c6c2dd-6ddc-437e-8cdd-d7a74390accc" providerId="ADAL" clId="{C2A5051B-B1DF-4CE4-93E2-36C5E505ECC1}" dt="2023-10-12T09:01:40.343" v="900" actId="13926"/>
          <ac:spMkLst>
            <pc:docMk/>
            <pc:sldMk cId="1788917369" sldId="2084"/>
            <ac:spMk id="5" creationId="{85DC12E4-1C69-8AAE-F050-2AAB5ACD623B}"/>
          </ac:spMkLst>
        </pc:spChg>
        <pc:spChg chg="del">
          <ac:chgData name="Richard Ball" userId="c2c6c2dd-6ddc-437e-8cdd-d7a74390accc" providerId="ADAL" clId="{C2A5051B-B1DF-4CE4-93E2-36C5E505ECC1}" dt="2023-09-29T09:57:20.848" v="787" actId="478"/>
          <ac:spMkLst>
            <pc:docMk/>
            <pc:sldMk cId="1788917369" sldId="2084"/>
            <ac:spMk id="5" creationId="{FD3CC241-BD58-BF2A-0AE5-5A1C07D4BEE5}"/>
          </ac:spMkLst>
        </pc:spChg>
        <pc:spChg chg="del">
          <ac:chgData name="Richard Ball" userId="c2c6c2dd-6ddc-437e-8cdd-d7a74390accc" providerId="ADAL" clId="{C2A5051B-B1DF-4CE4-93E2-36C5E505ECC1}" dt="2023-09-29T09:57:20.848" v="787" actId="478"/>
          <ac:spMkLst>
            <pc:docMk/>
            <pc:sldMk cId="1788917369" sldId="2084"/>
            <ac:spMk id="6" creationId="{321D7BAB-702C-633C-BF71-F33E6C21ABCC}"/>
          </ac:spMkLst>
        </pc:spChg>
        <pc:spChg chg="del">
          <ac:chgData name="Richard Ball" userId="c2c6c2dd-6ddc-437e-8cdd-d7a74390accc" providerId="ADAL" clId="{C2A5051B-B1DF-4CE4-93E2-36C5E505ECC1}" dt="2023-09-29T09:57:20.848" v="787" actId="478"/>
          <ac:spMkLst>
            <pc:docMk/>
            <pc:sldMk cId="1788917369" sldId="2084"/>
            <ac:spMk id="7" creationId="{62AEDD79-BD55-9F8D-AF05-57B23E710618}"/>
          </ac:spMkLst>
        </pc:spChg>
        <pc:spChg chg="del">
          <ac:chgData name="Richard Ball" userId="c2c6c2dd-6ddc-437e-8cdd-d7a74390accc" providerId="ADAL" clId="{C2A5051B-B1DF-4CE4-93E2-36C5E505ECC1}" dt="2023-09-29T09:57:20.848" v="787" actId="478"/>
          <ac:spMkLst>
            <pc:docMk/>
            <pc:sldMk cId="1788917369" sldId="2084"/>
            <ac:spMk id="8" creationId="{83FDD5DC-956F-1229-4412-3B482355518F}"/>
          </ac:spMkLst>
        </pc:spChg>
        <pc:spChg chg="del">
          <ac:chgData name="Richard Ball" userId="c2c6c2dd-6ddc-437e-8cdd-d7a74390accc" providerId="ADAL" clId="{C2A5051B-B1DF-4CE4-93E2-36C5E505ECC1}" dt="2023-09-29T09:57:20.848" v="787" actId="478"/>
          <ac:spMkLst>
            <pc:docMk/>
            <pc:sldMk cId="1788917369" sldId="2084"/>
            <ac:spMk id="9" creationId="{D1C65EE5-D286-99E5-E45E-7884ADE3E2D6}"/>
          </ac:spMkLst>
        </pc:spChg>
        <pc:spChg chg="add del mod">
          <ac:chgData name="Richard Ball" userId="c2c6c2dd-6ddc-437e-8cdd-d7a74390accc" providerId="ADAL" clId="{C2A5051B-B1DF-4CE4-93E2-36C5E505ECC1}" dt="2023-09-29T09:57:17.753" v="785"/>
          <ac:spMkLst>
            <pc:docMk/>
            <pc:sldMk cId="1788917369" sldId="2084"/>
            <ac:spMk id="11" creationId="{33AA580D-2F36-AD21-A57A-C7F04168AB32}"/>
          </ac:spMkLst>
        </pc:spChg>
      </pc:sldChg>
    </pc:docChg>
  </pc:docChgLst>
  <pc:docChgLst>
    <pc:chgData name="Richard Ball" userId="c2c6c2dd-6ddc-437e-8cdd-d7a74390accc" providerId="ADAL" clId="{F5FCCF11-688E-4599-AAD5-ACB5347403EB}"/>
    <pc:docChg chg="custSel modSld">
      <pc:chgData name="Richard Ball" userId="c2c6c2dd-6ddc-437e-8cdd-d7a74390accc" providerId="ADAL" clId="{F5FCCF11-688E-4599-AAD5-ACB5347403EB}" dt="2023-05-26T08:37:07.559" v="0" actId="478"/>
      <pc:docMkLst>
        <pc:docMk/>
      </pc:docMkLst>
      <pc:sldChg chg="delSp mod">
        <pc:chgData name="Richard Ball" userId="c2c6c2dd-6ddc-437e-8cdd-d7a74390accc" providerId="ADAL" clId="{F5FCCF11-688E-4599-AAD5-ACB5347403EB}" dt="2023-05-26T08:37:07.559" v="0" actId="478"/>
        <pc:sldMkLst>
          <pc:docMk/>
          <pc:sldMk cId="3045774829" sldId="309"/>
        </pc:sldMkLst>
        <pc:inkChg chg="del">
          <ac:chgData name="Richard Ball" userId="c2c6c2dd-6ddc-437e-8cdd-d7a74390accc" providerId="ADAL" clId="{F5FCCF11-688E-4599-AAD5-ACB5347403EB}" dt="2023-05-26T08:37:07.559" v="0" actId="478"/>
          <ac:inkMkLst>
            <pc:docMk/>
            <pc:sldMk cId="3045774829" sldId="309"/>
            <ac:inkMk id="4" creationId="{2F89C143-810D-258B-4924-1BA15A351E24}"/>
          </ac:inkMkLst>
        </pc:inkChg>
      </pc:sldChg>
    </pc:docChg>
  </pc:docChgLst>
  <pc:docChgLst>
    <pc:chgData name="Richard Ball" userId="c2c6c2dd-6ddc-437e-8cdd-d7a74390accc" providerId="ADAL" clId="{47A461AF-08F2-4F18-9C98-37E2F11E1207}"/>
    <pc:docChg chg="undo custSel addSld delSld modSld sldOrd modNotesMaster">
      <pc:chgData name="Richard Ball" userId="c2c6c2dd-6ddc-437e-8cdd-d7a74390accc" providerId="ADAL" clId="{47A461AF-08F2-4F18-9C98-37E2F11E1207}" dt="2022-12-09T09:09:24.483" v="884"/>
      <pc:docMkLst>
        <pc:docMk/>
      </pc:docMkLst>
      <pc:sldChg chg="del">
        <pc:chgData name="Richard Ball" userId="c2c6c2dd-6ddc-437e-8cdd-d7a74390accc" providerId="ADAL" clId="{47A461AF-08F2-4F18-9C98-37E2F11E1207}" dt="2022-11-25T07:25:41.417" v="44" actId="47"/>
        <pc:sldMkLst>
          <pc:docMk/>
          <pc:sldMk cId="3294679201" sldId="257"/>
        </pc:sldMkLst>
      </pc:sldChg>
      <pc:sldChg chg="ord">
        <pc:chgData name="Richard Ball" userId="c2c6c2dd-6ddc-437e-8cdd-d7a74390accc" providerId="ADAL" clId="{47A461AF-08F2-4F18-9C98-37E2F11E1207}" dt="2022-11-28T10:00:00.991" v="784"/>
        <pc:sldMkLst>
          <pc:docMk/>
          <pc:sldMk cId="3548159028" sldId="281"/>
        </pc:sldMkLst>
      </pc:sldChg>
      <pc:sldChg chg="addSp delSp mod">
        <pc:chgData name="Richard Ball" userId="c2c6c2dd-6ddc-437e-8cdd-d7a74390accc" providerId="ADAL" clId="{47A461AF-08F2-4F18-9C98-37E2F11E1207}" dt="2022-11-28T13:21:29.113" v="808" actId="33639"/>
        <pc:sldMkLst>
          <pc:docMk/>
          <pc:sldMk cId="248656323" sldId="284"/>
        </pc:sldMkLst>
        <pc:inkChg chg="add del">
          <ac:chgData name="Richard Ball" userId="c2c6c2dd-6ddc-437e-8cdd-d7a74390accc" providerId="ADAL" clId="{47A461AF-08F2-4F18-9C98-37E2F11E1207}" dt="2022-11-28T13:21:29.113" v="808" actId="33639"/>
          <ac:inkMkLst>
            <pc:docMk/>
            <pc:sldMk cId="248656323" sldId="284"/>
            <ac:inkMk id="3" creationId="{95934DA2-2304-D1C3-3DDC-A32920495509}"/>
          </ac:inkMkLst>
        </pc:inkChg>
      </pc:sldChg>
      <pc:sldChg chg="addSp modSp mod modAnim modNotesTx">
        <pc:chgData name="Richard Ball" userId="c2c6c2dd-6ddc-437e-8cdd-d7a74390accc" providerId="ADAL" clId="{47A461AF-08F2-4F18-9C98-37E2F11E1207}" dt="2022-12-09T09:08:10.537" v="877" actId="9405"/>
        <pc:sldMkLst>
          <pc:docMk/>
          <pc:sldMk cId="2141071313" sldId="285"/>
        </pc:sldMkLst>
        <pc:spChg chg="add mod">
          <ac:chgData name="Richard Ball" userId="c2c6c2dd-6ddc-437e-8cdd-d7a74390accc" providerId="ADAL" clId="{47A461AF-08F2-4F18-9C98-37E2F11E1207}" dt="2022-11-25T07:40:55.372" v="178" actId="404"/>
          <ac:spMkLst>
            <pc:docMk/>
            <pc:sldMk cId="2141071313" sldId="285"/>
            <ac:spMk id="10" creationId="{033614FB-8C49-B2BD-AFC5-9D69AFAB076A}"/>
          </ac:spMkLst>
        </pc:spChg>
        <pc:spChg chg="add mod">
          <ac:chgData name="Richard Ball" userId="c2c6c2dd-6ddc-437e-8cdd-d7a74390accc" providerId="ADAL" clId="{47A461AF-08F2-4F18-9C98-37E2F11E1207}" dt="2022-11-25T07:41:08.268" v="186" actId="403"/>
          <ac:spMkLst>
            <pc:docMk/>
            <pc:sldMk cId="2141071313" sldId="285"/>
            <ac:spMk id="11" creationId="{06832D10-E38F-3A72-8469-874F3CFFEF31}"/>
          </ac:spMkLst>
        </pc:spChg>
        <pc:inkChg chg="add">
          <ac:chgData name="Richard Ball" userId="c2c6c2dd-6ddc-437e-8cdd-d7a74390accc" providerId="ADAL" clId="{47A461AF-08F2-4F18-9C98-37E2F11E1207}" dt="2022-12-09T09:08:07.058" v="868" actId="9405"/>
          <ac:inkMkLst>
            <pc:docMk/>
            <pc:sldMk cId="2141071313" sldId="285"/>
            <ac:inkMk id="9" creationId="{1BB8B32A-A1EC-0962-3A65-389AD5D26361}"/>
          </ac:inkMkLst>
        </pc:inkChg>
        <pc:inkChg chg="add">
          <ac:chgData name="Richard Ball" userId="c2c6c2dd-6ddc-437e-8cdd-d7a74390accc" providerId="ADAL" clId="{47A461AF-08F2-4F18-9C98-37E2F11E1207}" dt="2022-12-09T09:08:07.406" v="869" actId="9405"/>
          <ac:inkMkLst>
            <pc:docMk/>
            <pc:sldMk cId="2141071313" sldId="285"/>
            <ac:inkMk id="12" creationId="{495C1CED-EDE1-AB2F-FE7C-188E605622E6}"/>
          </ac:inkMkLst>
        </pc:inkChg>
        <pc:inkChg chg="add">
          <ac:chgData name="Richard Ball" userId="c2c6c2dd-6ddc-437e-8cdd-d7a74390accc" providerId="ADAL" clId="{47A461AF-08F2-4F18-9C98-37E2F11E1207}" dt="2022-12-09T09:08:07.770" v="870" actId="9405"/>
          <ac:inkMkLst>
            <pc:docMk/>
            <pc:sldMk cId="2141071313" sldId="285"/>
            <ac:inkMk id="13" creationId="{4D332E1B-212A-086E-FA8D-20225F5BAF21}"/>
          </ac:inkMkLst>
        </pc:inkChg>
        <pc:inkChg chg="add">
          <ac:chgData name="Richard Ball" userId="c2c6c2dd-6ddc-437e-8cdd-d7a74390accc" providerId="ADAL" clId="{47A461AF-08F2-4F18-9C98-37E2F11E1207}" dt="2022-12-09T09:08:08.121" v="871" actId="9405"/>
          <ac:inkMkLst>
            <pc:docMk/>
            <pc:sldMk cId="2141071313" sldId="285"/>
            <ac:inkMk id="14" creationId="{8B9F923E-E823-1979-2F67-A484E8E3E321}"/>
          </ac:inkMkLst>
        </pc:inkChg>
        <pc:inkChg chg="add">
          <ac:chgData name="Richard Ball" userId="c2c6c2dd-6ddc-437e-8cdd-d7a74390accc" providerId="ADAL" clId="{47A461AF-08F2-4F18-9C98-37E2F11E1207}" dt="2022-12-09T09:08:08.554" v="872" actId="9405"/>
          <ac:inkMkLst>
            <pc:docMk/>
            <pc:sldMk cId="2141071313" sldId="285"/>
            <ac:inkMk id="15" creationId="{ED43C1AE-6101-7483-4DDE-AC1340DE13F5}"/>
          </ac:inkMkLst>
        </pc:inkChg>
        <pc:inkChg chg="add">
          <ac:chgData name="Richard Ball" userId="c2c6c2dd-6ddc-437e-8cdd-d7a74390accc" providerId="ADAL" clId="{47A461AF-08F2-4F18-9C98-37E2F11E1207}" dt="2022-12-09T09:08:09.037" v="873" actId="9405"/>
          <ac:inkMkLst>
            <pc:docMk/>
            <pc:sldMk cId="2141071313" sldId="285"/>
            <ac:inkMk id="16" creationId="{BBB001E1-E190-C2CD-D7BF-66BC6E978584}"/>
          </ac:inkMkLst>
        </pc:inkChg>
        <pc:inkChg chg="add">
          <ac:chgData name="Richard Ball" userId="c2c6c2dd-6ddc-437e-8cdd-d7a74390accc" providerId="ADAL" clId="{47A461AF-08F2-4F18-9C98-37E2F11E1207}" dt="2022-12-09T09:08:09.392" v="874" actId="9405"/>
          <ac:inkMkLst>
            <pc:docMk/>
            <pc:sldMk cId="2141071313" sldId="285"/>
            <ac:inkMk id="17" creationId="{662B194E-3419-200D-C0DD-00690FD9F5FA}"/>
          </ac:inkMkLst>
        </pc:inkChg>
        <pc:inkChg chg="add">
          <ac:chgData name="Richard Ball" userId="c2c6c2dd-6ddc-437e-8cdd-d7a74390accc" providerId="ADAL" clId="{47A461AF-08F2-4F18-9C98-37E2F11E1207}" dt="2022-12-09T09:08:09.790" v="875" actId="9405"/>
          <ac:inkMkLst>
            <pc:docMk/>
            <pc:sldMk cId="2141071313" sldId="285"/>
            <ac:inkMk id="18" creationId="{49B312DF-1146-C5F2-0192-468F3AB3A583}"/>
          </ac:inkMkLst>
        </pc:inkChg>
        <pc:inkChg chg="add">
          <ac:chgData name="Richard Ball" userId="c2c6c2dd-6ddc-437e-8cdd-d7a74390accc" providerId="ADAL" clId="{47A461AF-08F2-4F18-9C98-37E2F11E1207}" dt="2022-12-09T09:08:10.195" v="876" actId="9405"/>
          <ac:inkMkLst>
            <pc:docMk/>
            <pc:sldMk cId="2141071313" sldId="285"/>
            <ac:inkMk id="19" creationId="{30B58454-AA78-5CBC-C84D-EDD3395F6ACE}"/>
          </ac:inkMkLst>
        </pc:inkChg>
        <pc:inkChg chg="add">
          <ac:chgData name="Richard Ball" userId="c2c6c2dd-6ddc-437e-8cdd-d7a74390accc" providerId="ADAL" clId="{47A461AF-08F2-4F18-9C98-37E2F11E1207}" dt="2022-12-09T09:08:10.537" v="877" actId="9405"/>
          <ac:inkMkLst>
            <pc:docMk/>
            <pc:sldMk cId="2141071313" sldId="285"/>
            <ac:inkMk id="20" creationId="{D61E0590-A497-1690-3D05-E4BF3C260E68}"/>
          </ac:inkMkLst>
        </pc:inkChg>
      </pc:sldChg>
      <pc:sldChg chg="modSp">
        <pc:chgData name="Richard Ball" userId="c2c6c2dd-6ddc-437e-8cdd-d7a74390accc" providerId="ADAL" clId="{47A461AF-08F2-4F18-9C98-37E2F11E1207}" dt="2022-11-28T08:05:52.279" v="544" actId="57"/>
        <pc:sldMkLst>
          <pc:docMk/>
          <pc:sldMk cId="3052981238" sldId="286"/>
        </pc:sldMkLst>
        <pc:spChg chg="mod">
          <ac:chgData name="Richard Ball" userId="c2c6c2dd-6ddc-437e-8cdd-d7a74390accc" providerId="ADAL" clId="{47A461AF-08F2-4F18-9C98-37E2F11E1207}" dt="2022-11-28T08:05:52.279" v="544" actId="57"/>
          <ac:spMkLst>
            <pc:docMk/>
            <pc:sldMk cId="3052981238" sldId="286"/>
            <ac:spMk id="9" creationId="{00000000-0000-0000-0000-000000000000}"/>
          </ac:spMkLst>
        </pc:spChg>
      </pc:sldChg>
      <pc:sldChg chg="modSp">
        <pc:chgData name="Richard Ball" userId="c2c6c2dd-6ddc-437e-8cdd-d7a74390accc" providerId="ADAL" clId="{47A461AF-08F2-4F18-9C98-37E2F11E1207}" dt="2022-11-25T07:24:35.263" v="42" actId="12"/>
        <pc:sldMkLst>
          <pc:docMk/>
          <pc:sldMk cId="2678584091" sldId="290"/>
        </pc:sldMkLst>
        <pc:spChg chg="mod">
          <ac:chgData name="Richard Ball" userId="c2c6c2dd-6ddc-437e-8cdd-d7a74390accc" providerId="ADAL" clId="{47A461AF-08F2-4F18-9C98-37E2F11E1207}" dt="2022-11-25T07:24:35.263" v="42" actId="12"/>
          <ac:spMkLst>
            <pc:docMk/>
            <pc:sldMk cId="2678584091" sldId="290"/>
            <ac:spMk id="3" creationId="{094A0D9B-8530-0E25-438D-5E38301E220F}"/>
          </ac:spMkLst>
        </pc:spChg>
      </pc:sldChg>
      <pc:sldChg chg="modAnim">
        <pc:chgData name="Richard Ball" userId="c2c6c2dd-6ddc-437e-8cdd-d7a74390accc" providerId="ADAL" clId="{47A461AF-08F2-4F18-9C98-37E2F11E1207}" dt="2022-11-25T11:41:22.863" v="365"/>
        <pc:sldMkLst>
          <pc:docMk/>
          <pc:sldMk cId="3605309643" sldId="291"/>
        </pc:sldMkLst>
      </pc:sldChg>
      <pc:sldChg chg="delSp modSp del mod">
        <pc:chgData name="Richard Ball" userId="c2c6c2dd-6ddc-437e-8cdd-d7a74390accc" providerId="ADAL" clId="{47A461AF-08F2-4F18-9C98-37E2F11E1207}" dt="2022-11-25T08:37:18.201" v="301" actId="47"/>
        <pc:sldMkLst>
          <pc:docMk/>
          <pc:sldMk cId="3841122233" sldId="292"/>
        </pc:sldMkLst>
        <pc:spChg chg="del mod">
          <ac:chgData name="Richard Ball" userId="c2c6c2dd-6ddc-437e-8cdd-d7a74390accc" providerId="ADAL" clId="{47A461AF-08F2-4F18-9C98-37E2F11E1207}" dt="2022-11-25T08:24:36.322" v="190" actId="478"/>
          <ac:spMkLst>
            <pc:docMk/>
            <pc:sldMk cId="3841122233" sldId="292"/>
            <ac:spMk id="4" creationId="{5D81BE7C-F952-43BE-4353-432DFF1B77A9}"/>
          </ac:spMkLst>
        </pc:spChg>
        <pc:picChg chg="mod">
          <ac:chgData name="Richard Ball" userId="c2c6c2dd-6ddc-437e-8cdd-d7a74390accc" providerId="ADAL" clId="{47A461AF-08F2-4F18-9C98-37E2F11E1207}" dt="2022-11-25T08:24:49.710" v="197" actId="1076"/>
          <ac:picMkLst>
            <pc:docMk/>
            <pc:sldMk cId="3841122233" sldId="292"/>
            <ac:picMk id="8" creationId="{FFF1EAB9-46D3-873D-A341-E1953131A5B2}"/>
          </ac:picMkLst>
        </pc:picChg>
        <pc:picChg chg="mod">
          <ac:chgData name="Richard Ball" userId="c2c6c2dd-6ddc-437e-8cdd-d7a74390accc" providerId="ADAL" clId="{47A461AF-08F2-4F18-9C98-37E2F11E1207}" dt="2022-11-25T08:24:43.312" v="194" actId="1076"/>
          <ac:picMkLst>
            <pc:docMk/>
            <pc:sldMk cId="3841122233" sldId="292"/>
            <ac:picMk id="10" creationId="{4473853D-368E-5ED5-D045-F5E1D03F3D44}"/>
          </ac:picMkLst>
        </pc:picChg>
      </pc:sldChg>
      <pc:sldChg chg="addSp modSp mod">
        <pc:chgData name="Richard Ball" userId="c2c6c2dd-6ddc-437e-8cdd-d7a74390accc" providerId="ADAL" clId="{47A461AF-08F2-4F18-9C98-37E2F11E1207}" dt="2022-11-28T13:41:45.393" v="837" actId="113"/>
        <pc:sldMkLst>
          <pc:docMk/>
          <pc:sldMk cId="2360236370" sldId="293"/>
        </pc:sldMkLst>
        <pc:spChg chg="add mod">
          <ac:chgData name="Richard Ball" userId="c2c6c2dd-6ddc-437e-8cdd-d7a74390accc" providerId="ADAL" clId="{47A461AF-08F2-4F18-9C98-37E2F11E1207}" dt="2022-11-28T13:41:45.393" v="837" actId="113"/>
          <ac:spMkLst>
            <pc:docMk/>
            <pc:sldMk cId="2360236370" sldId="293"/>
            <ac:spMk id="2" creationId="{D76E0836-19E0-F5D1-89FE-0C9679E62D45}"/>
          </ac:spMkLst>
        </pc:spChg>
      </pc:sldChg>
      <pc:sldChg chg="addSp delSp mod ord">
        <pc:chgData name="Richard Ball" userId="c2c6c2dd-6ddc-437e-8cdd-d7a74390accc" providerId="ADAL" clId="{47A461AF-08F2-4F18-9C98-37E2F11E1207}" dt="2022-12-09T09:07:53.140" v="867" actId="20578"/>
        <pc:sldMkLst>
          <pc:docMk/>
          <pc:sldMk cId="4066490422" sldId="294"/>
        </pc:sldMkLst>
        <pc:inkChg chg="add del">
          <ac:chgData name="Richard Ball" userId="c2c6c2dd-6ddc-437e-8cdd-d7a74390accc" providerId="ADAL" clId="{47A461AF-08F2-4F18-9C98-37E2F11E1207}" dt="2022-11-25T10:05:05.472" v="325" actId="478"/>
          <ac:inkMkLst>
            <pc:docMk/>
            <pc:sldMk cId="4066490422" sldId="294"/>
            <ac:inkMk id="3" creationId="{1407E970-ED13-9066-555B-2DDEAB6B7DE2}"/>
          </ac:inkMkLst>
        </pc:inkChg>
      </pc:sldChg>
      <pc:sldChg chg="addSp delSp mod ord modNotesTx">
        <pc:chgData name="Richard Ball" userId="c2c6c2dd-6ddc-437e-8cdd-d7a74390accc" providerId="ADAL" clId="{47A461AF-08F2-4F18-9C98-37E2F11E1207}" dt="2022-12-09T09:07:15.249" v="863" actId="9405"/>
        <pc:sldMkLst>
          <pc:docMk/>
          <pc:sldMk cId="2815838495" sldId="295"/>
        </pc:sldMkLst>
        <pc:inkChg chg="add">
          <ac:chgData name="Richard Ball" userId="c2c6c2dd-6ddc-437e-8cdd-d7a74390accc" providerId="ADAL" clId="{47A461AF-08F2-4F18-9C98-37E2F11E1207}" dt="2022-12-09T09:07:15.249" v="863" actId="9405"/>
          <ac:inkMkLst>
            <pc:docMk/>
            <pc:sldMk cId="2815838495" sldId="295"/>
            <ac:inkMk id="2" creationId="{7D23E882-70D2-DDE6-E1BA-0F5360AD7012}"/>
          </ac:inkMkLst>
        </pc:inkChg>
        <pc:inkChg chg="add del">
          <ac:chgData name="Richard Ball" userId="c2c6c2dd-6ddc-437e-8cdd-d7a74390accc" providerId="ADAL" clId="{47A461AF-08F2-4F18-9C98-37E2F11E1207}" dt="2022-11-28T15:58:36.769" v="840" actId="478"/>
          <ac:inkMkLst>
            <pc:docMk/>
            <pc:sldMk cId="2815838495" sldId="295"/>
            <ac:inkMk id="2" creationId="{B641DFD2-7556-E586-BD77-C68DB216E556}"/>
          </ac:inkMkLst>
        </pc:inkChg>
      </pc:sldChg>
      <pc:sldChg chg="addSp modSp mod ord modAnim">
        <pc:chgData name="Richard Ball" userId="c2c6c2dd-6ddc-437e-8cdd-d7a74390accc" providerId="ADAL" clId="{47A461AF-08F2-4F18-9C98-37E2F11E1207}" dt="2022-12-09T09:09:24.483" v="884"/>
        <pc:sldMkLst>
          <pc:docMk/>
          <pc:sldMk cId="3043671205" sldId="297"/>
        </pc:sldMkLst>
        <pc:grpChg chg="mod">
          <ac:chgData name="Richard Ball" userId="c2c6c2dd-6ddc-437e-8cdd-d7a74390accc" providerId="ADAL" clId="{47A461AF-08F2-4F18-9C98-37E2F11E1207}" dt="2022-12-09T09:09:24.483" v="884"/>
          <ac:grpSpMkLst>
            <pc:docMk/>
            <pc:sldMk cId="3043671205" sldId="297"/>
            <ac:grpSpMk id="11" creationId="{1E9829E7-01CC-6862-B9A3-F63A7989C91D}"/>
          </ac:grpSpMkLst>
        </pc:grpChg>
        <pc:inkChg chg="add">
          <ac:chgData name="Richard Ball" userId="c2c6c2dd-6ddc-437e-8cdd-d7a74390accc" providerId="ADAL" clId="{47A461AF-08F2-4F18-9C98-37E2F11E1207}" dt="2022-12-09T09:09:17.931" v="879" actId="9405"/>
          <ac:inkMkLst>
            <pc:docMk/>
            <pc:sldMk cId="3043671205" sldId="297"/>
            <ac:inkMk id="4" creationId="{5C3E7EF8-90C3-47E7-3A54-77F9BA65CC7E}"/>
          </ac:inkMkLst>
        </pc:inkChg>
        <pc:inkChg chg="add">
          <ac:chgData name="Richard Ball" userId="c2c6c2dd-6ddc-437e-8cdd-d7a74390accc" providerId="ADAL" clId="{47A461AF-08F2-4F18-9C98-37E2F11E1207}" dt="2022-12-09T09:09:21.889" v="880" actId="9405"/>
          <ac:inkMkLst>
            <pc:docMk/>
            <pc:sldMk cId="3043671205" sldId="297"/>
            <ac:inkMk id="7" creationId="{3385E55E-191E-F05A-5B6A-6A7AAEB8FCFB}"/>
          </ac:inkMkLst>
        </pc:inkChg>
        <pc:inkChg chg="add mod">
          <ac:chgData name="Richard Ball" userId="c2c6c2dd-6ddc-437e-8cdd-d7a74390accc" providerId="ADAL" clId="{47A461AF-08F2-4F18-9C98-37E2F11E1207}" dt="2022-12-09T09:09:24.483" v="884"/>
          <ac:inkMkLst>
            <pc:docMk/>
            <pc:sldMk cId="3043671205" sldId="297"/>
            <ac:inkMk id="8" creationId="{0D4125ED-1086-D002-E2E5-A8B5C6003028}"/>
          </ac:inkMkLst>
        </pc:inkChg>
        <pc:inkChg chg="add mod">
          <ac:chgData name="Richard Ball" userId="c2c6c2dd-6ddc-437e-8cdd-d7a74390accc" providerId="ADAL" clId="{47A461AF-08F2-4F18-9C98-37E2F11E1207}" dt="2022-12-09T09:09:24.483" v="884"/>
          <ac:inkMkLst>
            <pc:docMk/>
            <pc:sldMk cId="3043671205" sldId="297"/>
            <ac:inkMk id="9" creationId="{E890525B-00B3-12DC-BD3D-C8F2562FC32F}"/>
          </ac:inkMkLst>
        </pc:inkChg>
        <pc:inkChg chg="add mod">
          <ac:chgData name="Richard Ball" userId="c2c6c2dd-6ddc-437e-8cdd-d7a74390accc" providerId="ADAL" clId="{47A461AF-08F2-4F18-9C98-37E2F11E1207}" dt="2022-12-09T09:09:24.483" v="884"/>
          <ac:inkMkLst>
            <pc:docMk/>
            <pc:sldMk cId="3043671205" sldId="297"/>
            <ac:inkMk id="10" creationId="{AF85C155-99D8-5C3A-03D7-3D7ED0654B2E}"/>
          </ac:inkMkLst>
        </pc:inkChg>
      </pc:sldChg>
      <pc:sldChg chg="add">
        <pc:chgData name="Richard Ball" userId="c2c6c2dd-6ddc-437e-8cdd-d7a74390accc" providerId="ADAL" clId="{47A461AF-08F2-4F18-9C98-37E2F11E1207}" dt="2022-11-28T08:02:17.786" v="502"/>
        <pc:sldMkLst>
          <pc:docMk/>
          <pc:sldMk cId="693467068" sldId="298"/>
        </pc:sldMkLst>
      </pc:sldChg>
      <pc:sldChg chg="modSp del ord">
        <pc:chgData name="Richard Ball" userId="c2c6c2dd-6ddc-437e-8cdd-d7a74390accc" providerId="ADAL" clId="{47A461AF-08F2-4F18-9C98-37E2F11E1207}" dt="2022-11-28T08:02:15.033" v="501" actId="47"/>
        <pc:sldMkLst>
          <pc:docMk/>
          <pc:sldMk cId="2161119032" sldId="298"/>
        </pc:sldMkLst>
        <pc:spChg chg="mod">
          <ac:chgData name="Richard Ball" userId="c2c6c2dd-6ddc-437e-8cdd-d7a74390accc" providerId="ADAL" clId="{47A461AF-08F2-4F18-9C98-37E2F11E1207}" dt="2022-11-28T07:55:39.775" v="478" actId="20577"/>
          <ac:spMkLst>
            <pc:docMk/>
            <pc:sldMk cId="2161119032" sldId="298"/>
            <ac:spMk id="3" creationId="{891D2AB9-6988-95D7-5B65-409D3DE942F7}"/>
          </ac:spMkLst>
        </pc:spChg>
      </pc:sldChg>
      <pc:sldChg chg="modSp mod">
        <pc:chgData name="Richard Ball" userId="c2c6c2dd-6ddc-437e-8cdd-d7a74390accc" providerId="ADAL" clId="{47A461AF-08F2-4F18-9C98-37E2F11E1207}" dt="2022-11-25T08:35:45.982" v="298" actId="1076"/>
        <pc:sldMkLst>
          <pc:docMk/>
          <pc:sldMk cId="3573200875" sldId="299"/>
        </pc:sldMkLst>
        <pc:spChg chg="mod">
          <ac:chgData name="Richard Ball" userId="c2c6c2dd-6ddc-437e-8cdd-d7a74390accc" providerId="ADAL" clId="{47A461AF-08F2-4F18-9C98-37E2F11E1207}" dt="2022-11-25T08:35:42.982" v="297" actId="1076"/>
          <ac:spMkLst>
            <pc:docMk/>
            <pc:sldMk cId="3573200875" sldId="299"/>
            <ac:spMk id="5" creationId="{88232F3A-461E-CA9C-E7BC-4038C209B497}"/>
          </ac:spMkLst>
        </pc:spChg>
        <pc:picChg chg="mod">
          <ac:chgData name="Richard Ball" userId="c2c6c2dd-6ddc-437e-8cdd-d7a74390accc" providerId="ADAL" clId="{47A461AF-08F2-4F18-9C98-37E2F11E1207}" dt="2022-11-25T08:35:45.982" v="298" actId="1076"/>
          <ac:picMkLst>
            <pc:docMk/>
            <pc:sldMk cId="3573200875" sldId="299"/>
            <ac:picMk id="8194" creationId="{E749F545-00C7-BF7E-21BA-ACCB6644AF14}"/>
          </ac:picMkLst>
        </pc:picChg>
      </pc:sldChg>
      <pc:sldChg chg="addSp modSp del mod ord">
        <pc:chgData name="Richard Ball" userId="c2c6c2dd-6ddc-437e-8cdd-d7a74390accc" providerId="ADAL" clId="{47A461AF-08F2-4F18-9C98-37E2F11E1207}" dt="2022-11-28T08:02:15.033" v="501" actId="47"/>
        <pc:sldMkLst>
          <pc:docMk/>
          <pc:sldMk cId="319261536" sldId="301"/>
        </pc:sldMkLst>
        <pc:spChg chg="add mod">
          <ac:chgData name="Richard Ball" userId="c2c6c2dd-6ddc-437e-8cdd-d7a74390accc" providerId="ADAL" clId="{47A461AF-08F2-4F18-9C98-37E2F11E1207}" dt="2022-11-28T08:00:16.531" v="500" actId="403"/>
          <ac:spMkLst>
            <pc:docMk/>
            <pc:sldMk cId="319261536" sldId="301"/>
            <ac:spMk id="10" creationId="{BF3449FC-C0E1-750C-E07E-EC5F44E16947}"/>
          </ac:spMkLst>
        </pc:spChg>
      </pc:sldChg>
      <pc:sldChg chg="addSp delSp modSp add mod">
        <pc:chgData name="Richard Ball" userId="c2c6c2dd-6ddc-437e-8cdd-d7a74390accc" providerId="ADAL" clId="{47A461AF-08F2-4F18-9C98-37E2F11E1207}" dt="2022-12-09T09:06:41.795" v="858" actId="33639"/>
        <pc:sldMkLst>
          <pc:docMk/>
          <pc:sldMk cId="3467915777" sldId="301"/>
        </pc:sldMkLst>
        <pc:spChg chg="mod">
          <ac:chgData name="Richard Ball" userId="c2c6c2dd-6ddc-437e-8cdd-d7a74390accc" providerId="ADAL" clId="{47A461AF-08F2-4F18-9C98-37E2F11E1207}" dt="2022-11-28T09:47:49.530" v="547" actId="1076"/>
          <ac:spMkLst>
            <pc:docMk/>
            <pc:sldMk cId="3467915777" sldId="301"/>
            <ac:spMk id="3" creationId="{0C0738B3-A654-5ED0-573C-4BB46976879E}"/>
          </ac:spMkLst>
        </pc:spChg>
        <pc:spChg chg="mod">
          <ac:chgData name="Richard Ball" userId="c2c6c2dd-6ddc-437e-8cdd-d7a74390accc" providerId="ADAL" clId="{47A461AF-08F2-4F18-9C98-37E2F11E1207}" dt="2022-11-28T12:16:03.650" v="803" actId="1076"/>
          <ac:spMkLst>
            <pc:docMk/>
            <pc:sldMk cId="3467915777" sldId="301"/>
            <ac:spMk id="6" creationId="{321D7BAB-702C-633C-BF71-F33E6C21ABCC}"/>
          </ac:spMkLst>
        </pc:spChg>
        <pc:spChg chg="mod">
          <ac:chgData name="Richard Ball" userId="c2c6c2dd-6ddc-437e-8cdd-d7a74390accc" providerId="ADAL" clId="{47A461AF-08F2-4F18-9C98-37E2F11E1207}" dt="2022-11-28T09:47:54.518" v="549" actId="1076"/>
          <ac:spMkLst>
            <pc:docMk/>
            <pc:sldMk cId="3467915777" sldId="301"/>
            <ac:spMk id="7" creationId="{62AEDD79-BD55-9F8D-AF05-57B23E710618}"/>
          </ac:spMkLst>
        </pc:spChg>
        <pc:spChg chg="mod">
          <ac:chgData name="Richard Ball" userId="c2c6c2dd-6ddc-437e-8cdd-d7a74390accc" providerId="ADAL" clId="{47A461AF-08F2-4F18-9C98-37E2F11E1207}" dt="2022-11-28T08:04:41.288" v="538" actId="20577"/>
          <ac:spMkLst>
            <pc:docMk/>
            <pc:sldMk cId="3467915777" sldId="301"/>
            <ac:spMk id="8" creationId="{83FDD5DC-956F-1229-4412-3B482355518F}"/>
          </ac:spMkLst>
        </pc:spChg>
        <pc:spChg chg="mod">
          <ac:chgData name="Richard Ball" userId="c2c6c2dd-6ddc-437e-8cdd-d7a74390accc" providerId="ADAL" clId="{47A461AF-08F2-4F18-9C98-37E2F11E1207}" dt="2022-11-28T08:02:33.877" v="520" actId="1076"/>
          <ac:spMkLst>
            <pc:docMk/>
            <pc:sldMk cId="3467915777" sldId="301"/>
            <ac:spMk id="10" creationId="{BF3449FC-C0E1-750C-E07E-EC5F44E16947}"/>
          </ac:spMkLst>
        </pc:spChg>
        <pc:picChg chg="mod">
          <ac:chgData name="Richard Ball" userId="c2c6c2dd-6ddc-437e-8cdd-d7a74390accc" providerId="ADAL" clId="{47A461AF-08F2-4F18-9C98-37E2F11E1207}" dt="2022-11-28T08:04:30.193" v="529" actId="1076"/>
          <ac:picMkLst>
            <pc:docMk/>
            <pc:sldMk cId="3467915777" sldId="301"/>
            <ac:picMk id="4" creationId="{9C73D6F1-0C37-2AD4-5F61-29678AD62AB4}"/>
          </ac:picMkLst>
        </pc:picChg>
        <pc:inkChg chg="add del">
          <ac:chgData name="Richard Ball" userId="c2c6c2dd-6ddc-437e-8cdd-d7a74390accc" providerId="ADAL" clId="{47A461AF-08F2-4F18-9C98-37E2F11E1207}" dt="2022-11-28T13:21:29.113" v="808" actId="33639"/>
          <ac:inkMkLst>
            <pc:docMk/>
            <pc:sldMk cId="3467915777" sldId="301"/>
            <ac:inkMk id="11" creationId="{65529073-450F-A773-A5D4-6FB4FE1D72AD}"/>
          </ac:inkMkLst>
        </pc:inkChg>
        <pc:inkChg chg="add del">
          <ac:chgData name="Richard Ball" userId="c2c6c2dd-6ddc-437e-8cdd-d7a74390accc" providerId="ADAL" clId="{47A461AF-08F2-4F18-9C98-37E2F11E1207}" dt="2022-11-28T13:21:29.113" v="808" actId="33639"/>
          <ac:inkMkLst>
            <pc:docMk/>
            <pc:sldMk cId="3467915777" sldId="301"/>
            <ac:inkMk id="12" creationId="{3DDE37C0-B240-0B3B-80FC-1DDB2692C45B}"/>
          </ac:inkMkLst>
        </pc:inkChg>
        <pc:inkChg chg="add del">
          <ac:chgData name="Richard Ball" userId="c2c6c2dd-6ddc-437e-8cdd-d7a74390accc" providerId="ADAL" clId="{47A461AF-08F2-4F18-9C98-37E2F11E1207}" dt="2022-12-09T09:06:41.795" v="858" actId="33639"/>
          <ac:inkMkLst>
            <pc:docMk/>
            <pc:sldMk cId="3467915777" sldId="301"/>
            <ac:inkMk id="13" creationId="{5F704791-D0E1-9D29-70B1-3B4FBA927CDE}"/>
          </ac:inkMkLst>
        </pc:inkChg>
      </pc:sldChg>
      <pc:sldChg chg="addSp delSp modSp mod modAnim">
        <pc:chgData name="Richard Ball" userId="c2c6c2dd-6ddc-437e-8cdd-d7a74390accc" providerId="ADAL" clId="{47A461AF-08F2-4F18-9C98-37E2F11E1207}" dt="2022-12-09T09:07:18.586" v="864" actId="9405"/>
        <pc:sldMkLst>
          <pc:docMk/>
          <pc:sldMk cId="3354219676" sldId="303"/>
        </pc:sldMkLst>
        <pc:spChg chg="mod">
          <ac:chgData name="Richard Ball" userId="c2c6c2dd-6ddc-437e-8cdd-d7a74390accc" providerId="ADAL" clId="{47A461AF-08F2-4F18-9C98-37E2F11E1207}" dt="2022-11-28T07:38:23.192" v="378" actId="1076"/>
          <ac:spMkLst>
            <pc:docMk/>
            <pc:sldMk cId="3354219676" sldId="303"/>
            <ac:spMk id="2" creationId="{FCD0F512-FACF-CD20-3DDE-19BB4A3D9A09}"/>
          </ac:spMkLst>
        </pc:spChg>
        <pc:spChg chg="mod">
          <ac:chgData name="Richard Ball" userId="c2c6c2dd-6ddc-437e-8cdd-d7a74390accc" providerId="ADAL" clId="{47A461AF-08F2-4F18-9C98-37E2F11E1207}" dt="2022-11-25T07:32:20.818" v="75" actId="14100"/>
          <ac:spMkLst>
            <pc:docMk/>
            <pc:sldMk cId="3354219676" sldId="303"/>
            <ac:spMk id="3" creationId="{3B49CCFA-A0BA-4C2A-AD37-BFA620333151}"/>
          </ac:spMkLst>
        </pc:spChg>
        <pc:spChg chg="add del">
          <ac:chgData name="Richard Ball" userId="c2c6c2dd-6ddc-437e-8cdd-d7a74390accc" providerId="ADAL" clId="{47A461AF-08F2-4F18-9C98-37E2F11E1207}" dt="2022-11-25T08:32:19.475" v="201" actId="478"/>
          <ac:spMkLst>
            <pc:docMk/>
            <pc:sldMk cId="3354219676" sldId="303"/>
            <ac:spMk id="5" creationId="{76F70E69-F01C-F14E-02C5-FBFD3DCFE0E1}"/>
          </ac:spMkLst>
        </pc:spChg>
        <pc:spChg chg="mod">
          <ac:chgData name="Richard Ball" userId="c2c6c2dd-6ddc-437e-8cdd-d7a74390accc" providerId="ADAL" clId="{47A461AF-08F2-4F18-9C98-37E2F11E1207}" dt="2022-11-25T07:31:43.816" v="67" actId="1076"/>
          <ac:spMkLst>
            <pc:docMk/>
            <pc:sldMk cId="3354219676" sldId="303"/>
            <ac:spMk id="6" creationId="{8EE7E4DD-5707-07CC-913A-730A1E7AF02C}"/>
          </ac:spMkLst>
        </pc:spChg>
        <pc:spChg chg="add del mod">
          <ac:chgData name="Richard Ball" userId="c2c6c2dd-6ddc-437e-8cdd-d7a74390accc" providerId="ADAL" clId="{47A461AF-08F2-4F18-9C98-37E2F11E1207}" dt="2022-11-25T08:33:00.292" v="208" actId="478"/>
          <ac:spMkLst>
            <pc:docMk/>
            <pc:sldMk cId="3354219676" sldId="303"/>
            <ac:spMk id="8" creationId="{41626E3E-1680-7C9A-303A-4EFCD14F611F}"/>
          </ac:spMkLst>
        </pc:spChg>
        <pc:picChg chg="del">
          <ac:chgData name="Richard Ball" userId="c2c6c2dd-6ddc-437e-8cdd-d7a74390accc" providerId="ADAL" clId="{47A461AF-08F2-4F18-9C98-37E2F11E1207}" dt="2022-11-25T08:32:16.695" v="199" actId="478"/>
          <ac:picMkLst>
            <pc:docMk/>
            <pc:sldMk cId="3354219676" sldId="303"/>
            <ac:picMk id="4" creationId="{00000000-0000-0000-0000-000000000000}"/>
          </ac:picMkLst>
        </pc:picChg>
        <pc:picChg chg="add del mod modCrop">
          <ac:chgData name="Richard Ball" userId="c2c6c2dd-6ddc-437e-8cdd-d7a74390accc" providerId="ADAL" clId="{47A461AF-08F2-4F18-9C98-37E2F11E1207}" dt="2022-11-25T08:33:00.292" v="208" actId="478"/>
          <ac:picMkLst>
            <pc:docMk/>
            <pc:sldMk cId="3354219676" sldId="303"/>
            <ac:picMk id="7" creationId="{4AFD1561-03DC-9DF1-4711-4AB253A2C0E3}"/>
          </ac:picMkLst>
        </pc:picChg>
        <pc:picChg chg="add mod">
          <ac:chgData name="Richard Ball" userId="c2c6c2dd-6ddc-437e-8cdd-d7a74390accc" providerId="ADAL" clId="{47A461AF-08F2-4F18-9C98-37E2F11E1207}" dt="2022-11-25T08:33:08.417" v="212" actId="1076"/>
          <ac:picMkLst>
            <pc:docMk/>
            <pc:sldMk cId="3354219676" sldId="303"/>
            <ac:picMk id="9" creationId="{5D9496E8-45AD-3BF0-BFE3-0BAB7B7B9C6D}"/>
          </ac:picMkLst>
        </pc:picChg>
        <pc:inkChg chg="add del">
          <ac:chgData name="Richard Ball" userId="c2c6c2dd-6ddc-437e-8cdd-d7a74390accc" providerId="ADAL" clId="{47A461AF-08F2-4F18-9C98-37E2F11E1207}" dt="2022-12-09T09:06:41.795" v="858" actId="33639"/>
          <ac:inkMkLst>
            <pc:docMk/>
            <pc:sldMk cId="3354219676" sldId="303"/>
            <ac:inkMk id="4" creationId="{8732F338-0845-1792-9A9F-0729FAA14126}"/>
          </ac:inkMkLst>
        </pc:inkChg>
        <pc:inkChg chg="add del">
          <ac:chgData name="Richard Ball" userId="c2c6c2dd-6ddc-437e-8cdd-d7a74390accc" providerId="ADAL" clId="{47A461AF-08F2-4F18-9C98-37E2F11E1207}" dt="2022-12-09T09:07:07.895" v="861"/>
          <ac:inkMkLst>
            <pc:docMk/>
            <pc:sldMk cId="3354219676" sldId="303"/>
            <ac:inkMk id="5" creationId="{A8F954DE-56F9-4C69-99F9-F749A106E66B}"/>
          </ac:inkMkLst>
        </pc:inkChg>
        <pc:inkChg chg="add del">
          <ac:chgData name="Richard Ball" userId="c2c6c2dd-6ddc-437e-8cdd-d7a74390accc" providerId="ADAL" clId="{47A461AF-08F2-4F18-9C98-37E2F11E1207}" dt="2022-12-09T09:07:07.896" v="862"/>
          <ac:inkMkLst>
            <pc:docMk/>
            <pc:sldMk cId="3354219676" sldId="303"/>
            <ac:inkMk id="7" creationId="{04D41300-92EF-9DD0-1A60-021E3B1B4DAC}"/>
          </ac:inkMkLst>
        </pc:inkChg>
        <pc:inkChg chg="add">
          <ac:chgData name="Richard Ball" userId="c2c6c2dd-6ddc-437e-8cdd-d7a74390accc" providerId="ADAL" clId="{47A461AF-08F2-4F18-9C98-37E2F11E1207}" dt="2022-12-09T09:07:18.586" v="864" actId="9405"/>
          <ac:inkMkLst>
            <pc:docMk/>
            <pc:sldMk cId="3354219676" sldId="303"/>
            <ac:inkMk id="8" creationId="{C1C94921-B860-45C2-EE9F-144E54F2534C}"/>
          </ac:inkMkLst>
        </pc:inkChg>
      </pc:sldChg>
      <pc:sldChg chg="addSp delSp modSp mod ord">
        <pc:chgData name="Richard Ball" userId="c2c6c2dd-6ddc-437e-8cdd-d7a74390accc" providerId="ADAL" clId="{47A461AF-08F2-4F18-9C98-37E2F11E1207}" dt="2022-11-28T07:39:17.075" v="381" actId="167"/>
        <pc:sldMkLst>
          <pc:docMk/>
          <pc:sldMk cId="3853167078" sldId="308"/>
        </pc:sldMkLst>
        <pc:spChg chg="mod">
          <ac:chgData name="Richard Ball" userId="c2c6c2dd-6ddc-437e-8cdd-d7a74390accc" providerId="ADAL" clId="{47A461AF-08F2-4F18-9C98-37E2F11E1207}" dt="2022-11-28T07:39:14.317" v="380" actId="403"/>
          <ac:spMkLst>
            <pc:docMk/>
            <pc:sldMk cId="3853167078" sldId="308"/>
            <ac:spMk id="2" creationId="{2823A3C7-6DCA-9E01-504B-5020D863EDDF}"/>
          </ac:spMkLst>
        </pc:spChg>
        <pc:picChg chg="del">
          <ac:chgData name="Richard Ball" userId="c2c6c2dd-6ddc-437e-8cdd-d7a74390accc" providerId="ADAL" clId="{47A461AF-08F2-4F18-9C98-37E2F11E1207}" dt="2022-11-25T08:33:12.025" v="213" actId="478"/>
          <ac:picMkLst>
            <pc:docMk/>
            <pc:sldMk cId="3853167078" sldId="308"/>
            <ac:picMk id="4" creationId="{D65814DA-6089-A309-99EB-117F850D2657}"/>
          </ac:picMkLst>
        </pc:picChg>
        <pc:picChg chg="add mod ord">
          <ac:chgData name="Richard Ball" userId="c2c6c2dd-6ddc-437e-8cdd-d7a74390accc" providerId="ADAL" clId="{47A461AF-08F2-4F18-9C98-37E2F11E1207}" dt="2022-11-28T07:39:17.075" v="381" actId="167"/>
          <ac:picMkLst>
            <pc:docMk/>
            <pc:sldMk cId="3853167078" sldId="308"/>
            <ac:picMk id="5" creationId="{B3B72EFC-8C6C-7028-5B49-6ED81D5C51FF}"/>
          </ac:picMkLst>
        </pc:picChg>
        <pc:picChg chg="mod">
          <ac:chgData name="Richard Ball" userId="c2c6c2dd-6ddc-437e-8cdd-d7a74390accc" providerId="ADAL" clId="{47A461AF-08F2-4F18-9C98-37E2F11E1207}" dt="2022-11-25T08:33:32.490" v="221" actId="14100"/>
          <ac:picMkLst>
            <pc:docMk/>
            <pc:sldMk cId="3853167078" sldId="308"/>
            <ac:picMk id="6" creationId="{BA6AFBD8-0437-2D81-15D9-B485EF25FAF4}"/>
          </ac:picMkLst>
        </pc:picChg>
      </pc:sldChg>
      <pc:sldChg chg="addSp delSp modSp mod ord modNotesTx">
        <pc:chgData name="Richard Ball" userId="c2c6c2dd-6ddc-437e-8cdd-d7a74390accc" providerId="ADAL" clId="{47A461AF-08F2-4F18-9C98-37E2F11E1207}" dt="2022-12-09T09:08:16.791" v="878" actId="9405"/>
        <pc:sldMkLst>
          <pc:docMk/>
          <pc:sldMk cId="3045774829" sldId="309"/>
        </pc:sldMkLst>
        <pc:spChg chg="mod">
          <ac:chgData name="Richard Ball" userId="c2c6c2dd-6ddc-437e-8cdd-d7a74390accc" providerId="ADAL" clId="{47A461AF-08F2-4F18-9C98-37E2F11E1207}" dt="2022-11-28T07:51:54.230" v="383" actId="113"/>
          <ac:spMkLst>
            <pc:docMk/>
            <pc:sldMk cId="3045774829" sldId="309"/>
            <ac:spMk id="3" creationId="{95F197DC-89FE-1D79-FEE4-A9A276BCA385}"/>
          </ac:spMkLst>
        </pc:spChg>
        <pc:picChg chg="del">
          <ac:chgData name="Richard Ball" userId="c2c6c2dd-6ddc-437e-8cdd-d7a74390accc" providerId="ADAL" clId="{47A461AF-08F2-4F18-9C98-37E2F11E1207}" dt="2022-11-25T08:34:15.326" v="226" actId="478"/>
          <ac:picMkLst>
            <pc:docMk/>
            <pc:sldMk cId="3045774829" sldId="309"/>
            <ac:picMk id="4" creationId="{D65814DA-6089-A309-99EB-117F850D2657}"/>
          </ac:picMkLst>
        </pc:picChg>
        <pc:picChg chg="add mod">
          <ac:chgData name="Richard Ball" userId="c2c6c2dd-6ddc-437e-8cdd-d7a74390accc" providerId="ADAL" clId="{47A461AF-08F2-4F18-9C98-37E2F11E1207}" dt="2022-11-25T08:34:18.527" v="228" actId="14100"/>
          <ac:picMkLst>
            <pc:docMk/>
            <pc:sldMk cId="3045774829" sldId="309"/>
            <ac:picMk id="5" creationId="{D01C7D8F-7531-4E04-1F12-F7342EBC881D}"/>
          </ac:picMkLst>
        </pc:picChg>
        <pc:inkChg chg="add">
          <ac:chgData name="Richard Ball" userId="c2c6c2dd-6ddc-437e-8cdd-d7a74390accc" providerId="ADAL" clId="{47A461AF-08F2-4F18-9C98-37E2F11E1207}" dt="2022-12-09T09:08:16.791" v="878" actId="9405"/>
          <ac:inkMkLst>
            <pc:docMk/>
            <pc:sldMk cId="3045774829" sldId="309"/>
            <ac:inkMk id="4" creationId="{2F89C143-810D-258B-4924-1BA15A351E24}"/>
          </ac:inkMkLst>
        </pc:inkChg>
        <pc:inkChg chg="add del">
          <ac:chgData name="Richard Ball" userId="c2c6c2dd-6ddc-437e-8cdd-d7a74390accc" providerId="ADAL" clId="{47A461AF-08F2-4F18-9C98-37E2F11E1207}" dt="2022-11-28T13:21:29.113" v="808" actId="33639"/>
          <ac:inkMkLst>
            <pc:docMk/>
            <pc:sldMk cId="3045774829" sldId="309"/>
            <ac:inkMk id="4" creationId="{6E12A010-996B-5592-9088-2C5347781D4B}"/>
          </ac:inkMkLst>
        </pc:inkChg>
      </pc:sldChg>
      <pc:sldChg chg="add">
        <pc:chgData name="Richard Ball" userId="c2c6c2dd-6ddc-437e-8cdd-d7a74390accc" providerId="ADAL" clId="{47A461AF-08F2-4F18-9C98-37E2F11E1207}" dt="2022-11-25T07:25:39.177" v="43"/>
        <pc:sldMkLst>
          <pc:docMk/>
          <pc:sldMk cId="1763632511" sldId="312"/>
        </pc:sldMkLst>
      </pc:sldChg>
      <pc:sldChg chg="addSp modSp mod ord">
        <pc:chgData name="Richard Ball" userId="c2c6c2dd-6ddc-437e-8cdd-d7a74390accc" providerId="ADAL" clId="{47A461AF-08F2-4F18-9C98-37E2F11E1207}" dt="2022-11-28T10:00:03.239" v="786"/>
        <pc:sldMkLst>
          <pc:docMk/>
          <pc:sldMk cId="342493370" sldId="313"/>
        </pc:sldMkLst>
        <pc:spChg chg="mod">
          <ac:chgData name="Richard Ball" userId="c2c6c2dd-6ddc-437e-8cdd-d7a74390accc" providerId="ADAL" clId="{47A461AF-08F2-4F18-9C98-37E2F11E1207}" dt="2022-11-25T07:28:23.687" v="56" actId="14100"/>
          <ac:spMkLst>
            <pc:docMk/>
            <pc:sldMk cId="342493370" sldId="313"/>
            <ac:spMk id="2" creationId="{DD9AF127-FF71-AFA0-9FE6-EEFA7E899D2E}"/>
          </ac:spMkLst>
        </pc:spChg>
        <pc:picChg chg="add mod modCrop">
          <ac:chgData name="Richard Ball" userId="c2c6c2dd-6ddc-437e-8cdd-d7a74390accc" providerId="ADAL" clId="{47A461AF-08F2-4F18-9C98-37E2F11E1207}" dt="2022-11-25T07:28:50.289" v="61" actId="14100"/>
          <ac:picMkLst>
            <pc:docMk/>
            <pc:sldMk cId="342493370" sldId="313"/>
            <ac:picMk id="3" creationId="{84A46867-D46C-C0DD-2A5B-C75466F8661C}"/>
          </ac:picMkLst>
        </pc:picChg>
        <pc:picChg chg="mod">
          <ac:chgData name="Richard Ball" userId="c2c6c2dd-6ddc-437e-8cdd-d7a74390accc" providerId="ADAL" clId="{47A461AF-08F2-4F18-9C98-37E2F11E1207}" dt="2022-11-25T07:28:46.672" v="60" actId="1076"/>
          <ac:picMkLst>
            <pc:docMk/>
            <pc:sldMk cId="342493370" sldId="313"/>
            <ac:picMk id="5" creationId="{92DC72F2-A167-A04A-5564-818AC15E64D3}"/>
          </ac:picMkLst>
        </pc:picChg>
      </pc:sldChg>
      <pc:sldChg chg="addSp modSp add ord">
        <pc:chgData name="Richard Ball" userId="c2c6c2dd-6ddc-437e-8cdd-d7a74390accc" providerId="ADAL" clId="{47A461AF-08F2-4F18-9C98-37E2F11E1207}" dt="2022-11-25T09:08:24.407" v="319" actId="1076"/>
        <pc:sldMkLst>
          <pc:docMk/>
          <pc:sldMk cId="557082336" sldId="314"/>
        </pc:sldMkLst>
        <pc:picChg chg="add mod">
          <ac:chgData name="Richard Ball" userId="c2c6c2dd-6ddc-437e-8cdd-d7a74390accc" providerId="ADAL" clId="{47A461AF-08F2-4F18-9C98-37E2F11E1207}" dt="2022-11-25T09:08:24.407" v="319" actId="1076"/>
          <ac:picMkLst>
            <pc:docMk/>
            <pc:sldMk cId="557082336" sldId="314"/>
            <ac:picMk id="2050" creationId="{66FF0536-25F0-2434-A83A-50106DABFD9D}"/>
          </ac:picMkLst>
        </pc:picChg>
      </pc:sldChg>
      <pc:sldChg chg="modSp new del mod ord">
        <pc:chgData name="Richard Ball" userId="c2c6c2dd-6ddc-437e-8cdd-d7a74390accc" providerId="ADAL" clId="{47A461AF-08F2-4F18-9C98-37E2F11E1207}" dt="2022-11-25T08:48:05.486" v="310" actId="47"/>
        <pc:sldMkLst>
          <pc:docMk/>
          <pc:sldMk cId="2437081383" sldId="315"/>
        </pc:sldMkLst>
        <pc:spChg chg="mod">
          <ac:chgData name="Richard Ball" userId="c2c6c2dd-6ddc-437e-8cdd-d7a74390accc" providerId="ADAL" clId="{47A461AF-08F2-4F18-9C98-37E2F11E1207}" dt="2022-11-25T08:43:26.647" v="308" actId="20577"/>
          <ac:spMkLst>
            <pc:docMk/>
            <pc:sldMk cId="2437081383" sldId="315"/>
            <ac:spMk id="2" creationId="{2E8EE10C-58A4-D526-15B2-FF9B7DA107E5}"/>
          </ac:spMkLst>
        </pc:spChg>
      </pc:sldChg>
      <pc:sldChg chg="del ord">
        <pc:chgData name="Richard Ball" userId="c2c6c2dd-6ddc-437e-8cdd-d7a74390accc" providerId="ADAL" clId="{47A461AF-08F2-4F18-9C98-37E2F11E1207}" dt="2022-11-28T08:06:36.097" v="546"/>
        <pc:sldMkLst>
          <pc:docMk/>
          <pc:sldMk cId="2046023438" sldId="2072"/>
        </pc:sldMkLst>
      </pc:sldChg>
      <pc:sldChg chg="addSp delSp modSp new mod">
        <pc:chgData name="Richard Ball" userId="c2c6c2dd-6ddc-437e-8cdd-d7a74390accc" providerId="ADAL" clId="{47A461AF-08F2-4F18-9C98-37E2F11E1207}" dt="2022-11-25T08:52:25.454" v="315" actId="14100"/>
        <pc:sldMkLst>
          <pc:docMk/>
          <pc:sldMk cId="876141333" sldId="2073"/>
        </pc:sldMkLst>
        <pc:spChg chg="del">
          <ac:chgData name="Richard Ball" userId="c2c6c2dd-6ddc-437e-8cdd-d7a74390accc" providerId="ADAL" clId="{47A461AF-08F2-4F18-9C98-37E2F11E1207}" dt="2022-11-25T08:52:18.489" v="312" actId="478"/>
          <ac:spMkLst>
            <pc:docMk/>
            <pc:sldMk cId="876141333" sldId="2073"/>
            <ac:spMk id="2" creationId="{4BBF09F6-9CD1-E03B-55CA-E44A06C2EC9E}"/>
          </ac:spMkLst>
        </pc:spChg>
        <pc:spChg chg="del">
          <ac:chgData name="Richard Ball" userId="c2c6c2dd-6ddc-437e-8cdd-d7a74390accc" providerId="ADAL" clId="{47A461AF-08F2-4F18-9C98-37E2F11E1207}" dt="2022-11-25T08:52:18.489" v="312" actId="478"/>
          <ac:spMkLst>
            <pc:docMk/>
            <pc:sldMk cId="876141333" sldId="2073"/>
            <ac:spMk id="3" creationId="{0F3DEEE6-28C8-D495-F0CB-5172C1E5C3E8}"/>
          </ac:spMkLst>
        </pc:spChg>
        <pc:picChg chg="add mod">
          <ac:chgData name="Richard Ball" userId="c2c6c2dd-6ddc-437e-8cdd-d7a74390accc" providerId="ADAL" clId="{47A461AF-08F2-4F18-9C98-37E2F11E1207}" dt="2022-11-25T08:52:25.454" v="315" actId="14100"/>
          <ac:picMkLst>
            <pc:docMk/>
            <pc:sldMk cId="876141333" sldId="2073"/>
            <ac:picMk id="5" creationId="{F115EB63-A9B2-72D0-8AFC-B1B9D46ADD23}"/>
          </ac:picMkLst>
        </pc:picChg>
      </pc:sldChg>
      <pc:sldChg chg="modSp new del mod ord">
        <pc:chgData name="Richard Ball" userId="c2c6c2dd-6ddc-437e-8cdd-d7a74390accc" providerId="ADAL" clId="{47A461AF-08F2-4F18-9C98-37E2F11E1207}" dt="2022-11-28T13:42:01.968" v="838" actId="47"/>
        <pc:sldMkLst>
          <pc:docMk/>
          <pc:sldMk cId="4208887333" sldId="2074"/>
        </pc:sldMkLst>
        <pc:spChg chg="mod">
          <ac:chgData name="Richard Ball" userId="c2c6c2dd-6ddc-437e-8cdd-d7a74390accc" providerId="ADAL" clId="{47A461AF-08F2-4F18-9C98-37E2F11E1207}" dt="2022-11-25T10:05:20.738" v="364" actId="20577"/>
          <ac:spMkLst>
            <pc:docMk/>
            <pc:sldMk cId="4208887333" sldId="2074"/>
            <ac:spMk id="2" creationId="{FFDCDCFF-FF82-BD92-7ABD-62C62EFD2197}"/>
          </ac:spMkLst>
        </pc:spChg>
      </pc:sldChg>
      <pc:sldChg chg="addSp delSp modSp add mod">
        <pc:chgData name="Richard Ball" userId="c2c6c2dd-6ddc-437e-8cdd-d7a74390accc" providerId="ADAL" clId="{47A461AF-08F2-4F18-9C98-37E2F11E1207}" dt="2022-11-28T13:21:29.113" v="808" actId="33639"/>
        <pc:sldMkLst>
          <pc:docMk/>
          <pc:sldMk cId="572466866" sldId="2075"/>
        </pc:sldMkLst>
        <pc:spChg chg="add mod ord">
          <ac:chgData name="Richard Ball" userId="c2c6c2dd-6ddc-437e-8cdd-d7a74390accc" providerId="ADAL" clId="{47A461AF-08F2-4F18-9C98-37E2F11E1207}" dt="2022-11-28T12:02:18.798" v="794" actId="167"/>
          <ac:spMkLst>
            <pc:docMk/>
            <pc:sldMk cId="572466866" sldId="2075"/>
            <ac:spMk id="2" creationId="{A74516FD-18B5-107B-618B-96213024C217}"/>
          </ac:spMkLst>
        </pc:spChg>
        <pc:spChg chg="mod">
          <ac:chgData name="Richard Ball" userId="c2c6c2dd-6ddc-437e-8cdd-d7a74390accc" providerId="ADAL" clId="{47A461AF-08F2-4F18-9C98-37E2F11E1207}" dt="2022-11-28T12:02:24.661" v="795" actId="207"/>
          <ac:spMkLst>
            <pc:docMk/>
            <pc:sldMk cId="572466866" sldId="2075"/>
            <ac:spMk id="4" creationId="{8D178812-F459-34CA-4911-33F45854DCAF}"/>
          </ac:spMkLst>
        </pc:spChg>
        <pc:picChg chg="add mod">
          <ac:chgData name="Richard Ball" userId="c2c6c2dd-6ddc-437e-8cdd-d7a74390accc" providerId="ADAL" clId="{47A461AF-08F2-4F18-9C98-37E2F11E1207}" dt="2022-11-28T12:02:39.546" v="800" actId="1076"/>
          <ac:picMkLst>
            <pc:docMk/>
            <pc:sldMk cId="572466866" sldId="2075"/>
            <ac:picMk id="3" creationId="{E1AEC77A-A2E8-E51C-6F1B-7EA3973C18C5}"/>
          </ac:picMkLst>
        </pc:picChg>
        <pc:picChg chg="mod">
          <ac:chgData name="Richard Ball" userId="c2c6c2dd-6ddc-437e-8cdd-d7a74390accc" providerId="ADAL" clId="{47A461AF-08F2-4F18-9C98-37E2F11E1207}" dt="2022-11-28T12:02:36.019" v="798" actId="1076"/>
          <ac:picMkLst>
            <pc:docMk/>
            <pc:sldMk cId="572466866" sldId="2075"/>
            <ac:picMk id="1026" creationId="{497E7460-14B7-1565-EDAA-53866F07727F}"/>
          </ac:picMkLst>
        </pc:picChg>
        <pc:inkChg chg="del">
          <ac:chgData name="Richard Ball" userId="c2c6c2dd-6ddc-437e-8cdd-d7a74390accc" providerId="ADAL" clId="{47A461AF-08F2-4F18-9C98-37E2F11E1207}" dt="2022-11-28T07:37:34.716" v="367" actId="478"/>
          <ac:inkMkLst>
            <pc:docMk/>
            <pc:sldMk cId="572466866" sldId="2075"/>
            <ac:inkMk id="2" creationId="{F7B02DDC-BCE0-1065-4044-FE08AB65E725}"/>
          </ac:inkMkLst>
        </pc:inkChg>
        <pc:inkChg chg="add del">
          <ac:chgData name="Richard Ball" userId="c2c6c2dd-6ddc-437e-8cdd-d7a74390accc" providerId="ADAL" clId="{47A461AF-08F2-4F18-9C98-37E2F11E1207}" dt="2022-11-28T13:21:29.113" v="808" actId="33639"/>
          <ac:inkMkLst>
            <pc:docMk/>
            <pc:sldMk cId="572466866" sldId="2075"/>
            <ac:inkMk id="5" creationId="{AF75C70C-7250-AE04-C5B3-0C193FCD9B7E}"/>
          </ac:inkMkLst>
        </pc:inkChg>
      </pc:sldChg>
      <pc:sldChg chg="addSp delSp modSp new mod modShow">
        <pc:chgData name="Richard Ball" userId="c2c6c2dd-6ddc-437e-8cdd-d7a74390accc" providerId="ADAL" clId="{47A461AF-08F2-4F18-9C98-37E2F11E1207}" dt="2022-11-28T09:59:46.155" v="782" actId="729"/>
        <pc:sldMkLst>
          <pc:docMk/>
          <pc:sldMk cId="3829690561" sldId="2076"/>
        </pc:sldMkLst>
        <pc:spChg chg="del mod">
          <ac:chgData name="Richard Ball" userId="c2c6c2dd-6ddc-437e-8cdd-d7a74390accc" providerId="ADAL" clId="{47A461AF-08F2-4F18-9C98-37E2F11E1207}" dt="2022-11-28T09:50:25.981" v="553" actId="478"/>
          <ac:spMkLst>
            <pc:docMk/>
            <pc:sldMk cId="3829690561" sldId="2076"/>
            <ac:spMk id="2" creationId="{3914A64D-7772-C8B0-FF46-A8D5BA042650}"/>
          </ac:spMkLst>
        </pc:spChg>
        <pc:spChg chg="mod">
          <ac:chgData name="Richard Ball" userId="c2c6c2dd-6ddc-437e-8cdd-d7a74390accc" providerId="ADAL" clId="{47A461AF-08F2-4F18-9C98-37E2F11E1207}" dt="2022-11-28T09:54:50.704" v="755" actId="20577"/>
          <ac:spMkLst>
            <pc:docMk/>
            <pc:sldMk cId="3829690561" sldId="2076"/>
            <ac:spMk id="3" creationId="{E0D1940A-090E-D55D-EA01-415060856538}"/>
          </ac:spMkLst>
        </pc:spChg>
        <pc:spChg chg="add mod">
          <ac:chgData name="Richard Ball" userId="c2c6c2dd-6ddc-437e-8cdd-d7a74390accc" providerId="ADAL" clId="{47A461AF-08F2-4F18-9C98-37E2F11E1207}" dt="2022-11-28T09:54:59.966" v="770" actId="20577"/>
          <ac:spMkLst>
            <pc:docMk/>
            <pc:sldMk cId="3829690561" sldId="2076"/>
            <ac:spMk id="4" creationId="{09F561C1-923C-7B27-B5B8-21B9E82BB265}"/>
          </ac:spMkLst>
        </pc:spChg>
        <pc:spChg chg="add mod">
          <ac:chgData name="Richard Ball" userId="c2c6c2dd-6ddc-437e-8cdd-d7a74390accc" providerId="ADAL" clId="{47A461AF-08F2-4F18-9C98-37E2F11E1207}" dt="2022-11-28T09:55:17.117" v="781" actId="1076"/>
          <ac:spMkLst>
            <pc:docMk/>
            <pc:sldMk cId="3829690561" sldId="2076"/>
            <ac:spMk id="5" creationId="{330DFDBB-1823-CF54-396E-5BF9B0EBBE81}"/>
          </ac:spMkLst>
        </pc:spChg>
      </pc:sldChg>
      <pc:sldChg chg="modSp new mod">
        <pc:chgData name="Richard Ball" userId="c2c6c2dd-6ddc-437e-8cdd-d7a74390accc" providerId="ADAL" clId="{47A461AF-08F2-4F18-9C98-37E2F11E1207}" dt="2022-11-28T15:58:48.286" v="857" actId="20577"/>
        <pc:sldMkLst>
          <pc:docMk/>
          <pc:sldMk cId="863481827" sldId="2077"/>
        </pc:sldMkLst>
        <pc:spChg chg="mod">
          <ac:chgData name="Richard Ball" userId="c2c6c2dd-6ddc-437e-8cdd-d7a74390accc" providerId="ADAL" clId="{47A461AF-08F2-4F18-9C98-37E2F11E1207}" dt="2022-11-28T15:58:48.286" v="857" actId="20577"/>
          <ac:spMkLst>
            <pc:docMk/>
            <pc:sldMk cId="863481827" sldId="2077"/>
            <ac:spMk id="2" creationId="{011CE55C-FF8F-1466-42D6-EE5FE05F0F3A}"/>
          </ac:spMkLst>
        </pc:spChg>
      </pc:sldChg>
    </pc:docChg>
  </pc:docChgLst>
  <pc:docChgLst>
    <pc:chgData name="Richard Ball" userId="S::richard.ball@sthelens.london::c2c6c2dd-6ddc-437e-8cdd-d7a74390accc" providerId="AD" clId="Web-{04650B57-9DF9-DB82-1CAA-6067610C7E7E}"/>
    <pc:docChg chg="modSld">
      <pc:chgData name="Richard Ball" userId="S::richard.ball@sthelens.london::c2c6c2dd-6ddc-437e-8cdd-d7a74390accc" providerId="AD" clId="Web-{04650B57-9DF9-DB82-1CAA-6067610C7E7E}" dt="2023-10-02T07:09:11.033" v="77"/>
      <pc:docMkLst>
        <pc:docMk/>
      </pc:docMkLst>
      <pc:sldChg chg="modSp modNotes">
        <pc:chgData name="Richard Ball" userId="S::richard.ball@sthelens.london::c2c6c2dd-6ddc-437e-8cdd-d7a74390accc" providerId="AD" clId="Web-{04650B57-9DF9-DB82-1CAA-6067610C7E7E}" dt="2023-10-02T07:09:11.033" v="77"/>
        <pc:sldMkLst>
          <pc:docMk/>
          <pc:sldMk cId="3052981238" sldId="286"/>
        </pc:sldMkLst>
        <pc:spChg chg="mod">
          <ac:chgData name="Richard Ball" userId="S::richard.ball@sthelens.london::c2c6c2dd-6ddc-437e-8cdd-d7a74390accc" providerId="AD" clId="Web-{04650B57-9DF9-DB82-1CAA-6067610C7E7E}" dt="2023-10-02T07:05:18.134" v="16" actId="20577"/>
          <ac:spMkLst>
            <pc:docMk/>
            <pc:sldMk cId="3052981238" sldId="286"/>
            <ac:spMk id="9" creationId="{00000000-0000-0000-0000-000000000000}"/>
          </ac:spMkLst>
        </pc:spChg>
      </pc:sldChg>
    </pc:docChg>
  </pc:docChgLst>
  <pc:docChgLst>
    <pc:chgData name="Richard Ball" userId="S::richard.ball@sthelens.london::c2c6c2dd-6ddc-437e-8cdd-d7a74390accc" providerId="AD" clId="Web-{7E254412-4139-920E-4A78-45F94012AD3D}"/>
    <pc:docChg chg="delSld">
      <pc:chgData name="Richard Ball" userId="S::richard.ball@sthelens.london::c2c6c2dd-6ddc-437e-8cdd-d7a74390accc" providerId="AD" clId="Web-{7E254412-4139-920E-4A78-45F94012AD3D}" dt="2022-11-30T14:44:04.704" v="0"/>
      <pc:docMkLst>
        <pc:docMk/>
      </pc:docMkLst>
      <pc:sldChg chg="del">
        <pc:chgData name="Richard Ball" userId="S::richard.ball@sthelens.london::c2c6c2dd-6ddc-437e-8cdd-d7a74390accc" providerId="AD" clId="Web-{7E254412-4139-920E-4A78-45F94012AD3D}" dt="2022-11-30T14:44:04.704" v="0"/>
        <pc:sldMkLst>
          <pc:docMk/>
          <pc:sldMk cId="863481827" sldId="2077"/>
        </pc:sldMkLst>
      </pc:sldChg>
    </pc:docChg>
  </pc:docChgLst>
  <pc:docChgLst>
    <pc:chgData name="Richard Ball" userId="S::richard.ball@sthelens.london::c2c6c2dd-6ddc-437e-8cdd-d7a74390accc" providerId="AD" clId="Web-{B24F0880-B332-55EA-392A-278E2A20B827}"/>
    <pc:docChg chg="addSld modSld">
      <pc:chgData name="Richard Ball" userId="S::richard.ball@sthelens.london::c2c6c2dd-6ddc-437e-8cdd-d7a74390accc" providerId="AD" clId="Web-{B24F0880-B332-55EA-392A-278E2A20B827}" dt="2022-10-26T10:59:13.487" v="4" actId="14100"/>
      <pc:docMkLst>
        <pc:docMk/>
      </pc:docMkLst>
      <pc:sldChg chg="addSp delSp modSp new">
        <pc:chgData name="Richard Ball" userId="S::richard.ball@sthelens.london::c2c6c2dd-6ddc-437e-8cdd-d7a74390accc" providerId="AD" clId="Web-{B24F0880-B332-55EA-392A-278E2A20B827}" dt="2022-10-26T10:59:13.487" v="4" actId="14100"/>
        <pc:sldMkLst>
          <pc:docMk/>
          <pc:sldMk cId="2461600800" sldId="307"/>
        </pc:sldMkLst>
        <pc:spChg chg="del">
          <ac:chgData name="Richard Ball" userId="S::richard.ball@sthelens.london::c2c6c2dd-6ddc-437e-8cdd-d7a74390accc" providerId="AD" clId="Web-{B24F0880-B332-55EA-392A-278E2A20B827}" dt="2022-10-26T10:58:56.831" v="1"/>
          <ac:spMkLst>
            <pc:docMk/>
            <pc:sldMk cId="2461600800" sldId="307"/>
            <ac:spMk id="3" creationId="{0C060B39-5156-E10A-1D2D-27D7FAD8A929}"/>
          </ac:spMkLst>
        </pc:spChg>
        <pc:picChg chg="add mod ord">
          <ac:chgData name="Richard Ball" userId="S::richard.ball@sthelens.london::c2c6c2dd-6ddc-437e-8cdd-d7a74390accc" providerId="AD" clId="Web-{B24F0880-B332-55EA-392A-278E2A20B827}" dt="2022-10-26T10:58:58.409" v="2" actId="1076"/>
          <ac:picMkLst>
            <pc:docMk/>
            <pc:sldMk cId="2461600800" sldId="307"/>
            <ac:picMk id="4" creationId="{64DFE959-28AC-38E3-FC5D-A050125A96E0}"/>
          </ac:picMkLst>
        </pc:picChg>
        <pc:picChg chg="add mod">
          <ac:chgData name="Richard Ball" userId="S::richard.ball@sthelens.london::c2c6c2dd-6ddc-437e-8cdd-d7a74390accc" providerId="AD" clId="Web-{B24F0880-B332-55EA-392A-278E2A20B827}" dt="2022-10-26T10:59:13.487" v="4" actId="14100"/>
          <ac:picMkLst>
            <pc:docMk/>
            <pc:sldMk cId="2461600800" sldId="307"/>
            <ac:picMk id="5" creationId="{AD1E375C-2701-25ED-C8D6-BB4559D2E1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85DD1255-0C15-44C6-A483-0C5B4FAE5F4C}" type="datetimeFigureOut">
              <a:rPr lang="en-GB" smtClean="0"/>
              <a:t>23/07/2025</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2034" tIns="46017" rIns="92034" bIns="46017" rtlCol="0" anchor="ctr"/>
          <a:lstStyle/>
          <a:p>
            <a:endParaRPr lang="en-GB"/>
          </a:p>
        </p:txBody>
      </p:sp>
      <p:sp>
        <p:nvSpPr>
          <p:cNvPr id="5" name="Notes Placeholder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lang="en-GB"/>
          </a:p>
        </p:txBody>
      </p:sp>
      <p:sp>
        <p:nvSpPr>
          <p:cNvPr id="7" name="Slide Number Placeholder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C1BCB512-EEAA-485C-B9D0-A48F21E8E03F}" type="slidenum">
              <a:rPr lang="en-GB" smtClean="0"/>
              <a:t>‹#›</a:t>
            </a:fld>
            <a:endParaRPr lang="en-GB"/>
          </a:p>
        </p:txBody>
      </p:sp>
    </p:spTree>
    <p:extLst>
      <p:ext uri="{BB962C8B-B14F-4D97-AF65-F5344CB8AC3E}">
        <p14:creationId xmlns:p14="http://schemas.microsoft.com/office/powerpoint/2010/main" val="179002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nowswhy.com/why-is-ice-less-dense-than-water/"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knowswhy.com/why-is-type-o-blood-the-universal-dono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9 – hydrolysed </a:t>
            </a:r>
          </a:p>
          <a:p>
            <a:r>
              <a:rPr lang="en-GB"/>
              <a:t>10- produces more ornithine which is fed back into the cycle</a:t>
            </a:r>
          </a:p>
        </p:txBody>
      </p:sp>
      <p:sp>
        <p:nvSpPr>
          <p:cNvPr id="4" name="Slide Number Placeholder 3"/>
          <p:cNvSpPr>
            <a:spLocks noGrp="1"/>
          </p:cNvSpPr>
          <p:nvPr>
            <p:ph type="sldNum" sz="quarter" idx="5"/>
          </p:nvPr>
        </p:nvSpPr>
        <p:spPr/>
        <p:txBody>
          <a:bodyPr/>
          <a:lstStyle/>
          <a:p>
            <a:fld id="{C1BCB512-EEAA-485C-B9D0-A48F21E8E03F}" type="slidenum">
              <a:rPr lang="en-GB" smtClean="0"/>
              <a:t>3</a:t>
            </a:fld>
            <a:endParaRPr lang="en-GB"/>
          </a:p>
        </p:txBody>
      </p:sp>
    </p:spTree>
    <p:extLst>
      <p:ext uri="{BB962C8B-B14F-4D97-AF65-F5344CB8AC3E}">
        <p14:creationId xmlns:p14="http://schemas.microsoft.com/office/powerpoint/2010/main" val="1181501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9 – hydrolysed </a:t>
            </a:r>
          </a:p>
          <a:p>
            <a:r>
              <a:rPr lang="en-GB"/>
              <a:t>10- produces more ornithine which is fed back into the cycle</a:t>
            </a:r>
          </a:p>
        </p:txBody>
      </p:sp>
      <p:sp>
        <p:nvSpPr>
          <p:cNvPr id="4" name="Slide Number Placeholder 3"/>
          <p:cNvSpPr>
            <a:spLocks noGrp="1"/>
          </p:cNvSpPr>
          <p:nvPr>
            <p:ph type="sldNum" sz="quarter" idx="5"/>
          </p:nvPr>
        </p:nvSpPr>
        <p:spPr/>
        <p:txBody>
          <a:bodyPr/>
          <a:lstStyle/>
          <a:p>
            <a:fld id="{C1BCB512-EEAA-485C-B9D0-A48F21E8E03F}" type="slidenum">
              <a:rPr lang="en-GB" smtClean="0"/>
              <a:t>4</a:t>
            </a:fld>
            <a:endParaRPr lang="en-GB"/>
          </a:p>
        </p:txBody>
      </p:sp>
    </p:spTree>
    <p:extLst>
      <p:ext uri="{BB962C8B-B14F-4D97-AF65-F5344CB8AC3E}">
        <p14:creationId xmlns:p14="http://schemas.microsoft.com/office/powerpoint/2010/main" val="369620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767676"/>
                </a:solidFill>
                <a:effectLst/>
                <a:latin typeface="Roboto" panose="02000000000000000000" pitchFamily="2" charset="0"/>
              </a:rPr>
              <a:t>Arginine</a:t>
            </a:r>
            <a:r>
              <a:rPr lang="en-GB" b="0" i="0">
                <a:solidFill>
                  <a:srgbClr val="71777D"/>
                </a:solidFill>
                <a:effectLst/>
                <a:latin typeface="Roboto" panose="02000000000000000000" pitchFamily="2" charset="0"/>
              </a:rPr>
              <a:t> in the presence of </a:t>
            </a:r>
            <a:r>
              <a:rPr lang="en-GB" b="1" i="0">
                <a:solidFill>
                  <a:srgbClr val="767676"/>
                </a:solidFill>
                <a:effectLst/>
                <a:latin typeface="Roboto" panose="02000000000000000000" pitchFamily="2" charset="0"/>
              </a:rPr>
              <a:t>water</a:t>
            </a:r>
            <a:r>
              <a:rPr lang="en-GB" b="0" i="0">
                <a:solidFill>
                  <a:srgbClr val="71777D"/>
                </a:solidFill>
                <a:effectLst/>
                <a:latin typeface="Roboto" panose="02000000000000000000" pitchFamily="2" charset="0"/>
              </a:rPr>
              <a:t> and under the action of </a:t>
            </a:r>
            <a:r>
              <a:rPr lang="en-GB" b="1" i="0" u="sng">
                <a:solidFill>
                  <a:srgbClr val="71777D"/>
                </a:solidFill>
                <a:effectLst/>
                <a:latin typeface="Roboto" panose="02000000000000000000" pitchFamily="2" charset="0"/>
              </a:rPr>
              <a:t>arginase</a:t>
            </a:r>
            <a:r>
              <a:rPr lang="en-GB" b="0" i="0">
                <a:solidFill>
                  <a:srgbClr val="71777D"/>
                </a:solidFill>
                <a:effectLst/>
                <a:latin typeface="Roboto" panose="02000000000000000000" pitchFamily="2" charset="0"/>
              </a:rPr>
              <a:t> is split into </a:t>
            </a:r>
            <a:r>
              <a:rPr lang="en-GB" b="1" i="0">
                <a:solidFill>
                  <a:srgbClr val="767676"/>
                </a:solidFill>
                <a:effectLst/>
                <a:latin typeface="Roboto" panose="02000000000000000000" pitchFamily="2" charset="0"/>
              </a:rPr>
              <a:t>ornithine</a:t>
            </a:r>
            <a:r>
              <a:rPr lang="en-GB" b="0" i="0">
                <a:solidFill>
                  <a:srgbClr val="71777D"/>
                </a:solidFill>
                <a:effectLst/>
                <a:latin typeface="Roboto" panose="02000000000000000000" pitchFamily="2" charset="0"/>
              </a:rPr>
              <a:t> (1 reaction) and urea (final product).</a:t>
            </a:r>
            <a:endParaRPr lang="en-GB"/>
          </a:p>
        </p:txBody>
      </p:sp>
      <p:sp>
        <p:nvSpPr>
          <p:cNvPr id="4" name="Slide Number Placeholder 3"/>
          <p:cNvSpPr>
            <a:spLocks noGrp="1"/>
          </p:cNvSpPr>
          <p:nvPr>
            <p:ph type="sldNum" sz="quarter" idx="5"/>
          </p:nvPr>
        </p:nvSpPr>
        <p:spPr/>
        <p:txBody>
          <a:bodyPr/>
          <a:lstStyle/>
          <a:p>
            <a:fld id="{C1BCB512-EEAA-485C-B9D0-A48F21E8E03F}" type="slidenum">
              <a:rPr lang="en-GB" smtClean="0"/>
              <a:t>7</a:t>
            </a:fld>
            <a:endParaRPr lang="en-GB"/>
          </a:p>
        </p:txBody>
      </p:sp>
    </p:spTree>
    <p:extLst>
      <p:ext uri="{BB962C8B-B14F-4D97-AF65-F5344CB8AC3E}">
        <p14:creationId xmlns:p14="http://schemas.microsoft.com/office/powerpoint/2010/main" val="2271464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Efferent more narrow</a:t>
            </a:r>
          </a:p>
        </p:txBody>
      </p:sp>
      <p:sp>
        <p:nvSpPr>
          <p:cNvPr id="4" name="Slide Number Placeholder 3"/>
          <p:cNvSpPr>
            <a:spLocks noGrp="1"/>
          </p:cNvSpPr>
          <p:nvPr>
            <p:ph type="sldNum" sz="quarter" idx="5"/>
          </p:nvPr>
        </p:nvSpPr>
        <p:spPr/>
        <p:txBody>
          <a:bodyPr/>
          <a:lstStyle/>
          <a:p>
            <a:fld id="{C1BCB512-EEAA-485C-B9D0-A48F21E8E03F}" type="slidenum">
              <a:rPr lang="en-GB" smtClean="0"/>
              <a:t>11</a:t>
            </a:fld>
            <a:endParaRPr lang="en-GB"/>
          </a:p>
        </p:txBody>
      </p:sp>
    </p:spTree>
    <p:extLst>
      <p:ext uri="{BB962C8B-B14F-4D97-AF65-F5344CB8AC3E}">
        <p14:creationId xmlns:p14="http://schemas.microsoft.com/office/powerpoint/2010/main" val="287645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Longer descending loop for desert animals – maximum reabsorption of water </a:t>
            </a:r>
          </a:p>
        </p:txBody>
      </p:sp>
      <p:sp>
        <p:nvSpPr>
          <p:cNvPr id="4" name="Slide Number Placeholder 3"/>
          <p:cNvSpPr>
            <a:spLocks noGrp="1"/>
          </p:cNvSpPr>
          <p:nvPr>
            <p:ph type="sldNum" sz="quarter" idx="5"/>
          </p:nvPr>
        </p:nvSpPr>
        <p:spPr/>
        <p:txBody>
          <a:bodyPr/>
          <a:lstStyle/>
          <a:p>
            <a:fld id="{C1BCB512-EEAA-485C-B9D0-A48F21E8E03F}" type="slidenum">
              <a:rPr lang="en-GB" smtClean="0"/>
              <a:t>21</a:t>
            </a:fld>
            <a:endParaRPr lang="en-GB"/>
          </a:p>
        </p:txBody>
      </p:sp>
    </p:spTree>
    <p:extLst>
      <p:ext uri="{BB962C8B-B14F-4D97-AF65-F5344CB8AC3E}">
        <p14:creationId xmlns:p14="http://schemas.microsoft.com/office/powerpoint/2010/main" val="56065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ascending limb actively pumps ions back into the tissue surrounding the nephron</a:t>
            </a:r>
          </a:p>
        </p:txBody>
      </p:sp>
      <p:sp>
        <p:nvSpPr>
          <p:cNvPr id="4" name="Slide Number Placeholder 3"/>
          <p:cNvSpPr>
            <a:spLocks noGrp="1"/>
          </p:cNvSpPr>
          <p:nvPr>
            <p:ph type="sldNum" sz="quarter" idx="5"/>
          </p:nvPr>
        </p:nvSpPr>
        <p:spPr/>
        <p:txBody>
          <a:bodyPr/>
          <a:lstStyle/>
          <a:p>
            <a:fld id="{C1BCB512-EEAA-485C-B9D0-A48F21E8E03F}" type="slidenum">
              <a:rPr lang="en-GB" smtClean="0"/>
              <a:t>22</a:t>
            </a:fld>
            <a:endParaRPr lang="en-GB"/>
          </a:p>
        </p:txBody>
      </p:sp>
    </p:spTree>
    <p:extLst>
      <p:ext uri="{BB962C8B-B14F-4D97-AF65-F5344CB8AC3E}">
        <p14:creationId xmlns:p14="http://schemas.microsoft.com/office/powerpoint/2010/main" val="178571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Lato" panose="020F0502020204030203" pitchFamily="34" charset="0"/>
              </a:rPr>
              <a:t>This function of the kidney permits reabsorption of urea. In this light, as the substance is being reabsorbed along the inner medullary collecting ducts of the nephrons, specific mechanisms occur such that </a:t>
            </a:r>
            <a:r>
              <a:rPr lang="en-GB" b="0" i="0" u="none" strike="noStrike" dirty="0">
                <a:solidFill>
                  <a:srgbClr val="CC2222"/>
                </a:solidFill>
                <a:effectLst/>
                <a:latin typeface="Lato" panose="020F0502020204030203" pitchFamily="34" charset="0"/>
                <a:hlinkClick r:id="rId3" tooltip="WHY IS ICE LESS DENSE THAN WATER"/>
              </a:rPr>
              <a:t>water </a:t>
            </a:r>
            <a:r>
              <a:rPr lang="en-GB" b="0" i="0" dirty="0">
                <a:solidFill>
                  <a:srgbClr val="222222"/>
                </a:solidFill>
                <a:effectLst/>
                <a:latin typeface="Lato" panose="020F0502020204030203" pitchFamily="34" charset="0"/>
              </a:rPr>
              <a:t>will also be absorbed. This intrinsic process is part of the regulatory mechanisms of the body to maintain and sustain the body’s vital functions. The reabsorption of urea is important as it prevents loss of water, maintains </a:t>
            </a:r>
            <a:r>
              <a:rPr lang="en-GB" b="0" i="0" u="none" strike="noStrike" dirty="0">
                <a:solidFill>
                  <a:srgbClr val="CC2222"/>
                </a:solidFill>
                <a:effectLst/>
                <a:latin typeface="Lato" panose="020F0502020204030203" pitchFamily="34" charset="0"/>
                <a:hlinkClick r:id="rId4" tooltip="WHY IS TYPE O BLOOD THE UNIVERSAL DONOR?"/>
              </a:rPr>
              <a:t>blood </a:t>
            </a:r>
            <a:r>
              <a:rPr lang="en-GB" b="0" i="0" dirty="0">
                <a:solidFill>
                  <a:srgbClr val="222222"/>
                </a:solidFill>
                <a:effectLst/>
                <a:latin typeface="Lato" panose="020F0502020204030203" pitchFamily="34" charset="0"/>
              </a:rPr>
              <a:t>pressure at normal levels and ensures sustainable levels of sodium ions in the blood.</a:t>
            </a:r>
            <a:br>
              <a:rPr lang="en-GB" dirty="0"/>
            </a:br>
            <a:r>
              <a:rPr lang="en-GB" b="0" i="0" dirty="0">
                <a:solidFill>
                  <a:srgbClr val="222222"/>
                </a:solidFill>
                <a:effectLst/>
                <a:latin typeface="Lato" panose="020F0502020204030203" pitchFamily="34" charset="0"/>
              </a:rPr>
              <a:t>Complicated as it may seem but urea is one vital substance that is needed by the body.</a:t>
            </a:r>
            <a:endParaRPr lang="en-GB" dirty="0"/>
          </a:p>
        </p:txBody>
      </p:sp>
      <p:sp>
        <p:nvSpPr>
          <p:cNvPr id="4" name="Slide Number Placeholder 3"/>
          <p:cNvSpPr>
            <a:spLocks noGrp="1"/>
          </p:cNvSpPr>
          <p:nvPr>
            <p:ph type="sldNum" sz="quarter" idx="5"/>
          </p:nvPr>
        </p:nvSpPr>
        <p:spPr/>
        <p:txBody>
          <a:bodyPr/>
          <a:lstStyle/>
          <a:p>
            <a:fld id="{C1BCB512-EEAA-485C-B9D0-A48F21E8E03F}" type="slidenum">
              <a:rPr lang="en-GB" smtClean="0"/>
              <a:t>24</a:t>
            </a:fld>
            <a:endParaRPr lang="en-GB"/>
          </a:p>
        </p:txBody>
      </p:sp>
    </p:spTree>
    <p:extLst>
      <p:ext uri="{BB962C8B-B14F-4D97-AF65-F5344CB8AC3E}">
        <p14:creationId xmlns:p14="http://schemas.microsoft.com/office/powerpoint/2010/main" val="49585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PCT = majority of selective reabsorption occurs here</a:t>
            </a:r>
          </a:p>
        </p:txBody>
      </p:sp>
      <p:sp>
        <p:nvSpPr>
          <p:cNvPr id="4" name="Slide Number Placeholder 3"/>
          <p:cNvSpPr>
            <a:spLocks noGrp="1"/>
          </p:cNvSpPr>
          <p:nvPr>
            <p:ph type="sldNum" sz="quarter" idx="5"/>
          </p:nvPr>
        </p:nvSpPr>
        <p:spPr/>
        <p:txBody>
          <a:bodyPr/>
          <a:lstStyle/>
          <a:p>
            <a:fld id="{C1BCB512-EEAA-485C-B9D0-A48F21E8E03F}" type="slidenum">
              <a:rPr lang="en-GB" smtClean="0"/>
              <a:t>26</a:t>
            </a:fld>
            <a:endParaRPr lang="en-GB"/>
          </a:p>
        </p:txBody>
      </p:sp>
    </p:spTree>
    <p:extLst>
      <p:ext uri="{BB962C8B-B14F-4D97-AF65-F5344CB8AC3E}">
        <p14:creationId xmlns:p14="http://schemas.microsoft.com/office/powerpoint/2010/main" val="426369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Chloride ions follow the Na down their electrochemical concentration gradients.... in the PCT</a:t>
            </a:r>
          </a:p>
        </p:txBody>
      </p:sp>
      <p:sp>
        <p:nvSpPr>
          <p:cNvPr id="4" name="Slide Number Placeholder 3"/>
          <p:cNvSpPr>
            <a:spLocks noGrp="1"/>
          </p:cNvSpPr>
          <p:nvPr>
            <p:ph type="sldNum" sz="quarter" idx="5"/>
          </p:nvPr>
        </p:nvSpPr>
        <p:spPr/>
        <p:txBody>
          <a:bodyPr/>
          <a:lstStyle/>
          <a:p>
            <a:fld id="{C1BCB512-EEAA-485C-B9D0-A48F21E8E03F}" type="slidenum">
              <a:rPr lang="en-GB" smtClean="0"/>
              <a:t>34</a:t>
            </a:fld>
            <a:endParaRPr lang="en-GB"/>
          </a:p>
        </p:txBody>
      </p:sp>
    </p:spTree>
    <p:extLst>
      <p:ext uri="{BB962C8B-B14F-4D97-AF65-F5344CB8AC3E}">
        <p14:creationId xmlns:p14="http://schemas.microsoft.com/office/powerpoint/2010/main" val="301711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046B57-0D44-47BE-AAFC-0B5A4B7433D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1961993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6B57-0D44-47BE-AAFC-0B5A4B7433D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311947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6B57-0D44-47BE-AAFC-0B5A4B7433D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2006143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8A5D-0A73-7E16-5964-040E198CAF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4CED04-6845-503A-AFEE-0B7365B21B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3107FC-1939-FB2D-320F-BEE0FE2FC79A}"/>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12693E41-6C3A-F4BE-AB78-E5EF1757E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E9655-FE6E-6AEA-06D5-BDB5ECE2AB7C}"/>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1305379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9656-2C46-3F84-FF92-7FDF26067A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047645-1C60-7008-EC55-2986F82EB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54E5B5-F24A-0072-409D-B104B5D59EF1}"/>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FB8654FF-7454-EDEC-AFED-4B4910DEA9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58A7C3-1820-DEDE-C6C2-A78107ABA519}"/>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4073192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C0C1-D4E8-C33B-5934-89B7228C7A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1E199C-75BA-A079-F310-7D7F4EB0A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450F98-ADAF-4266-A207-C32A2663107C}"/>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28F7DBE7-31F2-EDFD-23CF-DBFE3F3D0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783B0C-0AA5-5344-994C-D83571197FE0}"/>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3535423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2C0C-F9C1-4DF0-821D-E9238A3338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4294A3-3E2C-206E-6F2B-19EE1638A4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6444A1-808F-9CF7-8935-0B19131278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987237-6E10-FAC1-393D-BD06CFAA6E9E}"/>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6" name="Footer Placeholder 5">
            <a:extLst>
              <a:ext uri="{FF2B5EF4-FFF2-40B4-BE49-F238E27FC236}">
                <a16:creationId xmlns:a16="http://schemas.microsoft.com/office/drawing/2014/main" id="{A9C0775F-284A-47C2-E5E7-1E14239586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060611-E20A-6F63-B4D8-84B50934877F}"/>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3018714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3F70-728B-0C40-12EC-5E1FAF73C5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57CA85-90EA-A553-63A9-BA2141CC7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9F18A8-9D41-1ECD-9FC0-B6902640E1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41B658-AE40-6F97-D5DE-E4EF65C4E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79E13-B82D-84DC-C923-9DBC21F6D2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9C790B-6E50-27A0-F469-2F47BF28EBF9}"/>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8" name="Footer Placeholder 7">
            <a:extLst>
              <a:ext uri="{FF2B5EF4-FFF2-40B4-BE49-F238E27FC236}">
                <a16:creationId xmlns:a16="http://schemas.microsoft.com/office/drawing/2014/main" id="{B25D5C03-692A-548C-0CDF-CBAA36E8B6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B0A266-4D44-F3BA-E5C2-3FD9F5EEAD4A}"/>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3825629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D9FE-8A32-34BD-EB89-A6008FE94B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B0FF7E-9B5F-119F-C54F-01C0EB3E792B}"/>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4" name="Footer Placeholder 3">
            <a:extLst>
              <a:ext uri="{FF2B5EF4-FFF2-40B4-BE49-F238E27FC236}">
                <a16:creationId xmlns:a16="http://schemas.microsoft.com/office/drawing/2014/main" id="{B0A0CE9E-BF48-FD16-7D46-6F7D08A8F4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BABE52-3A7B-C241-2DF5-1A2BCD78F919}"/>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3319990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7A5F22-A342-22A3-B530-E536F2302EC8}"/>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3" name="Footer Placeholder 2">
            <a:extLst>
              <a:ext uri="{FF2B5EF4-FFF2-40B4-BE49-F238E27FC236}">
                <a16:creationId xmlns:a16="http://schemas.microsoft.com/office/drawing/2014/main" id="{AB29B8FB-3502-CF71-2179-B21D582D0A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EA0767-3D2B-0DE6-2F03-47F205E6577F}"/>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5874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EEF3-30CD-1419-D1DC-1E4D3D674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84BE97-578F-73C0-A826-5BFDC35D4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B79F0A-3D95-6501-F45F-F28B6D4F7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72E00-CDD6-218B-4A65-7CC52B9AD7D7}"/>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6" name="Footer Placeholder 5">
            <a:extLst>
              <a:ext uri="{FF2B5EF4-FFF2-40B4-BE49-F238E27FC236}">
                <a16:creationId xmlns:a16="http://schemas.microsoft.com/office/drawing/2014/main" id="{F8B9F7F0-B1AC-36F6-26A1-8EBD34C981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EC4C60-47CE-C197-2579-D331B257CF93}"/>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273797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046B57-0D44-47BE-AAFC-0B5A4B7433D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3393479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E60-EC3D-E6AF-F223-A52F03E3C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A6BC37-FC37-2A54-F7C4-E475F36688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D3BCA5-21D8-D99C-EB4A-B63409694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4269F-56FA-61F9-8AF6-C6AB3E959AA9}"/>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6" name="Footer Placeholder 5">
            <a:extLst>
              <a:ext uri="{FF2B5EF4-FFF2-40B4-BE49-F238E27FC236}">
                <a16:creationId xmlns:a16="http://schemas.microsoft.com/office/drawing/2014/main" id="{9BC07973-DA17-7E9B-B20C-0E193D7D0A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4CFB66-34A6-B334-A55C-D68304DEA1A4}"/>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74843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B1BB-2393-1699-1ADB-6B9CE69F53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83A3A7-2710-0FB2-7CFA-8F6448484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87814-61B6-EB5D-D7C2-087CE3864980}"/>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2F1F609E-096A-42BA-B3D0-F424E74CA7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B0414D-FDDE-2DB3-2C11-672A85C7C59D}"/>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3223371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23AB2F-C88A-C08C-E1A2-CCE7069E21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5C7A76-22DE-B304-FA01-4C25A954C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7B41E-8BD8-4C82-6082-199BDFFC0439}"/>
              </a:ext>
            </a:extLst>
          </p:cNvPr>
          <p:cNvSpPr>
            <a:spLocks noGrp="1"/>
          </p:cNvSpPr>
          <p:nvPr>
            <p:ph type="dt" sz="half" idx="10"/>
          </p:nvPr>
        </p:nvSpPr>
        <p:spPr/>
        <p:txBody>
          <a:body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AADF1124-46EB-6CC3-61DE-66C1DAC96E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F99477-1E47-B6F3-7A70-8D58C2F4D876}"/>
              </a:ext>
            </a:extLst>
          </p:cNvPr>
          <p:cNvSpPr>
            <a:spLocks noGrp="1"/>
          </p:cNvSpPr>
          <p:nvPr>
            <p:ph type="sldNum" sz="quarter" idx="12"/>
          </p:nvPr>
        </p:nvSpPr>
        <p:spPr/>
        <p:txBody>
          <a:bodyPr/>
          <a:lstStyle/>
          <a:p>
            <a:fld id="{E3CAC19A-0D0B-4FCA-9FE4-3CC7102A3808}" type="slidenum">
              <a:rPr lang="en-GB" smtClean="0"/>
              <a:t>‹#›</a:t>
            </a:fld>
            <a:endParaRPr lang="en-GB"/>
          </a:p>
        </p:txBody>
      </p:sp>
    </p:spTree>
    <p:extLst>
      <p:ext uri="{BB962C8B-B14F-4D97-AF65-F5344CB8AC3E}">
        <p14:creationId xmlns:p14="http://schemas.microsoft.com/office/powerpoint/2010/main" val="243136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93757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289912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192529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15F03F-B7A5-47CF-B12B-F089F0CA843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3694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5F03F-B7A5-47CF-B12B-F089F0CA8430}" type="datetimeFigureOut">
              <a:rPr lang="en-GB" smtClean="0"/>
              <a:t>23/07/2025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3279874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029344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12870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46B57-0D44-47BE-AAFC-0B5A4B7433DA}"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2072980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19682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985813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5F03F-B7A5-47CF-B12B-F089F0CA8430}"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523397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268155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810303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678498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422230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956949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577033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5F03F-B7A5-47CF-B12B-F089F0CA8430}" type="datetimeFigureOut">
              <a:rPr lang="en-GB" smtClean="0"/>
              <a:t>23/07/2025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88E115-645A-4627-984D-48910A4EE133}" type="slidenum">
              <a:rPr lang="en-GB" smtClean="0"/>
              <a:t>‹#›</a:t>
            </a:fld>
            <a:endParaRPr lang="en-GB"/>
          </a:p>
        </p:txBody>
      </p:sp>
    </p:spTree>
    <p:extLst>
      <p:ext uri="{BB962C8B-B14F-4D97-AF65-F5344CB8AC3E}">
        <p14:creationId xmlns:p14="http://schemas.microsoft.com/office/powerpoint/2010/main" val="10902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6B57-0D44-47BE-AAFC-0B5A4B7433D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279642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046B57-0D44-47BE-AAFC-0B5A4B7433DA}" type="datetimeFigureOut">
              <a:rPr lang="en-GB" smtClean="0"/>
              <a:t>23/07/2025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324660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046B57-0D44-47BE-AAFC-0B5A4B7433DA}" type="datetimeFigureOut">
              <a:rPr lang="en-GB" smtClean="0"/>
              <a:t>23/07/2025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178508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46B57-0D44-47BE-AAFC-0B5A4B7433DA}" type="datetimeFigureOut">
              <a:rPr lang="en-GB" smtClean="0"/>
              <a:t>23/07/2025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351902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046B57-0D44-47BE-AAFC-0B5A4B7433D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102547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046B57-0D44-47BE-AAFC-0B5A4B7433DA}" type="datetimeFigureOut">
              <a:rPr lang="en-GB" smtClean="0"/>
              <a:t>23/07/2025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DFA581-B17C-4F2B-A0E5-326AE91A8A42}" type="slidenum">
              <a:rPr lang="en-GB" smtClean="0"/>
              <a:t>‹#›</a:t>
            </a:fld>
            <a:endParaRPr lang="en-GB"/>
          </a:p>
        </p:txBody>
      </p:sp>
    </p:spTree>
    <p:extLst>
      <p:ext uri="{BB962C8B-B14F-4D97-AF65-F5344CB8AC3E}">
        <p14:creationId xmlns:p14="http://schemas.microsoft.com/office/powerpoint/2010/main" val="92083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6.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46B57-0D44-47BE-AAFC-0B5A4B7433DA}" type="datetimeFigureOut">
              <a:rPr lang="en-GB" smtClean="0"/>
              <a:t>23/07/2025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FA581-B17C-4F2B-A0E5-326AE91A8A42}" type="slidenum">
              <a:rPr lang="en-GB" smtClean="0"/>
              <a:t>‹#›</a:t>
            </a:fld>
            <a:endParaRPr lang="en-GB"/>
          </a:p>
        </p:txBody>
      </p:sp>
      <p:sp>
        <p:nvSpPr>
          <p:cNvPr id="7" name="Footer Placeholder 2">
            <a:extLst>
              <a:ext uri="{FF2B5EF4-FFF2-40B4-BE49-F238E27FC236}">
                <a16:creationId xmlns:a16="http://schemas.microsoft.com/office/drawing/2014/main" id="{C747F615-9424-F8E3-CD99-CE52B466774A}"/>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6E58E7D-6DB3-6870-F3B4-C46B1FB21C06}"/>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521D47BD-E6CA-0F97-D623-D1942FF10A2F}"/>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2E971147-0CFE-A974-76A0-AF5C82AE4198}"/>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672160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48A2E5-37C2-950D-E8C8-A0B6D71A9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B9997F-8A04-370F-7A4D-D1F80158B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13E843-1F49-5B68-1884-CF294FC46F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C2E28-7CAE-4914-A821-6DD9E5C2BC9D}" type="datetimeFigureOut">
              <a:rPr lang="en-GB" smtClean="0"/>
              <a:t>23/07/2025</a:t>
            </a:fld>
            <a:endParaRPr lang="en-GB"/>
          </a:p>
        </p:txBody>
      </p:sp>
      <p:sp>
        <p:nvSpPr>
          <p:cNvPr id="5" name="Footer Placeholder 4">
            <a:extLst>
              <a:ext uri="{FF2B5EF4-FFF2-40B4-BE49-F238E27FC236}">
                <a16:creationId xmlns:a16="http://schemas.microsoft.com/office/drawing/2014/main" id="{5B6E703A-E447-B697-45C7-4FCC7BC16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4AFED9-9BC5-9D24-3449-A4E7ED526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AC19A-0D0B-4FCA-9FE4-3CC7102A3808}" type="slidenum">
              <a:rPr lang="en-GB" smtClean="0"/>
              <a:t>‹#›</a:t>
            </a:fld>
            <a:endParaRPr lang="en-GB"/>
          </a:p>
        </p:txBody>
      </p:sp>
    </p:spTree>
    <p:extLst>
      <p:ext uri="{BB962C8B-B14F-4D97-AF65-F5344CB8AC3E}">
        <p14:creationId xmlns:p14="http://schemas.microsoft.com/office/powerpoint/2010/main" val="17253447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8C59966-4F3E-4370-A097-A3745AFE2889}" type="datetimeFigureOut">
              <a:rPr lang="en-GB" smtClean="0"/>
              <a:t>23/07/2025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B6747BF-3EAA-47F8-AF46-E793086F6935}" type="slidenum">
              <a:rPr lang="en-GB" smtClean="0"/>
              <a:t>‹#›</a:t>
            </a:fld>
            <a:endParaRPr lang="en-GB"/>
          </a:p>
        </p:txBody>
      </p:sp>
    </p:spTree>
    <p:extLst>
      <p:ext uri="{BB962C8B-B14F-4D97-AF65-F5344CB8AC3E}">
        <p14:creationId xmlns:p14="http://schemas.microsoft.com/office/powerpoint/2010/main" val="2598905095"/>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cMNEK5l4YWA&amp;t=100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classes.midlandstech.edu/carterp/Courses/bio211/chap25/chap25.ht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E78CD-0029-C029-FDE6-12A7C20AF2D4}"/>
              </a:ext>
            </a:extLst>
          </p:cNvPr>
          <p:cNvSpPr>
            <a:spLocks noGrp="1"/>
          </p:cNvSpPr>
          <p:nvPr>
            <p:ph type="title"/>
          </p:nvPr>
        </p:nvSpPr>
        <p:spPr/>
        <p:txBody>
          <a:bodyPr/>
          <a:lstStyle/>
          <a:p>
            <a:r>
              <a:rPr lang="en-GB" err="1">
                <a:cs typeface="Calibri Light"/>
              </a:rPr>
              <a:t>Req</a:t>
            </a:r>
            <a:r>
              <a:rPr lang="en-GB">
                <a:cs typeface="Calibri Light"/>
              </a:rPr>
              <a:t> kidney</a:t>
            </a:r>
            <a:endParaRPr lang="en-GB"/>
          </a:p>
        </p:txBody>
      </p:sp>
      <p:sp>
        <p:nvSpPr>
          <p:cNvPr id="3" name="Content Placeholder 2">
            <a:extLst>
              <a:ext uri="{FF2B5EF4-FFF2-40B4-BE49-F238E27FC236}">
                <a16:creationId xmlns:a16="http://schemas.microsoft.com/office/drawing/2014/main" id="{1CB177BC-EC09-0BA7-CA5A-2A2DDA51F3F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85221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5A47F-4737-5002-A972-55CAD0C9FB70}"/>
              </a:ext>
            </a:extLst>
          </p:cNvPr>
          <p:cNvPicPr>
            <a:picLocks noChangeAspect="1"/>
          </p:cNvPicPr>
          <p:nvPr/>
        </p:nvPicPr>
        <p:blipFill rotWithShape="1">
          <a:blip r:embed="rId2"/>
          <a:srcRect l="64392" t="20212" r="3015" b="41058"/>
          <a:stretch/>
        </p:blipFill>
        <p:spPr>
          <a:xfrm>
            <a:off x="1879599" y="156027"/>
            <a:ext cx="7917543" cy="6272339"/>
          </a:xfrm>
          <a:prstGeom prst="rect">
            <a:avLst/>
          </a:prstGeom>
        </p:spPr>
      </p:pic>
      <p:sp>
        <p:nvSpPr>
          <p:cNvPr id="2" name="TextBox 1">
            <a:extLst>
              <a:ext uri="{FF2B5EF4-FFF2-40B4-BE49-F238E27FC236}">
                <a16:creationId xmlns:a16="http://schemas.microsoft.com/office/drawing/2014/main" id="{D76E0836-19E0-F5D1-89FE-0C9679E62D45}"/>
              </a:ext>
            </a:extLst>
          </p:cNvPr>
          <p:cNvSpPr txBox="1"/>
          <p:nvPr/>
        </p:nvSpPr>
        <p:spPr>
          <a:xfrm>
            <a:off x="114300" y="53340"/>
            <a:ext cx="3315395" cy="461665"/>
          </a:xfrm>
          <a:prstGeom prst="rect">
            <a:avLst/>
          </a:prstGeom>
          <a:noFill/>
        </p:spPr>
        <p:txBody>
          <a:bodyPr wrap="none" rtlCol="0">
            <a:spAutoFit/>
          </a:bodyPr>
          <a:lstStyle/>
          <a:p>
            <a:r>
              <a:rPr lang="en-GB" sz="2400" b="1"/>
              <a:t>Please open to your h/w</a:t>
            </a:r>
          </a:p>
        </p:txBody>
      </p:sp>
    </p:spTree>
    <p:extLst>
      <p:ext uri="{BB962C8B-B14F-4D97-AF65-F5344CB8AC3E}">
        <p14:creationId xmlns:p14="http://schemas.microsoft.com/office/powerpoint/2010/main" val="236023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207FC-2C70-A120-E2CD-EB861B0781BC}"/>
              </a:ext>
            </a:extLst>
          </p:cNvPr>
          <p:cNvPicPr>
            <a:picLocks noChangeAspect="1"/>
          </p:cNvPicPr>
          <p:nvPr/>
        </p:nvPicPr>
        <p:blipFill>
          <a:blip r:embed="rId3"/>
          <a:stretch>
            <a:fillRect/>
          </a:stretch>
        </p:blipFill>
        <p:spPr>
          <a:xfrm>
            <a:off x="1382150" y="292336"/>
            <a:ext cx="8828650" cy="6273328"/>
          </a:xfrm>
          <a:prstGeom prst="rect">
            <a:avLst/>
          </a:prstGeom>
        </p:spPr>
      </p:pic>
      <p:cxnSp>
        <p:nvCxnSpPr>
          <p:cNvPr id="8" name="Straight Connector 7">
            <a:extLst>
              <a:ext uri="{FF2B5EF4-FFF2-40B4-BE49-F238E27FC236}">
                <a16:creationId xmlns:a16="http://schemas.microsoft.com/office/drawing/2014/main" id="{341A635B-543B-2329-37BE-9B3D8A98DDCC}"/>
              </a:ext>
            </a:extLst>
          </p:cNvPr>
          <p:cNvCxnSpPr>
            <a:cxnSpLocks/>
          </p:cNvCxnSpPr>
          <p:nvPr/>
        </p:nvCxnSpPr>
        <p:spPr>
          <a:xfrm flipH="1">
            <a:off x="0" y="3243943"/>
            <a:ext cx="11974286"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3C58A1-C049-FC06-EAA7-8EE11803FE9C}"/>
              </a:ext>
            </a:extLst>
          </p:cNvPr>
          <p:cNvSpPr txBox="1"/>
          <p:nvPr/>
        </p:nvSpPr>
        <p:spPr>
          <a:xfrm>
            <a:off x="10210800" y="2445657"/>
            <a:ext cx="1272080" cy="584775"/>
          </a:xfrm>
          <a:prstGeom prst="rect">
            <a:avLst/>
          </a:prstGeom>
          <a:noFill/>
        </p:spPr>
        <p:txBody>
          <a:bodyPr wrap="none" rtlCol="0">
            <a:spAutoFit/>
          </a:bodyPr>
          <a:lstStyle/>
          <a:p>
            <a:r>
              <a:rPr lang="en-GB" sz="3200"/>
              <a:t>Cortex</a:t>
            </a:r>
            <a:endParaRPr lang="en-GB"/>
          </a:p>
        </p:txBody>
      </p:sp>
      <p:sp>
        <p:nvSpPr>
          <p:cNvPr id="11" name="TextBox 10">
            <a:extLst>
              <a:ext uri="{FF2B5EF4-FFF2-40B4-BE49-F238E27FC236}">
                <a16:creationId xmlns:a16="http://schemas.microsoft.com/office/drawing/2014/main" id="{C1ACD7AE-E628-0CCC-4CF0-19232D6C199E}"/>
              </a:ext>
            </a:extLst>
          </p:cNvPr>
          <p:cNvSpPr txBox="1"/>
          <p:nvPr/>
        </p:nvSpPr>
        <p:spPr>
          <a:xfrm>
            <a:off x="10210800" y="3512456"/>
            <a:ext cx="1558440" cy="584775"/>
          </a:xfrm>
          <a:prstGeom prst="rect">
            <a:avLst/>
          </a:prstGeom>
          <a:noFill/>
        </p:spPr>
        <p:txBody>
          <a:bodyPr wrap="none" rtlCol="0">
            <a:spAutoFit/>
          </a:bodyPr>
          <a:lstStyle/>
          <a:p>
            <a:r>
              <a:rPr lang="en-GB" sz="3200"/>
              <a:t>Medulla</a:t>
            </a:r>
            <a:endParaRPr lang="en-GB"/>
          </a:p>
        </p:txBody>
      </p:sp>
      <p:sp>
        <p:nvSpPr>
          <p:cNvPr id="12" name="TextBox 11">
            <a:extLst>
              <a:ext uri="{FF2B5EF4-FFF2-40B4-BE49-F238E27FC236}">
                <a16:creationId xmlns:a16="http://schemas.microsoft.com/office/drawing/2014/main" id="{56B9ADEE-AFA4-7E90-F8E2-2805450CE2BD}"/>
              </a:ext>
            </a:extLst>
          </p:cNvPr>
          <p:cNvSpPr txBox="1"/>
          <p:nvPr/>
        </p:nvSpPr>
        <p:spPr>
          <a:xfrm>
            <a:off x="79829" y="4789714"/>
            <a:ext cx="3347913" cy="1077218"/>
          </a:xfrm>
          <a:prstGeom prst="rect">
            <a:avLst/>
          </a:prstGeom>
          <a:noFill/>
        </p:spPr>
        <p:txBody>
          <a:bodyPr wrap="square" rtlCol="0">
            <a:spAutoFit/>
          </a:bodyPr>
          <a:lstStyle/>
          <a:p>
            <a:pPr algn="ctr"/>
            <a:r>
              <a:rPr lang="en-GB" sz="3200">
                <a:solidFill>
                  <a:srgbClr val="FF0000"/>
                </a:solidFill>
              </a:rPr>
              <a:t>All situated inside a nephron!</a:t>
            </a:r>
          </a:p>
        </p:txBody>
      </p:sp>
    </p:spTree>
    <p:extLst>
      <p:ext uri="{BB962C8B-B14F-4D97-AF65-F5344CB8AC3E}">
        <p14:creationId xmlns:p14="http://schemas.microsoft.com/office/powerpoint/2010/main" val="406649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C880BFB-913B-8CD7-0603-DFBDC56AFF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9943" y="974411"/>
            <a:ext cx="5768495" cy="49546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thumbs.dreamstime.com/z/nephron-illustration-part-kidney-eliminates-wastes-body-do-other-functions-detailed-medical-isolated-39697211.jpg"/>
          <p:cNvPicPr>
            <a:picLocks noChangeAspect="1" noChangeArrowheads="1"/>
          </p:cNvPicPr>
          <p:nvPr/>
        </p:nvPicPr>
        <p:blipFill rotWithShape="1">
          <a:blip r:embed="rId3">
            <a:extLst>
              <a:ext uri="{28A0092B-C50C-407E-A947-70E740481C1C}">
                <a14:useLocalDpi xmlns:a14="http://schemas.microsoft.com/office/drawing/2010/main" val="0"/>
              </a:ext>
            </a:extLst>
          </a:blip>
          <a:srcRect t="4791" r="73515" b="16103"/>
          <a:stretch/>
        </p:blipFill>
        <p:spPr bwMode="auto">
          <a:xfrm>
            <a:off x="-151137" y="193203"/>
            <a:ext cx="2282961" cy="541816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rot="20928800">
            <a:off x="1565614" y="-22982"/>
            <a:ext cx="9940786" cy="6903963"/>
            <a:chOff x="899592" y="764704"/>
            <a:chExt cx="6912768" cy="5112568"/>
          </a:xfrm>
        </p:grpSpPr>
        <p:sp>
          <p:nvSpPr>
            <p:cNvPr id="3" name="Oval 2"/>
            <p:cNvSpPr/>
            <p:nvPr/>
          </p:nvSpPr>
          <p:spPr>
            <a:xfrm>
              <a:off x="899592" y="764704"/>
              <a:ext cx="432048" cy="21602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962864" y="764704"/>
              <a:ext cx="6849496" cy="5112568"/>
              <a:chOff x="962864" y="764704"/>
              <a:chExt cx="6849496" cy="5112568"/>
            </a:xfrm>
          </p:grpSpPr>
          <p:sp>
            <p:nvSpPr>
              <p:cNvPr id="6" name="Oval 5"/>
              <p:cNvSpPr/>
              <p:nvPr/>
            </p:nvSpPr>
            <p:spPr>
              <a:xfrm>
                <a:off x="2699792" y="1052736"/>
                <a:ext cx="5112568" cy="482453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a:stCxn id="3" idx="3"/>
              </p:cNvCxnSpPr>
              <p:nvPr/>
            </p:nvCxnSpPr>
            <p:spPr>
              <a:xfrm>
                <a:off x="962864" y="949092"/>
                <a:ext cx="1880944" cy="3344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15616" y="764704"/>
                <a:ext cx="3960440" cy="28803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481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D4D2-09DB-9E5C-A395-09F61FE3EAA4}"/>
              </a:ext>
            </a:extLst>
          </p:cNvPr>
          <p:cNvSpPr>
            <a:spLocks noGrp="1"/>
          </p:cNvSpPr>
          <p:nvPr>
            <p:ph type="title"/>
          </p:nvPr>
        </p:nvSpPr>
        <p:spPr/>
        <p:txBody>
          <a:bodyPr/>
          <a:lstStyle/>
          <a:p>
            <a:r>
              <a:rPr lang="en-GB"/>
              <a:t>Kidney dissection</a:t>
            </a:r>
          </a:p>
        </p:txBody>
      </p:sp>
      <p:sp>
        <p:nvSpPr>
          <p:cNvPr id="3" name="Content Placeholder 2">
            <a:extLst>
              <a:ext uri="{FF2B5EF4-FFF2-40B4-BE49-F238E27FC236}">
                <a16:creationId xmlns:a16="http://schemas.microsoft.com/office/drawing/2014/main" id="{750EB22B-B3FE-C86C-289E-232BA2C51EBA}"/>
              </a:ext>
            </a:extLst>
          </p:cNvPr>
          <p:cNvSpPr>
            <a:spLocks noGrp="1"/>
          </p:cNvSpPr>
          <p:nvPr>
            <p:ph idx="1"/>
          </p:nvPr>
        </p:nvSpPr>
        <p:spPr/>
        <p:txBody>
          <a:bodyPr/>
          <a:lstStyle/>
          <a:p>
            <a:pPr marL="0" indent="0">
              <a:buNone/>
            </a:pPr>
            <a:r>
              <a:rPr lang="en-GB" dirty="0">
                <a:hlinkClick r:id="rId2"/>
              </a:rPr>
              <a:t>Kidney Dissection - GCSE, A Level, IB - YouTube</a:t>
            </a:r>
            <a:endParaRPr lang="en-GB" dirty="0"/>
          </a:p>
        </p:txBody>
      </p:sp>
    </p:spTree>
    <p:extLst>
      <p:ext uri="{BB962C8B-B14F-4D97-AF65-F5344CB8AC3E}">
        <p14:creationId xmlns:p14="http://schemas.microsoft.com/office/powerpoint/2010/main" val="272913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C72F2-A167-A04A-5564-818AC15E64D3}"/>
              </a:ext>
            </a:extLst>
          </p:cNvPr>
          <p:cNvPicPr>
            <a:picLocks noChangeAspect="1"/>
          </p:cNvPicPr>
          <p:nvPr/>
        </p:nvPicPr>
        <p:blipFill rotWithShape="1">
          <a:blip r:embed="rId2"/>
          <a:srcRect l="5893" t="14330" r="79948" b="30195"/>
          <a:stretch/>
        </p:blipFill>
        <p:spPr>
          <a:xfrm>
            <a:off x="1112776" y="136477"/>
            <a:ext cx="6250674" cy="6551247"/>
          </a:xfrm>
          <a:prstGeom prst="rect">
            <a:avLst/>
          </a:prstGeom>
        </p:spPr>
      </p:pic>
      <p:sp>
        <p:nvSpPr>
          <p:cNvPr id="2" name="TextBox 1">
            <a:extLst>
              <a:ext uri="{FF2B5EF4-FFF2-40B4-BE49-F238E27FC236}">
                <a16:creationId xmlns:a16="http://schemas.microsoft.com/office/drawing/2014/main" id="{DD9AF127-FF71-AFA0-9FE6-EEFA7E899D2E}"/>
              </a:ext>
            </a:extLst>
          </p:cNvPr>
          <p:cNvSpPr txBox="1"/>
          <p:nvPr/>
        </p:nvSpPr>
        <p:spPr>
          <a:xfrm>
            <a:off x="147851" y="136477"/>
            <a:ext cx="11221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Kidney </a:t>
            </a:r>
          </a:p>
          <a:p>
            <a:r>
              <a:rPr lang="en-GB">
                <a:cs typeface="Calibri"/>
              </a:rPr>
              <a:t>dissection</a:t>
            </a:r>
            <a:endParaRPr lang="en-GB"/>
          </a:p>
        </p:txBody>
      </p:sp>
      <p:pic>
        <p:nvPicPr>
          <p:cNvPr id="3" name="Picture 2">
            <a:extLst>
              <a:ext uri="{FF2B5EF4-FFF2-40B4-BE49-F238E27FC236}">
                <a16:creationId xmlns:a16="http://schemas.microsoft.com/office/drawing/2014/main" id="{84A46867-D46C-C0DD-2A5B-C75466F8661C}"/>
              </a:ext>
            </a:extLst>
          </p:cNvPr>
          <p:cNvPicPr>
            <a:picLocks noChangeAspect="1"/>
          </p:cNvPicPr>
          <p:nvPr/>
        </p:nvPicPr>
        <p:blipFill rotWithShape="1">
          <a:blip r:embed="rId2"/>
          <a:srcRect l="13348" t="42754" r="80689" b="48704"/>
          <a:stretch/>
        </p:blipFill>
        <p:spPr>
          <a:xfrm>
            <a:off x="7286665" y="2420257"/>
            <a:ext cx="4905335" cy="1879894"/>
          </a:xfrm>
          <a:prstGeom prst="rect">
            <a:avLst/>
          </a:prstGeom>
        </p:spPr>
      </p:pic>
    </p:spTree>
    <p:extLst>
      <p:ext uri="{BB962C8B-B14F-4D97-AF65-F5344CB8AC3E}">
        <p14:creationId xmlns:p14="http://schemas.microsoft.com/office/powerpoint/2010/main" val="342493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4516FD-18B5-107B-618B-96213024C21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26" name="Picture 2" descr="See the source image">
            <a:extLst>
              <a:ext uri="{FF2B5EF4-FFF2-40B4-BE49-F238E27FC236}">
                <a16:creationId xmlns:a16="http://schemas.microsoft.com/office/drawing/2014/main" id="{497E7460-14B7-1565-EDAA-53866F07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63" t="6906" r="4693" b="5492"/>
          <a:stretch/>
        </p:blipFill>
        <p:spPr bwMode="auto">
          <a:xfrm>
            <a:off x="2031318" y="1580441"/>
            <a:ext cx="2811248" cy="35137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178812-F459-34CA-4911-33F45854DCAF}"/>
              </a:ext>
            </a:extLst>
          </p:cNvPr>
          <p:cNvSpPr txBox="1"/>
          <p:nvPr/>
        </p:nvSpPr>
        <p:spPr>
          <a:xfrm>
            <a:off x="1366984" y="91168"/>
            <a:ext cx="9250417" cy="523220"/>
          </a:xfrm>
          <a:prstGeom prst="rect">
            <a:avLst/>
          </a:prstGeom>
          <a:noFill/>
        </p:spPr>
        <p:txBody>
          <a:bodyPr wrap="none" rtlCol="0">
            <a:spAutoFit/>
          </a:bodyPr>
          <a:lstStyle/>
          <a:p>
            <a:pPr algn="ctr"/>
            <a:r>
              <a:rPr lang="en-GB" sz="2800" b="1">
                <a:solidFill>
                  <a:schemeClr val="bg1"/>
                </a:solidFill>
              </a:rPr>
              <a:t>Work down the list – no words – no numbers – pictures only!</a:t>
            </a:r>
          </a:p>
        </p:txBody>
      </p:sp>
      <p:pic>
        <p:nvPicPr>
          <p:cNvPr id="3" name="Picture 2" descr="See the source image">
            <a:extLst>
              <a:ext uri="{FF2B5EF4-FFF2-40B4-BE49-F238E27FC236}">
                <a16:creationId xmlns:a16="http://schemas.microsoft.com/office/drawing/2014/main" id="{E1AEC77A-A2E8-E51C-6F1B-7EA3973C18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63" t="6906" r="4693" b="5492"/>
          <a:stretch/>
        </p:blipFill>
        <p:spPr bwMode="auto">
          <a:xfrm>
            <a:off x="7044152" y="1580440"/>
            <a:ext cx="2811248" cy="351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6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D1940A-090E-D55D-EA01-415060856538}"/>
              </a:ext>
            </a:extLst>
          </p:cNvPr>
          <p:cNvSpPr>
            <a:spLocks noGrp="1"/>
          </p:cNvSpPr>
          <p:nvPr>
            <p:ph idx="1"/>
          </p:nvPr>
        </p:nvSpPr>
        <p:spPr>
          <a:xfrm>
            <a:off x="463848" y="1334672"/>
            <a:ext cx="3390133" cy="4351338"/>
          </a:xfrm>
        </p:spPr>
        <p:txBody>
          <a:bodyPr/>
          <a:lstStyle/>
          <a:p>
            <a:r>
              <a:rPr lang="en-GB"/>
              <a:t>Hepatocyte</a:t>
            </a:r>
          </a:p>
          <a:p>
            <a:r>
              <a:rPr lang="en-GB"/>
              <a:t>Proximal convoluted tubule</a:t>
            </a:r>
          </a:p>
          <a:p>
            <a:r>
              <a:rPr lang="en-GB"/>
              <a:t>Sinusoid</a:t>
            </a:r>
          </a:p>
          <a:p>
            <a:r>
              <a:rPr lang="en-GB"/>
              <a:t>Citrulline </a:t>
            </a:r>
          </a:p>
          <a:p>
            <a:r>
              <a:rPr lang="en-GB"/>
              <a:t>Collecting duct</a:t>
            </a:r>
          </a:p>
        </p:txBody>
      </p:sp>
      <p:sp>
        <p:nvSpPr>
          <p:cNvPr id="4" name="Content Placeholder 2">
            <a:extLst>
              <a:ext uri="{FF2B5EF4-FFF2-40B4-BE49-F238E27FC236}">
                <a16:creationId xmlns:a16="http://schemas.microsoft.com/office/drawing/2014/main" id="{09F561C1-923C-7B27-B5B8-21B9E82BB265}"/>
              </a:ext>
            </a:extLst>
          </p:cNvPr>
          <p:cNvSpPr txBox="1">
            <a:spLocks/>
          </p:cNvSpPr>
          <p:nvPr/>
        </p:nvSpPr>
        <p:spPr>
          <a:xfrm>
            <a:off x="4267712" y="1334672"/>
            <a:ext cx="33901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Kupffer cells</a:t>
            </a:r>
          </a:p>
          <a:p>
            <a:r>
              <a:rPr lang="en-GB"/>
              <a:t>Distal convoluted tubule</a:t>
            </a:r>
          </a:p>
          <a:p>
            <a:r>
              <a:rPr lang="en-GB"/>
              <a:t>Canaliculus</a:t>
            </a:r>
          </a:p>
          <a:p>
            <a:r>
              <a:rPr lang="en-GB"/>
              <a:t>Arginine </a:t>
            </a:r>
          </a:p>
          <a:p>
            <a:r>
              <a:rPr lang="en-GB"/>
              <a:t>Hepatic artery</a:t>
            </a:r>
          </a:p>
        </p:txBody>
      </p:sp>
      <p:sp>
        <p:nvSpPr>
          <p:cNvPr id="5" name="Content Placeholder 2">
            <a:extLst>
              <a:ext uri="{FF2B5EF4-FFF2-40B4-BE49-F238E27FC236}">
                <a16:creationId xmlns:a16="http://schemas.microsoft.com/office/drawing/2014/main" id="{330DFDBB-1823-CF54-396E-5BF9B0EBBE81}"/>
              </a:ext>
            </a:extLst>
          </p:cNvPr>
          <p:cNvSpPr txBox="1">
            <a:spLocks/>
          </p:cNvSpPr>
          <p:nvPr/>
        </p:nvSpPr>
        <p:spPr>
          <a:xfrm>
            <a:off x="8071576" y="1469684"/>
            <a:ext cx="3390133" cy="2832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Central vein</a:t>
            </a:r>
          </a:p>
          <a:p>
            <a:r>
              <a:rPr lang="en-GB"/>
              <a:t>Loop of Henle</a:t>
            </a:r>
          </a:p>
          <a:p>
            <a:r>
              <a:rPr lang="en-GB"/>
              <a:t>Hepatic portal vein</a:t>
            </a:r>
          </a:p>
          <a:p>
            <a:r>
              <a:rPr lang="en-GB"/>
              <a:t>Urea</a:t>
            </a:r>
          </a:p>
          <a:p>
            <a:r>
              <a:rPr lang="en-GB"/>
              <a:t>Lobule</a:t>
            </a:r>
          </a:p>
        </p:txBody>
      </p:sp>
    </p:spTree>
    <p:extLst>
      <p:ext uri="{BB962C8B-B14F-4D97-AF65-F5344CB8AC3E}">
        <p14:creationId xmlns:p14="http://schemas.microsoft.com/office/powerpoint/2010/main" val="382969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8E7F-04CF-18E8-F615-CB0624A91253}"/>
              </a:ext>
            </a:extLst>
          </p:cNvPr>
          <p:cNvSpPr>
            <a:spLocks noGrp="1"/>
          </p:cNvSpPr>
          <p:nvPr>
            <p:ph type="title"/>
          </p:nvPr>
        </p:nvSpPr>
        <p:spPr>
          <a:xfrm>
            <a:off x="286407" y="144518"/>
            <a:ext cx="10515600" cy="1325563"/>
          </a:xfrm>
        </p:spPr>
        <p:txBody>
          <a:bodyPr>
            <a:normAutofit/>
          </a:bodyPr>
          <a:lstStyle/>
          <a:p>
            <a:r>
              <a:rPr lang="en-GB" sz="6600" dirty="0"/>
              <a:t>Ornithine cycle</a:t>
            </a:r>
          </a:p>
        </p:txBody>
      </p:sp>
      <p:pic>
        <p:nvPicPr>
          <p:cNvPr id="9" name="Picture 8">
            <a:extLst>
              <a:ext uri="{FF2B5EF4-FFF2-40B4-BE49-F238E27FC236}">
                <a16:creationId xmlns:a16="http://schemas.microsoft.com/office/drawing/2014/main" id="{9C548284-26D8-F543-BE5B-5CBD28B8E701}"/>
              </a:ext>
            </a:extLst>
          </p:cNvPr>
          <p:cNvPicPr>
            <a:picLocks noChangeAspect="1"/>
          </p:cNvPicPr>
          <p:nvPr/>
        </p:nvPicPr>
        <p:blipFill>
          <a:blip r:embed="rId2"/>
          <a:stretch>
            <a:fillRect/>
          </a:stretch>
        </p:blipFill>
        <p:spPr>
          <a:xfrm>
            <a:off x="5186854" y="496569"/>
            <a:ext cx="6216913" cy="6216913"/>
          </a:xfrm>
          <a:prstGeom prst="rect">
            <a:avLst/>
          </a:prstGeom>
        </p:spPr>
      </p:pic>
      <p:sp>
        <p:nvSpPr>
          <p:cNvPr id="10" name="TextBox 9">
            <a:extLst>
              <a:ext uri="{FF2B5EF4-FFF2-40B4-BE49-F238E27FC236}">
                <a16:creationId xmlns:a16="http://schemas.microsoft.com/office/drawing/2014/main" id="{73B9ED16-4CB4-D141-B35E-5C8A976492D8}"/>
              </a:ext>
            </a:extLst>
          </p:cNvPr>
          <p:cNvSpPr txBox="1"/>
          <p:nvPr/>
        </p:nvSpPr>
        <p:spPr>
          <a:xfrm>
            <a:off x="118241" y="2012732"/>
            <a:ext cx="4564117" cy="3539430"/>
          </a:xfrm>
          <a:prstGeom prst="rect">
            <a:avLst/>
          </a:prstGeom>
          <a:noFill/>
        </p:spPr>
        <p:txBody>
          <a:bodyPr wrap="square" rtlCol="0">
            <a:spAutoFit/>
          </a:bodyPr>
          <a:lstStyle/>
          <a:p>
            <a:pPr marL="285750" indent="-285750">
              <a:buFont typeface="Arial" panose="020B0604020202020204" pitchFamily="34" charset="0"/>
              <a:buChar char="•"/>
            </a:pPr>
            <a:r>
              <a:rPr lang="en-GB" sz="2800" dirty="0"/>
              <a:t>One by one write the correct process / compound that comes next in the cycle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Remember to rub out your answer ready for the next time it comes around to you!</a:t>
            </a:r>
          </a:p>
        </p:txBody>
      </p:sp>
    </p:spTree>
    <p:extLst>
      <p:ext uri="{BB962C8B-B14F-4D97-AF65-F5344CB8AC3E}">
        <p14:creationId xmlns:p14="http://schemas.microsoft.com/office/powerpoint/2010/main" val="3552204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A43A-8EB1-FE3C-4908-BEBA3A27AF34}"/>
              </a:ext>
            </a:extLst>
          </p:cNvPr>
          <p:cNvSpPr>
            <a:spLocks noGrp="1"/>
          </p:cNvSpPr>
          <p:nvPr>
            <p:ph type="title"/>
          </p:nvPr>
        </p:nvSpPr>
        <p:spPr>
          <a:xfrm>
            <a:off x="0" y="-395852"/>
            <a:ext cx="10515600" cy="1325563"/>
          </a:xfrm>
        </p:spPr>
        <p:txBody>
          <a:bodyPr/>
          <a:lstStyle/>
          <a:p>
            <a:r>
              <a:rPr lang="en-GB"/>
              <a:t>Complete the diagram</a:t>
            </a:r>
          </a:p>
        </p:txBody>
      </p:sp>
      <p:pic>
        <p:nvPicPr>
          <p:cNvPr id="4" name="Picture 3">
            <a:extLst>
              <a:ext uri="{FF2B5EF4-FFF2-40B4-BE49-F238E27FC236}">
                <a16:creationId xmlns:a16="http://schemas.microsoft.com/office/drawing/2014/main" id="{9C73D6F1-0C37-2AD4-5F61-29678AD62AB4}"/>
              </a:ext>
            </a:extLst>
          </p:cNvPr>
          <p:cNvPicPr/>
          <p:nvPr/>
        </p:nvPicPr>
        <p:blipFill rotWithShape="1">
          <a:blip r:embed="rId2"/>
          <a:srcRect l="31803" t="10294" r="18934" b="28363"/>
          <a:stretch/>
        </p:blipFill>
        <p:spPr bwMode="auto">
          <a:xfrm>
            <a:off x="1596718" y="540048"/>
            <a:ext cx="8913440" cy="6230866"/>
          </a:xfrm>
          <a:prstGeom prst="rect">
            <a:avLst/>
          </a:prstGeom>
          <a:ln>
            <a:solidFill>
              <a:schemeClr val="tx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FD3CC241-BD58-BF2A-0AE5-5A1C07D4BEE5}"/>
              </a:ext>
            </a:extLst>
          </p:cNvPr>
          <p:cNvSpPr/>
          <p:nvPr/>
        </p:nvSpPr>
        <p:spPr>
          <a:xfrm>
            <a:off x="1676400" y="1632419"/>
            <a:ext cx="2441468" cy="583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gets filtered here?</a:t>
            </a:r>
          </a:p>
        </p:txBody>
      </p:sp>
      <p:sp>
        <p:nvSpPr>
          <p:cNvPr id="6" name="Rectangle 5">
            <a:extLst>
              <a:ext uri="{FF2B5EF4-FFF2-40B4-BE49-F238E27FC236}">
                <a16:creationId xmlns:a16="http://schemas.microsoft.com/office/drawing/2014/main" id="{321D7BAB-702C-633C-BF71-F33E6C21ABCC}"/>
              </a:ext>
            </a:extLst>
          </p:cNvPr>
          <p:cNvSpPr/>
          <p:nvPr/>
        </p:nvSpPr>
        <p:spPr>
          <a:xfrm>
            <a:off x="1676400" y="6026448"/>
            <a:ext cx="3055160" cy="583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gets absorbed here ?</a:t>
            </a:r>
          </a:p>
        </p:txBody>
      </p:sp>
      <p:sp>
        <p:nvSpPr>
          <p:cNvPr id="8" name="Rectangle 7">
            <a:extLst>
              <a:ext uri="{FF2B5EF4-FFF2-40B4-BE49-F238E27FC236}">
                <a16:creationId xmlns:a16="http://schemas.microsoft.com/office/drawing/2014/main" id="{83FDD5DC-956F-1229-4412-3B482355518F}"/>
              </a:ext>
            </a:extLst>
          </p:cNvPr>
          <p:cNvSpPr/>
          <p:nvPr/>
        </p:nvSpPr>
        <p:spPr>
          <a:xfrm>
            <a:off x="8125272" y="2154056"/>
            <a:ext cx="2049729" cy="398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Some ions reabsorbed</a:t>
            </a:r>
          </a:p>
        </p:txBody>
      </p:sp>
      <p:sp>
        <p:nvSpPr>
          <p:cNvPr id="7" name="Rectangle 6">
            <a:extLst>
              <a:ext uri="{FF2B5EF4-FFF2-40B4-BE49-F238E27FC236}">
                <a16:creationId xmlns:a16="http://schemas.microsoft.com/office/drawing/2014/main" id="{62AEDD79-BD55-9F8D-AF05-57B23E710618}"/>
              </a:ext>
            </a:extLst>
          </p:cNvPr>
          <p:cNvSpPr/>
          <p:nvPr/>
        </p:nvSpPr>
        <p:spPr>
          <a:xfrm>
            <a:off x="8125272" y="2039190"/>
            <a:ext cx="2213610" cy="844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gets absorbed here ?</a:t>
            </a:r>
          </a:p>
        </p:txBody>
      </p:sp>
      <p:sp>
        <p:nvSpPr>
          <p:cNvPr id="9" name="Rectangle 8">
            <a:extLst>
              <a:ext uri="{FF2B5EF4-FFF2-40B4-BE49-F238E27FC236}">
                <a16:creationId xmlns:a16="http://schemas.microsoft.com/office/drawing/2014/main" id="{D1C65EE5-D286-99E5-E45E-7884ADE3E2D6}"/>
              </a:ext>
            </a:extLst>
          </p:cNvPr>
          <p:cNvSpPr/>
          <p:nvPr/>
        </p:nvSpPr>
        <p:spPr>
          <a:xfrm>
            <a:off x="8043331" y="5137471"/>
            <a:ext cx="2213610" cy="1066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gets transported to the pelvis before the ureter? </a:t>
            </a:r>
          </a:p>
        </p:txBody>
      </p:sp>
      <p:sp>
        <p:nvSpPr>
          <p:cNvPr id="3" name="Rectangle 2">
            <a:extLst>
              <a:ext uri="{FF2B5EF4-FFF2-40B4-BE49-F238E27FC236}">
                <a16:creationId xmlns:a16="http://schemas.microsoft.com/office/drawing/2014/main" id="{0C0738B3-A654-5ED0-573C-4BB46976879E}"/>
              </a:ext>
            </a:extLst>
          </p:cNvPr>
          <p:cNvSpPr/>
          <p:nvPr/>
        </p:nvSpPr>
        <p:spPr>
          <a:xfrm>
            <a:off x="1681744" y="3022450"/>
            <a:ext cx="2213610" cy="145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gets selectively reabsorbed here?</a:t>
            </a:r>
          </a:p>
        </p:txBody>
      </p:sp>
      <p:sp>
        <p:nvSpPr>
          <p:cNvPr id="10" name="TextBox 9">
            <a:extLst>
              <a:ext uri="{FF2B5EF4-FFF2-40B4-BE49-F238E27FC236}">
                <a16:creationId xmlns:a16="http://schemas.microsoft.com/office/drawing/2014/main" id="{BF3449FC-C0E1-750C-E07E-EC5F44E16947}"/>
              </a:ext>
            </a:extLst>
          </p:cNvPr>
          <p:cNvSpPr txBox="1"/>
          <p:nvPr/>
        </p:nvSpPr>
        <p:spPr>
          <a:xfrm>
            <a:off x="8425981" y="0"/>
            <a:ext cx="184731" cy="523220"/>
          </a:xfrm>
          <a:prstGeom prst="rect">
            <a:avLst/>
          </a:prstGeom>
          <a:noFill/>
        </p:spPr>
        <p:txBody>
          <a:bodyPr wrap="none" rtlCol="0">
            <a:spAutoFit/>
          </a:bodyPr>
          <a:lstStyle/>
          <a:p>
            <a:endParaRPr lang="en-GB" sz="2800" dirty="0">
              <a:highlight>
                <a:srgbClr val="FFFF00"/>
              </a:highlight>
            </a:endParaRPr>
          </a:p>
        </p:txBody>
      </p:sp>
    </p:spTree>
    <p:extLst>
      <p:ext uri="{BB962C8B-B14F-4D97-AF65-F5344CB8AC3E}">
        <p14:creationId xmlns:p14="http://schemas.microsoft.com/office/powerpoint/2010/main" val="34679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A43A-8EB1-FE3C-4908-BEBA3A27AF34}"/>
              </a:ext>
            </a:extLst>
          </p:cNvPr>
          <p:cNvSpPr>
            <a:spLocks noGrp="1"/>
          </p:cNvSpPr>
          <p:nvPr>
            <p:ph type="title"/>
          </p:nvPr>
        </p:nvSpPr>
        <p:spPr>
          <a:xfrm>
            <a:off x="0" y="-395852"/>
            <a:ext cx="10515600" cy="1325563"/>
          </a:xfrm>
        </p:spPr>
        <p:txBody>
          <a:bodyPr/>
          <a:lstStyle/>
          <a:p>
            <a:r>
              <a:rPr lang="en-GB"/>
              <a:t>Complete the diagram</a:t>
            </a:r>
          </a:p>
        </p:txBody>
      </p:sp>
      <p:pic>
        <p:nvPicPr>
          <p:cNvPr id="4" name="Picture 3">
            <a:extLst>
              <a:ext uri="{FF2B5EF4-FFF2-40B4-BE49-F238E27FC236}">
                <a16:creationId xmlns:a16="http://schemas.microsoft.com/office/drawing/2014/main" id="{9C73D6F1-0C37-2AD4-5F61-29678AD62AB4}"/>
              </a:ext>
            </a:extLst>
          </p:cNvPr>
          <p:cNvPicPr/>
          <p:nvPr/>
        </p:nvPicPr>
        <p:blipFill rotWithShape="1">
          <a:blip r:embed="rId2"/>
          <a:srcRect l="31803" t="10294" r="18934" b="28363"/>
          <a:stretch/>
        </p:blipFill>
        <p:spPr bwMode="auto">
          <a:xfrm>
            <a:off x="1596718" y="540048"/>
            <a:ext cx="8913440" cy="6230866"/>
          </a:xfrm>
          <a:prstGeom prst="rect">
            <a:avLst/>
          </a:prstGeom>
          <a:ln>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BF3449FC-C0E1-750C-E07E-EC5F44E16947}"/>
              </a:ext>
            </a:extLst>
          </p:cNvPr>
          <p:cNvSpPr txBox="1"/>
          <p:nvPr/>
        </p:nvSpPr>
        <p:spPr>
          <a:xfrm>
            <a:off x="8425981" y="0"/>
            <a:ext cx="3862468" cy="523220"/>
          </a:xfrm>
          <a:prstGeom prst="rect">
            <a:avLst/>
          </a:prstGeom>
          <a:noFill/>
        </p:spPr>
        <p:txBody>
          <a:bodyPr wrap="none" rtlCol="0">
            <a:spAutoFit/>
          </a:bodyPr>
          <a:lstStyle/>
          <a:p>
            <a:r>
              <a:rPr lang="en-GB" sz="2800">
                <a:highlight>
                  <a:srgbClr val="FFFF00"/>
                </a:highlight>
              </a:rPr>
              <a:t>Scroll down and move up</a:t>
            </a:r>
          </a:p>
        </p:txBody>
      </p:sp>
      <p:sp>
        <p:nvSpPr>
          <p:cNvPr id="5" name="TextBox 4">
            <a:extLst>
              <a:ext uri="{FF2B5EF4-FFF2-40B4-BE49-F238E27FC236}">
                <a16:creationId xmlns:a16="http://schemas.microsoft.com/office/drawing/2014/main" id="{85DC12E4-1C69-8AAE-F050-2AAB5ACD623B}"/>
              </a:ext>
            </a:extLst>
          </p:cNvPr>
          <p:cNvSpPr txBox="1"/>
          <p:nvPr/>
        </p:nvSpPr>
        <p:spPr>
          <a:xfrm>
            <a:off x="1" y="3181004"/>
            <a:ext cx="1681842" cy="1077218"/>
          </a:xfrm>
          <a:prstGeom prst="rect">
            <a:avLst/>
          </a:prstGeom>
          <a:noFill/>
        </p:spPr>
        <p:txBody>
          <a:bodyPr wrap="square" rtlCol="0">
            <a:spAutoFit/>
          </a:bodyPr>
          <a:lstStyle/>
          <a:p>
            <a:pPr algn="ctr"/>
            <a:r>
              <a:rPr lang="en-GB" sz="1600" dirty="0">
                <a:highlight>
                  <a:srgbClr val="FFFF00"/>
                </a:highlight>
              </a:rPr>
              <a:t>Glucose and amino acid are actively reabsorbed here </a:t>
            </a:r>
          </a:p>
        </p:txBody>
      </p:sp>
    </p:spTree>
    <p:extLst>
      <p:ext uri="{BB962C8B-B14F-4D97-AF65-F5344CB8AC3E}">
        <p14:creationId xmlns:p14="http://schemas.microsoft.com/office/powerpoint/2010/main" val="178891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2246769"/>
          </a:xfrm>
          <a:prstGeom prst="rect">
            <a:avLst/>
          </a:prstGeom>
          <a:noFill/>
        </p:spPr>
        <p:txBody>
          <a:bodyPr wrap="square" rtlCol="0">
            <a:spAutoFit/>
          </a:bodyPr>
          <a:lstStyle/>
          <a:p>
            <a:pPr algn="just"/>
            <a:r>
              <a:rPr lang="en-GB" sz="2000" b="1"/>
              <a:t>The mammalian kidney</a:t>
            </a:r>
          </a:p>
          <a:p>
            <a:pPr algn="just"/>
            <a:endParaRPr lang="en-GB" sz="2000"/>
          </a:p>
          <a:p>
            <a:pPr algn="just"/>
            <a:r>
              <a:rPr lang="en-GB" sz="2000">
                <a:solidFill>
                  <a:srgbClr val="00B050"/>
                </a:solidFill>
              </a:rPr>
              <a:t>Describe the structure, mechanisms of action and functions of the mammalian kidney, including the gross structure and histology of the kidney including the detailed structure of a nephron and its associated blood vessels </a:t>
            </a:r>
            <a:r>
              <a:rPr lang="en-GB" sz="2000" b="1">
                <a:solidFill>
                  <a:srgbClr val="00B050"/>
                </a:solidFill>
              </a:rPr>
              <a:t>AND </a:t>
            </a:r>
            <a:r>
              <a:rPr lang="en-GB" sz="2000">
                <a:solidFill>
                  <a:srgbClr val="00B050"/>
                </a:solidFill>
              </a:rPr>
              <a:t>the processes of ultrafiltration, selective reabsorption and the production of urine. </a:t>
            </a:r>
          </a:p>
          <a:p>
            <a:pPr algn="just"/>
            <a:r>
              <a:rPr lang="en-GB" sz="2000">
                <a:solidFill>
                  <a:srgbClr val="0070C0"/>
                </a:solidFill>
              </a:rPr>
              <a:t>Describe the control of the water potential of the blood, including the role of </a:t>
            </a:r>
            <a:r>
              <a:rPr lang="en-GB" sz="2000" err="1">
                <a:solidFill>
                  <a:srgbClr val="0070C0"/>
                </a:solidFill>
              </a:rPr>
              <a:t>osmoreceptors</a:t>
            </a:r>
            <a:r>
              <a:rPr lang="en-GB" sz="2000">
                <a:solidFill>
                  <a:srgbClr val="0070C0"/>
                </a:solidFill>
              </a:rPr>
              <a:t> in the hypothalamus, the posterior pituitary gland, ADH and its effect on the walls of the collecting ducts. </a:t>
            </a:r>
          </a:p>
        </p:txBody>
      </p:sp>
      <p:sp>
        <p:nvSpPr>
          <p:cNvPr id="2" name="Rectangle 1"/>
          <p:cNvSpPr/>
          <p:nvPr/>
        </p:nvSpPr>
        <p:spPr>
          <a:xfrm>
            <a:off x="1826575" y="6407472"/>
            <a:ext cx="7784841" cy="646331"/>
          </a:xfrm>
          <a:prstGeom prst="rect">
            <a:avLst/>
          </a:prstGeom>
        </p:spPr>
        <p:txBody>
          <a:bodyPr wrap="square">
            <a:spAutoFit/>
          </a:bodyPr>
          <a:lstStyle/>
          <a:p>
            <a:r>
              <a:rPr lang="en-GB">
                <a:hlinkClick r:id="rId2"/>
              </a:rPr>
              <a:t>http://classes.midlandstech.edu/carterp/Courses/bio211/chap25/chap25.htm</a:t>
            </a:r>
            <a:endParaRPr lang="en-GB"/>
          </a:p>
          <a:p>
            <a:endParaRPr lang="en-GB"/>
          </a:p>
        </p:txBody>
      </p:sp>
      <p:pic>
        <p:nvPicPr>
          <p:cNvPr id="4098" name="Picture 2" descr="See the source image">
            <a:extLst>
              <a:ext uri="{FF2B5EF4-FFF2-40B4-BE49-F238E27FC236}">
                <a16:creationId xmlns:a16="http://schemas.microsoft.com/office/drawing/2014/main" id="{210533BD-9215-F373-6DCA-9AB134452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914" y="2481992"/>
            <a:ext cx="5535386" cy="369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632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1D2AB9-6988-95D7-5B65-409D3DE942F7}"/>
              </a:ext>
            </a:extLst>
          </p:cNvPr>
          <p:cNvSpPr>
            <a:spLocks noGrp="1"/>
          </p:cNvSpPr>
          <p:nvPr>
            <p:ph idx="1"/>
          </p:nvPr>
        </p:nvSpPr>
        <p:spPr>
          <a:xfrm>
            <a:off x="292015" y="272987"/>
            <a:ext cx="11576774" cy="4351338"/>
          </a:xfrm>
        </p:spPr>
        <p:txBody>
          <a:bodyPr>
            <a:normAutofit fontScale="85000" lnSpcReduction="10000"/>
          </a:bodyPr>
          <a:lstStyle/>
          <a:p>
            <a:pPr marL="0" indent="0" algn="just">
              <a:buNone/>
            </a:pPr>
            <a:r>
              <a:rPr lang="en-GB" sz="4400" dirty="0">
                <a:solidFill>
                  <a:srgbClr val="C00000"/>
                </a:solidFill>
              </a:rPr>
              <a:t>What is filtered and what stays in the blood?</a:t>
            </a:r>
          </a:p>
          <a:p>
            <a:pPr marL="0" indent="0" algn="just">
              <a:buNone/>
            </a:pPr>
            <a:endParaRPr lang="en-GB" sz="4400" dirty="0">
              <a:solidFill>
                <a:srgbClr val="C00000"/>
              </a:solidFill>
            </a:endParaRPr>
          </a:p>
          <a:p>
            <a:pPr algn="just"/>
            <a:r>
              <a:rPr lang="en-GB" sz="4400" dirty="0">
                <a:solidFill>
                  <a:srgbClr val="7030A0"/>
                </a:solidFill>
              </a:rPr>
              <a:t>Filtered: </a:t>
            </a:r>
          </a:p>
          <a:p>
            <a:pPr marL="0" indent="0" algn="just">
              <a:buNone/>
            </a:pPr>
            <a:r>
              <a:rPr lang="en-GB" sz="4400" dirty="0">
                <a:solidFill>
                  <a:srgbClr val="7030A0"/>
                </a:solidFill>
              </a:rPr>
              <a:t>water, amino acids, glucose, urea, inorganic mineral ions</a:t>
            </a:r>
          </a:p>
          <a:p>
            <a:pPr algn="just"/>
            <a:endParaRPr lang="en-GB" sz="4400" dirty="0">
              <a:solidFill>
                <a:srgbClr val="7030A0"/>
              </a:solidFill>
            </a:endParaRPr>
          </a:p>
          <a:p>
            <a:pPr algn="just"/>
            <a:r>
              <a:rPr lang="en-GB" sz="4400" dirty="0">
                <a:solidFill>
                  <a:srgbClr val="7030A0"/>
                </a:solidFill>
              </a:rPr>
              <a:t>Not filtered: </a:t>
            </a:r>
          </a:p>
          <a:p>
            <a:pPr marL="0" indent="0" algn="just">
              <a:buNone/>
            </a:pPr>
            <a:r>
              <a:rPr lang="en-GB" sz="4400" dirty="0">
                <a:solidFill>
                  <a:srgbClr val="7030A0"/>
                </a:solidFill>
              </a:rPr>
              <a:t>Large proteins and blood cells (too big)</a:t>
            </a:r>
          </a:p>
          <a:p>
            <a:pPr marL="0" indent="0">
              <a:buNone/>
            </a:pPr>
            <a:endParaRPr lang="en-GB" dirty="0"/>
          </a:p>
        </p:txBody>
      </p:sp>
    </p:spTree>
    <p:extLst>
      <p:ext uri="{BB962C8B-B14F-4D97-AF65-F5344CB8AC3E}">
        <p14:creationId xmlns:p14="http://schemas.microsoft.com/office/powerpoint/2010/main" val="6934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ee the source image">
            <a:extLst>
              <a:ext uri="{FF2B5EF4-FFF2-40B4-BE49-F238E27FC236}">
                <a16:creationId xmlns:a16="http://schemas.microsoft.com/office/drawing/2014/main" id="{F0F2039E-F408-356C-62FF-A685E2AF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1217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64FBEC-3219-9CCE-6AA6-3BA2DBE95785}"/>
              </a:ext>
            </a:extLst>
          </p:cNvPr>
          <p:cNvSpPr txBox="1"/>
          <p:nvPr/>
        </p:nvSpPr>
        <p:spPr>
          <a:xfrm>
            <a:off x="3098800" y="3193534"/>
            <a:ext cx="9434285" cy="769441"/>
          </a:xfrm>
          <a:prstGeom prst="rect">
            <a:avLst/>
          </a:prstGeom>
          <a:noFill/>
        </p:spPr>
        <p:txBody>
          <a:bodyPr wrap="square">
            <a:spAutoFit/>
          </a:bodyPr>
          <a:lstStyle/>
          <a:p>
            <a:r>
              <a:rPr lang="en-GB" sz="4400" b="1" i="0" u="sng">
                <a:solidFill>
                  <a:srgbClr val="92D050"/>
                </a:solidFill>
                <a:effectLst/>
                <a:latin typeface="Roboto" panose="02000000000000000000" pitchFamily="2" charset="0"/>
              </a:rPr>
              <a:t>Xerophytic environment</a:t>
            </a:r>
            <a:endParaRPr lang="en-GB" sz="4400" b="1" u="sng">
              <a:solidFill>
                <a:srgbClr val="92D050"/>
              </a:solidFill>
            </a:endParaRPr>
          </a:p>
        </p:txBody>
      </p:sp>
      <p:pic>
        <p:nvPicPr>
          <p:cNvPr id="3" name="Picture 2">
            <a:extLst>
              <a:ext uri="{FF2B5EF4-FFF2-40B4-BE49-F238E27FC236}">
                <a16:creationId xmlns:a16="http://schemas.microsoft.com/office/drawing/2014/main" id="{DCFD5FAE-F264-7607-CA2B-9E49F61A0AA4}"/>
              </a:ext>
            </a:extLst>
          </p:cNvPr>
          <p:cNvPicPr>
            <a:picLocks noChangeAspect="1"/>
          </p:cNvPicPr>
          <p:nvPr/>
        </p:nvPicPr>
        <p:blipFill>
          <a:blip r:embed="rId4"/>
          <a:stretch>
            <a:fillRect/>
          </a:stretch>
        </p:blipFill>
        <p:spPr>
          <a:xfrm>
            <a:off x="0" y="-77977"/>
            <a:ext cx="6556274" cy="2333498"/>
          </a:xfrm>
          <a:prstGeom prst="rect">
            <a:avLst/>
          </a:prstGeom>
        </p:spPr>
      </p:pic>
    </p:spTree>
    <p:extLst>
      <p:ext uri="{BB962C8B-B14F-4D97-AF65-F5344CB8AC3E}">
        <p14:creationId xmlns:p14="http://schemas.microsoft.com/office/powerpoint/2010/main" val="28158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D0F512-FACF-CD20-3DDE-19BB4A3D9A09}"/>
              </a:ext>
            </a:extLst>
          </p:cNvPr>
          <p:cNvSpPr txBox="1"/>
          <p:nvPr/>
        </p:nvSpPr>
        <p:spPr>
          <a:xfrm>
            <a:off x="211979" y="1569660"/>
            <a:ext cx="4472148" cy="4031873"/>
          </a:xfrm>
          <a:prstGeom prst="rect">
            <a:avLst/>
          </a:prstGeom>
          <a:noFill/>
        </p:spPr>
        <p:txBody>
          <a:bodyPr wrap="square" rtlCol="0">
            <a:spAutoFit/>
          </a:bodyPr>
          <a:lstStyle/>
          <a:p>
            <a:r>
              <a:rPr lang="en-GB" sz="3200">
                <a:solidFill>
                  <a:srgbClr val="00B0F0"/>
                </a:solidFill>
              </a:rPr>
              <a:t>The </a:t>
            </a:r>
            <a:r>
              <a:rPr lang="en-GB" sz="3200" b="1">
                <a:solidFill>
                  <a:srgbClr val="00B0F0"/>
                </a:solidFill>
              </a:rPr>
              <a:t>descending limb </a:t>
            </a:r>
            <a:r>
              <a:rPr lang="en-GB" sz="3200">
                <a:solidFill>
                  <a:srgbClr val="00B0F0"/>
                </a:solidFill>
              </a:rPr>
              <a:t>is </a:t>
            </a:r>
            <a:r>
              <a:rPr lang="en-GB" sz="3200" b="1">
                <a:solidFill>
                  <a:srgbClr val="00B0F0"/>
                </a:solidFill>
              </a:rPr>
              <a:t>more permeable </a:t>
            </a:r>
            <a:r>
              <a:rPr lang="en-GB" sz="3200">
                <a:solidFill>
                  <a:srgbClr val="00B0F0"/>
                </a:solidFill>
              </a:rPr>
              <a:t>to </a:t>
            </a:r>
            <a:r>
              <a:rPr lang="en-GB" sz="3200" b="1">
                <a:solidFill>
                  <a:srgbClr val="00B0F0"/>
                </a:solidFill>
              </a:rPr>
              <a:t>water</a:t>
            </a:r>
            <a:r>
              <a:rPr lang="en-GB" sz="3200">
                <a:solidFill>
                  <a:srgbClr val="00B0F0"/>
                </a:solidFill>
              </a:rPr>
              <a:t> than the </a:t>
            </a:r>
            <a:r>
              <a:rPr lang="en-GB" sz="3200" b="1">
                <a:solidFill>
                  <a:srgbClr val="00B0F0"/>
                </a:solidFill>
              </a:rPr>
              <a:t>ascending</a:t>
            </a:r>
            <a:r>
              <a:rPr lang="en-GB" sz="3200">
                <a:solidFill>
                  <a:srgbClr val="00B0F0"/>
                </a:solidFill>
              </a:rPr>
              <a:t> </a:t>
            </a:r>
            <a:r>
              <a:rPr lang="en-GB" sz="3200" b="1">
                <a:solidFill>
                  <a:srgbClr val="00B0F0"/>
                </a:solidFill>
              </a:rPr>
              <a:t>limb</a:t>
            </a:r>
            <a:r>
              <a:rPr lang="en-GB" sz="3200">
                <a:solidFill>
                  <a:srgbClr val="00B0F0"/>
                </a:solidFill>
              </a:rPr>
              <a:t>.</a:t>
            </a:r>
          </a:p>
          <a:p>
            <a:endParaRPr lang="en-GB" sz="3200">
              <a:solidFill>
                <a:srgbClr val="00B0F0"/>
              </a:solidFill>
            </a:endParaRPr>
          </a:p>
          <a:p>
            <a:r>
              <a:rPr lang="en-GB" sz="3200">
                <a:solidFill>
                  <a:srgbClr val="00B0F0"/>
                </a:solidFill>
              </a:rPr>
              <a:t>The </a:t>
            </a:r>
            <a:r>
              <a:rPr lang="en-GB" sz="3200" b="1">
                <a:solidFill>
                  <a:srgbClr val="00B0F0"/>
                </a:solidFill>
              </a:rPr>
              <a:t>descending limb is also not permeable </a:t>
            </a:r>
            <a:r>
              <a:rPr lang="en-GB" sz="3200">
                <a:solidFill>
                  <a:srgbClr val="00B0F0"/>
                </a:solidFill>
              </a:rPr>
              <a:t>to Na</a:t>
            </a:r>
            <a:r>
              <a:rPr lang="en-GB" sz="3200" baseline="30000">
                <a:solidFill>
                  <a:srgbClr val="00B0F0"/>
                </a:solidFill>
              </a:rPr>
              <a:t>+</a:t>
            </a:r>
            <a:r>
              <a:rPr lang="en-GB" sz="3200">
                <a:solidFill>
                  <a:srgbClr val="00B0F0"/>
                </a:solidFill>
              </a:rPr>
              <a:t> and Cl</a:t>
            </a:r>
            <a:r>
              <a:rPr lang="en-GB" sz="3200" baseline="30000">
                <a:solidFill>
                  <a:srgbClr val="00B0F0"/>
                </a:solidFill>
              </a:rPr>
              <a:t>-</a:t>
            </a:r>
            <a:r>
              <a:rPr lang="en-GB" sz="3200">
                <a:solidFill>
                  <a:srgbClr val="00B0F0"/>
                </a:solidFill>
              </a:rPr>
              <a:t> ions</a:t>
            </a:r>
          </a:p>
        </p:txBody>
      </p:sp>
      <p:sp>
        <p:nvSpPr>
          <p:cNvPr id="3" name="TextBox 2">
            <a:extLst>
              <a:ext uri="{FF2B5EF4-FFF2-40B4-BE49-F238E27FC236}">
                <a16:creationId xmlns:a16="http://schemas.microsoft.com/office/drawing/2014/main" id="{3B49CCFA-A0BA-4C2A-AD37-BFA620333151}"/>
              </a:ext>
            </a:extLst>
          </p:cNvPr>
          <p:cNvSpPr txBox="1"/>
          <p:nvPr/>
        </p:nvSpPr>
        <p:spPr>
          <a:xfrm>
            <a:off x="211979" y="0"/>
            <a:ext cx="4274563" cy="1569660"/>
          </a:xfrm>
          <a:prstGeom prst="rect">
            <a:avLst/>
          </a:prstGeom>
          <a:noFill/>
        </p:spPr>
        <p:txBody>
          <a:bodyPr wrap="square" rtlCol="0">
            <a:spAutoFit/>
          </a:bodyPr>
          <a:lstStyle/>
          <a:p>
            <a:r>
              <a:rPr lang="en-GB" sz="3200" b="1">
                <a:solidFill>
                  <a:srgbClr val="C00000"/>
                </a:solidFill>
              </a:rPr>
              <a:t>Why is water removed during the first half of the loop of Henle?</a:t>
            </a:r>
          </a:p>
        </p:txBody>
      </p:sp>
      <p:pic>
        <p:nvPicPr>
          <p:cNvPr id="9" name="Picture 8">
            <a:extLst>
              <a:ext uri="{FF2B5EF4-FFF2-40B4-BE49-F238E27FC236}">
                <a16:creationId xmlns:a16="http://schemas.microsoft.com/office/drawing/2014/main" id="{5D9496E8-45AD-3BF0-BFE3-0BAB7B7B9C6D}"/>
              </a:ext>
            </a:extLst>
          </p:cNvPr>
          <p:cNvPicPr>
            <a:picLocks noChangeAspect="1"/>
          </p:cNvPicPr>
          <p:nvPr/>
        </p:nvPicPr>
        <p:blipFill>
          <a:blip r:embed="rId3"/>
          <a:stretch>
            <a:fillRect/>
          </a:stretch>
        </p:blipFill>
        <p:spPr>
          <a:xfrm>
            <a:off x="5482384" y="0"/>
            <a:ext cx="5674523" cy="5816387"/>
          </a:xfrm>
          <a:prstGeom prst="rect">
            <a:avLst/>
          </a:prstGeom>
        </p:spPr>
      </p:pic>
    </p:spTree>
    <p:extLst>
      <p:ext uri="{BB962C8B-B14F-4D97-AF65-F5344CB8AC3E}">
        <p14:creationId xmlns:p14="http://schemas.microsoft.com/office/powerpoint/2010/main" val="335421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72EFC-8C6C-7028-5B49-6ED81D5C51FF}"/>
              </a:ext>
            </a:extLst>
          </p:cNvPr>
          <p:cNvPicPr>
            <a:picLocks noChangeAspect="1"/>
          </p:cNvPicPr>
          <p:nvPr/>
        </p:nvPicPr>
        <p:blipFill>
          <a:blip r:embed="rId2"/>
          <a:stretch>
            <a:fillRect/>
          </a:stretch>
        </p:blipFill>
        <p:spPr>
          <a:xfrm>
            <a:off x="7499774" y="90210"/>
            <a:ext cx="4692226" cy="6370115"/>
          </a:xfrm>
          <a:prstGeom prst="rect">
            <a:avLst/>
          </a:prstGeom>
        </p:spPr>
      </p:pic>
      <p:sp>
        <p:nvSpPr>
          <p:cNvPr id="2" name="Title 1">
            <a:extLst>
              <a:ext uri="{FF2B5EF4-FFF2-40B4-BE49-F238E27FC236}">
                <a16:creationId xmlns:a16="http://schemas.microsoft.com/office/drawing/2014/main" id="{2823A3C7-6DCA-9E01-504B-5020D863EDDF}"/>
              </a:ext>
            </a:extLst>
          </p:cNvPr>
          <p:cNvSpPr>
            <a:spLocks noGrp="1"/>
          </p:cNvSpPr>
          <p:nvPr>
            <p:ph type="title"/>
          </p:nvPr>
        </p:nvSpPr>
        <p:spPr>
          <a:xfrm>
            <a:off x="101770" y="-316072"/>
            <a:ext cx="10515600" cy="1325563"/>
          </a:xfrm>
        </p:spPr>
        <p:txBody>
          <a:bodyPr>
            <a:normAutofit/>
          </a:bodyPr>
          <a:lstStyle/>
          <a:p>
            <a:r>
              <a:rPr lang="en-GB" sz="3600" b="1" u="sng"/>
              <a:t>Loop of Henle (counter current multiplier system)</a:t>
            </a:r>
          </a:p>
        </p:txBody>
      </p:sp>
      <p:sp>
        <p:nvSpPr>
          <p:cNvPr id="3" name="Content Placeholder 2">
            <a:extLst>
              <a:ext uri="{FF2B5EF4-FFF2-40B4-BE49-F238E27FC236}">
                <a16:creationId xmlns:a16="http://schemas.microsoft.com/office/drawing/2014/main" id="{95F197DC-89FE-1D79-FEE4-A9A276BCA385}"/>
              </a:ext>
            </a:extLst>
          </p:cNvPr>
          <p:cNvSpPr>
            <a:spLocks noGrp="1"/>
          </p:cNvSpPr>
          <p:nvPr>
            <p:ph idx="1"/>
          </p:nvPr>
        </p:nvSpPr>
        <p:spPr>
          <a:xfrm>
            <a:off x="193824" y="782424"/>
            <a:ext cx="7857805" cy="5848510"/>
          </a:xfrm>
        </p:spPr>
        <p:txBody>
          <a:bodyPr>
            <a:normAutofit/>
          </a:bodyPr>
          <a:lstStyle/>
          <a:p>
            <a:pPr marL="0" indent="0">
              <a:buNone/>
            </a:pPr>
            <a:r>
              <a:rPr lang="en-GB" sz="3200" b="1" dirty="0">
                <a:solidFill>
                  <a:srgbClr val="FF0000"/>
                </a:solidFill>
              </a:rPr>
              <a:t>Use the diagram and your own knowledge to place the statements in the correct order:</a:t>
            </a:r>
          </a:p>
          <a:p>
            <a:pPr marL="0" indent="0">
              <a:buNone/>
            </a:pPr>
            <a:endParaRPr lang="en-GB" sz="3600" b="1" dirty="0">
              <a:solidFill>
                <a:srgbClr val="FF0000"/>
              </a:solidFill>
            </a:endParaRPr>
          </a:p>
          <a:p>
            <a:pPr marL="0" indent="0">
              <a:buNone/>
            </a:pPr>
            <a:endParaRPr lang="en-GB" dirty="0"/>
          </a:p>
          <a:p>
            <a:endParaRPr lang="en-GB" dirty="0"/>
          </a:p>
          <a:p>
            <a:endParaRPr lang="en-GB" dirty="0"/>
          </a:p>
        </p:txBody>
      </p:sp>
      <p:pic>
        <p:nvPicPr>
          <p:cNvPr id="6" name="Picture 5">
            <a:extLst>
              <a:ext uri="{FF2B5EF4-FFF2-40B4-BE49-F238E27FC236}">
                <a16:creationId xmlns:a16="http://schemas.microsoft.com/office/drawing/2014/main" id="{BA6AFBD8-0437-2D81-15D9-B485EF25FAF4}"/>
              </a:ext>
            </a:extLst>
          </p:cNvPr>
          <p:cNvPicPr>
            <a:picLocks noChangeAspect="1"/>
          </p:cNvPicPr>
          <p:nvPr/>
        </p:nvPicPr>
        <p:blipFill rotWithShape="1">
          <a:blip r:embed="rId3"/>
          <a:srcRect l="41270" t="22909" r="7783" b="35660"/>
          <a:stretch/>
        </p:blipFill>
        <p:spPr>
          <a:xfrm>
            <a:off x="20434" y="2107987"/>
            <a:ext cx="7331367" cy="4231853"/>
          </a:xfrm>
          <a:prstGeom prst="rect">
            <a:avLst/>
          </a:prstGeom>
        </p:spPr>
      </p:pic>
    </p:spTree>
    <p:extLst>
      <p:ext uri="{BB962C8B-B14F-4D97-AF65-F5344CB8AC3E}">
        <p14:creationId xmlns:p14="http://schemas.microsoft.com/office/powerpoint/2010/main" val="3853167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A3C7-6DCA-9E01-504B-5020D863EDDF}"/>
              </a:ext>
            </a:extLst>
          </p:cNvPr>
          <p:cNvSpPr>
            <a:spLocks noGrp="1"/>
          </p:cNvSpPr>
          <p:nvPr>
            <p:ph type="title"/>
          </p:nvPr>
        </p:nvSpPr>
        <p:spPr>
          <a:xfrm>
            <a:off x="101770" y="-316072"/>
            <a:ext cx="10515600" cy="1325563"/>
          </a:xfrm>
        </p:spPr>
        <p:txBody>
          <a:bodyPr>
            <a:normAutofit/>
          </a:bodyPr>
          <a:lstStyle/>
          <a:p>
            <a:r>
              <a:rPr lang="en-GB" sz="3200" b="1" u="sng"/>
              <a:t>Loop of Henle (counter current multiplier system)</a:t>
            </a:r>
          </a:p>
        </p:txBody>
      </p:sp>
      <p:sp>
        <p:nvSpPr>
          <p:cNvPr id="3" name="Content Placeholder 2">
            <a:extLst>
              <a:ext uri="{FF2B5EF4-FFF2-40B4-BE49-F238E27FC236}">
                <a16:creationId xmlns:a16="http://schemas.microsoft.com/office/drawing/2014/main" id="{95F197DC-89FE-1D79-FEE4-A9A276BCA385}"/>
              </a:ext>
            </a:extLst>
          </p:cNvPr>
          <p:cNvSpPr>
            <a:spLocks noGrp="1"/>
          </p:cNvSpPr>
          <p:nvPr>
            <p:ph idx="1"/>
          </p:nvPr>
        </p:nvSpPr>
        <p:spPr>
          <a:xfrm>
            <a:off x="193824" y="782424"/>
            <a:ext cx="8305800" cy="5848510"/>
          </a:xfrm>
        </p:spPr>
        <p:txBody>
          <a:bodyPr>
            <a:normAutofit fontScale="55000" lnSpcReduction="20000"/>
          </a:bodyPr>
          <a:lstStyle/>
          <a:p>
            <a:pPr marL="0" indent="0">
              <a:buNone/>
            </a:pPr>
            <a:endParaRPr lang="en-GB" sz="3800" b="1" dirty="0">
              <a:solidFill>
                <a:srgbClr val="FF0000"/>
              </a:solidFill>
            </a:endParaRPr>
          </a:p>
          <a:p>
            <a:pPr marL="514350" indent="-514350">
              <a:buFont typeface="+mj-lt"/>
              <a:buAutoNum type="arabicPeriod"/>
            </a:pPr>
            <a:r>
              <a:rPr lang="en-GB" sz="3800" dirty="0"/>
              <a:t>Glomerulus filtrate entering the descending limb is isotonic to the blood.</a:t>
            </a:r>
          </a:p>
          <a:p>
            <a:pPr marL="514350" indent="-514350">
              <a:buFont typeface="+mj-lt"/>
              <a:buAutoNum type="arabicPeriod"/>
            </a:pPr>
            <a:r>
              <a:rPr lang="en-GB" sz="3800" dirty="0">
                <a:solidFill>
                  <a:srgbClr val="FF0000"/>
                </a:solidFill>
              </a:rPr>
              <a:t>The sodium and chlorine ion concentration in the tissue fluid of the medulla gets higher moving from the cortex down </a:t>
            </a:r>
            <a:r>
              <a:rPr lang="en-GB" sz="3800" dirty="0">
                <a:solidFill>
                  <a:srgbClr val="FF0000"/>
                </a:solidFill>
                <a:highlight>
                  <a:srgbClr val="FFFF00"/>
                </a:highlight>
              </a:rPr>
              <a:t>as ions are reabsorbed</a:t>
            </a:r>
          </a:p>
          <a:p>
            <a:pPr marL="514350" indent="-514350">
              <a:buFont typeface="+mj-lt"/>
              <a:buAutoNum type="arabicPeriod"/>
            </a:pPr>
            <a:r>
              <a:rPr lang="en-GB" sz="3800" dirty="0"/>
              <a:t>As a result water moves from the loop into the tissue fluid, and then into the blood vis osmosis.</a:t>
            </a:r>
          </a:p>
          <a:p>
            <a:pPr marL="514350" indent="-514350">
              <a:buFont typeface="+mj-lt"/>
              <a:buAutoNum type="arabicPeriod"/>
            </a:pPr>
            <a:r>
              <a:rPr lang="en-GB" sz="3800" dirty="0">
                <a:solidFill>
                  <a:srgbClr val="FF0000"/>
                </a:solidFill>
              </a:rPr>
              <a:t>As we know, the descending limb is not permeable to Na</a:t>
            </a:r>
            <a:r>
              <a:rPr lang="en-GB" sz="3800" baseline="30000" dirty="0">
                <a:solidFill>
                  <a:srgbClr val="FF0000"/>
                </a:solidFill>
              </a:rPr>
              <a:t>+</a:t>
            </a:r>
            <a:r>
              <a:rPr lang="en-GB" sz="3800" dirty="0">
                <a:solidFill>
                  <a:srgbClr val="FF0000"/>
                </a:solidFill>
              </a:rPr>
              <a:t> or Cl</a:t>
            </a:r>
            <a:r>
              <a:rPr lang="en-GB" sz="3800" baseline="30000" dirty="0">
                <a:solidFill>
                  <a:srgbClr val="FF0000"/>
                </a:solidFill>
              </a:rPr>
              <a:t>-</a:t>
            </a:r>
            <a:r>
              <a:rPr lang="en-GB" sz="3800" dirty="0">
                <a:solidFill>
                  <a:srgbClr val="FF0000"/>
                </a:solidFill>
              </a:rPr>
              <a:t> ions, nor does active transport take place here.</a:t>
            </a:r>
          </a:p>
          <a:p>
            <a:pPr marL="514350" indent="-514350">
              <a:buFont typeface="+mj-lt"/>
              <a:buAutoNum type="arabicPeriod"/>
            </a:pPr>
            <a:r>
              <a:rPr lang="en-GB" sz="3800" dirty="0"/>
              <a:t>This means that the fluid that reaches the hairpin is very concentrated and hypertonic to the blood in the capillaries.</a:t>
            </a:r>
          </a:p>
          <a:p>
            <a:pPr marL="514350" indent="-514350">
              <a:buFont typeface="+mj-lt"/>
              <a:buAutoNum type="arabicPeriod"/>
            </a:pPr>
            <a:r>
              <a:rPr lang="en-GB" sz="3800" dirty="0">
                <a:solidFill>
                  <a:srgbClr val="FF0000"/>
                </a:solidFill>
              </a:rPr>
              <a:t>The first section of the </a:t>
            </a:r>
            <a:r>
              <a:rPr lang="en-GB" sz="3800" b="1" dirty="0">
                <a:solidFill>
                  <a:srgbClr val="FF0000"/>
                </a:solidFill>
              </a:rPr>
              <a:t>ascending</a:t>
            </a:r>
            <a:r>
              <a:rPr lang="en-GB" sz="3800" dirty="0">
                <a:solidFill>
                  <a:srgbClr val="FF0000"/>
                </a:solidFill>
              </a:rPr>
              <a:t> L of H is very permeable to Na</a:t>
            </a:r>
            <a:r>
              <a:rPr lang="en-GB" sz="3800" baseline="30000" dirty="0">
                <a:solidFill>
                  <a:srgbClr val="FF0000"/>
                </a:solidFill>
              </a:rPr>
              <a:t>+</a:t>
            </a:r>
            <a:r>
              <a:rPr lang="en-GB" sz="3800" dirty="0">
                <a:solidFill>
                  <a:srgbClr val="FF0000"/>
                </a:solidFill>
              </a:rPr>
              <a:t> &amp; Cl</a:t>
            </a:r>
            <a:r>
              <a:rPr lang="en-GB" sz="3800" baseline="30000" dirty="0">
                <a:solidFill>
                  <a:srgbClr val="FF0000"/>
                </a:solidFill>
              </a:rPr>
              <a:t>-</a:t>
            </a:r>
            <a:r>
              <a:rPr lang="en-GB" sz="3800" dirty="0">
                <a:solidFill>
                  <a:srgbClr val="FF0000"/>
                </a:solidFill>
              </a:rPr>
              <a:t> ions, so they move out via diffusion.</a:t>
            </a:r>
          </a:p>
          <a:p>
            <a:pPr marL="514350" indent="-514350">
              <a:buFont typeface="+mj-lt"/>
              <a:buAutoNum type="arabicPeriod"/>
            </a:pPr>
            <a:r>
              <a:rPr lang="en-GB" sz="3800" dirty="0"/>
              <a:t>The second section then continues to move Na</a:t>
            </a:r>
            <a:r>
              <a:rPr lang="en-GB" sz="3800" baseline="30000" dirty="0"/>
              <a:t>+</a:t>
            </a:r>
            <a:r>
              <a:rPr lang="en-GB" sz="3800" dirty="0"/>
              <a:t> &amp; Cl</a:t>
            </a:r>
            <a:r>
              <a:rPr lang="en-GB" sz="3800" baseline="30000" dirty="0"/>
              <a:t>-</a:t>
            </a:r>
            <a:r>
              <a:rPr lang="en-GB" sz="3800" dirty="0"/>
              <a:t> ions out against the concentration gradient using </a:t>
            </a:r>
            <a:r>
              <a:rPr lang="en-GB" sz="3800" b="1" dirty="0"/>
              <a:t>active transport </a:t>
            </a:r>
          </a:p>
          <a:p>
            <a:pPr marL="514350" indent="-514350">
              <a:buFont typeface="+mj-lt"/>
              <a:buAutoNum type="arabicPeriod"/>
            </a:pPr>
            <a:r>
              <a:rPr lang="en-GB" sz="3800" dirty="0">
                <a:solidFill>
                  <a:srgbClr val="FF0000"/>
                </a:solidFill>
              </a:rPr>
              <a:t>This produces a very high ion concentration gradient in the medulla tissue</a:t>
            </a:r>
          </a:p>
          <a:p>
            <a:pPr marL="514350" indent="-514350">
              <a:buFont typeface="+mj-lt"/>
              <a:buAutoNum type="arabicPeriod"/>
            </a:pPr>
            <a:r>
              <a:rPr lang="en-GB" sz="3800" dirty="0"/>
              <a:t>The fluid left in the ascending limb becomes increasingly dilute</a:t>
            </a:r>
          </a:p>
          <a:p>
            <a:pPr marL="514350" indent="-514350">
              <a:buFont typeface="+mj-lt"/>
              <a:buAutoNum type="arabicPeriod"/>
            </a:pPr>
            <a:r>
              <a:rPr lang="en-GB" sz="3800" dirty="0">
                <a:solidFill>
                  <a:srgbClr val="FF0000"/>
                </a:solidFill>
              </a:rPr>
              <a:t>It then enters the distal convoluted tubule and collecting duct</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D01C7D8F-7531-4E04-1F12-F7342EBC881D}"/>
              </a:ext>
            </a:extLst>
          </p:cNvPr>
          <p:cNvPicPr>
            <a:picLocks noChangeAspect="1"/>
          </p:cNvPicPr>
          <p:nvPr/>
        </p:nvPicPr>
        <p:blipFill>
          <a:blip r:embed="rId3"/>
          <a:stretch>
            <a:fillRect/>
          </a:stretch>
        </p:blipFill>
        <p:spPr>
          <a:xfrm>
            <a:off x="8499624" y="90210"/>
            <a:ext cx="3692376" cy="6370115"/>
          </a:xfrm>
          <a:prstGeom prst="rect">
            <a:avLst/>
          </a:prstGeom>
        </p:spPr>
      </p:pic>
    </p:spTree>
    <p:extLst>
      <p:ext uri="{BB962C8B-B14F-4D97-AF65-F5344CB8AC3E}">
        <p14:creationId xmlns:p14="http://schemas.microsoft.com/office/powerpoint/2010/main" val="304577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661" y="141041"/>
            <a:ext cx="946276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904F64-9C8B-F4D9-FFFA-FF16C79E78F3}"/>
              </a:ext>
            </a:extLst>
          </p:cNvPr>
          <p:cNvSpPr txBox="1"/>
          <p:nvPr/>
        </p:nvSpPr>
        <p:spPr>
          <a:xfrm>
            <a:off x="171834" y="1773568"/>
            <a:ext cx="1976085" cy="3046988"/>
          </a:xfrm>
          <a:prstGeom prst="rect">
            <a:avLst/>
          </a:prstGeom>
          <a:noFill/>
        </p:spPr>
        <p:txBody>
          <a:bodyPr wrap="square" rtlCol="0">
            <a:spAutoFit/>
          </a:bodyPr>
          <a:lstStyle/>
          <a:p>
            <a:r>
              <a:rPr lang="en-GB" sz="3200"/>
              <a:t>How can we tell the difference between PCT AND DCT?</a:t>
            </a:r>
          </a:p>
        </p:txBody>
      </p:sp>
    </p:spTree>
    <p:extLst>
      <p:ext uri="{BB962C8B-B14F-4D97-AF65-F5344CB8AC3E}">
        <p14:creationId xmlns:p14="http://schemas.microsoft.com/office/powerpoint/2010/main" val="248656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t;div style=&quot;background:navy;padding:5px; font-family:Verdana, Arial, Helvetica, sans-serif; font-size:12px;&quot;&gt;Image B&lt;/div&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9" y="449179"/>
            <a:ext cx="7620000" cy="571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415466" y="441159"/>
            <a:ext cx="3541020" cy="2057673"/>
            <a:chOff x="8415466" y="441159"/>
            <a:chExt cx="3541020" cy="2057673"/>
          </a:xfrm>
        </p:grpSpPr>
        <p:pic>
          <p:nvPicPr>
            <p:cNvPr id="4" name="Picture 2" descr="&lt;div style=&quot;background:navy;padding:5px; font-family:Verdana, Arial, Helvetica, sans-serif; font-size:12px;&quot;&gt;Image B&lt;/div&gt;"/>
            <p:cNvPicPr>
              <a:picLocks noChangeAspect="1" noChangeArrowheads="1"/>
            </p:cNvPicPr>
            <p:nvPr/>
          </p:nvPicPr>
          <p:blipFill rotWithShape="1">
            <a:blip r:embed="rId3">
              <a:extLst>
                <a:ext uri="{28A0092B-C50C-407E-A947-70E740481C1C}">
                  <a14:useLocalDpi xmlns:a14="http://schemas.microsoft.com/office/drawing/2010/main" val="0"/>
                </a:ext>
              </a:extLst>
            </a:blip>
            <a:srcRect l="43958" t="75930" r="40673" b="8632"/>
            <a:stretch/>
          </p:blipFill>
          <p:spPr bwMode="auto">
            <a:xfrm>
              <a:off x="10210656" y="449179"/>
              <a:ext cx="1724670" cy="1299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lt;div style=&quot;background:navy;padding:5px; font-family:Verdana, Arial, Helvetica, sans-serif; font-size:12px;&quot;&gt;Image B&lt;/div&gt;"/>
            <p:cNvPicPr>
              <a:picLocks noChangeAspect="1" noChangeArrowheads="1"/>
            </p:cNvPicPr>
            <p:nvPr/>
          </p:nvPicPr>
          <p:blipFill rotWithShape="1">
            <a:blip r:embed="rId3">
              <a:extLst>
                <a:ext uri="{28A0092B-C50C-407E-A947-70E740481C1C}">
                  <a14:useLocalDpi xmlns:a14="http://schemas.microsoft.com/office/drawing/2010/main" val="0"/>
                </a:ext>
              </a:extLst>
            </a:blip>
            <a:srcRect l="18906" t="68632" r="67621" b="11157"/>
            <a:stretch/>
          </p:blipFill>
          <p:spPr bwMode="auto">
            <a:xfrm>
              <a:off x="8415466" y="441159"/>
              <a:ext cx="1582821" cy="17806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00492" y="1852501"/>
              <a:ext cx="1755994" cy="646331"/>
            </a:xfrm>
            <a:prstGeom prst="rect">
              <a:avLst/>
            </a:prstGeom>
            <a:noFill/>
          </p:spPr>
          <p:txBody>
            <a:bodyPr wrap="none" rtlCol="0">
              <a:spAutoFit/>
            </a:bodyPr>
            <a:lstStyle/>
            <a:p>
              <a:r>
                <a:rPr lang="en-GB" b="1">
                  <a:solidFill>
                    <a:srgbClr val="FF0000"/>
                  </a:solidFill>
                </a:rPr>
                <a:t>No brush border</a:t>
              </a:r>
            </a:p>
            <a:p>
              <a:r>
                <a:rPr lang="en-GB" b="1">
                  <a:solidFill>
                    <a:srgbClr val="FF0000"/>
                  </a:solidFill>
                </a:rPr>
                <a:t>(no microvilli)</a:t>
              </a:r>
            </a:p>
          </p:txBody>
        </p:sp>
      </p:grpSp>
      <p:grpSp>
        <p:nvGrpSpPr>
          <p:cNvPr id="8" name="Group 7"/>
          <p:cNvGrpSpPr/>
          <p:nvPr/>
        </p:nvGrpSpPr>
        <p:grpSpPr>
          <a:xfrm>
            <a:off x="8667294" y="3276598"/>
            <a:ext cx="3351741" cy="3256913"/>
            <a:chOff x="8667294" y="3276598"/>
            <a:chExt cx="3351741" cy="3256913"/>
          </a:xfrm>
        </p:grpSpPr>
        <p:pic>
          <p:nvPicPr>
            <p:cNvPr id="6" name="Picture 2" descr="&lt;div style=&quot;background:navy;padding:5px; font-family:Verdana, Arial, Helvetica, sans-serif; font-size:12px;&quot;&gt;Image B&lt;/div&gt;"/>
            <p:cNvPicPr>
              <a:picLocks noChangeAspect="1" noChangeArrowheads="1"/>
            </p:cNvPicPr>
            <p:nvPr/>
          </p:nvPicPr>
          <p:blipFill rotWithShape="1">
            <a:blip r:embed="rId3">
              <a:extLst>
                <a:ext uri="{28A0092B-C50C-407E-A947-70E740481C1C}">
                  <a14:useLocalDpi xmlns:a14="http://schemas.microsoft.com/office/drawing/2010/main" val="0"/>
                </a:ext>
              </a:extLst>
            </a:blip>
            <a:srcRect l="25642" t="76211" r="54779" b="758"/>
            <a:stretch/>
          </p:blipFill>
          <p:spPr bwMode="auto">
            <a:xfrm>
              <a:off x="8667294" y="3276598"/>
              <a:ext cx="3086723" cy="27231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33969" y="6164179"/>
              <a:ext cx="3285066" cy="369332"/>
            </a:xfrm>
            <a:prstGeom prst="rect">
              <a:avLst/>
            </a:prstGeom>
            <a:noFill/>
          </p:spPr>
          <p:txBody>
            <a:bodyPr wrap="none" rtlCol="0">
              <a:spAutoFit/>
            </a:bodyPr>
            <a:lstStyle/>
            <a:p>
              <a:r>
                <a:rPr lang="en-GB" b="1">
                  <a:solidFill>
                    <a:srgbClr val="FF0000"/>
                  </a:solidFill>
                </a:rPr>
                <a:t>Brush border (microvilli) present</a:t>
              </a:r>
            </a:p>
          </p:txBody>
        </p:sp>
      </p:grpSp>
      <p:sp>
        <p:nvSpPr>
          <p:cNvPr id="10" name="TextBox 9">
            <a:extLst>
              <a:ext uri="{FF2B5EF4-FFF2-40B4-BE49-F238E27FC236}">
                <a16:creationId xmlns:a16="http://schemas.microsoft.com/office/drawing/2014/main" id="{033614FB-8C49-B2BD-AFC5-9D69AFAB076A}"/>
              </a:ext>
            </a:extLst>
          </p:cNvPr>
          <p:cNvSpPr txBox="1"/>
          <p:nvPr/>
        </p:nvSpPr>
        <p:spPr>
          <a:xfrm>
            <a:off x="0" y="6179568"/>
            <a:ext cx="12425516" cy="584775"/>
          </a:xfrm>
          <a:prstGeom prst="rect">
            <a:avLst/>
          </a:prstGeom>
          <a:noFill/>
        </p:spPr>
        <p:txBody>
          <a:bodyPr wrap="square">
            <a:spAutoFit/>
          </a:bodyPr>
          <a:lstStyle/>
          <a:p>
            <a:r>
              <a:rPr lang="en-GB" sz="3200">
                <a:solidFill>
                  <a:srgbClr val="00B0F0"/>
                </a:solidFill>
              </a:rPr>
              <a:t>PCT = majority of selective reabsorption occurs here</a:t>
            </a:r>
          </a:p>
        </p:txBody>
      </p:sp>
      <p:sp>
        <p:nvSpPr>
          <p:cNvPr id="11" name="TextBox 10">
            <a:extLst>
              <a:ext uri="{FF2B5EF4-FFF2-40B4-BE49-F238E27FC236}">
                <a16:creationId xmlns:a16="http://schemas.microsoft.com/office/drawing/2014/main" id="{06832D10-E38F-3A72-8469-874F3CFFEF31}"/>
              </a:ext>
            </a:extLst>
          </p:cNvPr>
          <p:cNvSpPr txBox="1"/>
          <p:nvPr/>
        </p:nvSpPr>
        <p:spPr>
          <a:xfrm>
            <a:off x="8200103" y="2498832"/>
            <a:ext cx="944489" cy="461665"/>
          </a:xfrm>
          <a:prstGeom prst="rect">
            <a:avLst/>
          </a:prstGeom>
          <a:noFill/>
        </p:spPr>
        <p:txBody>
          <a:bodyPr wrap="none" rtlCol="0">
            <a:spAutoFit/>
          </a:bodyPr>
          <a:lstStyle/>
          <a:p>
            <a:r>
              <a:rPr lang="en-GB" sz="2400">
                <a:highlight>
                  <a:srgbClr val="FFFF00"/>
                </a:highlight>
              </a:rPr>
              <a:t>WHY?</a:t>
            </a:r>
          </a:p>
        </p:txBody>
      </p:sp>
    </p:spTree>
    <p:extLst>
      <p:ext uri="{BB962C8B-B14F-4D97-AF65-F5344CB8AC3E}">
        <p14:creationId xmlns:p14="http://schemas.microsoft.com/office/powerpoint/2010/main" val="214107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4E1038CB-13AF-579B-4DC1-A58F540183B3}"/>
              </a:ext>
            </a:extLst>
          </p:cNvPr>
          <p:cNvSpPr txBox="1"/>
          <p:nvPr/>
        </p:nvSpPr>
        <p:spPr>
          <a:xfrm>
            <a:off x="1216258" y="1704332"/>
            <a:ext cx="3200451" cy="2985929"/>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EFFFF"/>
                </a:solidFill>
              </a:rPr>
              <a:t>Link both yellow boxes to the term ultrafiltration</a:t>
            </a:r>
          </a:p>
        </p:txBody>
      </p:sp>
      <p:pic>
        <p:nvPicPr>
          <p:cNvPr id="4" name="Picture 3">
            <a:extLst>
              <a:ext uri="{FF2B5EF4-FFF2-40B4-BE49-F238E27FC236}">
                <a16:creationId xmlns:a16="http://schemas.microsoft.com/office/drawing/2014/main" id="{040305B3-454C-0510-F7DE-2DC6DB74C99C}"/>
              </a:ext>
            </a:extLst>
          </p:cNvPr>
          <p:cNvPicPr>
            <a:picLocks noChangeAspect="1"/>
          </p:cNvPicPr>
          <p:nvPr/>
        </p:nvPicPr>
        <p:blipFill>
          <a:blip r:embed="rId2"/>
          <a:stretch>
            <a:fillRect/>
          </a:stretch>
        </p:blipFill>
        <p:spPr>
          <a:xfrm>
            <a:off x="4679558" y="643467"/>
            <a:ext cx="7577756" cy="5251646"/>
          </a:xfrm>
          <a:prstGeom prst="rect">
            <a:avLst/>
          </a:prstGeom>
        </p:spPr>
      </p:pic>
    </p:spTree>
    <p:extLst>
      <p:ext uri="{BB962C8B-B14F-4D97-AF65-F5344CB8AC3E}">
        <p14:creationId xmlns:p14="http://schemas.microsoft.com/office/powerpoint/2010/main" val="1550073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ation of Urine (14.1.5) | CIE A Level Biology Revision Notes 2022 |  Save My Exams">
            <a:extLst>
              <a:ext uri="{FF2B5EF4-FFF2-40B4-BE49-F238E27FC236}">
                <a16:creationId xmlns:a16="http://schemas.microsoft.com/office/drawing/2014/main" id="{F6A7E9C7-0C98-DC99-039B-B9ADE37DC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84"/>
          <a:stretch/>
        </p:blipFill>
        <p:spPr bwMode="auto">
          <a:xfrm>
            <a:off x="752669" y="100013"/>
            <a:ext cx="10995986" cy="67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94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5979" y="120150"/>
            <a:ext cx="6769769" cy="6001643"/>
          </a:xfrm>
          <a:prstGeom prst="rect">
            <a:avLst/>
          </a:prstGeom>
          <a:noFill/>
          <a:ln>
            <a:solidFill>
              <a:srgbClr val="C00000"/>
            </a:solidFill>
          </a:ln>
        </p:spPr>
        <p:txBody>
          <a:bodyPr wrap="square" rtlCol="0">
            <a:spAutoFit/>
          </a:bodyPr>
          <a:lstStyle/>
          <a:p>
            <a:pPr algn="just"/>
            <a:r>
              <a:rPr lang="en-GB" sz="2400" b="1" u="sng">
                <a:solidFill>
                  <a:srgbClr val="C00000"/>
                </a:solidFill>
              </a:rPr>
              <a:t>Ultrafiltration</a:t>
            </a:r>
            <a:r>
              <a:rPr lang="en-GB" sz="2400">
                <a:solidFill>
                  <a:srgbClr val="C00000"/>
                </a:solidFill>
              </a:rPr>
              <a:t>; filtration of blood at a molecular level under pressure to remove nitrogenous waste and regulate water.</a:t>
            </a:r>
          </a:p>
          <a:p>
            <a:pPr algn="just"/>
            <a:endParaRPr lang="en-GB" sz="2400">
              <a:solidFill>
                <a:srgbClr val="7030A0"/>
              </a:solidFill>
            </a:endParaRPr>
          </a:p>
          <a:p>
            <a:pPr marL="285750" indent="-285750" algn="just">
              <a:buFontTx/>
              <a:buChar char="-"/>
            </a:pPr>
            <a:r>
              <a:rPr lang="en-GB" sz="2400" b="1">
                <a:solidFill>
                  <a:srgbClr val="7030A0"/>
                </a:solidFill>
              </a:rPr>
              <a:t>Afferent</a:t>
            </a:r>
            <a:r>
              <a:rPr lang="en-GB" sz="2400">
                <a:solidFill>
                  <a:srgbClr val="7030A0"/>
                </a:solidFill>
              </a:rPr>
              <a:t> arteriole is wider than </a:t>
            </a:r>
            <a:r>
              <a:rPr lang="en-GB" sz="2400" b="1">
                <a:solidFill>
                  <a:srgbClr val="7030A0"/>
                </a:solidFill>
              </a:rPr>
              <a:t>efferent</a:t>
            </a:r>
            <a:r>
              <a:rPr lang="en-GB" sz="2400">
                <a:solidFill>
                  <a:srgbClr val="7030A0"/>
                </a:solidFill>
              </a:rPr>
              <a:t> arteriole meaning…</a:t>
            </a:r>
          </a:p>
          <a:p>
            <a:pPr marL="285750" indent="-285750" algn="just">
              <a:buFontTx/>
              <a:buChar char="-"/>
            </a:pPr>
            <a:r>
              <a:rPr lang="en-GB" sz="2400" b="1">
                <a:solidFill>
                  <a:srgbClr val="7030A0"/>
                </a:solidFill>
              </a:rPr>
              <a:t>………….…… hydrostatic pressure </a:t>
            </a:r>
            <a:r>
              <a:rPr lang="en-GB" sz="2400">
                <a:solidFill>
                  <a:srgbClr val="7030A0"/>
                </a:solidFill>
              </a:rPr>
              <a:t>in glomerulus compared to the …………….. ……………… Causing fluid to be forced into the BC.</a:t>
            </a:r>
          </a:p>
          <a:p>
            <a:pPr marL="285750" indent="-285750" algn="just">
              <a:buFontTx/>
              <a:buChar char="-"/>
            </a:pPr>
            <a:endParaRPr lang="en-GB" sz="2400">
              <a:solidFill>
                <a:srgbClr val="7030A0"/>
              </a:solidFill>
            </a:endParaRPr>
          </a:p>
          <a:p>
            <a:pPr marL="285750" indent="-285750" algn="just">
              <a:buFontTx/>
              <a:buChar char="-"/>
            </a:pPr>
            <a:r>
              <a:rPr lang="en-GB" sz="2400" b="1">
                <a:solidFill>
                  <a:srgbClr val="7030A0"/>
                </a:solidFill>
              </a:rPr>
              <a:t>Endothelium</a:t>
            </a:r>
            <a:r>
              <a:rPr lang="en-GB" sz="2400">
                <a:solidFill>
                  <a:srgbClr val="7030A0"/>
                </a:solidFill>
              </a:rPr>
              <a:t> has ……….. to allow passage of ………… substances and prevent the movement of ………… molecules (proteins) and cells</a:t>
            </a:r>
          </a:p>
          <a:p>
            <a:pPr marL="285750" indent="-285750" algn="just">
              <a:buFontTx/>
              <a:buChar char="-"/>
            </a:pPr>
            <a:endParaRPr lang="en-GB" sz="2400">
              <a:solidFill>
                <a:srgbClr val="7030A0"/>
              </a:solidFill>
            </a:endParaRPr>
          </a:p>
          <a:p>
            <a:pPr marL="285750" indent="-285750" algn="just">
              <a:buFontTx/>
              <a:buChar char="-"/>
            </a:pPr>
            <a:r>
              <a:rPr lang="en-GB" sz="2400" b="1">
                <a:solidFill>
                  <a:srgbClr val="7030A0"/>
                </a:solidFill>
              </a:rPr>
              <a:t>Basement membrane </a:t>
            </a:r>
            <a:r>
              <a:rPr lang="en-GB" sz="2400">
                <a:solidFill>
                  <a:srgbClr val="7030A0"/>
                </a:solidFill>
              </a:rPr>
              <a:t>stops removal of …………. proteins and cells – located around the ……………….. </a:t>
            </a:r>
          </a:p>
        </p:txBody>
      </p:sp>
      <p:pic>
        <p:nvPicPr>
          <p:cNvPr id="6146" name="Picture 2" descr="See the source image">
            <a:extLst>
              <a:ext uri="{FF2B5EF4-FFF2-40B4-BE49-F238E27FC236}">
                <a16:creationId xmlns:a16="http://schemas.microsoft.com/office/drawing/2014/main" id="{BDBAA542-A942-B0E0-128B-8FDC75D4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 r="3408"/>
          <a:stretch/>
        </p:blipFill>
        <p:spPr bwMode="auto">
          <a:xfrm>
            <a:off x="1" y="0"/>
            <a:ext cx="5325978" cy="632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T - Formation of urea PowerPoint Presentation, free download - ID:1397565">
            <a:extLst>
              <a:ext uri="{FF2B5EF4-FFF2-40B4-BE49-F238E27FC236}">
                <a16:creationId xmlns:a16="http://schemas.microsoft.com/office/drawing/2014/main" id="{C09DD16B-456C-B279-05B4-06DE9D8D9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E468594-0B42-FBE8-743E-BDD4C0F5F687}"/>
              </a:ext>
            </a:extLst>
          </p:cNvPr>
          <p:cNvSpPr>
            <a:spLocks noGrp="1"/>
          </p:cNvSpPr>
          <p:nvPr>
            <p:ph idx="1"/>
          </p:nvPr>
        </p:nvSpPr>
        <p:spPr>
          <a:xfrm>
            <a:off x="171573" y="138409"/>
            <a:ext cx="10515600" cy="799588"/>
          </a:xfrm>
        </p:spPr>
        <p:txBody>
          <a:bodyPr/>
          <a:lstStyle/>
          <a:p>
            <a:pPr marL="0" indent="0">
              <a:buNone/>
            </a:pPr>
            <a:r>
              <a:rPr lang="en-GB"/>
              <a:t>Complete the gaps and add additional information about each reaction</a:t>
            </a:r>
          </a:p>
        </p:txBody>
      </p:sp>
      <p:sp>
        <p:nvSpPr>
          <p:cNvPr id="4" name="Rectangle 3">
            <a:extLst>
              <a:ext uri="{FF2B5EF4-FFF2-40B4-BE49-F238E27FC236}">
                <a16:creationId xmlns:a16="http://schemas.microsoft.com/office/drawing/2014/main" id="{9BBD7D25-3D02-BDAA-9796-DACC852FD7AA}"/>
              </a:ext>
            </a:extLst>
          </p:cNvPr>
          <p:cNvSpPr/>
          <p:nvPr/>
        </p:nvSpPr>
        <p:spPr>
          <a:xfrm>
            <a:off x="3209250" y="1014689"/>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D533C16-BB38-47D3-39A1-7E0EE5591B72}"/>
              </a:ext>
            </a:extLst>
          </p:cNvPr>
          <p:cNvSpPr/>
          <p:nvPr/>
        </p:nvSpPr>
        <p:spPr>
          <a:xfrm>
            <a:off x="2789412" y="1598726"/>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88DCD13-1E05-69DA-3ED3-D9774106EC7D}"/>
              </a:ext>
            </a:extLst>
          </p:cNvPr>
          <p:cNvSpPr/>
          <p:nvPr/>
        </p:nvSpPr>
        <p:spPr>
          <a:xfrm>
            <a:off x="7700625" y="932098"/>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262CE6-5AE8-EB78-F4BE-796BB207D17D}"/>
              </a:ext>
            </a:extLst>
          </p:cNvPr>
          <p:cNvSpPr/>
          <p:nvPr/>
        </p:nvSpPr>
        <p:spPr>
          <a:xfrm>
            <a:off x="3614830" y="4923015"/>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F1A3B2-7722-ABA8-A24C-CB77E1E61A6F}"/>
              </a:ext>
            </a:extLst>
          </p:cNvPr>
          <p:cNvSpPr/>
          <p:nvPr/>
        </p:nvSpPr>
        <p:spPr>
          <a:xfrm>
            <a:off x="5482467" y="4617228"/>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82CE1AF-6D7F-AE3A-36FD-80C31E01D86C}"/>
              </a:ext>
            </a:extLst>
          </p:cNvPr>
          <p:cNvSpPr/>
          <p:nvPr/>
        </p:nvSpPr>
        <p:spPr>
          <a:xfrm>
            <a:off x="8456726" y="4415670"/>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F166D5-EFC2-E840-55DA-7AAA1D94CD3A}"/>
              </a:ext>
            </a:extLst>
          </p:cNvPr>
          <p:cNvSpPr/>
          <p:nvPr/>
        </p:nvSpPr>
        <p:spPr>
          <a:xfrm>
            <a:off x="9570721" y="3329203"/>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5DF5100-C295-B412-EA45-FADDA1EF9D56}"/>
              </a:ext>
            </a:extLst>
          </p:cNvPr>
          <p:cNvSpPr/>
          <p:nvPr/>
        </p:nvSpPr>
        <p:spPr>
          <a:xfrm>
            <a:off x="6811790" y="2805144"/>
            <a:ext cx="2590798" cy="3303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4BB9C5C-AA98-6DC5-BC15-D86440B1FF63}"/>
              </a:ext>
            </a:extLst>
          </p:cNvPr>
          <p:cNvSpPr/>
          <p:nvPr/>
        </p:nvSpPr>
        <p:spPr>
          <a:xfrm>
            <a:off x="2789412" y="2639963"/>
            <a:ext cx="2590800" cy="3303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A81FFE2-AF3D-EB17-7683-E4A4397F73B3}"/>
              </a:ext>
            </a:extLst>
          </p:cNvPr>
          <p:cNvSpPr/>
          <p:nvPr/>
        </p:nvSpPr>
        <p:spPr>
          <a:xfrm>
            <a:off x="1916308" y="3692998"/>
            <a:ext cx="1227066" cy="5073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A7D1B50-F9C2-04ED-13F5-924725497C3D}"/>
              </a:ext>
            </a:extLst>
          </p:cNvPr>
          <p:cNvSpPr txBox="1"/>
          <p:nvPr/>
        </p:nvSpPr>
        <p:spPr>
          <a:xfrm>
            <a:off x="5203232" y="3231333"/>
            <a:ext cx="2067489" cy="461665"/>
          </a:xfrm>
          <a:prstGeom prst="rect">
            <a:avLst/>
          </a:prstGeom>
          <a:noFill/>
        </p:spPr>
        <p:txBody>
          <a:bodyPr wrap="none" rtlCol="0">
            <a:spAutoFit/>
          </a:bodyPr>
          <a:lstStyle/>
          <a:p>
            <a:r>
              <a:rPr lang="en-GB" sz="2400" dirty="0"/>
              <a:t>Ornithine cycle</a:t>
            </a:r>
          </a:p>
        </p:txBody>
      </p:sp>
    </p:spTree>
    <p:extLst>
      <p:ext uri="{BB962C8B-B14F-4D97-AF65-F5344CB8AC3E}">
        <p14:creationId xmlns:p14="http://schemas.microsoft.com/office/powerpoint/2010/main" val="33835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8"/>
                                        </p:tgtEl>
                                        <p:attrNameLst>
                                          <p:attrName>ppt_x</p:attrName>
                                        </p:attrNameLst>
                                      </p:cBhvr>
                                      <p:tavLst>
                                        <p:tav tm="0">
                                          <p:val>
                                            <p:strVal val="ppt_x"/>
                                          </p:val>
                                        </p:tav>
                                        <p:tav tm="100000">
                                          <p:val>
                                            <p:strVal val="ppt_x"/>
                                          </p:val>
                                        </p:tav>
                                      </p:tavLst>
                                    </p:anim>
                                    <p:anim calcmode="lin" valueType="num">
                                      <p:cBhvr additive="base">
                                        <p:cTn id="43" dur="500"/>
                                        <p:tgtEl>
                                          <p:spTgt spid="8"/>
                                        </p:tgtEl>
                                        <p:attrNameLst>
                                          <p:attrName>ppt_y</p:attrName>
                                        </p:attrNameLst>
                                      </p:cBhvr>
                                      <p:tavLst>
                                        <p:tav tm="0">
                                          <p:val>
                                            <p:strVal val="ppt_y"/>
                                          </p:val>
                                        </p:tav>
                                        <p:tav tm="100000">
                                          <p:val>
                                            <p:strVal val="1+ppt_h/2"/>
                                          </p:val>
                                        </p:tav>
                                      </p:tavLst>
                                    </p:anim>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3"/>
                                        </p:tgtEl>
                                        <p:attrNameLst>
                                          <p:attrName>ppt_x</p:attrName>
                                        </p:attrNameLst>
                                      </p:cBhvr>
                                      <p:tavLst>
                                        <p:tav tm="0">
                                          <p:val>
                                            <p:strVal val="ppt_x"/>
                                          </p:val>
                                        </p:tav>
                                        <p:tav tm="100000">
                                          <p:val>
                                            <p:strVal val="ppt_x"/>
                                          </p:val>
                                        </p:tav>
                                      </p:tavLst>
                                    </p:anim>
                                    <p:anim calcmode="lin" valueType="num">
                                      <p:cBhvr additive="base">
                                        <p:cTn id="61" dur="500"/>
                                        <p:tgtEl>
                                          <p:spTgt spid="13"/>
                                        </p:tgtEl>
                                        <p:attrNameLst>
                                          <p:attrName>ppt_y</p:attrName>
                                        </p:attrNameLst>
                                      </p:cBhvr>
                                      <p:tavLst>
                                        <p:tav tm="0">
                                          <p:val>
                                            <p:strVal val="ppt_y"/>
                                          </p:val>
                                        </p:tav>
                                        <p:tav tm="100000">
                                          <p:val>
                                            <p:strVal val="1+ppt_h/2"/>
                                          </p:val>
                                        </p:tav>
                                      </p:tavLst>
                                    </p:anim>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5979" y="120150"/>
            <a:ext cx="6769769" cy="6001643"/>
          </a:xfrm>
          <a:prstGeom prst="rect">
            <a:avLst/>
          </a:prstGeom>
          <a:noFill/>
          <a:ln>
            <a:solidFill>
              <a:srgbClr val="C00000"/>
            </a:solidFill>
          </a:ln>
        </p:spPr>
        <p:txBody>
          <a:bodyPr wrap="square" rtlCol="0">
            <a:spAutoFit/>
          </a:bodyPr>
          <a:lstStyle/>
          <a:p>
            <a:pPr algn="just"/>
            <a:r>
              <a:rPr lang="en-GB" sz="2400" b="1" u="sng">
                <a:solidFill>
                  <a:srgbClr val="C00000"/>
                </a:solidFill>
              </a:rPr>
              <a:t>Ultrafiltration</a:t>
            </a:r>
            <a:r>
              <a:rPr lang="en-GB" sz="2400">
                <a:solidFill>
                  <a:srgbClr val="C00000"/>
                </a:solidFill>
              </a:rPr>
              <a:t>; filtration of blood at a molecular level under pressure to remove nitrogenous waste and regulate water.</a:t>
            </a:r>
          </a:p>
          <a:p>
            <a:pPr algn="just"/>
            <a:endParaRPr lang="en-GB" sz="2400">
              <a:solidFill>
                <a:srgbClr val="7030A0"/>
              </a:solidFill>
            </a:endParaRPr>
          </a:p>
          <a:p>
            <a:pPr marL="285750" indent="-285750" algn="just">
              <a:buFontTx/>
              <a:buChar char="-"/>
            </a:pPr>
            <a:r>
              <a:rPr lang="en-GB" sz="2400" b="1">
                <a:solidFill>
                  <a:srgbClr val="7030A0"/>
                </a:solidFill>
              </a:rPr>
              <a:t>Afferent</a:t>
            </a:r>
            <a:r>
              <a:rPr lang="en-GB" sz="2400">
                <a:solidFill>
                  <a:srgbClr val="7030A0"/>
                </a:solidFill>
              </a:rPr>
              <a:t> arteriole is wider than </a:t>
            </a:r>
            <a:r>
              <a:rPr lang="en-GB" sz="2400" b="1">
                <a:solidFill>
                  <a:srgbClr val="7030A0"/>
                </a:solidFill>
              </a:rPr>
              <a:t>efferent</a:t>
            </a:r>
            <a:r>
              <a:rPr lang="en-GB" sz="2400">
                <a:solidFill>
                  <a:srgbClr val="7030A0"/>
                </a:solidFill>
              </a:rPr>
              <a:t> arteriole meaning…</a:t>
            </a:r>
          </a:p>
          <a:p>
            <a:pPr marL="285750" indent="-285750" algn="just">
              <a:buFontTx/>
              <a:buChar char="-"/>
            </a:pPr>
            <a:r>
              <a:rPr lang="en-GB" sz="2400" b="1">
                <a:solidFill>
                  <a:srgbClr val="7030A0"/>
                </a:solidFill>
                <a:highlight>
                  <a:srgbClr val="FFFF00"/>
                </a:highlight>
              </a:rPr>
              <a:t>Higher</a:t>
            </a:r>
            <a:r>
              <a:rPr lang="en-GB" sz="2400" b="1">
                <a:solidFill>
                  <a:srgbClr val="7030A0"/>
                </a:solidFill>
              </a:rPr>
              <a:t> hydrostatic pressure </a:t>
            </a:r>
            <a:r>
              <a:rPr lang="en-GB" sz="2400">
                <a:solidFill>
                  <a:srgbClr val="7030A0"/>
                </a:solidFill>
              </a:rPr>
              <a:t>in glomerulus compared to the </a:t>
            </a:r>
            <a:r>
              <a:rPr lang="en-GB" sz="2400">
                <a:solidFill>
                  <a:srgbClr val="7030A0"/>
                </a:solidFill>
                <a:highlight>
                  <a:srgbClr val="FFFF00"/>
                </a:highlight>
              </a:rPr>
              <a:t>Bowmans capsule </a:t>
            </a:r>
            <a:r>
              <a:rPr lang="en-GB" sz="2400">
                <a:solidFill>
                  <a:srgbClr val="7030A0"/>
                </a:solidFill>
              </a:rPr>
              <a:t>Causing fluid to be forced into the BC.</a:t>
            </a:r>
          </a:p>
          <a:p>
            <a:pPr marL="285750" indent="-285750" algn="just">
              <a:buFontTx/>
              <a:buChar char="-"/>
            </a:pPr>
            <a:endParaRPr lang="en-GB" sz="2400">
              <a:solidFill>
                <a:srgbClr val="7030A0"/>
              </a:solidFill>
            </a:endParaRPr>
          </a:p>
          <a:p>
            <a:pPr marL="285750" indent="-285750" algn="just">
              <a:buFontTx/>
              <a:buChar char="-"/>
            </a:pPr>
            <a:r>
              <a:rPr lang="en-GB" sz="2400" b="1">
                <a:solidFill>
                  <a:srgbClr val="7030A0"/>
                </a:solidFill>
              </a:rPr>
              <a:t>Endothelium</a:t>
            </a:r>
            <a:r>
              <a:rPr lang="en-GB" sz="2400">
                <a:solidFill>
                  <a:srgbClr val="7030A0"/>
                </a:solidFill>
              </a:rPr>
              <a:t> has </a:t>
            </a:r>
            <a:r>
              <a:rPr lang="en-GB" sz="2400">
                <a:solidFill>
                  <a:srgbClr val="7030A0"/>
                </a:solidFill>
                <a:highlight>
                  <a:srgbClr val="FFFF00"/>
                </a:highlight>
              </a:rPr>
              <a:t>gaps</a:t>
            </a:r>
            <a:r>
              <a:rPr lang="en-GB" sz="2400">
                <a:solidFill>
                  <a:srgbClr val="7030A0"/>
                </a:solidFill>
              </a:rPr>
              <a:t> to allow passage of </a:t>
            </a:r>
            <a:r>
              <a:rPr lang="en-GB" sz="2400">
                <a:solidFill>
                  <a:srgbClr val="7030A0"/>
                </a:solidFill>
                <a:highlight>
                  <a:srgbClr val="FFFF00"/>
                </a:highlight>
              </a:rPr>
              <a:t>small</a:t>
            </a:r>
            <a:r>
              <a:rPr lang="en-GB" sz="2400">
                <a:solidFill>
                  <a:srgbClr val="7030A0"/>
                </a:solidFill>
              </a:rPr>
              <a:t> substances and prevent the movement of </a:t>
            </a:r>
            <a:r>
              <a:rPr lang="en-GB" sz="2400">
                <a:solidFill>
                  <a:srgbClr val="7030A0"/>
                </a:solidFill>
                <a:highlight>
                  <a:srgbClr val="FFFF00"/>
                </a:highlight>
              </a:rPr>
              <a:t>large</a:t>
            </a:r>
            <a:r>
              <a:rPr lang="en-GB" sz="2400">
                <a:solidFill>
                  <a:srgbClr val="7030A0"/>
                </a:solidFill>
              </a:rPr>
              <a:t> molecules (proteins) and cells</a:t>
            </a:r>
          </a:p>
          <a:p>
            <a:pPr marL="285750" indent="-285750" algn="just">
              <a:buFontTx/>
              <a:buChar char="-"/>
            </a:pPr>
            <a:endParaRPr lang="en-GB" sz="2400">
              <a:solidFill>
                <a:srgbClr val="7030A0"/>
              </a:solidFill>
            </a:endParaRPr>
          </a:p>
          <a:p>
            <a:pPr marL="285750" indent="-285750" algn="just">
              <a:buFontTx/>
              <a:buChar char="-"/>
            </a:pPr>
            <a:r>
              <a:rPr lang="en-GB" sz="2400" b="1">
                <a:solidFill>
                  <a:srgbClr val="7030A0"/>
                </a:solidFill>
              </a:rPr>
              <a:t>Basement membrane </a:t>
            </a:r>
            <a:r>
              <a:rPr lang="en-GB" sz="2400">
                <a:solidFill>
                  <a:srgbClr val="7030A0"/>
                </a:solidFill>
              </a:rPr>
              <a:t>stops removal of </a:t>
            </a:r>
            <a:r>
              <a:rPr lang="en-GB" sz="2400">
                <a:solidFill>
                  <a:srgbClr val="7030A0"/>
                </a:solidFill>
                <a:highlight>
                  <a:srgbClr val="FFFF00"/>
                </a:highlight>
              </a:rPr>
              <a:t>large</a:t>
            </a:r>
            <a:r>
              <a:rPr lang="en-GB" sz="2400">
                <a:solidFill>
                  <a:srgbClr val="7030A0"/>
                </a:solidFill>
              </a:rPr>
              <a:t> proteins and cells – located around the </a:t>
            </a:r>
            <a:r>
              <a:rPr lang="en-GB" sz="2400">
                <a:solidFill>
                  <a:srgbClr val="7030A0"/>
                </a:solidFill>
                <a:highlight>
                  <a:srgbClr val="FFFF00"/>
                </a:highlight>
              </a:rPr>
              <a:t>glomerulus</a:t>
            </a:r>
            <a:r>
              <a:rPr lang="en-GB" sz="2400">
                <a:solidFill>
                  <a:srgbClr val="7030A0"/>
                </a:solidFill>
              </a:rPr>
              <a:t> </a:t>
            </a:r>
          </a:p>
        </p:txBody>
      </p:sp>
      <p:pic>
        <p:nvPicPr>
          <p:cNvPr id="6146" name="Picture 2" descr="See the source image">
            <a:extLst>
              <a:ext uri="{FF2B5EF4-FFF2-40B4-BE49-F238E27FC236}">
                <a16:creationId xmlns:a16="http://schemas.microsoft.com/office/drawing/2014/main" id="{BDBAA542-A942-B0E0-128B-8FDC75D4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4" r="3408"/>
          <a:stretch/>
        </p:blipFill>
        <p:spPr bwMode="auto">
          <a:xfrm>
            <a:off x="1" y="0"/>
            <a:ext cx="5325978" cy="632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70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See the source image">
            <a:extLst>
              <a:ext uri="{FF2B5EF4-FFF2-40B4-BE49-F238E27FC236}">
                <a16:creationId xmlns:a16="http://schemas.microsoft.com/office/drawing/2014/main" id="{E749F545-00C7-BF7E-21BA-ACCB6644A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8201" name="Straight Connector 820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232F3A-461E-CA9C-E7BC-4038C209B497}"/>
              </a:ext>
            </a:extLst>
          </p:cNvPr>
          <p:cNvSpPr txBox="1"/>
          <p:nvPr/>
        </p:nvSpPr>
        <p:spPr>
          <a:xfrm>
            <a:off x="606841" y="2612191"/>
            <a:ext cx="4593021" cy="2619839"/>
          </a:xfrm>
          <a:prstGeom prst="rect">
            <a:avLst/>
          </a:prstGeom>
        </p:spPr>
        <p:txBody>
          <a:bodyPr vert="horz" lIns="91440" tIns="45720" rIns="91440" bIns="45720" rtlCol="0" anchor="ctr">
            <a:normAutofit fontScale="85000" lnSpcReduction="20000"/>
          </a:bodyPr>
          <a:lstStyle/>
          <a:p>
            <a:pPr algn="ctr">
              <a:lnSpc>
                <a:spcPct val="90000"/>
              </a:lnSpc>
              <a:spcAft>
                <a:spcPts val="600"/>
              </a:spcAft>
            </a:pPr>
            <a:r>
              <a:rPr lang="en-US" sz="6600" b="1"/>
              <a:t>Podocytes</a:t>
            </a:r>
          </a:p>
          <a:p>
            <a:pPr algn="ctr">
              <a:lnSpc>
                <a:spcPct val="90000"/>
              </a:lnSpc>
              <a:spcAft>
                <a:spcPts val="600"/>
              </a:spcAft>
            </a:pPr>
            <a:endParaRPr lang="en-US" sz="6600" b="1"/>
          </a:p>
          <a:p>
            <a:pPr algn="ctr">
              <a:lnSpc>
                <a:spcPct val="90000"/>
              </a:lnSpc>
              <a:spcAft>
                <a:spcPts val="600"/>
              </a:spcAft>
            </a:pPr>
            <a:r>
              <a:rPr lang="en-US" sz="5600" b="1" i="1"/>
              <a:t>Second line of filtration</a:t>
            </a:r>
            <a:endParaRPr lang="en-US" sz="5600" i="1"/>
          </a:p>
        </p:txBody>
      </p:sp>
    </p:spTree>
    <p:extLst>
      <p:ext uri="{BB962C8B-B14F-4D97-AF65-F5344CB8AC3E}">
        <p14:creationId xmlns:p14="http://schemas.microsoft.com/office/powerpoint/2010/main" val="3573200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5D81C-E24B-912A-7B6B-C4B6DDE89CE4}"/>
              </a:ext>
            </a:extLst>
          </p:cNvPr>
          <p:cNvPicPr>
            <a:picLocks noChangeAspect="1"/>
          </p:cNvPicPr>
          <p:nvPr/>
        </p:nvPicPr>
        <p:blipFill rotWithShape="1">
          <a:blip r:embed="rId2"/>
          <a:srcRect l="3439" t="35344" r="71728" b="30265"/>
          <a:stretch/>
        </p:blipFill>
        <p:spPr>
          <a:xfrm>
            <a:off x="1490455" y="0"/>
            <a:ext cx="8027898" cy="6709514"/>
          </a:xfrm>
          <a:prstGeom prst="rect">
            <a:avLst/>
          </a:prstGeom>
        </p:spPr>
      </p:pic>
    </p:spTree>
    <p:extLst>
      <p:ext uri="{BB962C8B-B14F-4D97-AF65-F5344CB8AC3E}">
        <p14:creationId xmlns:p14="http://schemas.microsoft.com/office/powerpoint/2010/main" val="2387390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B848-18F5-F008-7B8B-563C8C3BF463}"/>
              </a:ext>
            </a:extLst>
          </p:cNvPr>
          <p:cNvSpPr>
            <a:spLocks noGrp="1"/>
          </p:cNvSpPr>
          <p:nvPr>
            <p:ph type="title"/>
          </p:nvPr>
        </p:nvSpPr>
        <p:spPr>
          <a:xfrm>
            <a:off x="290284" y="-150132"/>
            <a:ext cx="10515600" cy="1325563"/>
          </a:xfrm>
        </p:spPr>
        <p:txBody>
          <a:bodyPr/>
          <a:lstStyle/>
          <a:p>
            <a:r>
              <a:rPr lang="en-GB" sz="4400" b="1" u="sng">
                <a:solidFill>
                  <a:srgbClr val="7030A0"/>
                </a:solidFill>
              </a:rPr>
              <a:t>Podocytes</a:t>
            </a:r>
            <a:endParaRPr lang="en-GB" u="sng"/>
          </a:p>
        </p:txBody>
      </p:sp>
      <p:sp>
        <p:nvSpPr>
          <p:cNvPr id="3" name="Content Placeholder 2">
            <a:extLst>
              <a:ext uri="{FF2B5EF4-FFF2-40B4-BE49-F238E27FC236}">
                <a16:creationId xmlns:a16="http://schemas.microsoft.com/office/drawing/2014/main" id="{1EA2B162-4E64-C36C-B905-99530232610A}"/>
              </a:ext>
            </a:extLst>
          </p:cNvPr>
          <p:cNvSpPr>
            <a:spLocks noGrp="1"/>
          </p:cNvSpPr>
          <p:nvPr>
            <p:ph idx="1"/>
          </p:nvPr>
        </p:nvSpPr>
        <p:spPr>
          <a:xfrm>
            <a:off x="195943" y="1175431"/>
            <a:ext cx="5791201" cy="5286375"/>
          </a:xfrm>
        </p:spPr>
        <p:txBody>
          <a:bodyPr>
            <a:normAutofit/>
          </a:bodyPr>
          <a:lstStyle/>
          <a:p>
            <a:pPr algn="just"/>
            <a:r>
              <a:rPr lang="en-GB" sz="2800" dirty="0">
                <a:solidFill>
                  <a:srgbClr val="7030A0"/>
                </a:solidFill>
              </a:rPr>
              <a:t>The Bowmans capsule is also surrounded by specialised cells called </a:t>
            </a:r>
            <a:r>
              <a:rPr lang="en-GB" sz="2800" b="1" dirty="0">
                <a:solidFill>
                  <a:srgbClr val="7030A0"/>
                </a:solidFill>
                <a:highlight>
                  <a:srgbClr val="FFFF00"/>
                </a:highlight>
              </a:rPr>
              <a:t>podocytes</a:t>
            </a:r>
            <a:r>
              <a:rPr lang="en-GB" sz="2800" dirty="0">
                <a:solidFill>
                  <a:srgbClr val="7030A0"/>
                </a:solidFill>
              </a:rPr>
              <a:t>.</a:t>
            </a:r>
          </a:p>
          <a:p>
            <a:pPr algn="just"/>
            <a:endParaRPr lang="en-GB" sz="2800" dirty="0">
              <a:solidFill>
                <a:srgbClr val="7030A0"/>
              </a:solidFill>
            </a:endParaRPr>
          </a:p>
          <a:p>
            <a:pPr algn="just"/>
            <a:r>
              <a:rPr lang="en-GB" sz="2800" dirty="0">
                <a:solidFill>
                  <a:srgbClr val="7030A0"/>
                </a:solidFill>
              </a:rPr>
              <a:t>These act as </a:t>
            </a:r>
            <a:r>
              <a:rPr lang="en-GB" sz="2800" b="1" dirty="0">
                <a:solidFill>
                  <a:srgbClr val="7030A0"/>
                </a:solidFill>
                <a:highlight>
                  <a:srgbClr val="FFFF00"/>
                </a:highlight>
              </a:rPr>
              <a:t>additional filters.</a:t>
            </a:r>
          </a:p>
          <a:p>
            <a:pPr algn="just"/>
            <a:endParaRPr lang="en-GB" sz="2800" dirty="0">
              <a:solidFill>
                <a:srgbClr val="7030A0"/>
              </a:solidFill>
            </a:endParaRPr>
          </a:p>
          <a:p>
            <a:pPr algn="just"/>
            <a:r>
              <a:rPr lang="en-GB" sz="2800" dirty="0">
                <a:solidFill>
                  <a:srgbClr val="7030A0"/>
                </a:solidFill>
              </a:rPr>
              <a:t>They have extensions called </a:t>
            </a:r>
            <a:r>
              <a:rPr lang="en-GB" sz="2800" b="1" dirty="0">
                <a:solidFill>
                  <a:srgbClr val="7030A0"/>
                </a:solidFill>
                <a:highlight>
                  <a:srgbClr val="FFFF00"/>
                </a:highlight>
              </a:rPr>
              <a:t>pedicels</a:t>
            </a:r>
            <a:r>
              <a:rPr lang="en-GB" sz="2800" dirty="0">
                <a:solidFill>
                  <a:srgbClr val="7030A0"/>
                </a:solidFill>
              </a:rPr>
              <a:t> that wrap around the capillary and ensure any large proteins or cells that have managed to get through epithelial cells and basement membrane </a:t>
            </a:r>
            <a:r>
              <a:rPr lang="en-GB" sz="2800" b="1" dirty="0">
                <a:solidFill>
                  <a:srgbClr val="7030A0"/>
                </a:solidFill>
                <a:highlight>
                  <a:srgbClr val="FFFF00"/>
                </a:highlight>
              </a:rPr>
              <a:t>do not enter the tubule </a:t>
            </a:r>
          </a:p>
          <a:p>
            <a:pPr marL="0" indent="0" algn="just">
              <a:buNone/>
            </a:pPr>
            <a:endParaRPr lang="en-GB" dirty="0">
              <a:solidFill>
                <a:srgbClr val="7030A0"/>
              </a:solidFill>
              <a:highlight>
                <a:srgbClr val="FFFF00"/>
              </a:highlight>
            </a:endParaRPr>
          </a:p>
          <a:p>
            <a:pPr marL="0" indent="0" algn="just">
              <a:buNone/>
            </a:pPr>
            <a:endParaRPr lang="en-GB" sz="2800" dirty="0">
              <a:solidFill>
                <a:srgbClr val="7030A0"/>
              </a:solidFill>
            </a:endParaRPr>
          </a:p>
          <a:p>
            <a:pPr marL="0" indent="0" algn="just">
              <a:buNone/>
            </a:pPr>
            <a:endParaRPr lang="en-GB" sz="2800" dirty="0">
              <a:solidFill>
                <a:srgbClr val="7030A0"/>
              </a:solidFill>
            </a:endParaRPr>
          </a:p>
          <a:p>
            <a:pPr marL="0" indent="0" algn="just">
              <a:buNone/>
            </a:pPr>
            <a:endParaRPr lang="en-GB" sz="2800" dirty="0">
              <a:solidFill>
                <a:srgbClr val="7030A0"/>
              </a:solidFill>
            </a:endParaRPr>
          </a:p>
          <a:p>
            <a:pPr marL="0" indent="0">
              <a:buNone/>
            </a:pPr>
            <a:endParaRPr lang="en-GB" dirty="0"/>
          </a:p>
        </p:txBody>
      </p:sp>
      <p:pic>
        <p:nvPicPr>
          <p:cNvPr id="5" name="Picture 4">
            <a:extLst>
              <a:ext uri="{FF2B5EF4-FFF2-40B4-BE49-F238E27FC236}">
                <a16:creationId xmlns:a16="http://schemas.microsoft.com/office/drawing/2014/main" id="{CF19519E-3C4E-7840-1CFD-D68D7066F6FD}"/>
              </a:ext>
            </a:extLst>
          </p:cNvPr>
          <p:cNvPicPr>
            <a:picLocks noChangeAspect="1"/>
          </p:cNvPicPr>
          <p:nvPr/>
        </p:nvPicPr>
        <p:blipFill rotWithShape="1">
          <a:blip r:embed="rId2"/>
          <a:srcRect l="3439" t="35344" r="71728" b="30265"/>
          <a:stretch/>
        </p:blipFill>
        <p:spPr>
          <a:xfrm>
            <a:off x="6056317" y="736234"/>
            <a:ext cx="6088633" cy="5621607"/>
          </a:xfrm>
          <a:prstGeom prst="rect">
            <a:avLst/>
          </a:prstGeom>
        </p:spPr>
      </p:pic>
      <p:sp>
        <p:nvSpPr>
          <p:cNvPr id="6" name="TextBox 5">
            <a:extLst>
              <a:ext uri="{FF2B5EF4-FFF2-40B4-BE49-F238E27FC236}">
                <a16:creationId xmlns:a16="http://schemas.microsoft.com/office/drawing/2014/main" id="{BF7614CD-56F3-E243-6B7D-92EB5AE8D653}"/>
              </a:ext>
            </a:extLst>
          </p:cNvPr>
          <p:cNvSpPr txBox="1"/>
          <p:nvPr/>
        </p:nvSpPr>
        <p:spPr>
          <a:xfrm>
            <a:off x="6769015" y="214792"/>
            <a:ext cx="2851037" cy="523220"/>
          </a:xfrm>
          <a:prstGeom prst="rect">
            <a:avLst/>
          </a:prstGeom>
          <a:noFill/>
        </p:spPr>
        <p:txBody>
          <a:bodyPr wrap="none" rtlCol="0">
            <a:spAutoFit/>
          </a:bodyPr>
          <a:lstStyle/>
          <a:p>
            <a:r>
              <a:rPr lang="en-GB" sz="2800">
                <a:highlight>
                  <a:srgbClr val="FFFF00"/>
                </a:highlight>
              </a:rPr>
              <a:t>You have this slide</a:t>
            </a:r>
          </a:p>
        </p:txBody>
      </p:sp>
    </p:spTree>
    <p:extLst>
      <p:ext uri="{BB962C8B-B14F-4D97-AF65-F5344CB8AC3E}">
        <p14:creationId xmlns:p14="http://schemas.microsoft.com/office/powerpoint/2010/main" val="30436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5584591" cy="4708981"/>
          </a:xfrm>
          <a:prstGeom prst="rect">
            <a:avLst/>
          </a:prstGeom>
          <a:noFill/>
        </p:spPr>
        <p:txBody>
          <a:bodyPr wrap="square" lIns="91440" tIns="45720" rIns="91440" bIns="45720" rtlCol="0" anchor="t">
            <a:spAutoFit/>
          </a:bodyPr>
          <a:lstStyle/>
          <a:p>
            <a:pPr algn="just"/>
            <a:r>
              <a:rPr lang="en-GB" sz="2000" dirty="0">
                <a:solidFill>
                  <a:srgbClr val="7030A0"/>
                </a:solidFill>
              </a:rPr>
              <a:t>Selective reabsorption </a:t>
            </a:r>
            <a:r>
              <a:rPr lang="en-GB" sz="2000" b="1" dirty="0">
                <a:solidFill>
                  <a:srgbClr val="7030A0"/>
                </a:solidFill>
              </a:rPr>
              <a:t>- </a:t>
            </a:r>
            <a:r>
              <a:rPr lang="en-GB" sz="2000" b="1" u="sng" dirty="0">
                <a:solidFill>
                  <a:srgbClr val="7030A0"/>
                </a:solidFill>
                <a:highlight>
                  <a:srgbClr val="FFFF00"/>
                </a:highlight>
              </a:rPr>
              <a:t>PCT</a:t>
            </a:r>
          </a:p>
          <a:p>
            <a:pPr algn="just"/>
            <a:endParaRPr lang="en-GB" sz="2000" dirty="0"/>
          </a:p>
          <a:p>
            <a:pPr marL="285750" indent="-285750" algn="just">
              <a:buFontTx/>
              <a:buChar char="-"/>
            </a:pPr>
            <a:r>
              <a:rPr lang="en-GB" sz="2000" dirty="0">
                <a:solidFill>
                  <a:srgbClr val="C00000"/>
                </a:solidFill>
              </a:rPr>
              <a:t>Glucose, amino acids and any vitamins or hormones are all reabsorbed via </a:t>
            </a:r>
            <a:r>
              <a:rPr lang="en-GB" sz="2000" b="1" dirty="0">
                <a:solidFill>
                  <a:srgbClr val="C00000"/>
                </a:solidFill>
              </a:rPr>
              <a:t>active transport.</a:t>
            </a:r>
          </a:p>
          <a:p>
            <a:pPr marL="285750" indent="-285750" algn="just">
              <a:buFontTx/>
              <a:buChar char="-"/>
            </a:pPr>
            <a:r>
              <a:rPr lang="en-GB" sz="2000" dirty="0">
                <a:solidFill>
                  <a:srgbClr val="C00000"/>
                </a:solidFill>
              </a:rPr>
              <a:t>Na+ ions are transported back into cells via </a:t>
            </a:r>
            <a:r>
              <a:rPr lang="en-GB" sz="2000" b="1" dirty="0">
                <a:solidFill>
                  <a:srgbClr val="C00000"/>
                </a:solidFill>
              </a:rPr>
              <a:t>active transport</a:t>
            </a:r>
            <a:endParaRPr lang="en-GB" sz="2000" b="1" dirty="0">
              <a:solidFill>
                <a:srgbClr val="C00000"/>
              </a:solidFill>
              <a:ea typeface="Calibri"/>
              <a:cs typeface="Calibri"/>
            </a:endParaRPr>
          </a:p>
          <a:p>
            <a:pPr marL="285750" indent="-285750" algn="just">
              <a:buFontTx/>
              <a:buChar char="-"/>
            </a:pPr>
            <a:r>
              <a:rPr lang="en-GB" sz="2000" dirty="0">
                <a:solidFill>
                  <a:srgbClr val="C00000"/>
                </a:solidFill>
              </a:rPr>
              <a:t>The concentration gradient allows water to be reabsorbed via osmosis </a:t>
            </a:r>
          </a:p>
          <a:p>
            <a:pPr marL="285750" indent="-285750" algn="just">
              <a:buFontTx/>
              <a:buChar char="-"/>
            </a:pPr>
            <a:endParaRPr lang="en-GB" sz="2000" dirty="0"/>
          </a:p>
          <a:p>
            <a:pPr algn="just"/>
            <a:r>
              <a:rPr lang="en-GB" sz="2000" dirty="0">
                <a:solidFill>
                  <a:srgbClr val="7030A0"/>
                </a:solidFill>
              </a:rPr>
              <a:t>Adaptations of cells lining the PCT:</a:t>
            </a:r>
          </a:p>
          <a:p>
            <a:pPr marL="285750" indent="-285750" algn="just">
              <a:buFontTx/>
              <a:buChar char="-"/>
            </a:pPr>
            <a:r>
              <a:rPr lang="en-GB" sz="2000" b="1" dirty="0">
                <a:solidFill>
                  <a:srgbClr val="C00000"/>
                </a:solidFill>
              </a:rPr>
              <a:t>Microvilli</a:t>
            </a:r>
            <a:r>
              <a:rPr lang="en-GB" sz="2000" dirty="0">
                <a:solidFill>
                  <a:srgbClr val="C00000"/>
                </a:solidFill>
              </a:rPr>
              <a:t> increase surface area for uptake</a:t>
            </a:r>
          </a:p>
          <a:p>
            <a:pPr marL="285750" indent="-285750" algn="just">
              <a:buFontTx/>
              <a:buChar char="-"/>
            </a:pPr>
            <a:r>
              <a:rPr lang="en-GB" sz="2000" dirty="0">
                <a:solidFill>
                  <a:srgbClr val="C00000"/>
                </a:solidFill>
              </a:rPr>
              <a:t>Many </a:t>
            </a:r>
            <a:r>
              <a:rPr lang="en-GB" sz="2000" b="1" dirty="0">
                <a:solidFill>
                  <a:srgbClr val="C00000"/>
                </a:solidFill>
              </a:rPr>
              <a:t>mitochondria</a:t>
            </a:r>
            <a:r>
              <a:rPr lang="en-GB" sz="2000" dirty="0">
                <a:solidFill>
                  <a:srgbClr val="C00000"/>
                </a:solidFill>
              </a:rPr>
              <a:t> provide the ATP needed in active transport systems.</a:t>
            </a:r>
          </a:p>
          <a:p>
            <a:pPr marL="285750" indent="-285750" algn="just">
              <a:buFontTx/>
              <a:buChar char="-"/>
            </a:pPr>
            <a:r>
              <a:rPr lang="en-GB" sz="2000" dirty="0">
                <a:solidFill>
                  <a:srgbClr val="C00000"/>
                </a:solidFill>
              </a:rPr>
              <a:t>Many </a:t>
            </a:r>
            <a:r>
              <a:rPr lang="en-GB" sz="2000" b="1" dirty="0">
                <a:solidFill>
                  <a:srgbClr val="C00000"/>
                </a:solidFill>
              </a:rPr>
              <a:t>cotransporter</a:t>
            </a:r>
            <a:r>
              <a:rPr lang="en-GB" sz="2000" dirty="0">
                <a:solidFill>
                  <a:srgbClr val="C00000"/>
                </a:solidFill>
              </a:rPr>
              <a:t> proteins present</a:t>
            </a:r>
          </a:p>
        </p:txBody>
      </p:sp>
      <p:sp>
        <p:nvSpPr>
          <p:cNvPr id="2" name="TextBox 1"/>
          <p:cNvSpPr txBox="1"/>
          <p:nvPr/>
        </p:nvSpPr>
        <p:spPr>
          <a:xfrm>
            <a:off x="175153" y="5603432"/>
            <a:ext cx="11601580" cy="830997"/>
          </a:xfrm>
          <a:prstGeom prst="rect">
            <a:avLst/>
          </a:prstGeom>
          <a:noFill/>
          <a:ln>
            <a:solidFill>
              <a:srgbClr val="002060"/>
            </a:solidFill>
          </a:ln>
        </p:spPr>
        <p:txBody>
          <a:bodyPr wrap="square" rtlCol="0">
            <a:spAutoFit/>
          </a:bodyPr>
          <a:lstStyle/>
          <a:p>
            <a:pPr algn="just"/>
            <a:r>
              <a:rPr lang="en-GB" sz="2400" dirty="0">
                <a:solidFill>
                  <a:srgbClr val="002060"/>
                </a:solidFill>
              </a:rPr>
              <a:t>Recap: how co-transporters are used in plants?</a:t>
            </a:r>
          </a:p>
          <a:p>
            <a:pPr algn="just"/>
            <a:r>
              <a:rPr lang="en-GB" sz="2400" dirty="0">
                <a:solidFill>
                  <a:srgbClr val="0070C0"/>
                </a:solidFill>
              </a:rPr>
              <a:t>Companion cells in plants, active pumping of H</a:t>
            </a:r>
            <a:r>
              <a:rPr lang="en-GB" sz="2400" baseline="30000" dirty="0">
                <a:solidFill>
                  <a:srgbClr val="0070C0"/>
                </a:solidFill>
              </a:rPr>
              <a:t>+</a:t>
            </a:r>
            <a:r>
              <a:rPr lang="en-GB" sz="2400" dirty="0">
                <a:solidFill>
                  <a:srgbClr val="0070C0"/>
                </a:solidFill>
              </a:rPr>
              <a:t> out of cell, they then re-enters with sucrose</a:t>
            </a:r>
          </a:p>
        </p:txBody>
      </p:sp>
      <p:pic>
        <p:nvPicPr>
          <p:cNvPr id="3" name="Picture 2">
            <a:extLst>
              <a:ext uri="{FF2B5EF4-FFF2-40B4-BE49-F238E27FC236}">
                <a16:creationId xmlns:a16="http://schemas.microsoft.com/office/drawing/2014/main" id="{9C1656EA-ACBD-496A-B666-F0970F2D2D2E}"/>
              </a:ext>
            </a:extLst>
          </p:cNvPr>
          <p:cNvPicPr>
            <a:picLocks noChangeAspect="1"/>
          </p:cNvPicPr>
          <p:nvPr/>
        </p:nvPicPr>
        <p:blipFill>
          <a:blip r:embed="rId3"/>
          <a:stretch>
            <a:fillRect/>
          </a:stretch>
        </p:blipFill>
        <p:spPr>
          <a:xfrm rot="10800000">
            <a:off x="5695451" y="0"/>
            <a:ext cx="6496549" cy="5558668"/>
          </a:xfrm>
          <a:prstGeom prst="rect">
            <a:avLst/>
          </a:prstGeom>
        </p:spPr>
      </p:pic>
    </p:spTree>
    <p:extLst>
      <p:ext uri="{BB962C8B-B14F-4D97-AF65-F5344CB8AC3E}">
        <p14:creationId xmlns:p14="http://schemas.microsoft.com/office/powerpoint/2010/main" val="30529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 calcmode="lin" valueType="num">
                                      <p:cBhvr additive="base">
                                        <p:cTn id="1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anim calcmode="lin" valueType="num">
                                      <p:cBhvr additive="base">
                                        <p:cTn id="2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additive="base">
                                        <p:cTn id="3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anim calcmode="lin" valueType="num">
                                      <p:cBhvr additive="base">
                                        <p:cTn id="3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 calcmode="lin" valueType="num">
                                      <p:cBhvr additive="base">
                                        <p:cTn id="4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8E7F-04CF-18E8-F615-CB0624A91253}"/>
              </a:ext>
            </a:extLst>
          </p:cNvPr>
          <p:cNvSpPr>
            <a:spLocks noGrp="1"/>
          </p:cNvSpPr>
          <p:nvPr>
            <p:ph type="title"/>
          </p:nvPr>
        </p:nvSpPr>
        <p:spPr>
          <a:xfrm>
            <a:off x="286407" y="144518"/>
            <a:ext cx="10515600" cy="1325563"/>
          </a:xfrm>
        </p:spPr>
        <p:txBody>
          <a:bodyPr>
            <a:normAutofit/>
          </a:bodyPr>
          <a:lstStyle/>
          <a:p>
            <a:r>
              <a:rPr lang="en-GB" sz="6600" dirty="0"/>
              <a:t>Ornithine cycle</a:t>
            </a:r>
          </a:p>
        </p:txBody>
      </p:sp>
      <p:pic>
        <p:nvPicPr>
          <p:cNvPr id="9" name="Picture 8">
            <a:extLst>
              <a:ext uri="{FF2B5EF4-FFF2-40B4-BE49-F238E27FC236}">
                <a16:creationId xmlns:a16="http://schemas.microsoft.com/office/drawing/2014/main" id="{9C548284-26D8-F543-BE5B-5CBD28B8E701}"/>
              </a:ext>
            </a:extLst>
          </p:cNvPr>
          <p:cNvPicPr>
            <a:picLocks noChangeAspect="1"/>
          </p:cNvPicPr>
          <p:nvPr/>
        </p:nvPicPr>
        <p:blipFill>
          <a:blip r:embed="rId2"/>
          <a:stretch>
            <a:fillRect/>
          </a:stretch>
        </p:blipFill>
        <p:spPr>
          <a:xfrm>
            <a:off x="5186854" y="496569"/>
            <a:ext cx="6216913" cy="6216913"/>
          </a:xfrm>
          <a:prstGeom prst="rect">
            <a:avLst/>
          </a:prstGeom>
        </p:spPr>
      </p:pic>
      <p:sp>
        <p:nvSpPr>
          <p:cNvPr id="10" name="TextBox 9">
            <a:extLst>
              <a:ext uri="{FF2B5EF4-FFF2-40B4-BE49-F238E27FC236}">
                <a16:creationId xmlns:a16="http://schemas.microsoft.com/office/drawing/2014/main" id="{73B9ED16-4CB4-D141-B35E-5C8A976492D8}"/>
              </a:ext>
            </a:extLst>
          </p:cNvPr>
          <p:cNvSpPr txBox="1"/>
          <p:nvPr/>
        </p:nvSpPr>
        <p:spPr>
          <a:xfrm>
            <a:off x="118241" y="2012732"/>
            <a:ext cx="4564117" cy="3539430"/>
          </a:xfrm>
          <a:prstGeom prst="rect">
            <a:avLst/>
          </a:prstGeom>
          <a:noFill/>
        </p:spPr>
        <p:txBody>
          <a:bodyPr wrap="square" rtlCol="0">
            <a:spAutoFit/>
          </a:bodyPr>
          <a:lstStyle/>
          <a:p>
            <a:pPr marL="285750" indent="-285750">
              <a:buFont typeface="Arial" panose="020B0604020202020204" pitchFamily="34" charset="0"/>
              <a:buChar char="•"/>
            </a:pPr>
            <a:r>
              <a:rPr lang="en-GB" sz="2800" dirty="0"/>
              <a:t>One by one write the correct process / compound that comes next in the cycle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Remember to rub out your answer ready for the next time it comes around to you!</a:t>
            </a:r>
          </a:p>
        </p:txBody>
      </p:sp>
    </p:spTree>
    <p:extLst>
      <p:ext uri="{BB962C8B-B14F-4D97-AF65-F5344CB8AC3E}">
        <p14:creationId xmlns:p14="http://schemas.microsoft.com/office/powerpoint/2010/main" val="47750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509" t="18382" r="34123" b="15653"/>
          <a:stretch/>
        </p:blipFill>
        <p:spPr>
          <a:xfrm>
            <a:off x="176463" y="72188"/>
            <a:ext cx="6833937" cy="6785812"/>
          </a:xfrm>
          <a:prstGeom prst="rect">
            <a:avLst/>
          </a:prstGeom>
        </p:spPr>
      </p:pic>
      <p:pic>
        <p:nvPicPr>
          <p:cNvPr id="3" name="Picture 2"/>
          <p:cNvPicPr>
            <a:picLocks noChangeAspect="1"/>
          </p:cNvPicPr>
          <p:nvPr/>
        </p:nvPicPr>
        <p:blipFill rotWithShape="1">
          <a:blip r:embed="rId3"/>
          <a:srcRect l="29561" t="24620" r="34035" b="18772"/>
          <a:stretch/>
        </p:blipFill>
        <p:spPr>
          <a:xfrm>
            <a:off x="5358063" y="670398"/>
            <a:ext cx="6657474" cy="5823286"/>
          </a:xfrm>
          <a:prstGeom prst="rect">
            <a:avLst/>
          </a:prstGeom>
        </p:spPr>
      </p:pic>
    </p:spTree>
    <p:extLst>
      <p:ext uri="{BB962C8B-B14F-4D97-AF65-F5344CB8AC3E}">
        <p14:creationId xmlns:p14="http://schemas.microsoft.com/office/powerpoint/2010/main" val="19778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465" t="14552" r="32395" b="41783"/>
          <a:stretch/>
        </p:blipFill>
        <p:spPr>
          <a:xfrm>
            <a:off x="176462" y="256674"/>
            <a:ext cx="7523747" cy="4491790"/>
          </a:xfrm>
          <a:prstGeom prst="rect">
            <a:avLst/>
          </a:prstGeom>
        </p:spPr>
      </p:pic>
      <p:pic>
        <p:nvPicPr>
          <p:cNvPr id="3" name="Picture 2"/>
          <p:cNvPicPr>
            <a:picLocks noChangeAspect="1"/>
          </p:cNvPicPr>
          <p:nvPr/>
        </p:nvPicPr>
        <p:blipFill rotWithShape="1">
          <a:blip r:embed="rId3"/>
          <a:srcRect l="27193" t="35224" r="32193" b="30780"/>
          <a:stretch/>
        </p:blipFill>
        <p:spPr>
          <a:xfrm>
            <a:off x="6497053" y="256674"/>
            <a:ext cx="5518484" cy="2598336"/>
          </a:xfrm>
          <a:prstGeom prst="rect">
            <a:avLst/>
          </a:prstGeom>
        </p:spPr>
      </p:pic>
      <p:pic>
        <p:nvPicPr>
          <p:cNvPr id="5" name="Picture 4"/>
          <p:cNvPicPr>
            <a:picLocks noChangeAspect="1"/>
          </p:cNvPicPr>
          <p:nvPr/>
        </p:nvPicPr>
        <p:blipFill rotWithShape="1">
          <a:blip r:embed="rId3"/>
          <a:srcRect l="26667" t="69064" r="32720" b="7700"/>
          <a:stretch/>
        </p:blipFill>
        <p:spPr>
          <a:xfrm>
            <a:off x="6497053" y="2927441"/>
            <a:ext cx="5433538" cy="1748591"/>
          </a:xfrm>
          <a:prstGeom prst="rect">
            <a:avLst/>
          </a:prstGeom>
        </p:spPr>
      </p:pic>
      <p:pic>
        <p:nvPicPr>
          <p:cNvPr id="6" name="Picture 5"/>
          <p:cNvPicPr>
            <a:picLocks noChangeAspect="1"/>
          </p:cNvPicPr>
          <p:nvPr/>
        </p:nvPicPr>
        <p:blipFill rotWithShape="1">
          <a:blip r:embed="rId4"/>
          <a:srcRect l="16404" t="51754" r="34385" b="27505"/>
          <a:stretch/>
        </p:blipFill>
        <p:spPr>
          <a:xfrm>
            <a:off x="214201" y="4676032"/>
            <a:ext cx="8999621" cy="2133600"/>
          </a:xfrm>
          <a:prstGeom prst="rect">
            <a:avLst/>
          </a:prstGeom>
        </p:spPr>
      </p:pic>
      <p:pic>
        <p:nvPicPr>
          <p:cNvPr id="7" name="Picture 6"/>
          <p:cNvPicPr>
            <a:picLocks noChangeAspect="1"/>
          </p:cNvPicPr>
          <p:nvPr/>
        </p:nvPicPr>
        <p:blipFill rotWithShape="1">
          <a:blip r:embed="rId5"/>
          <a:srcRect l="16667" t="28206" r="34825" b="19240"/>
          <a:stretch/>
        </p:blipFill>
        <p:spPr>
          <a:xfrm>
            <a:off x="3509508" y="407648"/>
            <a:ext cx="8269705" cy="5039585"/>
          </a:xfrm>
          <a:prstGeom prst="rect">
            <a:avLst/>
          </a:prstGeom>
        </p:spPr>
      </p:pic>
    </p:spTree>
    <p:extLst>
      <p:ext uri="{BB962C8B-B14F-4D97-AF65-F5344CB8AC3E}">
        <p14:creationId xmlns:p14="http://schemas.microsoft.com/office/powerpoint/2010/main" val="16293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CF83-0F5B-4240-8012-122AE14A03BE}"/>
              </a:ext>
            </a:extLst>
          </p:cNvPr>
          <p:cNvSpPr>
            <a:spLocks noGrp="1"/>
          </p:cNvSpPr>
          <p:nvPr>
            <p:ph type="title"/>
          </p:nvPr>
        </p:nvSpPr>
        <p:spPr>
          <a:xfrm>
            <a:off x="2592091" y="1787712"/>
            <a:ext cx="6105194" cy="2031055"/>
          </a:xfrm>
        </p:spPr>
        <p:txBody>
          <a:bodyPr vert="horz" lIns="91440" tIns="45720" rIns="91440" bIns="45720" rtlCol="0" anchor="b">
            <a:normAutofit/>
          </a:bodyPr>
          <a:lstStyle/>
          <a:p>
            <a:pPr algn="ctr">
              <a:lnSpc>
                <a:spcPct val="90000"/>
              </a:lnSpc>
            </a:pPr>
            <a:r>
              <a:rPr lang="en-US" sz="6000" kern="1200">
                <a:solidFill>
                  <a:srgbClr val="FFFFFF"/>
                </a:solidFill>
                <a:latin typeface="+mj-lt"/>
                <a:ea typeface="+mj-ea"/>
                <a:cs typeface="+mj-cs"/>
              </a:rPr>
              <a:t>Taboo.</a:t>
            </a:r>
          </a:p>
        </p:txBody>
      </p:sp>
    </p:spTree>
    <p:extLst>
      <p:ext uri="{BB962C8B-B14F-4D97-AF65-F5344CB8AC3E}">
        <p14:creationId xmlns:p14="http://schemas.microsoft.com/office/powerpoint/2010/main" val="204602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C72F2-A167-A04A-5564-818AC15E64D3}"/>
              </a:ext>
            </a:extLst>
          </p:cNvPr>
          <p:cNvPicPr>
            <a:picLocks noChangeAspect="1"/>
          </p:cNvPicPr>
          <p:nvPr/>
        </p:nvPicPr>
        <p:blipFill rotWithShape="1">
          <a:blip r:embed="rId2"/>
          <a:srcRect l="5893" t="14330" r="79948" b="30195"/>
          <a:stretch/>
        </p:blipFill>
        <p:spPr>
          <a:xfrm>
            <a:off x="3091218" y="153376"/>
            <a:ext cx="6250674" cy="6551247"/>
          </a:xfrm>
          <a:prstGeom prst="rect">
            <a:avLst/>
          </a:prstGeom>
        </p:spPr>
      </p:pic>
      <p:sp>
        <p:nvSpPr>
          <p:cNvPr id="2" name="TextBox 1">
            <a:extLst>
              <a:ext uri="{FF2B5EF4-FFF2-40B4-BE49-F238E27FC236}">
                <a16:creationId xmlns:a16="http://schemas.microsoft.com/office/drawing/2014/main" id="{DD9AF127-FF71-AFA0-9FE6-EEFA7E899D2E}"/>
              </a:ext>
            </a:extLst>
          </p:cNvPr>
          <p:cNvSpPr txBox="1"/>
          <p:nvPr/>
        </p:nvSpPr>
        <p:spPr>
          <a:xfrm>
            <a:off x="147851" y="136477"/>
            <a:ext cx="29901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Kidney dissection</a:t>
            </a:r>
            <a:endParaRPr lang="en-GB"/>
          </a:p>
        </p:txBody>
      </p:sp>
    </p:spTree>
    <p:extLst>
      <p:ext uri="{BB962C8B-B14F-4D97-AF65-F5344CB8AC3E}">
        <p14:creationId xmlns:p14="http://schemas.microsoft.com/office/powerpoint/2010/main" val="123851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T - Formation of urea PowerPoint Presentation, free download - ID:1397565">
            <a:extLst>
              <a:ext uri="{FF2B5EF4-FFF2-40B4-BE49-F238E27FC236}">
                <a16:creationId xmlns:a16="http://schemas.microsoft.com/office/drawing/2014/main" id="{C09DD16B-456C-B279-05B4-06DE9D8D9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E468594-0B42-FBE8-743E-BDD4C0F5F687}"/>
              </a:ext>
            </a:extLst>
          </p:cNvPr>
          <p:cNvSpPr>
            <a:spLocks noGrp="1"/>
          </p:cNvSpPr>
          <p:nvPr>
            <p:ph idx="1"/>
          </p:nvPr>
        </p:nvSpPr>
        <p:spPr>
          <a:xfrm>
            <a:off x="171573" y="138409"/>
            <a:ext cx="10515600" cy="799588"/>
          </a:xfrm>
        </p:spPr>
        <p:txBody>
          <a:bodyPr/>
          <a:lstStyle/>
          <a:p>
            <a:pPr marL="0" indent="0">
              <a:buNone/>
            </a:pPr>
            <a:r>
              <a:rPr lang="en-GB"/>
              <a:t>Complete the gaps and add additional information about each reaction</a:t>
            </a:r>
          </a:p>
        </p:txBody>
      </p:sp>
      <p:sp>
        <p:nvSpPr>
          <p:cNvPr id="16" name="TextBox 15">
            <a:extLst>
              <a:ext uri="{FF2B5EF4-FFF2-40B4-BE49-F238E27FC236}">
                <a16:creationId xmlns:a16="http://schemas.microsoft.com/office/drawing/2014/main" id="{8E0FD81C-C6C6-B6CC-A9E6-5CC3B2F19A71}"/>
              </a:ext>
            </a:extLst>
          </p:cNvPr>
          <p:cNvSpPr txBox="1"/>
          <p:nvPr/>
        </p:nvSpPr>
        <p:spPr>
          <a:xfrm>
            <a:off x="5203232" y="3231333"/>
            <a:ext cx="2067489" cy="461665"/>
          </a:xfrm>
          <a:prstGeom prst="rect">
            <a:avLst/>
          </a:prstGeom>
          <a:noFill/>
        </p:spPr>
        <p:txBody>
          <a:bodyPr wrap="none" rtlCol="0">
            <a:spAutoFit/>
          </a:bodyPr>
          <a:lstStyle/>
          <a:p>
            <a:r>
              <a:rPr lang="en-GB" sz="2400" dirty="0"/>
              <a:t>Ornithine cycle</a:t>
            </a:r>
          </a:p>
        </p:txBody>
      </p:sp>
    </p:spTree>
    <p:extLst>
      <p:ext uri="{BB962C8B-B14F-4D97-AF65-F5344CB8AC3E}">
        <p14:creationId xmlns:p14="http://schemas.microsoft.com/office/powerpoint/2010/main" val="404882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EB63-A9B2-72D0-8AFC-B1B9D46ADD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14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3728-7B0A-ECE4-0E4D-D45B8550ABB9}"/>
              </a:ext>
            </a:extLst>
          </p:cNvPr>
          <p:cNvSpPr>
            <a:spLocks noGrp="1"/>
          </p:cNvSpPr>
          <p:nvPr>
            <p:ph type="title"/>
          </p:nvPr>
        </p:nvSpPr>
        <p:spPr>
          <a:xfrm>
            <a:off x="150981" y="-180107"/>
            <a:ext cx="10515600" cy="1325563"/>
          </a:xfrm>
        </p:spPr>
        <p:txBody>
          <a:bodyPr/>
          <a:lstStyle/>
          <a:p>
            <a:r>
              <a:rPr lang="en-GB" b="1" u="sng"/>
              <a:t>Knowledge retrieval questions</a:t>
            </a:r>
          </a:p>
        </p:txBody>
      </p:sp>
      <p:sp>
        <p:nvSpPr>
          <p:cNvPr id="3" name="Content Placeholder 2">
            <a:extLst>
              <a:ext uri="{FF2B5EF4-FFF2-40B4-BE49-F238E27FC236}">
                <a16:creationId xmlns:a16="http://schemas.microsoft.com/office/drawing/2014/main" id="{094A0D9B-8530-0E25-438D-5E38301E220F}"/>
              </a:ext>
            </a:extLst>
          </p:cNvPr>
          <p:cNvSpPr>
            <a:spLocks noGrp="1"/>
          </p:cNvSpPr>
          <p:nvPr>
            <p:ph idx="1"/>
          </p:nvPr>
        </p:nvSpPr>
        <p:spPr>
          <a:xfrm>
            <a:off x="196417" y="1011563"/>
            <a:ext cx="11844602" cy="4351338"/>
          </a:xfrm>
        </p:spPr>
        <p:txBody>
          <a:bodyPr vert="horz" lIns="91440" tIns="45720" rIns="91440" bIns="45720" rtlCol="0" anchor="t">
            <a:normAutofit lnSpcReduction="10000"/>
          </a:bodyPr>
          <a:lstStyle/>
          <a:p>
            <a:pPr marL="0" indent="0">
              <a:buNone/>
            </a:pPr>
            <a:r>
              <a:rPr lang="en-GB" sz="2000" dirty="0"/>
              <a:t>Q1. Describe how excess </a:t>
            </a:r>
            <a:r>
              <a:rPr lang="en-GB" sz="2000" b="1" dirty="0"/>
              <a:t>protein</a:t>
            </a:r>
            <a:r>
              <a:rPr lang="en-GB" sz="2000" dirty="0"/>
              <a:t> is converted into urea (4 marks)</a:t>
            </a:r>
          </a:p>
          <a:p>
            <a:r>
              <a:rPr lang="en-GB" sz="2000" dirty="0">
                <a:solidFill>
                  <a:srgbClr val="00B0F0"/>
                </a:solidFill>
              </a:rPr>
              <a:t>Protein converted (broken down) into amino acids by protease </a:t>
            </a:r>
            <a:endParaRPr lang="en-GB" sz="2000" dirty="0">
              <a:solidFill>
                <a:srgbClr val="00B0F0"/>
              </a:solidFill>
              <a:cs typeface="Calibri"/>
            </a:endParaRPr>
          </a:p>
          <a:p>
            <a:r>
              <a:rPr lang="en-GB" sz="2000" dirty="0">
                <a:solidFill>
                  <a:srgbClr val="00B0F0"/>
                </a:solidFill>
              </a:rPr>
              <a:t>Excess amino acid undergo deamination / removal of amino group</a:t>
            </a:r>
          </a:p>
          <a:p>
            <a:r>
              <a:rPr lang="en-GB" sz="2000" dirty="0">
                <a:solidFill>
                  <a:srgbClr val="00B0F0"/>
                </a:solidFill>
              </a:rPr>
              <a:t>Ammonia formed </a:t>
            </a:r>
          </a:p>
          <a:p>
            <a:r>
              <a:rPr lang="en-GB" sz="2000" dirty="0">
                <a:solidFill>
                  <a:srgbClr val="00B0F0"/>
                </a:solidFill>
              </a:rPr>
              <a:t>Ammonia is combined with CO</a:t>
            </a:r>
            <a:r>
              <a:rPr lang="en-GB" sz="2000" baseline="-25000" dirty="0">
                <a:solidFill>
                  <a:srgbClr val="00B0F0"/>
                </a:solidFill>
              </a:rPr>
              <a:t>2</a:t>
            </a:r>
            <a:r>
              <a:rPr lang="en-GB" sz="2000" dirty="0">
                <a:solidFill>
                  <a:srgbClr val="00B0F0"/>
                </a:solidFill>
              </a:rPr>
              <a:t> and converted into urea in the </a:t>
            </a:r>
            <a:r>
              <a:rPr lang="en-GB" sz="2000" u="sng" dirty="0">
                <a:solidFill>
                  <a:srgbClr val="00B0F0"/>
                </a:solidFill>
              </a:rPr>
              <a:t>ornithine</a:t>
            </a:r>
            <a:r>
              <a:rPr lang="en-GB" sz="2000" dirty="0">
                <a:solidFill>
                  <a:srgbClr val="00B0F0"/>
                </a:solidFill>
              </a:rPr>
              <a:t> cycle</a:t>
            </a:r>
          </a:p>
          <a:p>
            <a:pPr marL="0" indent="0">
              <a:buNone/>
            </a:pPr>
            <a:r>
              <a:rPr lang="en-GB" sz="2000" dirty="0"/>
              <a:t>Q2. Complete the table to compare the process of excretion and secretion (3 marks)</a:t>
            </a:r>
          </a:p>
          <a:p>
            <a:pPr marL="0" indent="0">
              <a:buNone/>
            </a:pPr>
            <a:endParaRPr lang="en-GB" sz="2000" dirty="0"/>
          </a:p>
          <a:p>
            <a:endParaRPr lang="en-GB" sz="2000" dirty="0"/>
          </a:p>
          <a:p>
            <a:endParaRPr lang="en-GB" sz="2000" dirty="0"/>
          </a:p>
          <a:p>
            <a:endParaRPr lang="en-GB" sz="2000" dirty="0"/>
          </a:p>
          <a:p>
            <a:pPr marL="0" indent="0">
              <a:buNone/>
            </a:pPr>
            <a:r>
              <a:rPr lang="en-GB" sz="2000" dirty="0"/>
              <a:t>Q3. Name each process or compound from the diagram (4 marks)</a:t>
            </a:r>
          </a:p>
        </p:txBody>
      </p:sp>
      <p:pic>
        <p:nvPicPr>
          <p:cNvPr id="6" name="Picture 5">
            <a:extLst>
              <a:ext uri="{FF2B5EF4-FFF2-40B4-BE49-F238E27FC236}">
                <a16:creationId xmlns:a16="http://schemas.microsoft.com/office/drawing/2014/main" id="{60EC0C8B-2513-170D-E3F0-BEED5BDB5DAE}"/>
              </a:ext>
            </a:extLst>
          </p:cNvPr>
          <p:cNvPicPr>
            <a:picLocks noChangeAspect="1"/>
          </p:cNvPicPr>
          <p:nvPr/>
        </p:nvPicPr>
        <p:blipFill rotWithShape="1">
          <a:blip r:embed="rId2"/>
          <a:srcRect l="6087" t="-771" r="-6087" b="14311"/>
          <a:stretch/>
        </p:blipFill>
        <p:spPr>
          <a:xfrm>
            <a:off x="7171467" y="3323771"/>
            <a:ext cx="4490762" cy="3476172"/>
          </a:xfrm>
          <a:prstGeom prst="rect">
            <a:avLst/>
          </a:prstGeom>
        </p:spPr>
      </p:pic>
      <p:pic>
        <p:nvPicPr>
          <p:cNvPr id="7" name="Picture 6">
            <a:extLst>
              <a:ext uri="{FF2B5EF4-FFF2-40B4-BE49-F238E27FC236}">
                <a16:creationId xmlns:a16="http://schemas.microsoft.com/office/drawing/2014/main" id="{096FC536-A1CF-AD43-221C-E82A6F45576D}"/>
              </a:ext>
            </a:extLst>
          </p:cNvPr>
          <p:cNvPicPr>
            <a:picLocks noChangeAspect="1"/>
          </p:cNvPicPr>
          <p:nvPr/>
        </p:nvPicPr>
        <p:blipFill rotWithShape="1">
          <a:blip r:embed="rId3"/>
          <a:srcRect l="43816" t="51765" r="15789" b="36965"/>
          <a:stretch/>
        </p:blipFill>
        <p:spPr>
          <a:xfrm>
            <a:off x="196417" y="3187232"/>
            <a:ext cx="6676097" cy="1490003"/>
          </a:xfrm>
          <a:prstGeom prst="rect">
            <a:avLst/>
          </a:prstGeom>
        </p:spPr>
      </p:pic>
    </p:spTree>
    <p:extLst>
      <p:ext uri="{BB962C8B-B14F-4D97-AF65-F5344CB8AC3E}">
        <p14:creationId xmlns:p14="http://schemas.microsoft.com/office/powerpoint/2010/main" val="26785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C0C8B-2513-170D-E3F0-BEED5BDB5DAE}"/>
              </a:ext>
            </a:extLst>
          </p:cNvPr>
          <p:cNvPicPr>
            <a:picLocks noChangeAspect="1"/>
          </p:cNvPicPr>
          <p:nvPr/>
        </p:nvPicPr>
        <p:blipFill rotWithShape="1">
          <a:blip r:embed="rId3"/>
          <a:srcRect l="6087" t="-771" r="459" b="14311"/>
          <a:stretch/>
        </p:blipFill>
        <p:spPr>
          <a:xfrm>
            <a:off x="5275631" y="79828"/>
            <a:ext cx="6626395" cy="6176740"/>
          </a:xfrm>
          <a:prstGeom prst="rect">
            <a:avLst/>
          </a:prstGeom>
        </p:spPr>
      </p:pic>
      <p:pic>
        <p:nvPicPr>
          <p:cNvPr id="5" name="Picture 4">
            <a:extLst>
              <a:ext uri="{FF2B5EF4-FFF2-40B4-BE49-F238E27FC236}">
                <a16:creationId xmlns:a16="http://schemas.microsoft.com/office/drawing/2014/main" id="{E8DBC7AF-5354-5711-0784-07270076944D}"/>
              </a:ext>
            </a:extLst>
          </p:cNvPr>
          <p:cNvPicPr>
            <a:picLocks noChangeAspect="1"/>
          </p:cNvPicPr>
          <p:nvPr/>
        </p:nvPicPr>
        <p:blipFill rotWithShape="1">
          <a:blip r:embed="rId4"/>
          <a:srcRect l="43289" t="43012" r="34491" b="17799"/>
          <a:stretch/>
        </p:blipFill>
        <p:spPr>
          <a:xfrm>
            <a:off x="-1" y="892628"/>
            <a:ext cx="4985657" cy="5826157"/>
          </a:xfrm>
          <a:prstGeom prst="rect">
            <a:avLst/>
          </a:prstGeom>
        </p:spPr>
      </p:pic>
      <p:pic>
        <p:nvPicPr>
          <p:cNvPr id="7" name="Picture 6">
            <a:extLst>
              <a:ext uri="{FF2B5EF4-FFF2-40B4-BE49-F238E27FC236}">
                <a16:creationId xmlns:a16="http://schemas.microsoft.com/office/drawing/2014/main" id="{096FC536-A1CF-AD43-221C-E82A6F45576D}"/>
              </a:ext>
            </a:extLst>
          </p:cNvPr>
          <p:cNvPicPr>
            <a:picLocks noChangeAspect="1"/>
          </p:cNvPicPr>
          <p:nvPr/>
        </p:nvPicPr>
        <p:blipFill rotWithShape="1">
          <a:blip r:embed="rId5"/>
          <a:srcRect l="43816" t="51765" r="15789" b="36965"/>
          <a:stretch/>
        </p:blipFill>
        <p:spPr>
          <a:xfrm>
            <a:off x="289974" y="0"/>
            <a:ext cx="4405706" cy="983287"/>
          </a:xfrm>
          <a:prstGeom prst="rect">
            <a:avLst/>
          </a:prstGeom>
        </p:spPr>
      </p:pic>
      <p:sp>
        <p:nvSpPr>
          <p:cNvPr id="11" name="TextBox 10">
            <a:extLst>
              <a:ext uri="{FF2B5EF4-FFF2-40B4-BE49-F238E27FC236}">
                <a16:creationId xmlns:a16="http://schemas.microsoft.com/office/drawing/2014/main" id="{EEDAC8E0-ED8A-EE99-ADFB-916B51BF6556}"/>
              </a:ext>
            </a:extLst>
          </p:cNvPr>
          <p:cNvSpPr txBox="1"/>
          <p:nvPr/>
        </p:nvSpPr>
        <p:spPr>
          <a:xfrm>
            <a:off x="10174514" y="1270000"/>
            <a:ext cx="1528816" cy="400110"/>
          </a:xfrm>
          <a:prstGeom prst="rect">
            <a:avLst/>
          </a:prstGeom>
          <a:noFill/>
        </p:spPr>
        <p:txBody>
          <a:bodyPr wrap="none" rtlCol="0">
            <a:spAutoFit/>
          </a:bodyPr>
          <a:lstStyle/>
          <a:p>
            <a:r>
              <a:rPr lang="en-GB" sz="2000">
                <a:solidFill>
                  <a:srgbClr val="00B0F0"/>
                </a:solidFill>
              </a:rPr>
              <a:t>Deamination</a:t>
            </a:r>
          </a:p>
        </p:txBody>
      </p:sp>
      <p:sp>
        <p:nvSpPr>
          <p:cNvPr id="12" name="TextBox 11">
            <a:extLst>
              <a:ext uri="{FF2B5EF4-FFF2-40B4-BE49-F238E27FC236}">
                <a16:creationId xmlns:a16="http://schemas.microsoft.com/office/drawing/2014/main" id="{0173D793-9C3A-7094-B310-ACFD71DFDA96}"/>
              </a:ext>
            </a:extLst>
          </p:cNvPr>
          <p:cNvSpPr txBox="1"/>
          <p:nvPr/>
        </p:nvSpPr>
        <p:spPr>
          <a:xfrm>
            <a:off x="5565607" y="4271311"/>
            <a:ext cx="601447" cy="400110"/>
          </a:xfrm>
          <a:prstGeom prst="rect">
            <a:avLst/>
          </a:prstGeom>
          <a:noFill/>
        </p:spPr>
        <p:txBody>
          <a:bodyPr wrap="none" rtlCol="0">
            <a:spAutoFit/>
          </a:bodyPr>
          <a:lstStyle/>
          <a:p>
            <a:r>
              <a:rPr lang="en-GB" sz="2000">
                <a:solidFill>
                  <a:srgbClr val="00B0F0"/>
                </a:solidFill>
              </a:rPr>
              <a:t>H</a:t>
            </a:r>
            <a:r>
              <a:rPr lang="en-GB" sz="2000" baseline="-25000">
                <a:solidFill>
                  <a:srgbClr val="00B0F0"/>
                </a:solidFill>
              </a:rPr>
              <a:t>2</a:t>
            </a:r>
            <a:r>
              <a:rPr lang="en-GB" sz="2000">
                <a:solidFill>
                  <a:srgbClr val="00B0F0"/>
                </a:solidFill>
              </a:rPr>
              <a:t>O</a:t>
            </a:r>
          </a:p>
        </p:txBody>
      </p:sp>
      <p:sp>
        <p:nvSpPr>
          <p:cNvPr id="13" name="TextBox 12">
            <a:extLst>
              <a:ext uri="{FF2B5EF4-FFF2-40B4-BE49-F238E27FC236}">
                <a16:creationId xmlns:a16="http://schemas.microsoft.com/office/drawing/2014/main" id="{D7A0784A-B4CB-0C15-D435-5B3A60759BE5}"/>
              </a:ext>
            </a:extLst>
          </p:cNvPr>
          <p:cNvSpPr txBox="1"/>
          <p:nvPr/>
        </p:nvSpPr>
        <p:spPr>
          <a:xfrm>
            <a:off x="10595012" y="4071256"/>
            <a:ext cx="687817" cy="400110"/>
          </a:xfrm>
          <a:prstGeom prst="rect">
            <a:avLst/>
          </a:prstGeom>
          <a:noFill/>
        </p:spPr>
        <p:txBody>
          <a:bodyPr wrap="none" rtlCol="0">
            <a:spAutoFit/>
          </a:bodyPr>
          <a:lstStyle/>
          <a:p>
            <a:r>
              <a:rPr lang="en-GB" sz="2000">
                <a:solidFill>
                  <a:srgbClr val="00B0F0"/>
                </a:solidFill>
              </a:rPr>
              <a:t>Urea</a:t>
            </a:r>
          </a:p>
        </p:txBody>
      </p:sp>
      <p:sp>
        <p:nvSpPr>
          <p:cNvPr id="14" name="TextBox 13">
            <a:extLst>
              <a:ext uri="{FF2B5EF4-FFF2-40B4-BE49-F238E27FC236}">
                <a16:creationId xmlns:a16="http://schemas.microsoft.com/office/drawing/2014/main" id="{7F8CA9CF-29AF-8126-4B0D-31E87E8D4C17}"/>
              </a:ext>
            </a:extLst>
          </p:cNvPr>
          <p:cNvSpPr txBox="1"/>
          <p:nvPr/>
        </p:nvSpPr>
        <p:spPr>
          <a:xfrm>
            <a:off x="10707672" y="2085999"/>
            <a:ext cx="575157" cy="400110"/>
          </a:xfrm>
          <a:prstGeom prst="rect">
            <a:avLst/>
          </a:prstGeom>
          <a:noFill/>
        </p:spPr>
        <p:txBody>
          <a:bodyPr wrap="none" rtlCol="0">
            <a:spAutoFit/>
          </a:bodyPr>
          <a:lstStyle/>
          <a:p>
            <a:r>
              <a:rPr lang="en-GB" sz="2000">
                <a:solidFill>
                  <a:srgbClr val="00B0F0"/>
                </a:solidFill>
              </a:rPr>
              <a:t>CO</a:t>
            </a:r>
            <a:r>
              <a:rPr lang="en-GB" sz="2000" baseline="-25000">
                <a:solidFill>
                  <a:srgbClr val="00B0F0"/>
                </a:solidFill>
              </a:rPr>
              <a:t>2</a:t>
            </a:r>
          </a:p>
        </p:txBody>
      </p:sp>
    </p:spTree>
    <p:extLst>
      <p:ext uri="{BB962C8B-B14F-4D97-AF65-F5344CB8AC3E}">
        <p14:creationId xmlns:p14="http://schemas.microsoft.com/office/powerpoint/2010/main" val="36053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257AB-1BAB-EC32-98F6-5E65561570A4}"/>
              </a:ext>
            </a:extLst>
          </p:cNvPr>
          <p:cNvSpPr>
            <a:spLocks noGrp="1"/>
          </p:cNvSpPr>
          <p:nvPr>
            <p:ph type="title"/>
          </p:nvPr>
        </p:nvSpPr>
        <p:spPr>
          <a:xfrm>
            <a:off x="787400" y="-157389"/>
            <a:ext cx="10515600" cy="1325563"/>
          </a:xfrm>
        </p:spPr>
        <p:txBody>
          <a:bodyPr/>
          <a:lstStyle/>
          <a:p>
            <a:pPr algn="ctr"/>
            <a:r>
              <a:rPr lang="en-GB"/>
              <a:t>Anatomy of the kidney</a:t>
            </a:r>
          </a:p>
        </p:txBody>
      </p:sp>
      <p:sp>
        <p:nvSpPr>
          <p:cNvPr id="4" name="TextBox 3">
            <a:extLst>
              <a:ext uri="{FF2B5EF4-FFF2-40B4-BE49-F238E27FC236}">
                <a16:creationId xmlns:a16="http://schemas.microsoft.com/office/drawing/2014/main" id="{5D81BE7C-F952-43BE-4353-432DFF1B77A9}"/>
              </a:ext>
            </a:extLst>
          </p:cNvPr>
          <p:cNvSpPr txBox="1"/>
          <p:nvPr/>
        </p:nvSpPr>
        <p:spPr>
          <a:xfrm rot="21324500">
            <a:off x="79829" y="1132113"/>
            <a:ext cx="5141407" cy="369332"/>
          </a:xfrm>
          <a:prstGeom prst="rect">
            <a:avLst/>
          </a:prstGeom>
          <a:noFill/>
        </p:spPr>
        <p:txBody>
          <a:bodyPr wrap="none" rtlCol="0">
            <a:spAutoFit/>
          </a:bodyPr>
          <a:lstStyle/>
          <a:p>
            <a:r>
              <a:rPr lang="en-GB">
                <a:highlight>
                  <a:srgbClr val="FFFF00"/>
                </a:highlight>
              </a:rPr>
              <a:t>Keep it neat you will be uploading this as your notes!</a:t>
            </a:r>
          </a:p>
        </p:txBody>
      </p:sp>
      <p:pic>
        <p:nvPicPr>
          <p:cNvPr id="8" name="Picture 7">
            <a:extLst>
              <a:ext uri="{FF2B5EF4-FFF2-40B4-BE49-F238E27FC236}">
                <a16:creationId xmlns:a16="http://schemas.microsoft.com/office/drawing/2014/main" id="{FFF1EAB9-46D3-873D-A341-E1953131A5B2}"/>
              </a:ext>
            </a:extLst>
          </p:cNvPr>
          <p:cNvPicPr>
            <a:picLocks noChangeAspect="1"/>
          </p:cNvPicPr>
          <p:nvPr/>
        </p:nvPicPr>
        <p:blipFill>
          <a:blip r:embed="rId2"/>
          <a:stretch>
            <a:fillRect/>
          </a:stretch>
        </p:blipFill>
        <p:spPr>
          <a:xfrm>
            <a:off x="131081" y="1655848"/>
            <a:ext cx="4501601" cy="4759326"/>
          </a:xfrm>
          <a:prstGeom prst="rect">
            <a:avLst/>
          </a:prstGeom>
        </p:spPr>
      </p:pic>
      <p:pic>
        <p:nvPicPr>
          <p:cNvPr id="10" name="Picture 9">
            <a:extLst>
              <a:ext uri="{FF2B5EF4-FFF2-40B4-BE49-F238E27FC236}">
                <a16:creationId xmlns:a16="http://schemas.microsoft.com/office/drawing/2014/main" id="{4473853D-368E-5ED5-D045-F5E1D03F3D44}"/>
              </a:ext>
            </a:extLst>
          </p:cNvPr>
          <p:cNvPicPr>
            <a:picLocks noChangeAspect="1"/>
          </p:cNvPicPr>
          <p:nvPr/>
        </p:nvPicPr>
        <p:blipFill>
          <a:blip r:embed="rId3"/>
          <a:stretch>
            <a:fillRect/>
          </a:stretch>
        </p:blipFill>
        <p:spPr>
          <a:xfrm>
            <a:off x="4625153" y="1706648"/>
            <a:ext cx="7566847" cy="4352384"/>
          </a:xfrm>
          <a:prstGeom prst="rect">
            <a:avLst/>
          </a:prstGeom>
        </p:spPr>
      </p:pic>
      <p:pic>
        <p:nvPicPr>
          <p:cNvPr id="2050" name="Picture 2" descr="Image result for ten min task">
            <a:extLst>
              <a:ext uri="{FF2B5EF4-FFF2-40B4-BE49-F238E27FC236}">
                <a16:creationId xmlns:a16="http://schemas.microsoft.com/office/drawing/2014/main" id="{66FF0536-25F0-2434-A83A-50106DABF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7762" y="0"/>
            <a:ext cx="2274238" cy="18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8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F1EAB9-46D3-873D-A341-E1953131A5B2}"/>
              </a:ext>
            </a:extLst>
          </p:cNvPr>
          <p:cNvPicPr>
            <a:picLocks noChangeAspect="1"/>
          </p:cNvPicPr>
          <p:nvPr/>
        </p:nvPicPr>
        <p:blipFill>
          <a:blip r:embed="rId2"/>
          <a:stretch>
            <a:fillRect/>
          </a:stretch>
        </p:blipFill>
        <p:spPr>
          <a:xfrm>
            <a:off x="892098" y="1634120"/>
            <a:ext cx="3015579" cy="3188227"/>
          </a:xfrm>
          <a:prstGeom prst="rect">
            <a:avLst/>
          </a:prstGeom>
        </p:spPr>
      </p:pic>
      <p:pic>
        <p:nvPicPr>
          <p:cNvPr id="10" name="Picture 9">
            <a:extLst>
              <a:ext uri="{FF2B5EF4-FFF2-40B4-BE49-F238E27FC236}">
                <a16:creationId xmlns:a16="http://schemas.microsoft.com/office/drawing/2014/main" id="{4473853D-368E-5ED5-D045-F5E1D03F3D44}"/>
              </a:ext>
            </a:extLst>
          </p:cNvPr>
          <p:cNvPicPr>
            <a:picLocks noChangeAspect="1"/>
          </p:cNvPicPr>
          <p:nvPr/>
        </p:nvPicPr>
        <p:blipFill>
          <a:blip r:embed="rId3"/>
          <a:stretch>
            <a:fillRect/>
          </a:stretch>
        </p:blipFill>
        <p:spPr>
          <a:xfrm>
            <a:off x="5374551" y="1468331"/>
            <a:ext cx="6817449" cy="3921337"/>
          </a:xfrm>
          <a:prstGeom prst="rect">
            <a:avLst/>
          </a:prstGeom>
        </p:spPr>
      </p:pic>
    </p:spTree>
    <p:extLst>
      <p:ext uri="{BB962C8B-B14F-4D97-AF65-F5344CB8AC3E}">
        <p14:creationId xmlns:p14="http://schemas.microsoft.com/office/powerpoint/2010/main" val="359269100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MediaLengthInSeconds xmlns="39a9f016-2850-430d-a9d7-5d156f797e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0B9D69-A3A6-4E26-AF79-072B3D82E8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24B99B-875E-4E46-87A8-73581022CA75}">
  <ds:schemaRefs>
    <ds:schemaRef ds:uri="39a9f016-2850-430d-a9d7-5d156f797ecb"/>
    <ds:schemaRef ds:uri="b83ea8ec-d1ce-4b1c-906d-dc0b29db2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E5AC87-D172-4223-8DC2-499DE39DC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264</TotalTime>
  <Words>1314</Words>
  <Application>Microsoft Office PowerPoint</Application>
  <PresentationFormat>Widescreen</PresentationFormat>
  <Paragraphs>169</Paragraphs>
  <Slides>39</Slides>
  <Notes>9</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Calibri Light</vt:lpstr>
      <vt:lpstr>Century Gothic</vt:lpstr>
      <vt:lpstr>gg sans</vt:lpstr>
      <vt:lpstr>Lato</vt:lpstr>
      <vt:lpstr>Roboto</vt:lpstr>
      <vt:lpstr>Times New Roman</vt:lpstr>
      <vt:lpstr>Wingdings 3</vt:lpstr>
      <vt:lpstr>Office Theme</vt:lpstr>
      <vt:lpstr>Office Theme</vt:lpstr>
      <vt:lpstr>Ion</vt:lpstr>
      <vt:lpstr>Req kidney</vt:lpstr>
      <vt:lpstr>PowerPoint Presentation</vt:lpstr>
      <vt:lpstr>PowerPoint Presentation</vt:lpstr>
      <vt:lpstr>PowerPoint Presentation</vt:lpstr>
      <vt:lpstr>PowerPoint Presentation</vt:lpstr>
      <vt:lpstr>Knowledge retrieval questions</vt:lpstr>
      <vt:lpstr>PowerPoint Presentation</vt:lpstr>
      <vt:lpstr>Anatomy of the kidney</vt:lpstr>
      <vt:lpstr>PowerPoint Presentation</vt:lpstr>
      <vt:lpstr>PowerPoint Presentation</vt:lpstr>
      <vt:lpstr>PowerPoint Presentation</vt:lpstr>
      <vt:lpstr>PowerPoint Presentation</vt:lpstr>
      <vt:lpstr>Kidney dissection</vt:lpstr>
      <vt:lpstr>PowerPoint Presentation</vt:lpstr>
      <vt:lpstr>PowerPoint Presentation</vt:lpstr>
      <vt:lpstr>PowerPoint Presentation</vt:lpstr>
      <vt:lpstr>Ornithine cycle</vt:lpstr>
      <vt:lpstr>Complete the diagram</vt:lpstr>
      <vt:lpstr>Complete the diagram</vt:lpstr>
      <vt:lpstr>PowerPoint Presentation</vt:lpstr>
      <vt:lpstr>PowerPoint Presentation</vt:lpstr>
      <vt:lpstr>PowerPoint Presentation</vt:lpstr>
      <vt:lpstr>Loop of Henle (counter current multiplier system)</vt:lpstr>
      <vt:lpstr>Loop of Henle (counter current multiplier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Podocytes</vt:lpstr>
      <vt:lpstr>PowerPoint Presentation</vt:lpstr>
      <vt:lpstr>Ornithine cycle</vt:lpstr>
      <vt:lpstr>PowerPoint Presentation</vt:lpstr>
      <vt:lpstr>PowerPoint Presentation</vt:lpstr>
      <vt:lpstr>Taboo.</vt:lpstr>
      <vt:lpstr>PowerPoint Presentation</vt:lpstr>
    </vt:vector>
  </TitlesOfParts>
  <Company>St Helen's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Ryan</dc:creator>
  <cp:lastModifiedBy>Chezka Mae Madrona</cp:lastModifiedBy>
  <cp:revision>16</cp:revision>
  <cp:lastPrinted>2023-09-22T11:16:17Z</cp:lastPrinted>
  <dcterms:created xsi:type="dcterms:W3CDTF">2016-11-15T11:58:16Z</dcterms:created>
  <dcterms:modified xsi:type="dcterms:W3CDTF">2025-07-23T08:34:53Z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almosEventArgs10">
    <vt:lpwstr>bPRy9fJzowEbm9Up4uk0pr7gtOIsXMqQM+T8PViDLvM44rudHvviWVA1+X5e2F/YqPMjz9WRErybKsgGUY1rdR4x70HzA2XullDDksJJ5ZNz8VwJXOJxYi0DaC0mKWBsIZNrvlsB6libYq3cis2OeY74eVnEN3GHaa9LCP9mVnXPCo859swPOH7pNiZ8DjjoN0IDNSX+8BlW5+H1ULRrdhQ1JXMD9uyF7i/YFnnigAnSd/YlLTdLBcCCenbq7tr</vt:lpwstr>
  </property>
  <property fmtid="{D5CDD505-2E9C-101B-9397-08002B2CF9AE}" pid="4" name="TalmosEventArgs0">
    <vt:lpwstr>pQZemIOJtEFQVd6AIAbKN1YqCcyUWgux0YkEz4whUkzq93Vb9VOZmzwZNj/cGkzzLsCgrUWOiSVym1IqY1HbWMtkLmssPxaKX85tcJIS2Afrba2pEbBsDOZRxYuUpsn2mN+Sd0YISKq1nLQZQoEZLkiTovWFiyTI4g3V+K3N2z++Z4DgIHkkBeKw1ddA4a+mK+EOhxIgaIT/oMPxR8M3TG86wVcIkIc6T6bM3XAZP/Fwq5/uSqJkowBNZVkQlwg</vt:lpwstr>
  </property>
  <property fmtid="{D5CDD505-2E9C-101B-9397-08002B2CF9AE}" pid="5" name="TalmosEventArgs5">
    <vt:lpwstr>oxJhjJxW6QMxGOg0F73TZT+CGob+jDamVA+ByLxtDOTRCwvJbW/pHA5gVPhehadfVMHBGcZ3BASvg1F//jcyIiktJ96H8irrqkYQt2yanQZrVeaiyrX/A/y7AW4SVHam4YYf6cyN+FZIweHBXnKDMnZe3XtowH/BupXs+cfFfAnSw74ApxibQr6DQUZmaNsHNpwkddOgO0FciNDAwbyYCmrEp+Qj82DSLJGjeXokInsiSBtsDM6pwv8LKJdBB/L</vt:lpwstr>
  </property>
  <property fmtid="{D5CDD505-2E9C-101B-9397-08002B2CF9AE}" pid="6" name="TalmosEventArgs8">
    <vt:lpwstr>LfzERnCDiMKeSbnN7NN9vqE3O+04MNiU2X81TI6MbvNXIhD1JFUQyTi6/ZgTFS8uvg5HtKCr3HKK2nKY8XZtLo0DiecBLcVELr4hn5WOZSuuwtsZaFZTsoc0yO3CoKm9bLampw7bIVSoAbdd+fK/W9IuAV/YbMUWry665ZOitl1Aa9LSG8gTaTt3+aEMy3veoBBd6Uy/QOA7KHgi09yHQPXg3DN1EV6Oun4UUOFPupt82fVQORNHhXrHPZwSFxh</vt:lpwstr>
  </property>
  <property fmtid="{D5CDD505-2E9C-101B-9397-08002B2CF9AE}" pid="7" name="TalmosEventArgs12">
    <vt:lpwstr>+Up8k4KHTby998Qsu8hkgArmgH3dPNMjMXQ0GPyqjPhDGHmgGII9plIt8D8+LuXxwmKhZrzLg4lKzpKJJASUR2adXLXhNXGS0ezKBkWGNZAbz3naF7oYPewHurHg6d627Ms2rxIZajAoQEIzTXkb97Cz7Sv26we0RGiBcMPW7PeBkg4XT2rkYKMrzrwWM8DA/Ym9ABWex96sjPqTgZLvGFD8VUkeihf7UvJr4TeVmd5W4bdYE85AFu9k4jICOXu</vt:lpwstr>
  </property>
  <property fmtid="{D5CDD505-2E9C-101B-9397-08002B2CF9AE}" pid="8" name="TalmosEventArgs3">
    <vt:lpwstr>xmO4KeBSLkIRBmvi/Fa5pbWN5QGtPfrmwqQ5/bXz0Tc3vp4RBRBuJSX4VF0J6dnzEUix+rHM0Y0I6SYNk2ulq6VP5zAs62WP9KFejQX9/IrwUUIhTThhKhzSrloq4mFzlMPtes/Ng23NpHBt5kJOVMXv1p8XWRBaRXBH3ylFVIMCnyDrylFGtBvVb6bOZZrmPZSLL4ax30xZ1XRLSdzA8QmXbrKx+cmxf4+WspQ/k7izstgYx6F62EVT4kmPw3L</vt:lpwstr>
  </property>
  <property fmtid="{D5CDD505-2E9C-101B-9397-08002B2CF9AE}" pid="9" name="TalmosEventArgs7">
    <vt:lpwstr>rsufyX4j32Vcpo/uzmzhWu1LnYh74E9KD6HEKvaGRcxlFdWMGxOCinfZ1tEzoxRHGwAqQ0HFl0BrUd5weQW6nCG2Yqj3IbhvFwk4e0Lk47dJUq/l/VPIm/Ab2MbWKjGl+svapvROaDpjnKQTjLQQT1v+g55bkpgPfxeFoilOjwyDGppDSQPww5vHNADd9em+vulsCcix0N+XSQbN/gKhWdo5SZXOR4wpZYTGLRChWvo8UGrgmsF6qZnGzP+9XlH</vt:lpwstr>
  </property>
  <property fmtid="{D5CDD505-2E9C-101B-9397-08002B2CF9AE}" pid="10" name="TalmosEventArgs11">
    <vt:lpwstr>F3Kj+HwLsKlCpDUCSA3YBrNSv/4NFkInEWpfXP/Zd4wg5/QtXwJWxTDeUm6ny3ezmNyPMbxL1lSg6Iyt30UdrU5LQlQ4fx3M3W1EsdrAROIV8VWAu4ItwwXoQtyuv3o7K3kq972rWP5ySabDvAt3IFvqKSKAodUFAt/H4DIP0tPdXh9t3HWlmLFPlWkXT5htD/WTFLpbv2lp8/sy+rmT1oMappFrJT2BSR7ee8LM7AMfb+6W5hqds2rfQE/hlB/</vt:lpwstr>
  </property>
  <property fmtid="{D5CDD505-2E9C-101B-9397-08002B2CF9AE}" pid="11" name="TalmosEventArgs2">
    <vt:lpwstr>W+fpOVS2odoUkEpqvw2o2pj2oZoKYPEremfymyvx1mqjul5gVUXV88lkH0yNZmtsPnXYI3TXBYIJcxDaQCovRz7gnTiMxjHHJ+ynXhtjSCP5P9n4P213oe2SqXoDSVTbFi6oVpWL0V9Oa9k4/SSrc0+nTNWyuDPsMbPEFw595J/XNRhURuWZyxOAvfzCxOFGB3pKQEnUZSp1M6zoIb/4vSe1jEaBCaWVsuwwAPr19dgBMzuKRy89qC2uNzdzYen</vt:lpwstr>
  </property>
  <property fmtid="{D5CDD505-2E9C-101B-9397-08002B2CF9AE}" pid="12" name="TalmosEventArgs6">
    <vt:lpwstr>+cwIFHC8sQn2QqKxo/NEaDDGZ3FsgcMNPUB56mslu6Cxu4tBA8LtIdfsrjJOzH/9tjcQsYjiOTyuZwT8u/CfG3BG7mEZHSv9K/7L6uf8mi5jtZgn6pUpz78MPd38Of79HJMzsc3cllajxUCz6mwPe7dHJngJYy0ooH0cz+bTcM23i0oMUD7KnUkxkET/vP5AMQSYlaEsL8zU3CKHurZfi6epLty6RtMoxZxRJ3H1oixdey6D7QRvEcs/kVhuZL7</vt:lpwstr>
  </property>
  <property fmtid="{D5CDD505-2E9C-101B-9397-08002B2CF9AE}" pid="13" name="TalmosEventArgs1">
    <vt:lpwstr>ao2DgeCgfQ1Qz2ki/WsHOxr0wpBDTVJvaFXuse/b1l1lq1AdEtm6516fvksjXDJCcEC6tWFPZQuwQrmqt9Q4BePYtP+AsK/R6iRuwLfs1Bcr9Gz2dxMUZl5T1qUjS8MvNl7hS+F/fretYwqA8LvTmfRIqrOT+qaiGKU4tqs7zL9V6k337v+P5PC4XoiSOYZBE8e2IkR7/l2RsSDoLKX9X6TZM3rKCdktCdA/uRdzG0n8WR5eYzlRZugqOJHQa/Y</vt:lpwstr>
  </property>
  <property fmtid="{D5CDD505-2E9C-101B-9397-08002B2CF9AE}" pid="14" name="TalmosEventArgs9">
    <vt:lpwstr>NpUihr4wmI1fXrfGmJ52M6amXOdTXhAv0hPYMm9CGs7rU0Ha30fhklEVpJnkJ7fMM4R1/KjjY5JTOQjOta/f5bFA32VpSaXp3nm9UqsjAWeNNf3ytBgOKu1lZP4xnxkazitBjvvTm+C4CdQXKZBRzP4fUDpeRUn7IiABMbct88BUnwxKs4JBWvDs1mRR7jga/uELkDJjbE/UDp8tjShZSIBDDC6Xmt7f0xFelXTff8QLMP/tfLDVFDZColnvMyy</vt:lpwstr>
  </property>
  <property fmtid="{D5CDD505-2E9C-101B-9397-08002B2CF9AE}" pid="15" name="TalmosEventArgs4">
    <vt:lpwstr>eAmcvfjNBJ7k1VX84N0YX3wcjiQQBOow1ITB7rbFIBovmfccAlmIMZUwDyXLPFUzxjMvhZTrB38Nu0eGMLTzgh1dxUlGMXqNeeCzte5UBS7tnDFWKLPusGnl5mhCDzhzV6/dckkdRbfD+29FdZjONnT/8/LojFIVhO+DYQD6hhsUnoZfRe3XCSBbGg7aPX26itJWQXPIkIuV6Wb9EkVw01W0LNSguSE/nMLVAtV+kWJ0uLfKTiVQFxELlDRO8mc</vt:lpwstr>
  </property>
  <property fmtid="{D5CDD505-2E9C-101B-9397-08002B2CF9AE}" pid="16" name="TalmosEventArgs13">
    <vt:lpwstr>tSgHN+u0xsWdM</vt:lpwstr>
  </property>
  <property fmtid="{D5CDD505-2E9C-101B-9397-08002B2CF9AE}" pid="17" name="Order">
    <vt:r8>39019200</vt:r8>
  </property>
  <property fmtid="{D5CDD505-2E9C-101B-9397-08002B2CF9AE}" pid="18" name="xd_Signature">
    <vt:bool>false</vt:bool>
  </property>
  <property fmtid="{D5CDD505-2E9C-101B-9397-08002B2CF9AE}" pid="19" name="xd_ProgID">
    <vt:lpwstr/>
  </property>
  <property fmtid="{D5CDD505-2E9C-101B-9397-08002B2CF9AE}" pid="20" name="ComplianceAssetId">
    <vt:lpwstr/>
  </property>
  <property fmtid="{D5CDD505-2E9C-101B-9397-08002B2CF9AE}" pid="21" name="TemplateUrl">
    <vt:lpwstr/>
  </property>
  <property fmtid="{D5CDD505-2E9C-101B-9397-08002B2CF9AE}" pid="22" name="_ExtendedDescription">
    <vt:lpwstr/>
  </property>
  <property fmtid="{D5CDD505-2E9C-101B-9397-08002B2CF9AE}" pid="23" name="Topic">
    <vt:lpwstr/>
  </property>
  <property fmtid="{D5CDD505-2E9C-101B-9397-08002B2CF9AE}" pid="24" name="Term">
    <vt:lpwstr/>
  </property>
  <property fmtid="{D5CDD505-2E9C-101B-9397-08002B2CF9AE}" pid="25" name="Staff Category">
    <vt:lpwstr/>
  </property>
  <property fmtid="{D5CDD505-2E9C-101B-9397-08002B2CF9AE}" pid="26" name="Exam Board">
    <vt:lpwstr/>
  </property>
  <property fmtid="{D5CDD505-2E9C-101B-9397-08002B2CF9AE}" pid="27" name="Week">
    <vt:lpwstr/>
  </property>
  <property fmtid="{D5CDD505-2E9C-101B-9397-08002B2CF9AE}" pid="28" name="MediaServiceImageTags">
    <vt:lpwstr/>
  </property>
  <property fmtid="{D5CDD505-2E9C-101B-9397-08002B2CF9AE}" pid="29" name="TriggerFlowInfo">
    <vt:lpwstr/>
  </property>
</Properties>
</file>