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5"/>
  </p:notesMasterIdLst>
  <p:sldIdLst>
    <p:sldId id="2223" r:id="rId7"/>
    <p:sldId id="2258" r:id="rId8"/>
    <p:sldId id="2221" r:id="rId9"/>
    <p:sldId id="344" r:id="rId10"/>
    <p:sldId id="2254" r:id="rId11"/>
    <p:sldId id="2228" r:id="rId12"/>
    <p:sldId id="355" r:id="rId13"/>
    <p:sldId id="358" r:id="rId14"/>
    <p:sldId id="2231" r:id="rId15"/>
    <p:sldId id="2257" r:id="rId16"/>
    <p:sldId id="2226" r:id="rId17"/>
    <p:sldId id="2229" r:id="rId18"/>
    <p:sldId id="2230" r:id="rId19"/>
    <p:sldId id="2219" r:id="rId20"/>
    <p:sldId id="2233" r:id="rId21"/>
    <p:sldId id="357" r:id="rId22"/>
    <p:sldId id="359" r:id="rId23"/>
    <p:sldId id="257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622DC-C1B1-4C5F-36E4-80BDA8F80C87}" v="3" dt="2024-05-08T10:37:24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2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DE77FE29-0A40-4864-6359-C3CA1483E495}"/>
    <pc:docChg chg="modSld">
      <pc:chgData name="Richard Ball" userId="S::richard.ball@sthelens.london::c2c6c2dd-6ddc-437e-8cdd-d7a74390accc" providerId="AD" clId="Web-{DE77FE29-0A40-4864-6359-C3CA1483E495}" dt="2022-01-11T08:50:42.233" v="1" actId="20577"/>
      <pc:docMkLst>
        <pc:docMk/>
      </pc:docMkLst>
      <pc:sldChg chg="modSp">
        <pc:chgData name="Richard Ball" userId="S::richard.ball@sthelens.london::c2c6c2dd-6ddc-437e-8cdd-d7a74390accc" providerId="AD" clId="Web-{DE77FE29-0A40-4864-6359-C3CA1483E495}" dt="2022-01-11T08:50:42.233" v="1" actId="20577"/>
        <pc:sldMkLst>
          <pc:docMk/>
          <pc:sldMk cId="3330357363" sldId="2219"/>
        </pc:sldMkLst>
        <pc:spChg chg="mod">
          <ac:chgData name="Richard Ball" userId="S::richard.ball@sthelens.london::c2c6c2dd-6ddc-437e-8cdd-d7a74390accc" providerId="AD" clId="Web-{DE77FE29-0A40-4864-6359-C3CA1483E495}" dt="2022-01-11T08:50:42.233" v="1" actId="20577"/>
          <ac:spMkLst>
            <pc:docMk/>
            <pc:sldMk cId="3330357363" sldId="2219"/>
            <ac:spMk id="3" creationId="{C90C4005-B878-4CCE-81D9-5C042E562AA5}"/>
          </ac:spMkLst>
        </pc:spChg>
      </pc:sldChg>
    </pc:docChg>
  </pc:docChgLst>
  <pc:docChgLst>
    <pc:chgData name="Richard Ball" userId="c2c6c2dd-6ddc-437e-8cdd-d7a74390accc" providerId="ADAL" clId="{16C0979A-EBC9-4144-8134-44E6E12049D1}"/>
    <pc:docChg chg="undo redo custSel addSld delSld modSld sldOrd">
      <pc:chgData name="Richard Ball" userId="c2c6c2dd-6ddc-437e-8cdd-d7a74390accc" providerId="ADAL" clId="{16C0979A-EBC9-4144-8134-44E6E12049D1}" dt="2023-01-24T09:13:46.230" v="279"/>
      <pc:docMkLst>
        <pc:docMk/>
      </pc:docMkLst>
      <pc:sldChg chg="addSp modSp mod modAnim">
        <pc:chgData name="Richard Ball" userId="c2c6c2dd-6ddc-437e-8cdd-d7a74390accc" providerId="ADAL" clId="{16C0979A-EBC9-4144-8134-44E6E12049D1}" dt="2023-01-24T09:13:46.230" v="279"/>
        <pc:sldMkLst>
          <pc:docMk/>
          <pc:sldMk cId="0" sldId="355"/>
        </pc:sldMkLst>
        <pc:spChg chg="mod">
          <ac:chgData name="Richard Ball" userId="c2c6c2dd-6ddc-437e-8cdd-d7a74390accc" providerId="ADAL" clId="{16C0979A-EBC9-4144-8134-44E6E12049D1}" dt="2023-01-24T08:42:36.610" v="220" actId="14100"/>
          <ac:spMkLst>
            <pc:docMk/>
            <pc:sldMk cId="0" sldId="355"/>
            <ac:spMk id="2" creationId="{E59BA782-AD99-434B-8614-67CD6C0F0C12}"/>
          </ac:spMkLst>
        </pc:spChg>
        <pc:inkChg chg="add">
          <ac:chgData name="Richard Ball" userId="c2c6c2dd-6ddc-437e-8cdd-d7a74390accc" providerId="ADAL" clId="{16C0979A-EBC9-4144-8134-44E6E12049D1}" dt="2023-01-24T09:13:46.230" v="279"/>
          <ac:inkMkLst>
            <pc:docMk/>
            <pc:sldMk cId="0" sldId="355"/>
            <ac:inkMk id="3" creationId="{AB456CEA-2FA0-5F37-2516-FF68BA97B261}"/>
          </ac:inkMkLst>
        </pc:inkChg>
      </pc:sldChg>
      <pc:sldChg chg="modSp mod">
        <pc:chgData name="Richard Ball" userId="c2c6c2dd-6ddc-437e-8cdd-d7a74390accc" providerId="ADAL" clId="{16C0979A-EBC9-4144-8134-44E6E12049D1}" dt="2023-01-24T08:42:53.871" v="228" actId="1076"/>
        <pc:sldMkLst>
          <pc:docMk/>
          <pc:sldMk cId="0" sldId="357"/>
        </pc:sldMkLst>
        <pc:spChg chg="mod">
          <ac:chgData name="Richard Ball" userId="c2c6c2dd-6ddc-437e-8cdd-d7a74390accc" providerId="ADAL" clId="{16C0979A-EBC9-4144-8134-44E6E12049D1}" dt="2023-01-24T08:42:53.871" v="228" actId="1076"/>
          <ac:spMkLst>
            <pc:docMk/>
            <pc:sldMk cId="0" sldId="357"/>
            <ac:spMk id="2" creationId="{BD57C0ED-4092-47C4-B4B3-3C4AC88C0932}"/>
          </ac:spMkLst>
        </pc:spChg>
      </pc:sldChg>
      <pc:sldChg chg="addSp delSp modSp modAnim">
        <pc:chgData name="Richard Ball" userId="c2c6c2dd-6ddc-437e-8cdd-d7a74390accc" providerId="ADAL" clId="{16C0979A-EBC9-4144-8134-44E6E12049D1}" dt="2023-01-24T09:13:46.230" v="279"/>
        <pc:sldMkLst>
          <pc:docMk/>
          <pc:sldMk cId="0" sldId="358"/>
        </pc:sldMkLst>
        <pc:spChg chg="mod">
          <ac:chgData name="Richard Ball" userId="c2c6c2dd-6ddc-437e-8cdd-d7a74390accc" providerId="ADAL" clId="{16C0979A-EBC9-4144-8134-44E6E12049D1}" dt="2023-01-24T08:44:19.071" v="264" actId="1076"/>
          <ac:spMkLst>
            <pc:docMk/>
            <pc:sldMk cId="0" sldId="358"/>
            <ac:spMk id="11376" creationId="{DEC5E74E-DC33-4EDF-843D-07712A45B8EB}"/>
          </ac:spMkLst>
        </pc:spChg>
        <pc:spChg chg="mod">
          <ac:chgData name="Richard Ball" userId="c2c6c2dd-6ddc-437e-8cdd-d7a74390accc" providerId="ADAL" clId="{16C0979A-EBC9-4144-8134-44E6E12049D1}" dt="2023-01-24T08:44:19.071" v="264" actId="1076"/>
          <ac:spMkLst>
            <pc:docMk/>
            <pc:sldMk cId="0" sldId="358"/>
            <ac:spMk id="11379" creationId="{15457A1A-2D54-4425-9C9A-BCC37D4EF784}"/>
          </ac:spMkLst>
        </pc:spChg>
        <pc:grpChg chg="del mod">
          <ac:chgData name="Richard Ball" userId="c2c6c2dd-6ddc-437e-8cdd-d7a74390accc" providerId="ADAL" clId="{16C0979A-EBC9-4144-8134-44E6E12049D1}" dt="2023-01-24T08:44:19.404" v="265" actId="478"/>
          <ac:grpSpMkLst>
            <pc:docMk/>
            <pc:sldMk cId="0" sldId="358"/>
            <ac:grpSpMk id="11383" creationId="{FAB9F8B8-23B5-474E-A8B2-39BC1334DB9A}"/>
          </ac:grpSpMkLst>
        </pc:grpChg>
        <pc:inkChg chg="add">
          <ac:chgData name="Richard Ball" userId="c2c6c2dd-6ddc-437e-8cdd-d7a74390accc" providerId="ADAL" clId="{16C0979A-EBC9-4144-8134-44E6E12049D1}" dt="2023-01-24T09:13:46.230" v="279"/>
          <ac:inkMkLst>
            <pc:docMk/>
            <pc:sldMk cId="0" sldId="358"/>
            <ac:inkMk id="2" creationId="{FE173936-880F-F5FC-7A33-0F4BFDEB4FE2}"/>
          </ac:inkMkLst>
        </pc:inkChg>
      </pc:sldChg>
      <pc:sldChg chg="modSp mod">
        <pc:chgData name="Richard Ball" userId="c2c6c2dd-6ddc-437e-8cdd-d7a74390accc" providerId="ADAL" clId="{16C0979A-EBC9-4144-8134-44E6E12049D1}" dt="2023-01-20T13:37:54.179" v="0" actId="1076"/>
        <pc:sldMkLst>
          <pc:docMk/>
          <pc:sldMk cId="3174366494" sldId="2228"/>
        </pc:sldMkLst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5" creationId="{A54136C7-F2FC-4614-91F7-DCE85CD3070C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7" creationId="{8EB45DC5-B2C3-4F2D-B727-9CE64B55BEB3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1" creationId="{22FBCCED-E240-430E-9A7B-65F8C1E051B1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2" creationId="{B92ABB23-8DC7-4D2F-92A5-D411BC1B8BC3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3" creationId="{0ACE13B7-EAD5-4951-81F9-8BE18334AA7B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4" creationId="{E1168728-3010-4732-B1F6-7E6FCD2CC643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5" creationId="{5AB18E35-DBC8-4ED7-B146-FC826F94B35D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6" creationId="{AF1FFAE1-F41D-4F43-8324-00AE4964BCA6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7" creationId="{FA575557-5760-479A-8C4B-2F4BDE4D9E6B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8" creationId="{403B4858-B76B-4ED2-861F-D244DCB9F15D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19" creationId="{79DFA8CD-3B0F-41C6-8E19-C0F022B0A3E5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20" creationId="{CE1EFDA0-E2E1-436E-BCC9-3AA98299BAC9}"/>
          </ac:spMkLst>
        </pc:spChg>
        <pc:spChg chg="mod">
          <ac:chgData name="Richard Ball" userId="c2c6c2dd-6ddc-437e-8cdd-d7a74390accc" providerId="ADAL" clId="{16C0979A-EBC9-4144-8134-44E6E12049D1}" dt="2023-01-20T13:37:54.179" v="0" actId="1076"/>
          <ac:spMkLst>
            <pc:docMk/>
            <pc:sldMk cId="3174366494" sldId="2228"/>
            <ac:spMk id="21" creationId="{4927A341-1F3B-4C98-9452-37F7C70E8969}"/>
          </ac:spMkLst>
        </pc:spChg>
      </pc:sldChg>
      <pc:sldChg chg="modSp mod">
        <pc:chgData name="Richard Ball" userId="c2c6c2dd-6ddc-437e-8cdd-d7a74390accc" providerId="ADAL" clId="{16C0979A-EBC9-4144-8134-44E6E12049D1}" dt="2023-01-24T08:43:42.214" v="262" actId="313"/>
        <pc:sldMkLst>
          <pc:docMk/>
          <pc:sldMk cId="4186593334" sldId="2231"/>
        </pc:sldMkLst>
        <pc:spChg chg="mod">
          <ac:chgData name="Richard Ball" userId="c2c6c2dd-6ddc-437e-8cdd-d7a74390accc" providerId="ADAL" clId="{16C0979A-EBC9-4144-8134-44E6E12049D1}" dt="2023-01-20T13:46:54.161" v="12" actId="14100"/>
          <ac:spMkLst>
            <pc:docMk/>
            <pc:sldMk cId="4186593334" sldId="2231"/>
            <ac:spMk id="11266" creationId="{C84E173D-8B46-4075-80D3-E4261B6B9179}"/>
          </ac:spMkLst>
        </pc:spChg>
        <pc:graphicFrameChg chg="modGraphic">
          <ac:chgData name="Richard Ball" userId="c2c6c2dd-6ddc-437e-8cdd-d7a74390accc" providerId="ADAL" clId="{16C0979A-EBC9-4144-8134-44E6E12049D1}" dt="2023-01-24T08:43:42.214" v="262" actId="313"/>
          <ac:graphicFrameMkLst>
            <pc:docMk/>
            <pc:sldMk cId="4186593334" sldId="2231"/>
            <ac:graphicFrameMk id="11382" creationId="{122535D6-6C1E-4BA3-91E4-9F68CE490759}"/>
          </ac:graphicFrameMkLst>
        </pc:graphicFrameChg>
      </pc:sldChg>
      <pc:sldChg chg="addSp delSp modSp new del mod ord">
        <pc:chgData name="Richard Ball" userId="c2c6c2dd-6ddc-437e-8cdd-d7a74390accc" providerId="ADAL" clId="{16C0979A-EBC9-4144-8134-44E6E12049D1}" dt="2023-01-24T08:48:48.840" v="271" actId="47"/>
        <pc:sldMkLst>
          <pc:docMk/>
          <pc:sldMk cId="1563913314" sldId="2232"/>
        </pc:sldMkLst>
        <pc:spChg chg="del">
          <ac:chgData name="Richard Ball" userId="c2c6c2dd-6ddc-437e-8cdd-d7a74390accc" providerId="ADAL" clId="{16C0979A-EBC9-4144-8134-44E6E12049D1}" dt="2023-01-20T13:45:38.920" v="2" actId="478"/>
          <ac:spMkLst>
            <pc:docMk/>
            <pc:sldMk cId="1563913314" sldId="2232"/>
            <ac:spMk id="2" creationId="{14131627-D551-BDC4-35F6-3139FE07B2D3}"/>
          </ac:spMkLst>
        </pc:spChg>
        <pc:spChg chg="del">
          <ac:chgData name="Richard Ball" userId="c2c6c2dd-6ddc-437e-8cdd-d7a74390accc" providerId="ADAL" clId="{16C0979A-EBC9-4144-8134-44E6E12049D1}" dt="2023-01-20T13:45:38.920" v="2" actId="478"/>
          <ac:spMkLst>
            <pc:docMk/>
            <pc:sldMk cId="1563913314" sldId="2232"/>
            <ac:spMk id="3" creationId="{72DF83D0-15B8-08ED-CD66-5C86E2737CCD}"/>
          </ac:spMkLst>
        </pc:spChg>
        <pc:picChg chg="add mod">
          <ac:chgData name="Richard Ball" userId="c2c6c2dd-6ddc-437e-8cdd-d7a74390accc" providerId="ADAL" clId="{16C0979A-EBC9-4144-8134-44E6E12049D1}" dt="2023-01-20T13:46:01.535" v="7" actId="14100"/>
          <ac:picMkLst>
            <pc:docMk/>
            <pc:sldMk cId="1563913314" sldId="2232"/>
            <ac:picMk id="5" creationId="{C05797F0-72AE-427E-D538-9604E08CDC67}"/>
          </ac:picMkLst>
        </pc:picChg>
      </pc:sldChg>
      <pc:sldChg chg="addSp delSp modSp new mod setBg">
        <pc:chgData name="Richard Ball" userId="c2c6c2dd-6ddc-437e-8cdd-d7a74390accc" providerId="ADAL" clId="{16C0979A-EBC9-4144-8134-44E6E12049D1}" dt="2023-01-20T14:00:58.377" v="40" actId="14100"/>
        <pc:sldMkLst>
          <pc:docMk/>
          <pc:sldMk cId="2432410624" sldId="2233"/>
        </pc:sldMkLst>
        <pc:spChg chg="del">
          <ac:chgData name="Richard Ball" userId="c2c6c2dd-6ddc-437e-8cdd-d7a74390accc" providerId="ADAL" clId="{16C0979A-EBC9-4144-8134-44E6E12049D1}" dt="2023-01-20T13:47:58.531" v="36" actId="478"/>
          <ac:spMkLst>
            <pc:docMk/>
            <pc:sldMk cId="2432410624" sldId="2233"/>
            <ac:spMk id="2" creationId="{458D59DD-F786-EF52-6D1E-C43B104CD6C5}"/>
          </ac:spMkLst>
        </pc:spChg>
        <pc:spChg chg="del">
          <ac:chgData name="Richard Ball" userId="c2c6c2dd-6ddc-437e-8cdd-d7a74390accc" providerId="ADAL" clId="{16C0979A-EBC9-4144-8134-44E6E12049D1}" dt="2023-01-20T13:47:58.531" v="36" actId="478"/>
          <ac:spMkLst>
            <pc:docMk/>
            <pc:sldMk cId="2432410624" sldId="2233"/>
            <ac:spMk id="3" creationId="{11A7E56F-D78A-E727-705B-B842E424C60B}"/>
          </ac:spMkLst>
        </pc:spChg>
        <pc:spChg chg="add">
          <ac:chgData name="Richard Ball" userId="c2c6c2dd-6ddc-437e-8cdd-d7a74390accc" providerId="ADAL" clId="{16C0979A-EBC9-4144-8134-44E6E12049D1}" dt="2023-01-20T14:00:01.452" v="38" actId="26606"/>
          <ac:spMkLst>
            <pc:docMk/>
            <pc:sldMk cId="2432410624" sldId="2233"/>
            <ac:spMk id="1031" creationId="{42A4FC2C-047E-45A5-965D-8E1E3BF09BC6}"/>
          </ac:spMkLst>
        </pc:spChg>
        <pc:picChg chg="add mod">
          <ac:chgData name="Richard Ball" userId="c2c6c2dd-6ddc-437e-8cdd-d7a74390accc" providerId="ADAL" clId="{16C0979A-EBC9-4144-8134-44E6E12049D1}" dt="2023-01-20T14:00:58.377" v="40" actId="14100"/>
          <ac:picMkLst>
            <pc:docMk/>
            <pc:sldMk cId="2432410624" sldId="2233"/>
            <ac:picMk id="1026" creationId="{2B0D3A0F-0E3D-B8BE-5058-B094D06B4ADB}"/>
          </ac:picMkLst>
        </pc:picChg>
      </pc:sldChg>
      <pc:sldChg chg="addSp">
        <pc:chgData name="Richard Ball" userId="c2c6c2dd-6ddc-437e-8cdd-d7a74390accc" providerId="ADAL" clId="{16C0979A-EBC9-4144-8134-44E6E12049D1}" dt="2023-01-24T09:13:46.230" v="279"/>
        <pc:sldMkLst>
          <pc:docMk/>
          <pc:sldMk cId="956033453" sldId="2253"/>
        </pc:sldMkLst>
        <pc:inkChg chg="add">
          <ac:chgData name="Richard Ball" userId="c2c6c2dd-6ddc-437e-8cdd-d7a74390accc" providerId="ADAL" clId="{16C0979A-EBC9-4144-8134-44E6E12049D1}" dt="2023-01-24T09:13:46.230" v="279"/>
          <ac:inkMkLst>
            <pc:docMk/>
            <pc:sldMk cId="956033453" sldId="2253"/>
            <ac:inkMk id="2" creationId="{61703BBF-4D7E-B614-BBF7-1A4A62B937F5}"/>
          </ac:inkMkLst>
        </pc:inkChg>
      </pc:sldChg>
      <pc:sldChg chg="addSp delSp modSp new mod ord modAnim">
        <pc:chgData name="Richard Ball" userId="c2c6c2dd-6ddc-437e-8cdd-d7a74390accc" providerId="ADAL" clId="{16C0979A-EBC9-4144-8134-44E6E12049D1}" dt="2023-01-24T08:50:41.344" v="278"/>
        <pc:sldMkLst>
          <pc:docMk/>
          <pc:sldMk cId="21560362" sldId="2254"/>
        </pc:sldMkLst>
        <pc:spChg chg="del">
          <ac:chgData name="Richard Ball" userId="c2c6c2dd-6ddc-437e-8cdd-d7a74390accc" providerId="ADAL" clId="{16C0979A-EBC9-4144-8134-44E6E12049D1}" dt="2023-01-24T08:45:36.540" v="267" actId="478"/>
          <ac:spMkLst>
            <pc:docMk/>
            <pc:sldMk cId="21560362" sldId="2254"/>
            <ac:spMk id="2" creationId="{3315C00B-BCF4-C7A7-550F-F3F70DCC3619}"/>
          </ac:spMkLst>
        </pc:spChg>
        <pc:spChg chg="del">
          <ac:chgData name="Richard Ball" userId="c2c6c2dd-6ddc-437e-8cdd-d7a74390accc" providerId="ADAL" clId="{16C0979A-EBC9-4144-8134-44E6E12049D1}" dt="2023-01-24T08:45:36.540" v="267" actId="478"/>
          <ac:spMkLst>
            <pc:docMk/>
            <pc:sldMk cId="21560362" sldId="2254"/>
            <ac:spMk id="3" creationId="{263F5A12-527B-88C4-9EB3-A48C0E612361}"/>
          </ac:spMkLst>
        </pc:spChg>
        <pc:picChg chg="add mod">
          <ac:chgData name="Richard Ball" userId="c2c6c2dd-6ddc-437e-8cdd-d7a74390accc" providerId="ADAL" clId="{16C0979A-EBC9-4144-8134-44E6E12049D1}" dt="2023-01-24T08:45:55.511" v="270" actId="14100"/>
          <ac:picMkLst>
            <pc:docMk/>
            <pc:sldMk cId="21560362" sldId="2254"/>
            <ac:picMk id="4" creationId="{3A978391-B9EC-D336-C0B9-24EA1F28A49C}"/>
          </ac:picMkLst>
        </pc:picChg>
      </pc:sldChg>
      <pc:sldChg chg="addSp delSp modSp new mod">
        <pc:chgData name="Richard Ball" userId="c2c6c2dd-6ddc-437e-8cdd-d7a74390accc" providerId="ADAL" clId="{16C0979A-EBC9-4144-8134-44E6E12049D1}" dt="2023-01-24T08:49:10.682" v="276" actId="14100"/>
        <pc:sldMkLst>
          <pc:docMk/>
          <pc:sldMk cId="4221946895" sldId="2255"/>
        </pc:sldMkLst>
        <pc:spChg chg="del">
          <ac:chgData name="Richard Ball" userId="c2c6c2dd-6ddc-437e-8cdd-d7a74390accc" providerId="ADAL" clId="{16C0979A-EBC9-4144-8134-44E6E12049D1}" dt="2023-01-24T08:49:03.926" v="273" actId="478"/>
          <ac:spMkLst>
            <pc:docMk/>
            <pc:sldMk cId="4221946895" sldId="2255"/>
            <ac:spMk id="2" creationId="{64CBD397-F216-BDE8-9FE9-F725F1F98C32}"/>
          </ac:spMkLst>
        </pc:spChg>
        <pc:spChg chg="del">
          <ac:chgData name="Richard Ball" userId="c2c6c2dd-6ddc-437e-8cdd-d7a74390accc" providerId="ADAL" clId="{16C0979A-EBC9-4144-8134-44E6E12049D1}" dt="2023-01-24T08:49:03.926" v="273" actId="478"/>
          <ac:spMkLst>
            <pc:docMk/>
            <pc:sldMk cId="4221946895" sldId="2255"/>
            <ac:spMk id="3" creationId="{122B2544-153E-FA5F-0303-88772520C2C4}"/>
          </ac:spMkLst>
        </pc:spChg>
        <pc:picChg chg="add mod">
          <ac:chgData name="Richard Ball" userId="c2c6c2dd-6ddc-437e-8cdd-d7a74390accc" providerId="ADAL" clId="{16C0979A-EBC9-4144-8134-44E6E12049D1}" dt="2023-01-24T08:49:10.682" v="276" actId="14100"/>
          <ac:picMkLst>
            <pc:docMk/>
            <pc:sldMk cId="4221946895" sldId="2255"/>
            <ac:picMk id="5" creationId="{EBCB6AA5-4151-F7C5-9B2D-A3BB0A3E807F}"/>
          </ac:picMkLst>
        </pc:picChg>
      </pc:sldChg>
    </pc:docChg>
  </pc:docChgLst>
  <pc:docChgLst>
    <pc:chgData name="Richard Ball" userId="S::richard.ball@sthelens.london::c2c6c2dd-6ddc-437e-8cdd-d7a74390accc" providerId="AD" clId="Web-{6A0D25D2-D36F-6A7D-0263-A19E75F09BE0}"/>
    <pc:docChg chg="modSld">
      <pc:chgData name="Richard Ball" userId="S::richard.ball@sthelens.london::c2c6c2dd-6ddc-437e-8cdd-d7a74390accc" providerId="AD" clId="Web-{6A0D25D2-D36F-6A7D-0263-A19E75F09BE0}" dt="2023-01-20T13:36:29.723" v="11" actId="20577"/>
      <pc:docMkLst>
        <pc:docMk/>
      </pc:docMkLst>
      <pc:sldChg chg="modSp">
        <pc:chgData name="Richard Ball" userId="S::richard.ball@sthelens.london::c2c6c2dd-6ddc-437e-8cdd-d7a74390accc" providerId="AD" clId="Web-{6A0D25D2-D36F-6A7D-0263-A19E75F09BE0}" dt="2023-01-20T13:36:29.723" v="11" actId="20577"/>
        <pc:sldMkLst>
          <pc:docMk/>
          <pc:sldMk cId="3330357363" sldId="2219"/>
        </pc:sldMkLst>
        <pc:spChg chg="mod">
          <ac:chgData name="Richard Ball" userId="S::richard.ball@sthelens.london::c2c6c2dd-6ddc-437e-8cdd-d7a74390accc" providerId="AD" clId="Web-{6A0D25D2-D36F-6A7D-0263-A19E75F09BE0}" dt="2023-01-20T13:36:29.723" v="11" actId="20577"/>
          <ac:spMkLst>
            <pc:docMk/>
            <pc:sldMk cId="3330357363" sldId="2219"/>
            <ac:spMk id="2" creationId="{0E7AFA18-E3D9-4EDF-A740-590541E66626}"/>
          </ac:spMkLst>
        </pc:spChg>
      </pc:sldChg>
    </pc:docChg>
  </pc:docChgLst>
  <pc:docChgLst>
    <pc:chgData name="Richard Ball" userId="S::richard.ball@sthelens.london::c2c6c2dd-6ddc-437e-8cdd-d7a74390accc" providerId="AD" clId="Web-{EAFCB545-10A0-CA0A-EDEA-C03BBEA68B3E}"/>
    <pc:docChg chg="modSld">
      <pc:chgData name="Richard Ball" userId="S::richard.ball@sthelens.london::c2c6c2dd-6ddc-437e-8cdd-d7a74390accc" providerId="AD" clId="Web-{EAFCB545-10A0-CA0A-EDEA-C03BBEA68B3E}" dt="2022-01-14T08:55:48.130" v="10" actId="1076"/>
      <pc:docMkLst>
        <pc:docMk/>
      </pc:docMkLst>
      <pc:sldChg chg="addSp delSp modSp">
        <pc:chgData name="Richard Ball" userId="S::richard.ball@sthelens.london::c2c6c2dd-6ddc-437e-8cdd-d7a74390accc" providerId="AD" clId="Web-{EAFCB545-10A0-CA0A-EDEA-C03BBEA68B3E}" dt="2022-01-14T08:55:48.130" v="10" actId="1076"/>
        <pc:sldMkLst>
          <pc:docMk/>
          <pc:sldMk cId="1434443614" sldId="2223"/>
        </pc:sldMkLst>
        <pc:spChg chg="mod">
          <ac:chgData name="Richard Ball" userId="S::richard.ball@sthelens.london::c2c6c2dd-6ddc-437e-8cdd-d7a74390accc" providerId="AD" clId="Web-{EAFCB545-10A0-CA0A-EDEA-C03BBEA68B3E}" dt="2022-01-14T08:55:48.130" v="10" actId="1076"/>
          <ac:spMkLst>
            <pc:docMk/>
            <pc:sldMk cId="1434443614" sldId="2223"/>
            <ac:spMk id="2" creationId="{504B9AA8-FDFC-4CFD-A4C7-198A9ACAA87C}"/>
          </ac:spMkLst>
        </pc:spChg>
        <pc:spChg chg="del mod">
          <ac:chgData name="Richard Ball" userId="S::richard.ball@sthelens.london::c2c6c2dd-6ddc-437e-8cdd-d7a74390accc" providerId="AD" clId="Web-{EAFCB545-10A0-CA0A-EDEA-C03BBEA68B3E}" dt="2022-01-14T08:55:37.755" v="4"/>
          <ac:spMkLst>
            <pc:docMk/>
            <pc:sldMk cId="1434443614" sldId="2223"/>
            <ac:spMk id="3" creationId="{1EDAD685-9CE4-4A61-B5A4-16837E7558E4}"/>
          </ac:spMkLst>
        </pc:spChg>
        <pc:spChg chg="add del mod">
          <ac:chgData name="Richard Ball" userId="S::richard.ball@sthelens.london::c2c6c2dd-6ddc-437e-8cdd-d7a74390accc" providerId="AD" clId="Web-{EAFCB545-10A0-CA0A-EDEA-C03BBEA68B3E}" dt="2022-01-14T08:55:40.349" v="6"/>
          <ac:spMkLst>
            <pc:docMk/>
            <pc:sldMk cId="1434443614" sldId="2223"/>
            <ac:spMk id="5" creationId="{9697A987-E5A7-4FCC-8824-BB70152FAD69}"/>
          </ac:spMkLst>
        </pc:spChg>
        <pc:picChg chg="add mod">
          <ac:chgData name="Richard Ball" userId="S::richard.ball@sthelens.london::c2c6c2dd-6ddc-437e-8cdd-d7a74390accc" providerId="AD" clId="Web-{EAFCB545-10A0-CA0A-EDEA-C03BBEA68B3E}" dt="2022-01-14T08:55:45.537" v="9" actId="1076"/>
          <ac:picMkLst>
            <pc:docMk/>
            <pc:sldMk cId="1434443614" sldId="2223"/>
            <ac:picMk id="7" creationId="{82F349B8-D179-4D13-96F3-EBCB1B6FE279}"/>
          </ac:picMkLst>
        </pc:picChg>
      </pc:sldChg>
    </pc:docChg>
  </pc:docChgLst>
  <pc:docChgLst>
    <pc:chgData name="Richard Ball" userId="c2c6c2dd-6ddc-437e-8cdd-d7a74390accc" providerId="ADAL" clId="{A02D3DF6-CCF3-4BEB-BC1D-917A0C58036F}"/>
    <pc:docChg chg="delSld modSld sldOrd">
      <pc:chgData name="Richard Ball" userId="c2c6c2dd-6ddc-437e-8cdd-d7a74390accc" providerId="ADAL" clId="{A02D3DF6-CCF3-4BEB-BC1D-917A0C58036F}" dt="2022-12-13T09:32:07.382" v="60"/>
      <pc:docMkLst>
        <pc:docMk/>
      </pc:docMkLst>
      <pc:sldChg chg="del">
        <pc:chgData name="Richard Ball" userId="c2c6c2dd-6ddc-437e-8cdd-d7a74390accc" providerId="ADAL" clId="{A02D3DF6-CCF3-4BEB-BC1D-917A0C58036F}" dt="2022-12-13T09:31:28.022" v="57" actId="47"/>
        <pc:sldMkLst>
          <pc:docMk/>
          <pc:sldMk cId="427557808" sldId="362"/>
        </pc:sldMkLst>
      </pc:sldChg>
      <pc:sldChg chg="addSp modSp mod ord">
        <pc:chgData name="Richard Ball" userId="c2c6c2dd-6ddc-437e-8cdd-d7a74390accc" providerId="ADAL" clId="{A02D3DF6-CCF3-4BEB-BC1D-917A0C58036F}" dt="2022-12-13T09:31:25.503" v="56" actId="1076"/>
        <pc:sldMkLst>
          <pc:docMk/>
          <pc:sldMk cId="3330357363" sldId="2219"/>
        </pc:sldMkLst>
        <pc:spChg chg="mod">
          <ac:chgData name="Richard Ball" userId="c2c6c2dd-6ddc-437e-8cdd-d7a74390accc" providerId="ADAL" clId="{A02D3DF6-CCF3-4BEB-BC1D-917A0C58036F}" dt="2022-12-13T09:18:21.771" v="13" actId="20577"/>
          <ac:spMkLst>
            <pc:docMk/>
            <pc:sldMk cId="3330357363" sldId="2219"/>
            <ac:spMk id="2" creationId="{0E7AFA18-E3D9-4EDF-A740-590541E66626}"/>
          </ac:spMkLst>
        </pc:spChg>
        <pc:spChg chg="mod">
          <ac:chgData name="Richard Ball" userId="c2c6c2dd-6ddc-437e-8cdd-d7a74390accc" providerId="ADAL" clId="{A02D3DF6-CCF3-4BEB-BC1D-917A0C58036F}" dt="2022-12-13T09:18:32.309" v="17" actId="403"/>
          <ac:spMkLst>
            <pc:docMk/>
            <pc:sldMk cId="3330357363" sldId="2219"/>
            <ac:spMk id="3" creationId="{C90C4005-B878-4CCE-81D9-5C042E562AA5}"/>
          </ac:spMkLst>
        </pc:spChg>
        <pc:spChg chg="add mod">
          <ac:chgData name="Richard Ball" userId="c2c6c2dd-6ddc-437e-8cdd-d7a74390accc" providerId="ADAL" clId="{A02D3DF6-CCF3-4BEB-BC1D-917A0C58036F}" dt="2022-12-13T09:31:25.503" v="56" actId="1076"/>
          <ac:spMkLst>
            <pc:docMk/>
            <pc:sldMk cId="3330357363" sldId="2219"/>
            <ac:spMk id="4" creationId="{E07C373E-74E5-607E-2FE7-8A8F7DB8D7B9}"/>
          </ac:spMkLst>
        </pc:spChg>
      </pc:sldChg>
      <pc:sldChg chg="del">
        <pc:chgData name="Richard Ball" userId="c2c6c2dd-6ddc-437e-8cdd-d7a74390accc" providerId="ADAL" clId="{A02D3DF6-CCF3-4BEB-BC1D-917A0C58036F}" dt="2022-12-13T09:31:29.889" v="58" actId="47"/>
        <pc:sldMkLst>
          <pc:docMk/>
          <pc:sldMk cId="3227174253" sldId="2227"/>
        </pc:sldMkLst>
      </pc:sldChg>
      <pc:sldChg chg="ord">
        <pc:chgData name="Richard Ball" userId="c2c6c2dd-6ddc-437e-8cdd-d7a74390accc" providerId="ADAL" clId="{A02D3DF6-CCF3-4BEB-BC1D-917A0C58036F}" dt="2022-12-13T09:32:07.382" v="60"/>
        <pc:sldMkLst>
          <pc:docMk/>
          <pc:sldMk cId="539869220" sldId="2230"/>
        </pc:sldMkLst>
      </pc:sldChg>
    </pc:docChg>
  </pc:docChgLst>
  <pc:docChgLst>
    <pc:chgData name="Richard Ball" userId="S::richard.ball@sthelens.london::c2c6c2dd-6ddc-437e-8cdd-d7a74390accc" providerId="AD" clId="Web-{3C6622DC-C1B1-4C5F-36E4-80BDA8F80C87}"/>
    <pc:docChg chg="delSld">
      <pc:chgData name="Richard Ball" userId="S::richard.ball@sthelens.london::c2c6c2dd-6ddc-437e-8cdd-d7a74390accc" providerId="AD" clId="Web-{3C6622DC-C1B1-4C5F-36E4-80BDA8F80C87}" dt="2024-05-08T10:37:24.612" v="2"/>
      <pc:docMkLst>
        <pc:docMk/>
      </pc:docMkLst>
      <pc:sldChg chg="del">
        <pc:chgData name="Richard Ball" userId="S::richard.ball@sthelens.london::c2c6c2dd-6ddc-437e-8cdd-d7a74390accc" providerId="AD" clId="Web-{3C6622DC-C1B1-4C5F-36E4-80BDA8F80C87}" dt="2024-05-08T10:37:24.612" v="2"/>
        <pc:sldMkLst>
          <pc:docMk/>
          <pc:sldMk cId="956033453" sldId="2253"/>
        </pc:sldMkLst>
      </pc:sldChg>
      <pc:sldChg chg="del">
        <pc:chgData name="Richard Ball" userId="S::richard.ball@sthelens.london::c2c6c2dd-6ddc-437e-8cdd-d7a74390accc" providerId="AD" clId="Web-{3C6622DC-C1B1-4C5F-36E4-80BDA8F80C87}" dt="2024-05-08T10:37:18.377" v="1"/>
        <pc:sldMkLst>
          <pc:docMk/>
          <pc:sldMk cId="4221946895" sldId="2255"/>
        </pc:sldMkLst>
      </pc:sldChg>
      <pc:sldChg chg="del">
        <pc:chgData name="Richard Ball" userId="S::richard.ball@sthelens.london::c2c6c2dd-6ddc-437e-8cdd-d7a74390accc" providerId="AD" clId="Web-{3C6622DC-C1B1-4C5F-36E4-80BDA8F80C87}" dt="2024-05-08T10:37:16.174" v="0"/>
        <pc:sldMkLst>
          <pc:docMk/>
          <pc:sldMk cId="4256452651" sldId="2256"/>
        </pc:sldMkLst>
      </pc:sldChg>
    </pc:docChg>
  </pc:docChgLst>
  <pc:docChgLst>
    <pc:chgData name="Richard Ball" userId="c2c6c2dd-6ddc-437e-8cdd-d7a74390accc" providerId="ADAL" clId="{E38E953D-18EC-4D00-A0AA-506BA5981FEC}"/>
    <pc:docChg chg="undo custSel addSld delSld modSld sldOrd modNotesMaster">
      <pc:chgData name="Richard Ball" userId="c2c6c2dd-6ddc-437e-8cdd-d7a74390accc" providerId="ADAL" clId="{E38E953D-18EC-4D00-A0AA-506BA5981FEC}" dt="2024-01-12T10:28:48.289" v="191"/>
      <pc:docMkLst>
        <pc:docMk/>
      </pc:docMkLst>
      <pc:sldChg chg="modNotes">
        <pc:chgData name="Richard Ball" userId="c2c6c2dd-6ddc-437e-8cdd-d7a74390accc" providerId="ADAL" clId="{E38E953D-18EC-4D00-A0AA-506BA5981FEC}" dt="2024-01-12T08:02:13.933" v="34"/>
        <pc:sldMkLst>
          <pc:docMk/>
          <pc:sldMk cId="0" sldId="344"/>
        </pc:sldMkLst>
      </pc:sldChg>
      <pc:sldChg chg="modSp ord modAnim">
        <pc:chgData name="Richard Ball" userId="c2c6c2dd-6ddc-437e-8cdd-d7a74390accc" providerId="ADAL" clId="{E38E953D-18EC-4D00-A0AA-506BA5981FEC}" dt="2024-01-12T10:28:48.289" v="191"/>
        <pc:sldMkLst>
          <pc:docMk/>
          <pc:sldMk cId="0" sldId="355"/>
        </pc:sldMkLst>
        <pc:spChg chg="mod">
          <ac:chgData name="Richard Ball" userId="c2c6c2dd-6ddc-437e-8cdd-d7a74390accc" providerId="ADAL" clId="{E38E953D-18EC-4D00-A0AA-506BA5981FEC}" dt="2024-01-12T10:25:27.099" v="185" actId="13926"/>
          <ac:spMkLst>
            <pc:docMk/>
            <pc:sldMk cId="0" sldId="355"/>
            <ac:spMk id="2" creationId="{E59BA782-AD99-434B-8614-67CD6C0F0C12}"/>
          </ac:spMkLst>
        </pc:spChg>
        <pc:spChg chg="mod">
          <ac:chgData name="Richard Ball" userId="c2c6c2dd-6ddc-437e-8cdd-d7a74390accc" providerId="ADAL" clId="{E38E953D-18EC-4D00-A0AA-506BA5981FEC}" dt="2024-01-12T10:28:05.470" v="190" actId="1076"/>
          <ac:spMkLst>
            <pc:docMk/>
            <pc:sldMk cId="0" sldId="355"/>
            <ac:spMk id="3392" creationId="{CBA3A053-E59C-4197-B52B-7F86323F6DEC}"/>
          </ac:spMkLst>
        </pc:spChg>
        <pc:spChg chg="mod">
          <ac:chgData name="Richard Ball" userId="c2c6c2dd-6ddc-437e-8cdd-d7a74390accc" providerId="ADAL" clId="{E38E953D-18EC-4D00-A0AA-506BA5981FEC}" dt="2024-01-12T10:28:02.986" v="189" actId="1076"/>
          <ac:spMkLst>
            <pc:docMk/>
            <pc:sldMk cId="0" sldId="355"/>
            <ac:spMk id="3394" creationId="{047C9B23-5212-4AF9-9DED-25AD8A279B2F}"/>
          </ac:spMkLst>
        </pc:spChg>
      </pc:sldChg>
      <pc:sldChg chg="ord">
        <pc:chgData name="Richard Ball" userId="c2c6c2dd-6ddc-437e-8cdd-d7a74390accc" providerId="ADAL" clId="{E38E953D-18EC-4D00-A0AA-506BA5981FEC}" dt="2024-01-12T08:39:53.366" v="141"/>
        <pc:sldMkLst>
          <pc:docMk/>
          <pc:sldMk cId="0" sldId="357"/>
        </pc:sldMkLst>
      </pc:sldChg>
      <pc:sldChg chg="delSp modSp mod ord">
        <pc:chgData name="Richard Ball" userId="c2c6c2dd-6ddc-437e-8cdd-d7a74390accc" providerId="ADAL" clId="{E38E953D-18EC-4D00-A0AA-506BA5981FEC}" dt="2024-01-12T10:22:04.404" v="164"/>
        <pc:sldMkLst>
          <pc:docMk/>
          <pc:sldMk cId="0" sldId="358"/>
        </pc:sldMkLst>
        <pc:spChg chg="mod">
          <ac:chgData name="Richard Ball" userId="c2c6c2dd-6ddc-437e-8cdd-d7a74390accc" providerId="ADAL" clId="{E38E953D-18EC-4D00-A0AA-506BA5981FEC}" dt="2024-01-12T08:40:29.306" v="145" actId="1076"/>
          <ac:spMkLst>
            <pc:docMk/>
            <pc:sldMk cId="0" sldId="358"/>
            <ac:spMk id="11375" creationId="{CC2A2A99-7293-411F-BD9A-DF67C0517637}"/>
          </ac:spMkLst>
        </pc:spChg>
        <pc:spChg chg="mod">
          <ac:chgData name="Richard Ball" userId="c2c6c2dd-6ddc-437e-8cdd-d7a74390accc" providerId="ADAL" clId="{E38E953D-18EC-4D00-A0AA-506BA5981FEC}" dt="2024-01-12T08:40:29.306" v="145" actId="1076"/>
          <ac:spMkLst>
            <pc:docMk/>
            <pc:sldMk cId="0" sldId="358"/>
            <ac:spMk id="11380" creationId="{6F26ED92-E3E8-4D64-B657-57DAA7A797D9}"/>
          </ac:spMkLst>
        </pc:spChg>
        <pc:spChg chg="mod">
          <ac:chgData name="Richard Ball" userId="c2c6c2dd-6ddc-437e-8cdd-d7a74390accc" providerId="ADAL" clId="{E38E953D-18EC-4D00-A0AA-506BA5981FEC}" dt="2024-01-12T08:40:29.306" v="145" actId="1076"/>
          <ac:spMkLst>
            <pc:docMk/>
            <pc:sldMk cId="0" sldId="358"/>
            <ac:spMk id="11381" creationId="{D2D8F1C9-67CF-450C-965E-AC4FF1485EFB}"/>
          </ac:spMkLst>
        </pc:spChg>
        <pc:grpChg chg="mod">
          <ac:chgData name="Richard Ball" userId="c2c6c2dd-6ddc-437e-8cdd-d7a74390accc" providerId="ADAL" clId="{E38E953D-18EC-4D00-A0AA-506BA5981FEC}" dt="2024-01-12T08:40:29.306" v="145" actId="1076"/>
          <ac:grpSpMkLst>
            <pc:docMk/>
            <pc:sldMk cId="0" sldId="358"/>
            <ac:grpSpMk id="11398" creationId="{167FB4DB-A378-4083-847F-9DA48E982B81}"/>
          </ac:grpSpMkLst>
        </pc:grpChg>
        <pc:inkChg chg="del">
          <ac:chgData name="Richard Ball" userId="c2c6c2dd-6ddc-437e-8cdd-d7a74390accc" providerId="ADAL" clId="{E38E953D-18EC-4D00-A0AA-506BA5981FEC}" dt="2024-01-12T08:40:15.098" v="144" actId="478"/>
          <ac:inkMkLst>
            <pc:docMk/>
            <pc:sldMk cId="0" sldId="358"/>
            <ac:inkMk id="2" creationId="{FE173936-880F-F5FC-7A33-0F4BFDEB4FE2}"/>
          </ac:inkMkLst>
        </pc:inkChg>
      </pc:sldChg>
      <pc:sldChg chg="add">
        <pc:chgData name="Richard Ball" userId="c2c6c2dd-6ddc-437e-8cdd-d7a74390accc" providerId="ADAL" clId="{E38E953D-18EC-4D00-A0AA-506BA5981FEC}" dt="2024-01-12T08:39:01.809" v="139"/>
        <pc:sldMkLst>
          <pc:docMk/>
          <pc:sldMk cId="338024105" sldId="2221"/>
        </pc:sldMkLst>
      </pc:sldChg>
      <pc:sldChg chg="addSp delSp modSp mod setBg">
        <pc:chgData name="Richard Ball" userId="c2c6c2dd-6ddc-437e-8cdd-d7a74390accc" providerId="ADAL" clId="{E38E953D-18EC-4D00-A0AA-506BA5981FEC}" dt="2024-01-12T08:38:10.135" v="138" actId="1076"/>
        <pc:sldMkLst>
          <pc:docMk/>
          <pc:sldMk cId="1434443614" sldId="2223"/>
        </pc:sldMkLst>
        <pc:spChg chg="del mod">
          <ac:chgData name="Richard Ball" userId="c2c6c2dd-6ddc-437e-8cdd-d7a74390accc" providerId="ADAL" clId="{E38E953D-18EC-4D00-A0AA-506BA5981FEC}" dt="2024-01-12T08:00:45.403" v="11" actId="478"/>
          <ac:spMkLst>
            <pc:docMk/>
            <pc:sldMk cId="1434443614" sldId="2223"/>
            <ac:spMk id="2" creationId="{504B9AA8-FDFC-4CFD-A4C7-198A9ACAA87C}"/>
          </ac:spMkLst>
        </pc:spChg>
        <pc:spChg chg="add del mod">
          <ac:chgData name="Richard Ball" userId="c2c6c2dd-6ddc-437e-8cdd-d7a74390accc" providerId="ADAL" clId="{E38E953D-18EC-4D00-A0AA-506BA5981FEC}" dt="2024-01-12T08:00:46.982" v="13" actId="478"/>
          <ac:spMkLst>
            <pc:docMk/>
            <pc:sldMk cId="1434443614" sldId="2223"/>
            <ac:spMk id="4" creationId="{2379515B-F5BA-FC86-8719-156A750A376A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5" creationId="{9EC6C35C-7467-E3A6-5BEE-7937B2830518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6" creationId="{C1967157-9421-7D25-A77F-D8FDCE51AF6D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8" creationId="{3DD64E22-4324-7F3D-A2D8-7972841EB8EE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9" creationId="{C69033D5-D9C6-67C4-99A8-BB73D0B4C143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10" creationId="{9F2BCB4F-E002-7B2C-22EC-287BC8252481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11" creationId="{53590D1B-A602-047E-160B-C56C7FB8364D}"/>
          </ac:spMkLst>
        </pc:spChg>
        <pc:spChg chg="add del mod">
          <ac:chgData name="Richard Ball" userId="c2c6c2dd-6ddc-437e-8cdd-d7a74390accc" providerId="ADAL" clId="{E38E953D-18EC-4D00-A0AA-506BA5981FEC}" dt="2024-01-12T08:36:21.047" v="44" actId="478"/>
          <ac:spMkLst>
            <pc:docMk/>
            <pc:sldMk cId="1434443614" sldId="2223"/>
            <ac:spMk id="12" creationId="{0B664F95-8609-610A-F6A1-D07C55C4F08D}"/>
          </ac:spMkLst>
        </pc:spChg>
        <pc:spChg chg="add mod">
          <ac:chgData name="Richard Ball" userId="c2c6c2dd-6ddc-437e-8cdd-d7a74390accc" providerId="ADAL" clId="{E38E953D-18EC-4D00-A0AA-506BA5981FEC}" dt="2024-01-12T08:36:58.805" v="131" actId="20577"/>
          <ac:spMkLst>
            <pc:docMk/>
            <pc:sldMk cId="1434443614" sldId="2223"/>
            <ac:spMk id="13" creationId="{07A5D0F9-FD60-F452-5F2C-C8D6CC5E06F5}"/>
          </ac:spMkLst>
        </pc:spChg>
        <pc:spChg chg="add">
          <ac:chgData name="Richard Ball" userId="c2c6c2dd-6ddc-437e-8cdd-d7a74390accc" providerId="ADAL" clId="{E38E953D-18EC-4D00-A0AA-506BA5981FEC}" dt="2024-01-12T08:36:30.504" v="48" actId="26606"/>
          <ac:spMkLst>
            <pc:docMk/>
            <pc:sldMk cId="1434443614" sldId="2223"/>
            <ac:spMk id="20" creationId="{D4771268-CB57-404A-9271-370EB28F6090}"/>
          </ac:spMkLst>
        </pc:spChg>
        <pc:picChg chg="add del mod">
          <ac:chgData name="Richard Ball" userId="c2c6c2dd-6ddc-437e-8cdd-d7a74390accc" providerId="ADAL" clId="{E38E953D-18EC-4D00-A0AA-506BA5981FEC}" dt="2024-01-12T08:36:21.047" v="44" actId="478"/>
          <ac:picMkLst>
            <pc:docMk/>
            <pc:sldMk cId="1434443614" sldId="2223"/>
            <ac:picMk id="7" creationId="{82F349B8-D179-4D13-96F3-EBCB1B6FE279}"/>
          </ac:picMkLst>
        </pc:picChg>
        <pc:picChg chg="add">
          <ac:chgData name="Richard Ball" userId="c2c6c2dd-6ddc-437e-8cdd-d7a74390accc" providerId="ADAL" clId="{E38E953D-18EC-4D00-A0AA-506BA5981FEC}" dt="2024-01-12T08:36:10.147" v="40"/>
          <ac:picMkLst>
            <pc:docMk/>
            <pc:sldMk cId="1434443614" sldId="2223"/>
            <ac:picMk id="14" creationId="{A213CD91-945D-DF5F-2115-109A64298B67}"/>
          </ac:picMkLst>
        </pc:picChg>
        <pc:picChg chg="add mod modCrop">
          <ac:chgData name="Richard Ball" userId="c2c6c2dd-6ddc-437e-8cdd-d7a74390accc" providerId="ADAL" clId="{E38E953D-18EC-4D00-A0AA-506BA5981FEC}" dt="2024-01-12T08:38:02.240" v="135" actId="1076"/>
          <ac:picMkLst>
            <pc:docMk/>
            <pc:sldMk cId="1434443614" sldId="2223"/>
            <ac:picMk id="15" creationId="{D8F77C49-E833-CA97-0582-C21E011DD14B}"/>
          </ac:picMkLst>
        </pc:picChg>
        <pc:picChg chg="add mod">
          <ac:chgData name="Richard Ball" userId="c2c6c2dd-6ddc-437e-8cdd-d7a74390accc" providerId="ADAL" clId="{E38E953D-18EC-4D00-A0AA-506BA5981FEC}" dt="2024-01-12T08:38:10.135" v="138" actId="1076"/>
          <ac:picMkLst>
            <pc:docMk/>
            <pc:sldMk cId="1434443614" sldId="2223"/>
            <ac:picMk id="16" creationId="{9886C951-FC46-F8E0-6B3D-7F4089CBC3C5}"/>
          </ac:picMkLst>
        </pc:picChg>
        <pc:picChg chg="add mod">
          <ac:chgData name="Richard Ball" userId="c2c6c2dd-6ddc-437e-8cdd-d7a74390accc" providerId="ADAL" clId="{E38E953D-18EC-4D00-A0AA-506BA5981FEC}" dt="2024-01-12T08:38:05.737" v="136" actId="14100"/>
          <ac:picMkLst>
            <pc:docMk/>
            <pc:sldMk cId="1434443614" sldId="2223"/>
            <ac:picMk id="1026" creationId="{6314336C-7B80-2BC6-DD06-6D814E1B7A81}"/>
          </ac:picMkLst>
        </pc:picChg>
      </pc:sldChg>
      <pc:sldChg chg="modAnim">
        <pc:chgData name="Richard Ball" userId="c2c6c2dd-6ddc-437e-8cdd-d7a74390accc" providerId="ADAL" clId="{E38E953D-18EC-4D00-A0AA-506BA5981FEC}" dt="2024-01-12T10:21:50.611" v="160"/>
        <pc:sldMkLst>
          <pc:docMk/>
          <pc:sldMk cId="3174366494" sldId="2228"/>
        </pc:sldMkLst>
      </pc:sldChg>
      <pc:sldChg chg="ord">
        <pc:chgData name="Richard Ball" userId="c2c6c2dd-6ddc-437e-8cdd-d7a74390accc" providerId="ADAL" clId="{E38E953D-18EC-4D00-A0AA-506BA5981FEC}" dt="2024-01-12T10:22:06.395" v="166"/>
        <pc:sldMkLst>
          <pc:docMk/>
          <pc:sldMk cId="4186593334" sldId="2231"/>
        </pc:sldMkLst>
      </pc:sldChg>
      <pc:sldChg chg="ord">
        <pc:chgData name="Richard Ball" userId="c2c6c2dd-6ddc-437e-8cdd-d7a74390accc" providerId="ADAL" clId="{E38E953D-18EC-4D00-A0AA-506BA5981FEC}" dt="2024-01-12T08:40:05.488" v="143"/>
        <pc:sldMkLst>
          <pc:docMk/>
          <pc:sldMk cId="956033453" sldId="2253"/>
        </pc:sldMkLst>
      </pc:sldChg>
      <pc:sldChg chg="add del">
        <pc:chgData name="Richard Ball" userId="c2c6c2dd-6ddc-437e-8cdd-d7a74390accc" providerId="ADAL" clId="{E38E953D-18EC-4D00-A0AA-506BA5981FEC}" dt="2024-01-12T08:36:01.054" v="36" actId="47"/>
        <pc:sldMkLst>
          <pc:docMk/>
          <pc:sldMk cId="3045682477" sldId="2256"/>
        </pc:sldMkLst>
      </pc:sldChg>
      <pc:sldChg chg="modSp new mod ord">
        <pc:chgData name="Richard Ball" userId="c2c6c2dd-6ddc-437e-8cdd-d7a74390accc" providerId="ADAL" clId="{E38E953D-18EC-4D00-A0AA-506BA5981FEC}" dt="2024-01-12T08:40:46.421" v="150" actId="20577"/>
        <pc:sldMkLst>
          <pc:docMk/>
          <pc:sldMk cId="4256452651" sldId="2256"/>
        </pc:sldMkLst>
        <pc:spChg chg="mod">
          <ac:chgData name="Richard Ball" userId="c2c6c2dd-6ddc-437e-8cdd-d7a74390accc" providerId="ADAL" clId="{E38E953D-18EC-4D00-A0AA-506BA5981FEC}" dt="2024-01-12T08:40:46.421" v="150" actId="20577"/>
          <ac:spMkLst>
            <pc:docMk/>
            <pc:sldMk cId="4256452651" sldId="2256"/>
            <ac:spMk id="2" creationId="{EB1E3551-CCFE-938F-C00A-F7D9869DD05C}"/>
          </ac:spMkLst>
        </pc:spChg>
      </pc:sldChg>
      <pc:sldChg chg="addSp delSp modSp new mod ord">
        <pc:chgData name="Richard Ball" userId="c2c6c2dd-6ddc-437e-8cdd-d7a74390accc" providerId="ADAL" clId="{E38E953D-18EC-4D00-A0AA-506BA5981FEC}" dt="2024-01-12T10:25:51.554" v="187"/>
        <pc:sldMkLst>
          <pc:docMk/>
          <pc:sldMk cId="1218515171" sldId="2257"/>
        </pc:sldMkLst>
        <pc:spChg chg="del">
          <ac:chgData name="Richard Ball" userId="c2c6c2dd-6ddc-437e-8cdd-d7a74390accc" providerId="ADAL" clId="{E38E953D-18EC-4D00-A0AA-506BA5981FEC}" dt="2024-01-12T08:47:28.919" v="152" actId="478"/>
          <ac:spMkLst>
            <pc:docMk/>
            <pc:sldMk cId="1218515171" sldId="2257"/>
            <ac:spMk id="2" creationId="{C9FEE6AA-3AF0-C985-CE22-8F967B794E51}"/>
          </ac:spMkLst>
        </pc:spChg>
        <pc:spChg chg="del">
          <ac:chgData name="Richard Ball" userId="c2c6c2dd-6ddc-437e-8cdd-d7a74390accc" providerId="ADAL" clId="{E38E953D-18EC-4D00-A0AA-506BA5981FEC}" dt="2024-01-12T08:47:28.919" v="152" actId="478"/>
          <ac:spMkLst>
            <pc:docMk/>
            <pc:sldMk cId="1218515171" sldId="2257"/>
            <ac:spMk id="3" creationId="{B6FB8159-E6E3-B489-E34B-D238D742A3E0}"/>
          </ac:spMkLst>
        </pc:spChg>
        <pc:picChg chg="add mod">
          <ac:chgData name="Richard Ball" userId="c2c6c2dd-6ddc-437e-8cdd-d7a74390accc" providerId="ADAL" clId="{E38E953D-18EC-4D00-A0AA-506BA5981FEC}" dt="2024-01-12T08:47:35.810" v="155" actId="14100"/>
          <ac:picMkLst>
            <pc:docMk/>
            <pc:sldMk cId="1218515171" sldId="2257"/>
            <ac:picMk id="5" creationId="{5F0A9FFC-CF99-B160-6DD0-377638FE5CE1}"/>
          </ac:picMkLst>
        </pc:picChg>
      </pc:sldChg>
      <pc:sldChg chg="addSp delSp modSp new mod">
        <pc:chgData name="Richard Ball" userId="c2c6c2dd-6ddc-437e-8cdd-d7a74390accc" providerId="ADAL" clId="{E38E953D-18EC-4D00-A0AA-506BA5981FEC}" dt="2024-01-12T10:05:32.510" v="159" actId="1076"/>
        <pc:sldMkLst>
          <pc:docMk/>
          <pc:sldMk cId="1931815451" sldId="2258"/>
        </pc:sldMkLst>
        <pc:spChg chg="del">
          <ac:chgData name="Richard Ball" userId="c2c6c2dd-6ddc-437e-8cdd-d7a74390accc" providerId="ADAL" clId="{E38E953D-18EC-4D00-A0AA-506BA5981FEC}" dt="2024-01-12T10:05:30.006" v="157" actId="478"/>
          <ac:spMkLst>
            <pc:docMk/>
            <pc:sldMk cId="1931815451" sldId="2258"/>
            <ac:spMk id="2" creationId="{0E5DADC2-A528-6CAB-6D65-35F73E15C225}"/>
          </ac:spMkLst>
        </pc:spChg>
        <pc:spChg chg="del">
          <ac:chgData name="Richard Ball" userId="c2c6c2dd-6ddc-437e-8cdd-d7a74390accc" providerId="ADAL" clId="{E38E953D-18EC-4D00-A0AA-506BA5981FEC}" dt="2024-01-12T10:05:30.006" v="157" actId="478"/>
          <ac:spMkLst>
            <pc:docMk/>
            <pc:sldMk cId="1931815451" sldId="2258"/>
            <ac:spMk id="3" creationId="{19EED8D0-86A5-4758-9D50-3046C370E430}"/>
          </ac:spMkLst>
        </pc:spChg>
        <pc:picChg chg="add mod">
          <ac:chgData name="Richard Ball" userId="c2c6c2dd-6ddc-437e-8cdd-d7a74390accc" providerId="ADAL" clId="{E38E953D-18EC-4D00-A0AA-506BA5981FEC}" dt="2024-01-12T10:05:32.510" v="159" actId="1076"/>
          <ac:picMkLst>
            <pc:docMk/>
            <pc:sldMk cId="1931815451" sldId="2258"/>
            <ac:picMk id="4" creationId="{B6FA6572-E1E3-39BE-F838-A1EBA00DCB2A}"/>
          </ac:picMkLst>
        </pc:picChg>
      </pc:sldChg>
    </pc:docChg>
  </pc:docChgLst>
  <pc:docChgLst>
    <pc:chgData name="Richard Ball" userId="c2c6c2dd-6ddc-437e-8cdd-d7a74390accc" providerId="ADAL" clId="{8EB9B54A-6916-4811-9625-973970ADA0C0}"/>
    <pc:docChg chg="undo redo custSel addSld delSld modSld sldOrd">
      <pc:chgData name="Richard Ball" userId="c2c6c2dd-6ddc-437e-8cdd-d7a74390accc" providerId="ADAL" clId="{8EB9B54A-6916-4811-9625-973970ADA0C0}" dt="2022-01-11T08:53:31.872" v="887" actId="20577"/>
      <pc:docMkLst>
        <pc:docMk/>
      </pc:docMkLst>
      <pc:sldChg chg="add del">
        <pc:chgData name="Richard Ball" userId="c2c6c2dd-6ddc-437e-8cdd-d7a74390accc" providerId="ADAL" clId="{8EB9B54A-6916-4811-9625-973970ADA0C0}" dt="2022-01-03T12:38:32.039" v="55" actId="47"/>
        <pc:sldMkLst>
          <pc:docMk/>
          <pc:sldMk cId="4288072655" sldId="256"/>
        </pc:sldMkLst>
      </pc:sldChg>
      <pc:sldChg chg="del">
        <pc:chgData name="Richard Ball" userId="c2c6c2dd-6ddc-437e-8cdd-d7a74390accc" providerId="ADAL" clId="{8EB9B54A-6916-4811-9625-973970ADA0C0}" dt="2022-01-03T12:54:38.899" v="836" actId="47"/>
        <pc:sldMkLst>
          <pc:docMk/>
          <pc:sldMk cId="0" sldId="257"/>
        </pc:sldMkLst>
      </pc:sldChg>
      <pc:sldChg chg="ord">
        <pc:chgData name="Richard Ball" userId="c2c6c2dd-6ddc-437e-8cdd-d7a74390accc" providerId="ADAL" clId="{8EB9B54A-6916-4811-9625-973970ADA0C0}" dt="2022-01-03T12:53:59.639" v="829"/>
        <pc:sldMkLst>
          <pc:docMk/>
          <pc:sldMk cId="0" sldId="358"/>
        </pc:sldMkLst>
      </pc:sldChg>
      <pc:sldChg chg="ord">
        <pc:chgData name="Richard Ball" userId="c2c6c2dd-6ddc-437e-8cdd-d7a74390accc" providerId="ADAL" clId="{8EB9B54A-6916-4811-9625-973970ADA0C0}" dt="2022-01-03T12:54:26.692" v="833"/>
        <pc:sldMkLst>
          <pc:docMk/>
          <pc:sldMk cId="427557808" sldId="362"/>
        </pc:sldMkLst>
      </pc:sldChg>
      <pc:sldChg chg="modSp mod">
        <pc:chgData name="Richard Ball" userId="c2c6c2dd-6ddc-437e-8cdd-d7a74390accc" providerId="ADAL" clId="{8EB9B54A-6916-4811-9625-973970ADA0C0}" dt="2022-01-03T12:38:28.516" v="53" actId="20577"/>
        <pc:sldMkLst>
          <pc:docMk/>
          <pc:sldMk cId="3330357363" sldId="2219"/>
        </pc:sldMkLst>
        <pc:spChg chg="mod">
          <ac:chgData name="Richard Ball" userId="c2c6c2dd-6ddc-437e-8cdd-d7a74390accc" providerId="ADAL" clId="{8EB9B54A-6916-4811-9625-973970ADA0C0}" dt="2022-01-03T12:38:28.516" v="53" actId="20577"/>
          <ac:spMkLst>
            <pc:docMk/>
            <pc:sldMk cId="3330357363" sldId="2219"/>
            <ac:spMk id="2" creationId="{0E7AFA18-E3D9-4EDF-A740-590541E66626}"/>
          </ac:spMkLst>
        </pc:spChg>
      </pc:sldChg>
      <pc:sldChg chg="addSp modSp mod modAnim">
        <pc:chgData name="Richard Ball" userId="c2c6c2dd-6ddc-437e-8cdd-d7a74390accc" providerId="ADAL" clId="{8EB9B54A-6916-4811-9625-973970ADA0C0}" dt="2022-01-03T12:56:58.364" v="887" actId="20577"/>
        <pc:sldMkLst>
          <pc:docMk/>
          <pc:sldMk cId="3611488998" sldId="2225"/>
        </pc:sldMkLst>
        <pc:spChg chg="add mod">
          <ac:chgData name="Richard Ball" userId="c2c6c2dd-6ddc-437e-8cdd-d7a74390accc" providerId="ADAL" clId="{8EB9B54A-6916-4811-9625-973970ADA0C0}" dt="2022-01-03T12:48:03.017" v="455" actId="20577"/>
          <ac:spMkLst>
            <pc:docMk/>
            <pc:sldMk cId="3611488998" sldId="2225"/>
            <ac:spMk id="2" creationId="{D61FE428-2AD1-4180-B35C-8C313A572975}"/>
          </ac:spMkLst>
        </pc:spChg>
        <pc:spChg chg="add mod">
          <ac:chgData name="Richard Ball" userId="c2c6c2dd-6ddc-437e-8cdd-d7a74390accc" providerId="ADAL" clId="{8EB9B54A-6916-4811-9625-973970ADA0C0}" dt="2022-01-03T12:49:31.107" v="525" actId="1076"/>
          <ac:spMkLst>
            <pc:docMk/>
            <pc:sldMk cId="3611488998" sldId="2225"/>
            <ac:spMk id="4" creationId="{631394B7-47A3-4ED6-BC55-423D3DA65146}"/>
          </ac:spMkLst>
        </pc:spChg>
        <pc:spChg chg="mod">
          <ac:chgData name="Richard Ball" userId="c2c6c2dd-6ddc-437e-8cdd-d7a74390accc" providerId="ADAL" clId="{8EB9B54A-6916-4811-9625-973970ADA0C0}" dt="2022-01-03T12:56:58.364" v="887" actId="20577"/>
          <ac:spMkLst>
            <pc:docMk/>
            <pc:sldMk cId="3611488998" sldId="2225"/>
            <ac:spMk id="5" creationId="{A54136C7-F2FC-4614-91F7-DCE85CD3070C}"/>
          </ac:spMkLst>
        </pc:spChg>
        <pc:spChg chg="add mod">
          <ac:chgData name="Richard Ball" userId="c2c6c2dd-6ddc-437e-8cdd-d7a74390accc" providerId="ADAL" clId="{8EB9B54A-6916-4811-9625-973970ADA0C0}" dt="2022-01-03T12:56:15.383" v="853" actId="1076"/>
          <ac:spMkLst>
            <pc:docMk/>
            <pc:sldMk cId="3611488998" sldId="2225"/>
            <ac:spMk id="7" creationId="{06E84B04-32D1-45E3-950E-DC845BC059D8}"/>
          </ac:spMkLst>
        </pc:spChg>
        <pc:spChg chg="add mod">
          <ac:chgData name="Richard Ball" userId="c2c6c2dd-6ddc-437e-8cdd-d7a74390accc" providerId="ADAL" clId="{8EB9B54A-6916-4811-9625-973970ADA0C0}" dt="2022-01-03T12:49:21.077" v="523" actId="1076"/>
          <ac:spMkLst>
            <pc:docMk/>
            <pc:sldMk cId="3611488998" sldId="2225"/>
            <ac:spMk id="8" creationId="{B18DFCBE-5F1B-4172-ADBF-77AD6A77C67D}"/>
          </ac:spMkLst>
        </pc:spChg>
        <pc:spChg chg="add mod">
          <ac:chgData name="Richard Ball" userId="c2c6c2dd-6ddc-437e-8cdd-d7a74390accc" providerId="ADAL" clId="{8EB9B54A-6916-4811-9625-973970ADA0C0}" dt="2022-01-03T12:48:54.430" v="503" actId="1076"/>
          <ac:spMkLst>
            <pc:docMk/>
            <pc:sldMk cId="3611488998" sldId="2225"/>
            <ac:spMk id="9" creationId="{B70093B6-4F83-4865-8E1B-0FE4257EAD3C}"/>
          </ac:spMkLst>
        </pc:spChg>
        <pc:spChg chg="add mod">
          <ac:chgData name="Richard Ball" userId="c2c6c2dd-6ddc-437e-8cdd-d7a74390accc" providerId="ADAL" clId="{8EB9B54A-6916-4811-9625-973970ADA0C0}" dt="2022-01-03T12:49:04.157" v="512" actId="1076"/>
          <ac:spMkLst>
            <pc:docMk/>
            <pc:sldMk cId="3611488998" sldId="2225"/>
            <ac:spMk id="10" creationId="{09450AD5-62A6-48A8-AA02-5A461D4533F9}"/>
          </ac:spMkLst>
        </pc:spChg>
        <pc:spChg chg="add mod">
          <ac:chgData name="Richard Ball" userId="c2c6c2dd-6ddc-437e-8cdd-d7a74390accc" providerId="ADAL" clId="{8EB9B54A-6916-4811-9625-973970ADA0C0}" dt="2022-01-03T12:49:12.027" v="522" actId="20577"/>
          <ac:spMkLst>
            <pc:docMk/>
            <pc:sldMk cId="3611488998" sldId="2225"/>
            <ac:spMk id="11" creationId="{E9311698-0EA6-4F37-BD05-4A6073FC752A}"/>
          </ac:spMkLst>
        </pc:spChg>
        <pc:spChg chg="add mod">
          <ac:chgData name="Richard Ball" userId="c2c6c2dd-6ddc-437e-8cdd-d7a74390accc" providerId="ADAL" clId="{8EB9B54A-6916-4811-9625-973970ADA0C0}" dt="2022-01-03T12:51:23.914" v="752" actId="1076"/>
          <ac:spMkLst>
            <pc:docMk/>
            <pc:sldMk cId="3611488998" sldId="2225"/>
            <ac:spMk id="12" creationId="{7F2AF5EC-6DB4-413E-9D4D-E765E61F8C32}"/>
          </ac:spMkLst>
        </pc:spChg>
        <pc:spChg chg="add mod">
          <ac:chgData name="Richard Ball" userId="c2c6c2dd-6ddc-437e-8cdd-d7a74390accc" providerId="ADAL" clId="{8EB9B54A-6916-4811-9625-973970ADA0C0}" dt="2022-01-03T12:51:41.898" v="767" actId="20577"/>
          <ac:spMkLst>
            <pc:docMk/>
            <pc:sldMk cId="3611488998" sldId="2225"/>
            <ac:spMk id="13" creationId="{B353C8CF-83FD-4054-B870-164489B648E0}"/>
          </ac:spMkLst>
        </pc:spChg>
        <pc:spChg chg="add mod">
          <ac:chgData name="Richard Ball" userId="c2c6c2dd-6ddc-437e-8cdd-d7a74390accc" providerId="ADAL" clId="{8EB9B54A-6916-4811-9625-973970ADA0C0}" dt="2022-01-03T12:51:57.931" v="779" actId="20577"/>
          <ac:spMkLst>
            <pc:docMk/>
            <pc:sldMk cId="3611488998" sldId="2225"/>
            <ac:spMk id="14" creationId="{F932ADB9-2F37-4E09-8FCB-0BCA33EEB869}"/>
          </ac:spMkLst>
        </pc:spChg>
        <pc:spChg chg="add mod">
          <ac:chgData name="Richard Ball" userId="c2c6c2dd-6ddc-437e-8cdd-d7a74390accc" providerId="ADAL" clId="{8EB9B54A-6916-4811-9625-973970ADA0C0}" dt="2022-01-03T12:52:07.783" v="789" actId="20577"/>
          <ac:spMkLst>
            <pc:docMk/>
            <pc:sldMk cId="3611488998" sldId="2225"/>
            <ac:spMk id="15" creationId="{30D5D785-2A16-4EA7-9347-E4D7E623FD71}"/>
          </ac:spMkLst>
        </pc:spChg>
        <pc:spChg chg="add mod">
          <ac:chgData name="Richard Ball" userId="c2c6c2dd-6ddc-437e-8cdd-d7a74390accc" providerId="ADAL" clId="{8EB9B54A-6916-4811-9625-973970ADA0C0}" dt="2022-01-03T12:52:17.044" v="802" actId="1076"/>
          <ac:spMkLst>
            <pc:docMk/>
            <pc:sldMk cId="3611488998" sldId="2225"/>
            <ac:spMk id="16" creationId="{12AD6471-C2CE-4FC5-84F5-B7D3BD29C391}"/>
          </ac:spMkLst>
        </pc:spChg>
        <pc:spChg chg="add mod">
          <ac:chgData name="Richard Ball" userId="c2c6c2dd-6ddc-437e-8cdd-d7a74390accc" providerId="ADAL" clId="{8EB9B54A-6916-4811-9625-973970ADA0C0}" dt="2022-01-03T12:52:24.076" v="812" actId="20577"/>
          <ac:spMkLst>
            <pc:docMk/>
            <pc:sldMk cId="3611488998" sldId="2225"/>
            <ac:spMk id="17" creationId="{1732999D-9CED-4090-95AE-E721109F3FB1}"/>
          </ac:spMkLst>
        </pc:spChg>
        <pc:spChg chg="add mod">
          <ac:chgData name="Richard Ball" userId="c2c6c2dd-6ddc-437e-8cdd-d7a74390accc" providerId="ADAL" clId="{8EB9B54A-6916-4811-9625-973970ADA0C0}" dt="2022-01-03T12:52:36.015" v="823" actId="1076"/>
          <ac:spMkLst>
            <pc:docMk/>
            <pc:sldMk cId="3611488998" sldId="2225"/>
            <ac:spMk id="18" creationId="{24213860-50A2-4348-8FCC-2EF68120FE69}"/>
          </ac:spMkLst>
        </pc:spChg>
        <pc:picChg chg="mod">
          <ac:chgData name="Richard Ball" userId="c2c6c2dd-6ddc-437e-8cdd-d7a74390accc" providerId="ADAL" clId="{8EB9B54A-6916-4811-9625-973970ADA0C0}" dt="2022-01-03T12:43:32.661" v="130" actId="1076"/>
          <ac:picMkLst>
            <pc:docMk/>
            <pc:sldMk cId="3611488998" sldId="2225"/>
            <ac:picMk id="3" creationId="{67E63E96-C429-4C6C-AF55-33C7E46792AD}"/>
          </ac:picMkLst>
        </pc:picChg>
        <pc:picChg chg="mod">
          <ac:chgData name="Richard Ball" userId="c2c6c2dd-6ddc-437e-8cdd-d7a74390accc" providerId="ADAL" clId="{8EB9B54A-6916-4811-9625-973970ADA0C0}" dt="2022-01-03T12:43:34.418" v="131" actId="1076"/>
          <ac:picMkLst>
            <pc:docMk/>
            <pc:sldMk cId="3611488998" sldId="2225"/>
            <ac:picMk id="4098" creationId="{5B07D134-EBA6-4EA2-B2CD-3E247A5279AB}"/>
          </ac:picMkLst>
        </pc:picChg>
      </pc:sldChg>
      <pc:sldChg chg="addSp delSp modSp mod">
        <pc:chgData name="Richard Ball" userId="c2c6c2dd-6ddc-437e-8cdd-d7a74390accc" providerId="ADAL" clId="{8EB9B54A-6916-4811-9625-973970ADA0C0}" dt="2022-01-03T12:45:41.293" v="191" actId="1076"/>
        <pc:sldMkLst>
          <pc:docMk/>
          <pc:sldMk cId="1222959792" sldId="2226"/>
        </pc:sldMkLst>
        <pc:spChg chg="add mod">
          <ac:chgData name="Richard Ball" userId="c2c6c2dd-6ddc-437e-8cdd-d7a74390accc" providerId="ADAL" clId="{8EB9B54A-6916-4811-9625-973970ADA0C0}" dt="2022-01-03T12:45:41.293" v="191" actId="1076"/>
          <ac:spMkLst>
            <pc:docMk/>
            <pc:sldMk cId="1222959792" sldId="2226"/>
            <ac:spMk id="2" creationId="{7F107CAB-2CB0-42BC-9FE8-5E37FD38E1BE}"/>
          </ac:spMkLst>
        </pc:spChg>
        <pc:spChg chg="del mod">
          <ac:chgData name="Richard Ball" userId="c2c6c2dd-6ddc-437e-8cdd-d7a74390accc" providerId="ADAL" clId="{8EB9B54A-6916-4811-9625-973970ADA0C0}" dt="2022-01-03T12:45:12.861" v="138" actId="478"/>
          <ac:spMkLst>
            <pc:docMk/>
            <pc:sldMk cId="1222959792" sldId="2226"/>
            <ac:spMk id="4" creationId="{1EFB1B05-76F0-4CF3-AE59-A0705DCA1AF6}"/>
          </ac:spMkLst>
        </pc:spChg>
      </pc:sldChg>
      <pc:sldChg chg="ord">
        <pc:chgData name="Richard Ball" userId="c2c6c2dd-6ddc-437e-8cdd-d7a74390accc" providerId="ADAL" clId="{8EB9B54A-6916-4811-9625-973970ADA0C0}" dt="2022-01-03T12:54:28.808" v="835"/>
        <pc:sldMkLst>
          <pc:docMk/>
          <pc:sldMk cId="3227174253" sldId="2227"/>
        </pc:sldMkLst>
      </pc:sldChg>
    </pc:docChg>
  </pc:docChgLst>
  <pc:docChgLst>
    <pc:chgData name="Richard Ball" userId="S::richard.ball@sthelens.london::c2c6c2dd-6ddc-437e-8cdd-d7a74390accc" providerId="AD" clId="Web-{64F31FDF-953F-AA7D-5ED1-29A6A87AE328}"/>
    <pc:docChg chg="modSld">
      <pc:chgData name="Richard Ball" userId="S::richard.ball@sthelens.london::c2c6c2dd-6ddc-437e-8cdd-d7a74390accc" providerId="AD" clId="Web-{64F31FDF-953F-AA7D-5ED1-29A6A87AE328}" dt="2022-01-11T09:08:42.661" v="0" actId="1076"/>
      <pc:docMkLst>
        <pc:docMk/>
      </pc:docMkLst>
      <pc:sldChg chg="modSp">
        <pc:chgData name="Richard Ball" userId="S::richard.ball@sthelens.london::c2c6c2dd-6ddc-437e-8cdd-d7a74390accc" providerId="AD" clId="Web-{64F31FDF-953F-AA7D-5ED1-29A6A87AE328}" dt="2022-01-11T09:08:42.661" v="0" actId="1076"/>
        <pc:sldMkLst>
          <pc:docMk/>
          <pc:sldMk cId="3174366494" sldId="2228"/>
        </pc:sldMkLst>
        <pc:spChg chg="mod">
          <ac:chgData name="Richard Ball" userId="S::richard.ball@sthelens.london::c2c6c2dd-6ddc-437e-8cdd-d7a74390accc" providerId="AD" clId="Web-{64F31FDF-953F-AA7D-5ED1-29A6A87AE328}" dt="2022-01-11T09:08:42.661" v="0" actId="1076"/>
          <ac:spMkLst>
            <pc:docMk/>
            <pc:sldMk cId="3174366494" sldId="2228"/>
            <ac:spMk id="15" creationId="{5AB18E35-DBC8-4ED7-B146-FC826F94B35D}"/>
          </ac:spMkLst>
        </pc:spChg>
      </pc:sldChg>
    </pc:docChg>
  </pc:docChgLst>
  <pc:docChgLst>
    <pc:chgData name="Richard Ball" userId="c2c6c2dd-6ddc-437e-8cdd-d7a74390accc" providerId="ADAL" clId="{CFDA223E-E62D-4311-A620-6A1912AA1FCE}"/>
    <pc:docChg chg="custSel addSld delSld modSld sldOrd">
      <pc:chgData name="Richard Ball" userId="c2c6c2dd-6ddc-437e-8cdd-d7a74390accc" providerId="ADAL" clId="{CFDA223E-E62D-4311-A620-6A1912AA1FCE}" dt="2022-01-14T10:41:27.666" v="532" actId="478"/>
      <pc:docMkLst>
        <pc:docMk/>
      </pc:docMkLst>
      <pc:sldChg chg="delSp">
        <pc:chgData name="Richard Ball" userId="c2c6c2dd-6ddc-437e-8cdd-d7a74390accc" providerId="ADAL" clId="{CFDA223E-E62D-4311-A620-6A1912AA1FCE}" dt="2022-01-14T10:09:35.365" v="522"/>
        <pc:sldMkLst>
          <pc:docMk/>
          <pc:sldMk cId="0" sldId="257"/>
        </pc:sldMkLst>
        <pc:picChg chg="del">
          <ac:chgData name="Richard Ball" userId="c2c6c2dd-6ddc-437e-8cdd-d7a74390accc" providerId="ADAL" clId="{CFDA223E-E62D-4311-A620-6A1912AA1FCE}" dt="2022-01-14T10:09:35.365" v="522"/>
          <ac:picMkLst>
            <pc:docMk/>
            <pc:sldMk cId="0" sldId="257"/>
            <ac:picMk id="1026" creationId="{726862EB-4D16-438A-B43C-71FAA2A9C4A3}"/>
          </ac:picMkLst>
        </pc:picChg>
      </pc:sldChg>
      <pc:sldChg chg="delSp modSp mod modAnim">
        <pc:chgData name="Richard Ball" userId="c2c6c2dd-6ddc-437e-8cdd-d7a74390accc" providerId="ADAL" clId="{CFDA223E-E62D-4311-A620-6A1912AA1FCE}" dt="2022-01-14T09:59:41.381" v="443" actId="14100"/>
        <pc:sldMkLst>
          <pc:docMk/>
          <pc:sldMk cId="0" sldId="344"/>
        </pc:sldMkLst>
        <pc:spChg chg="mod">
          <ac:chgData name="Richard Ball" userId="c2c6c2dd-6ddc-437e-8cdd-d7a74390accc" providerId="ADAL" clId="{CFDA223E-E62D-4311-A620-6A1912AA1FCE}" dt="2022-01-14T09:59:32.086" v="439" actId="14100"/>
          <ac:spMkLst>
            <pc:docMk/>
            <pc:sldMk cId="0" sldId="344"/>
            <ac:spMk id="2" creationId="{FBF08495-8435-4E9E-B1E1-D3535605517D}"/>
          </ac:spMkLst>
        </pc:spChg>
        <pc:picChg chg="del mod">
          <ac:chgData name="Richard Ball" userId="c2c6c2dd-6ddc-437e-8cdd-d7a74390accc" providerId="ADAL" clId="{CFDA223E-E62D-4311-A620-6A1912AA1FCE}" dt="2022-01-14T09:59:28.531" v="437" actId="478"/>
          <ac:picMkLst>
            <pc:docMk/>
            <pc:sldMk cId="0" sldId="344"/>
            <ac:picMk id="19458" creationId="{D7A2702E-87B6-41FE-800F-99C633C2FF83}"/>
          </ac:picMkLst>
        </pc:picChg>
        <pc:picChg chg="del">
          <ac:chgData name="Richard Ball" userId="c2c6c2dd-6ddc-437e-8cdd-d7a74390accc" providerId="ADAL" clId="{CFDA223E-E62D-4311-A620-6A1912AA1FCE}" dt="2022-01-14T09:59:29.698" v="438" actId="478"/>
          <ac:picMkLst>
            <pc:docMk/>
            <pc:sldMk cId="0" sldId="344"/>
            <ac:picMk id="19460" creationId="{520DF629-1762-4BAA-A02F-66A97F3F879B}"/>
          </ac:picMkLst>
        </pc:picChg>
        <pc:picChg chg="del">
          <ac:chgData name="Richard Ball" userId="c2c6c2dd-6ddc-437e-8cdd-d7a74390accc" providerId="ADAL" clId="{CFDA223E-E62D-4311-A620-6A1912AA1FCE}" dt="2022-01-14T09:59:26.611" v="435" actId="478"/>
          <ac:picMkLst>
            <pc:docMk/>
            <pc:sldMk cId="0" sldId="344"/>
            <ac:picMk id="26626" creationId="{BB6B75B0-FEF4-4385-806A-D278DEF35E24}"/>
          </ac:picMkLst>
        </pc:picChg>
        <pc:picChg chg="mod">
          <ac:chgData name="Richard Ball" userId="c2c6c2dd-6ddc-437e-8cdd-d7a74390accc" providerId="ADAL" clId="{CFDA223E-E62D-4311-A620-6A1912AA1FCE}" dt="2022-01-14T09:59:41.381" v="443" actId="14100"/>
          <ac:picMkLst>
            <pc:docMk/>
            <pc:sldMk cId="0" sldId="344"/>
            <ac:picMk id="26627" creationId="{6AE12019-A758-4F64-9E55-C27A6D617993}"/>
          </ac:picMkLst>
        </pc:picChg>
      </pc:sldChg>
      <pc:sldChg chg="modSp mod ord">
        <pc:chgData name="Richard Ball" userId="c2c6c2dd-6ddc-437e-8cdd-d7a74390accc" providerId="ADAL" clId="{CFDA223E-E62D-4311-A620-6A1912AA1FCE}" dt="2022-01-14T10:01:31.985" v="521" actId="1076"/>
        <pc:sldMkLst>
          <pc:docMk/>
          <pc:sldMk cId="3330357363" sldId="2219"/>
        </pc:sldMkLst>
        <pc:spChg chg="mod">
          <ac:chgData name="Richard Ball" userId="c2c6c2dd-6ddc-437e-8cdd-d7a74390accc" providerId="ADAL" clId="{CFDA223E-E62D-4311-A620-6A1912AA1FCE}" dt="2022-01-14T10:01:30.358" v="520" actId="1076"/>
          <ac:spMkLst>
            <pc:docMk/>
            <pc:sldMk cId="3330357363" sldId="2219"/>
            <ac:spMk id="2" creationId="{0E7AFA18-E3D9-4EDF-A740-590541E66626}"/>
          </ac:spMkLst>
        </pc:spChg>
        <pc:spChg chg="mod">
          <ac:chgData name="Richard Ball" userId="c2c6c2dd-6ddc-437e-8cdd-d7a74390accc" providerId="ADAL" clId="{CFDA223E-E62D-4311-A620-6A1912AA1FCE}" dt="2022-01-14T10:01:31.985" v="521" actId="1076"/>
          <ac:spMkLst>
            <pc:docMk/>
            <pc:sldMk cId="3330357363" sldId="2219"/>
            <ac:spMk id="3" creationId="{C90C4005-B878-4CCE-81D9-5C042E562AA5}"/>
          </ac:spMkLst>
        </pc:spChg>
      </pc:sldChg>
      <pc:sldChg chg="modSp mod">
        <pc:chgData name="Richard Ball" userId="c2c6c2dd-6ddc-437e-8cdd-d7a74390accc" providerId="ADAL" clId="{CFDA223E-E62D-4311-A620-6A1912AA1FCE}" dt="2022-01-14T09:59:59.999" v="453" actId="20577"/>
        <pc:sldMkLst>
          <pc:docMk/>
          <pc:sldMk cId="1434443614" sldId="2223"/>
        </pc:sldMkLst>
        <pc:spChg chg="mod">
          <ac:chgData name="Richard Ball" userId="c2c6c2dd-6ddc-437e-8cdd-d7a74390accc" providerId="ADAL" clId="{CFDA223E-E62D-4311-A620-6A1912AA1FCE}" dt="2022-01-14T09:59:59.999" v="453" actId="20577"/>
          <ac:spMkLst>
            <pc:docMk/>
            <pc:sldMk cId="1434443614" sldId="2223"/>
            <ac:spMk id="2" creationId="{504B9AA8-FDFC-4CFD-A4C7-198A9ACAA87C}"/>
          </ac:spMkLst>
        </pc:spChg>
      </pc:sldChg>
      <pc:sldChg chg="del">
        <pc:chgData name="Richard Ball" userId="c2c6c2dd-6ddc-437e-8cdd-d7a74390accc" providerId="ADAL" clId="{CFDA223E-E62D-4311-A620-6A1912AA1FCE}" dt="2022-01-11T09:08:21.288" v="311" actId="47"/>
        <pc:sldMkLst>
          <pc:docMk/>
          <pc:sldMk cId="3611488998" sldId="2225"/>
        </pc:sldMkLst>
      </pc:sldChg>
      <pc:sldChg chg="addSp delSp modSp mod ord">
        <pc:chgData name="Richard Ball" userId="c2c6c2dd-6ddc-437e-8cdd-d7a74390accc" providerId="ADAL" clId="{CFDA223E-E62D-4311-A620-6A1912AA1FCE}" dt="2022-01-14T09:53:41.047" v="332" actId="1076"/>
        <pc:sldMkLst>
          <pc:docMk/>
          <pc:sldMk cId="1222959792" sldId="2226"/>
        </pc:sldMkLst>
        <pc:spChg chg="del">
          <ac:chgData name="Richard Ball" userId="c2c6c2dd-6ddc-437e-8cdd-d7a74390accc" providerId="ADAL" clId="{CFDA223E-E62D-4311-A620-6A1912AA1FCE}" dt="2022-01-14T09:53:28.750" v="327" actId="478"/>
          <ac:spMkLst>
            <pc:docMk/>
            <pc:sldMk cId="1222959792" sldId="2226"/>
            <ac:spMk id="4" creationId="{1EFB1B05-76F0-4CF3-AE59-A0705DCA1AF6}"/>
          </ac:spMkLst>
        </pc:spChg>
        <pc:picChg chg="add mod">
          <ac:chgData name="Richard Ball" userId="c2c6c2dd-6ddc-437e-8cdd-d7a74390accc" providerId="ADAL" clId="{CFDA223E-E62D-4311-A620-6A1912AA1FCE}" dt="2022-01-14T09:53:41.047" v="332" actId="1076"/>
          <ac:picMkLst>
            <pc:docMk/>
            <pc:sldMk cId="1222959792" sldId="2226"/>
            <ac:picMk id="5" creationId="{F81E8F50-E416-4895-B0F4-6430265E72CF}"/>
          </ac:picMkLst>
        </pc:picChg>
        <pc:picChg chg="mod">
          <ac:chgData name="Richard Ball" userId="c2c6c2dd-6ddc-437e-8cdd-d7a74390accc" providerId="ADAL" clId="{CFDA223E-E62D-4311-A620-6A1912AA1FCE}" dt="2022-01-14T09:53:23.349" v="326" actId="1076"/>
          <ac:picMkLst>
            <pc:docMk/>
            <pc:sldMk cId="1222959792" sldId="2226"/>
            <ac:picMk id="5122" creationId="{78514576-E6BA-42D0-9513-18E422ABC914}"/>
          </ac:picMkLst>
        </pc:picChg>
      </pc:sldChg>
      <pc:sldChg chg="addSp delSp modSp add mod modAnim">
        <pc:chgData name="Richard Ball" userId="c2c6c2dd-6ddc-437e-8cdd-d7a74390accc" providerId="ADAL" clId="{CFDA223E-E62D-4311-A620-6A1912AA1FCE}" dt="2022-01-14T09:55:31.901" v="434" actId="1076"/>
        <pc:sldMkLst>
          <pc:docMk/>
          <pc:sldMk cId="3174366494" sldId="2228"/>
        </pc:sldMkLst>
        <pc:spChg chg="add del mod">
          <ac:chgData name="Richard Ball" userId="c2c6c2dd-6ddc-437e-8cdd-d7a74390accc" providerId="ADAL" clId="{CFDA223E-E62D-4311-A620-6A1912AA1FCE}" dt="2022-01-11T09:02:14.264" v="8"/>
          <ac:spMkLst>
            <pc:docMk/>
            <pc:sldMk cId="3174366494" sldId="2228"/>
            <ac:spMk id="2" creationId="{4F878793-537E-429D-A968-B324BB26FB17}"/>
          </ac:spMkLst>
        </pc:spChg>
        <pc:spChg chg="add del mod">
          <ac:chgData name="Richard Ball" userId="c2c6c2dd-6ddc-437e-8cdd-d7a74390accc" providerId="ADAL" clId="{CFDA223E-E62D-4311-A620-6A1912AA1FCE}" dt="2022-01-11T09:02:14.260" v="6" actId="478"/>
          <ac:spMkLst>
            <pc:docMk/>
            <pc:sldMk cId="3174366494" sldId="2228"/>
            <ac:spMk id="4" creationId="{B22280A5-460B-4A2B-AB88-16268510B815}"/>
          </ac:spMkLst>
        </pc:spChg>
        <pc:spChg chg="mod">
          <ac:chgData name="Richard Ball" userId="c2c6c2dd-6ddc-437e-8cdd-d7a74390accc" providerId="ADAL" clId="{CFDA223E-E62D-4311-A620-6A1912AA1FCE}" dt="2022-01-11T09:08:04.017" v="290" actId="20577"/>
          <ac:spMkLst>
            <pc:docMk/>
            <pc:sldMk cId="3174366494" sldId="2228"/>
            <ac:spMk id="5" creationId="{A54136C7-F2FC-4614-91F7-DCE85CD3070C}"/>
          </ac:spMkLst>
        </pc:spChg>
        <pc:spChg chg="add mod">
          <ac:chgData name="Richard Ball" userId="c2c6c2dd-6ddc-437e-8cdd-d7a74390accc" providerId="ADAL" clId="{CFDA223E-E62D-4311-A620-6A1912AA1FCE}" dt="2022-01-14T09:55:15.282" v="426" actId="1076"/>
          <ac:spMkLst>
            <pc:docMk/>
            <pc:sldMk cId="3174366494" sldId="2228"/>
            <ac:spMk id="6" creationId="{516E4554-0D01-412D-AC3E-A5A643EB4D90}"/>
          </ac:spMkLst>
        </pc:spChg>
        <pc:spChg chg="add mod">
          <ac:chgData name="Richard Ball" userId="c2c6c2dd-6ddc-437e-8cdd-d7a74390accc" providerId="ADAL" clId="{CFDA223E-E62D-4311-A620-6A1912AA1FCE}" dt="2022-01-11T09:05:43.460" v="154" actId="1076"/>
          <ac:spMkLst>
            <pc:docMk/>
            <pc:sldMk cId="3174366494" sldId="2228"/>
            <ac:spMk id="7" creationId="{8EB45DC5-B2C3-4F2D-B727-9CE64B55BEB3}"/>
          </ac:spMkLst>
        </pc:spChg>
        <pc:spChg chg="add del mod">
          <ac:chgData name="Richard Ball" userId="c2c6c2dd-6ddc-437e-8cdd-d7a74390accc" providerId="ADAL" clId="{CFDA223E-E62D-4311-A620-6A1912AA1FCE}" dt="2022-01-11T09:05:48.803" v="158" actId="478"/>
          <ac:spMkLst>
            <pc:docMk/>
            <pc:sldMk cId="3174366494" sldId="2228"/>
            <ac:spMk id="10" creationId="{1A3C0ACC-8444-41E2-BC87-54F56EA0822A}"/>
          </ac:spMkLst>
        </pc:spChg>
        <pc:spChg chg="add mod">
          <ac:chgData name="Richard Ball" userId="c2c6c2dd-6ddc-437e-8cdd-d7a74390accc" providerId="ADAL" clId="{CFDA223E-E62D-4311-A620-6A1912AA1FCE}" dt="2022-01-11T09:06:04.601" v="170" actId="1076"/>
          <ac:spMkLst>
            <pc:docMk/>
            <pc:sldMk cId="3174366494" sldId="2228"/>
            <ac:spMk id="11" creationId="{22FBCCED-E240-430E-9A7B-65F8C1E051B1}"/>
          </ac:spMkLst>
        </pc:spChg>
        <pc:spChg chg="add mod">
          <ac:chgData name="Richard Ball" userId="c2c6c2dd-6ddc-437e-8cdd-d7a74390accc" providerId="ADAL" clId="{CFDA223E-E62D-4311-A620-6A1912AA1FCE}" dt="2022-01-11T09:06:37.204" v="204" actId="20577"/>
          <ac:spMkLst>
            <pc:docMk/>
            <pc:sldMk cId="3174366494" sldId="2228"/>
            <ac:spMk id="12" creationId="{B92ABB23-8DC7-4D2F-92A5-D411BC1B8BC3}"/>
          </ac:spMkLst>
        </pc:spChg>
        <pc:spChg chg="add mod">
          <ac:chgData name="Richard Ball" userId="c2c6c2dd-6ddc-437e-8cdd-d7a74390accc" providerId="ADAL" clId="{CFDA223E-E62D-4311-A620-6A1912AA1FCE}" dt="2022-01-11T09:06:47.594" v="219" actId="1076"/>
          <ac:spMkLst>
            <pc:docMk/>
            <pc:sldMk cId="3174366494" sldId="2228"/>
            <ac:spMk id="13" creationId="{0ACE13B7-EAD5-4951-81F9-8BE18334AA7B}"/>
          </ac:spMkLst>
        </pc:spChg>
        <pc:spChg chg="add mod">
          <ac:chgData name="Richard Ball" userId="c2c6c2dd-6ddc-437e-8cdd-d7a74390accc" providerId="ADAL" clId="{CFDA223E-E62D-4311-A620-6A1912AA1FCE}" dt="2022-01-11T09:06:55.793" v="227" actId="20577"/>
          <ac:spMkLst>
            <pc:docMk/>
            <pc:sldMk cId="3174366494" sldId="2228"/>
            <ac:spMk id="14" creationId="{E1168728-3010-4732-B1F6-7E6FCD2CC643}"/>
          </ac:spMkLst>
        </pc:spChg>
        <pc:spChg chg="add mod">
          <ac:chgData name="Richard Ball" userId="c2c6c2dd-6ddc-437e-8cdd-d7a74390accc" providerId="ADAL" clId="{CFDA223E-E62D-4311-A620-6A1912AA1FCE}" dt="2022-01-11T09:07:10.917" v="238" actId="1076"/>
          <ac:spMkLst>
            <pc:docMk/>
            <pc:sldMk cId="3174366494" sldId="2228"/>
            <ac:spMk id="15" creationId="{5AB18E35-DBC8-4ED7-B146-FC826F94B35D}"/>
          </ac:spMkLst>
        </pc:spChg>
        <pc:spChg chg="add mod">
          <ac:chgData name="Richard Ball" userId="c2c6c2dd-6ddc-437e-8cdd-d7a74390accc" providerId="ADAL" clId="{CFDA223E-E62D-4311-A620-6A1912AA1FCE}" dt="2022-01-11T09:07:17.857" v="249" actId="20577"/>
          <ac:spMkLst>
            <pc:docMk/>
            <pc:sldMk cId="3174366494" sldId="2228"/>
            <ac:spMk id="16" creationId="{AF1FFAE1-F41D-4F43-8324-00AE4964BCA6}"/>
          </ac:spMkLst>
        </pc:spChg>
        <pc:spChg chg="add mod">
          <ac:chgData name="Richard Ball" userId="c2c6c2dd-6ddc-437e-8cdd-d7a74390accc" providerId="ADAL" clId="{CFDA223E-E62D-4311-A620-6A1912AA1FCE}" dt="2022-01-11T09:07:33.667" v="262" actId="1076"/>
          <ac:spMkLst>
            <pc:docMk/>
            <pc:sldMk cId="3174366494" sldId="2228"/>
            <ac:spMk id="17" creationId="{FA575557-5760-479A-8C4B-2F4BDE4D9E6B}"/>
          </ac:spMkLst>
        </pc:spChg>
        <pc:spChg chg="add mod">
          <ac:chgData name="Richard Ball" userId="c2c6c2dd-6ddc-437e-8cdd-d7a74390accc" providerId="ADAL" clId="{CFDA223E-E62D-4311-A620-6A1912AA1FCE}" dt="2022-01-11T09:07:41.283" v="274" actId="20577"/>
          <ac:spMkLst>
            <pc:docMk/>
            <pc:sldMk cId="3174366494" sldId="2228"/>
            <ac:spMk id="18" creationId="{403B4858-B76B-4ED2-861F-D244DCB9F15D}"/>
          </ac:spMkLst>
        </pc:spChg>
        <pc:spChg chg="add mod">
          <ac:chgData name="Richard Ball" userId="c2c6c2dd-6ddc-437e-8cdd-d7a74390accc" providerId="ADAL" clId="{CFDA223E-E62D-4311-A620-6A1912AA1FCE}" dt="2022-01-11T09:07:53.975" v="287" actId="1076"/>
          <ac:spMkLst>
            <pc:docMk/>
            <pc:sldMk cId="3174366494" sldId="2228"/>
            <ac:spMk id="19" creationId="{79DFA8CD-3B0F-41C6-8E19-C0F022B0A3E5}"/>
          </ac:spMkLst>
        </pc:spChg>
        <pc:spChg chg="add mod">
          <ac:chgData name="Richard Ball" userId="c2c6c2dd-6ddc-437e-8cdd-d7a74390accc" providerId="ADAL" clId="{CFDA223E-E62D-4311-A620-6A1912AA1FCE}" dt="2022-01-11T09:08:08.877" v="300" actId="1076"/>
          <ac:spMkLst>
            <pc:docMk/>
            <pc:sldMk cId="3174366494" sldId="2228"/>
            <ac:spMk id="20" creationId="{CE1EFDA0-E2E1-436E-BCC9-3AA98299BAC9}"/>
          </ac:spMkLst>
        </pc:spChg>
        <pc:spChg chg="add mod">
          <ac:chgData name="Richard Ball" userId="c2c6c2dd-6ddc-437e-8cdd-d7a74390accc" providerId="ADAL" clId="{CFDA223E-E62D-4311-A620-6A1912AA1FCE}" dt="2022-01-14T09:55:31.901" v="434" actId="1076"/>
          <ac:spMkLst>
            <pc:docMk/>
            <pc:sldMk cId="3174366494" sldId="2228"/>
            <ac:spMk id="21" creationId="{4927A341-1F3B-4C98-9452-37F7C70E8969}"/>
          </ac:spMkLst>
        </pc:spChg>
      </pc:sldChg>
      <pc:sldChg chg="addSp delSp modSp new mod">
        <pc:chgData name="Richard Ball" userId="c2c6c2dd-6ddc-437e-8cdd-d7a74390accc" providerId="ADAL" clId="{CFDA223E-E62D-4311-A620-6A1912AA1FCE}" dt="2022-01-14T09:05:35.757" v="319" actId="1076"/>
        <pc:sldMkLst>
          <pc:docMk/>
          <pc:sldMk cId="3462298935" sldId="2229"/>
        </pc:sldMkLst>
        <pc:spChg chg="del">
          <ac:chgData name="Richard Ball" userId="c2c6c2dd-6ddc-437e-8cdd-d7a74390accc" providerId="ADAL" clId="{CFDA223E-E62D-4311-A620-6A1912AA1FCE}" dt="2022-01-14T09:05:18.579" v="313" actId="478"/>
          <ac:spMkLst>
            <pc:docMk/>
            <pc:sldMk cId="3462298935" sldId="2229"/>
            <ac:spMk id="2" creationId="{F13347DD-F432-44F7-AB77-720871083750}"/>
          </ac:spMkLst>
        </pc:spChg>
        <pc:spChg chg="del">
          <ac:chgData name="Richard Ball" userId="c2c6c2dd-6ddc-437e-8cdd-d7a74390accc" providerId="ADAL" clId="{CFDA223E-E62D-4311-A620-6A1912AA1FCE}" dt="2022-01-14T09:05:18.579" v="313" actId="478"/>
          <ac:spMkLst>
            <pc:docMk/>
            <pc:sldMk cId="3462298935" sldId="2229"/>
            <ac:spMk id="3" creationId="{8EBFCDA1-756E-4B44-962A-092D4C40E5DC}"/>
          </ac:spMkLst>
        </pc:spChg>
        <pc:picChg chg="add mod modCrop">
          <ac:chgData name="Richard Ball" userId="c2c6c2dd-6ddc-437e-8cdd-d7a74390accc" providerId="ADAL" clId="{CFDA223E-E62D-4311-A620-6A1912AA1FCE}" dt="2022-01-14T09:05:35.757" v="319" actId="1076"/>
          <ac:picMkLst>
            <pc:docMk/>
            <pc:sldMk cId="3462298935" sldId="2229"/>
            <ac:picMk id="5" creationId="{623B2F23-3EFD-4E33-B760-F3757C9EEE9B}"/>
          </ac:picMkLst>
        </pc:picChg>
      </pc:sldChg>
      <pc:sldChg chg="addSp delSp new mod">
        <pc:chgData name="Richard Ball" userId="c2c6c2dd-6ddc-437e-8cdd-d7a74390accc" providerId="ADAL" clId="{CFDA223E-E62D-4311-A620-6A1912AA1FCE}" dt="2022-01-14T10:09:46.240" v="525"/>
        <pc:sldMkLst>
          <pc:docMk/>
          <pc:sldMk cId="539869220" sldId="2230"/>
        </pc:sldMkLst>
        <pc:spChg chg="del">
          <ac:chgData name="Richard Ball" userId="c2c6c2dd-6ddc-437e-8cdd-d7a74390accc" providerId="ADAL" clId="{CFDA223E-E62D-4311-A620-6A1912AA1FCE}" dt="2022-01-14T10:09:41.178" v="524" actId="478"/>
          <ac:spMkLst>
            <pc:docMk/>
            <pc:sldMk cId="539869220" sldId="2230"/>
            <ac:spMk id="2" creationId="{37FEB325-2DAE-4575-AAE8-C369B0F6C5DC}"/>
          </ac:spMkLst>
        </pc:spChg>
        <pc:spChg chg="del">
          <ac:chgData name="Richard Ball" userId="c2c6c2dd-6ddc-437e-8cdd-d7a74390accc" providerId="ADAL" clId="{CFDA223E-E62D-4311-A620-6A1912AA1FCE}" dt="2022-01-14T10:09:41.178" v="524" actId="478"/>
          <ac:spMkLst>
            <pc:docMk/>
            <pc:sldMk cId="539869220" sldId="2230"/>
            <ac:spMk id="3" creationId="{853B995C-07BD-4517-9AEA-9E0AAF8AB97D}"/>
          </ac:spMkLst>
        </pc:spChg>
        <pc:picChg chg="add">
          <ac:chgData name="Richard Ball" userId="c2c6c2dd-6ddc-437e-8cdd-d7a74390accc" providerId="ADAL" clId="{CFDA223E-E62D-4311-A620-6A1912AA1FCE}" dt="2022-01-14T10:09:46.240" v="525"/>
          <ac:picMkLst>
            <pc:docMk/>
            <pc:sldMk cId="539869220" sldId="2230"/>
            <ac:picMk id="2050" creationId="{FD321799-D022-4C7D-8F73-2B969CBF0F54}"/>
          </ac:picMkLst>
        </pc:picChg>
      </pc:sldChg>
      <pc:sldChg chg="delSp add modAnim">
        <pc:chgData name="Richard Ball" userId="c2c6c2dd-6ddc-437e-8cdd-d7a74390accc" providerId="ADAL" clId="{CFDA223E-E62D-4311-A620-6A1912AA1FCE}" dt="2022-01-14T10:41:27.666" v="532" actId="478"/>
        <pc:sldMkLst>
          <pc:docMk/>
          <pc:sldMk cId="4186593334" sldId="2231"/>
        </pc:sldMkLst>
        <pc:grpChg chg="del">
          <ac:chgData name="Richard Ball" userId="c2c6c2dd-6ddc-437e-8cdd-d7a74390accc" providerId="ADAL" clId="{CFDA223E-E62D-4311-A620-6A1912AA1FCE}" dt="2022-01-14T10:41:26.216" v="531" actId="478"/>
          <ac:grpSpMkLst>
            <pc:docMk/>
            <pc:sldMk cId="4186593334" sldId="2231"/>
            <ac:grpSpMk id="11383" creationId="{FAB9F8B8-23B5-474E-A8B2-39BC1334DB9A}"/>
          </ac:grpSpMkLst>
        </pc:grpChg>
        <pc:grpChg chg="del">
          <ac:chgData name="Richard Ball" userId="c2c6c2dd-6ddc-437e-8cdd-d7a74390accc" providerId="ADAL" clId="{CFDA223E-E62D-4311-A620-6A1912AA1FCE}" dt="2022-01-14T10:41:24.715" v="529" actId="478"/>
          <ac:grpSpMkLst>
            <pc:docMk/>
            <pc:sldMk cId="4186593334" sldId="2231"/>
            <ac:grpSpMk id="11384" creationId="{B6A628A5-0580-4204-A308-62CDA9471F14}"/>
          </ac:grpSpMkLst>
        </pc:grpChg>
        <pc:grpChg chg="del">
          <ac:chgData name="Richard Ball" userId="c2c6c2dd-6ddc-437e-8cdd-d7a74390accc" providerId="ADAL" clId="{CFDA223E-E62D-4311-A620-6A1912AA1FCE}" dt="2022-01-14T10:41:23.816" v="528" actId="478"/>
          <ac:grpSpMkLst>
            <pc:docMk/>
            <pc:sldMk cId="4186593334" sldId="2231"/>
            <ac:grpSpMk id="11387" creationId="{509FF8DF-D5AB-4DD7-B460-D17063AFA6B0}"/>
          </ac:grpSpMkLst>
        </pc:grpChg>
        <pc:grpChg chg="del">
          <ac:chgData name="Richard Ball" userId="c2c6c2dd-6ddc-437e-8cdd-d7a74390accc" providerId="ADAL" clId="{CFDA223E-E62D-4311-A620-6A1912AA1FCE}" dt="2022-01-14T10:41:22.949" v="527" actId="478"/>
          <ac:grpSpMkLst>
            <pc:docMk/>
            <pc:sldMk cId="4186593334" sldId="2231"/>
            <ac:grpSpMk id="11393" creationId="{4DC333CF-0DD0-4692-846F-E4618F71FB1F}"/>
          </ac:grpSpMkLst>
        </pc:grpChg>
        <pc:grpChg chg="del">
          <ac:chgData name="Richard Ball" userId="c2c6c2dd-6ddc-437e-8cdd-d7a74390accc" providerId="ADAL" clId="{CFDA223E-E62D-4311-A620-6A1912AA1FCE}" dt="2022-01-14T10:41:27.666" v="532" actId="478"/>
          <ac:grpSpMkLst>
            <pc:docMk/>
            <pc:sldMk cId="4186593334" sldId="2231"/>
            <ac:grpSpMk id="11394" creationId="{FBB9EE1B-28EA-44D0-A1A8-5170D08523DA}"/>
          </ac:grpSpMkLst>
        </pc:grpChg>
        <pc:grpChg chg="del">
          <ac:chgData name="Richard Ball" userId="c2c6c2dd-6ddc-437e-8cdd-d7a74390accc" providerId="ADAL" clId="{CFDA223E-E62D-4311-A620-6A1912AA1FCE}" dt="2022-01-14T10:41:25.475" v="530" actId="478"/>
          <ac:grpSpMkLst>
            <pc:docMk/>
            <pc:sldMk cId="4186593334" sldId="2231"/>
            <ac:grpSpMk id="11398" creationId="{167FB4DB-A378-4083-847F-9DA48E982B81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3-01-24T09:07:2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8673 9590 15 0,'0'0'0'0,"0"0"0"16,0 0 0-16,0 0 0 15,0 0 0 1,0 0 0-16,21 17 0 16,-21-17 0-1,0 0 0-15,13 38 0 16,-13-38 0-1,0 0 0-15,11 56 0 16,-11-56 0 0,9 64 0-16,-9-64 0 15,1 68 0 1,-1-68 0-16,-5 64 0 16,5-64 0-1,0 0 0-15,-11 64 0 16,11-64 0-1,0 0 0-15,-19 72 0 16,19-72 0 0,-26 74 0-16,26-74 0 15,0 0 0 1,-31 71 0-16,31-71 0 16,-33 64 0-1,33-64 0-15,-36 55 0 16,36-55 0-1,0 0 0-15,-39 50 0 16,39-50 0 0,-46 42 0-16,46-42 0 15,-47 33 0 1,47-33 0 0,-53 26 0-16,53-26 0 15,0 0 0 1,-64 23 0-16,64-23 0 15,-72 18 0 1,72-18 0-16,-75 14 0 16,75-14 0-16,-72 12 0 15,72-12 0 1,0 0 0 0,-71 9 0-16,71-9 0 15,0 0 0 1,0 0 0-16,-75 2 0 15,75-2 0 1,0 0 0-16,0 0 0 16,-67-2 0-1</inkml:trace>
  <inkml:trace contextRef="#ctx0" brushRef="#br0" timeOffset="966.22">8741 11180 15 0,'0'0'0'0,"0"0"0"0,0 0 0 16,0 0 0-16,0 0 0 15,0 0 0 1,0 0 0-16,0 0 0 15,4-37 0 1,-4 37 0-16,-15-45 0 16,15 45 0-1,-29-51 0-15,29 51 0 16,-41-50 0 0,41 50 0-1,-46-46 0-15,46 46 0 16,0 0 0-1,-54-44 0-15,54 44 0 16,-57-40 0 0,57 40 0-16,-55-32 0 15,55 32 0 1,-54-27 0-16,54 27 0 16,-56-23 0-1,56 23 0-15,-55-24 0 16,55 24 0-1,0 0 0-15,-62-20 0 16,62 20 0 0,0 0 0-16,-68-22 0 15,68 22 0 1,0 0 0-16,-73-22 0 16,73 22 0-1,0 0 0-15,-74-21 0 16,74 21 0-1,-69-16 0-15,69 16 0 16,0 0 0 0,-61-10 0-16,61 10 0 15,0 0 0 1,0 0 0-16,0 0 0 16,0 0 0-1,0 0 0-15,-58-4 0 16,58 4 0-1,0 0 0-15</inkml:trace>
  <inkml:trace contextRef="#ctx0" brushRef="#br0" timeOffset="2331.64">4196 9936 15 0,'0'0'0'16,"0"0"0"-16,0 0 0 15,0 0 0-15,0 0 0 16,0 0 0 0,0 0 0-1,-7 36 0-15,7-36 0 16,-18 46 0 0,18-46 0-16,-25 63 0 15,25-63 0 1,-34 69 0-16,34-69 0 15,-37 69 0 1,37-69 0-16,-40 62 0 16,40-62 0-1,-44 59 0-15,44-59 0 16,-47 54 0 0,47-54 0-16,-51 48 0 15,51-48 0 1,-56 41 0-16,56-41 0 15,-57 36 0 1,57-36 0-16,-56 32 0 16,56-32 0-1,-58 27 0-15,58-27 0 16,0 0 0 0,-63 19 0-16,63-19 0 15,-73 14 0 1,73-14 0-16,-74 12 0 15,74-12 0 1,0 0 0-16,-71 5 0 16,71-5 0-1,0 0 0-15,-64 5 0 16,64-5 0 0,0 0 0-16,-52 5 0 15,52-5 0 1,0 0 0-16,-27-12 0 15,27 12 0 1</inkml:trace>
  <inkml:trace contextRef="#ctx0" brushRef="#br0" timeOffset="3165.72">4434 11439 15 0,'0'0'0'16,"0"0"0"-16,0 0 0 16,-19-14 0-1,19 14 0-15,0 0 0 16,-22-35 0 0,22 35 0-1,-36-50 0-15,36 50 0 16,-45-54 0-1,45 54 0-15,-53-56 0 16,53 56 0 0,-64-55 0-16,64 55 0 15,-69-56 0 1,69 56 0-16,-67-51 0 16,67 51 0-1,-66-46 0-15,66 46 0 16,-67-41 0-1,67 41 0-15,-69-34 0 16,69 34 0 0,-69-29 0-16,69 29 0 15,-70-27 0 1,70 27 0-16,-74-27 0 16,74 27 0-1,-72-25 0-15,72 25 0 16,-74-24 0-1,74 24 0-15,-75-19 0 16,75 19 0 0,-72-16 0-16,72 16 0 15,-67-9 0 1,67 9 0-16,-63 0 0 16,63 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97A3-3D7F-42B9-A2B7-3F08328CD84B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7270-B95A-4BB6-9E3F-52545694F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7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15E2E21-83C2-47CF-A9C3-5B03A8B75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E145E1-7D27-44F1-9056-D5A17A70A9C5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031751C4-7C61-444D-9680-69AFA2226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475" y="803092"/>
            <a:ext cx="4407474" cy="40206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AFD93A4-B81F-40D4-AEED-77A2B16F9A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0885" y="5090849"/>
            <a:ext cx="5288655" cy="4823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4515-177F-4AB7-A8E6-FFD985D8A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94359-14D8-42F4-BBA6-F85B62D44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180C-F271-47B1-AA7A-D683AC07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A7FE-FA80-4B4E-A822-2B6B9D52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0095-903E-42AB-91C3-8D70754E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E43E-50C8-43AC-ACED-1912E519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72514-B68E-4E26-A74E-49423B05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1C34-2174-4703-B3D3-07FE5A85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7CB0-2F11-4E22-8898-3C4B1296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981D-A791-4582-8520-EF55D8C0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EC0F2-5EFB-4FEA-9588-B296B674A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1DA3A-D4A6-4585-90B0-8BDBDDBFF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1AD3-B8E6-4D0D-9118-99EFD865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6D32-A39A-4F6C-A033-F4BC0DC4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50FCB-4129-43CD-90E9-7E3358AC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697F-C53B-461C-9284-0B55E09B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E910-ECDB-4E46-B88C-103FB7D6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15CA4-FE24-4859-9215-0BEBDD58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78281-CB5D-4179-91E8-E1DCC1EC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A1345-0DBE-439D-85CC-C918A6DD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AAEA-A68A-4E04-BA80-2C1C1D54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45E2B-5BAF-4B35-93AB-A5207DFEE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A6FD-8176-4FA6-BEE3-A39362BE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4E4F-931E-450F-9CB4-67D3AA6F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BAFFC-7E9A-4AA5-B762-0C8B7095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2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A0D1-EF4E-4C14-A70C-5C8CC5CE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4724-27BD-4A15-9342-9D9389AB1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442E9-7DCC-46A8-BD3B-89369B3C1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AE708-895B-4F73-9154-92DDD5E9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79ECD-AEF0-4222-A313-1BF06A8F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F3922-A68D-4B93-A314-B71CD5BE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CF2C-A5C5-4CD6-8744-E65D2F92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6C1D-2086-4FA7-BF28-9A767761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D074D-B0AB-44EB-A769-53DDF17A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5981E-6D76-4C27-A945-F09D562CB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B196F-D630-46AC-87E8-1A15272E0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2B10B-BC9C-40B2-8DB2-C294F18C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49206-8224-448E-ACC7-BAA53CE6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B4C93-51F2-4A57-8815-293EE4CA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A091-BABC-4758-A633-AFDFC2F0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C630E-7457-4950-BFB1-5CD2C7B5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8D917-6EB7-4565-86A7-73CA0315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B8259-0E48-41AF-BAA7-22DD8486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4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9AFB9-B710-4D22-9BAA-841C1783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BA1D2-C82E-42CE-827D-5C9E846B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5D346-7CB9-4503-9582-4EF33A8B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DEA3-7D55-4EF6-90DC-CC294573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D31A-0B83-44D6-9E4E-EF07FD54A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561F5-06F3-4B4D-8C33-39C47ECE2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BE0EC-DB65-481C-AA19-8F7E5F11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0DA80-BD5F-4F02-8564-4D2FF638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ECE5-C4C1-4220-8CC2-97F842CB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A552-A07B-42F0-A2A0-026663C0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104C4-77EF-4C2E-B046-A4D1477A1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7C3A6-A4F5-4CFD-A00E-85AB563DD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FB846-69C7-4DDC-86CD-37B78479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20B14-A4EC-4155-87DD-5FC462C3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11733-1309-401E-A6C8-06571387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5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6D6E3-0E7C-40C4-BE94-964B21AD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BAE3-C30C-4E9C-AD87-D3991C85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3256-ED48-4225-A328-2A0BD0CF1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8AED-EF88-4418-A6B7-76B229DB339A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E68A-EF39-4189-B223-3F2E5FB88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B38C-4D20-4587-B4B2-C5C1A80AF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376B-57D8-46FE-AA52-DDE49EE6C45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F0CF527-0CCE-D6A4-2320-3937A2308677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E0F9E-2863-D184-FCB7-82E48BD375B6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1484E-3941-6C9D-2164-11398550D3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AF5880-90EF-FE64-2567-12FF0D3623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7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0-1OknbO3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7A5D0F9-FD60-F452-5F2C-C8D6CC5E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Annotate your diagram to explain how tissue fluid is formed. No notes!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F77C49-E833-CA97-0582-C21E011DD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21"/>
          <a:stretch/>
        </p:blipFill>
        <p:spPr>
          <a:xfrm>
            <a:off x="4457700" y="1451650"/>
            <a:ext cx="7651376" cy="4322697"/>
          </a:xfrm>
          <a:prstGeom prst="rect">
            <a:avLst/>
          </a:prstGeom>
        </p:spPr>
      </p:pic>
      <p:pic>
        <p:nvPicPr>
          <p:cNvPr id="1026" name="Picture 2" descr="the Zealous | redline">
            <a:extLst>
              <a:ext uri="{FF2B5EF4-FFF2-40B4-BE49-F238E27FC236}">
                <a16:creationId xmlns:a16="http://schemas.microsoft.com/office/drawing/2014/main" id="{6314336C-7B80-2BC6-DD06-6D814E1B7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3"/>
          <a:stretch/>
        </p:blipFill>
        <p:spPr bwMode="auto">
          <a:xfrm>
            <a:off x="1" y="0"/>
            <a:ext cx="1432112" cy="12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e Zealous | redline">
            <a:extLst>
              <a:ext uri="{FF2B5EF4-FFF2-40B4-BE49-F238E27FC236}">
                <a16:creationId xmlns:a16="http://schemas.microsoft.com/office/drawing/2014/main" id="{9886C951-FC46-F8E0-6B3D-7F4089CBC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3"/>
          <a:stretch/>
        </p:blipFill>
        <p:spPr bwMode="auto">
          <a:xfrm>
            <a:off x="10759888" y="-1"/>
            <a:ext cx="1432112" cy="12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4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0A9FFC-CF99-B160-6DD0-377638FE5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78514576-E6BA-42D0-9513-18E422AB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8012" y="498417"/>
            <a:ext cx="481695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E8F50-E416-4895-B0F4-6430265E7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11" t="44950" r="37609" b="22626"/>
          <a:stretch/>
        </p:blipFill>
        <p:spPr>
          <a:xfrm>
            <a:off x="0" y="359739"/>
            <a:ext cx="6974983" cy="39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3B2F23-3EFD-4E33-B760-F3757C9EE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1" t="44950" r="37609" b="22626"/>
          <a:stretch/>
        </p:blipFill>
        <p:spPr>
          <a:xfrm>
            <a:off x="1246909" y="401782"/>
            <a:ext cx="9968280" cy="56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D321799-D022-4C7D-8F73-2B969CBF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1219200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6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FA18-E3D9-4EDF-A740-590541E6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8" y="0"/>
            <a:ext cx="10515600" cy="1325563"/>
          </a:xfrm>
        </p:spPr>
        <p:txBody>
          <a:bodyPr/>
          <a:lstStyle/>
          <a:p>
            <a:r>
              <a:rPr lang="en-GB" b="1" dirty="0"/>
              <a:t>Long answer practice</a:t>
            </a:r>
            <a:endParaRPr lang="en-US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4005-B878-4CCE-81D9-5C042E562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86" y="12533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4000" dirty="0">
                <a:ea typeface="+mn-lt"/>
                <a:cs typeface="+mn-lt"/>
              </a:rPr>
              <a:t>Three 6 mark questions on:</a:t>
            </a:r>
            <a:endParaRPr lang="en-US" sz="4000" dirty="0">
              <a:ea typeface="+mn-lt"/>
              <a:cs typeface="+mn-lt"/>
            </a:endParaRPr>
          </a:p>
          <a:p>
            <a:pPr>
              <a:buNone/>
            </a:pPr>
            <a:r>
              <a:rPr lang="en-GB" sz="4000" dirty="0">
                <a:ea typeface="+mn-lt"/>
                <a:cs typeface="+mn-lt"/>
              </a:rPr>
              <a:t>•Tissue fluid</a:t>
            </a:r>
          </a:p>
          <a:p>
            <a:pPr>
              <a:buNone/>
            </a:pPr>
            <a:r>
              <a:rPr lang="en-GB" sz="4000" dirty="0">
                <a:ea typeface="+mn-lt"/>
                <a:cs typeface="+mn-lt"/>
              </a:rPr>
              <a:t>•Blood vessel structure</a:t>
            </a:r>
          </a:p>
          <a:p>
            <a:pPr>
              <a:buNone/>
            </a:pPr>
            <a:r>
              <a:rPr lang="en-GB" sz="4000" dirty="0">
                <a:ea typeface="+mn-lt"/>
                <a:cs typeface="+mn-lt"/>
              </a:rPr>
              <a:t>•The heart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C373E-74E5-607E-2FE7-8A8F7DB8D7B9}"/>
              </a:ext>
            </a:extLst>
          </p:cNvPr>
          <p:cNvSpPr txBox="1"/>
          <p:nvPr/>
        </p:nvSpPr>
        <p:spPr>
          <a:xfrm rot="19718046">
            <a:off x="3562234" y="3091009"/>
            <a:ext cx="7933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highlight>
                  <a:srgbClr val="FFFF00"/>
                </a:highlight>
              </a:rPr>
              <a:t>BULLET POINT YOUR ANSWERS</a:t>
            </a:r>
          </a:p>
        </p:txBody>
      </p:sp>
    </p:spTree>
    <p:extLst>
      <p:ext uri="{BB962C8B-B14F-4D97-AF65-F5344CB8AC3E}">
        <p14:creationId xmlns:p14="http://schemas.microsoft.com/office/powerpoint/2010/main" val="333035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6 last minute revision ideas – rsmissleech">
            <a:extLst>
              <a:ext uri="{FF2B5EF4-FFF2-40B4-BE49-F238E27FC236}">
                <a16:creationId xmlns:a16="http://schemas.microsoft.com/office/drawing/2014/main" id="{2B0D3A0F-0E3D-B8BE-5058-B094D06B4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7228" b="17786"/>
          <a:stretch/>
        </p:blipFill>
        <p:spPr bwMode="auto">
          <a:xfrm>
            <a:off x="0" y="1282"/>
            <a:ext cx="1219200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1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5548C5E5-557E-49BF-A972-F6433EC7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" y="1554442"/>
            <a:ext cx="5054918" cy="324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how tissue fluid is formed and drained: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C218B726-C0EF-41C0-80D2-DDA0E76C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5" y="2026167"/>
            <a:ext cx="9678278" cy="5909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Blood enters the capillary from arterioles at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high hydrostatic pressure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, causing plasma to be forced out through the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pores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between the capillary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endothelium cells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61" name="Text Box 45">
            <a:extLst>
              <a:ext uri="{FF2B5EF4-FFF2-40B4-BE49-F238E27FC236}">
                <a16:creationId xmlns:a16="http://schemas.microsoft.com/office/drawing/2014/main" id="{D2DCCC3D-4314-405D-813A-B3ABB54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" y="2901277"/>
            <a:ext cx="9707483" cy="5909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The filtered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tissue fluid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contains small solutes such as glucose, amino acids and ions, but large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plasma proteins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red blood cells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remain in the capillary because they are too large to pass through the pores.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65" name="Text Box 49">
            <a:extLst>
              <a:ext uri="{FF2B5EF4-FFF2-40B4-BE49-F238E27FC236}">
                <a16:creationId xmlns:a16="http://schemas.microsoft.com/office/drawing/2014/main" id="{C0140E4D-1430-4113-B271-FF39F4C03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" y="3776387"/>
            <a:ext cx="9707483" cy="5909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The plasma proteins create an oncotic pressure which is greater than the hydrostatic pressure causing a net movement of fluid into the capillary</a:t>
            </a:r>
            <a:endParaRPr lang="en-US" altLang="en-US" sz="162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66D2F570-85E7-4BC3-8D1F-05894FF2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80" y="4704501"/>
            <a:ext cx="9744000" cy="59093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The remaining tissue fluid enters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lymph vessels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through one-way </a:t>
            </a:r>
            <a:r>
              <a:rPr lang="en-GB" altLang="en-US" sz="1620" u="sng">
                <a:latin typeface="Calibri" panose="020F0502020204030204" pitchFamily="34" charset="0"/>
                <a:cs typeface="Calibri" panose="020F0502020204030204" pitchFamily="34" charset="0"/>
              </a:rPr>
              <a:t>valves</a:t>
            </a:r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 and is removed from the tissue and returned to the blood</a:t>
            </a:r>
            <a:endParaRPr lang="en-US" altLang="en-US" sz="162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7C0ED-4092-47C4-B4B3-3C4AC88C0932}"/>
              </a:ext>
            </a:extLst>
          </p:cNvPr>
          <p:cNvSpPr txBox="1"/>
          <p:nvPr/>
        </p:nvSpPr>
        <p:spPr>
          <a:xfrm>
            <a:off x="355154" y="625130"/>
            <a:ext cx="493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Quick check!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/>
      <p:bldP spid="9261" grpId="0" animBg="1"/>
      <p:bldP spid="9265" grpId="0" animBg="1"/>
      <p:bldP spid="92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8FB3-D0DE-4D92-87CB-A1DC2481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B3D65-D485-4BB6-A133-14A742268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alt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99923-80AA-4D18-A2B1-591D105E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65" y="832587"/>
            <a:ext cx="4733925" cy="558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59276-9336-4F83-B3BA-F21E77440ADD}"/>
              </a:ext>
            </a:extLst>
          </p:cNvPr>
          <p:cNvSpPr txBox="1"/>
          <p:nvPr/>
        </p:nvSpPr>
        <p:spPr>
          <a:xfrm>
            <a:off x="677334" y="1747777"/>
            <a:ext cx="526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Describe how tissue fluid is formed from plasma.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885E7-B340-440F-B803-50BCD35C1392}"/>
              </a:ext>
            </a:extLst>
          </p:cNvPr>
          <p:cNvSpPr/>
          <p:nvPr/>
        </p:nvSpPr>
        <p:spPr>
          <a:xfrm>
            <a:off x="6546665" y="3588152"/>
            <a:ext cx="4733924" cy="5903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FC10C49-ED2D-4D1A-9BB9-BBD5FC9DF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535" y="271130"/>
            <a:ext cx="7772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Quick quiz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480EFE-A1C1-4607-8873-BFB321E43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26" y="987315"/>
            <a:ext cx="8763000" cy="6019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altLang="en-US" sz="2400"/>
              <a:t>Where would I find the tricuspid valve?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What bonds hold water molecules together?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Define mass flow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Name the 2 parts of the mammalian circulatory system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Which blood vessel delivers oxygenated blood to the body?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What tissue is found in the tunica externa?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Which vessel returns deoxygenated blood from the upper body to the heart?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Which blood vessels have valves?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Which blood vessels have the smallest lumen?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400"/>
              <a:t>Why are there spaces between capillary endothelial cells?</a:t>
            </a:r>
          </a:p>
          <a:p>
            <a:pPr marL="609600" indent="-609600">
              <a:buFontTx/>
              <a:buAutoNum type="arabicPeriod"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A6572-E1E3-39BE-F838-A1EBA00DC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21"/>
          <a:stretch/>
        </p:blipFill>
        <p:spPr>
          <a:xfrm>
            <a:off x="1725258" y="1166573"/>
            <a:ext cx="7651376" cy="43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A6F99-15CD-453B-AC6E-A1DAAE1077B4}"/>
              </a:ext>
            </a:extLst>
          </p:cNvPr>
          <p:cNvSpPr txBox="1"/>
          <p:nvPr/>
        </p:nvSpPr>
        <p:spPr>
          <a:xfrm>
            <a:off x="0" y="442634"/>
            <a:ext cx="2353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1. Blood arrives at the </a:t>
            </a:r>
            <a:r>
              <a:rPr lang="en-GB" sz="2000" b="1">
                <a:solidFill>
                  <a:srgbClr val="FF0000"/>
                </a:solidFill>
              </a:rPr>
              <a:t>arteriole end under pressure </a:t>
            </a:r>
            <a:r>
              <a:rPr lang="en-GB" sz="2000">
                <a:solidFill>
                  <a:srgbClr val="FF0000"/>
                </a:solidFill>
              </a:rPr>
              <a:t>from the surge of blood when the </a:t>
            </a:r>
            <a:r>
              <a:rPr lang="en-GB" sz="2000" b="1">
                <a:solidFill>
                  <a:srgbClr val="FF0000"/>
                </a:solidFill>
              </a:rPr>
              <a:t>heart contracts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CA9C5-3931-4BEF-A8AB-AD99ACC79138}"/>
              </a:ext>
            </a:extLst>
          </p:cNvPr>
          <p:cNvSpPr txBox="1"/>
          <p:nvPr/>
        </p:nvSpPr>
        <p:spPr>
          <a:xfrm>
            <a:off x="47056" y="2648115"/>
            <a:ext cx="2259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2. This </a:t>
            </a:r>
            <a:r>
              <a:rPr lang="en-GB" sz="2000" b="1">
                <a:solidFill>
                  <a:srgbClr val="FF0000"/>
                </a:solidFill>
              </a:rPr>
              <a:t>hydrostatic pressure </a:t>
            </a:r>
            <a:r>
              <a:rPr lang="en-GB" sz="2000">
                <a:solidFill>
                  <a:srgbClr val="FF0000"/>
                </a:solidFill>
              </a:rPr>
              <a:t>is higher than the </a:t>
            </a:r>
            <a:r>
              <a:rPr lang="en-GB" sz="2000" b="1">
                <a:solidFill>
                  <a:srgbClr val="FF0000"/>
                </a:solidFill>
              </a:rPr>
              <a:t>oncotic pressure</a:t>
            </a:r>
            <a:r>
              <a:rPr lang="en-GB" sz="2000">
                <a:solidFill>
                  <a:srgbClr val="FF0000"/>
                </a:solidFill>
              </a:rPr>
              <a:t>, so fluid is forces </a:t>
            </a:r>
            <a:r>
              <a:rPr lang="en-GB" sz="2000" b="1">
                <a:solidFill>
                  <a:srgbClr val="FF0000"/>
                </a:solidFill>
              </a:rPr>
              <a:t>out</a:t>
            </a:r>
            <a:r>
              <a:rPr lang="en-GB" sz="2000">
                <a:solidFill>
                  <a:srgbClr val="FF0000"/>
                </a:solidFill>
              </a:rPr>
              <a:t> of the capillaries to surround the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0CF8-02B8-44DB-90F9-C30A35E30EAE}"/>
              </a:ext>
            </a:extLst>
          </p:cNvPr>
          <p:cNvSpPr txBox="1"/>
          <p:nvPr/>
        </p:nvSpPr>
        <p:spPr>
          <a:xfrm>
            <a:off x="-68425" y="5531438"/>
            <a:ext cx="574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3. This fluid is called </a:t>
            </a:r>
            <a:r>
              <a:rPr lang="en-GB" sz="2000" b="1">
                <a:solidFill>
                  <a:srgbClr val="FF0000"/>
                </a:solidFill>
              </a:rPr>
              <a:t>tissue fluid</a:t>
            </a:r>
            <a:r>
              <a:rPr lang="en-GB" sz="2000">
                <a:solidFill>
                  <a:srgbClr val="FF0000"/>
                </a:solidFill>
              </a:rPr>
              <a:t>. Diffusion of substances (Oxygen, glucose, fatty acids, salts) occurs from the blood to the cells </a:t>
            </a:r>
            <a:r>
              <a:rPr lang="en-GB" sz="2000" b="1">
                <a:solidFill>
                  <a:srgbClr val="FF0000"/>
                </a:solidFill>
              </a:rPr>
              <a:t>via the tissue fluid</a:t>
            </a:r>
            <a:r>
              <a:rPr lang="en-GB" sz="2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DD38F-03E6-440F-A991-7EF9F19EE240}"/>
              </a:ext>
            </a:extLst>
          </p:cNvPr>
          <p:cNvSpPr txBox="1"/>
          <p:nvPr/>
        </p:nvSpPr>
        <p:spPr>
          <a:xfrm>
            <a:off x="2614696" y="74031"/>
            <a:ext cx="716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4. As the blood moves through the capillaries towards the venous system, the </a:t>
            </a:r>
            <a:r>
              <a:rPr lang="en-GB" sz="2000" b="1">
                <a:solidFill>
                  <a:srgbClr val="00B0F0"/>
                </a:solidFill>
              </a:rPr>
              <a:t>hydrostatic pressure drops </a:t>
            </a:r>
            <a:r>
              <a:rPr lang="en-GB" sz="2000">
                <a:solidFill>
                  <a:srgbClr val="00B0F0"/>
                </a:solidFill>
              </a:rPr>
              <a:t>as fluid has moved out and the pulse surge is lost.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4181E-1472-422B-9CAA-091EBFB85188}"/>
              </a:ext>
            </a:extLst>
          </p:cNvPr>
          <p:cNvSpPr txBox="1"/>
          <p:nvPr/>
        </p:nvSpPr>
        <p:spPr>
          <a:xfrm>
            <a:off x="9233861" y="2946401"/>
            <a:ext cx="2989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6. This creates a strong </a:t>
            </a:r>
            <a:r>
              <a:rPr lang="en-GB" sz="2000" b="1">
                <a:solidFill>
                  <a:srgbClr val="00B0F0"/>
                </a:solidFill>
              </a:rPr>
              <a:t>oncotic pressure (osmotic pressure), which is higher </a:t>
            </a:r>
            <a:r>
              <a:rPr lang="en-GB" sz="2000">
                <a:solidFill>
                  <a:srgbClr val="00B0F0"/>
                </a:solidFill>
              </a:rPr>
              <a:t>than the hydrostatic pressure, so water moves back into the capillaries </a:t>
            </a:r>
            <a:r>
              <a:rPr lang="en-GB" sz="2000" b="1">
                <a:solidFill>
                  <a:srgbClr val="00B0F0"/>
                </a:solidFill>
              </a:rPr>
              <a:t>via osmosis (with CO2, nitrogenous waste).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C14C-DA39-448D-9FEA-D3715AD518EA}"/>
              </a:ext>
            </a:extLst>
          </p:cNvPr>
          <p:cNvSpPr txBox="1"/>
          <p:nvPr/>
        </p:nvSpPr>
        <p:spPr>
          <a:xfrm>
            <a:off x="5837996" y="5500946"/>
            <a:ext cx="635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7. By the time the blood returns to the veins 90% of the fluid is back in the blood containing </a:t>
            </a:r>
            <a:r>
              <a:rPr lang="en-GB" sz="2000" b="1">
                <a:solidFill>
                  <a:srgbClr val="00B0F0"/>
                </a:solidFill>
              </a:rPr>
              <a:t>waste products like CO</a:t>
            </a:r>
            <a:r>
              <a:rPr lang="en-GB" sz="2000" b="1" baseline="-25000">
                <a:solidFill>
                  <a:srgbClr val="00B0F0"/>
                </a:solidFill>
              </a:rPr>
              <a:t>2</a:t>
            </a:r>
            <a:r>
              <a:rPr lang="en-GB" sz="2000" b="1">
                <a:solidFill>
                  <a:srgbClr val="00B0F0"/>
                </a:solidFill>
              </a:rPr>
              <a:t>. </a:t>
            </a:r>
          </a:p>
          <a:p>
            <a:r>
              <a:rPr lang="en-GB" sz="2000">
                <a:solidFill>
                  <a:srgbClr val="00B0F0"/>
                </a:solidFill>
              </a:rPr>
              <a:t>The other 10% becomes </a:t>
            </a:r>
            <a:r>
              <a:rPr lang="en-GB" sz="2000" b="1">
                <a:solidFill>
                  <a:srgbClr val="00B0F0"/>
                </a:solidFill>
              </a:rPr>
              <a:t>lymph</a:t>
            </a:r>
            <a:r>
              <a:rPr lang="en-GB" sz="200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9DB9-7612-4DE3-9726-572432F430FF}"/>
              </a:ext>
            </a:extLst>
          </p:cNvPr>
          <p:cNvSpPr txBox="1"/>
          <p:nvPr/>
        </p:nvSpPr>
        <p:spPr>
          <a:xfrm>
            <a:off x="0" y="-19031"/>
            <a:ext cx="161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Here's how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B7615-3FB4-BDF0-99A5-CCFA3FE3BD6D}"/>
              </a:ext>
            </a:extLst>
          </p:cNvPr>
          <p:cNvSpPr txBox="1"/>
          <p:nvPr/>
        </p:nvSpPr>
        <p:spPr>
          <a:xfrm>
            <a:off x="9752088" y="0"/>
            <a:ext cx="2439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5. </a:t>
            </a:r>
            <a:r>
              <a:rPr lang="en-GB" sz="2000" b="1">
                <a:solidFill>
                  <a:srgbClr val="00B0F0"/>
                </a:solidFill>
              </a:rPr>
              <a:t>Large plasma proteins </a:t>
            </a:r>
            <a:r>
              <a:rPr lang="en-GB" sz="2000">
                <a:solidFill>
                  <a:srgbClr val="00B0F0"/>
                </a:solidFill>
              </a:rPr>
              <a:t>(like </a:t>
            </a:r>
            <a:r>
              <a:rPr lang="en-GB" sz="2000" b="1">
                <a:solidFill>
                  <a:srgbClr val="00B0F0"/>
                </a:solidFill>
              </a:rPr>
              <a:t>albumin</a:t>
            </a:r>
            <a:r>
              <a:rPr lang="en-GB" sz="2000">
                <a:solidFill>
                  <a:srgbClr val="00B0F0"/>
                </a:solidFill>
              </a:rPr>
              <a:t>) do not pass into the tissue fluid and </a:t>
            </a:r>
            <a:r>
              <a:rPr lang="en-GB" sz="2000" b="1">
                <a:solidFill>
                  <a:srgbClr val="00B0F0"/>
                </a:solidFill>
              </a:rPr>
              <a:t>remain in the capillaries. </a:t>
            </a:r>
            <a:r>
              <a:rPr lang="en-GB" sz="2000">
                <a:solidFill>
                  <a:srgbClr val="00B0F0"/>
                </a:solidFill>
              </a:rPr>
              <a:t>Creating a</a:t>
            </a:r>
            <a:r>
              <a:rPr lang="en-GB" sz="2000" b="1">
                <a:solidFill>
                  <a:srgbClr val="00B0F0"/>
                </a:solidFill>
              </a:rPr>
              <a:t> low water potential in the capillaries at the venule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F52C0-1D32-1D86-23E1-A7F3C9C5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40" y="1212825"/>
            <a:ext cx="6680706" cy="4113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49DD9C-27D9-5727-DBB3-E8087A66F5DD}"/>
              </a:ext>
            </a:extLst>
          </p:cNvPr>
          <p:cNvSpPr txBox="1"/>
          <p:nvPr/>
        </p:nvSpPr>
        <p:spPr>
          <a:xfrm rot="16200000">
            <a:off x="2834151" y="3227021"/>
            <a:ext cx="168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Hydrostatic pressure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A80A4-673F-E633-6AC3-6C46F7981744}"/>
              </a:ext>
            </a:extLst>
          </p:cNvPr>
          <p:cNvSpPr txBox="1"/>
          <p:nvPr/>
        </p:nvSpPr>
        <p:spPr>
          <a:xfrm rot="16200000">
            <a:off x="3964625" y="3617610"/>
            <a:ext cx="141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Oncotic pressure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48709-7DE7-6BA5-088F-28B14BCF501A}"/>
              </a:ext>
            </a:extLst>
          </p:cNvPr>
          <p:cNvSpPr txBox="1"/>
          <p:nvPr/>
        </p:nvSpPr>
        <p:spPr>
          <a:xfrm rot="16200000">
            <a:off x="6459170" y="3405697"/>
            <a:ext cx="141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Oncotic pressure</a:t>
            </a:r>
          </a:p>
        </p:txBody>
      </p:sp>
    </p:spTree>
    <p:extLst>
      <p:ext uri="{BB962C8B-B14F-4D97-AF65-F5344CB8AC3E}">
        <p14:creationId xmlns:p14="http://schemas.microsoft.com/office/powerpoint/2010/main" val="3380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S691806_aw_049">
            <a:extLst>
              <a:ext uri="{FF2B5EF4-FFF2-40B4-BE49-F238E27FC236}">
                <a16:creationId xmlns:a16="http://schemas.microsoft.com/office/drawing/2014/main" id="{6AE12019-A758-4F64-9E55-C27A6D61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76" y="206600"/>
            <a:ext cx="7302424" cy="63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F08495-8435-4E9E-B1E1-D3535605517D}"/>
              </a:ext>
            </a:extLst>
          </p:cNvPr>
          <p:cNvSpPr txBox="1"/>
          <p:nvPr/>
        </p:nvSpPr>
        <p:spPr>
          <a:xfrm>
            <a:off x="185271" y="155388"/>
            <a:ext cx="39596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800" b="1" dirty="0">
                <a:solidFill>
                  <a:srgbClr val="7030A0"/>
                </a:solidFill>
              </a:rPr>
              <a:t>Return of tissue fluid to the circulatory system</a:t>
            </a:r>
          </a:p>
          <a:p>
            <a:pPr algn="just">
              <a:defRPr/>
            </a:pPr>
            <a:endParaRPr lang="en-GB" sz="2800" dirty="0">
              <a:solidFill>
                <a:srgbClr val="7030A0"/>
              </a:solidFill>
            </a:endParaRPr>
          </a:p>
          <a:p>
            <a:pPr algn="just">
              <a:defRPr/>
            </a:pPr>
            <a:r>
              <a:rPr lang="en-GB" sz="2800" i="1" dirty="0">
                <a:solidFill>
                  <a:srgbClr val="C00000"/>
                </a:solidFill>
              </a:rPr>
              <a:t>1. Via</a:t>
            </a:r>
            <a:r>
              <a:rPr lang="en-GB" sz="2800" dirty="0">
                <a:solidFill>
                  <a:srgbClr val="C00000"/>
                </a:solidFill>
              </a:rPr>
              <a:t> capillaries due to hydrostatic pressure gradient and oncotic forces (90%)</a:t>
            </a:r>
          </a:p>
          <a:p>
            <a:pPr algn="just">
              <a:defRPr/>
            </a:pPr>
            <a:endParaRPr lang="en-GB" sz="2800" i="1" dirty="0">
              <a:solidFill>
                <a:srgbClr val="7030A0"/>
              </a:solidFill>
            </a:endParaRPr>
          </a:p>
          <a:p>
            <a:pPr algn="just">
              <a:defRPr/>
            </a:pPr>
            <a:r>
              <a:rPr lang="en-GB" sz="2800" i="1" dirty="0">
                <a:solidFill>
                  <a:srgbClr val="C00000"/>
                </a:solidFill>
              </a:rPr>
              <a:t>2. Via </a:t>
            </a:r>
            <a:r>
              <a:rPr lang="en-GB" sz="2800" dirty="0">
                <a:solidFill>
                  <a:srgbClr val="C00000"/>
                </a:solidFill>
              </a:rPr>
              <a:t>lymphatic system (10%)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Lymphatic System | Health | Biology | FuseSchool">
            <a:hlinkClick r:id="" action="ppaction://media"/>
            <a:extLst>
              <a:ext uri="{FF2B5EF4-FFF2-40B4-BE49-F238E27FC236}">
                <a16:creationId xmlns:a16="http://schemas.microsoft.com/office/drawing/2014/main" id="{3A978391-B9EC-D336-C0B9-24EA1F28A4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63E96-C429-4C6C-AF55-33C7E4679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17" t="26318" r="12934" b="14858"/>
          <a:stretch/>
        </p:blipFill>
        <p:spPr>
          <a:xfrm>
            <a:off x="7838782" y="304800"/>
            <a:ext cx="4048417" cy="2749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136C7-F2FC-4614-91F7-DCE85CD3070C}"/>
              </a:ext>
            </a:extLst>
          </p:cNvPr>
          <p:cNvSpPr txBox="1"/>
          <p:nvPr/>
        </p:nvSpPr>
        <p:spPr>
          <a:xfrm>
            <a:off x="122518" y="343686"/>
            <a:ext cx="7452659" cy="634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Lymph journey back into the circulatory system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Lymph contains less ………………….. , fewer …………….. and high CO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levels.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Lymph move through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lymph ……………….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which join to form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larger lymph vessels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…………………. of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body muscles moves 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lymph through the vessels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lymph vessels contain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……………. to prevent backwards flow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lymph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return to the blood 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through the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subclavian vein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located below the …………………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none" strike="noStrike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Lymph nodes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Located along the lymph ……………..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Lymphocytes (B/T)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build up in the lymph nodes when required to produce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……………… or antitoxins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which are then passed into the ……….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Lymph nodes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also intercept bacteria and other debris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which are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digested by …………………. 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found in the nodes.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Enlarged lymph nodes are a sign the body is </a:t>
            </a:r>
            <a:r>
              <a:rPr lang="en-GB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……………. off an ……………….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B07D134-EBA6-4EA2-B2CD-3E247A52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22" y="3429000"/>
            <a:ext cx="4118260" cy="29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E4554-0D01-412D-AC3E-A5A643EB4D90}"/>
              </a:ext>
            </a:extLst>
          </p:cNvPr>
          <p:cNvSpPr txBox="1"/>
          <p:nvPr/>
        </p:nvSpPr>
        <p:spPr>
          <a:xfrm>
            <a:off x="14625" y="6285825"/>
            <a:ext cx="1197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</a:rPr>
              <a:t>infection  oxygen blood  nutrients  fighting  capillaries  phagocytes  contraction  antibodies  valves  vessels  clavicle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45DC5-B2C3-4F2D-B727-9CE64B55BEB3}"/>
              </a:ext>
            </a:extLst>
          </p:cNvPr>
          <p:cNvSpPr txBox="1"/>
          <p:nvPr/>
        </p:nvSpPr>
        <p:spPr>
          <a:xfrm>
            <a:off x="2622762" y="655138"/>
            <a:ext cx="84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oxygen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BCCED-E240-430E-9A7B-65F8C1E051B1}"/>
              </a:ext>
            </a:extLst>
          </p:cNvPr>
          <p:cNvSpPr txBox="1"/>
          <p:nvPr/>
        </p:nvSpPr>
        <p:spPr>
          <a:xfrm>
            <a:off x="4341569" y="722321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nutrients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ABB23-8DC7-4D2F-92A5-D411BC1B8BC3}"/>
              </a:ext>
            </a:extLst>
          </p:cNvPr>
          <p:cNvSpPr txBox="1"/>
          <p:nvPr/>
        </p:nvSpPr>
        <p:spPr>
          <a:xfrm>
            <a:off x="3118297" y="1091653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capillaries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E13B7-EAD5-4951-81F9-8BE18334AA7B}"/>
              </a:ext>
            </a:extLst>
          </p:cNvPr>
          <p:cNvSpPr txBox="1"/>
          <p:nvPr/>
        </p:nvSpPr>
        <p:spPr>
          <a:xfrm>
            <a:off x="413625" y="1809740"/>
            <a:ext cx="137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Contractions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68728-3010-4732-B1F6-7E6FCD2CC643}"/>
              </a:ext>
            </a:extLst>
          </p:cNvPr>
          <p:cNvSpPr txBox="1"/>
          <p:nvPr/>
        </p:nvSpPr>
        <p:spPr>
          <a:xfrm>
            <a:off x="3001884" y="2179376"/>
            <a:ext cx="7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valves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18E35-DBC8-4ED7-B146-FC826F94B35D}"/>
              </a:ext>
            </a:extLst>
          </p:cNvPr>
          <p:cNvSpPr txBox="1"/>
          <p:nvPr/>
        </p:nvSpPr>
        <p:spPr>
          <a:xfrm>
            <a:off x="1000135" y="2879368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clavicle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FFAE1-F41D-4F43-8324-00AE4964BCA6}"/>
              </a:ext>
            </a:extLst>
          </p:cNvPr>
          <p:cNvSpPr txBox="1"/>
          <p:nvPr/>
        </p:nvSpPr>
        <p:spPr>
          <a:xfrm>
            <a:off x="2831584" y="4054619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vessels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75557-5760-479A-8C4B-2F4BDE4D9E6B}"/>
              </a:ext>
            </a:extLst>
          </p:cNvPr>
          <p:cNvSpPr txBox="1"/>
          <p:nvPr/>
        </p:nvSpPr>
        <p:spPr>
          <a:xfrm>
            <a:off x="415936" y="4733885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antibodies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B4858-B76B-4ED2-861F-D244DCB9F15D}"/>
              </a:ext>
            </a:extLst>
          </p:cNvPr>
          <p:cNvSpPr txBox="1"/>
          <p:nvPr/>
        </p:nvSpPr>
        <p:spPr>
          <a:xfrm>
            <a:off x="882751" y="5393887"/>
            <a:ext cx="125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phagocytes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FA8CD-3B0F-41C6-8E19-C0F022B0A3E5}"/>
              </a:ext>
            </a:extLst>
          </p:cNvPr>
          <p:cNvSpPr txBox="1"/>
          <p:nvPr/>
        </p:nvSpPr>
        <p:spPr>
          <a:xfrm>
            <a:off x="4635767" y="5814815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fighting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EFDA0-E2E1-436E-BCC9-3AA98299BAC9}"/>
              </a:ext>
            </a:extLst>
          </p:cNvPr>
          <p:cNvSpPr txBox="1"/>
          <p:nvPr/>
        </p:nvSpPr>
        <p:spPr>
          <a:xfrm>
            <a:off x="6208598" y="5814815"/>
            <a:ext cx="100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B0F0"/>
                </a:solidFill>
              </a:rPr>
              <a:t>infection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7A341-1F3B-4C98-9452-37F7C70E8969}"/>
              </a:ext>
            </a:extLst>
          </p:cNvPr>
          <p:cNvSpPr txBox="1"/>
          <p:nvPr/>
        </p:nvSpPr>
        <p:spPr>
          <a:xfrm>
            <a:off x="5727612" y="472358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31743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9">
            <a:extLst>
              <a:ext uri="{FF2B5EF4-FFF2-40B4-BE49-F238E27FC236}">
                <a16:creationId xmlns:a16="http://schemas.microsoft.com/office/drawing/2014/main" id="{4B81C035-4B0F-4F88-B2FE-15ED1707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706" y="382905"/>
            <a:ext cx="5929385" cy="97297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hydrostatic pressure forces </a:t>
            </a:r>
            <a:r>
              <a:rPr lang="en-GB" altLang="en-US" sz="162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of capillary through spaces </a:t>
            </a:r>
          </a:p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endothelial cells </a:t>
            </a:r>
          </a:p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this is now called tissue fluid</a:t>
            </a:r>
            <a:endParaRPr lang="en-GB" altLang="en-US" sz="162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83" name="Picture 311">
            <a:extLst>
              <a:ext uri="{FF2B5EF4-FFF2-40B4-BE49-F238E27FC236}">
                <a16:creationId xmlns:a16="http://schemas.microsoft.com/office/drawing/2014/main" id="{678DC0D3-8C18-465B-8252-E1614D2E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8" y="1340768"/>
            <a:ext cx="3453288" cy="38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6" name="Text Box 314">
            <a:extLst>
              <a:ext uri="{FF2B5EF4-FFF2-40B4-BE49-F238E27FC236}">
                <a16:creationId xmlns:a16="http://schemas.microsoft.com/office/drawing/2014/main" id="{56928FE1-5CF8-465E-B584-C9CE7F35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413" y="2625187"/>
            <a:ext cx="5962246" cy="108952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Tissue fluid is drawn back into the capillary by osmosis </a:t>
            </a:r>
            <a:r>
              <a:rPr lang="en-GB" altLang="en-US" sz="1620" u="sng" dirty="0">
                <a:latin typeface="Calibri" panose="020F0502020204030204" pitchFamily="34" charset="0"/>
                <a:cs typeface="Calibri" panose="020F0502020204030204" pitchFamily="34" charset="0"/>
              </a:rPr>
              <a:t>down a water potential gradient</a:t>
            </a:r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 – because plasma proteins in the capillary cause a </a:t>
            </a:r>
            <a:r>
              <a:rPr lang="en-GB" altLang="en-US" sz="1620" u="sng" dirty="0">
                <a:latin typeface="Calibri" panose="020F0502020204030204" pitchFamily="34" charset="0"/>
                <a:cs typeface="Calibri" panose="020F0502020204030204" pitchFamily="34" charset="0"/>
              </a:rPr>
              <a:t>low water potential. </a:t>
            </a:r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The osmotic effect exerted by the proteins in the blood is referred to as oncotic pressure</a:t>
            </a:r>
            <a:endParaRPr lang="en-US" altLang="en-US" sz="162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8" name="Text Box 316">
            <a:extLst>
              <a:ext uri="{FF2B5EF4-FFF2-40B4-BE49-F238E27FC236}">
                <a16:creationId xmlns:a16="http://schemas.microsoft.com/office/drawing/2014/main" id="{DF3EF6CB-A8D9-4415-B0B2-B43F876F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843" y="1490419"/>
            <a:ext cx="5962247" cy="84023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Exchange occurs between tissue fluid and cells:</a:t>
            </a:r>
          </a:p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 - nutrients into cells</a:t>
            </a:r>
          </a:p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 - waste products into tissue fluid</a:t>
            </a:r>
            <a:endParaRPr lang="en-US" altLang="en-US" sz="162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A91E89FF-8EA5-41F3-A158-BB2F8784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983" y="4072257"/>
            <a:ext cx="5995107" cy="5909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Any remaining tissue fluid drains into lymph vessels and is returned to the circulation via the lymphatic system</a:t>
            </a:r>
            <a:endParaRPr lang="en-US" altLang="en-US" sz="162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2" name="Text Box 320">
            <a:extLst>
              <a:ext uri="{FF2B5EF4-FFF2-40B4-BE49-F238E27FC236}">
                <a16:creationId xmlns:a16="http://schemas.microsoft.com/office/drawing/2014/main" id="{CBA3A053-E59C-4197-B52B-7F86323F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982" y="4954591"/>
            <a:ext cx="5995107" cy="5909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Valves in the wall of the lymph vessel allow fluid to flow in but not out</a:t>
            </a:r>
            <a:endParaRPr lang="en-US" altLang="en-US" sz="162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4" name="Text Box 322">
            <a:extLst>
              <a:ext uri="{FF2B5EF4-FFF2-40B4-BE49-F238E27FC236}">
                <a16:creationId xmlns:a16="http://schemas.microsoft.com/office/drawing/2014/main" id="{047C9B23-5212-4AF9-9DED-25AD8A279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776" y="5762150"/>
            <a:ext cx="5995107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 dirty="0">
                <a:latin typeface="Calibri" panose="020F0502020204030204" pitchFamily="34" charset="0"/>
                <a:cs typeface="Calibri" panose="020F0502020204030204" pitchFamily="34" charset="0"/>
              </a:rPr>
              <a:t>Proteins from the tissue fluid and white blood cells enter lymph</a:t>
            </a:r>
            <a:endParaRPr lang="en-US" altLang="en-US" sz="162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5" name="Text Box 323">
            <a:extLst>
              <a:ext uri="{FF2B5EF4-FFF2-40B4-BE49-F238E27FC236}">
                <a16:creationId xmlns:a16="http://schemas.microsoft.com/office/drawing/2014/main" id="{8D03EEAD-408D-4412-A432-31F0ABF4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80" y="1405062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6" name="Text Box 324">
            <a:extLst>
              <a:ext uri="{FF2B5EF4-FFF2-40B4-BE49-F238E27FC236}">
                <a16:creationId xmlns:a16="http://schemas.microsoft.com/office/drawing/2014/main" id="{F004F2DB-242C-42CE-BD1F-3E9500B0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64" y="382905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7" name="Text Box 325">
            <a:extLst>
              <a:ext uri="{FF2B5EF4-FFF2-40B4-BE49-F238E27FC236}">
                <a16:creationId xmlns:a16="http://schemas.microsoft.com/office/drawing/2014/main" id="{F37FA249-013E-40BB-AB51-24D446BD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077" y="2572350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8" name="Text Box 326">
            <a:extLst>
              <a:ext uri="{FF2B5EF4-FFF2-40B4-BE49-F238E27FC236}">
                <a16:creationId xmlns:a16="http://schemas.microsoft.com/office/drawing/2014/main" id="{58216119-FC95-4E24-AA30-DD5B7D2B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897" y="1499312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99" name="Text Box 327">
            <a:extLst>
              <a:ext uri="{FF2B5EF4-FFF2-40B4-BE49-F238E27FC236}">
                <a16:creationId xmlns:a16="http://schemas.microsoft.com/office/drawing/2014/main" id="{C998F4BD-E19C-400C-B4B5-2C12EEAE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65" y="1470784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9183C98B-6C42-4002-9E62-00F1B4E6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64" y="2625187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3D96AA6C-112E-4FB7-BFB8-F0C7FD55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70" y="3543900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2" name="Text Box 330">
            <a:extLst>
              <a:ext uri="{FF2B5EF4-FFF2-40B4-BE49-F238E27FC236}">
                <a16:creationId xmlns:a16="http://schemas.microsoft.com/office/drawing/2014/main" id="{72AD44C5-E6CF-48C0-8248-1B47D71E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64" y="4034458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3" name="Text Box 331">
            <a:extLst>
              <a:ext uri="{FF2B5EF4-FFF2-40B4-BE49-F238E27FC236}">
                <a16:creationId xmlns:a16="http://schemas.microsoft.com/office/drawing/2014/main" id="{A3F091CD-2CE7-4D5A-8C29-A45248A3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30" y="3868227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4" name="Text Box 332">
            <a:extLst>
              <a:ext uri="{FF2B5EF4-FFF2-40B4-BE49-F238E27FC236}">
                <a16:creationId xmlns:a16="http://schemas.microsoft.com/office/drawing/2014/main" id="{567264B8-2C36-4212-9E15-EA5CE300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64" y="5041853"/>
            <a:ext cx="290464" cy="3416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5" name="Text Box 333">
            <a:extLst>
              <a:ext uri="{FF2B5EF4-FFF2-40B4-BE49-F238E27FC236}">
                <a16:creationId xmlns:a16="http://schemas.microsoft.com/office/drawing/2014/main" id="{2524FAB0-B56B-4685-A88D-BE80BCB8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915" y="3479607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06" name="Text Box 334">
            <a:extLst>
              <a:ext uri="{FF2B5EF4-FFF2-40B4-BE49-F238E27FC236}">
                <a16:creationId xmlns:a16="http://schemas.microsoft.com/office/drawing/2014/main" id="{11DD7168-14A7-4EAA-BF0F-092390E8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64" y="5762150"/>
            <a:ext cx="29046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2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162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BA782-AD99-434B-8614-67CD6C0F0C12}"/>
              </a:ext>
            </a:extLst>
          </p:cNvPr>
          <p:cNvSpPr txBox="1"/>
          <p:nvPr/>
        </p:nvSpPr>
        <p:spPr>
          <a:xfrm>
            <a:off x="396462" y="256435"/>
            <a:ext cx="4489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Match the descriptions in your </a:t>
            </a:r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table</a:t>
            </a:r>
            <a:r>
              <a:rPr lang="en-GB" sz="2400" b="1" dirty="0">
                <a:solidFill>
                  <a:srgbClr val="FF0000"/>
                </a:solidFill>
              </a:rPr>
              <a:t> to a number on the diagram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456CEA-2FA0-5F37-2516-FF68BA97B261}"/>
                  </a:ext>
                </a:extLst>
              </p14:cNvPr>
              <p14:cNvContentPartPr/>
              <p14:nvPr/>
            </p14:nvContentPartPr>
            <p14:xfrm>
              <a:off x="1159560" y="3452400"/>
              <a:ext cx="1989000" cy="66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456CEA-2FA0-5F37-2516-FF68BA97B2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200" y="3443040"/>
                <a:ext cx="2007720" cy="68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4E173D-8B46-4075-80D3-E4261B6B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33" y="632490"/>
            <a:ext cx="8619648" cy="324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following table comparing the composition of plasma, tissue fluid and lymph:</a:t>
            </a:r>
            <a:r>
              <a:rPr lang="en-GB" altLang="en-US" sz="14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1382" name="Group 118">
            <a:extLst>
              <a:ext uri="{FF2B5EF4-FFF2-40B4-BE49-F238E27FC236}">
                <a16:creationId xmlns:a16="http://schemas.microsoft.com/office/drawing/2014/main" id="{122535D6-6C1E-4BA3-91E4-9F68CE490759}"/>
              </a:ext>
            </a:extLst>
          </p:cNvPr>
          <p:cNvGraphicFramePr>
            <a:graphicFrameLocks noGrp="1"/>
          </p:cNvGraphicFramePr>
          <p:nvPr/>
        </p:nvGraphicFramePr>
        <p:xfrm>
          <a:off x="1283832" y="1507599"/>
          <a:ext cx="7258051" cy="4289394"/>
        </p:xfrm>
        <a:graphic>
          <a:graphicData uri="http://schemas.openxmlformats.org/drawingml/2006/table">
            <a:tbl>
              <a:tblPr/>
              <a:tblGrid>
                <a:gridCol w="2138839">
                  <a:extLst>
                    <a:ext uri="{9D8B030D-6E8A-4147-A177-3AD203B41FA5}">
                      <a16:colId xmlns:a16="http://schemas.microsoft.com/office/drawing/2014/main" val="243253399"/>
                    </a:ext>
                  </a:extLst>
                </a:gridCol>
                <a:gridCol w="1620203">
                  <a:extLst>
                    <a:ext uri="{9D8B030D-6E8A-4147-A177-3AD203B41FA5}">
                      <a16:colId xmlns:a16="http://schemas.microsoft.com/office/drawing/2014/main" val="2902035979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1121142327"/>
                    </a:ext>
                  </a:extLst>
                </a:gridCol>
                <a:gridCol w="1684496">
                  <a:extLst>
                    <a:ext uri="{9D8B030D-6E8A-4147-A177-3AD203B41FA5}">
                      <a16:colId xmlns:a16="http://schemas.microsoft.com/office/drawing/2014/main" val="743937237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tissue fluid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lymph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20459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71145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 blood cells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32423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blood cells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87146"/>
                  </a:ext>
                </a:extLst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3133"/>
                  </a:ext>
                </a:extLst>
              </a:tr>
              <a:tr h="581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kumimoji="0" lang="en-GB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90720"/>
                  </a:ext>
                </a:extLst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protein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85569"/>
                  </a:ext>
                </a:extLst>
              </a:tr>
            </a:tbl>
          </a:graphicData>
        </a:graphic>
      </p:graphicFrame>
      <p:grpSp>
        <p:nvGrpSpPr>
          <p:cNvPr id="11398" name="Group 134">
            <a:extLst>
              <a:ext uri="{FF2B5EF4-FFF2-40B4-BE49-F238E27FC236}">
                <a16:creationId xmlns:a16="http://schemas.microsoft.com/office/drawing/2014/main" id="{167FB4DB-A378-4083-847F-9DA48E982B81}"/>
              </a:ext>
            </a:extLst>
          </p:cNvPr>
          <p:cNvGrpSpPr>
            <a:grpSpLocks/>
          </p:cNvGrpSpPr>
          <p:nvPr/>
        </p:nvGrpSpPr>
        <p:grpSpPr bwMode="auto">
          <a:xfrm>
            <a:off x="3422671" y="2596019"/>
            <a:ext cx="5119211" cy="648653"/>
            <a:chOff x="2021" y="1357"/>
            <a:chExt cx="3583" cy="499"/>
          </a:xfrm>
        </p:grpSpPr>
        <p:sp>
          <p:nvSpPr>
            <p:cNvPr id="11375" name="Rectangle 111">
              <a:extLst>
                <a:ext uri="{FF2B5EF4-FFF2-40B4-BE49-F238E27FC236}">
                  <a16:creationId xmlns:a16="http://schemas.microsoft.com/office/drawing/2014/main" id="{CC2A2A99-7293-411F-BD9A-DF67C0517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1357"/>
              <a:ext cx="1134" cy="499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80" name="Rectangle 116">
              <a:extLst>
                <a:ext uri="{FF2B5EF4-FFF2-40B4-BE49-F238E27FC236}">
                  <a16:creationId xmlns:a16="http://schemas.microsoft.com/office/drawing/2014/main" id="{6F26ED92-E3E8-4D64-B657-57DAA7A79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1357"/>
              <a:ext cx="1270" cy="49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81" name="Rectangle 117">
              <a:extLst>
                <a:ext uri="{FF2B5EF4-FFF2-40B4-BE49-F238E27FC236}">
                  <a16:creationId xmlns:a16="http://schemas.microsoft.com/office/drawing/2014/main" id="{D2D8F1C9-67CF-450C-965E-AC4FF1485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357"/>
              <a:ext cx="1179" cy="49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</p:grpSp>
      <p:grpSp>
        <p:nvGrpSpPr>
          <p:cNvPr id="11384" name="Group 120">
            <a:extLst>
              <a:ext uri="{FF2B5EF4-FFF2-40B4-BE49-F238E27FC236}">
                <a16:creationId xmlns:a16="http://schemas.microsoft.com/office/drawing/2014/main" id="{B6A628A5-0580-4204-A308-62CDA9471F14}"/>
              </a:ext>
            </a:extLst>
          </p:cNvPr>
          <p:cNvGrpSpPr>
            <a:grpSpLocks/>
          </p:cNvGrpSpPr>
          <p:nvPr/>
        </p:nvGrpSpPr>
        <p:grpSpPr bwMode="auto">
          <a:xfrm>
            <a:off x="5042874" y="3257817"/>
            <a:ext cx="3499008" cy="712947"/>
            <a:chOff x="3155" y="903"/>
            <a:chExt cx="2449" cy="499"/>
          </a:xfrm>
        </p:grpSpPr>
        <p:sp>
          <p:nvSpPr>
            <p:cNvPr id="11385" name="Rectangle 121">
              <a:extLst>
                <a:ext uri="{FF2B5EF4-FFF2-40B4-BE49-F238E27FC236}">
                  <a16:creationId xmlns:a16="http://schemas.microsoft.com/office/drawing/2014/main" id="{C20D6160-353D-48C8-BCAC-2F384B26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903"/>
              <a:ext cx="1270" cy="49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86" name="Rectangle 122">
              <a:extLst>
                <a:ext uri="{FF2B5EF4-FFF2-40B4-BE49-F238E27FC236}">
                  <a16:creationId xmlns:a16="http://schemas.microsoft.com/office/drawing/2014/main" id="{BC71DADF-CF57-4E1D-A258-116076DA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903"/>
              <a:ext cx="1179" cy="49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</p:grpSp>
      <p:grpSp>
        <p:nvGrpSpPr>
          <p:cNvPr id="11387" name="Group 123">
            <a:extLst>
              <a:ext uri="{FF2B5EF4-FFF2-40B4-BE49-F238E27FC236}">
                <a16:creationId xmlns:a16="http://schemas.microsoft.com/office/drawing/2014/main" id="{509FF8DF-D5AB-4DD7-B460-D17063AFA6B0}"/>
              </a:ext>
            </a:extLst>
          </p:cNvPr>
          <p:cNvGrpSpPr>
            <a:grpSpLocks/>
          </p:cNvGrpSpPr>
          <p:nvPr/>
        </p:nvGrpSpPr>
        <p:grpSpPr bwMode="auto">
          <a:xfrm>
            <a:off x="5042874" y="3905041"/>
            <a:ext cx="3499008" cy="648653"/>
            <a:chOff x="3155" y="903"/>
            <a:chExt cx="2449" cy="499"/>
          </a:xfrm>
        </p:grpSpPr>
        <p:sp>
          <p:nvSpPr>
            <p:cNvPr id="11388" name="Rectangle 124">
              <a:extLst>
                <a:ext uri="{FF2B5EF4-FFF2-40B4-BE49-F238E27FC236}">
                  <a16:creationId xmlns:a16="http://schemas.microsoft.com/office/drawing/2014/main" id="{874DF35D-4D9F-4DC4-8502-611458B22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903"/>
              <a:ext cx="1270" cy="49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89" name="Rectangle 125">
              <a:extLst>
                <a:ext uri="{FF2B5EF4-FFF2-40B4-BE49-F238E27FC236}">
                  <a16:creationId xmlns:a16="http://schemas.microsoft.com/office/drawing/2014/main" id="{FFD97289-7297-4DF2-9DE2-7A7DECD7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903"/>
              <a:ext cx="1179" cy="49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</p:grpSp>
      <p:grpSp>
        <p:nvGrpSpPr>
          <p:cNvPr id="11393" name="Group 129">
            <a:extLst>
              <a:ext uri="{FF2B5EF4-FFF2-40B4-BE49-F238E27FC236}">
                <a16:creationId xmlns:a16="http://schemas.microsoft.com/office/drawing/2014/main" id="{4DC333CF-0DD0-4692-846F-E4618F71FB1F}"/>
              </a:ext>
            </a:extLst>
          </p:cNvPr>
          <p:cNvGrpSpPr>
            <a:grpSpLocks/>
          </p:cNvGrpSpPr>
          <p:nvPr/>
        </p:nvGrpSpPr>
        <p:grpSpPr bwMode="auto">
          <a:xfrm>
            <a:off x="3422671" y="4553694"/>
            <a:ext cx="5119211" cy="582930"/>
            <a:chOff x="1703" y="3897"/>
            <a:chExt cx="3583" cy="499"/>
          </a:xfrm>
        </p:grpSpPr>
        <p:sp>
          <p:nvSpPr>
            <p:cNvPr id="11390" name="Rectangle 126">
              <a:extLst>
                <a:ext uri="{FF2B5EF4-FFF2-40B4-BE49-F238E27FC236}">
                  <a16:creationId xmlns:a16="http://schemas.microsoft.com/office/drawing/2014/main" id="{FB6FBD53-61B9-47DA-AC3F-724DF385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3897"/>
              <a:ext cx="1134" cy="499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91" name="Rectangle 127">
              <a:extLst>
                <a:ext uri="{FF2B5EF4-FFF2-40B4-BE49-F238E27FC236}">
                  <a16:creationId xmlns:a16="http://schemas.microsoft.com/office/drawing/2014/main" id="{83ADFED0-1324-4242-A3AB-658628A08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3897"/>
              <a:ext cx="1270" cy="49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92" name="Rectangle 128">
              <a:extLst>
                <a:ext uri="{FF2B5EF4-FFF2-40B4-BE49-F238E27FC236}">
                  <a16:creationId xmlns:a16="http://schemas.microsoft.com/office/drawing/2014/main" id="{828D44F5-105A-4FB8-B9E6-2DB393B33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3897"/>
              <a:ext cx="1179" cy="49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</p:grpSp>
      <p:grpSp>
        <p:nvGrpSpPr>
          <p:cNvPr id="11394" name="Group 130">
            <a:extLst>
              <a:ext uri="{FF2B5EF4-FFF2-40B4-BE49-F238E27FC236}">
                <a16:creationId xmlns:a16="http://schemas.microsoft.com/office/drawing/2014/main" id="{FBB9EE1B-28EA-44D0-A1A8-5170D08523DA}"/>
              </a:ext>
            </a:extLst>
          </p:cNvPr>
          <p:cNvGrpSpPr>
            <a:grpSpLocks/>
          </p:cNvGrpSpPr>
          <p:nvPr/>
        </p:nvGrpSpPr>
        <p:grpSpPr bwMode="auto">
          <a:xfrm>
            <a:off x="3422671" y="5136624"/>
            <a:ext cx="5119211" cy="648653"/>
            <a:chOff x="1703" y="3897"/>
            <a:chExt cx="3583" cy="499"/>
          </a:xfrm>
        </p:grpSpPr>
        <p:sp>
          <p:nvSpPr>
            <p:cNvPr id="11395" name="Rectangle 131">
              <a:extLst>
                <a:ext uri="{FF2B5EF4-FFF2-40B4-BE49-F238E27FC236}">
                  <a16:creationId xmlns:a16="http://schemas.microsoft.com/office/drawing/2014/main" id="{E30393BB-0AC3-4200-8C7A-9A4547CF2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" y="3897"/>
              <a:ext cx="1134" cy="499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96" name="Rectangle 132">
              <a:extLst>
                <a:ext uri="{FF2B5EF4-FFF2-40B4-BE49-F238E27FC236}">
                  <a16:creationId xmlns:a16="http://schemas.microsoft.com/office/drawing/2014/main" id="{7D15CA53-309F-4D7F-A002-57D29BC0C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3897"/>
              <a:ext cx="1270" cy="499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  <p:sp>
          <p:nvSpPr>
            <p:cNvPr id="11397" name="Rectangle 133">
              <a:extLst>
                <a:ext uri="{FF2B5EF4-FFF2-40B4-BE49-F238E27FC236}">
                  <a16:creationId xmlns:a16="http://schemas.microsoft.com/office/drawing/2014/main" id="{9C7D939B-2F9A-4A56-B188-4AB48A9F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3897"/>
              <a:ext cx="1179" cy="499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2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4E173D-8B46-4075-80D3-E4261B6B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32" y="632490"/>
            <a:ext cx="11339585" cy="42851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following table comparing the composition of plasma, tissue fluid and lymph: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1382" name="Group 118">
            <a:extLst>
              <a:ext uri="{FF2B5EF4-FFF2-40B4-BE49-F238E27FC236}">
                <a16:creationId xmlns:a16="http://schemas.microsoft.com/office/drawing/2014/main" id="{122535D6-6C1E-4BA3-91E4-9F68CE490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93270"/>
              </p:ext>
            </p:extLst>
          </p:nvPr>
        </p:nvGraphicFramePr>
        <p:xfrm>
          <a:off x="1283832" y="1507599"/>
          <a:ext cx="7258051" cy="4289394"/>
        </p:xfrm>
        <a:graphic>
          <a:graphicData uri="http://schemas.openxmlformats.org/drawingml/2006/table">
            <a:tbl>
              <a:tblPr/>
              <a:tblGrid>
                <a:gridCol w="2138839">
                  <a:extLst>
                    <a:ext uri="{9D8B030D-6E8A-4147-A177-3AD203B41FA5}">
                      <a16:colId xmlns:a16="http://schemas.microsoft.com/office/drawing/2014/main" val="243253399"/>
                    </a:ext>
                  </a:extLst>
                </a:gridCol>
                <a:gridCol w="1620203">
                  <a:extLst>
                    <a:ext uri="{9D8B030D-6E8A-4147-A177-3AD203B41FA5}">
                      <a16:colId xmlns:a16="http://schemas.microsoft.com/office/drawing/2014/main" val="2902035979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1121142327"/>
                    </a:ext>
                  </a:extLst>
                </a:gridCol>
                <a:gridCol w="1684496">
                  <a:extLst>
                    <a:ext uri="{9D8B030D-6E8A-4147-A177-3AD203B41FA5}">
                      <a16:colId xmlns:a16="http://schemas.microsoft.com/office/drawing/2014/main" val="743937237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plasma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tissue fluid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lymph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320459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71145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 blood cells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32423"/>
                  </a:ext>
                </a:extLst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 blood cells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few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few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87146"/>
                  </a:ext>
                </a:extLst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3133"/>
                  </a:ext>
                </a:extLst>
              </a:tr>
              <a:tr h="581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kumimoji="0" lang="en-GB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(venule end)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90720"/>
                  </a:ext>
                </a:extLst>
              </a:tr>
              <a:tr h="6309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protein concentration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8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59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b83ea8ec-d1ce-4b1c-906d-dc0b29db2502">Biology</CurriculumSubjec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A7D6AD-DE0E-42A3-8938-57A5B93E07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D5026-4F47-482D-A7A4-371275D903ED}">
  <ds:schemaRefs>
    <ds:schemaRef ds:uri="b83ea8ec-d1ce-4b1c-906d-dc0b29db2502"/>
    <ds:schemaRef ds:uri="http://purl.org/dc/elements/1.1/"/>
    <ds:schemaRef ds:uri="http://purl.org/dc/terms/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DC1D06-5088-4842-A22C-0C441C2EC8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2DD2A05-A9D2-40A6-87C7-3E4B4D72D796}">
  <ds:schemaRefs>
    <ds:schemaRef ds:uri="b83ea8ec-d1ce-4b1c-906d-dc0b29db2502"/>
    <ds:schemaRef ds:uri="http://schemas.microsoft.com/office/2006/metadata/properties"/>
    <ds:schemaRef ds:uri="http://schemas.microsoft.com/office/infopath/2007/PartnerControls"/>
    <ds:schemaRef ds:uri="39a9f016-2850-430d-a9d7-5d156f797ecb"/>
  </ds:schemaRefs>
</ds:datastoreItem>
</file>

<file path=customXml/itemProps5.xml><?xml version="1.0" encoding="utf-8"?>
<ds:datastoreItem xmlns:ds="http://schemas.openxmlformats.org/officeDocument/2006/customXml" ds:itemID="{AA20A0D6-B3CA-488F-A44D-A2B777C09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919</Words>
  <Application>Microsoft Office PowerPoint</Application>
  <PresentationFormat>Widescreen</PresentationFormat>
  <Paragraphs>149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gg sans</vt:lpstr>
      <vt:lpstr>Times New Roman</vt:lpstr>
      <vt:lpstr>Office Theme</vt:lpstr>
      <vt:lpstr>Annotate your diagram to explain how tissue fluid is formed. No notes!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answer practice</vt:lpstr>
      <vt:lpstr>PowerPoint Presentation</vt:lpstr>
      <vt:lpstr>PowerPoint Presentation</vt:lpstr>
      <vt:lpstr>Learning Outcomes 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Richard Ball</dc:creator>
  <cp:lastModifiedBy>Chezka Mae Madrona</cp:lastModifiedBy>
  <cp:revision>5</cp:revision>
  <cp:lastPrinted>2024-01-12T08:02:14Z</cp:lastPrinted>
  <dcterms:created xsi:type="dcterms:W3CDTF">2022-01-03T12:30:32Z</dcterms:created>
  <dcterms:modified xsi:type="dcterms:W3CDTF">2025-07-23T08:34:41Z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Exam Board">
    <vt:lpwstr/>
  </property>
  <property fmtid="{D5CDD505-2E9C-101B-9397-08002B2CF9AE}" pid="6" name="Week">
    <vt:lpwstr/>
  </property>
  <property fmtid="{D5CDD505-2E9C-101B-9397-08002B2CF9AE}" pid="7" name="Staff Category">
    <vt:lpwstr/>
  </property>
  <property fmtid="{D5CDD505-2E9C-101B-9397-08002B2CF9AE}" pid="8" name="MediaServiceImageTags">
    <vt:lpwstr/>
  </property>
</Properties>
</file>