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5"/>
  </p:notesMasterIdLst>
  <p:handoutMasterIdLst>
    <p:handoutMasterId r:id="rId36"/>
  </p:handoutMasterIdLst>
  <p:sldIdLst>
    <p:sldId id="969" r:id="rId5"/>
    <p:sldId id="973" r:id="rId6"/>
    <p:sldId id="972" r:id="rId7"/>
    <p:sldId id="976" r:id="rId8"/>
    <p:sldId id="277" r:id="rId9"/>
    <p:sldId id="987" r:id="rId10"/>
    <p:sldId id="271" r:id="rId11"/>
    <p:sldId id="272" r:id="rId12"/>
    <p:sldId id="273" r:id="rId13"/>
    <p:sldId id="977" r:id="rId14"/>
    <p:sldId id="978" r:id="rId15"/>
    <p:sldId id="985" r:id="rId16"/>
    <p:sldId id="981" r:id="rId17"/>
    <p:sldId id="984" r:id="rId18"/>
    <p:sldId id="986" r:id="rId19"/>
    <p:sldId id="979" r:id="rId20"/>
    <p:sldId id="276" r:id="rId21"/>
    <p:sldId id="257" r:id="rId22"/>
    <p:sldId id="258" r:id="rId23"/>
    <p:sldId id="256" r:id="rId24"/>
    <p:sldId id="259" r:id="rId25"/>
    <p:sldId id="260" r:id="rId26"/>
    <p:sldId id="261" r:id="rId27"/>
    <p:sldId id="268" r:id="rId28"/>
    <p:sldId id="262" r:id="rId29"/>
    <p:sldId id="263" r:id="rId30"/>
    <p:sldId id="264" r:id="rId31"/>
    <p:sldId id="269" r:id="rId32"/>
    <p:sldId id="266" r:id="rId33"/>
    <p:sldId id="267" r:id="rId3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509844-1104-41FE-9B86-A9A0E9140AC2}" v="102" dt="2024-06-04T10:48:24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" y="4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2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Lupton" userId="S::hazel.lupton@sthelens.london::330d0395-d8b0-4d77-8620-740b48613bd9" providerId="AD" clId="Web-{6842237A-1CA3-2EB3-308E-66274B156E3E}"/>
    <pc:docChg chg="modSld">
      <pc:chgData name="Hazel Lupton" userId="S::hazel.lupton@sthelens.london::330d0395-d8b0-4d77-8620-740b48613bd9" providerId="AD" clId="Web-{6842237A-1CA3-2EB3-308E-66274B156E3E}" dt="2022-01-18T11:10:52.029" v="64" actId="20577"/>
      <pc:docMkLst>
        <pc:docMk/>
      </pc:docMkLst>
      <pc:sldChg chg="modSp">
        <pc:chgData name="Hazel Lupton" userId="S::hazel.lupton@sthelens.london::330d0395-d8b0-4d77-8620-740b48613bd9" providerId="AD" clId="Web-{6842237A-1CA3-2EB3-308E-66274B156E3E}" dt="2022-01-18T11:10:52.029" v="64" actId="20577"/>
        <pc:sldMkLst>
          <pc:docMk/>
          <pc:sldMk cId="3286144396" sldId="268"/>
        </pc:sldMkLst>
        <pc:spChg chg="mod">
          <ac:chgData name="Hazel Lupton" userId="S::hazel.lupton@sthelens.london::330d0395-d8b0-4d77-8620-740b48613bd9" providerId="AD" clId="Web-{6842237A-1CA3-2EB3-308E-66274B156E3E}" dt="2022-01-18T11:09:48.697" v="60" actId="1076"/>
          <ac:spMkLst>
            <pc:docMk/>
            <pc:sldMk cId="3286144396" sldId="268"/>
            <ac:spMk id="2" creationId="{EC50B75D-ACAF-471B-B36C-DA904D77F6BA}"/>
          </ac:spMkLst>
        </pc:spChg>
        <pc:spChg chg="mod">
          <ac:chgData name="Hazel Lupton" userId="S::hazel.lupton@sthelens.london::330d0395-d8b0-4d77-8620-740b48613bd9" providerId="AD" clId="Web-{6842237A-1CA3-2EB3-308E-66274B156E3E}" dt="2022-01-18T11:10:52.029" v="64" actId="20577"/>
          <ac:spMkLst>
            <pc:docMk/>
            <pc:sldMk cId="3286144396" sldId="268"/>
            <ac:spMk id="3" creationId="{C40A2035-BD09-4EE9-BDF8-FAD430ECD6FA}"/>
          </ac:spMkLst>
        </pc:spChg>
      </pc:sldChg>
    </pc:docChg>
  </pc:docChgLst>
  <pc:docChgLst>
    <pc:chgData name="Hazel Lupton" userId="S::hazel.lupton@sthelens.london::330d0395-d8b0-4d77-8620-740b48613bd9" providerId="AD" clId="Web-{45050C0D-B388-65DB-3955-3E12F9685193}"/>
    <pc:docChg chg="modSld">
      <pc:chgData name="Hazel Lupton" userId="S::hazel.lupton@sthelens.london::330d0395-d8b0-4d77-8620-740b48613bd9" providerId="AD" clId="Web-{45050C0D-B388-65DB-3955-3E12F9685193}" dt="2021-02-10T09:11:01.430" v="9" actId="20577"/>
      <pc:docMkLst>
        <pc:docMk/>
      </pc:docMkLst>
      <pc:sldChg chg="modSp">
        <pc:chgData name="Hazel Lupton" userId="S::hazel.lupton@sthelens.london::330d0395-d8b0-4d77-8620-740b48613bd9" providerId="AD" clId="Web-{45050C0D-B388-65DB-3955-3E12F9685193}" dt="2021-02-10T09:11:01.430" v="9" actId="20577"/>
        <pc:sldMkLst>
          <pc:docMk/>
          <pc:sldMk cId="1962218753" sldId="267"/>
        </pc:sldMkLst>
        <pc:spChg chg="mod">
          <ac:chgData name="Hazel Lupton" userId="S::hazel.lupton@sthelens.london::330d0395-d8b0-4d77-8620-740b48613bd9" providerId="AD" clId="Web-{45050C0D-B388-65DB-3955-3E12F9685193}" dt="2021-02-10T09:11:01.430" v="9" actId="20577"/>
          <ac:spMkLst>
            <pc:docMk/>
            <pc:sldMk cId="1962218753" sldId="267"/>
            <ac:spMk id="3" creationId="{00000000-0000-0000-0000-000000000000}"/>
          </ac:spMkLst>
        </pc:spChg>
      </pc:sldChg>
    </pc:docChg>
  </pc:docChgLst>
  <pc:docChgLst>
    <pc:chgData name="Richard Ball" userId="S::richard.ball@sthelens.london::c2c6c2dd-6ddc-437e-8cdd-d7a74390accc" providerId="AD" clId="Web-{609F9750-4167-CBB3-5F27-9593AC7CA033}"/>
    <pc:docChg chg="modSld">
      <pc:chgData name="Richard Ball" userId="S::richard.ball@sthelens.london::c2c6c2dd-6ddc-437e-8cdd-d7a74390accc" providerId="AD" clId="Web-{609F9750-4167-CBB3-5F27-9593AC7CA033}" dt="2024-03-22T14:58:26.453" v="11"/>
      <pc:docMkLst>
        <pc:docMk/>
      </pc:docMkLst>
      <pc:sldChg chg="addSp delSp modSp">
        <pc:chgData name="Richard Ball" userId="S::richard.ball@sthelens.london::c2c6c2dd-6ddc-437e-8cdd-d7a74390accc" providerId="AD" clId="Web-{609F9750-4167-CBB3-5F27-9593AC7CA033}" dt="2024-03-22T14:58:26.453" v="11"/>
        <pc:sldMkLst>
          <pc:docMk/>
          <pc:sldMk cId="3443698515" sldId="978"/>
        </pc:sldMkLst>
        <pc:spChg chg="mod">
          <ac:chgData name="Richard Ball" userId="S::richard.ball@sthelens.london::c2c6c2dd-6ddc-437e-8cdd-d7a74390accc" providerId="AD" clId="Web-{609F9750-4167-CBB3-5F27-9593AC7CA033}" dt="2024-03-22T14:29:45.068" v="4" actId="20577"/>
          <ac:spMkLst>
            <pc:docMk/>
            <pc:sldMk cId="3443698515" sldId="978"/>
            <ac:spMk id="3" creationId="{2A0F54FC-2933-E8F1-8EC4-33D4FAEFDB1E}"/>
          </ac:spMkLst>
        </pc:spChg>
        <pc:picChg chg="add del mod modCrop">
          <ac:chgData name="Richard Ball" userId="S::richard.ball@sthelens.london::c2c6c2dd-6ddc-437e-8cdd-d7a74390accc" providerId="AD" clId="Web-{609F9750-4167-CBB3-5F27-9593AC7CA033}" dt="2024-03-22T14:58:26.453" v="11"/>
          <ac:picMkLst>
            <pc:docMk/>
            <pc:sldMk cId="3443698515" sldId="978"/>
            <ac:picMk id="5" creationId="{62F68107-8903-47F0-6076-EF768678CC2D}"/>
          </ac:picMkLst>
        </pc:picChg>
      </pc:sldChg>
    </pc:docChg>
  </pc:docChgLst>
  <pc:docChgLst>
    <pc:chgData name="Richard Ball" userId="S::richard.ball@sthelens.london::c2c6c2dd-6ddc-437e-8cdd-d7a74390accc" providerId="AD" clId="Web-{16723937-C2B7-2759-2738-CC6F6E7E8859}"/>
    <pc:docChg chg="modSld">
      <pc:chgData name="Richard Ball" userId="S::richard.ball@sthelens.london::c2c6c2dd-6ddc-437e-8cdd-d7a74390accc" providerId="AD" clId="Web-{16723937-C2B7-2759-2738-CC6F6E7E8859}" dt="2024-03-22T08:24:49.492" v="2" actId="20577"/>
      <pc:docMkLst>
        <pc:docMk/>
      </pc:docMkLst>
      <pc:sldChg chg="modSp">
        <pc:chgData name="Richard Ball" userId="S::richard.ball@sthelens.london::c2c6c2dd-6ddc-437e-8cdd-d7a74390accc" providerId="AD" clId="Web-{16723937-C2B7-2759-2738-CC6F6E7E8859}" dt="2024-03-22T08:24:49.492" v="2" actId="20577"/>
        <pc:sldMkLst>
          <pc:docMk/>
          <pc:sldMk cId="2096580446" sldId="981"/>
        </pc:sldMkLst>
        <pc:spChg chg="mod">
          <ac:chgData name="Richard Ball" userId="S::richard.ball@sthelens.london::c2c6c2dd-6ddc-437e-8cdd-d7a74390accc" providerId="AD" clId="Web-{16723937-C2B7-2759-2738-CC6F6E7E8859}" dt="2024-03-22T08:24:49.492" v="2" actId="20577"/>
          <ac:spMkLst>
            <pc:docMk/>
            <pc:sldMk cId="2096580446" sldId="981"/>
            <ac:spMk id="9" creationId="{1EF5B4F9-505C-16D6-E0F6-51FC4E77C4F5}"/>
          </ac:spMkLst>
        </pc:spChg>
      </pc:sldChg>
    </pc:docChg>
  </pc:docChgLst>
  <pc:docChgLst>
    <pc:chgData name="Richard Ball" userId="S::richard.ball@sthelens.london::c2c6c2dd-6ddc-437e-8cdd-d7a74390accc" providerId="AD" clId="Web-{B518C162-770D-40AA-7F9C-28879E2495B4}"/>
    <pc:docChg chg="modSld">
      <pc:chgData name="Richard Ball" userId="S::richard.ball@sthelens.london::c2c6c2dd-6ddc-437e-8cdd-d7a74390accc" providerId="AD" clId="Web-{B518C162-770D-40AA-7F9C-28879E2495B4}" dt="2024-03-22T08:59:07.117" v="4" actId="14100"/>
      <pc:docMkLst>
        <pc:docMk/>
      </pc:docMkLst>
      <pc:sldChg chg="modSp">
        <pc:chgData name="Richard Ball" userId="S::richard.ball@sthelens.london::c2c6c2dd-6ddc-437e-8cdd-d7a74390accc" providerId="AD" clId="Web-{B518C162-770D-40AA-7F9C-28879E2495B4}" dt="2024-03-22T08:59:07.117" v="4" actId="14100"/>
        <pc:sldMkLst>
          <pc:docMk/>
          <pc:sldMk cId="1053938058" sldId="973"/>
        </pc:sldMkLst>
        <pc:picChg chg="mod">
          <ac:chgData name="Richard Ball" userId="S::richard.ball@sthelens.london::c2c6c2dd-6ddc-437e-8cdd-d7a74390accc" providerId="AD" clId="Web-{B518C162-770D-40AA-7F9C-28879E2495B4}" dt="2024-03-22T08:59:07.117" v="4" actId="14100"/>
          <ac:picMkLst>
            <pc:docMk/>
            <pc:sldMk cId="1053938058" sldId="973"/>
            <ac:picMk id="4" creationId="{A3F5DE20-5579-4634-1C74-8A6D63B44696}"/>
          </ac:picMkLst>
        </pc:picChg>
      </pc:sldChg>
    </pc:docChg>
  </pc:docChgLst>
  <pc:docChgLst>
    <pc:chgData name="Hazel Lupton" userId="S::hazel.lupton@sthelens.london::330d0395-d8b0-4d77-8620-740b48613bd9" providerId="AD" clId="Web-{73B1FF51-4B4C-89CE-0643-5ADD213D997E}"/>
    <pc:docChg chg="modSld">
      <pc:chgData name="Hazel Lupton" userId="S::hazel.lupton@sthelens.london::330d0395-d8b0-4d77-8620-740b48613bd9" providerId="AD" clId="Web-{73B1FF51-4B4C-89CE-0643-5ADD213D997E}" dt="2022-01-20T10:14:36.004" v="2" actId="20577"/>
      <pc:docMkLst>
        <pc:docMk/>
      </pc:docMkLst>
      <pc:sldChg chg="modSp">
        <pc:chgData name="Hazel Lupton" userId="S::hazel.lupton@sthelens.london::330d0395-d8b0-4d77-8620-740b48613bd9" providerId="AD" clId="Web-{73B1FF51-4B4C-89CE-0643-5ADD213D997E}" dt="2022-01-20T10:14:36.004" v="2" actId="20577"/>
        <pc:sldMkLst>
          <pc:docMk/>
          <pc:sldMk cId="3286144396" sldId="268"/>
        </pc:sldMkLst>
        <pc:spChg chg="mod">
          <ac:chgData name="Hazel Lupton" userId="S::hazel.lupton@sthelens.london::330d0395-d8b0-4d77-8620-740b48613bd9" providerId="AD" clId="Web-{73B1FF51-4B4C-89CE-0643-5ADD213D997E}" dt="2022-01-20T10:14:36.004" v="2" actId="20577"/>
          <ac:spMkLst>
            <pc:docMk/>
            <pc:sldMk cId="3286144396" sldId="268"/>
            <ac:spMk id="3" creationId="{C40A2035-BD09-4EE9-BDF8-FAD430ECD6FA}"/>
          </ac:spMkLst>
        </pc:spChg>
      </pc:sldChg>
    </pc:docChg>
  </pc:docChgLst>
  <pc:docChgLst>
    <pc:chgData name="Richard Ball" userId="c2c6c2dd-6ddc-437e-8cdd-d7a74390accc" providerId="ADAL" clId="{8A509844-1104-41FE-9B86-A9A0E9140AC2}"/>
    <pc:docChg chg="undo custSel addSld delSld modSld sldOrd modMainMaster modNotesMaster modHandout">
      <pc:chgData name="Richard Ball" userId="c2c6c2dd-6ddc-437e-8cdd-d7a74390accc" providerId="ADAL" clId="{8A509844-1104-41FE-9B86-A9A0E9140AC2}" dt="2024-06-04T10:48:24.013" v="5686" actId="20577"/>
      <pc:docMkLst>
        <pc:docMk/>
      </pc:docMkLst>
      <pc:sldChg chg="modSp">
        <pc:chgData name="Richard Ball" userId="c2c6c2dd-6ddc-437e-8cdd-d7a74390accc" providerId="ADAL" clId="{8A509844-1104-41FE-9B86-A9A0E9140AC2}" dt="2024-03-07T07:43:48.213" v="0"/>
        <pc:sldMkLst>
          <pc:docMk/>
          <pc:sldMk cId="0" sldId="256"/>
        </pc:sldMkLst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0" sldId="256"/>
            <ac:spMk id="2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0" sldId="256"/>
            <ac:spMk id="3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0" sldId="256"/>
            <ac:spMk id="4" creationId="{38EFE425-1F94-4D9A-B285-7C3DBC1F2AF9}"/>
          </ac:spMkLst>
        </pc:spChg>
        <pc:picChg chg="mod">
          <ac:chgData name="Richard Ball" userId="c2c6c2dd-6ddc-437e-8cdd-d7a74390accc" providerId="ADAL" clId="{8A509844-1104-41FE-9B86-A9A0E9140AC2}" dt="2024-03-07T07:43:48.213" v="0"/>
          <ac:picMkLst>
            <pc:docMk/>
            <pc:sldMk cId="0" sldId="256"/>
            <ac:picMk id="5" creationId="{00000000-0000-0000-0000-000000000000}"/>
          </ac:picMkLst>
        </pc:picChg>
      </pc:sldChg>
      <pc:sldChg chg="modSp ord">
        <pc:chgData name="Richard Ball" userId="c2c6c2dd-6ddc-437e-8cdd-d7a74390accc" providerId="ADAL" clId="{8A509844-1104-41FE-9B86-A9A0E9140AC2}" dt="2024-03-07T07:44:02.170" v="13"/>
        <pc:sldMkLst>
          <pc:docMk/>
          <pc:sldMk cId="2508812249" sldId="257"/>
        </pc:sldMkLst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2508812249" sldId="257"/>
            <ac:spMk id="2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2508812249" sldId="257"/>
            <ac:spMk id="2050" creationId="{00000000-0000-0000-0000-000000000000}"/>
          </ac:spMkLst>
        </pc:spChg>
      </pc:sldChg>
      <pc:sldChg chg="modSp mod">
        <pc:chgData name="Richard Ball" userId="c2c6c2dd-6ddc-437e-8cdd-d7a74390accc" providerId="ADAL" clId="{8A509844-1104-41FE-9B86-A9A0E9140AC2}" dt="2024-03-19T13:37:41.658" v="5410" actId="1076"/>
        <pc:sldMkLst>
          <pc:docMk/>
          <pc:sldMk cId="2564461096" sldId="258"/>
        </pc:sldMkLst>
        <pc:spChg chg="mod">
          <ac:chgData name="Richard Ball" userId="c2c6c2dd-6ddc-437e-8cdd-d7a74390accc" providerId="ADAL" clId="{8A509844-1104-41FE-9B86-A9A0E9140AC2}" dt="2024-03-19T13:37:41.658" v="5410" actId="1076"/>
          <ac:spMkLst>
            <pc:docMk/>
            <pc:sldMk cId="2564461096" sldId="258"/>
            <ac:spMk id="3074" creationId="{00000000-0000-0000-0000-000000000000}"/>
          </ac:spMkLst>
        </pc:spChg>
      </pc:sldChg>
      <pc:sldChg chg="modSp">
        <pc:chgData name="Richard Ball" userId="c2c6c2dd-6ddc-437e-8cdd-d7a74390accc" providerId="ADAL" clId="{8A509844-1104-41FE-9B86-A9A0E9140AC2}" dt="2024-03-07T07:43:48.213" v="0"/>
        <pc:sldMkLst>
          <pc:docMk/>
          <pc:sldMk cId="2170561344" sldId="259"/>
        </pc:sldMkLst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2170561344" sldId="259"/>
            <ac:spMk id="5122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2170561344" sldId="259"/>
            <ac:spMk id="9220" creationId="{00000000-0000-0000-0000-000000000000}"/>
          </ac:spMkLst>
        </pc:spChg>
        <pc:picChg chg="mod">
          <ac:chgData name="Richard Ball" userId="c2c6c2dd-6ddc-437e-8cdd-d7a74390accc" providerId="ADAL" clId="{8A509844-1104-41FE-9B86-A9A0E9140AC2}" dt="2024-03-07T07:43:48.213" v="0"/>
          <ac:picMkLst>
            <pc:docMk/>
            <pc:sldMk cId="2170561344" sldId="259"/>
            <ac:picMk id="5125" creationId="{00000000-0000-0000-0000-000000000000}"/>
          </ac:picMkLst>
        </pc:picChg>
      </pc:sldChg>
      <pc:sldChg chg="modSp">
        <pc:chgData name="Richard Ball" userId="c2c6c2dd-6ddc-437e-8cdd-d7a74390accc" providerId="ADAL" clId="{8A509844-1104-41FE-9B86-A9A0E9140AC2}" dt="2024-03-07T07:43:48.213" v="0"/>
        <pc:sldMkLst>
          <pc:docMk/>
          <pc:sldMk cId="2395413290" sldId="260"/>
        </pc:sldMkLst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2395413290" sldId="260"/>
            <ac:spMk id="2" creationId="{8398CA1B-B0F3-45AC-A14A-2FBEA93FA551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2395413290" sldId="260"/>
            <ac:spMk id="6146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2395413290" sldId="260"/>
            <ac:spMk id="6147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2395413290" sldId="260"/>
            <ac:spMk id="6148" creationId="{00000000-0000-0000-0000-000000000000}"/>
          </ac:spMkLst>
        </pc:spChg>
      </pc:sldChg>
      <pc:sldChg chg="modSp">
        <pc:chgData name="Richard Ball" userId="c2c6c2dd-6ddc-437e-8cdd-d7a74390accc" providerId="ADAL" clId="{8A509844-1104-41FE-9B86-A9A0E9140AC2}" dt="2024-03-07T07:43:50.027" v="1"/>
        <pc:sldMkLst>
          <pc:docMk/>
          <pc:sldMk cId="3477662241" sldId="261"/>
        </pc:sldMkLst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2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3" creationId="{32E9F98F-BA03-485D-8B58-2797380BFC53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6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7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8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9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10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11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12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13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14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15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16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17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18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19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20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21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22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477662241" sldId="261"/>
            <ac:spMk id="23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50.027" v="1"/>
          <ac:spMkLst>
            <pc:docMk/>
            <pc:sldMk cId="3477662241" sldId="261"/>
            <ac:spMk id="7170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50.027" v="1"/>
          <ac:spMkLst>
            <pc:docMk/>
            <pc:sldMk cId="3477662241" sldId="261"/>
            <ac:spMk id="7171" creationId="{00000000-0000-0000-0000-000000000000}"/>
          </ac:spMkLst>
        </pc:spChg>
        <pc:picChg chg="mod">
          <ac:chgData name="Richard Ball" userId="c2c6c2dd-6ddc-437e-8cdd-d7a74390accc" providerId="ADAL" clId="{8A509844-1104-41FE-9B86-A9A0E9140AC2}" dt="2024-03-07T07:43:48.213" v="0"/>
          <ac:picMkLst>
            <pc:docMk/>
            <pc:sldMk cId="3477662241" sldId="261"/>
            <ac:picMk id="7172" creationId="{00000000-0000-0000-0000-000000000000}"/>
          </ac:picMkLst>
        </pc:picChg>
      </pc:sldChg>
      <pc:sldChg chg="modSp">
        <pc:chgData name="Richard Ball" userId="c2c6c2dd-6ddc-437e-8cdd-d7a74390accc" providerId="ADAL" clId="{8A509844-1104-41FE-9B86-A9A0E9140AC2}" dt="2024-03-07T07:43:50.027" v="1"/>
        <pc:sldMkLst>
          <pc:docMk/>
          <pc:sldMk cId="4062762473" sldId="262"/>
        </pc:sldMkLst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4062762473" sldId="262"/>
            <ac:spMk id="2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4062762473" sldId="262"/>
            <ac:spMk id="6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4062762473" sldId="262"/>
            <ac:spMk id="7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4062762473" sldId="262"/>
            <ac:spMk id="8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4062762473" sldId="262"/>
            <ac:spMk id="9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4062762473" sldId="262"/>
            <ac:spMk id="10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4062762473" sldId="262"/>
            <ac:spMk id="11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4062762473" sldId="262"/>
            <ac:spMk id="12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4062762473" sldId="262"/>
            <ac:spMk id="13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4062762473" sldId="262"/>
            <ac:spMk id="14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4062762473" sldId="262"/>
            <ac:spMk id="15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50.027" v="1"/>
          <ac:spMkLst>
            <pc:docMk/>
            <pc:sldMk cId="4062762473" sldId="262"/>
            <ac:spMk id="8194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50.027" v="1"/>
          <ac:spMkLst>
            <pc:docMk/>
            <pc:sldMk cId="4062762473" sldId="262"/>
            <ac:spMk id="8195" creationId="{00000000-0000-0000-0000-000000000000}"/>
          </ac:spMkLst>
        </pc:spChg>
        <pc:picChg chg="mod">
          <ac:chgData name="Richard Ball" userId="c2c6c2dd-6ddc-437e-8cdd-d7a74390accc" providerId="ADAL" clId="{8A509844-1104-41FE-9B86-A9A0E9140AC2}" dt="2024-03-07T07:43:48.213" v="0"/>
          <ac:picMkLst>
            <pc:docMk/>
            <pc:sldMk cId="4062762473" sldId="262"/>
            <ac:picMk id="8196" creationId="{00000000-0000-0000-0000-000000000000}"/>
          </ac:picMkLst>
        </pc:picChg>
      </pc:sldChg>
      <pc:sldChg chg="modSp">
        <pc:chgData name="Richard Ball" userId="c2c6c2dd-6ddc-437e-8cdd-d7a74390accc" providerId="ADAL" clId="{8A509844-1104-41FE-9B86-A9A0E9140AC2}" dt="2024-03-07T07:43:50.027" v="1"/>
        <pc:sldMkLst>
          <pc:docMk/>
          <pc:sldMk cId="2750151064" sldId="263"/>
        </pc:sldMkLst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2750151064" sldId="263"/>
            <ac:spMk id="13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2750151064" sldId="263"/>
            <ac:spMk id="14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2750151064" sldId="263"/>
            <ac:spMk id="15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2750151064" sldId="263"/>
            <ac:spMk id="16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50.027" v="1"/>
          <ac:spMkLst>
            <pc:docMk/>
            <pc:sldMk cId="2750151064" sldId="263"/>
            <ac:spMk id="9218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50.027" v="1"/>
          <ac:spMkLst>
            <pc:docMk/>
            <pc:sldMk cId="2750151064" sldId="263"/>
            <ac:spMk id="9219" creationId="{00000000-0000-0000-0000-000000000000}"/>
          </ac:spMkLst>
        </pc:spChg>
        <pc:picChg chg="mod">
          <ac:chgData name="Richard Ball" userId="c2c6c2dd-6ddc-437e-8cdd-d7a74390accc" providerId="ADAL" clId="{8A509844-1104-41FE-9B86-A9A0E9140AC2}" dt="2024-03-07T07:43:48.213" v="0"/>
          <ac:picMkLst>
            <pc:docMk/>
            <pc:sldMk cId="2750151064" sldId="263"/>
            <ac:picMk id="9220" creationId="{00000000-0000-0000-0000-000000000000}"/>
          </ac:picMkLst>
        </pc:picChg>
      </pc:sldChg>
      <pc:sldChg chg="modSp">
        <pc:chgData name="Richard Ball" userId="c2c6c2dd-6ddc-437e-8cdd-d7a74390accc" providerId="ADAL" clId="{8A509844-1104-41FE-9B86-A9A0E9140AC2}" dt="2024-03-07T07:43:50.027" v="1"/>
        <pc:sldMkLst>
          <pc:docMk/>
          <pc:sldMk cId="169002450" sldId="264"/>
        </pc:sldMkLst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169002450" sldId="264"/>
            <ac:spMk id="2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169002450" sldId="264"/>
            <ac:spMk id="3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169002450" sldId="264"/>
            <ac:spMk id="4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50.027" v="1"/>
          <ac:spMkLst>
            <pc:docMk/>
            <pc:sldMk cId="169002450" sldId="264"/>
            <ac:spMk id="10242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50.027" v="1"/>
          <ac:spMkLst>
            <pc:docMk/>
            <pc:sldMk cId="169002450" sldId="264"/>
            <ac:spMk id="10243" creationId="{00000000-0000-0000-0000-000000000000}"/>
          </ac:spMkLst>
        </pc:spChg>
        <pc:picChg chg="mod">
          <ac:chgData name="Richard Ball" userId="c2c6c2dd-6ddc-437e-8cdd-d7a74390accc" providerId="ADAL" clId="{8A509844-1104-41FE-9B86-A9A0E9140AC2}" dt="2024-03-07T07:43:48.213" v="0"/>
          <ac:picMkLst>
            <pc:docMk/>
            <pc:sldMk cId="169002450" sldId="264"/>
            <ac:picMk id="10244" creationId="{00000000-0000-0000-0000-000000000000}"/>
          </ac:picMkLst>
        </pc:picChg>
      </pc:sldChg>
      <pc:sldChg chg="modSp modNotes">
        <pc:chgData name="Richard Ball" userId="c2c6c2dd-6ddc-437e-8cdd-d7a74390accc" providerId="ADAL" clId="{8A509844-1104-41FE-9B86-A9A0E9140AC2}" dt="2024-03-22T09:04:10.289" v="5504"/>
        <pc:sldMkLst>
          <pc:docMk/>
          <pc:sldMk cId="1311272623" sldId="266"/>
        </pc:sldMkLst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1311272623" sldId="266"/>
            <ac:spMk id="12290" creationId="{00000000-0000-0000-0000-000000000000}"/>
          </ac:spMkLst>
        </pc:spChg>
        <pc:picChg chg="mod">
          <ac:chgData name="Richard Ball" userId="c2c6c2dd-6ddc-437e-8cdd-d7a74390accc" providerId="ADAL" clId="{8A509844-1104-41FE-9B86-A9A0E9140AC2}" dt="2024-03-07T07:43:48.213" v="0"/>
          <ac:picMkLst>
            <pc:docMk/>
            <pc:sldMk cId="1311272623" sldId="266"/>
            <ac:picMk id="12292" creationId="{00000000-0000-0000-0000-000000000000}"/>
          </ac:picMkLst>
        </pc:picChg>
      </pc:sldChg>
      <pc:sldChg chg="modSp modNotes">
        <pc:chgData name="Richard Ball" userId="c2c6c2dd-6ddc-437e-8cdd-d7a74390accc" providerId="ADAL" clId="{8A509844-1104-41FE-9B86-A9A0E9140AC2}" dt="2024-03-22T09:04:10.289" v="5504"/>
        <pc:sldMkLst>
          <pc:docMk/>
          <pc:sldMk cId="1962218753" sldId="267"/>
        </pc:sldMkLst>
        <pc:spChg chg="mod">
          <ac:chgData name="Richard Ball" userId="c2c6c2dd-6ddc-437e-8cdd-d7a74390accc" providerId="ADAL" clId="{8A509844-1104-41FE-9B86-A9A0E9140AC2}" dt="2024-03-07T07:43:50.027" v="1"/>
          <ac:spMkLst>
            <pc:docMk/>
            <pc:sldMk cId="1962218753" sldId="267"/>
            <ac:spMk id="2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50.027" v="1"/>
          <ac:spMkLst>
            <pc:docMk/>
            <pc:sldMk cId="1962218753" sldId="267"/>
            <ac:spMk id="3" creationId="{00000000-0000-0000-0000-000000000000}"/>
          </ac:spMkLst>
        </pc:spChg>
      </pc:sldChg>
      <pc:sldChg chg="modSp mod">
        <pc:chgData name="Richard Ball" userId="c2c6c2dd-6ddc-437e-8cdd-d7a74390accc" providerId="ADAL" clId="{8A509844-1104-41FE-9B86-A9A0E9140AC2}" dt="2024-03-07T07:43:50.216" v="2" actId="27636"/>
        <pc:sldMkLst>
          <pc:docMk/>
          <pc:sldMk cId="3286144396" sldId="268"/>
        </pc:sldMkLst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286144396" sldId="268"/>
            <ac:spMk id="2" creationId="{EC50B75D-ACAF-471B-B36C-DA904D77F6BA}"/>
          </ac:spMkLst>
        </pc:spChg>
        <pc:spChg chg="mod">
          <ac:chgData name="Richard Ball" userId="c2c6c2dd-6ddc-437e-8cdd-d7a74390accc" providerId="ADAL" clId="{8A509844-1104-41FE-9B86-A9A0E9140AC2}" dt="2024-03-07T07:43:50.216" v="2" actId="27636"/>
          <ac:spMkLst>
            <pc:docMk/>
            <pc:sldMk cId="3286144396" sldId="268"/>
            <ac:spMk id="3" creationId="{C40A2035-BD09-4EE9-BDF8-FAD430ECD6FA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286144396" sldId="268"/>
            <ac:spMk id="5" creationId="{33BD4793-0994-44C1-B84C-61D6BB94797A}"/>
          </ac:spMkLst>
        </pc:spChg>
      </pc:sldChg>
      <pc:sldChg chg="modSp">
        <pc:chgData name="Richard Ball" userId="c2c6c2dd-6ddc-437e-8cdd-d7a74390accc" providerId="ADAL" clId="{8A509844-1104-41FE-9B86-A9A0E9140AC2}" dt="2024-03-07T07:43:48.213" v="0"/>
        <pc:sldMkLst>
          <pc:docMk/>
          <pc:sldMk cId="3395062706" sldId="269"/>
        </pc:sldMkLst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395062706" sldId="269"/>
            <ac:spMk id="2" creationId="{E113BBEA-B8CA-482F-998F-1EB6376A031B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395062706" sldId="269"/>
            <ac:spMk id="3" creationId="{7BCF9635-06E1-4253-9BB1-412D3925DF71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395062706" sldId="269"/>
            <ac:spMk id="4" creationId="{DEB5ADFD-A324-4E61-B78C-A73DDED415E9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395062706" sldId="269"/>
            <ac:spMk id="5" creationId="{5A173669-8430-4431-B346-A84D0B471DEB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395062706" sldId="269"/>
            <ac:spMk id="6" creationId="{8C38CD0E-2951-4729-BE57-C310CCFCEF95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k cId="3395062706" sldId="269"/>
            <ac:spMk id="7" creationId="{8D8787D8-297E-4D93-8175-133328FF9B9A}"/>
          </ac:spMkLst>
        </pc:spChg>
      </pc:sldChg>
      <pc:sldChg chg="new del">
        <pc:chgData name="Richard Ball" userId="c2c6c2dd-6ddc-437e-8cdd-d7a74390accc" providerId="ADAL" clId="{8A509844-1104-41FE-9B86-A9A0E9140AC2}" dt="2024-03-07T07:55:49.542" v="206" actId="47"/>
        <pc:sldMkLst>
          <pc:docMk/>
          <pc:sldMk cId="3139425724" sldId="270"/>
        </pc:sldMkLst>
      </pc:sldChg>
      <pc:sldChg chg="addSp delSp modSp new mod modAnim">
        <pc:chgData name="Richard Ball" userId="c2c6c2dd-6ddc-437e-8cdd-d7a74390accc" providerId="ADAL" clId="{8A509844-1104-41FE-9B86-A9A0E9140AC2}" dt="2024-03-19T13:26:38.515" v="5310" actId="113"/>
        <pc:sldMkLst>
          <pc:docMk/>
          <pc:sldMk cId="2076081640" sldId="271"/>
        </pc:sldMkLst>
        <pc:spChg chg="del">
          <ac:chgData name="Richard Ball" userId="c2c6c2dd-6ddc-437e-8cdd-d7a74390accc" providerId="ADAL" clId="{8A509844-1104-41FE-9B86-A9A0E9140AC2}" dt="2024-03-07T08:11:58.286" v="207" actId="478"/>
          <ac:spMkLst>
            <pc:docMk/>
            <pc:sldMk cId="2076081640" sldId="271"/>
            <ac:spMk id="2" creationId="{BD1E1741-B10F-408B-86BE-01C3B3C7B7AE}"/>
          </ac:spMkLst>
        </pc:spChg>
        <pc:spChg chg="del">
          <ac:chgData name="Richard Ball" userId="c2c6c2dd-6ddc-437e-8cdd-d7a74390accc" providerId="ADAL" clId="{8A509844-1104-41FE-9B86-A9A0E9140AC2}" dt="2024-03-07T08:11:58.286" v="207" actId="478"/>
          <ac:spMkLst>
            <pc:docMk/>
            <pc:sldMk cId="2076081640" sldId="271"/>
            <ac:spMk id="3" creationId="{65B604FF-BBF1-8D8D-9529-8330FB7C09FF}"/>
          </ac:spMkLst>
        </pc:spChg>
        <pc:spChg chg="add mod">
          <ac:chgData name="Richard Ball" userId="c2c6c2dd-6ddc-437e-8cdd-d7a74390accc" providerId="ADAL" clId="{8A509844-1104-41FE-9B86-A9A0E9140AC2}" dt="2024-03-19T13:26:24.876" v="5309" actId="113"/>
          <ac:spMkLst>
            <pc:docMk/>
            <pc:sldMk cId="2076081640" sldId="271"/>
            <ac:spMk id="4" creationId="{007E7B2E-8B1C-2BAD-10F3-28B65A2C1422}"/>
          </ac:spMkLst>
        </pc:spChg>
        <pc:spChg chg="add mod">
          <ac:chgData name="Richard Ball" userId="c2c6c2dd-6ddc-437e-8cdd-d7a74390accc" providerId="ADAL" clId="{8A509844-1104-41FE-9B86-A9A0E9140AC2}" dt="2024-03-19T13:26:38.515" v="5310" actId="113"/>
          <ac:spMkLst>
            <pc:docMk/>
            <pc:sldMk cId="2076081640" sldId="271"/>
            <ac:spMk id="5" creationId="{61DF144E-1D93-2D09-C171-E283D5A9678E}"/>
          </ac:spMkLst>
        </pc:spChg>
        <pc:picChg chg="add mod">
          <ac:chgData name="Richard Ball" userId="c2c6c2dd-6ddc-437e-8cdd-d7a74390accc" providerId="ADAL" clId="{8A509844-1104-41FE-9B86-A9A0E9140AC2}" dt="2024-03-07T08:15:52.513" v="592" actId="14100"/>
          <ac:picMkLst>
            <pc:docMk/>
            <pc:sldMk cId="2076081640" sldId="271"/>
            <ac:picMk id="1026" creationId="{EB76D2A8-249F-D953-7C51-B9F604820722}"/>
          </ac:picMkLst>
        </pc:picChg>
        <pc:picChg chg="add mod">
          <ac:chgData name="Richard Ball" userId="c2c6c2dd-6ddc-437e-8cdd-d7a74390accc" providerId="ADAL" clId="{8A509844-1104-41FE-9B86-A9A0E9140AC2}" dt="2024-03-07T08:15:47.436" v="590" actId="14100"/>
          <ac:picMkLst>
            <pc:docMk/>
            <pc:sldMk cId="2076081640" sldId="271"/>
            <ac:picMk id="1028" creationId="{DA197339-B50A-5EDB-97BC-27C025D18928}"/>
          </ac:picMkLst>
        </pc:picChg>
      </pc:sldChg>
      <pc:sldChg chg="addSp delSp modSp new mod setBg">
        <pc:chgData name="Richard Ball" userId="c2c6c2dd-6ddc-437e-8cdd-d7a74390accc" providerId="ADAL" clId="{8A509844-1104-41FE-9B86-A9A0E9140AC2}" dt="2024-03-07T08:25:59.332" v="930" actId="403"/>
        <pc:sldMkLst>
          <pc:docMk/>
          <pc:sldMk cId="1988866546" sldId="272"/>
        </pc:sldMkLst>
        <pc:spChg chg="mod">
          <ac:chgData name="Richard Ball" userId="c2c6c2dd-6ddc-437e-8cdd-d7a74390accc" providerId="ADAL" clId="{8A509844-1104-41FE-9B86-A9A0E9140AC2}" dt="2024-03-07T08:25:59.332" v="930" actId="403"/>
          <ac:spMkLst>
            <pc:docMk/>
            <pc:sldMk cId="1988866546" sldId="272"/>
            <ac:spMk id="2" creationId="{9743B134-46EA-AF73-A85B-0F0EFFB7D6C0}"/>
          </ac:spMkLst>
        </pc:spChg>
        <pc:spChg chg="del mod">
          <ac:chgData name="Richard Ball" userId="c2c6c2dd-6ddc-437e-8cdd-d7a74390accc" providerId="ADAL" clId="{8A509844-1104-41FE-9B86-A9A0E9140AC2}" dt="2024-03-07T08:25:05.623" v="916" actId="478"/>
          <ac:spMkLst>
            <pc:docMk/>
            <pc:sldMk cId="1988866546" sldId="272"/>
            <ac:spMk id="3" creationId="{178264B0-79D5-6585-401D-A3725A92E551}"/>
          </ac:spMkLst>
        </pc:spChg>
        <pc:spChg chg="add">
          <ac:chgData name="Richard Ball" userId="c2c6c2dd-6ddc-437e-8cdd-d7a74390accc" providerId="ADAL" clId="{8A509844-1104-41FE-9B86-A9A0E9140AC2}" dt="2024-03-07T08:25:54.877" v="926" actId="26606"/>
          <ac:spMkLst>
            <pc:docMk/>
            <pc:sldMk cId="1988866546" sldId="272"/>
            <ac:spMk id="11" creationId="{91DC6ABD-215C-4EA8-A483-CEF5B99AB385}"/>
          </ac:spMkLst>
        </pc:spChg>
        <pc:spChg chg="add">
          <ac:chgData name="Richard Ball" userId="c2c6c2dd-6ddc-437e-8cdd-d7a74390accc" providerId="ADAL" clId="{8A509844-1104-41FE-9B86-A9A0E9140AC2}" dt="2024-03-07T08:25:54.877" v="926" actId="26606"/>
          <ac:spMkLst>
            <pc:docMk/>
            <pc:sldMk cId="1988866546" sldId="272"/>
            <ac:spMk id="17" creationId="{04357C93-F0CB-4A1C-8F77-4E9063789819}"/>
          </ac:spMkLst>
        </pc:spChg>
        <pc:grpChg chg="add">
          <ac:chgData name="Richard Ball" userId="c2c6c2dd-6ddc-437e-8cdd-d7a74390accc" providerId="ADAL" clId="{8A509844-1104-41FE-9B86-A9A0E9140AC2}" dt="2024-03-07T08:25:54.877" v="926" actId="26606"/>
          <ac:grpSpMkLst>
            <pc:docMk/>
            <pc:sldMk cId="1988866546" sldId="272"/>
            <ac:grpSpMk id="13" creationId="{3AF6A671-C637-4547-85F4-51B6D1881399}"/>
          </ac:grpSpMkLst>
        </pc:grpChg>
        <pc:picChg chg="add del mod modCrop">
          <ac:chgData name="Richard Ball" userId="c2c6c2dd-6ddc-437e-8cdd-d7a74390accc" providerId="ADAL" clId="{8A509844-1104-41FE-9B86-A9A0E9140AC2}" dt="2024-03-07T08:25:38.575" v="924" actId="478"/>
          <ac:picMkLst>
            <pc:docMk/>
            <pc:sldMk cId="1988866546" sldId="272"/>
            <ac:picMk id="5" creationId="{6387DC79-ADC9-24E7-7A5B-482E1D381D42}"/>
          </ac:picMkLst>
        </pc:picChg>
        <pc:picChg chg="add mod">
          <ac:chgData name="Richard Ball" userId="c2c6c2dd-6ddc-437e-8cdd-d7a74390accc" providerId="ADAL" clId="{8A509844-1104-41FE-9B86-A9A0E9140AC2}" dt="2024-03-07T08:25:58.500" v="928" actId="27614"/>
          <ac:picMkLst>
            <pc:docMk/>
            <pc:sldMk cId="1988866546" sldId="272"/>
            <ac:picMk id="6" creationId="{03494F2A-F1AF-5046-40D3-FCDF09E006C0}"/>
          </ac:picMkLst>
        </pc:picChg>
      </pc:sldChg>
      <pc:sldChg chg="addSp delSp modSp new mod modAnim">
        <pc:chgData name="Richard Ball" userId="c2c6c2dd-6ddc-437e-8cdd-d7a74390accc" providerId="ADAL" clId="{8A509844-1104-41FE-9B86-A9A0E9140AC2}" dt="2024-03-22T09:05:07.814" v="5509" actId="478"/>
        <pc:sldMkLst>
          <pc:docMk/>
          <pc:sldMk cId="1096280679" sldId="273"/>
        </pc:sldMkLst>
        <pc:spChg chg="mod">
          <ac:chgData name="Richard Ball" userId="c2c6c2dd-6ddc-437e-8cdd-d7a74390accc" providerId="ADAL" clId="{8A509844-1104-41FE-9B86-A9A0E9140AC2}" dt="2024-03-07T11:32:50.537" v="3325" actId="58"/>
          <ac:spMkLst>
            <pc:docMk/>
            <pc:sldMk cId="1096280679" sldId="273"/>
            <ac:spMk id="2" creationId="{F1E119F3-D855-582A-D110-C5145BCFC188}"/>
          </ac:spMkLst>
        </pc:spChg>
        <pc:spChg chg="mod">
          <ac:chgData name="Richard Ball" userId="c2c6c2dd-6ddc-437e-8cdd-d7a74390accc" providerId="ADAL" clId="{8A509844-1104-41FE-9B86-A9A0E9140AC2}" dt="2024-03-07T11:37:20.827" v="3376" actId="207"/>
          <ac:spMkLst>
            <pc:docMk/>
            <pc:sldMk cId="1096280679" sldId="273"/>
            <ac:spMk id="3" creationId="{C105DDA4-4F09-EE3A-2B48-0F87EFB638DA}"/>
          </ac:spMkLst>
        </pc:spChg>
        <pc:spChg chg="add del mod">
          <ac:chgData name="Richard Ball" userId="c2c6c2dd-6ddc-437e-8cdd-d7a74390accc" providerId="ADAL" clId="{8A509844-1104-41FE-9B86-A9A0E9140AC2}" dt="2024-03-07T09:00:24.783" v="2496" actId="478"/>
          <ac:spMkLst>
            <pc:docMk/>
            <pc:sldMk cId="1096280679" sldId="273"/>
            <ac:spMk id="5" creationId="{00A1734C-EFA0-6420-C1C8-48C3B74DB931}"/>
          </ac:spMkLst>
        </pc:spChg>
        <pc:spChg chg="add del mod">
          <ac:chgData name="Richard Ball" userId="c2c6c2dd-6ddc-437e-8cdd-d7a74390accc" providerId="ADAL" clId="{8A509844-1104-41FE-9B86-A9A0E9140AC2}" dt="2024-03-07T11:40:06.800" v="3523" actId="478"/>
          <ac:spMkLst>
            <pc:docMk/>
            <pc:sldMk cId="1096280679" sldId="273"/>
            <ac:spMk id="5" creationId="{FDD0CB5E-E126-B0FE-9B19-4DB693DAD92E}"/>
          </ac:spMkLst>
        </pc:spChg>
        <pc:spChg chg="add del mod">
          <ac:chgData name="Richard Ball" userId="c2c6c2dd-6ddc-437e-8cdd-d7a74390accc" providerId="ADAL" clId="{8A509844-1104-41FE-9B86-A9A0E9140AC2}" dt="2024-03-19T13:29:13.070" v="5330" actId="478"/>
          <ac:spMkLst>
            <pc:docMk/>
            <pc:sldMk cId="1096280679" sldId="273"/>
            <ac:spMk id="7" creationId="{203780F4-1674-956D-5C42-9C95DDE4A21D}"/>
          </ac:spMkLst>
        </pc:spChg>
        <pc:spChg chg="add del mod">
          <ac:chgData name="Richard Ball" userId="c2c6c2dd-6ddc-437e-8cdd-d7a74390accc" providerId="ADAL" clId="{8A509844-1104-41FE-9B86-A9A0E9140AC2}" dt="2024-03-19T13:29:13.070" v="5330" actId="478"/>
          <ac:spMkLst>
            <pc:docMk/>
            <pc:sldMk cId="1096280679" sldId="273"/>
            <ac:spMk id="10" creationId="{BFD83677-7611-0E4E-9149-F080B18ACC20}"/>
          </ac:spMkLst>
        </pc:spChg>
        <pc:spChg chg="add mod">
          <ac:chgData name="Richard Ball" userId="c2c6c2dd-6ddc-437e-8cdd-d7a74390accc" providerId="ADAL" clId="{8A509844-1104-41FE-9B86-A9A0E9140AC2}" dt="2024-03-19T13:29:13.838" v="5331"/>
          <ac:spMkLst>
            <pc:docMk/>
            <pc:sldMk cId="1096280679" sldId="273"/>
            <ac:spMk id="12" creationId="{124EBB43-8346-3601-7523-48489DBBE4DB}"/>
          </ac:spMkLst>
        </pc:spChg>
        <pc:spChg chg="add mod">
          <ac:chgData name="Richard Ball" userId="c2c6c2dd-6ddc-437e-8cdd-d7a74390accc" providerId="ADAL" clId="{8A509844-1104-41FE-9B86-A9A0E9140AC2}" dt="2024-03-19T13:29:13.838" v="5331"/>
          <ac:spMkLst>
            <pc:docMk/>
            <pc:sldMk cId="1096280679" sldId="273"/>
            <ac:spMk id="13" creationId="{650FE850-75EE-534B-8F95-47F95FB3A55A}"/>
          </ac:spMkLst>
        </pc:spChg>
        <pc:picChg chg="add del mod modCrop">
          <ac:chgData name="Richard Ball" userId="c2c6c2dd-6ddc-437e-8cdd-d7a74390accc" providerId="ADAL" clId="{8A509844-1104-41FE-9B86-A9A0E9140AC2}" dt="2024-03-22T09:05:07.814" v="5509" actId="478"/>
          <ac:picMkLst>
            <pc:docMk/>
            <pc:sldMk cId="1096280679" sldId="273"/>
            <ac:picMk id="4" creationId="{1CA8771E-BF35-DEA4-2F0B-0D8202A13DFA}"/>
          </ac:picMkLst>
        </pc:picChg>
        <pc:picChg chg="add del mod modCrop">
          <ac:chgData name="Richard Ball" userId="c2c6c2dd-6ddc-437e-8cdd-d7a74390accc" providerId="ADAL" clId="{8A509844-1104-41FE-9B86-A9A0E9140AC2}" dt="2024-03-07T09:00:24.783" v="2496" actId="478"/>
          <ac:picMkLst>
            <pc:docMk/>
            <pc:sldMk cId="1096280679" sldId="273"/>
            <ac:picMk id="4" creationId="{B70077FA-85DB-ED68-50C0-51380F6DE111}"/>
          </ac:picMkLst>
        </pc:picChg>
        <pc:picChg chg="add del mod modCrop">
          <ac:chgData name="Richard Ball" userId="c2c6c2dd-6ddc-437e-8cdd-d7a74390accc" providerId="ADAL" clId="{8A509844-1104-41FE-9B86-A9A0E9140AC2}" dt="2024-03-19T13:28:34.144" v="5317" actId="478"/>
          <ac:picMkLst>
            <pc:docMk/>
            <pc:sldMk cId="1096280679" sldId="273"/>
            <ac:picMk id="4" creationId="{BF82E663-C90D-519E-E4F8-EBAB3AE85DC3}"/>
          </ac:picMkLst>
        </pc:picChg>
        <pc:picChg chg="add mod">
          <ac:chgData name="Richard Ball" userId="c2c6c2dd-6ddc-437e-8cdd-d7a74390accc" providerId="ADAL" clId="{8A509844-1104-41FE-9B86-A9A0E9140AC2}" dt="2024-03-19T13:28:29.212" v="5315" actId="1076"/>
          <ac:picMkLst>
            <pc:docMk/>
            <pc:sldMk cId="1096280679" sldId="273"/>
            <ac:picMk id="5" creationId="{691EFD49-5C55-25E9-93C3-4F3AABEDBB18}"/>
          </ac:picMkLst>
        </pc:picChg>
        <pc:picChg chg="add del mod">
          <ac:chgData name="Richard Ball" userId="c2c6c2dd-6ddc-437e-8cdd-d7a74390accc" providerId="ADAL" clId="{8A509844-1104-41FE-9B86-A9A0E9140AC2}" dt="2024-03-19T13:29:13.070" v="5330" actId="478"/>
          <ac:picMkLst>
            <pc:docMk/>
            <pc:sldMk cId="1096280679" sldId="273"/>
            <ac:picMk id="6" creationId="{1F08F7E6-40A9-BF7A-AA8A-19BB339C251B}"/>
          </ac:picMkLst>
        </pc:picChg>
        <pc:picChg chg="add del mod modCrop">
          <ac:chgData name="Richard Ball" userId="c2c6c2dd-6ddc-437e-8cdd-d7a74390accc" providerId="ADAL" clId="{8A509844-1104-41FE-9B86-A9A0E9140AC2}" dt="2024-03-07T11:39:49.945" v="3519" actId="478"/>
          <ac:picMkLst>
            <pc:docMk/>
            <pc:sldMk cId="1096280679" sldId="273"/>
            <ac:picMk id="6" creationId="{B56E06A2-D54B-97CA-A719-CA90DE94C065}"/>
          </ac:picMkLst>
        </pc:picChg>
        <pc:picChg chg="add mod">
          <ac:chgData name="Richard Ball" userId="c2c6c2dd-6ddc-437e-8cdd-d7a74390accc" providerId="ADAL" clId="{8A509844-1104-41FE-9B86-A9A0E9140AC2}" dt="2024-03-19T13:28:56.129" v="5324"/>
          <ac:picMkLst>
            <pc:docMk/>
            <pc:sldMk cId="1096280679" sldId="273"/>
            <ac:picMk id="8" creationId="{98ABD3E5-724E-C1FF-4F15-6286EC7F82DB}"/>
          </ac:picMkLst>
        </pc:picChg>
        <pc:picChg chg="add mod">
          <ac:chgData name="Richard Ball" userId="c2c6c2dd-6ddc-437e-8cdd-d7a74390accc" providerId="ADAL" clId="{8A509844-1104-41FE-9B86-A9A0E9140AC2}" dt="2024-03-19T13:28:57.849" v="5325"/>
          <ac:picMkLst>
            <pc:docMk/>
            <pc:sldMk cId="1096280679" sldId="273"/>
            <ac:picMk id="9" creationId="{AB88F8BC-6401-8892-FFC1-686B90AAE7B1}"/>
          </ac:picMkLst>
        </pc:picChg>
        <pc:picChg chg="add mod">
          <ac:chgData name="Richard Ball" userId="c2c6c2dd-6ddc-437e-8cdd-d7a74390accc" providerId="ADAL" clId="{8A509844-1104-41FE-9B86-A9A0E9140AC2}" dt="2024-03-19T13:29:13.838" v="5331"/>
          <ac:picMkLst>
            <pc:docMk/>
            <pc:sldMk cId="1096280679" sldId="273"/>
            <ac:picMk id="11" creationId="{F023A35E-F7E6-ED33-1F21-DD504A8BF255}"/>
          </ac:picMkLst>
        </pc:picChg>
        <pc:picChg chg="add mod modCrop">
          <ac:chgData name="Richard Ball" userId="c2c6c2dd-6ddc-437e-8cdd-d7a74390accc" providerId="ADAL" clId="{8A509844-1104-41FE-9B86-A9A0E9140AC2}" dt="2024-03-19T13:29:28.726" v="5337" actId="1076"/>
          <ac:picMkLst>
            <pc:docMk/>
            <pc:sldMk cId="1096280679" sldId="273"/>
            <ac:picMk id="14" creationId="{1FA097B0-C10A-788E-B5E5-D584C8EA7FF7}"/>
          </ac:picMkLst>
        </pc:picChg>
      </pc:sldChg>
      <pc:sldChg chg="addSp new del mod">
        <pc:chgData name="Richard Ball" userId="c2c6c2dd-6ddc-437e-8cdd-d7a74390accc" providerId="ADAL" clId="{8A509844-1104-41FE-9B86-A9A0E9140AC2}" dt="2024-03-19T13:36:51.231" v="5398" actId="47"/>
        <pc:sldMkLst>
          <pc:docMk/>
          <pc:sldMk cId="4117958291" sldId="274"/>
        </pc:sldMkLst>
        <pc:picChg chg="add">
          <ac:chgData name="Richard Ball" userId="c2c6c2dd-6ddc-437e-8cdd-d7a74390accc" providerId="ADAL" clId="{8A509844-1104-41FE-9B86-A9A0E9140AC2}" dt="2024-03-07T08:39:53.424" v="2467" actId="22"/>
          <ac:picMkLst>
            <pc:docMk/>
            <pc:sldMk cId="4117958291" sldId="274"/>
            <ac:picMk id="5" creationId="{2D5923AD-15E3-747A-C9FA-39D7F0AACEAB}"/>
          </ac:picMkLst>
        </pc:picChg>
      </pc:sldChg>
      <pc:sldChg chg="new del">
        <pc:chgData name="Richard Ball" userId="c2c6c2dd-6ddc-437e-8cdd-d7a74390accc" providerId="ADAL" clId="{8A509844-1104-41FE-9B86-A9A0E9140AC2}" dt="2024-03-19T13:36:51.668" v="5399" actId="47"/>
        <pc:sldMkLst>
          <pc:docMk/>
          <pc:sldMk cId="600553141" sldId="275"/>
        </pc:sldMkLst>
      </pc:sldChg>
      <pc:sldChg chg="addSp delSp modSp new mod setBg">
        <pc:chgData name="Richard Ball" userId="c2c6c2dd-6ddc-437e-8cdd-d7a74390accc" providerId="ADAL" clId="{8A509844-1104-41FE-9B86-A9A0E9140AC2}" dt="2024-03-19T13:39:12.410" v="5451" actId="14100"/>
        <pc:sldMkLst>
          <pc:docMk/>
          <pc:sldMk cId="900293377" sldId="276"/>
        </pc:sldMkLst>
        <pc:spChg chg="mod">
          <ac:chgData name="Richard Ball" userId="c2c6c2dd-6ddc-437e-8cdd-d7a74390accc" providerId="ADAL" clId="{8A509844-1104-41FE-9B86-A9A0E9140AC2}" dt="2024-03-19T13:38:51.073" v="5445" actId="26606"/>
          <ac:spMkLst>
            <pc:docMk/>
            <pc:sldMk cId="900293377" sldId="276"/>
            <ac:spMk id="2" creationId="{6F4687BC-3A98-A30D-13E6-6CC809BD76D4}"/>
          </ac:spMkLst>
        </pc:spChg>
        <pc:spChg chg="del mod">
          <ac:chgData name="Richard Ball" userId="c2c6c2dd-6ddc-437e-8cdd-d7a74390accc" providerId="ADAL" clId="{8A509844-1104-41FE-9B86-A9A0E9140AC2}" dt="2024-03-19T13:38:46.924" v="5442" actId="478"/>
          <ac:spMkLst>
            <pc:docMk/>
            <pc:sldMk cId="900293377" sldId="276"/>
            <ac:spMk id="3" creationId="{1649B975-514F-4201-C191-80A37ED7CA29}"/>
          </ac:spMkLst>
        </pc:spChg>
        <pc:spChg chg="add">
          <ac:chgData name="Richard Ball" userId="c2c6c2dd-6ddc-437e-8cdd-d7a74390accc" providerId="ADAL" clId="{8A509844-1104-41FE-9B86-A9A0E9140AC2}" dt="2024-03-19T13:38:51.073" v="5445" actId="26606"/>
          <ac:spMkLst>
            <pc:docMk/>
            <pc:sldMk cId="900293377" sldId="276"/>
            <ac:spMk id="10" creationId="{D4771268-CB57-404A-9271-370EB28F6090}"/>
          </ac:spMkLst>
        </pc:spChg>
        <pc:picChg chg="add mod">
          <ac:chgData name="Richard Ball" userId="c2c6c2dd-6ddc-437e-8cdd-d7a74390accc" providerId="ADAL" clId="{8A509844-1104-41FE-9B86-A9A0E9140AC2}" dt="2024-03-19T13:39:12.410" v="5451" actId="14100"/>
          <ac:picMkLst>
            <pc:docMk/>
            <pc:sldMk cId="900293377" sldId="276"/>
            <ac:picMk id="5" creationId="{C88694E4-7E31-1C98-7443-59EB724BA9B4}"/>
          </ac:picMkLst>
        </pc:picChg>
      </pc:sldChg>
      <pc:sldChg chg="modSp add mod modAnim">
        <pc:chgData name="Richard Ball" userId="c2c6c2dd-6ddc-437e-8cdd-d7a74390accc" providerId="ADAL" clId="{8A509844-1104-41FE-9B86-A9A0E9140AC2}" dt="2024-03-22T10:06:26.796" v="5673"/>
        <pc:sldMkLst>
          <pc:docMk/>
          <pc:sldMk cId="3616146089" sldId="277"/>
        </pc:sldMkLst>
        <pc:spChg chg="mod">
          <ac:chgData name="Richard Ball" userId="c2c6c2dd-6ddc-437e-8cdd-d7a74390accc" providerId="ADAL" clId="{8A509844-1104-41FE-9B86-A9A0E9140AC2}" dt="2024-03-22T09:11:58.648" v="5577" actId="20577"/>
          <ac:spMkLst>
            <pc:docMk/>
            <pc:sldMk cId="3616146089" sldId="277"/>
            <ac:spMk id="3" creationId="{063DD581-E235-4A77-BC34-0E1C5AC23908}"/>
          </ac:spMkLst>
        </pc:spChg>
      </pc:sldChg>
      <pc:sldChg chg="add">
        <pc:chgData name="Richard Ball" userId="c2c6c2dd-6ddc-437e-8cdd-d7a74390accc" providerId="ADAL" clId="{8A509844-1104-41FE-9B86-A9A0E9140AC2}" dt="2024-03-07T07:55:37.762" v="205"/>
        <pc:sldMkLst>
          <pc:docMk/>
          <pc:sldMk cId="967059400" sldId="969"/>
        </pc:sldMkLst>
      </pc:sldChg>
      <pc:sldChg chg="addSp delSp modSp add mod">
        <pc:chgData name="Richard Ball" userId="c2c6c2dd-6ddc-437e-8cdd-d7a74390accc" providerId="ADAL" clId="{8A509844-1104-41FE-9B86-A9A0E9140AC2}" dt="2024-03-19T13:25:24.943" v="5302" actId="5793"/>
        <pc:sldMkLst>
          <pc:docMk/>
          <pc:sldMk cId="4153194821" sldId="972"/>
        </pc:sldMkLst>
        <pc:spChg chg="add mod">
          <ac:chgData name="Richard Ball" userId="c2c6c2dd-6ddc-437e-8cdd-d7a74390accc" providerId="ADAL" clId="{8A509844-1104-41FE-9B86-A9A0E9140AC2}" dt="2024-03-19T13:25:16.436" v="5295" actId="14100"/>
          <ac:spMkLst>
            <pc:docMk/>
            <pc:sldMk cId="4153194821" sldId="972"/>
            <ac:spMk id="2" creationId="{11BB9BE2-386E-9CA2-E251-1D8AC16EFC29}"/>
          </ac:spMkLst>
        </pc:spChg>
        <pc:spChg chg="mod">
          <ac:chgData name="Richard Ball" userId="c2c6c2dd-6ddc-437e-8cdd-d7a74390accc" providerId="ADAL" clId="{8A509844-1104-41FE-9B86-A9A0E9140AC2}" dt="2024-03-19T13:25:24.943" v="5302" actId="5793"/>
          <ac:spMkLst>
            <pc:docMk/>
            <pc:sldMk cId="4153194821" sldId="972"/>
            <ac:spMk id="25" creationId="{076099D0-2A91-2C85-2BF6-915EAEC116B2}"/>
          </ac:spMkLst>
        </pc:spChg>
        <pc:spChg chg="del mod">
          <ac:chgData name="Richard Ball" userId="c2c6c2dd-6ddc-437e-8cdd-d7a74390accc" providerId="ADAL" clId="{8A509844-1104-41FE-9B86-A9A0E9140AC2}" dt="2024-03-19T13:24:42.902" v="5289" actId="478"/>
          <ac:spMkLst>
            <pc:docMk/>
            <pc:sldMk cId="4153194821" sldId="972"/>
            <ac:spMk id="36" creationId="{CEC21276-D40B-EC73-48A1-0461434C61C0}"/>
          </ac:spMkLst>
        </pc:spChg>
      </pc:sldChg>
      <pc:sldChg chg="add">
        <pc:chgData name="Richard Ball" userId="c2c6c2dd-6ddc-437e-8cdd-d7a74390accc" providerId="ADAL" clId="{8A509844-1104-41FE-9B86-A9A0E9140AC2}" dt="2024-03-07T07:53:31.654" v="17"/>
        <pc:sldMkLst>
          <pc:docMk/>
          <pc:sldMk cId="1053938058" sldId="973"/>
        </pc:sldMkLst>
      </pc:sldChg>
      <pc:sldChg chg="add del">
        <pc:chgData name="Richard Ball" userId="c2c6c2dd-6ddc-437e-8cdd-d7a74390accc" providerId="ADAL" clId="{8A509844-1104-41FE-9B86-A9A0E9140AC2}" dt="2024-03-07T07:54:15.294" v="204" actId="47"/>
        <pc:sldMkLst>
          <pc:docMk/>
          <pc:sldMk cId="3001875839" sldId="974"/>
        </pc:sldMkLst>
      </pc:sldChg>
      <pc:sldChg chg="add del">
        <pc:chgData name="Richard Ball" userId="c2c6c2dd-6ddc-437e-8cdd-d7a74390accc" providerId="ADAL" clId="{8A509844-1104-41FE-9B86-A9A0E9140AC2}" dt="2024-03-07T07:54:15.294" v="204" actId="47"/>
        <pc:sldMkLst>
          <pc:docMk/>
          <pc:sldMk cId="1682603228" sldId="975"/>
        </pc:sldMkLst>
      </pc:sldChg>
      <pc:sldChg chg="addSp modSp add mod ord">
        <pc:chgData name="Richard Ball" userId="c2c6c2dd-6ddc-437e-8cdd-d7a74390accc" providerId="ADAL" clId="{8A509844-1104-41FE-9B86-A9A0E9140AC2}" dt="2024-03-22T10:05:37.399" v="5670" actId="14100"/>
        <pc:sldMkLst>
          <pc:docMk/>
          <pc:sldMk cId="484306730" sldId="976"/>
        </pc:sldMkLst>
        <pc:spChg chg="mod">
          <ac:chgData name="Richard Ball" userId="c2c6c2dd-6ddc-437e-8cdd-d7a74390accc" providerId="ADAL" clId="{8A509844-1104-41FE-9B86-A9A0E9140AC2}" dt="2024-03-22T09:07:47.013" v="5540" actId="1076"/>
          <ac:spMkLst>
            <pc:docMk/>
            <pc:sldMk cId="484306730" sldId="976"/>
            <ac:spMk id="2" creationId="{55577451-3A95-11D6-47B2-D4928A3BC498}"/>
          </ac:spMkLst>
        </pc:spChg>
        <pc:spChg chg="mod">
          <ac:chgData name="Richard Ball" userId="c2c6c2dd-6ddc-437e-8cdd-d7a74390accc" providerId="ADAL" clId="{8A509844-1104-41FE-9B86-A9A0E9140AC2}" dt="2024-03-22T10:05:37.399" v="5670" actId="14100"/>
          <ac:spMkLst>
            <pc:docMk/>
            <pc:sldMk cId="484306730" sldId="976"/>
            <ac:spMk id="3" creationId="{1F15A9D1-4F8B-D80E-88BD-DD4689957A80}"/>
          </ac:spMkLst>
        </pc:spChg>
        <pc:picChg chg="add mod">
          <ac:chgData name="Richard Ball" userId="c2c6c2dd-6ddc-437e-8cdd-d7a74390accc" providerId="ADAL" clId="{8A509844-1104-41FE-9B86-A9A0E9140AC2}" dt="2024-03-22T09:07:42.386" v="5538" actId="14100"/>
          <ac:picMkLst>
            <pc:docMk/>
            <pc:sldMk cId="484306730" sldId="976"/>
            <ac:picMk id="2050" creationId="{EE9E8D4F-71E0-5AD2-9163-E2A71CFF70D7}"/>
          </ac:picMkLst>
        </pc:picChg>
      </pc:sldChg>
      <pc:sldChg chg="addSp delSp modSp add mod modAnim">
        <pc:chgData name="Richard Ball" userId="c2c6c2dd-6ddc-437e-8cdd-d7a74390accc" providerId="ADAL" clId="{8A509844-1104-41FE-9B86-A9A0E9140AC2}" dt="2024-03-22T09:05:21.827" v="5516" actId="1076"/>
        <pc:sldMkLst>
          <pc:docMk/>
          <pc:sldMk cId="2923906798" sldId="977"/>
        </pc:sldMkLst>
        <pc:spChg chg="mod">
          <ac:chgData name="Richard Ball" userId="c2c6c2dd-6ddc-437e-8cdd-d7a74390accc" providerId="ADAL" clId="{8A509844-1104-41FE-9B86-A9A0E9140AC2}" dt="2024-03-07T11:32:56.460" v="3331" actId="58"/>
          <ac:spMkLst>
            <pc:docMk/>
            <pc:sldMk cId="2923906798" sldId="977"/>
            <ac:spMk id="2" creationId="{A7470C31-EDE4-073D-3CC9-D8289F031517}"/>
          </ac:spMkLst>
        </pc:spChg>
        <pc:spChg chg="mod">
          <ac:chgData name="Richard Ball" userId="c2c6c2dd-6ddc-437e-8cdd-d7a74390accc" providerId="ADAL" clId="{8A509844-1104-41FE-9B86-A9A0E9140AC2}" dt="2024-03-07T14:45:08.340" v="5110" actId="207"/>
          <ac:spMkLst>
            <pc:docMk/>
            <pc:sldMk cId="2923906798" sldId="977"/>
            <ac:spMk id="3" creationId="{53813C23-B0F6-C659-9104-8600B5D9F909}"/>
          </ac:spMkLst>
        </pc:spChg>
        <pc:spChg chg="add mod">
          <ac:chgData name="Richard Ball" userId="c2c6c2dd-6ddc-437e-8cdd-d7a74390accc" providerId="ADAL" clId="{8A509844-1104-41FE-9B86-A9A0E9140AC2}" dt="2024-03-19T13:31:25.826" v="5339" actId="20577"/>
          <ac:spMkLst>
            <pc:docMk/>
            <pc:sldMk cId="2923906798" sldId="977"/>
            <ac:spMk id="5" creationId="{E61DBF4A-0462-E721-0ABB-4984EEA91B65}"/>
          </ac:spMkLst>
        </pc:spChg>
        <pc:spChg chg="add del mod">
          <ac:chgData name="Richard Ball" userId="c2c6c2dd-6ddc-437e-8cdd-d7a74390accc" providerId="ADAL" clId="{8A509844-1104-41FE-9B86-A9A0E9140AC2}" dt="2024-03-07T09:02:58.274" v="2532" actId="478"/>
          <ac:spMkLst>
            <pc:docMk/>
            <pc:sldMk cId="2923906798" sldId="977"/>
            <ac:spMk id="7" creationId="{941F1CF4-7E1F-1DDB-313C-3C0CFC145E12}"/>
          </ac:spMkLst>
        </pc:spChg>
        <pc:spChg chg="add del mod">
          <ac:chgData name="Richard Ball" userId="c2c6c2dd-6ddc-437e-8cdd-d7a74390accc" providerId="ADAL" clId="{8A509844-1104-41FE-9B86-A9A0E9140AC2}" dt="2024-03-07T09:02:58.274" v="2532" actId="478"/>
          <ac:spMkLst>
            <pc:docMk/>
            <pc:sldMk cId="2923906798" sldId="977"/>
            <ac:spMk id="8" creationId="{83091AD6-CA76-5AFA-C62C-55F9287679DC}"/>
          </ac:spMkLst>
        </pc:spChg>
        <pc:spChg chg="add del mod">
          <ac:chgData name="Richard Ball" userId="c2c6c2dd-6ddc-437e-8cdd-d7a74390accc" providerId="ADAL" clId="{8A509844-1104-41FE-9B86-A9A0E9140AC2}" dt="2024-03-07T09:03:33.100" v="2544" actId="478"/>
          <ac:spMkLst>
            <pc:docMk/>
            <pc:sldMk cId="2923906798" sldId="977"/>
            <ac:spMk id="10" creationId="{861CA040-A184-5911-C49F-548AD99DE5EA}"/>
          </ac:spMkLst>
        </pc:spChg>
        <pc:spChg chg="add del mod">
          <ac:chgData name="Richard Ball" userId="c2c6c2dd-6ddc-437e-8cdd-d7a74390accc" providerId="ADAL" clId="{8A509844-1104-41FE-9B86-A9A0E9140AC2}" dt="2024-03-07T09:03:33.100" v="2544" actId="478"/>
          <ac:spMkLst>
            <pc:docMk/>
            <pc:sldMk cId="2923906798" sldId="977"/>
            <ac:spMk id="11" creationId="{1EB22543-F957-B91C-BE79-D6650275945B}"/>
          </ac:spMkLst>
        </pc:spChg>
        <pc:picChg chg="add del mod">
          <ac:chgData name="Richard Ball" userId="c2c6c2dd-6ddc-437e-8cdd-d7a74390accc" providerId="ADAL" clId="{8A509844-1104-41FE-9B86-A9A0E9140AC2}" dt="2024-03-22T09:05:18.095" v="5514" actId="478"/>
          <ac:picMkLst>
            <pc:docMk/>
            <pc:sldMk cId="2923906798" sldId="977"/>
            <ac:picMk id="4" creationId="{FAEF0E8A-E6F1-F047-AB20-FC30B2003987}"/>
          </ac:picMkLst>
        </pc:picChg>
        <pc:picChg chg="add mod">
          <ac:chgData name="Richard Ball" userId="c2c6c2dd-6ddc-437e-8cdd-d7a74390accc" providerId="ADAL" clId="{8A509844-1104-41FE-9B86-A9A0E9140AC2}" dt="2024-03-22T09:05:21.827" v="5516" actId="1076"/>
          <ac:picMkLst>
            <pc:docMk/>
            <pc:sldMk cId="2923906798" sldId="977"/>
            <ac:picMk id="6" creationId="{61BBB3AE-7D11-1880-4E77-ACBE8E83AB34}"/>
          </ac:picMkLst>
        </pc:picChg>
        <pc:picChg chg="add del mod">
          <ac:chgData name="Richard Ball" userId="c2c6c2dd-6ddc-437e-8cdd-d7a74390accc" providerId="ADAL" clId="{8A509844-1104-41FE-9B86-A9A0E9140AC2}" dt="2024-03-07T09:02:58.274" v="2532" actId="478"/>
          <ac:picMkLst>
            <pc:docMk/>
            <pc:sldMk cId="2923906798" sldId="977"/>
            <ac:picMk id="6" creationId="{D824DFB9-CA1A-567D-700B-DA8FFAD2BA42}"/>
          </ac:picMkLst>
        </pc:picChg>
        <pc:picChg chg="add del mod">
          <ac:chgData name="Richard Ball" userId="c2c6c2dd-6ddc-437e-8cdd-d7a74390accc" providerId="ADAL" clId="{8A509844-1104-41FE-9B86-A9A0E9140AC2}" dt="2024-03-07T09:03:33.100" v="2544" actId="478"/>
          <ac:picMkLst>
            <pc:docMk/>
            <pc:sldMk cId="2923906798" sldId="977"/>
            <ac:picMk id="9" creationId="{BCEBB239-1507-13F0-E6CA-8582A7CB695E}"/>
          </ac:picMkLst>
        </pc:picChg>
        <pc:picChg chg="add del mod modCrop">
          <ac:chgData name="Richard Ball" userId="c2c6c2dd-6ddc-437e-8cdd-d7a74390accc" providerId="ADAL" clId="{8A509844-1104-41FE-9B86-A9A0E9140AC2}" dt="2024-03-22T09:05:18.095" v="5514" actId="478"/>
          <ac:picMkLst>
            <pc:docMk/>
            <pc:sldMk cId="2923906798" sldId="977"/>
            <ac:picMk id="12" creationId="{15A4AAE3-1AC4-7BDA-E8FF-E4A37BE2CA38}"/>
          </ac:picMkLst>
        </pc:picChg>
      </pc:sldChg>
      <pc:sldChg chg="addSp delSp modSp add mod modAnim">
        <pc:chgData name="Richard Ball" userId="c2c6c2dd-6ddc-437e-8cdd-d7a74390accc" providerId="ADAL" clId="{8A509844-1104-41FE-9B86-A9A0E9140AC2}" dt="2024-06-04T10:48:24.013" v="5686" actId="20577"/>
        <pc:sldMkLst>
          <pc:docMk/>
          <pc:sldMk cId="3443698515" sldId="978"/>
        </pc:sldMkLst>
        <pc:spChg chg="mod">
          <ac:chgData name="Richard Ball" userId="c2c6c2dd-6ddc-437e-8cdd-d7a74390accc" providerId="ADAL" clId="{8A509844-1104-41FE-9B86-A9A0E9140AC2}" dt="2024-03-07T11:33:18.788" v="3345" actId="20577"/>
          <ac:spMkLst>
            <pc:docMk/>
            <pc:sldMk cId="3443698515" sldId="978"/>
            <ac:spMk id="2" creationId="{506E184D-0DED-5158-379F-AE97A6E0F24D}"/>
          </ac:spMkLst>
        </pc:spChg>
        <pc:spChg chg="mod">
          <ac:chgData name="Richard Ball" userId="c2c6c2dd-6ddc-437e-8cdd-d7a74390accc" providerId="ADAL" clId="{8A509844-1104-41FE-9B86-A9A0E9140AC2}" dt="2024-06-04T10:48:24.013" v="5686" actId="20577"/>
          <ac:spMkLst>
            <pc:docMk/>
            <pc:sldMk cId="3443698515" sldId="978"/>
            <ac:spMk id="3" creationId="{2A0F54FC-2933-E8F1-8EC4-33D4FAEFDB1E}"/>
          </ac:spMkLst>
        </pc:spChg>
        <pc:picChg chg="add del mod ord">
          <ac:chgData name="Richard Ball" userId="c2c6c2dd-6ddc-437e-8cdd-d7a74390accc" providerId="ADAL" clId="{8A509844-1104-41FE-9B86-A9A0E9140AC2}" dt="2024-03-22T14:59:48.981" v="5678" actId="478"/>
          <ac:picMkLst>
            <pc:docMk/>
            <pc:sldMk cId="3443698515" sldId="978"/>
            <ac:picMk id="4" creationId="{ECCF1EF4-0F64-573E-AD73-59FCDDACCB7B}"/>
          </ac:picMkLst>
        </pc:picChg>
        <pc:picChg chg="add del mod modCrop">
          <ac:chgData name="Richard Ball" userId="c2c6c2dd-6ddc-437e-8cdd-d7a74390accc" providerId="ADAL" clId="{8A509844-1104-41FE-9B86-A9A0E9140AC2}" dt="2024-03-22T14:59:48.981" v="5678" actId="478"/>
          <ac:picMkLst>
            <pc:docMk/>
            <pc:sldMk cId="3443698515" sldId="978"/>
            <ac:picMk id="5" creationId="{FC804C82-E7ED-D8BE-6DCF-928626556780}"/>
          </ac:picMkLst>
        </pc:picChg>
        <pc:picChg chg="add mod ord">
          <ac:chgData name="Richard Ball" userId="c2c6c2dd-6ddc-437e-8cdd-d7a74390accc" providerId="ADAL" clId="{8A509844-1104-41FE-9B86-A9A0E9140AC2}" dt="2024-03-22T14:59:55.811" v="5681" actId="167"/>
          <ac:picMkLst>
            <pc:docMk/>
            <pc:sldMk cId="3443698515" sldId="978"/>
            <ac:picMk id="6" creationId="{BE01DC92-51E2-B325-B34B-444BAA4219C4}"/>
          </ac:picMkLst>
        </pc:picChg>
      </pc:sldChg>
      <pc:sldChg chg="addSp delSp modSp add mod modAnim">
        <pc:chgData name="Richard Ball" userId="c2c6c2dd-6ddc-437e-8cdd-d7a74390accc" providerId="ADAL" clId="{8A509844-1104-41FE-9B86-A9A0E9140AC2}" dt="2024-03-19T13:36:19.719" v="5397" actId="58"/>
        <pc:sldMkLst>
          <pc:docMk/>
          <pc:sldMk cId="1179216166" sldId="979"/>
        </pc:sldMkLst>
        <pc:spChg chg="mod">
          <ac:chgData name="Richard Ball" userId="c2c6c2dd-6ddc-437e-8cdd-d7a74390accc" providerId="ADAL" clId="{8A509844-1104-41FE-9B86-A9A0E9140AC2}" dt="2024-03-07T14:37:59.528" v="5072" actId="14100"/>
          <ac:spMkLst>
            <pc:docMk/>
            <pc:sldMk cId="1179216166" sldId="979"/>
            <ac:spMk id="2" creationId="{10CBBB80-71F9-86E0-08CC-D820EC6D03C1}"/>
          </ac:spMkLst>
        </pc:spChg>
        <pc:spChg chg="mod">
          <ac:chgData name="Richard Ball" userId="c2c6c2dd-6ddc-437e-8cdd-d7a74390accc" providerId="ADAL" clId="{8A509844-1104-41FE-9B86-A9A0E9140AC2}" dt="2024-03-19T13:36:19.719" v="5397" actId="58"/>
          <ac:spMkLst>
            <pc:docMk/>
            <pc:sldMk cId="1179216166" sldId="979"/>
            <ac:spMk id="3" creationId="{22424B39-56F2-C6F8-74AB-0890B56E657F}"/>
          </ac:spMkLst>
        </pc:spChg>
        <pc:spChg chg="add mod">
          <ac:chgData name="Richard Ball" userId="c2c6c2dd-6ddc-437e-8cdd-d7a74390accc" providerId="ADAL" clId="{8A509844-1104-41FE-9B86-A9A0E9140AC2}" dt="2024-03-07T14:38:51.830" v="5104" actId="1076"/>
          <ac:spMkLst>
            <pc:docMk/>
            <pc:sldMk cId="1179216166" sldId="979"/>
            <ac:spMk id="6" creationId="{9420F2BD-178A-2508-B5C3-877B2989149D}"/>
          </ac:spMkLst>
        </pc:spChg>
        <pc:picChg chg="add mod modCrop">
          <ac:chgData name="Richard Ball" userId="c2c6c2dd-6ddc-437e-8cdd-d7a74390accc" providerId="ADAL" clId="{8A509844-1104-41FE-9B86-A9A0E9140AC2}" dt="2024-03-07T09:15:04.793" v="3288" actId="14100"/>
          <ac:picMkLst>
            <pc:docMk/>
            <pc:sldMk cId="1179216166" sldId="979"/>
            <ac:picMk id="4" creationId="{E9B7C173-70C3-1A0C-C60E-92754F512A15}"/>
          </ac:picMkLst>
        </pc:picChg>
        <pc:picChg chg="add del mod modCrop">
          <ac:chgData name="Richard Ball" userId="c2c6c2dd-6ddc-437e-8cdd-d7a74390accc" providerId="ADAL" clId="{8A509844-1104-41FE-9B86-A9A0E9140AC2}" dt="2024-03-07T09:14:11.529" v="3272" actId="478"/>
          <ac:picMkLst>
            <pc:docMk/>
            <pc:sldMk cId="1179216166" sldId="979"/>
            <ac:picMk id="5" creationId="{72D6DF33-F6FB-4261-B7F5-91B5FB1A6805}"/>
          </ac:picMkLst>
        </pc:picChg>
      </pc:sldChg>
      <pc:sldChg chg="addSp modSp new del mod">
        <pc:chgData name="Richard Ball" userId="c2c6c2dd-6ddc-437e-8cdd-d7a74390accc" providerId="ADAL" clId="{8A509844-1104-41FE-9B86-A9A0E9140AC2}" dt="2024-03-07T14:37:42.776" v="5071" actId="47"/>
        <pc:sldMkLst>
          <pc:docMk/>
          <pc:sldMk cId="3202312281" sldId="980"/>
        </pc:sldMkLst>
        <pc:spChg chg="mod">
          <ac:chgData name="Richard Ball" userId="c2c6c2dd-6ddc-437e-8cdd-d7a74390accc" providerId="ADAL" clId="{8A509844-1104-41FE-9B86-A9A0E9140AC2}" dt="2024-03-07T14:08:21.845" v="4139" actId="1076"/>
          <ac:spMkLst>
            <pc:docMk/>
            <pc:sldMk cId="3202312281" sldId="980"/>
            <ac:spMk id="2" creationId="{9143FB9C-3768-8D25-A07E-081F32455EDF}"/>
          </ac:spMkLst>
        </pc:spChg>
        <pc:spChg chg="mod">
          <ac:chgData name="Richard Ball" userId="c2c6c2dd-6ddc-437e-8cdd-d7a74390accc" providerId="ADAL" clId="{8A509844-1104-41FE-9B86-A9A0E9140AC2}" dt="2024-03-07T14:09:03.766" v="4150" actId="113"/>
          <ac:spMkLst>
            <pc:docMk/>
            <pc:sldMk cId="3202312281" sldId="980"/>
            <ac:spMk id="3" creationId="{352F7CE5-CF88-DA22-D61D-322A4FD3C32A}"/>
          </ac:spMkLst>
        </pc:spChg>
        <pc:picChg chg="add mod">
          <ac:chgData name="Richard Ball" userId="c2c6c2dd-6ddc-437e-8cdd-d7a74390accc" providerId="ADAL" clId="{8A509844-1104-41FE-9B86-A9A0E9140AC2}" dt="2024-03-07T14:08:27.275" v="4141"/>
          <ac:picMkLst>
            <pc:docMk/>
            <pc:sldMk cId="3202312281" sldId="980"/>
            <ac:picMk id="4" creationId="{A1A25E9C-46EF-4E3E-2EDD-9FD4F5F4BD28}"/>
          </ac:picMkLst>
        </pc:picChg>
      </pc:sldChg>
      <pc:sldChg chg="addSp delSp modSp new mod modAnim">
        <pc:chgData name="Richard Ball" userId="c2c6c2dd-6ddc-437e-8cdd-d7a74390accc" providerId="ADAL" clId="{8A509844-1104-41FE-9B86-A9A0E9140AC2}" dt="2024-03-07T14:47:57.740" v="5118" actId="207"/>
        <pc:sldMkLst>
          <pc:docMk/>
          <pc:sldMk cId="2096580446" sldId="981"/>
        </pc:sldMkLst>
        <pc:spChg chg="del">
          <ac:chgData name="Richard Ball" userId="c2c6c2dd-6ddc-437e-8cdd-d7a74390accc" providerId="ADAL" clId="{8A509844-1104-41FE-9B86-A9A0E9140AC2}" dt="2024-03-07T14:09:11.153" v="4152" actId="478"/>
          <ac:spMkLst>
            <pc:docMk/>
            <pc:sldMk cId="2096580446" sldId="981"/>
            <ac:spMk id="2" creationId="{A80BA80F-7E86-B781-9C73-3F4F4C2FA9D1}"/>
          </ac:spMkLst>
        </pc:spChg>
        <pc:spChg chg="del">
          <ac:chgData name="Richard Ball" userId="c2c6c2dd-6ddc-437e-8cdd-d7a74390accc" providerId="ADAL" clId="{8A509844-1104-41FE-9B86-A9A0E9140AC2}" dt="2024-03-07T14:09:11.153" v="4152" actId="478"/>
          <ac:spMkLst>
            <pc:docMk/>
            <pc:sldMk cId="2096580446" sldId="981"/>
            <ac:spMk id="3" creationId="{8339D531-BEC0-6C2E-2865-12A95F9C0AA0}"/>
          </ac:spMkLst>
        </pc:spChg>
        <pc:spChg chg="add mod">
          <ac:chgData name="Richard Ball" userId="c2c6c2dd-6ddc-437e-8cdd-d7a74390accc" providerId="ADAL" clId="{8A509844-1104-41FE-9B86-A9A0E9140AC2}" dt="2024-03-07T14:47:57.740" v="5118" actId="207"/>
          <ac:spMkLst>
            <pc:docMk/>
            <pc:sldMk cId="2096580446" sldId="981"/>
            <ac:spMk id="5" creationId="{EF940AA5-818A-269D-C191-F0211300DC07}"/>
          </ac:spMkLst>
        </pc:spChg>
        <pc:spChg chg="add mod">
          <ac:chgData name="Richard Ball" userId="c2c6c2dd-6ddc-437e-8cdd-d7a74390accc" providerId="ADAL" clId="{8A509844-1104-41FE-9B86-A9A0E9140AC2}" dt="2024-03-07T14:47:52.968" v="5116" actId="207"/>
          <ac:spMkLst>
            <pc:docMk/>
            <pc:sldMk cId="2096580446" sldId="981"/>
            <ac:spMk id="9" creationId="{1EF5B4F9-505C-16D6-E0F6-51FC4E77C4F5}"/>
          </ac:spMkLst>
        </pc:spChg>
        <pc:picChg chg="add mod">
          <ac:chgData name="Richard Ball" userId="c2c6c2dd-6ddc-437e-8cdd-d7a74390accc" providerId="ADAL" clId="{8A509844-1104-41FE-9B86-A9A0E9140AC2}" dt="2024-03-07T14:26:57.216" v="5057" actId="1076"/>
          <ac:picMkLst>
            <pc:docMk/>
            <pc:sldMk cId="2096580446" sldId="981"/>
            <ac:picMk id="4" creationId="{ECC06BF7-E1E7-32C9-206C-CB29B3F6ACC4}"/>
          </ac:picMkLst>
        </pc:picChg>
        <pc:cxnChg chg="add del mod">
          <ac:chgData name="Richard Ball" userId="c2c6c2dd-6ddc-437e-8cdd-d7a74390accc" providerId="ADAL" clId="{8A509844-1104-41FE-9B86-A9A0E9140AC2}" dt="2024-03-07T14:18:09.739" v="4435" actId="478"/>
          <ac:cxnSpMkLst>
            <pc:docMk/>
            <pc:sldMk cId="2096580446" sldId="981"/>
            <ac:cxnSpMk id="7" creationId="{3B11A886-9C53-6C8B-0556-6AE730ABA58D}"/>
          </ac:cxnSpMkLst>
        </pc:cxnChg>
      </pc:sldChg>
      <pc:sldChg chg="delSp new del mod">
        <pc:chgData name="Richard Ball" userId="c2c6c2dd-6ddc-437e-8cdd-d7a74390accc" providerId="ADAL" clId="{8A509844-1104-41FE-9B86-A9A0E9140AC2}" dt="2024-03-07T14:56:43.511" v="5122" actId="47"/>
        <pc:sldMkLst>
          <pc:docMk/>
          <pc:sldMk cId="4014244295" sldId="982"/>
        </pc:sldMkLst>
        <pc:spChg chg="del">
          <ac:chgData name="Richard Ball" userId="c2c6c2dd-6ddc-437e-8cdd-d7a74390accc" providerId="ADAL" clId="{8A509844-1104-41FE-9B86-A9A0E9140AC2}" dt="2024-03-07T14:50:54.573" v="5120" actId="478"/>
          <ac:spMkLst>
            <pc:docMk/>
            <pc:sldMk cId="4014244295" sldId="982"/>
            <ac:spMk id="2" creationId="{A455BEA6-6935-E62D-293A-E2AE98F28E08}"/>
          </ac:spMkLst>
        </pc:spChg>
        <pc:spChg chg="del">
          <ac:chgData name="Richard Ball" userId="c2c6c2dd-6ddc-437e-8cdd-d7a74390accc" providerId="ADAL" clId="{8A509844-1104-41FE-9B86-A9A0E9140AC2}" dt="2024-03-07T14:50:54.573" v="5120" actId="478"/>
          <ac:spMkLst>
            <pc:docMk/>
            <pc:sldMk cId="4014244295" sldId="982"/>
            <ac:spMk id="3" creationId="{F976609F-34DF-28A9-5656-626B1C94EBC8}"/>
          </ac:spMkLst>
        </pc:spChg>
      </pc:sldChg>
      <pc:sldChg chg="new del">
        <pc:chgData name="Richard Ball" userId="c2c6c2dd-6ddc-437e-8cdd-d7a74390accc" providerId="ADAL" clId="{8A509844-1104-41FE-9B86-A9A0E9140AC2}" dt="2024-03-07T15:00:10.357" v="5156" actId="47"/>
        <pc:sldMkLst>
          <pc:docMk/>
          <pc:sldMk cId="1432061438" sldId="983"/>
        </pc:sldMkLst>
      </pc:sldChg>
      <pc:sldChg chg="addSp modSp new mod">
        <pc:chgData name="Richard Ball" userId="c2c6c2dd-6ddc-437e-8cdd-d7a74390accc" providerId="ADAL" clId="{8A509844-1104-41FE-9B86-A9A0E9140AC2}" dt="2024-03-22T09:01:02.743" v="5503" actId="1076"/>
        <pc:sldMkLst>
          <pc:docMk/>
          <pc:sldMk cId="3604862956" sldId="984"/>
        </pc:sldMkLst>
        <pc:spChg chg="mod">
          <ac:chgData name="Richard Ball" userId="c2c6c2dd-6ddc-437e-8cdd-d7a74390accc" providerId="ADAL" clId="{8A509844-1104-41FE-9B86-A9A0E9140AC2}" dt="2024-03-07T14:56:52.649" v="5151" actId="20577"/>
          <ac:spMkLst>
            <pc:docMk/>
            <pc:sldMk cId="3604862956" sldId="984"/>
            <ac:spMk id="2" creationId="{F7D3FB3C-433C-49AE-23B9-6C28CED800E5}"/>
          </ac:spMkLst>
        </pc:spChg>
        <pc:spChg chg="mod">
          <ac:chgData name="Richard Ball" userId="c2c6c2dd-6ddc-437e-8cdd-d7a74390accc" providerId="ADAL" clId="{8A509844-1104-41FE-9B86-A9A0E9140AC2}" dt="2024-03-07T14:57:44.907" v="5155" actId="20577"/>
          <ac:spMkLst>
            <pc:docMk/>
            <pc:sldMk cId="3604862956" sldId="984"/>
            <ac:spMk id="3" creationId="{312D79B2-112D-5E1E-BFDF-DFB84046B045}"/>
          </ac:spMkLst>
        </pc:spChg>
        <pc:spChg chg="add mod">
          <ac:chgData name="Richard Ball" userId="c2c6c2dd-6ddc-437e-8cdd-d7a74390accc" providerId="ADAL" clId="{8A509844-1104-41FE-9B86-A9A0E9140AC2}" dt="2024-03-22T09:01:02.743" v="5503" actId="1076"/>
          <ac:spMkLst>
            <pc:docMk/>
            <pc:sldMk cId="3604862956" sldId="984"/>
            <ac:spMk id="4" creationId="{C9345EC8-5970-F261-E1C9-0151E79C90E4}"/>
          </ac:spMkLst>
        </pc:spChg>
      </pc:sldChg>
      <pc:sldChg chg="addSp delSp modSp new mod">
        <pc:chgData name="Richard Ball" userId="c2c6c2dd-6ddc-437e-8cdd-d7a74390accc" providerId="ADAL" clId="{8A509844-1104-41FE-9B86-A9A0E9140AC2}" dt="2024-03-19T13:34:18.954" v="5345" actId="1076"/>
        <pc:sldMkLst>
          <pc:docMk/>
          <pc:sldMk cId="3842370269" sldId="985"/>
        </pc:sldMkLst>
        <pc:spChg chg="del">
          <ac:chgData name="Richard Ball" userId="c2c6c2dd-6ddc-437e-8cdd-d7a74390accc" providerId="ADAL" clId="{8A509844-1104-41FE-9B86-A9A0E9140AC2}" dt="2024-03-19T13:34:11.991" v="5341" actId="478"/>
          <ac:spMkLst>
            <pc:docMk/>
            <pc:sldMk cId="3842370269" sldId="985"/>
            <ac:spMk id="2" creationId="{CEA1FD2B-882A-5462-71F6-28583A894D74}"/>
          </ac:spMkLst>
        </pc:spChg>
        <pc:spChg chg="del">
          <ac:chgData name="Richard Ball" userId="c2c6c2dd-6ddc-437e-8cdd-d7a74390accc" providerId="ADAL" clId="{8A509844-1104-41FE-9B86-A9A0E9140AC2}" dt="2024-03-19T13:34:11.991" v="5341" actId="478"/>
          <ac:spMkLst>
            <pc:docMk/>
            <pc:sldMk cId="3842370269" sldId="985"/>
            <ac:spMk id="3" creationId="{7FFF587A-3AC6-A4E3-5B5C-614191F4C745}"/>
          </ac:spMkLst>
        </pc:spChg>
        <pc:picChg chg="add mod">
          <ac:chgData name="Richard Ball" userId="c2c6c2dd-6ddc-437e-8cdd-d7a74390accc" providerId="ADAL" clId="{8A509844-1104-41FE-9B86-A9A0E9140AC2}" dt="2024-03-19T13:34:18.954" v="5345" actId="1076"/>
          <ac:picMkLst>
            <pc:docMk/>
            <pc:sldMk cId="3842370269" sldId="985"/>
            <ac:picMk id="1026" creationId="{94F60D38-1792-1BED-E32B-29E86A603FB7}"/>
          </ac:picMkLst>
        </pc:picChg>
      </pc:sldChg>
      <pc:sldChg chg="addSp delSp modSp new mod">
        <pc:chgData name="Richard Ball" userId="c2c6c2dd-6ddc-437e-8cdd-d7a74390accc" providerId="ADAL" clId="{8A509844-1104-41FE-9B86-A9A0E9140AC2}" dt="2024-03-22T08:59:53.285" v="5486"/>
        <pc:sldMkLst>
          <pc:docMk/>
          <pc:sldMk cId="2557827026" sldId="986"/>
        </pc:sldMkLst>
        <pc:spChg chg="del">
          <ac:chgData name="Richard Ball" userId="c2c6c2dd-6ddc-437e-8cdd-d7a74390accc" providerId="ADAL" clId="{8A509844-1104-41FE-9B86-A9A0E9140AC2}" dt="2024-03-22T08:29:23.326" v="5453" actId="478"/>
          <ac:spMkLst>
            <pc:docMk/>
            <pc:sldMk cId="2557827026" sldId="986"/>
            <ac:spMk id="2" creationId="{2E19EA57-6EFE-B93D-FDF2-06BC4EB73A14}"/>
          </ac:spMkLst>
        </pc:spChg>
        <pc:spChg chg="del">
          <ac:chgData name="Richard Ball" userId="c2c6c2dd-6ddc-437e-8cdd-d7a74390accc" providerId="ADAL" clId="{8A509844-1104-41FE-9B86-A9A0E9140AC2}" dt="2024-03-22T08:29:23.326" v="5453" actId="478"/>
          <ac:spMkLst>
            <pc:docMk/>
            <pc:sldMk cId="2557827026" sldId="986"/>
            <ac:spMk id="3" creationId="{C5B3D32F-E472-3C9A-1281-4D492DCBCD16}"/>
          </ac:spMkLst>
        </pc:spChg>
        <pc:spChg chg="add del mod">
          <ac:chgData name="Richard Ball" userId="c2c6c2dd-6ddc-437e-8cdd-d7a74390accc" providerId="ADAL" clId="{8A509844-1104-41FE-9B86-A9A0E9140AC2}" dt="2024-03-22T08:31:19.715" v="5474" actId="478"/>
          <ac:spMkLst>
            <pc:docMk/>
            <pc:sldMk cId="2557827026" sldId="986"/>
            <ac:spMk id="4" creationId="{A9EB3BC1-A171-3531-7B42-E48977ABF452}"/>
          </ac:spMkLst>
        </pc:spChg>
        <pc:spChg chg="add del mod">
          <ac:chgData name="Richard Ball" userId="c2c6c2dd-6ddc-437e-8cdd-d7a74390accc" providerId="ADAL" clId="{8A509844-1104-41FE-9B86-A9A0E9140AC2}" dt="2024-03-22T08:31:19.715" v="5474" actId="478"/>
          <ac:spMkLst>
            <pc:docMk/>
            <pc:sldMk cId="2557827026" sldId="986"/>
            <ac:spMk id="5" creationId="{D0F559DD-186A-2E4D-7F34-EE3FAF724792}"/>
          </ac:spMkLst>
        </pc:spChg>
        <pc:spChg chg="add del mod">
          <ac:chgData name="Richard Ball" userId="c2c6c2dd-6ddc-437e-8cdd-d7a74390accc" providerId="ADAL" clId="{8A509844-1104-41FE-9B86-A9A0E9140AC2}" dt="2024-03-22T08:31:19.715" v="5474" actId="478"/>
          <ac:spMkLst>
            <pc:docMk/>
            <pc:sldMk cId="2557827026" sldId="986"/>
            <ac:spMk id="6" creationId="{77E57744-FDDD-52F1-7898-8B0ED2A861DC}"/>
          </ac:spMkLst>
        </pc:spChg>
        <pc:spChg chg="add del mod">
          <ac:chgData name="Richard Ball" userId="c2c6c2dd-6ddc-437e-8cdd-d7a74390accc" providerId="ADAL" clId="{8A509844-1104-41FE-9B86-A9A0E9140AC2}" dt="2024-03-22T08:31:19.715" v="5474" actId="478"/>
          <ac:spMkLst>
            <pc:docMk/>
            <pc:sldMk cId="2557827026" sldId="986"/>
            <ac:spMk id="7" creationId="{58E0AB31-230B-3CF3-A111-27BF9F394B73}"/>
          </ac:spMkLst>
        </pc:spChg>
        <pc:spChg chg="add del mod">
          <ac:chgData name="Richard Ball" userId="c2c6c2dd-6ddc-437e-8cdd-d7a74390accc" providerId="ADAL" clId="{8A509844-1104-41FE-9B86-A9A0E9140AC2}" dt="2024-03-22T08:59:51.573" v="5485" actId="478"/>
          <ac:spMkLst>
            <pc:docMk/>
            <pc:sldMk cId="2557827026" sldId="986"/>
            <ac:spMk id="9" creationId="{7F989C90-1A29-52FB-2F30-424435D7464C}"/>
          </ac:spMkLst>
        </pc:spChg>
        <pc:picChg chg="add del">
          <ac:chgData name="Richard Ball" userId="c2c6c2dd-6ddc-437e-8cdd-d7a74390accc" providerId="ADAL" clId="{8A509844-1104-41FE-9B86-A9A0E9140AC2}" dt="2024-03-22T08:59:51.573" v="5485" actId="478"/>
          <ac:picMkLst>
            <pc:docMk/>
            <pc:sldMk cId="2557827026" sldId="986"/>
            <ac:picMk id="8" creationId="{A49B3B96-98CF-58C6-DF01-1EAF5A736997}"/>
          </ac:picMkLst>
        </pc:picChg>
        <pc:picChg chg="add">
          <ac:chgData name="Richard Ball" userId="c2c6c2dd-6ddc-437e-8cdd-d7a74390accc" providerId="ADAL" clId="{8A509844-1104-41FE-9B86-A9A0E9140AC2}" dt="2024-03-22T08:59:53.285" v="5486"/>
          <ac:picMkLst>
            <pc:docMk/>
            <pc:sldMk cId="2557827026" sldId="986"/>
            <ac:picMk id="10" creationId="{63DDDB3C-B258-7675-2FE1-675DD3125880}"/>
          </ac:picMkLst>
        </pc:picChg>
        <pc:picChg chg="add del mod">
          <ac:chgData name="Richard Ball" userId="c2c6c2dd-6ddc-437e-8cdd-d7a74390accc" providerId="ADAL" clId="{8A509844-1104-41FE-9B86-A9A0E9140AC2}" dt="2024-03-22T08:31:19.715" v="5474" actId="478"/>
          <ac:picMkLst>
            <pc:docMk/>
            <pc:sldMk cId="2557827026" sldId="986"/>
            <ac:picMk id="1026" creationId="{AE7CC836-C0A7-64B4-9FBE-9AFB5B282164}"/>
          </ac:picMkLst>
        </pc:picChg>
        <pc:picChg chg="add">
          <ac:chgData name="Richard Ball" userId="c2c6c2dd-6ddc-437e-8cdd-d7a74390accc" providerId="ADAL" clId="{8A509844-1104-41FE-9B86-A9A0E9140AC2}" dt="2024-03-22T08:30:23.143" v="5461"/>
          <ac:picMkLst>
            <pc:docMk/>
            <pc:sldMk cId="2557827026" sldId="986"/>
            <ac:picMk id="1028" creationId="{A416D212-B091-08A7-5FB2-C92A91F294D3}"/>
          </ac:picMkLst>
        </pc:picChg>
      </pc:sldChg>
      <pc:sldChg chg="delSp new del mod">
        <pc:chgData name="Richard Ball" userId="c2c6c2dd-6ddc-437e-8cdd-d7a74390accc" providerId="ADAL" clId="{8A509844-1104-41FE-9B86-A9A0E9140AC2}" dt="2024-03-22T09:07:02.263" v="5519" actId="47"/>
        <pc:sldMkLst>
          <pc:docMk/>
          <pc:sldMk cId="2448550016" sldId="987"/>
        </pc:sldMkLst>
        <pc:spChg chg="del">
          <ac:chgData name="Richard Ball" userId="c2c6c2dd-6ddc-437e-8cdd-d7a74390accc" providerId="ADAL" clId="{8A509844-1104-41FE-9B86-A9A0E9140AC2}" dt="2024-03-22T09:06:20.316" v="5518" actId="478"/>
          <ac:spMkLst>
            <pc:docMk/>
            <pc:sldMk cId="2448550016" sldId="987"/>
            <ac:spMk id="2" creationId="{A69B7940-59DB-F6B6-D55D-4606BD28240A}"/>
          </ac:spMkLst>
        </pc:spChg>
        <pc:spChg chg="del">
          <ac:chgData name="Richard Ball" userId="c2c6c2dd-6ddc-437e-8cdd-d7a74390accc" providerId="ADAL" clId="{8A509844-1104-41FE-9B86-A9A0E9140AC2}" dt="2024-03-22T09:06:20.316" v="5518" actId="478"/>
          <ac:spMkLst>
            <pc:docMk/>
            <pc:sldMk cId="2448550016" sldId="987"/>
            <ac:spMk id="3" creationId="{3E69D0E6-FE19-7D0A-C65A-9D8681CA7AF5}"/>
          </ac:spMkLst>
        </pc:spChg>
      </pc:sldChg>
      <pc:sldChg chg="new del">
        <pc:chgData name="Richard Ball" userId="c2c6c2dd-6ddc-437e-8cdd-d7a74390accc" providerId="ADAL" clId="{8A509844-1104-41FE-9B86-A9A0E9140AC2}" dt="2024-03-22T09:12:45.326" v="5581" actId="680"/>
        <pc:sldMkLst>
          <pc:docMk/>
          <pc:sldMk cId="2782566775" sldId="987"/>
        </pc:sldMkLst>
      </pc:sldChg>
      <pc:sldChg chg="delSp modSp new mod">
        <pc:chgData name="Richard Ball" userId="c2c6c2dd-6ddc-437e-8cdd-d7a74390accc" providerId="ADAL" clId="{8A509844-1104-41FE-9B86-A9A0E9140AC2}" dt="2024-03-22T09:13:29.381" v="5644" actId="20577"/>
        <pc:sldMkLst>
          <pc:docMk/>
          <pc:sldMk cId="3994337579" sldId="987"/>
        </pc:sldMkLst>
        <pc:spChg chg="mod">
          <ac:chgData name="Richard Ball" userId="c2c6c2dd-6ddc-437e-8cdd-d7a74390accc" providerId="ADAL" clId="{8A509844-1104-41FE-9B86-A9A0E9140AC2}" dt="2024-03-22T09:13:29.381" v="5644" actId="20577"/>
          <ac:spMkLst>
            <pc:docMk/>
            <pc:sldMk cId="3994337579" sldId="987"/>
            <ac:spMk id="2" creationId="{A49484DA-25E3-CF58-6F3D-E6B42A233471}"/>
          </ac:spMkLst>
        </pc:spChg>
        <pc:spChg chg="del mod">
          <ac:chgData name="Richard Ball" userId="c2c6c2dd-6ddc-437e-8cdd-d7a74390accc" providerId="ADAL" clId="{8A509844-1104-41FE-9B86-A9A0E9140AC2}" dt="2024-03-22T09:13:10.112" v="5628" actId="478"/>
          <ac:spMkLst>
            <pc:docMk/>
            <pc:sldMk cId="3994337579" sldId="987"/>
            <ac:spMk id="3" creationId="{F528BDDE-6D3E-E682-5C17-B454985E9AB3}"/>
          </ac:spMkLst>
        </pc:spChg>
      </pc:sldChg>
      <pc:sldChg chg="new del">
        <pc:chgData name="Richard Ball" userId="c2c6c2dd-6ddc-437e-8cdd-d7a74390accc" providerId="ADAL" clId="{8A509844-1104-41FE-9B86-A9A0E9140AC2}" dt="2024-03-22T09:12:44.918" v="5580" actId="680"/>
        <pc:sldMkLst>
          <pc:docMk/>
          <pc:sldMk cId="1093840015" sldId="988"/>
        </pc:sldMkLst>
      </pc:sldChg>
      <pc:sldMasterChg chg="modSp modSldLayout">
        <pc:chgData name="Richard Ball" userId="c2c6c2dd-6ddc-437e-8cdd-d7a74390accc" providerId="ADAL" clId="{8A509844-1104-41FE-9B86-A9A0E9140AC2}" dt="2024-03-07T07:43:48.213" v="0"/>
        <pc:sldMasterMkLst>
          <pc:docMk/>
          <pc:sldMasterMk cId="0" sldId="2147483660"/>
        </pc:sldMasterMkLst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asterMk cId="0" sldId="2147483660"/>
            <ac:spMk id="7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asterMk cId="0" sldId="2147483660"/>
            <ac:spMk id="8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asterMk cId="0" sldId="2147483660"/>
            <ac:spMk id="9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asterMk cId="0" sldId="2147483660"/>
            <ac:spMk id="10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asterMk cId="0" sldId="2147483660"/>
            <ac:spMk id="12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asterMk cId="0" sldId="2147483660"/>
            <ac:spMk id="13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asterMk cId="0" sldId="2147483660"/>
            <ac:spMk id="18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asterMk cId="0" sldId="2147483660"/>
            <ac:spMk id="22" creationId="{00000000-0000-0000-0000-000000000000}"/>
          </ac:spMkLst>
        </pc:spChg>
        <pc:spChg chg="mod">
          <ac:chgData name="Richard Ball" userId="c2c6c2dd-6ddc-437e-8cdd-d7a74390accc" providerId="ADAL" clId="{8A509844-1104-41FE-9B86-A9A0E9140AC2}" dt="2024-03-07T07:43:48.213" v="0"/>
          <ac:spMkLst>
            <pc:docMk/>
            <pc:sldMasterMk cId="0" sldId="2147483660"/>
            <ac:spMk id="30" creationId="{00000000-0000-0000-0000-000000000000}"/>
          </ac:spMkLst>
        </pc:spChg>
        <pc:grpChg chg="mod">
          <ac:chgData name="Richard Ball" userId="c2c6c2dd-6ddc-437e-8cdd-d7a74390accc" providerId="ADAL" clId="{8A509844-1104-41FE-9B86-A9A0E9140AC2}" dt="2024-03-07T07:43:48.213" v="0"/>
          <ac:grpSpMkLst>
            <pc:docMk/>
            <pc:sldMasterMk cId="0" sldId="2147483660"/>
            <ac:grpSpMk id="2" creationId="{00000000-0000-0000-0000-000000000000}"/>
          </ac:grpSpMkLst>
        </pc:grpChg>
        <pc:sldLayoutChg chg="modSp">
          <pc:chgData name="Richard Ball" userId="c2c6c2dd-6ddc-437e-8cdd-d7a74390accc" providerId="ADAL" clId="{8A509844-1104-41FE-9B86-A9A0E9140AC2}" dt="2024-03-07T07:43:48.213" v="0"/>
          <pc:sldLayoutMkLst>
            <pc:docMk/>
            <pc:sldMasterMk cId="0" sldId="2147483660"/>
            <pc:sldLayoutMk cId="0" sldId="2147483661"/>
          </pc:sldLayoutMkLst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1"/>
              <ac:spMk id="9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1"/>
              <ac:spMk id="17" creationId="{00000000-0000-0000-0000-000000000000}"/>
            </ac:spMkLst>
          </pc:spChg>
        </pc:sldLayoutChg>
        <pc:sldLayoutChg chg="modSp">
          <pc:chgData name="Richard Ball" userId="c2c6c2dd-6ddc-437e-8cdd-d7a74390accc" providerId="ADAL" clId="{8A509844-1104-41FE-9B86-A9A0E9140AC2}" dt="2024-03-07T07:43:48.213" v="0"/>
          <pc:sldLayoutMkLst>
            <pc:docMk/>
            <pc:sldMasterMk cId="0" sldId="2147483660"/>
            <pc:sldLayoutMk cId="0" sldId="2147483663"/>
          </pc:sldLayoutMkLst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3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3"/>
              <ac:spMk id="3" creationId="{00000000-0000-0000-0000-000000000000}"/>
            </ac:spMkLst>
          </pc:spChg>
        </pc:sldLayoutChg>
        <pc:sldLayoutChg chg="modSp">
          <pc:chgData name="Richard Ball" userId="c2c6c2dd-6ddc-437e-8cdd-d7a74390accc" providerId="ADAL" clId="{8A509844-1104-41FE-9B86-A9A0E9140AC2}" dt="2024-03-07T07:43:48.213" v="0"/>
          <pc:sldLayoutMkLst>
            <pc:docMk/>
            <pc:sldMasterMk cId="0" sldId="2147483660"/>
            <pc:sldLayoutMk cId="0" sldId="2147483664"/>
          </pc:sldLayoutMkLst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4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4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4"/>
              <ac:spMk id="4" creationId="{00000000-0000-0000-0000-000000000000}"/>
            </ac:spMkLst>
          </pc:spChg>
        </pc:sldLayoutChg>
        <pc:sldLayoutChg chg="modSp">
          <pc:chgData name="Richard Ball" userId="c2c6c2dd-6ddc-437e-8cdd-d7a74390accc" providerId="ADAL" clId="{8A509844-1104-41FE-9B86-A9A0E9140AC2}" dt="2024-03-07T07:43:48.213" v="0"/>
          <pc:sldLayoutMkLst>
            <pc:docMk/>
            <pc:sldMasterMk cId="0" sldId="2147483660"/>
            <pc:sldLayoutMk cId="0" sldId="2147483665"/>
          </pc:sldLayoutMkLst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5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5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5"/>
              <ac:spMk id="4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5"/>
              <ac:spMk id="5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5"/>
              <ac:spMk id="6" creationId="{00000000-0000-0000-0000-000000000000}"/>
            </ac:spMkLst>
          </pc:spChg>
        </pc:sldLayoutChg>
        <pc:sldLayoutChg chg="modSp">
          <pc:chgData name="Richard Ball" userId="c2c6c2dd-6ddc-437e-8cdd-d7a74390accc" providerId="ADAL" clId="{8A509844-1104-41FE-9B86-A9A0E9140AC2}" dt="2024-03-07T07:43:48.213" v="0"/>
          <pc:sldLayoutMkLst>
            <pc:docMk/>
            <pc:sldMasterMk cId="0" sldId="2147483660"/>
            <pc:sldLayoutMk cId="0" sldId="2147483666"/>
          </pc:sldLayoutMkLst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6"/>
              <ac:spMk id="2" creationId="{00000000-0000-0000-0000-000000000000}"/>
            </ac:spMkLst>
          </pc:spChg>
        </pc:sldLayoutChg>
        <pc:sldLayoutChg chg="modSp">
          <pc:chgData name="Richard Ball" userId="c2c6c2dd-6ddc-437e-8cdd-d7a74390accc" providerId="ADAL" clId="{8A509844-1104-41FE-9B86-A9A0E9140AC2}" dt="2024-03-07T07:43:48.213" v="0"/>
          <pc:sldLayoutMkLst>
            <pc:docMk/>
            <pc:sldMasterMk cId="0" sldId="2147483660"/>
            <pc:sldLayoutMk cId="0" sldId="2147483668"/>
          </pc:sldLayoutMkLst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8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8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8"/>
              <ac:spMk id="4" creationId="{00000000-0000-0000-0000-000000000000}"/>
            </ac:spMkLst>
          </pc:spChg>
        </pc:sldLayoutChg>
        <pc:sldLayoutChg chg="modSp">
          <pc:chgData name="Richard Ball" userId="c2c6c2dd-6ddc-437e-8cdd-d7a74390accc" providerId="ADAL" clId="{8A509844-1104-41FE-9B86-A9A0E9140AC2}" dt="2024-03-07T07:43:48.213" v="0"/>
          <pc:sldLayoutMkLst>
            <pc:docMk/>
            <pc:sldMasterMk cId="0" sldId="2147483660"/>
            <pc:sldLayoutMk cId="0" sldId="2147483669"/>
          </pc:sldLayoutMkLst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9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9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9"/>
              <ac:spMk id="4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9"/>
              <ac:spMk id="7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9"/>
              <ac:spMk id="9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9"/>
              <ac:spMk id="10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9"/>
              <ac:spMk id="11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69"/>
              <ac:spMk id="12" creationId="{00000000-0000-0000-0000-000000000000}"/>
            </ac:spMkLst>
          </pc:spChg>
        </pc:sldLayoutChg>
        <pc:sldLayoutChg chg="modSp">
          <pc:chgData name="Richard Ball" userId="c2c6c2dd-6ddc-437e-8cdd-d7a74390accc" providerId="ADAL" clId="{8A509844-1104-41FE-9B86-A9A0E9140AC2}" dt="2024-03-07T07:43:48.213" v="0"/>
          <pc:sldLayoutMkLst>
            <pc:docMk/>
            <pc:sldMasterMk cId="0" sldId="2147483660"/>
            <pc:sldLayoutMk cId="0" sldId="2147483671"/>
          </pc:sldLayoutMkLst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71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8A509844-1104-41FE-9B86-A9A0E9140AC2}" dt="2024-03-07T07:43:48.213" v="0"/>
            <ac:spMkLst>
              <pc:docMk/>
              <pc:sldMasterMk cId="0" sldId="2147483660"/>
              <pc:sldLayoutMk cId="0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Hazel Lupton" userId="S::hazel.lupton@sthelens.london::330d0395-d8b0-4d77-8620-740b48613bd9" providerId="AD" clId="Web-{16D0FC24-FD72-258A-8017-FA9CC5E97841}"/>
    <pc:docChg chg="addSld modSld">
      <pc:chgData name="Hazel Lupton" userId="S::hazel.lupton@sthelens.london::330d0395-d8b0-4d77-8620-740b48613bd9" providerId="AD" clId="Web-{16D0FC24-FD72-258A-8017-FA9CC5E97841}" dt="2021-02-08T19:14:34.221" v="442" actId="20577"/>
      <pc:docMkLst>
        <pc:docMk/>
      </pc:docMkLst>
      <pc:sldChg chg="addSp modSp new addAnim modAnim">
        <pc:chgData name="Hazel Lupton" userId="S::hazel.lupton@sthelens.london::330d0395-d8b0-4d77-8620-740b48613bd9" providerId="AD" clId="Web-{16D0FC24-FD72-258A-8017-FA9CC5E97841}" dt="2021-02-08T19:14:34.221" v="442" actId="20577"/>
        <pc:sldMkLst>
          <pc:docMk/>
          <pc:sldMk cId="3395062706" sldId="269"/>
        </pc:sldMkLst>
        <pc:spChg chg="add mod">
          <ac:chgData name="Hazel Lupton" userId="S::hazel.lupton@sthelens.london::330d0395-d8b0-4d77-8620-740b48613bd9" providerId="AD" clId="Web-{16D0FC24-FD72-258A-8017-FA9CC5E97841}" dt="2021-02-08T19:09:50.717" v="388" actId="20577"/>
          <ac:spMkLst>
            <pc:docMk/>
            <pc:sldMk cId="3395062706" sldId="269"/>
            <ac:spMk id="2" creationId="{E113BBEA-B8CA-482F-998F-1EB6376A031B}"/>
          </ac:spMkLst>
        </pc:spChg>
        <pc:spChg chg="add mod">
          <ac:chgData name="Hazel Lupton" userId="S::hazel.lupton@sthelens.london::330d0395-d8b0-4d77-8620-740b48613bd9" providerId="AD" clId="Web-{16D0FC24-FD72-258A-8017-FA9CC5E97841}" dt="2021-02-08T19:07:05.011" v="384" actId="1076"/>
          <ac:spMkLst>
            <pc:docMk/>
            <pc:sldMk cId="3395062706" sldId="269"/>
            <ac:spMk id="3" creationId="{7BCF9635-06E1-4253-9BB1-412D3925DF71}"/>
          </ac:spMkLst>
        </pc:spChg>
        <pc:spChg chg="add mod">
          <ac:chgData name="Hazel Lupton" userId="S::hazel.lupton@sthelens.london::330d0395-d8b0-4d77-8620-740b48613bd9" providerId="AD" clId="Web-{16D0FC24-FD72-258A-8017-FA9CC5E97841}" dt="2021-02-08T19:14:34.221" v="442" actId="20577"/>
          <ac:spMkLst>
            <pc:docMk/>
            <pc:sldMk cId="3395062706" sldId="269"/>
            <ac:spMk id="4" creationId="{DEB5ADFD-A324-4E61-B78C-A73DDED415E9}"/>
          </ac:spMkLst>
        </pc:spChg>
        <pc:spChg chg="add mod">
          <ac:chgData name="Hazel Lupton" userId="S::hazel.lupton@sthelens.london::330d0395-d8b0-4d77-8620-740b48613bd9" providerId="AD" clId="Web-{16D0FC24-FD72-258A-8017-FA9CC5E97841}" dt="2021-02-08T18:54:38.499" v="310" actId="1076"/>
          <ac:spMkLst>
            <pc:docMk/>
            <pc:sldMk cId="3395062706" sldId="269"/>
            <ac:spMk id="5" creationId="{5A173669-8430-4431-B346-A84D0B471DEB}"/>
          </ac:spMkLst>
        </pc:spChg>
        <pc:spChg chg="add mod">
          <ac:chgData name="Hazel Lupton" userId="S::hazel.lupton@sthelens.london::330d0395-d8b0-4d77-8620-740b48613bd9" providerId="AD" clId="Web-{16D0FC24-FD72-258A-8017-FA9CC5E97841}" dt="2021-02-08T19:06:43.745" v="383" actId="14100"/>
          <ac:spMkLst>
            <pc:docMk/>
            <pc:sldMk cId="3395062706" sldId="269"/>
            <ac:spMk id="6" creationId="{8C38CD0E-2951-4729-BE57-C310CCFCEF95}"/>
          </ac:spMkLst>
        </pc:spChg>
        <pc:spChg chg="add mod">
          <ac:chgData name="Hazel Lupton" userId="S::hazel.lupton@sthelens.london::330d0395-d8b0-4d77-8620-740b48613bd9" providerId="AD" clId="Web-{16D0FC24-FD72-258A-8017-FA9CC5E97841}" dt="2021-02-08T19:12:33.126" v="413" actId="20577"/>
          <ac:spMkLst>
            <pc:docMk/>
            <pc:sldMk cId="3395062706" sldId="269"/>
            <ac:spMk id="7" creationId="{8D8787D8-297E-4D93-8175-133328FF9B9A}"/>
          </ac:spMkLst>
        </pc:spChg>
      </pc:sldChg>
    </pc:docChg>
  </pc:docChgLst>
  <pc:docChgLst>
    <pc:chgData name="Hazel Lupton" userId="S::hazel.lupton@sthelens.london::330d0395-d8b0-4d77-8620-740b48613bd9" providerId="AD" clId="Web-{A6E8330A-08EA-9C7A-F271-CEE30E9DE35D}"/>
    <pc:docChg chg="modSld sldOrd">
      <pc:chgData name="Hazel Lupton" userId="S::hazel.lupton@sthelens.london::330d0395-d8b0-4d77-8620-740b48613bd9" providerId="AD" clId="Web-{A6E8330A-08EA-9C7A-F271-CEE30E9DE35D}" dt="2021-02-03T16:23:50.454" v="266" actId="20577"/>
      <pc:docMkLst>
        <pc:docMk/>
      </pc:docMkLst>
      <pc:sldChg chg="addSp delSp modSp">
        <pc:chgData name="Hazel Lupton" userId="S::hazel.lupton@sthelens.london::330d0395-d8b0-4d77-8620-740b48613bd9" providerId="AD" clId="Web-{A6E8330A-08EA-9C7A-F271-CEE30E9DE35D}" dt="2021-02-03T16:23:50.454" v="266" actId="20577"/>
        <pc:sldMkLst>
          <pc:docMk/>
          <pc:sldMk cId="2395413290" sldId="260"/>
        </pc:sldMkLst>
        <pc:spChg chg="mod">
          <ac:chgData name="Hazel Lupton" userId="S::hazel.lupton@sthelens.london::330d0395-d8b0-4d77-8620-740b48613bd9" providerId="AD" clId="Web-{A6E8330A-08EA-9C7A-F271-CEE30E9DE35D}" dt="2021-02-03T16:23:50.454" v="266" actId="20577"/>
          <ac:spMkLst>
            <pc:docMk/>
            <pc:sldMk cId="2395413290" sldId="260"/>
            <ac:spMk id="2" creationId="{8398CA1B-B0F3-45AC-A14A-2FBEA93FA551}"/>
          </ac:spMkLst>
        </pc:spChg>
        <pc:spChg chg="add del mod">
          <ac:chgData name="Hazel Lupton" userId="S::hazel.lupton@sthelens.london::330d0395-d8b0-4d77-8620-740b48613bd9" providerId="AD" clId="Web-{A6E8330A-08EA-9C7A-F271-CEE30E9DE35D}" dt="2021-02-03T14:46:52.511" v="161"/>
          <ac:spMkLst>
            <pc:docMk/>
            <pc:sldMk cId="2395413290" sldId="260"/>
            <ac:spMk id="3" creationId="{25EA8C99-9244-4484-9D86-D1316512FA86}"/>
          </ac:spMkLst>
        </pc:spChg>
        <pc:spChg chg="add del mod">
          <ac:chgData name="Hazel Lupton" userId="S::hazel.lupton@sthelens.london::330d0395-d8b0-4d77-8620-740b48613bd9" providerId="AD" clId="Web-{A6E8330A-08EA-9C7A-F271-CEE30E9DE35D}" dt="2021-02-03T14:48:29.467" v="184"/>
          <ac:spMkLst>
            <pc:docMk/>
            <pc:sldMk cId="2395413290" sldId="260"/>
            <ac:spMk id="4" creationId="{3DCCB172-5950-4860-AD73-D7643653EF12}"/>
          </ac:spMkLst>
        </pc:spChg>
        <pc:spChg chg="mod">
          <ac:chgData name="Hazel Lupton" userId="S::hazel.lupton@sthelens.london::330d0395-d8b0-4d77-8620-740b48613bd9" providerId="AD" clId="Web-{A6E8330A-08EA-9C7A-F271-CEE30E9DE35D}" dt="2021-02-03T14:43:50.225" v="152" actId="1076"/>
          <ac:spMkLst>
            <pc:docMk/>
            <pc:sldMk cId="2395413290" sldId="260"/>
            <ac:spMk id="6146" creationId="{00000000-0000-0000-0000-000000000000}"/>
          </ac:spMkLst>
        </pc:spChg>
        <pc:spChg chg="mod">
          <ac:chgData name="Hazel Lupton" userId="S::hazel.lupton@sthelens.london::330d0395-d8b0-4d77-8620-740b48613bd9" providerId="AD" clId="Web-{A6E8330A-08EA-9C7A-F271-CEE30E9DE35D}" dt="2021-02-03T14:46:31.557" v="157" actId="1076"/>
          <ac:spMkLst>
            <pc:docMk/>
            <pc:sldMk cId="2395413290" sldId="260"/>
            <ac:spMk id="6147" creationId="{00000000-0000-0000-0000-000000000000}"/>
          </ac:spMkLst>
        </pc:spChg>
        <pc:spChg chg="mod">
          <ac:chgData name="Hazel Lupton" userId="S::hazel.lupton@sthelens.london::330d0395-d8b0-4d77-8620-740b48613bd9" providerId="AD" clId="Web-{A6E8330A-08EA-9C7A-F271-CEE30E9DE35D}" dt="2021-02-03T14:48:36.498" v="185" actId="1076"/>
          <ac:spMkLst>
            <pc:docMk/>
            <pc:sldMk cId="2395413290" sldId="260"/>
            <ac:spMk id="6148" creationId="{00000000-0000-0000-0000-000000000000}"/>
          </ac:spMkLst>
        </pc:spChg>
      </pc:sldChg>
      <pc:sldChg chg="addSp modSp ord">
        <pc:chgData name="Hazel Lupton" userId="S::hazel.lupton@sthelens.london::330d0395-d8b0-4d77-8620-740b48613bd9" providerId="AD" clId="Web-{A6E8330A-08EA-9C7A-F271-CEE30E9DE35D}" dt="2021-02-02T18:02:49.207" v="66" actId="20577"/>
        <pc:sldMkLst>
          <pc:docMk/>
          <pc:sldMk cId="3477662241" sldId="261"/>
        </pc:sldMkLst>
        <pc:spChg chg="add mod">
          <ac:chgData name="Hazel Lupton" userId="S::hazel.lupton@sthelens.london::330d0395-d8b0-4d77-8620-740b48613bd9" providerId="AD" clId="Web-{A6E8330A-08EA-9C7A-F271-CEE30E9DE35D}" dt="2021-02-02T18:02:49.207" v="66" actId="20577"/>
          <ac:spMkLst>
            <pc:docMk/>
            <pc:sldMk cId="3477662241" sldId="261"/>
            <ac:spMk id="3" creationId="{32E9F98F-BA03-485D-8B58-2797380BFC53}"/>
          </ac:spMkLst>
        </pc:spChg>
      </pc:sldChg>
      <pc:sldChg chg="modSp">
        <pc:chgData name="Hazel Lupton" userId="S::hazel.lupton@sthelens.london::330d0395-d8b0-4d77-8620-740b48613bd9" providerId="AD" clId="Web-{A6E8330A-08EA-9C7A-F271-CEE30E9DE35D}" dt="2021-02-02T18:04:51.054" v="67" actId="1076"/>
        <pc:sldMkLst>
          <pc:docMk/>
          <pc:sldMk cId="4062762473" sldId="262"/>
        </pc:sldMkLst>
        <pc:spChg chg="mod">
          <ac:chgData name="Hazel Lupton" userId="S::hazel.lupton@sthelens.london::330d0395-d8b0-4d77-8620-740b48613bd9" providerId="AD" clId="Web-{A6E8330A-08EA-9C7A-F271-CEE30E9DE35D}" dt="2021-02-02T18:04:51.054" v="67" actId="1076"/>
          <ac:spMkLst>
            <pc:docMk/>
            <pc:sldMk cId="4062762473" sldId="262"/>
            <ac:spMk id="15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A6E8330A-08EA-9C7A-F271-CEE30E9DE35D}" dt="2021-02-03T16:23:21.750" v="251" actId="20577"/>
        <pc:sldMkLst>
          <pc:docMk/>
          <pc:sldMk cId="3286144396" sldId="268"/>
        </pc:sldMkLst>
        <pc:spChg chg="mod">
          <ac:chgData name="Hazel Lupton" userId="S::hazel.lupton@sthelens.london::330d0395-d8b0-4d77-8620-740b48613bd9" providerId="AD" clId="Web-{A6E8330A-08EA-9C7A-F271-CEE30E9DE35D}" dt="2021-02-03T16:15:36.411" v="232" actId="20577"/>
          <ac:spMkLst>
            <pc:docMk/>
            <pc:sldMk cId="3286144396" sldId="268"/>
            <ac:spMk id="3" creationId="{C40A2035-BD09-4EE9-BDF8-FAD430ECD6FA}"/>
          </ac:spMkLst>
        </pc:spChg>
        <pc:spChg chg="mod">
          <ac:chgData name="Hazel Lupton" userId="S::hazel.lupton@sthelens.london::330d0395-d8b0-4d77-8620-740b48613bd9" providerId="AD" clId="Web-{A6E8330A-08EA-9C7A-F271-CEE30E9DE35D}" dt="2021-02-03T16:23:21.750" v="251" actId="20577"/>
          <ac:spMkLst>
            <pc:docMk/>
            <pc:sldMk cId="3286144396" sldId="268"/>
            <ac:spMk id="5" creationId="{33BD4793-0994-44C1-B84C-61D6BB94797A}"/>
          </ac:spMkLst>
        </pc:spChg>
      </pc:sldChg>
    </pc:docChg>
  </pc:docChgLst>
  <pc:docChgLst>
    <pc:chgData name="Hazel Lupton" userId="S::hazel.lupton@sthelens.london::330d0395-d8b0-4d77-8620-740b48613bd9" providerId="AD" clId="Web-{0DDBB103-0511-F49F-60E0-8C3D6727E77C}"/>
    <pc:docChg chg="modSld">
      <pc:chgData name="Hazel Lupton" userId="S::hazel.lupton@sthelens.london::330d0395-d8b0-4d77-8620-740b48613bd9" providerId="AD" clId="Web-{0DDBB103-0511-F49F-60E0-8C3D6727E77C}" dt="2022-01-13T16:48:41.643" v="22" actId="20577"/>
      <pc:docMkLst>
        <pc:docMk/>
      </pc:docMkLst>
      <pc:sldChg chg="modSp">
        <pc:chgData name="Hazel Lupton" userId="S::hazel.lupton@sthelens.london::330d0395-d8b0-4d77-8620-740b48613bd9" providerId="AD" clId="Web-{0DDBB103-0511-F49F-60E0-8C3D6727E77C}" dt="2022-01-13T16:44:29.216" v="1" actId="20577"/>
        <pc:sldMkLst>
          <pc:docMk/>
          <pc:sldMk cId="0" sldId="256"/>
        </pc:sldMkLst>
        <pc:spChg chg="mod">
          <ac:chgData name="Hazel Lupton" userId="S::hazel.lupton@sthelens.london::330d0395-d8b0-4d77-8620-740b48613bd9" providerId="AD" clId="Web-{0DDBB103-0511-F49F-60E0-8C3D6727E77C}" dt="2022-01-13T16:44:29.216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0DDBB103-0511-F49F-60E0-8C3D6727E77C}" dt="2022-01-13T16:48:41.643" v="22" actId="20577"/>
        <pc:sldMkLst>
          <pc:docMk/>
          <pc:sldMk cId="2395413290" sldId="260"/>
        </pc:sldMkLst>
        <pc:spChg chg="mod">
          <ac:chgData name="Hazel Lupton" userId="S::hazel.lupton@sthelens.london::330d0395-d8b0-4d77-8620-740b48613bd9" providerId="AD" clId="Web-{0DDBB103-0511-F49F-60E0-8C3D6727E77C}" dt="2022-01-13T16:48:41.643" v="22" actId="20577"/>
          <ac:spMkLst>
            <pc:docMk/>
            <pc:sldMk cId="2395413290" sldId="260"/>
            <ac:spMk id="6147" creationId="{00000000-0000-0000-0000-000000000000}"/>
          </ac:spMkLst>
        </pc:spChg>
        <pc:spChg chg="mod">
          <ac:chgData name="Hazel Lupton" userId="S::hazel.lupton@sthelens.london::330d0395-d8b0-4d77-8620-740b48613bd9" providerId="AD" clId="Web-{0DDBB103-0511-F49F-60E0-8C3D6727E77C}" dt="2022-01-13T16:47:24.282" v="9" actId="1076"/>
          <ac:spMkLst>
            <pc:docMk/>
            <pc:sldMk cId="2395413290" sldId="260"/>
            <ac:spMk id="6148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E7E2C1E9-27EE-7596-7BD2-78409774B949}"/>
    <pc:docChg chg="modSld">
      <pc:chgData name="Hazel Lupton" userId="S::hazel.lupton@sthelens.london::330d0395-d8b0-4d77-8620-740b48613bd9" providerId="AD" clId="Web-{E7E2C1E9-27EE-7596-7BD2-78409774B949}" dt="2023-03-07T08:24:47.056" v="1" actId="20577"/>
      <pc:docMkLst>
        <pc:docMk/>
      </pc:docMkLst>
      <pc:sldChg chg="modSp">
        <pc:chgData name="Hazel Lupton" userId="S::hazel.lupton@sthelens.london::330d0395-d8b0-4d77-8620-740b48613bd9" providerId="AD" clId="Web-{E7E2C1E9-27EE-7596-7BD2-78409774B949}" dt="2023-03-07T08:24:47.056" v="1" actId="20577"/>
        <pc:sldMkLst>
          <pc:docMk/>
          <pc:sldMk cId="3395062706" sldId="269"/>
        </pc:sldMkLst>
        <pc:spChg chg="mod">
          <ac:chgData name="Hazel Lupton" userId="S::hazel.lupton@sthelens.london::330d0395-d8b0-4d77-8620-740b48613bd9" providerId="AD" clId="Web-{E7E2C1E9-27EE-7596-7BD2-78409774B949}" dt="2023-03-07T08:24:47.056" v="1" actId="20577"/>
          <ac:spMkLst>
            <pc:docMk/>
            <pc:sldMk cId="3395062706" sldId="269"/>
            <ac:spMk id="4" creationId="{DEB5ADFD-A324-4E61-B78C-A73DDED415E9}"/>
          </ac:spMkLst>
        </pc:spChg>
      </pc:sldChg>
    </pc:docChg>
  </pc:docChgLst>
  <pc:docChgLst>
    <pc:chgData name="Hazel Lupton" userId="S::hazel.lupton@sthelens.london::330d0395-d8b0-4d77-8620-740b48613bd9" providerId="AD" clId="Web-{1621B1C1-7411-DCFB-2AD6-F1B2D6B3E592}"/>
    <pc:docChg chg="modSld">
      <pc:chgData name="Hazel Lupton" userId="S::hazel.lupton@sthelens.london::330d0395-d8b0-4d77-8620-740b48613bd9" providerId="AD" clId="Web-{1621B1C1-7411-DCFB-2AD6-F1B2D6B3E592}" dt="2023-03-08T11:48:15.724" v="3" actId="20577"/>
      <pc:docMkLst>
        <pc:docMk/>
      </pc:docMkLst>
      <pc:sldChg chg="modSp">
        <pc:chgData name="Hazel Lupton" userId="S::hazel.lupton@sthelens.london::330d0395-d8b0-4d77-8620-740b48613bd9" providerId="AD" clId="Web-{1621B1C1-7411-DCFB-2AD6-F1B2D6B3E592}" dt="2023-03-08T11:48:15.724" v="3" actId="20577"/>
        <pc:sldMkLst>
          <pc:docMk/>
          <pc:sldMk cId="3286144396" sldId="268"/>
        </pc:sldMkLst>
        <pc:spChg chg="mod">
          <ac:chgData name="Hazel Lupton" userId="S::hazel.lupton@sthelens.london::330d0395-d8b0-4d77-8620-740b48613bd9" providerId="AD" clId="Web-{1621B1C1-7411-DCFB-2AD6-F1B2D6B3E592}" dt="2023-03-08T11:48:15.724" v="3" actId="20577"/>
          <ac:spMkLst>
            <pc:docMk/>
            <pc:sldMk cId="3286144396" sldId="268"/>
            <ac:spMk id="3" creationId="{C40A2035-BD09-4EE9-BDF8-FAD430ECD6FA}"/>
          </ac:spMkLst>
        </pc:spChg>
      </pc:sldChg>
    </pc:docChg>
  </pc:docChgLst>
  <pc:docChgLst>
    <pc:chgData name="Hazel Lupton" userId="S::hazel.lupton@sthelens.london::330d0395-d8b0-4d77-8620-740b48613bd9" providerId="AD" clId="Web-{A2FB6F33-A3AD-6707-2EC7-AD5057171938}"/>
    <pc:docChg chg="modSld">
      <pc:chgData name="Hazel Lupton" userId="S::hazel.lupton@sthelens.london::330d0395-d8b0-4d77-8620-740b48613bd9" providerId="AD" clId="Web-{A2FB6F33-A3AD-6707-2EC7-AD5057171938}" dt="2022-01-27T08:33:26.855" v="3" actId="20577"/>
      <pc:docMkLst>
        <pc:docMk/>
      </pc:docMkLst>
      <pc:sldChg chg="modSp">
        <pc:chgData name="Hazel Lupton" userId="S::hazel.lupton@sthelens.london::330d0395-d8b0-4d77-8620-740b48613bd9" providerId="AD" clId="Web-{A2FB6F33-A3AD-6707-2EC7-AD5057171938}" dt="2022-01-27T08:33:26.855" v="3" actId="20577"/>
        <pc:sldMkLst>
          <pc:docMk/>
          <pc:sldMk cId="3395062706" sldId="269"/>
        </pc:sldMkLst>
        <pc:spChg chg="mod">
          <ac:chgData name="Hazel Lupton" userId="S::hazel.lupton@sthelens.london::330d0395-d8b0-4d77-8620-740b48613bd9" providerId="AD" clId="Web-{A2FB6F33-A3AD-6707-2EC7-AD5057171938}" dt="2022-01-27T08:33:26.855" v="3" actId="20577"/>
          <ac:spMkLst>
            <pc:docMk/>
            <pc:sldMk cId="3395062706" sldId="269"/>
            <ac:spMk id="6" creationId="{8C38CD0E-2951-4729-BE57-C310CCFCEF9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3A476-B85D-441B-8BEA-B9207B390908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4212E-65D0-4AB6-B4A1-8410F520B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55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C349F-052C-45BE-A698-E7BCE562EC8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C7459-29FB-45A8-9D57-DD7C4F3F8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32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>
                <a:solidFill>
                  <a:srgbClr val="323232"/>
                </a:solidFill>
                <a:effectLst/>
                <a:latin typeface="__Plus_Jakarta_Sans_c12a11"/>
              </a:rPr>
              <a:t>Chemiosmosis</a:t>
            </a:r>
            <a:r>
              <a:rPr lang="en-GB" b="0" i="0" dirty="0">
                <a:solidFill>
                  <a:srgbClr val="323232"/>
                </a:solidFill>
                <a:effectLst/>
                <a:latin typeface="__Plus_Jakarta_Sans_c12a11"/>
              </a:rPr>
              <a:t> is the movement of chemicals (protons) down their concentration gradient, the energy released from this can be used by ATP synthase to synthesise ATP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323232"/>
              </a:solidFill>
              <a:effectLst/>
              <a:latin typeface="__Plus_Jakarta_Sans_c12a11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323232"/>
                </a:solidFill>
                <a:effectLst/>
                <a:latin typeface="__Plus_Jakarta_Sans_c12a11"/>
              </a:rPr>
              <a:t>This excited electron is captured by an electron acceptor, transported via a </a:t>
            </a:r>
            <a:r>
              <a:rPr lang="en-GB" b="1" i="0" dirty="0">
                <a:solidFill>
                  <a:srgbClr val="323232"/>
                </a:solidFill>
                <a:effectLst/>
                <a:latin typeface="__Plus_Jakarta_Sans_c12a11"/>
              </a:rPr>
              <a:t>chain of electron carriers</a:t>
            </a:r>
            <a:r>
              <a:rPr lang="en-GB" b="0" i="0" dirty="0">
                <a:solidFill>
                  <a:srgbClr val="323232"/>
                </a:solidFill>
                <a:effectLst/>
                <a:latin typeface="__Plus_Jakarta_Sans_c12a11"/>
              </a:rPr>
              <a:t> known as an </a:t>
            </a:r>
            <a:r>
              <a:rPr lang="en-GB" b="1" i="0" dirty="0">
                <a:solidFill>
                  <a:srgbClr val="323232"/>
                </a:solidFill>
                <a:effectLst/>
                <a:latin typeface="__Plus_Jakarta_Sans_c12a11"/>
              </a:rPr>
              <a:t>electron transport chain </a:t>
            </a:r>
            <a:r>
              <a:rPr lang="en-GB" b="0" i="0" dirty="0">
                <a:solidFill>
                  <a:srgbClr val="323232"/>
                </a:solidFill>
                <a:effectLst/>
                <a:latin typeface="__Plus_Jakarta_Sans_c12a11"/>
              </a:rPr>
              <a:t>before being passed back to the chlorophyll molecule in photosystem I (hence: cyclic)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323232"/>
              </a:solidFill>
              <a:effectLst/>
              <a:latin typeface="__Plus_Jakarta_Sans_c12a11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323232"/>
                </a:solidFill>
                <a:effectLst/>
                <a:latin typeface="__Plus_Jakarta_Sans_c12a11"/>
              </a:rPr>
              <a:t>As electrons pass through the electron transport chain they provide energy to transport protons (H</a:t>
            </a:r>
            <a:r>
              <a:rPr lang="en-GB" b="0" i="0" baseline="30000" dirty="0">
                <a:solidFill>
                  <a:srgbClr val="323232"/>
                </a:solidFill>
                <a:effectLst/>
                <a:latin typeface="__Plus_Jakarta_Sans_c12a11"/>
              </a:rPr>
              <a:t>+</a:t>
            </a:r>
            <a:r>
              <a:rPr lang="en-GB" b="0" i="0" dirty="0">
                <a:solidFill>
                  <a:srgbClr val="323232"/>
                </a:solidFill>
                <a:effectLst/>
                <a:latin typeface="__Plus_Jakarta_Sans_c12a11"/>
              </a:rPr>
              <a:t>) from the stroma to the thylakoid lumen via a </a:t>
            </a:r>
            <a:r>
              <a:rPr lang="en-GB" b="1" i="0" dirty="0">
                <a:solidFill>
                  <a:srgbClr val="323232"/>
                </a:solidFill>
                <a:effectLst/>
                <a:latin typeface="__Plus_Jakarta_Sans_c12a11"/>
              </a:rPr>
              <a:t>proton pump</a:t>
            </a:r>
            <a:endParaRPr lang="en-GB" b="0" i="0" dirty="0">
              <a:solidFill>
                <a:srgbClr val="323232"/>
              </a:solidFill>
              <a:effectLst/>
              <a:latin typeface="__Plus_Jakarta_Sans_c12a11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323232"/>
              </a:solidFill>
              <a:effectLst/>
              <a:latin typeface="__Plus_Jakarta_Sans_c12a11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323232"/>
                </a:solidFill>
                <a:effectLst/>
                <a:latin typeface="__Plus_Jakarta_Sans_c12a11"/>
              </a:rPr>
              <a:t>A build-up of protons in the thylakoid lumen can then be used to drive the </a:t>
            </a:r>
            <a:r>
              <a:rPr lang="en-GB" b="1" i="0" dirty="0">
                <a:solidFill>
                  <a:srgbClr val="323232"/>
                </a:solidFill>
                <a:effectLst/>
                <a:latin typeface="__Plus_Jakarta_Sans_c12a11"/>
              </a:rPr>
              <a:t>synthesis of ATP</a:t>
            </a:r>
            <a:r>
              <a:rPr lang="en-GB" b="0" i="0" dirty="0">
                <a:solidFill>
                  <a:srgbClr val="323232"/>
                </a:solidFill>
                <a:effectLst/>
                <a:latin typeface="__Plus_Jakarta_Sans_c12a11"/>
              </a:rPr>
              <a:t> from ADP and an inorganic phosphate group (P</a:t>
            </a:r>
            <a:r>
              <a:rPr lang="en-GB" b="0" i="0" baseline="-25000" dirty="0">
                <a:solidFill>
                  <a:srgbClr val="323232"/>
                </a:solidFill>
                <a:effectLst/>
                <a:latin typeface="__Plus_Jakarta_Sans_c12a11"/>
              </a:rPr>
              <a:t>i</a:t>
            </a:r>
            <a:r>
              <a:rPr lang="en-GB" b="0" i="0" dirty="0">
                <a:solidFill>
                  <a:srgbClr val="323232"/>
                </a:solidFill>
                <a:effectLst/>
                <a:latin typeface="__Plus_Jakarta_Sans_c12a11"/>
              </a:rPr>
              <a:t>) by the process of </a:t>
            </a:r>
            <a:r>
              <a:rPr lang="en-GB" b="1" i="0" dirty="0">
                <a:solidFill>
                  <a:srgbClr val="323232"/>
                </a:solidFill>
                <a:effectLst/>
                <a:latin typeface="__Plus_Jakarta_Sans_c12a11"/>
              </a:rPr>
              <a:t>chemiosmosis</a:t>
            </a:r>
            <a:endParaRPr lang="en-GB" b="0" i="0" dirty="0">
              <a:solidFill>
                <a:srgbClr val="323232"/>
              </a:solidFill>
              <a:effectLst/>
              <a:latin typeface="__Plus_Jakarta_Sans_c12a11"/>
            </a:endParaRPr>
          </a:p>
          <a:p>
            <a:endParaRPr lang="en-GB" dirty="0"/>
          </a:p>
          <a:p>
            <a:pPr algn="l">
              <a:buFont typeface="Arial" panose="020B0604020202020204" pitchFamily="34" charset="0"/>
              <a:buNone/>
            </a:pPr>
            <a:r>
              <a:rPr lang="en-GB" b="0" i="0" dirty="0">
                <a:solidFill>
                  <a:srgbClr val="323232"/>
                </a:solidFill>
                <a:effectLst/>
                <a:latin typeface="__Plus_Jakarta_Sans_c12a11"/>
              </a:rPr>
              <a:t>The ATP then passes to the</a:t>
            </a:r>
            <a:r>
              <a:rPr lang="en-GB" b="1" i="0" dirty="0">
                <a:solidFill>
                  <a:srgbClr val="323232"/>
                </a:solidFill>
                <a:effectLst/>
                <a:latin typeface="__Plus_Jakarta_Sans_c12a11"/>
              </a:rPr>
              <a:t> light-independent reactions</a:t>
            </a:r>
            <a:endParaRPr lang="en-GB" b="0" i="0" dirty="0">
              <a:solidFill>
                <a:srgbClr val="323232"/>
              </a:solidFill>
              <a:effectLst/>
              <a:latin typeface="__Plus_Jakarta_Sans_c12a11"/>
            </a:endParaRPr>
          </a:p>
          <a:p>
            <a:br>
              <a:rPr lang="en-GB" b="0" i="0" dirty="0">
                <a:solidFill>
                  <a:srgbClr val="323232"/>
                </a:solidFill>
                <a:effectLst/>
                <a:latin typeface="__Plus_Jakarta_Sans_c12a11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13884-6051-45C0-BEF6-D462F7B0F7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00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227E517-DE1C-408B-87EE-2D0C2EA7836D}" type="slidenum">
              <a:rPr lang="en-GB" altLang="en-US" smtClean="0"/>
              <a:pPr eaLnBrk="1" hangingPunct="1"/>
              <a:t>29</a:t>
            </a:fld>
            <a:endParaRPr lang="en-GB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6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01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7459-29FB-45A8-9D57-DD7C4F3F870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D7C3-1492-BE96-D0B7-A809E6806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D2D36-4A58-B656-464A-178FE2561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F42C1-C159-CC77-A7E7-13CAEF54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65F-F2D2-4009-8F6B-9572545AAF4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372BD-8ADD-B772-F157-CF312A28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A4153-2420-F2D0-8B96-AD358B90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54D-1EFC-48F1-BC43-47347BF16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61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08DC4-AE76-D4BA-1663-D6891AB9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4EB5A-5871-F514-2345-8787379A9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03DFB-9735-C88D-3765-1C801B51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65F-F2D2-4009-8F6B-9572545AAF4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924A4-B366-EE56-BADC-100A3E44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83503-9D85-1B04-7957-4A3F2894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54D-1EFC-48F1-BC43-47347BF16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63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93356-7517-AF33-9D32-6AFBF7552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D9A83-A2D7-45C1-BA3D-1C7D152AB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34EA-1D6E-880B-ECCA-7708D43E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65F-F2D2-4009-8F6B-9572545AAF4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ADC7A-E1C0-B6BA-8977-56160C1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6F4F3-FD09-6A48-69EE-0BD758E0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54D-1EFC-48F1-BC43-47347BF16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6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0169-7C67-E6F9-BC5E-34D1BEF1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A613B-6306-5628-873A-F52DFFAE5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62999-35DE-BAD1-1684-939AE531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65F-F2D2-4009-8F6B-9572545AAF4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2D84B-B680-F68F-5B2E-2915198A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23CE7-007A-3B23-8073-536835A2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54D-1EFC-48F1-BC43-47347BF16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5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2228-10D1-2604-4374-70AE4B32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688A-2A58-B41B-7D66-50F282B38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D67D1-3FC2-D479-4FAD-5FBFC8B5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65F-F2D2-4009-8F6B-9572545AAF4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2181F-05FB-43DB-C642-6DCF2827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6AD2A-8DBA-DB20-5CC9-E0BD6698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54D-1EFC-48F1-BC43-47347BF16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CE62-6063-2FF1-5D66-EAFC27F6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39865-8249-614F-5999-84D52AEC8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528D8-6539-82E1-E91E-602457A03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6B26E-3271-6FD7-44F4-90D59497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65F-F2D2-4009-8F6B-9572545AAF4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3CE13-40A8-1B6A-4B79-778547D7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66012-CAA7-AEA6-6511-1290B72C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54D-1EFC-48F1-BC43-47347BF16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65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2711-E5C3-918F-C983-6D57EA6A5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21F5E-D725-9B9A-7B9E-739AA39DE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290B0-287C-DB58-8032-A4D1DD02E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86C90-01BB-C2CE-D317-2FD738659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9242E-3E98-3523-4697-76391D85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36B9E8-DBD4-2F7C-EAC5-4CBD4E2E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65F-F2D2-4009-8F6B-9572545AAF4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AB062-910E-3BB4-A9F5-D1EA7FF3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73481-8864-8EAD-B52B-675D3A25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54D-1EFC-48F1-BC43-47347BF16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4330-B48A-8BF9-CA60-F11C32D2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AFA3B-0794-C69E-E996-407CD52E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65F-F2D2-4009-8F6B-9572545AAF4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D065C-5E6F-3BE7-F675-6E23F62E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93F5A-992C-F713-E4FF-9D593FB3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54D-1EFC-48F1-BC43-47347BF16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5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1681EE-0B27-0881-2582-488ADBCD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65F-F2D2-4009-8F6B-9572545AAF4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CF4F3-64EC-FCF0-0C20-5DFB0835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E549C-6332-B9E5-DEAA-AEC13D5A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54D-1EFC-48F1-BC43-47347BF16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8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3EB7-FA99-382E-10A5-2A11385B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5200F-BD6D-AFA1-15D7-B1E6A0258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799DB-F76C-2E62-0BC1-78D2C542B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AD6D3-AC85-E362-CA75-079A15E2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65F-F2D2-4009-8F6B-9572545AAF4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4BE20-9FAB-797C-CB91-110BB07E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2D40F-D23E-2D3C-2BB2-3AF8F2ED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54D-1EFC-48F1-BC43-47347BF16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9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D580-4325-8D6B-4BC7-6A0FECEB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95038-7839-BE4D-1B94-39E95349C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9A9E1-F159-DF18-DE6F-AF1A2BEE7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8A2A9-0E02-30A4-CC83-3BAA863F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65F-F2D2-4009-8F6B-9572545AAF4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D3C4D-F78A-8CBC-0DBB-B9FBD10A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33A69-589D-8B32-7252-8CD716EF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54D-1EFC-48F1-BC43-47347BF16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15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5CC407-3745-674B-E693-F9197798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D8BEB-237F-91C3-E7EB-62EEF1D7C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42D83-2A88-DFD5-A1E5-936EDC99F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B3C65F-F2D2-4009-8F6B-9572545AAF4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9222-891B-322D-7987-5C28A51D4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FAB39-0231-D791-90A7-21861A385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0A554D-1EFC-48F1-BC43-47347BF16F1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5FB5C6F-F795-37D9-134D-4AF6A8AE775F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6E790-BDC0-1F1A-BEE3-16A9804D6CDC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9A06A5-966F-390F-B79D-F84F414868D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FD190A-DF70-630E-3D1B-430A50F1C19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6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2ZTumtpH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2ZTumtpHr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4AC7-90A7-B492-E4C3-664C2CC9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3B88-D73A-5CE4-6048-781B5FBB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Watch first</a:t>
            </a:r>
          </a:p>
          <a:p>
            <a:r>
              <a:rPr lang="en-GB" dirty="0">
                <a:hlinkClick r:id="rId2"/>
              </a:rPr>
              <a:t>The Calvin Cycle (youtube.com)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05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2DF9E-4415-3B5B-76E4-3A518129E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0C31-EDE4-073D-3CC9-D8289F03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Step 2 – CO</a:t>
            </a:r>
            <a:r>
              <a:rPr lang="en-GB" b="1" baseline="-25000" dirty="0"/>
              <a:t>2</a:t>
            </a:r>
            <a:r>
              <a:rPr lang="en-GB" b="1" dirty="0"/>
              <a:t> Reduction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13C23-B0F6-C659-9104-8600B5D9F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75504"/>
            <a:ext cx="5928320" cy="5472608"/>
          </a:xfrm>
        </p:spPr>
        <p:txBody>
          <a:bodyPr>
            <a:normAutofit/>
          </a:bodyPr>
          <a:lstStyle/>
          <a:p>
            <a:r>
              <a:rPr lang="en-GB" dirty="0"/>
              <a:t>Producing </a:t>
            </a:r>
            <a:r>
              <a:rPr lang="en-GB" b="1" dirty="0"/>
              <a:t>carbohydrate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Each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GP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molecule is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converted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into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two,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three-carbon molecules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called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Triose phosphate (TP) </a:t>
            </a:r>
          </a:p>
          <a:p>
            <a:r>
              <a:rPr lang="en-GB" b="1" dirty="0"/>
              <a:t>This </a:t>
            </a:r>
            <a:r>
              <a:rPr lang="en-GB" dirty="0"/>
              <a:t>uses a </a:t>
            </a:r>
            <a:r>
              <a:rPr lang="en-GB" b="1" dirty="0"/>
              <a:t>hydrogen</a:t>
            </a:r>
            <a:r>
              <a:rPr lang="en-GB" dirty="0"/>
              <a:t> </a:t>
            </a:r>
            <a:r>
              <a:rPr lang="en-GB" b="1" dirty="0"/>
              <a:t>atom</a:t>
            </a:r>
            <a:r>
              <a:rPr lang="en-GB" dirty="0"/>
              <a:t> from </a:t>
            </a:r>
            <a:r>
              <a:rPr lang="en-GB" b="1" dirty="0"/>
              <a:t>reduced NADP </a:t>
            </a:r>
            <a:r>
              <a:rPr lang="en-GB" dirty="0"/>
              <a:t>and </a:t>
            </a:r>
            <a:r>
              <a:rPr lang="en-GB" b="1" dirty="0"/>
              <a:t>ATP </a:t>
            </a:r>
            <a:r>
              <a:rPr lang="en-GB" dirty="0"/>
              <a:t>from the </a:t>
            </a:r>
            <a:r>
              <a:rPr lang="en-GB" b="1" dirty="0"/>
              <a:t>LDR</a:t>
            </a:r>
          </a:p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NADP+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 ADP r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eturn back to the thylakoid to be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converted back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into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 NADP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 ATP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by the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LDR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DBF4A-0462-E721-0ABB-4984EEA91B65}"/>
              </a:ext>
            </a:extLst>
          </p:cNvPr>
          <p:cNvSpPr txBox="1"/>
          <p:nvPr/>
        </p:nvSpPr>
        <p:spPr>
          <a:xfrm>
            <a:off x="6456040" y="4509120"/>
            <a:ext cx="57122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rgbClr val="FF0000"/>
                </a:solidFill>
              </a:rPr>
              <a:t>RuBisCO</a:t>
            </a:r>
            <a:r>
              <a:rPr lang="en-GB" sz="2400" dirty="0">
                <a:solidFill>
                  <a:srgbClr val="FF0000"/>
                </a:solidFill>
              </a:rPr>
              <a:t> enzyme is inhibited by oxygen, so a lot is needed to carry out photosynthesis.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It is likely the most abundant enzyme on planet Earth!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BB3AE-7D11-1880-4E77-ACBE8E83A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902" y="318736"/>
            <a:ext cx="3523793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0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D4694-3CC5-838D-6092-96C0B4857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01DC92-51E2-B325-B34B-444BAA421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04" y="215306"/>
            <a:ext cx="5450296" cy="6376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E184D-0DED-5158-379F-AE97A6E0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Step 3 – Regeneration of RuBP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F54FC-2933-E8F1-8EC4-33D4FAEF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84784"/>
            <a:ext cx="6408712" cy="49685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3200"/>
              <a:t>Triose phosphate (TP) </a:t>
            </a:r>
            <a:r>
              <a:rPr lang="en-GB" sz="3200" dirty="0"/>
              <a:t>is a </a:t>
            </a:r>
            <a:r>
              <a:rPr lang="en-GB" sz="3200" b="1" dirty="0"/>
              <a:t>carbohydrate</a:t>
            </a:r>
            <a:r>
              <a:rPr lang="en-GB" sz="3200" dirty="0"/>
              <a:t>, a three-carbon sugar.</a:t>
            </a:r>
          </a:p>
          <a:p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</a:rPr>
              <a:t>small number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of Triose phosphate (TP) molecules are used to generate 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</a:rPr>
              <a:t>glucose, lipids and amino acids.</a:t>
            </a:r>
            <a:endParaRPr lang="en-GB" sz="3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3200" dirty="0"/>
              <a:t>The </a:t>
            </a:r>
            <a:r>
              <a:rPr lang="en-GB" sz="3200" b="1" dirty="0"/>
              <a:t>majority</a:t>
            </a:r>
            <a:r>
              <a:rPr lang="en-GB" sz="3200" dirty="0"/>
              <a:t> of TP is </a:t>
            </a:r>
            <a:r>
              <a:rPr lang="en-GB" sz="3200" b="1" dirty="0"/>
              <a:t>recycled using ATP</a:t>
            </a:r>
            <a:r>
              <a:rPr lang="en-GB" sz="3200" dirty="0"/>
              <a:t> to </a:t>
            </a:r>
            <a:r>
              <a:rPr lang="en-GB" sz="3200" b="1" dirty="0"/>
              <a:t>regenerate RuBP </a:t>
            </a:r>
            <a:r>
              <a:rPr lang="en-GB" sz="3200" dirty="0"/>
              <a:t>which </a:t>
            </a:r>
            <a:r>
              <a:rPr lang="en-GB" sz="3200" b="1" dirty="0"/>
              <a:t>combines</a:t>
            </a:r>
            <a:r>
              <a:rPr lang="en-GB" sz="3200" dirty="0"/>
              <a:t> with </a:t>
            </a:r>
            <a:r>
              <a:rPr lang="en-GB" sz="3200" b="1" dirty="0"/>
              <a:t>CO</a:t>
            </a:r>
            <a:r>
              <a:rPr lang="en-GB" sz="3200" b="1" baseline="-25000" dirty="0"/>
              <a:t>2</a:t>
            </a:r>
            <a:r>
              <a:rPr lang="en-GB" sz="3200" dirty="0"/>
              <a:t> and the Calvin cycle can continue.</a:t>
            </a:r>
          </a:p>
        </p:txBody>
      </p:sp>
    </p:spTree>
    <p:extLst>
      <p:ext uri="{BB962C8B-B14F-4D97-AF65-F5344CB8AC3E}">
        <p14:creationId xmlns:p14="http://schemas.microsoft.com/office/powerpoint/2010/main" val="34436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portant GIF - Find &amp; Share on GIPHY">
            <a:extLst>
              <a:ext uri="{FF2B5EF4-FFF2-40B4-BE49-F238E27FC236}">
                <a16:creationId xmlns:a16="http://schemas.microsoft.com/office/drawing/2014/main" id="{94F60D38-1792-1BED-E32B-29E86A60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132856"/>
            <a:ext cx="1087874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7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rocess flow&#10;&#10;Description automatically generated">
            <a:extLst>
              <a:ext uri="{FF2B5EF4-FFF2-40B4-BE49-F238E27FC236}">
                <a16:creationId xmlns:a16="http://schemas.microsoft.com/office/drawing/2014/main" id="{ECC06BF7-E1E7-32C9-206C-CB29B3F6A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08305"/>
            <a:ext cx="5447928" cy="637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940AA5-818A-269D-C191-F0211300DC07}"/>
              </a:ext>
            </a:extLst>
          </p:cNvPr>
          <p:cNvSpPr txBox="1"/>
          <p:nvPr/>
        </p:nvSpPr>
        <p:spPr>
          <a:xfrm>
            <a:off x="8731848" y="105940"/>
            <a:ext cx="346015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Two of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twelve TP molecules formed after 6 full turns of the Calvin cycle are used to produce glucose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the other ten?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recycled to regenerate RuBP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RuBP are produced from 10 TP molecules?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(five carbon RuBP)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5B4F9-505C-16D6-E0F6-51FC4E77C4F5}"/>
              </a:ext>
            </a:extLst>
          </p:cNvPr>
          <p:cNvSpPr txBox="1"/>
          <p:nvPr/>
        </p:nvSpPr>
        <p:spPr>
          <a:xfrm>
            <a:off x="119336" y="116632"/>
            <a:ext cx="3460151" cy="62478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For one glucose molecule (C</a:t>
            </a:r>
            <a:r>
              <a:rPr lang="en-GB" sz="2000" baseline="-250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lang="en-GB" sz="2000" baseline="-25000" dirty="0">
                <a:solidFill>
                  <a:srgbClr val="FF0000"/>
                </a:solidFill>
                <a:latin typeface="Arial"/>
                <a:cs typeface="Arial"/>
              </a:rPr>
              <a:t>12</a:t>
            </a:r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GB" sz="2000" baseline="-250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) how many carbon dioxide molecules need to enter the Calvin cycle?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to supply the 6 carbon atoms required in glucose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turns of the carbon cycle will this require?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full turns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Triose phosphate molecules will be produced in 6 full turns?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TP molecules</a:t>
            </a:r>
          </a:p>
        </p:txBody>
      </p:sp>
    </p:spTree>
    <p:extLst>
      <p:ext uri="{BB962C8B-B14F-4D97-AF65-F5344CB8AC3E}">
        <p14:creationId xmlns:p14="http://schemas.microsoft.com/office/powerpoint/2010/main" val="209658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FB3C-433C-49AE-23B9-6C28CED8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the best video clip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79B2-112D-5E1E-BFDF-DFB84046B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The Calvin Cycle (youtube.com)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45EC8-5970-F261-E1C9-0151E79C90E4}"/>
              </a:ext>
            </a:extLst>
          </p:cNvPr>
          <p:cNvSpPr txBox="1"/>
          <p:nvPr/>
        </p:nvSpPr>
        <p:spPr>
          <a:xfrm>
            <a:off x="6456040" y="1825625"/>
            <a:ext cx="48169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4800" dirty="0"/>
          </a:p>
          <a:p>
            <a:r>
              <a:rPr lang="en-GB" sz="4800" dirty="0"/>
              <a:t>GP IS CALLED PG</a:t>
            </a:r>
          </a:p>
          <a:p>
            <a:endParaRPr lang="en-GB" sz="4800" dirty="0"/>
          </a:p>
          <a:p>
            <a:r>
              <a:rPr lang="en-GB" sz="4800" dirty="0"/>
              <a:t>TP is called 3GP </a:t>
            </a:r>
          </a:p>
        </p:txBody>
      </p:sp>
    </p:spTree>
    <p:extLst>
      <p:ext uri="{BB962C8B-B14F-4D97-AF65-F5344CB8AC3E}">
        <p14:creationId xmlns:p14="http://schemas.microsoft.com/office/powerpoint/2010/main" val="3604862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DDDB3C-B258-7675-2FE1-675DD3125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531" y="170405"/>
            <a:ext cx="7132938" cy="65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2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FD8E5-5121-D469-6796-747D7E0A2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BB80-71F9-86E0-08CC-D820EC6D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-243408"/>
            <a:ext cx="5256584" cy="1325563"/>
          </a:xfrm>
        </p:spPr>
        <p:txBody>
          <a:bodyPr>
            <a:normAutofit/>
          </a:bodyPr>
          <a:lstStyle/>
          <a:p>
            <a:r>
              <a:rPr lang="en-GB" b="1" dirty="0"/>
              <a:t>Photorespiration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24B39-56F2-C6F8-74AB-0890B56E6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1" y="908720"/>
            <a:ext cx="6584815" cy="5949280"/>
          </a:xfrm>
        </p:spPr>
        <p:txBody>
          <a:bodyPr>
            <a:normAutofit fontScale="77500" lnSpcReduction="20000"/>
          </a:bodyPr>
          <a:lstStyle/>
          <a:p>
            <a:r>
              <a:rPr lang="en-GB" sz="3500" dirty="0"/>
              <a:t>When </a:t>
            </a:r>
            <a:r>
              <a:rPr lang="en-GB" sz="3500" b="1" dirty="0"/>
              <a:t>stomata close </a:t>
            </a:r>
            <a:r>
              <a:rPr lang="en-GB" sz="3500" dirty="0"/>
              <a:t>to prevent water loss, CO</a:t>
            </a:r>
            <a:r>
              <a:rPr lang="en-GB" sz="3500" baseline="-25000" dirty="0"/>
              <a:t>2</a:t>
            </a:r>
            <a:r>
              <a:rPr lang="en-GB" sz="3500" dirty="0"/>
              <a:t> is also prevented from entering the leaves.</a:t>
            </a:r>
          </a:p>
          <a:p>
            <a:r>
              <a:rPr lang="en-GB" sz="35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plant will </a:t>
            </a:r>
            <a:r>
              <a:rPr lang="en-GB" sz="3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still be photosynthesising </a:t>
            </a:r>
            <a:r>
              <a:rPr lang="en-GB" sz="35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and so </a:t>
            </a:r>
            <a:r>
              <a:rPr lang="en-GB" sz="3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</a:t>
            </a:r>
            <a:r>
              <a:rPr lang="en-GB" sz="3500" b="1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3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levels begin to fall </a:t>
            </a:r>
            <a:r>
              <a:rPr lang="en-GB" sz="35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and </a:t>
            </a:r>
            <a:r>
              <a:rPr lang="en-GB" sz="3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oxygen levels increase.</a:t>
            </a:r>
          </a:p>
          <a:p>
            <a:r>
              <a:rPr lang="en-GB" sz="3500" dirty="0"/>
              <a:t>Oxygen </a:t>
            </a:r>
            <a:r>
              <a:rPr lang="en-GB" sz="3500" b="1" dirty="0"/>
              <a:t>inhibits </a:t>
            </a:r>
            <a:r>
              <a:rPr lang="en-GB" sz="3500" b="1" dirty="0" err="1"/>
              <a:t>RuBisCO</a:t>
            </a:r>
            <a:r>
              <a:rPr lang="en-GB" sz="3500" b="1" dirty="0"/>
              <a:t> enzyme reducing</a:t>
            </a:r>
            <a:r>
              <a:rPr lang="en-GB" sz="3500" dirty="0"/>
              <a:t> the production of</a:t>
            </a:r>
            <a:r>
              <a:rPr lang="en-GB" sz="3600" b="1" dirty="0"/>
              <a:t> glycerate 3-phosphate</a:t>
            </a:r>
            <a:r>
              <a:rPr lang="en-GB" sz="3500" dirty="0"/>
              <a:t> (</a:t>
            </a:r>
            <a:r>
              <a:rPr lang="en-GB" sz="3500" b="1" dirty="0"/>
              <a:t>GP)</a:t>
            </a:r>
            <a:r>
              <a:rPr lang="en-GB" sz="3500" dirty="0"/>
              <a:t> and increasing the production of </a:t>
            </a:r>
            <a:r>
              <a:rPr lang="en-GB" sz="3500" b="1" dirty="0"/>
              <a:t>phosphoglycerate</a:t>
            </a:r>
            <a:r>
              <a:rPr lang="en-GB" sz="3500" dirty="0"/>
              <a:t> (produced when there is a lack of CO</a:t>
            </a:r>
            <a:r>
              <a:rPr lang="en-GB" sz="3500" baseline="-25000" dirty="0"/>
              <a:t>2</a:t>
            </a:r>
            <a:r>
              <a:rPr lang="en-GB" sz="3500" dirty="0"/>
              <a:t>)</a:t>
            </a:r>
          </a:p>
          <a:p>
            <a:r>
              <a:rPr lang="en-GB" sz="35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Phosphoglycerate is </a:t>
            </a:r>
            <a:r>
              <a:rPr lang="en-GB" sz="3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toxic two-carbon molecule</a:t>
            </a:r>
            <a:r>
              <a:rPr lang="en-GB" sz="35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– it must be broken down using ATP.</a:t>
            </a:r>
          </a:p>
          <a:p>
            <a:r>
              <a:rPr lang="en-GB" sz="3500" dirty="0"/>
              <a:t>Approximately </a:t>
            </a:r>
            <a:r>
              <a:rPr lang="en-GB" sz="3500" b="1" dirty="0"/>
              <a:t>25%</a:t>
            </a:r>
            <a:r>
              <a:rPr lang="en-GB" sz="3500" dirty="0"/>
              <a:t> of the products of the Calvin cycle are </a:t>
            </a:r>
            <a:r>
              <a:rPr lang="en-GB" sz="3500" b="1" dirty="0"/>
              <a:t>lost</a:t>
            </a:r>
            <a:r>
              <a:rPr lang="en-GB" sz="3500" dirty="0"/>
              <a:t> to </a:t>
            </a:r>
            <a:r>
              <a:rPr lang="en-GB" sz="3500" b="1" dirty="0"/>
              <a:t>photorespiration</a:t>
            </a:r>
            <a:r>
              <a:rPr lang="en-GB" sz="3500" dirty="0"/>
              <a:t>, </a:t>
            </a:r>
            <a:r>
              <a:rPr lang="en-GB" sz="3500" b="1" dirty="0"/>
              <a:t>reducing the efficiency </a:t>
            </a:r>
            <a:r>
              <a:rPr lang="en-GB" sz="3500" dirty="0"/>
              <a:t>of</a:t>
            </a:r>
            <a:r>
              <a:rPr lang="en-GB" sz="3500" b="1" dirty="0"/>
              <a:t> photosynthesis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7C173-70C3-1A0C-C60E-92754F512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2" t="67990" r="69279" b="18659"/>
          <a:stretch/>
        </p:blipFill>
        <p:spPr>
          <a:xfrm>
            <a:off x="6600056" y="1736812"/>
            <a:ext cx="5576703" cy="3384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20F2BD-178A-2508-B5C3-877B2989149D}"/>
              </a:ext>
            </a:extLst>
          </p:cNvPr>
          <p:cNvSpPr txBox="1"/>
          <p:nvPr/>
        </p:nvSpPr>
        <p:spPr>
          <a:xfrm>
            <a:off x="6061021" y="231324"/>
            <a:ext cx="6230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highlight>
                  <a:srgbClr val="FFFF00"/>
                </a:highlight>
              </a:rPr>
              <a:t>2-Phosphoglycerate  = toxic!</a:t>
            </a:r>
            <a:endParaRPr lang="en-GB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7921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687BC-3A98-A30D-13E6-6CC809BD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Additional questions 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88694E4-7E31-1C98-7443-59EB724BA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947" y="836712"/>
            <a:ext cx="7693034" cy="513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93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905000" y="1066800"/>
            <a:ext cx="8382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>
                <a:latin typeface="Calibri" panose="020F0502020204030204" pitchFamily="34" charset="0"/>
              </a:rPr>
              <a:t>*(c) With reference to the structures in a chloroplast, explain how the energy from light is made available in ATP molecules for the synthesis of organic materials.</a:t>
            </a:r>
          </a:p>
          <a:p>
            <a:pPr algn="r" eaLnBrk="1" hangingPunct="1"/>
            <a:r>
              <a:rPr lang="en-GB" altLang="en-US" b="1" dirty="0"/>
              <a:t>(6)</a:t>
            </a:r>
          </a:p>
          <a:p>
            <a:pPr eaLnBrk="1" hangingPunct="1"/>
            <a:r>
              <a:rPr lang="en-GB" altLang="en-US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r>
              <a:rPr lang="en-GB" altLang="en-US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r>
              <a:rPr lang="en-GB" altLang="en-US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r>
              <a:rPr lang="en-GB" altLang="en-US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r>
              <a:rPr lang="en-GB" altLang="en-US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31704" y="5157193"/>
            <a:ext cx="4536504" cy="10156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CH: this is obviously a 6 mark question but there are 13 marking points available. How many of them can you get?</a:t>
            </a:r>
          </a:p>
        </p:txBody>
      </p:sp>
    </p:spTree>
    <p:extLst>
      <p:ext uri="{BB962C8B-B14F-4D97-AF65-F5344CB8AC3E}">
        <p14:creationId xmlns:p14="http://schemas.microsoft.com/office/powerpoint/2010/main" val="250881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551384" y="428178"/>
            <a:ext cx="1108923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alibri" panose="020F0502020204030204" pitchFamily="34" charset="0"/>
              </a:rPr>
              <a:t>(QWC – Spelling of technical terms </a:t>
            </a:r>
            <a:r>
              <a:rPr lang="en-GB" altLang="en-US" sz="2400" i="1" dirty="0">
                <a:latin typeface="Calibri" panose="020F0502020204030204" pitchFamily="34" charset="0"/>
              </a:rPr>
              <a:t>(shown in italics) </a:t>
            </a:r>
            <a:r>
              <a:rPr lang="en-GB" altLang="en-US" sz="2400" dirty="0">
                <a:latin typeface="Calibri" panose="020F0502020204030204" pitchFamily="34" charset="0"/>
              </a:rPr>
              <a:t>must be correct and the answer must be organised in a logical sequence)</a:t>
            </a:r>
          </a:p>
          <a:p>
            <a:pPr eaLnBrk="1" hangingPunct="1"/>
            <a:endParaRPr lang="en-GB" altLang="en-US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sz="2400" dirty="0">
                <a:latin typeface="Calibri" panose="020F0502020204030204" pitchFamily="34" charset="0"/>
              </a:rPr>
              <a:t>1. reference to {</a:t>
            </a:r>
            <a:r>
              <a:rPr lang="en-GB" altLang="en-US" sz="2400" i="1" dirty="0">
                <a:latin typeface="Calibri" panose="020F0502020204030204" pitchFamily="34" charset="0"/>
              </a:rPr>
              <a:t>thylakoids / thylakoid </a:t>
            </a:r>
            <a:r>
              <a:rPr lang="en-GB" altLang="en-US" sz="2400" dirty="0">
                <a:latin typeface="Calibri" panose="020F0502020204030204" pitchFamily="34" charset="0"/>
              </a:rPr>
              <a:t>(membranes)} ;</a:t>
            </a:r>
          </a:p>
          <a:p>
            <a:pPr eaLnBrk="1" hangingPunct="1"/>
            <a:r>
              <a:rPr lang="en-GB" altLang="en-US" sz="2400" dirty="0">
                <a:latin typeface="Calibri" panose="020F0502020204030204" pitchFamily="34" charset="0"/>
              </a:rPr>
              <a:t>2. in {</a:t>
            </a:r>
            <a:r>
              <a:rPr lang="en-GB" altLang="en-US" sz="2400" i="1" dirty="0">
                <a:latin typeface="Calibri" panose="020F0502020204030204" pitchFamily="34" charset="0"/>
              </a:rPr>
              <a:t>granum / grana} ;</a:t>
            </a:r>
          </a:p>
          <a:p>
            <a:pPr eaLnBrk="1" hangingPunct="1"/>
            <a:r>
              <a:rPr lang="en-GB" altLang="en-US" sz="2400" dirty="0">
                <a:latin typeface="Calibri" panose="020F0502020204030204" pitchFamily="34" charset="0"/>
              </a:rPr>
              <a:t>3. (light energy) raises energy level of </a:t>
            </a:r>
            <a:r>
              <a:rPr lang="en-GB" altLang="en-US" sz="2400" i="1" dirty="0">
                <a:latin typeface="Calibri" panose="020F0502020204030204" pitchFamily="34" charset="0"/>
              </a:rPr>
              <a:t>electrons </a:t>
            </a:r>
            <a:r>
              <a:rPr lang="en-GB" altLang="en-US" sz="2400" dirty="0">
                <a:latin typeface="Calibri" panose="020F0502020204030204" pitchFamily="34" charset="0"/>
              </a:rPr>
              <a:t>/ {</a:t>
            </a:r>
            <a:r>
              <a:rPr lang="en-GB" altLang="en-US" sz="2400" i="1" dirty="0">
                <a:latin typeface="Calibri" panose="020F0502020204030204" pitchFamily="34" charset="0"/>
              </a:rPr>
              <a:t>chlorophyll / electrons}excited / </a:t>
            </a:r>
            <a:r>
              <a:rPr lang="en-GB" altLang="en-US" sz="2400" i="1" dirty="0" err="1">
                <a:latin typeface="Calibri" panose="020F0502020204030204" pitchFamily="34" charset="0"/>
              </a:rPr>
              <a:t>eq</a:t>
            </a:r>
            <a:r>
              <a:rPr lang="en-GB" altLang="en-US" sz="2400" i="1" dirty="0">
                <a:latin typeface="Calibri" panose="020F0502020204030204" pitchFamily="34" charset="0"/>
              </a:rPr>
              <a:t> ;</a:t>
            </a:r>
          </a:p>
          <a:p>
            <a:pPr eaLnBrk="1" hangingPunct="1"/>
            <a:r>
              <a:rPr lang="en-GB" altLang="en-US" sz="2400" dirty="0">
                <a:latin typeface="Calibri" panose="020F0502020204030204" pitchFamily="34" charset="0"/>
              </a:rPr>
              <a:t>4. </a:t>
            </a:r>
            <a:r>
              <a:rPr lang="en-GB" altLang="en-US" sz="2400" i="1" dirty="0">
                <a:latin typeface="Calibri" panose="020F0502020204030204" pitchFamily="34" charset="0"/>
              </a:rPr>
              <a:t>electrons released from {chlorophyll </a:t>
            </a:r>
            <a:r>
              <a:rPr lang="en-GB" altLang="en-US" sz="2400" dirty="0">
                <a:latin typeface="Calibri" panose="020F0502020204030204" pitchFamily="34" charset="0"/>
              </a:rPr>
              <a:t>/photosystem / </a:t>
            </a:r>
            <a:r>
              <a:rPr lang="en-GB" altLang="en-US" sz="2400" dirty="0" err="1">
                <a:latin typeface="Calibri" panose="020F0502020204030204" pitchFamily="34" charset="0"/>
              </a:rPr>
              <a:t>eq</a:t>
            </a:r>
            <a:r>
              <a:rPr lang="en-GB" altLang="en-US" sz="2400" dirty="0">
                <a:latin typeface="Calibri" panose="020F0502020204030204" pitchFamily="34" charset="0"/>
              </a:rPr>
              <a:t>} / </a:t>
            </a:r>
            <a:r>
              <a:rPr lang="en-GB" altLang="en-US" sz="2400" dirty="0" err="1">
                <a:latin typeface="Calibri" panose="020F0502020204030204" pitchFamily="34" charset="0"/>
              </a:rPr>
              <a:t>eq</a:t>
            </a:r>
            <a:r>
              <a:rPr lang="en-GB" altLang="en-US" sz="2400" dirty="0">
                <a:latin typeface="Calibri" panose="020F0502020204030204" pitchFamily="34" charset="0"/>
              </a:rPr>
              <a:t> ;</a:t>
            </a:r>
          </a:p>
          <a:p>
            <a:pPr eaLnBrk="1" hangingPunct="1"/>
            <a:r>
              <a:rPr lang="en-GB" altLang="en-US" sz="2400" dirty="0">
                <a:latin typeface="Calibri" panose="020F0502020204030204" pitchFamily="34" charset="0"/>
              </a:rPr>
              <a:t>5. reference to </a:t>
            </a:r>
            <a:r>
              <a:rPr lang="en-GB" altLang="en-US" sz="2400" i="1" dirty="0">
                <a:latin typeface="Calibri" panose="020F0502020204030204" pitchFamily="34" charset="0"/>
              </a:rPr>
              <a:t>electron {carrier / </a:t>
            </a:r>
            <a:r>
              <a:rPr lang="en-GB" altLang="en-US" sz="2400" i="1" dirty="0" err="1">
                <a:latin typeface="Calibri" panose="020F0502020204030204" pitchFamily="34" charset="0"/>
              </a:rPr>
              <a:t>eq</a:t>
            </a:r>
            <a:r>
              <a:rPr lang="en-GB" altLang="en-US" sz="2400" i="1" dirty="0">
                <a:latin typeface="Calibri" panose="020F0502020204030204" pitchFamily="34" charset="0"/>
              </a:rPr>
              <a:t>} ;</a:t>
            </a:r>
          </a:p>
          <a:p>
            <a:pPr eaLnBrk="1" hangingPunct="1"/>
            <a:r>
              <a:rPr lang="en-GB" altLang="en-US" sz="2400" dirty="0">
                <a:latin typeface="Calibri" panose="020F0502020204030204" pitchFamily="34" charset="0"/>
              </a:rPr>
              <a:t>6. reference to series of {redox / oxidation &amp; reduction / </a:t>
            </a:r>
            <a:r>
              <a:rPr lang="en-GB" altLang="en-US" sz="2400" dirty="0" err="1">
                <a:latin typeface="Calibri" panose="020F0502020204030204" pitchFamily="34" charset="0"/>
              </a:rPr>
              <a:t>eq</a:t>
            </a:r>
            <a:r>
              <a:rPr lang="en-GB" altLang="en-US" sz="2400" dirty="0">
                <a:latin typeface="Calibri" panose="020F0502020204030204" pitchFamily="34" charset="0"/>
              </a:rPr>
              <a:t>} reactions ;</a:t>
            </a:r>
          </a:p>
          <a:p>
            <a:pPr eaLnBrk="1" hangingPunct="1"/>
            <a:r>
              <a:rPr lang="en-GB" altLang="en-US" sz="2400" dirty="0">
                <a:latin typeface="Calibri" panose="020F0502020204030204" pitchFamily="34" charset="0"/>
              </a:rPr>
              <a:t>7. reference to energy level of </a:t>
            </a:r>
            <a:r>
              <a:rPr lang="en-GB" altLang="en-US" sz="2400" i="1" dirty="0">
                <a:latin typeface="Calibri" panose="020F0502020204030204" pitchFamily="34" charset="0"/>
              </a:rPr>
              <a:t>electrons {falls /</a:t>
            </a:r>
            <a:r>
              <a:rPr lang="en-GB" altLang="en-US" sz="2400" dirty="0" err="1">
                <a:latin typeface="Calibri" panose="020F0502020204030204" pitchFamily="34" charset="0"/>
              </a:rPr>
              <a:t>eq</a:t>
            </a:r>
            <a:r>
              <a:rPr lang="en-GB" altLang="en-US" sz="2400" dirty="0">
                <a:latin typeface="Calibri" panose="020F0502020204030204" pitchFamily="34" charset="0"/>
              </a:rPr>
              <a:t>} ;</a:t>
            </a:r>
          </a:p>
          <a:p>
            <a:pPr eaLnBrk="1" hangingPunct="1"/>
            <a:r>
              <a:rPr lang="en-GB" altLang="en-US" sz="2400" dirty="0">
                <a:latin typeface="Calibri" panose="020F0502020204030204" pitchFamily="34" charset="0"/>
              </a:rPr>
              <a:t>8. reference to {synthesise ATP from ADP +P /phosphorylate ADP} ;</a:t>
            </a:r>
          </a:p>
          <a:p>
            <a:pPr eaLnBrk="1" hangingPunct="1"/>
            <a:r>
              <a:rPr lang="en-GB" altLang="en-US" sz="2400" dirty="0">
                <a:latin typeface="Calibri" panose="020F0502020204030204" pitchFamily="34" charset="0"/>
              </a:rPr>
              <a:t>9. reference to </a:t>
            </a:r>
            <a:r>
              <a:rPr lang="en-GB" altLang="en-US" sz="2400" i="1" dirty="0">
                <a:latin typeface="Calibri" panose="020F0502020204030204" pitchFamily="34" charset="0"/>
              </a:rPr>
              <a:t>photophosphorylation ;</a:t>
            </a:r>
          </a:p>
          <a:p>
            <a:pPr eaLnBrk="1" hangingPunct="1"/>
            <a:r>
              <a:rPr lang="en-GB" altLang="en-US" sz="2400" dirty="0">
                <a:latin typeface="Calibri" panose="020F0502020204030204" pitchFamily="34" charset="0"/>
              </a:rPr>
              <a:t>10. reference to ATP {</a:t>
            </a:r>
            <a:r>
              <a:rPr lang="en-GB" altLang="en-US" sz="2400" i="1" dirty="0" err="1">
                <a:latin typeface="Calibri" panose="020F0502020204030204" pitchFamily="34" charset="0"/>
              </a:rPr>
              <a:t>synthetase</a:t>
            </a:r>
            <a:r>
              <a:rPr lang="en-GB" altLang="en-US" sz="2400" i="1" dirty="0">
                <a:latin typeface="Calibri" panose="020F0502020204030204" pitchFamily="34" charset="0"/>
              </a:rPr>
              <a:t> / synthase /</a:t>
            </a:r>
            <a:r>
              <a:rPr lang="en-GB" altLang="en-US" sz="2400" i="1" dirty="0" err="1">
                <a:latin typeface="Calibri" panose="020F0502020204030204" pitchFamily="34" charset="0"/>
              </a:rPr>
              <a:t>ase</a:t>
            </a:r>
            <a:r>
              <a:rPr lang="en-GB" altLang="en-US" sz="2400" i="1" dirty="0">
                <a:latin typeface="Calibri" panose="020F0502020204030204" pitchFamily="34" charset="0"/>
              </a:rPr>
              <a:t>} ;</a:t>
            </a:r>
          </a:p>
          <a:p>
            <a:pPr eaLnBrk="1" hangingPunct="1"/>
            <a:r>
              <a:rPr lang="en-GB" altLang="en-US" sz="2400" dirty="0">
                <a:latin typeface="Calibri" panose="020F0502020204030204" pitchFamily="34" charset="0"/>
              </a:rPr>
              <a:t>11. reference to {</a:t>
            </a:r>
            <a:r>
              <a:rPr lang="en-GB" altLang="en-US" sz="2400" i="1" dirty="0">
                <a:latin typeface="Calibri" panose="020F0502020204030204" pitchFamily="34" charset="0"/>
              </a:rPr>
              <a:t>chemiosmosis / </a:t>
            </a:r>
            <a:r>
              <a:rPr lang="en-GB" altLang="en-US" sz="2400" i="1" dirty="0" err="1">
                <a:latin typeface="Calibri" panose="020F0502020204030204" pitchFamily="34" charset="0"/>
              </a:rPr>
              <a:t>eq</a:t>
            </a:r>
            <a:r>
              <a:rPr lang="en-GB" altLang="en-US" sz="2400" i="1" dirty="0">
                <a:latin typeface="Calibri" panose="020F0502020204030204" pitchFamily="34" charset="0"/>
              </a:rPr>
              <a:t>} ;</a:t>
            </a:r>
          </a:p>
          <a:p>
            <a:pPr eaLnBrk="1" hangingPunct="1"/>
            <a:r>
              <a:rPr lang="en-GB" altLang="en-US" sz="2400" dirty="0">
                <a:latin typeface="Calibri" panose="020F0502020204030204" pitchFamily="34" charset="0"/>
              </a:rPr>
              <a:t>12. idea of </a:t>
            </a:r>
            <a:r>
              <a:rPr lang="en-GB" altLang="en-US" sz="2400" i="1" dirty="0">
                <a:latin typeface="Calibri" panose="020F0502020204030204" pitchFamily="34" charset="0"/>
              </a:rPr>
              <a:t>electrons from {photolysis / </a:t>
            </a:r>
            <a:r>
              <a:rPr lang="en-GB" altLang="en-US" sz="2400" i="1" dirty="0" err="1">
                <a:latin typeface="Calibri" panose="020F0502020204030204" pitchFamily="34" charset="0"/>
              </a:rPr>
              <a:t>eq</a:t>
            </a:r>
            <a:r>
              <a:rPr lang="en-GB" altLang="en-US" sz="2400" i="1" dirty="0">
                <a:latin typeface="Calibri" panose="020F0502020204030204" pitchFamily="34" charset="0"/>
              </a:rPr>
              <a:t>} used </a:t>
            </a:r>
            <a:r>
              <a:rPr lang="en-GB" altLang="en-US" sz="2400" dirty="0">
                <a:latin typeface="Calibri" panose="020F0502020204030204" pitchFamily="34" charset="0"/>
              </a:rPr>
              <a:t>to replace those lost ;</a:t>
            </a:r>
          </a:p>
          <a:p>
            <a:pPr eaLnBrk="1" hangingPunct="1"/>
            <a:r>
              <a:rPr lang="en-GB" altLang="en-US" sz="2400" dirty="0">
                <a:latin typeface="Calibri" panose="020F0502020204030204" pitchFamily="34" charset="0"/>
              </a:rPr>
              <a:t>13. reference to involvement of {accessory pigments / named example} ;</a:t>
            </a:r>
          </a:p>
        </p:txBody>
      </p:sp>
    </p:spTree>
    <p:extLst>
      <p:ext uri="{BB962C8B-B14F-4D97-AF65-F5344CB8AC3E}">
        <p14:creationId xmlns:p14="http://schemas.microsoft.com/office/powerpoint/2010/main" val="256446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DCFA7-FE9F-08AC-33F9-023B13C1A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BCB3-C51B-3963-87BA-334E5B38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4590"/>
            <a:ext cx="10515600" cy="1325563"/>
          </a:xfrm>
        </p:spPr>
        <p:txBody>
          <a:bodyPr/>
          <a:lstStyle/>
          <a:p>
            <a:r>
              <a:rPr lang="en-GB" b="1" u="sng" dirty="0"/>
              <a:t>Knowledge retrieval 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26949-0A03-F3FF-8EC4-0963257F9144}"/>
              </a:ext>
            </a:extLst>
          </p:cNvPr>
          <p:cNvSpPr txBox="1"/>
          <p:nvPr/>
        </p:nvSpPr>
        <p:spPr>
          <a:xfrm>
            <a:off x="63610" y="648994"/>
            <a:ext cx="122370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Complete your diagram of PSII by filling in the gaps and by adding annotations explaining what happens at each stage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5DE20-5579-4634-1C74-8A6D63B44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7" y="1582863"/>
            <a:ext cx="12137042" cy="520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38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173" y="592088"/>
            <a:ext cx="5145043" cy="1828800"/>
          </a:xfrm>
        </p:spPr>
        <p:txBody>
          <a:bodyPr>
            <a:normAutofit fontScale="90000"/>
          </a:bodyPr>
          <a:lstStyle/>
          <a:p>
            <a:r>
              <a:rPr lang="en-GB" dirty="0"/>
              <a:t>Photosynthesis: </a:t>
            </a:r>
            <a:r>
              <a:rPr lang="en-GB" sz="3600" dirty="0"/>
              <a:t>Light independent reactions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7287" y="2767607"/>
            <a:ext cx="5544154" cy="1752600"/>
          </a:xfrm>
        </p:spPr>
        <p:txBody>
          <a:bodyPr vert="horz" lIns="0" tIns="45720" rIns="18288" bIns="45720" anchor="t">
            <a:normAutofit/>
          </a:bodyPr>
          <a:lstStyle/>
          <a:p>
            <a:pPr algn="ctr"/>
            <a:r>
              <a:rPr lang="en-GB" dirty="0"/>
              <a:t>By the end of the lesson, we will have covered the following specification statements:</a:t>
            </a:r>
          </a:p>
        </p:txBody>
      </p:sp>
      <p:pic>
        <p:nvPicPr>
          <p:cNvPr id="5" name="Picture 2" descr="http://www.canadiangeographic.ca/Atlas/Images/Glossary/Photo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1641377"/>
            <a:ext cx="3001653" cy="400506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FE425-1F94-4D9A-B285-7C3DBC1F2AF9}"/>
              </a:ext>
            </a:extLst>
          </p:cNvPr>
          <p:cNvSpPr txBox="1"/>
          <p:nvPr/>
        </p:nvSpPr>
        <p:spPr>
          <a:xfrm>
            <a:off x="5137076" y="4327499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/>
              <a:t>How the products of the LDR are used in the Calvin cycle (LIR) to produce TP, GP and RuBP using </a:t>
            </a:r>
            <a:r>
              <a:rPr lang="en-GB" sz="2400" dirty="0" err="1"/>
              <a:t>RuBisCo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2. The use of TP by the plant.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-2397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Light independent reaction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52600" y="1628800"/>
            <a:ext cx="4267201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/>
              <a:t>This is commonly known as the </a:t>
            </a:r>
            <a:r>
              <a:rPr lang="en-GB" altLang="en-US" b="1" dirty="0">
                <a:solidFill>
                  <a:srgbClr val="FF0000"/>
                </a:solidFill>
              </a:rPr>
              <a:t>Calvin cycle</a:t>
            </a:r>
            <a:r>
              <a:rPr lang="en-GB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It is the use of </a:t>
            </a:r>
            <a:r>
              <a:rPr lang="en-GB" altLang="en-US" b="1" dirty="0">
                <a:solidFill>
                  <a:srgbClr val="FF0000"/>
                </a:solidFill>
              </a:rPr>
              <a:t>CO</a:t>
            </a:r>
            <a:r>
              <a:rPr lang="en-GB" altLang="en-US" b="1" baseline="-25000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 in the production of carbohydrates, which are used to make new molecules. This is known as </a:t>
            </a:r>
            <a:r>
              <a:rPr lang="en-GB" altLang="en-US" b="1" dirty="0">
                <a:solidFill>
                  <a:srgbClr val="FF0000"/>
                </a:solidFill>
              </a:rPr>
              <a:t>carbon fixation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Takes place in the </a:t>
            </a:r>
            <a:r>
              <a:rPr lang="en-GB" altLang="en-US" b="1" dirty="0">
                <a:solidFill>
                  <a:srgbClr val="FF0000"/>
                </a:solidFill>
              </a:rPr>
              <a:t>stroma</a:t>
            </a:r>
          </a:p>
        </p:txBody>
      </p:sp>
      <p:pic>
        <p:nvPicPr>
          <p:cNvPr id="5125" name="Picture 7" descr="08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41148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5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439047" y="-2454"/>
            <a:ext cx="8229600" cy="1143000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altLang="en-US" sz="3200"/>
              <a:t>What is available from the LDR to be </a:t>
            </a:r>
            <a:r>
              <a:rPr lang="en-US" altLang="en-US" sz="3200" dirty="0"/>
              <a:t>used?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1791334" y="1409395"/>
            <a:ext cx="4038600" cy="443484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/>
            <a:r>
              <a:rPr lang="en-GB" altLang="en-US" sz="2400" dirty="0"/>
              <a:t>It uses the reduced NADP and ATP from the LDR.</a:t>
            </a:r>
            <a:endParaRPr lang="en-GB" altLang="en-US" sz="2400" dirty="0">
              <a:cs typeface="Calibri"/>
            </a:endParaRPr>
          </a:p>
          <a:p>
            <a:r>
              <a:rPr lang="en-GB" altLang="en-US" sz="2400" dirty="0">
                <a:cs typeface="Calibri"/>
              </a:rPr>
              <a:t>What type of molecule is NADP?</a:t>
            </a:r>
          </a:p>
          <a:p>
            <a:pPr eaLnBrk="1" hangingPunct="1"/>
            <a:endParaRPr lang="en-GB" altLang="en-US" dirty="0"/>
          </a:p>
          <a:p>
            <a:endParaRPr lang="en-GB" altLang="en-US" dirty="0"/>
          </a:p>
          <a:p>
            <a:pPr eaLnBrk="1" hangingPunct="1"/>
            <a:r>
              <a:rPr lang="en-GB" altLang="en-US" sz="2400" dirty="0"/>
              <a:t>It is a metabolic pathway- a series of small reactions each controlled by an individual enzyme.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>
          <a:xfrm>
            <a:off x="6150428" y="1553519"/>
            <a:ext cx="4038600" cy="4434840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GB" altLang="en-US" sz="2400" dirty="0"/>
              <a:t>Reduced NADP (a coenzyme) acts as a hydrogen carrier holding it loosely bonded so it can’t react with oxygen when moving it from water to the carbon dioxide.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8CA1B-B0F3-45AC-A14A-2FBEA93FA551}"/>
              </a:ext>
            </a:extLst>
          </p:cNvPr>
          <p:cNvSpPr txBox="1"/>
          <p:nvPr/>
        </p:nvSpPr>
        <p:spPr>
          <a:xfrm>
            <a:off x="5597901" y="4761921"/>
            <a:ext cx="482453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You need:</a:t>
            </a:r>
          </a:p>
          <a:p>
            <a:r>
              <a:rPr lang="en-GB" sz="2000"/>
              <a:t>Plain paper</a:t>
            </a:r>
            <a:endParaRPr lang="en-GB" sz="2000">
              <a:cs typeface="Calibri"/>
            </a:endParaRPr>
          </a:p>
          <a:p>
            <a:r>
              <a:rPr lang="en-GB" sz="2000">
                <a:solidFill>
                  <a:schemeClr val="bg2">
                    <a:lumMod val="50000"/>
                  </a:schemeClr>
                </a:solidFill>
              </a:rPr>
              <a:t>Blue for molecule and carbon numbers</a:t>
            </a:r>
            <a:endParaRPr lang="en-GB" sz="20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r>
              <a:rPr lang="en-GB" sz="2000">
                <a:solidFill>
                  <a:srgbClr val="FF0000"/>
                </a:solidFill>
              </a:rPr>
              <a:t>Red for ATP/Pi</a:t>
            </a:r>
            <a:endParaRPr lang="en-GB" sz="2000">
              <a:solidFill>
                <a:srgbClr val="FF0000"/>
              </a:solidFill>
              <a:cs typeface="Calibri"/>
            </a:endParaRPr>
          </a:p>
          <a:p>
            <a:r>
              <a:rPr lang="en-GB" sz="2000">
                <a:solidFill>
                  <a:schemeClr val="accent3">
                    <a:lumMod val="75000"/>
                  </a:schemeClr>
                </a:solidFill>
              </a:rPr>
              <a:t>Green for NADP</a:t>
            </a:r>
          </a:p>
          <a:p>
            <a:r>
              <a:rPr lang="en-GB" sz="2000">
                <a:cs typeface="Calibri"/>
              </a:rPr>
              <a:t>Black for molecule name</a:t>
            </a:r>
            <a:endParaRPr lang="en-GB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4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71600"/>
            <a:ext cx="7851775" cy="1828800"/>
          </a:xfrm>
        </p:spPr>
        <p:txBody>
          <a:bodyPr/>
          <a:lstStyle/>
          <a:p>
            <a:br>
              <a:rPr lang="en-GB" altLang="en-US"/>
            </a:br>
            <a:endParaRPr lang="en-GB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228975"/>
            <a:ext cx="7854950" cy="1752600"/>
          </a:xfrm>
        </p:spPr>
        <p:txBody>
          <a:bodyPr/>
          <a:lstStyle/>
          <a:p>
            <a:endParaRPr lang="en-GB" altLang="en-US"/>
          </a:p>
          <a:p>
            <a:endParaRPr lang="en-GB" altLang="en-US"/>
          </a:p>
        </p:txBody>
      </p:sp>
      <p:pic>
        <p:nvPicPr>
          <p:cNvPr id="7172" name="Picture 5" descr="calvin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84164"/>
            <a:ext cx="786765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53300" y="5486400"/>
            <a:ext cx="18669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427788" y="4267200"/>
            <a:ext cx="142081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876800" y="533400"/>
            <a:ext cx="8382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553200" y="1495425"/>
            <a:ext cx="99060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57601" y="4240213"/>
            <a:ext cx="1420813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200401" y="2865438"/>
            <a:ext cx="1420813" cy="563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10001" y="1333500"/>
            <a:ext cx="1420813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553200" y="1847850"/>
            <a:ext cx="228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239000" y="1847850"/>
            <a:ext cx="16764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07288" y="3246439"/>
            <a:ext cx="1676400" cy="852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98688" y="2057400"/>
            <a:ext cx="1458912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230813" y="319088"/>
            <a:ext cx="8382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472238" y="1333500"/>
            <a:ext cx="8382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300788" y="4057650"/>
            <a:ext cx="8382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297738" y="5264150"/>
            <a:ext cx="779462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496300" y="5278438"/>
            <a:ext cx="8382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529013" y="4000500"/>
            <a:ext cx="8382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24188" y="2593975"/>
            <a:ext cx="8382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657600" y="1092200"/>
            <a:ext cx="8382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E9F98F-BA03-485D-8B58-2797380BFC53}"/>
              </a:ext>
            </a:extLst>
          </p:cNvPr>
          <p:cNvSpPr txBox="1"/>
          <p:nvPr/>
        </p:nvSpPr>
        <p:spPr>
          <a:xfrm>
            <a:off x="1621971" y="152401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/>
              <a:t>Draw this circle and see if you can fill in the gaps with the clues from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477662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B75D-ACAF-471B-B36C-DA904D77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1389"/>
            <a:ext cx="8229600" cy="708688"/>
          </a:xfrm>
        </p:spPr>
        <p:txBody>
          <a:bodyPr>
            <a:normAutofit/>
          </a:bodyPr>
          <a:lstStyle/>
          <a:p>
            <a:r>
              <a:rPr lang="en-GB" sz="3200" dirty="0"/>
              <a:t>Carefully follow these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A2035-BD09-4EE9-BDF8-FAD430ECD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2435" y="1211584"/>
            <a:ext cx="8229600" cy="5517232"/>
          </a:xfrm>
        </p:spPr>
        <p:txBody>
          <a:bodyPr vert="horz" lIns="91440" tIns="45720" rIns="91440" bIns="45720" anchor="t"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GB" sz="2400" dirty="0"/>
              <a:t>At the top of the page write out the photosynthesis equation.</a:t>
            </a:r>
          </a:p>
          <a:p>
            <a:pPr marL="514350" indent="-514350">
              <a:buAutoNum type="arabicPeriod"/>
            </a:pPr>
            <a:r>
              <a:rPr lang="en-GB" sz="2400" dirty="0"/>
              <a:t>Underneath write the carbon dioxide symbol, the number of molecules and the number of carbon atoms</a:t>
            </a:r>
          </a:p>
          <a:p>
            <a:pPr marL="514350" indent="-514350">
              <a:buAutoNum type="arabicPeriod"/>
            </a:pPr>
            <a:r>
              <a:rPr lang="en-GB" sz="2400" dirty="0"/>
              <a:t>At the bottom right corner write the remaining product.</a:t>
            </a:r>
          </a:p>
          <a:p>
            <a:pPr marL="514350" indent="-514350">
              <a:buAutoNum type="arabicPeriod"/>
            </a:pPr>
            <a:r>
              <a:rPr lang="en-GB" sz="2400" dirty="0"/>
              <a:t>Now let's fill in the rest of the cycle.</a:t>
            </a:r>
          </a:p>
          <a:p>
            <a:pPr marL="514350" indent="-514350">
              <a:buAutoNum type="arabicPeriod"/>
            </a:pPr>
            <a:r>
              <a:rPr lang="en-GB" sz="2400" dirty="0"/>
              <a:t>6 RuBP (ribulose bisphosphate, 5C compound)</a:t>
            </a:r>
            <a:r>
              <a:rPr lang="en-GB" sz="2400" dirty="0">
                <a:solidFill>
                  <a:srgbClr val="FF0000"/>
                </a:solidFill>
              </a:rPr>
              <a:t> fixes</a:t>
            </a:r>
            <a:r>
              <a:rPr lang="en-GB" sz="2400" dirty="0"/>
              <a:t> 6CO</a:t>
            </a:r>
            <a:r>
              <a:rPr lang="en-GB" sz="2400" baseline="-25000" dirty="0"/>
              <a:t>2</a:t>
            </a:r>
            <a:r>
              <a:rPr lang="en-GB" sz="2400" dirty="0"/>
              <a:t> using </a:t>
            </a:r>
            <a:r>
              <a:rPr lang="en-GB" sz="2400" dirty="0" err="1"/>
              <a:t>RuBisCo</a:t>
            </a:r>
            <a:r>
              <a:rPr lang="en-GB" sz="2400" dirty="0"/>
              <a:t> (enzyme ribulose bisphosphate carboxylase).</a:t>
            </a:r>
          </a:p>
          <a:p>
            <a:pPr marL="514350" indent="-514350">
              <a:buAutoNum type="arabicPeriod"/>
            </a:pPr>
            <a:r>
              <a:rPr lang="en-GB" sz="2400" dirty="0"/>
              <a:t>Forms an unstable 6C compound which immediately separates into 2 x 3C compound glycate-3-phosphate – how many of these?</a:t>
            </a:r>
            <a:endParaRPr lang="en-GB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/>
              <a:t>GP </a:t>
            </a:r>
            <a:r>
              <a:rPr lang="en-GB" sz="2400" dirty="0">
                <a:solidFill>
                  <a:srgbClr val="FF0000"/>
                </a:solidFill>
              </a:rPr>
              <a:t>reduced</a:t>
            </a:r>
            <a:r>
              <a:rPr lang="en-GB" sz="2400" dirty="0"/>
              <a:t> into triose phosphate (3C compound) , how many of these? Using energy and donated hydrogen (where from?)</a:t>
            </a:r>
          </a:p>
          <a:p>
            <a:pPr marL="514350" indent="-514350">
              <a:buAutoNum type="arabicPeriod"/>
            </a:pPr>
            <a:r>
              <a:rPr lang="en-GB" sz="2400" dirty="0"/>
              <a:t>2 molecules of TP convert into  1 molecule of glucose.</a:t>
            </a:r>
          </a:p>
          <a:p>
            <a:pPr marL="514350" indent="-514350">
              <a:buAutoNum type="arabicPeriod"/>
            </a:pPr>
            <a:r>
              <a:rPr lang="en-GB" sz="2400" dirty="0">
                <a:cs typeface="Calibri"/>
              </a:rPr>
              <a:t>The rest of the TP is rearranged into a more stable 5C compound, ribulose monophosphate, </a:t>
            </a:r>
            <a:r>
              <a:rPr lang="en-GB" sz="2400" dirty="0" err="1">
                <a:cs typeface="Calibri"/>
              </a:rPr>
              <a:t>RuP</a:t>
            </a:r>
            <a:endParaRPr lang="en-GB" sz="2400" dirty="0" err="1"/>
          </a:p>
          <a:p>
            <a:pPr marL="514350" indent="-514350">
              <a:buAutoNum type="arabicPeriod"/>
            </a:pPr>
            <a:r>
              <a:rPr lang="en-GB" sz="2400" dirty="0"/>
              <a:t>6 molecules of </a:t>
            </a:r>
            <a:r>
              <a:rPr lang="en-GB" sz="2400" dirty="0" err="1"/>
              <a:t>RuP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regenerate</a:t>
            </a:r>
            <a:r>
              <a:rPr lang="en-GB" sz="2400" dirty="0"/>
              <a:t> 6 molecules RuBP using energy.</a:t>
            </a:r>
            <a:endParaRPr lang="en-GB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/>
              <a:t>Now add all the correct carbon molecules and calculate the total amount of carbon at each stage. Does it all work?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BD4793-0994-44C1-B84C-61D6BB94797A}"/>
              </a:ext>
            </a:extLst>
          </p:cNvPr>
          <p:cNvSpPr/>
          <p:nvPr/>
        </p:nvSpPr>
        <p:spPr>
          <a:xfrm>
            <a:off x="6528048" y="1"/>
            <a:ext cx="4572000" cy="120032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Blue for molecule and carbon numbers</a:t>
            </a:r>
            <a:endParaRPr lang="en-GB" b="1">
              <a:ea typeface="+mn-lt"/>
              <a:cs typeface="+mn-lt"/>
            </a:endParaRPr>
          </a:p>
          <a:p>
            <a:r>
              <a:rPr lang="en-GB" b="1">
                <a:solidFill>
                  <a:srgbClr val="FF0000"/>
                </a:solidFill>
                <a:ea typeface="+mn-lt"/>
                <a:cs typeface="+mn-lt"/>
              </a:rPr>
              <a:t>Red for ATP/Pi</a:t>
            </a:r>
            <a:endParaRPr lang="en-GB" b="1">
              <a:ea typeface="+mn-lt"/>
              <a:cs typeface="+mn-lt"/>
            </a:endParaRPr>
          </a:p>
          <a:p>
            <a:r>
              <a:rPr lang="en-GB" b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Green for NADP</a:t>
            </a:r>
          </a:p>
          <a:p>
            <a:r>
              <a:rPr lang="en-GB" b="1">
                <a:cs typeface="Calibri"/>
              </a:rPr>
              <a:t>Black for molecule name</a:t>
            </a:r>
            <a:endParaRPr lang="en-GB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1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71600"/>
            <a:ext cx="7851775" cy="1828800"/>
          </a:xfrm>
        </p:spPr>
        <p:txBody>
          <a:bodyPr/>
          <a:lstStyle/>
          <a:p>
            <a:br>
              <a:rPr lang="en-GB" altLang="en-US"/>
            </a:br>
            <a:endParaRPr lang="en-GB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228975"/>
            <a:ext cx="7854950" cy="1752600"/>
          </a:xfrm>
        </p:spPr>
        <p:txBody>
          <a:bodyPr/>
          <a:lstStyle/>
          <a:p>
            <a:endParaRPr lang="en-GB" altLang="en-US"/>
          </a:p>
          <a:p>
            <a:endParaRPr lang="en-GB" altLang="en-US"/>
          </a:p>
        </p:txBody>
      </p:sp>
      <p:pic>
        <p:nvPicPr>
          <p:cNvPr id="8196" name="Picture 5" descr="calvin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84164"/>
            <a:ext cx="786765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53300" y="5486400"/>
            <a:ext cx="18669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427788" y="4267200"/>
            <a:ext cx="142081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876800" y="533400"/>
            <a:ext cx="8382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553200" y="1495425"/>
            <a:ext cx="99060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57601" y="4240213"/>
            <a:ext cx="1420813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200401" y="2865438"/>
            <a:ext cx="1420813" cy="563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10001" y="1333500"/>
            <a:ext cx="1420813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553200" y="1847850"/>
            <a:ext cx="228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239000" y="1847850"/>
            <a:ext cx="16764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467600" y="3263900"/>
            <a:ext cx="1676400" cy="850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66031" y="1992086"/>
            <a:ext cx="1458912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62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71600"/>
            <a:ext cx="7851775" cy="1828800"/>
          </a:xfrm>
        </p:spPr>
        <p:txBody>
          <a:bodyPr/>
          <a:lstStyle/>
          <a:p>
            <a:br>
              <a:rPr lang="en-GB" altLang="en-US"/>
            </a:b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228975"/>
            <a:ext cx="7854950" cy="1752600"/>
          </a:xfrm>
        </p:spPr>
        <p:txBody>
          <a:bodyPr/>
          <a:lstStyle/>
          <a:p>
            <a:endParaRPr lang="en-GB" altLang="en-US"/>
          </a:p>
          <a:p>
            <a:endParaRPr lang="en-GB" altLang="en-US"/>
          </a:p>
        </p:txBody>
      </p:sp>
      <p:pic>
        <p:nvPicPr>
          <p:cNvPr id="9220" name="Picture 5" descr="calvin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84164"/>
            <a:ext cx="786765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543800" y="1838325"/>
            <a:ext cx="16764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467600" y="3263900"/>
            <a:ext cx="1676400" cy="850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98688" y="2057400"/>
            <a:ext cx="1458912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353300" y="1905000"/>
            <a:ext cx="16764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51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71600"/>
            <a:ext cx="7851775" cy="1828800"/>
          </a:xfrm>
        </p:spPr>
        <p:txBody>
          <a:bodyPr/>
          <a:lstStyle/>
          <a:p>
            <a:br>
              <a:rPr lang="en-GB" altLang="en-US"/>
            </a:br>
            <a:endParaRPr lang="en-GB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228975"/>
            <a:ext cx="7854950" cy="1752600"/>
          </a:xfrm>
        </p:spPr>
        <p:txBody>
          <a:bodyPr/>
          <a:lstStyle/>
          <a:p>
            <a:endParaRPr lang="en-GB" altLang="en-US"/>
          </a:p>
          <a:p>
            <a:endParaRPr lang="en-GB" altLang="en-US"/>
          </a:p>
        </p:txBody>
      </p:sp>
      <p:pic>
        <p:nvPicPr>
          <p:cNvPr id="10244" name="Picture 5" descr="calvin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84164"/>
            <a:ext cx="786765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44072" y="2841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1. Carbon fixation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2214" y="4365105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</a:rPr>
              <a:t>2. Reduction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52573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3. Regeneration</a:t>
            </a:r>
          </a:p>
        </p:txBody>
      </p:sp>
    </p:spTree>
    <p:extLst>
      <p:ext uri="{BB962C8B-B14F-4D97-AF65-F5344CB8AC3E}">
        <p14:creationId xmlns:p14="http://schemas.microsoft.com/office/powerpoint/2010/main" val="169002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13BBEA-B8CA-482F-998F-1EB6376A031B}"/>
              </a:ext>
            </a:extLst>
          </p:cNvPr>
          <p:cNvSpPr txBox="1"/>
          <p:nvPr/>
        </p:nvSpPr>
        <p:spPr>
          <a:xfrm>
            <a:off x="1915886" y="979714"/>
            <a:ext cx="3962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Let's just talk about </a:t>
            </a:r>
            <a:r>
              <a:rPr lang="en-GB" dirty="0" err="1"/>
              <a:t>RuBisCO</a:t>
            </a:r>
            <a:r>
              <a:rPr lang="en-GB" dirty="0"/>
              <a:t>......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F9635-06E1-4253-9BB1-412D3925DF71}"/>
              </a:ext>
            </a:extLst>
          </p:cNvPr>
          <p:cNvSpPr txBox="1"/>
          <p:nvPr/>
        </p:nvSpPr>
        <p:spPr>
          <a:xfrm>
            <a:off x="2004333" y="1666875"/>
            <a:ext cx="724988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1. It's a fairly inefficient enzyme.</a:t>
            </a:r>
          </a:p>
          <a:p>
            <a:r>
              <a:rPr lang="en-GB" dirty="0">
                <a:cs typeface="Calibri"/>
              </a:rPr>
              <a:t>2. It's competitively inhibited by oxygen.</a:t>
            </a:r>
          </a:p>
          <a:p>
            <a:r>
              <a:rPr lang="en-GB" dirty="0">
                <a:cs typeface="Calibri"/>
              </a:rPr>
              <a:t>3. Therefore there must be lots of it. </a:t>
            </a:r>
          </a:p>
          <a:p>
            <a:r>
              <a:rPr lang="en-GB" dirty="0">
                <a:cs typeface="Calibri"/>
              </a:rPr>
              <a:t>4. It's thought to be the most abundant enzyme on the planet.</a:t>
            </a:r>
          </a:p>
          <a:p>
            <a:endParaRPr lang="en-GB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5ADFD-A324-4E61-B78C-A73DDED415E9}"/>
              </a:ext>
            </a:extLst>
          </p:cNvPr>
          <p:cNvSpPr txBox="1"/>
          <p:nvPr/>
        </p:nvSpPr>
        <p:spPr>
          <a:xfrm>
            <a:off x="1962151" y="3186793"/>
            <a:ext cx="830579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Consider this:</a:t>
            </a:r>
          </a:p>
          <a:p>
            <a:r>
              <a:rPr lang="en-GB" dirty="0">
                <a:cs typeface="Calibri"/>
              </a:rPr>
              <a:t>1. What happens to plants when the temperature is very high, and humidity is low?</a:t>
            </a:r>
          </a:p>
          <a:p>
            <a:r>
              <a:rPr lang="en-GB" dirty="0">
                <a:cs typeface="Calibri"/>
              </a:rPr>
              <a:t>2. How do plants overcome this?</a:t>
            </a:r>
          </a:p>
          <a:p>
            <a:r>
              <a:rPr lang="en-GB" dirty="0">
                <a:cs typeface="Calibri"/>
              </a:rPr>
              <a:t>3. How would this affect carbon dioxide and oxygen levels?</a:t>
            </a:r>
          </a:p>
          <a:p>
            <a:r>
              <a:rPr lang="en-GB" dirty="0">
                <a:cs typeface="Calibri"/>
              </a:rPr>
              <a:t>4. How does the plant overcome this?</a:t>
            </a:r>
          </a:p>
          <a:p>
            <a:r>
              <a:rPr lang="en-GB" dirty="0">
                <a:cs typeface="Calibri"/>
              </a:rPr>
              <a:t>5. The LIR used to known as the dark reaction, is this correct?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73669-8430-4431-B346-A84D0B471DEB}"/>
              </a:ext>
            </a:extLst>
          </p:cNvPr>
          <p:cNvSpPr txBox="1"/>
          <p:nvPr/>
        </p:nvSpPr>
        <p:spPr>
          <a:xfrm>
            <a:off x="1963511" y="5098597"/>
            <a:ext cx="71954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This topic is particularly suited to a "suggest" question. </a:t>
            </a:r>
            <a:r>
              <a:rPr lang="en-GB" dirty="0" err="1">
                <a:cs typeface="Calibri"/>
              </a:rPr>
              <a:t>So.</a:t>
            </a:r>
            <a:r>
              <a:rPr lang="en-GB" dirty="0">
                <a:cs typeface="Calibri"/>
              </a:rPr>
              <a:t>....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8CD0E-2951-4729-BE57-C310CCFCEF95}"/>
              </a:ext>
            </a:extLst>
          </p:cNvPr>
          <p:cNvSpPr txBox="1"/>
          <p:nvPr/>
        </p:nvSpPr>
        <p:spPr>
          <a:xfrm>
            <a:off x="2008415" y="5676900"/>
            <a:ext cx="8485413" cy="1189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1. Suggest the possible benefit of cyclic photophosphorylation (4)</a:t>
            </a:r>
          </a:p>
          <a:p>
            <a:r>
              <a:rPr lang="en-GB" dirty="0">
                <a:cs typeface="Calibri"/>
              </a:rPr>
              <a:t>2. Suggest why the rate of oxygen production is only an estimate of the rate of photosynthesis (2)</a:t>
            </a:r>
          </a:p>
          <a:p>
            <a:endParaRPr lang="en-GB" dirty="0">
              <a:cs typeface="Calibri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D8787D8-297E-4D93-8175-133328FF9B9A}"/>
              </a:ext>
            </a:extLst>
          </p:cNvPr>
          <p:cNvSpPr/>
          <p:nvPr/>
        </p:nvSpPr>
        <p:spPr>
          <a:xfrm>
            <a:off x="7053944" y="293916"/>
            <a:ext cx="2536370" cy="21444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A* thinking...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0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5196" y="1619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/>
              <a:t>Summary of Photosynthesis</a:t>
            </a:r>
            <a:br>
              <a:rPr lang="en-GB" altLang="en-US" sz="3200" dirty="0"/>
            </a:br>
            <a:endParaRPr lang="en-GB" altLang="en-US" sz="1600" dirty="0"/>
          </a:p>
        </p:txBody>
      </p:sp>
      <p:pic>
        <p:nvPicPr>
          <p:cNvPr id="12292" name="Picture 4" descr="Summary of stages of photosynth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422401"/>
            <a:ext cx="65246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27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0B4BCE-CA8F-6B14-9420-D87DF3D5B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98" t="41358" r="62509" b="41542"/>
          <a:stretch/>
        </p:blipFill>
        <p:spPr>
          <a:xfrm>
            <a:off x="2076275" y="1839183"/>
            <a:ext cx="8039450" cy="3868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68BBDF-8EE7-E669-696E-42066BE06E58}"/>
              </a:ext>
            </a:extLst>
          </p:cNvPr>
          <p:cNvSpPr/>
          <p:nvPr/>
        </p:nvSpPr>
        <p:spPr>
          <a:xfrm>
            <a:off x="3775995" y="4242030"/>
            <a:ext cx="457200" cy="297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E2659E-5FF4-E122-4C9A-8BE3CA3D8876}"/>
              </a:ext>
            </a:extLst>
          </p:cNvPr>
          <p:cNvSpPr/>
          <p:nvPr/>
        </p:nvSpPr>
        <p:spPr>
          <a:xfrm>
            <a:off x="4789586" y="2870046"/>
            <a:ext cx="1128825" cy="949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7A1E4-C4F7-D385-286E-7E5C54B8FA3A}"/>
              </a:ext>
            </a:extLst>
          </p:cNvPr>
          <p:cNvSpPr/>
          <p:nvPr/>
        </p:nvSpPr>
        <p:spPr>
          <a:xfrm>
            <a:off x="8216860" y="2627801"/>
            <a:ext cx="1128825" cy="949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F963AB-8605-3296-658E-ACBE76D221B0}"/>
              </a:ext>
            </a:extLst>
          </p:cNvPr>
          <p:cNvSpPr/>
          <p:nvPr/>
        </p:nvSpPr>
        <p:spPr>
          <a:xfrm>
            <a:off x="7272233" y="3965345"/>
            <a:ext cx="457200" cy="297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FD77FF-E378-2522-E2F5-31D13F0F6E41}"/>
              </a:ext>
            </a:extLst>
          </p:cNvPr>
          <p:cNvSpPr/>
          <p:nvPr/>
        </p:nvSpPr>
        <p:spPr>
          <a:xfrm>
            <a:off x="4657992" y="5143395"/>
            <a:ext cx="894022" cy="4447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BC34E4-0CF8-6018-D4A4-AA61C84ABBE5}"/>
              </a:ext>
            </a:extLst>
          </p:cNvPr>
          <p:cNvSpPr/>
          <p:nvPr/>
        </p:nvSpPr>
        <p:spPr>
          <a:xfrm>
            <a:off x="8068891" y="4539742"/>
            <a:ext cx="894022" cy="4447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C494B-39D4-EDDB-A636-1F647D879000}"/>
              </a:ext>
            </a:extLst>
          </p:cNvPr>
          <p:cNvSpPr/>
          <p:nvPr/>
        </p:nvSpPr>
        <p:spPr>
          <a:xfrm>
            <a:off x="3884536" y="2492235"/>
            <a:ext cx="240119" cy="271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47B021-ABAF-0B0A-D5F6-DEBD51CDF396}"/>
              </a:ext>
            </a:extLst>
          </p:cNvPr>
          <p:cNvSpPr/>
          <p:nvPr/>
        </p:nvSpPr>
        <p:spPr>
          <a:xfrm>
            <a:off x="7327713" y="1962360"/>
            <a:ext cx="240119" cy="271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A2A4F0-6A7D-701C-066E-6DD89C9F2A22}"/>
              </a:ext>
            </a:extLst>
          </p:cNvPr>
          <p:cNvSpPr txBox="1"/>
          <p:nvPr/>
        </p:nvSpPr>
        <p:spPr>
          <a:xfrm>
            <a:off x="150700" y="67072"/>
            <a:ext cx="40697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The photons from the sun excite</a:t>
            </a:r>
            <a:r>
              <a:rPr lang="en-GB" sz="2000" b="1" dirty="0"/>
              <a:t> electrons which </a:t>
            </a:r>
            <a:r>
              <a:rPr lang="en-GB" sz="2000" dirty="0"/>
              <a:t>are </a:t>
            </a:r>
            <a:r>
              <a:rPr lang="en-GB" sz="2000" b="1" dirty="0"/>
              <a:t>released</a:t>
            </a:r>
            <a:r>
              <a:rPr lang="en-GB" sz="2000" dirty="0"/>
              <a:t> from the </a:t>
            </a:r>
            <a:r>
              <a:rPr lang="en-GB" sz="2000" b="1" dirty="0"/>
              <a:t>reaction centre of PSII </a:t>
            </a:r>
            <a:r>
              <a:rPr lang="en-GB" sz="2000" dirty="0"/>
              <a:t>and are passed to an </a:t>
            </a:r>
            <a:r>
              <a:rPr lang="en-GB" sz="2000" b="1" dirty="0"/>
              <a:t>electron transport chain.</a:t>
            </a:r>
          </a:p>
          <a:p>
            <a:endParaRPr lang="en-GB" sz="2000" b="1" dirty="0"/>
          </a:p>
          <a:p>
            <a:r>
              <a:rPr lang="en-GB" sz="2000" b="1" dirty="0"/>
              <a:t>ATP</a:t>
            </a:r>
            <a:r>
              <a:rPr lang="en-GB" sz="2000" dirty="0"/>
              <a:t> is produced by the process of </a:t>
            </a:r>
            <a:r>
              <a:rPr lang="en-GB" sz="2000" b="1" dirty="0"/>
              <a:t>chemiosmosis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09C24B-457E-51E0-AE70-9B3FFD2FA6EC}"/>
              </a:ext>
            </a:extLst>
          </p:cNvPr>
          <p:cNvSpPr txBox="1"/>
          <p:nvPr/>
        </p:nvSpPr>
        <p:spPr>
          <a:xfrm>
            <a:off x="4610353" y="116016"/>
            <a:ext cx="75278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Excited </a:t>
            </a:r>
            <a:r>
              <a:rPr lang="en-GB" b="1" dirty="0"/>
              <a:t>electrons</a:t>
            </a:r>
            <a:r>
              <a:rPr lang="en-GB" dirty="0"/>
              <a:t> are </a:t>
            </a:r>
            <a:r>
              <a:rPr lang="en-GB" b="1" dirty="0"/>
              <a:t>released</a:t>
            </a:r>
            <a:r>
              <a:rPr lang="en-GB" dirty="0"/>
              <a:t> from the reaction centre at </a:t>
            </a:r>
            <a:r>
              <a:rPr lang="en-GB" b="1" dirty="0"/>
              <a:t>PSI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electrons are passed to another </a:t>
            </a:r>
            <a:r>
              <a:rPr lang="en-GB" b="1" dirty="0"/>
              <a:t>electron transport chain.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And again, </a:t>
            </a:r>
            <a:r>
              <a:rPr lang="en-GB" b="1" dirty="0"/>
              <a:t>ATP</a:t>
            </a:r>
            <a:r>
              <a:rPr lang="en-GB" dirty="0"/>
              <a:t> is produced by </a:t>
            </a:r>
            <a:r>
              <a:rPr lang="en-GB" b="1" dirty="0"/>
              <a:t>chemiosmosis</a:t>
            </a:r>
            <a:r>
              <a:rPr lang="en-GB" dirty="0"/>
              <a:t>. </a:t>
            </a:r>
          </a:p>
          <a:p>
            <a:r>
              <a:rPr lang="en-GB" b="1" dirty="0">
                <a:solidFill>
                  <a:srgbClr val="FF0000"/>
                </a:solidFill>
              </a:rPr>
              <a:t>How are electrons lost from PSI replaced?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These </a:t>
            </a:r>
            <a:r>
              <a:rPr lang="en-GB" b="1" dirty="0">
                <a:solidFill>
                  <a:srgbClr val="0070C0"/>
                </a:solidFill>
              </a:rPr>
              <a:t>electrons</a:t>
            </a:r>
            <a:r>
              <a:rPr lang="en-GB" dirty="0">
                <a:solidFill>
                  <a:srgbClr val="0070C0"/>
                </a:solidFill>
              </a:rPr>
              <a:t> are </a:t>
            </a:r>
            <a:r>
              <a:rPr lang="en-GB" b="1" dirty="0">
                <a:solidFill>
                  <a:srgbClr val="0070C0"/>
                </a:solidFill>
              </a:rPr>
              <a:t>replaced</a:t>
            </a:r>
            <a:r>
              <a:rPr lang="en-GB" dirty="0">
                <a:solidFill>
                  <a:srgbClr val="0070C0"/>
                </a:solidFill>
              </a:rPr>
              <a:t> by electrons that have travelled along the </a:t>
            </a:r>
            <a:r>
              <a:rPr lang="en-GB" b="1" dirty="0">
                <a:solidFill>
                  <a:srgbClr val="0070C0"/>
                </a:solidFill>
              </a:rPr>
              <a:t>first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electrons transport chain </a:t>
            </a:r>
            <a:r>
              <a:rPr lang="en-GB" dirty="0">
                <a:solidFill>
                  <a:srgbClr val="0070C0"/>
                </a:solidFill>
              </a:rPr>
              <a:t>after being released from PSII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6099D0-2A91-2C85-2BF6-915EAEC116B2}"/>
              </a:ext>
            </a:extLst>
          </p:cNvPr>
          <p:cNvSpPr txBox="1"/>
          <p:nvPr/>
        </p:nvSpPr>
        <p:spPr>
          <a:xfrm>
            <a:off x="5630637" y="5117747"/>
            <a:ext cx="65613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0000"/>
                </a:solidFill>
              </a:rPr>
              <a:t>The </a:t>
            </a:r>
            <a:r>
              <a:rPr lang="en-GB" sz="1800" b="1" dirty="0">
                <a:solidFill>
                  <a:srgbClr val="FF0000"/>
                </a:solidFill>
              </a:rPr>
              <a:t>electrons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b="1" dirty="0">
                <a:solidFill>
                  <a:srgbClr val="FF0000"/>
                </a:solidFill>
              </a:rPr>
              <a:t>leaving</a:t>
            </a:r>
            <a:r>
              <a:rPr lang="en-GB" sz="1800" dirty="0">
                <a:solidFill>
                  <a:srgbClr val="FF0000"/>
                </a:solidFill>
              </a:rPr>
              <a:t> the electron transport chain following PSI are </a:t>
            </a:r>
            <a:r>
              <a:rPr lang="en-GB" sz="1800" b="1" dirty="0">
                <a:solidFill>
                  <a:srgbClr val="FF0000"/>
                </a:solidFill>
              </a:rPr>
              <a:t>accepted</a:t>
            </a:r>
            <a:r>
              <a:rPr lang="en-GB" sz="1800" dirty="0">
                <a:solidFill>
                  <a:srgbClr val="FF0000"/>
                </a:solidFill>
              </a:rPr>
              <a:t>, with a </a:t>
            </a:r>
            <a:r>
              <a:rPr lang="en-GB" sz="1800" b="1" dirty="0">
                <a:solidFill>
                  <a:srgbClr val="FF0000"/>
                </a:solidFill>
              </a:rPr>
              <a:t>hydrogen</a:t>
            </a:r>
            <a:r>
              <a:rPr lang="en-GB" sz="1800" dirty="0">
                <a:solidFill>
                  <a:srgbClr val="FF0000"/>
                </a:solidFill>
              </a:rPr>
              <a:t> ion by </a:t>
            </a:r>
            <a:r>
              <a:rPr lang="en-GB" sz="1800" b="1" dirty="0">
                <a:solidFill>
                  <a:srgbClr val="FF0000"/>
                </a:solidFill>
              </a:rPr>
              <a:t>coenzyme NADP forming…….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</a:rPr>
              <a:t>Reduced NADP (or NADPH)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</a:rPr>
              <a:t>Reduced NADP </a:t>
            </a:r>
            <a:r>
              <a:rPr lang="en-GB" sz="1800" dirty="0">
                <a:solidFill>
                  <a:srgbClr val="FF0000"/>
                </a:solidFill>
              </a:rPr>
              <a:t>provides the </a:t>
            </a:r>
            <a:r>
              <a:rPr lang="en-GB" sz="1800" b="1" dirty="0">
                <a:solidFill>
                  <a:srgbClr val="FF0000"/>
                </a:solidFill>
              </a:rPr>
              <a:t>hydrogen</a:t>
            </a:r>
            <a:r>
              <a:rPr lang="en-GB" sz="1800" dirty="0">
                <a:solidFill>
                  <a:srgbClr val="FF0000"/>
                </a:solidFill>
              </a:rPr>
              <a:t> (reducing power) in the </a:t>
            </a:r>
            <a:r>
              <a:rPr lang="en-GB" sz="1800" b="1" dirty="0">
                <a:solidFill>
                  <a:srgbClr val="FF0000"/>
                </a:solidFill>
              </a:rPr>
              <a:t>production</a:t>
            </a:r>
            <a:r>
              <a:rPr lang="en-GB" sz="1800" dirty="0">
                <a:solidFill>
                  <a:srgbClr val="FF0000"/>
                </a:solidFill>
              </a:rPr>
              <a:t> of </a:t>
            </a:r>
            <a:r>
              <a:rPr lang="en-GB" sz="1800" b="1" dirty="0">
                <a:solidFill>
                  <a:srgbClr val="FF0000"/>
                </a:solidFill>
              </a:rPr>
              <a:t>glucose</a:t>
            </a:r>
            <a:r>
              <a:rPr lang="en-GB" sz="1800" dirty="0">
                <a:solidFill>
                  <a:srgbClr val="FF0000"/>
                </a:solidFill>
              </a:rPr>
              <a:t> in the </a:t>
            </a:r>
            <a:r>
              <a:rPr lang="en-GB" sz="1800" b="1" dirty="0">
                <a:solidFill>
                  <a:srgbClr val="FF0000"/>
                </a:solidFill>
              </a:rPr>
              <a:t>light-independent stage</a:t>
            </a:r>
            <a:r>
              <a:rPr lang="en-GB" dirty="0">
                <a:solidFill>
                  <a:srgbClr val="FF0000"/>
                </a:solidFill>
              </a:rPr>
              <a:t>…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2FFFA4-C43F-25EE-F6DE-8F3C7AC46E47}"/>
              </a:ext>
            </a:extLst>
          </p:cNvPr>
          <p:cNvSpPr txBox="1"/>
          <p:nvPr/>
        </p:nvSpPr>
        <p:spPr>
          <a:xfrm>
            <a:off x="69423" y="4330699"/>
            <a:ext cx="33178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How are electrons lost from PSII replaced?</a:t>
            </a:r>
          </a:p>
          <a:p>
            <a:endParaRPr lang="en-GB" sz="1800" b="1" dirty="0"/>
          </a:p>
          <a:p>
            <a:r>
              <a:rPr lang="en-GB" sz="1800" dirty="0">
                <a:solidFill>
                  <a:srgbClr val="0070C0"/>
                </a:solidFill>
              </a:rPr>
              <a:t>The </a:t>
            </a:r>
            <a:r>
              <a:rPr lang="en-GB" sz="1800" b="1" dirty="0">
                <a:solidFill>
                  <a:srgbClr val="0070C0"/>
                </a:solidFill>
              </a:rPr>
              <a:t>electrons lost </a:t>
            </a:r>
            <a:r>
              <a:rPr lang="en-GB" sz="1800" dirty="0">
                <a:solidFill>
                  <a:srgbClr val="0070C0"/>
                </a:solidFill>
              </a:rPr>
              <a:t>from the reaction centre </a:t>
            </a:r>
            <a:r>
              <a:rPr lang="en-GB" sz="1800" b="1" dirty="0">
                <a:solidFill>
                  <a:srgbClr val="0070C0"/>
                </a:solidFill>
              </a:rPr>
              <a:t>PSII</a:t>
            </a:r>
            <a:r>
              <a:rPr lang="en-GB" sz="1800" dirty="0">
                <a:solidFill>
                  <a:srgbClr val="0070C0"/>
                </a:solidFill>
              </a:rPr>
              <a:t> are </a:t>
            </a:r>
            <a:r>
              <a:rPr lang="en-GB" sz="1800" b="1" dirty="0">
                <a:solidFill>
                  <a:srgbClr val="0070C0"/>
                </a:solidFill>
              </a:rPr>
              <a:t>replaced</a:t>
            </a:r>
            <a:r>
              <a:rPr lang="en-GB" sz="1800" dirty="0">
                <a:solidFill>
                  <a:srgbClr val="0070C0"/>
                </a:solidFill>
              </a:rPr>
              <a:t> from </a:t>
            </a:r>
            <a:r>
              <a:rPr lang="en-GB" sz="1800" b="1" dirty="0">
                <a:solidFill>
                  <a:srgbClr val="0070C0"/>
                </a:solidFill>
              </a:rPr>
              <a:t>water</a:t>
            </a:r>
            <a:r>
              <a:rPr lang="en-GB" sz="1800" dirty="0">
                <a:solidFill>
                  <a:srgbClr val="0070C0"/>
                </a:solidFill>
              </a:rPr>
              <a:t> molecules broken down using </a:t>
            </a:r>
            <a:r>
              <a:rPr lang="en-GB" sz="1800" b="1" dirty="0">
                <a:solidFill>
                  <a:srgbClr val="0070C0"/>
                </a:solidFill>
              </a:rPr>
              <a:t>energy</a:t>
            </a:r>
            <a:r>
              <a:rPr lang="en-GB" sz="1800" dirty="0">
                <a:solidFill>
                  <a:srgbClr val="0070C0"/>
                </a:solidFill>
              </a:rPr>
              <a:t> from the </a:t>
            </a:r>
            <a:r>
              <a:rPr lang="en-GB" sz="1800" b="1" dirty="0">
                <a:solidFill>
                  <a:srgbClr val="0070C0"/>
                </a:solidFill>
              </a:rPr>
              <a:t>sun </a:t>
            </a:r>
            <a:r>
              <a:rPr lang="en-GB" sz="1800" dirty="0">
                <a:solidFill>
                  <a:srgbClr val="0070C0"/>
                </a:solidFill>
              </a:rPr>
              <a:t>during</a:t>
            </a:r>
            <a:r>
              <a:rPr lang="en-GB" sz="1800" b="1" dirty="0">
                <a:solidFill>
                  <a:srgbClr val="0070C0"/>
                </a:solidFill>
              </a:rPr>
              <a:t> photolysis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D30BC9-3F59-63A5-6A1F-93BEA6ED7725}"/>
              </a:ext>
            </a:extLst>
          </p:cNvPr>
          <p:cNvSpPr txBox="1"/>
          <p:nvPr/>
        </p:nvSpPr>
        <p:spPr>
          <a:xfrm rot="16200000">
            <a:off x="4132628" y="4224332"/>
            <a:ext cx="1546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chemiosmosis</a:t>
            </a:r>
            <a:endParaRPr lang="en-GB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C629A0-97D5-3B81-5CA6-53D042986BBE}"/>
              </a:ext>
            </a:extLst>
          </p:cNvPr>
          <p:cNvSpPr/>
          <p:nvPr/>
        </p:nvSpPr>
        <p:spPr>
          <a:xfrm>
            <a:off x="69423" y="4263057"/>
            <a:ext cx="3206514" cy="721442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BC3FB3-9339-59B8-0C6D-EB49097618F0}"/>
              </a:ext>
            </a:extLst>
          </p:cNvPr>
          <p:cNvSpPr/>
          <p:nvPr/>
        </p:nvSpPr>
        <p:spPr>
          <a:xfrm>
            <a:off x="4666074" y="982203"/>
            <a:ext cx="4231566" cy="25708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BB9BE2-386E-9CA2-E251-1D8AC16EFC29}"/>
              </a:ext>
            </a:extLst>
          </p:cNvPr>
          <p:cNvSpPr/>
          <p:nvPr/>
        </p:nvSpPr>
        <p:spPr>
          <a:xfrm>
            <a:off x="9048328" y="3642453"/>
            <a:ext cx="1152128" cy="688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9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33" grpId="0"/>
      <p:bldP spid="34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Photosynthesis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GB" dirty="0"/>
              <a:t>A summary of photosynthesis</a:t>
            </a:r>
            <a:endParaRPr lang="en-GB" dirty="0">
              <a:cs typeface="Calibri"/>
            </a:endParaRPr>
          </a:p>
          <a:p>
            <a:r>
              <a:rPr lang="en-GB" dirty="0"/>
              <a:t>The structure of the chloroplast and the role of each structure</a:t>
            </a:r>
          </a:p>
          <a:p>
            <a:r>
              <a:rPr lang="en-GB" dirty="0"/>
              <a:t>The light dependent reaction including - cyclic and non cyclic photophosphorylation.</a:t>
            </a:r>
          </a:p>
          <a:p>
            <a:pPr>
              <a:buClr>
                <a:srgbClr val="A7EA52"/>
              </a:buClr>
            </a:pPr>
            <a:r>
              <a:rPr lang="en-GB" dirty="0">
                <a:cs typeface="Calibri"/>
              </a:rPr>
              <a:t>  photolysis</a:t>
            </a:r>
            <a:endParaRPr lang="en-GB" dirty="0"/>
          </a:p>
          <a:p>
            <a:pPr lvl="1" indent="-246380"/>
            <a:r>
              <a:rPr lang="en-GB" dirty="0"/>
              <a:t>(CH)- chemiosmosis</a:t>
            </a:r>
            <a:endParaRPr lang="en-GB" dirty="0">
              <a:cs typeface="Calibri"/>
            </a:endParaRPr>
          </a:p>
          <a:p>
            <a:r>
              <a:rPr lang="en-GB" dirty="0"/>
              <a:t>The light independent reaction (can be in the form of an annotated diagram) </a:t>
            </a:r>
          </a:p>
        </p:txBody>
      </p:sp>
    </p:spTree>
    <p:extLst>
      <p:ext uri="{BB962C8B-B14F-4D97-AF65-F5344CB8AC3E}">
        <p14:creationId xmlns:p14="http://schemas.microsoft.com/office/powerpoint/2010/main" val="196221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5E6DD-9773-7E96-E27D-63BFEECBD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en Book Stencil - ClipArt Best">
            <a:extLst>
              <a:ext uri="{FF2B5EF4-FFF2-40B4-BE49-F238E27FC236}">
                <a16:creationId xmlns:a16="http://schemas.microsoft.com/office/drawing/2014/main" id="{EE9E8D4F-71E0-5AD2-9163-E2A71CFF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1213821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577451-3A95-11D6-47B2-D4928A3B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12" y="-34483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cs typeface="Calibri Light"/>
              </a:rPr>
              <a:t>The light-dependent story...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5A9D1-4F8B-D80E-88BD-DD468995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462473"/>
            <a:ext cx="10225136" cy="48572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900" dirty="0">
                <a:cs typeface="Calibri" panose="020F0502020204030204"/>
              </a:rPr>
              <a:t>1. P</a:t>
            </a:r>
            <a:r>
              <a:rPr lang="en-GB" sz="1900" dirty="0">
                <a:highlight>
                  <a:srgbClr val="FFFF00"/>
                </a:highlight>
                <a:cs typeface="Calibri" panose="020F0502020204030204"/>
              </a:rPr>
              <a:t>…………..</a:t>
            </a:r>
            <a:r>
              <a:rPr lang="en-GB" sz="1900" dirty="0">
                <a:cs typeface="Calibri" panose="020F0502020204030204"/>
              </a:rPr>
              <a:t> creates O2 and H+ and e-</a:t>
            </a:r>
          </a:p>
          <a:p>
            <a:pPr marL="0" indent="0">
              <a:buNone/>
            </a:pPr>
            <a:r>
              <a:rPr lang="en-GB" sz="1900" dirty="0">
                <a:cs typeface="Calibri" panose="020F0502020204030204"/>
              </a:rPr>
              <a:t>2. Light energy is captured by pigments in p</a:t>
            </a:r>
            <a:r>
              <a:rPr lang="en-GB" sz="1900" dirty="0">
                <a:highlight>
                  <a:srgbClr val="FFFF00"/>
                </a:highlight>
                <a:cs typeface="Calibri" panose="020F0502020204030204"/>
              </a:rPr>
              <a:t>……………….. </a:t>
            </a:r>
            <a:r>
              <a:rPr lang="en-GB" sz="1900" dirty="0">
                <a:cs typeface="Calibri" panose="020F0502020204030204"/>
              </a:rPr>
              <a:t>and funnelled down to the reaction centre, containing chlorophyll a.</a:t>
            </a:r>
          </a:p>
          <a:p>
            <a:pPr marL="0" indent="0">
              <a:buNone/>
            </a:pPr>
            <a:r>
              <a:rPr lang="en-GB" sz="1900" dirty="0">
                <a:cs typeface="Calibri" panose="020F0502020204030204"/>
              </a:rPr>
              <a:t>3. The electrons become e</a:t>
            </a:r>
            <a:r>
              <a:rPr lang="en-GB" sz="1900" dirty="0">
                <a:highlight>
                  <a:srgbClr val="FFFF00"/>
                </a:highlight>
                <a:cs typeface="Calibri" panose="020F0502020204030204"/>
              </a:rPr>
              <a:t>………….</a:t>
            </a:r>
            <a:r>
              <a:rPr lang="en-GB" sz="1900" dirty="0">
                <a:cs typeface="Calibri" panose="020F0502020204030204"/>
              </a:rPr>
              <a:t> enough to jump up an energy level and leave the chlorophyll.</a:t>
            </a:r>
          </a:p>
          <a:p>
            <a:pPr marL="0" indent="0">
              <a:buNone/>
            </a:pPr>
            <a:r>
              <a:rPr lang="en-GB" sz="1900" dirty="0">
                <a:cs typeface="Calibri" panose="020F0502020204030204"/>
              </a:rPr>
              <a:t>3. The excited electrons are passed to an electron t</a:t>
            </a:r>
            <a:r>
              <a:rPr lang="en-GB" sz="1900" dirty="0">
                <a:highlight>
                  <a:srgbClr val="FFFF00"/>
                </a:highlight>
                <a:cs typeface="Calibri" panose="020F0502020204030204"/>
              </a:rPr>
              <a:t>…………..</a:t>
            </a:r>
            <a:r>
              <a:rPr lang="en-GB" sz="1900" dirty="0">
                <a:cs typeface="Calibri" panose="020F0502020204030204"/>
              </a:rPr>
              <a:t> c</a:t>
            </a:r>
            <a:r>
              <a:rPr lang="en-GB" sz="1900" dirty="0">
                <a:highlight>
                  <a:srgbClr val="FFFF00"/>
                </a:highlight>
                <a:cs typeface="Calibri" panose="020F0502020204030204"/>
              </a:rPr>
              <a:t>………….</a:t>
            </a:r>
          </a:p>
          <a:p>
            <a:pPr marL="0" indent="0">
              <a:buNone/>
            </a:pPr>
            <a:r>
              <a:rPr lang="en-GB" sz="1900" dirty="0">
                <a:cs typeface="Calibri" panose="020F0502020204030204"/>
              </a:rPr>
              <a:t>5. The electron is passed along the chain losing a little </a:t>
            </a:r>
            <a:r>
              <a:rPr lang="en-GB" sz="1900" dirty="0">
                <a:highlight>
                  <a:srgbClr val="FFFF00"/>
                </a:highlight>
                <a:cs typeface="Calibri" panose="020F0502020204030204"/>
              </a:rPr>
              <a:t>e………</a:t>
            </a:r>
            <a:r>
              <a:rPr lang="en-GB" sz="1900" dirty="0">
                <a:cs typeface="Calibri" panose="020F0502020204030204"/>
              </a:rPr>
              <a:t> on the way.</a:t>
            </a:r>
          </a:p>
          <a:p>
            <a:pPr marL="0" indent="0">
              <a:buNone/>
            </a:pPr>
            <a:r>
              <a:rPr lang="en-GB" sz="1900" dirty="0">
                <a:cs typeface="Calibri" panose="020F0502020204030204"/>
              </a:rPr>
              <a:t>6. This energy is used to a</a:t>
            </a:r>
            <a:r>
              <a:rPr lang="en-GB" sz="1900" dirty="0">
                <a:highlight>
                  <a:srgbClr val="FFFF00"/>
                </a:highlight>
                <a:cs typeface="Calibri" panose="020F0502020204030204"/>
              </a:rPr>
              <a:t>…………..</a:t>
            </a:r>
            <a:r>
              <a:rPr lang="en-GB" sz="1900" dirty="0">
                <a:cs typeface="Calibri" panose="020F0502020204030204"/>
              </a:rPr>
              <a:t> pump </a:t>
            </a:r>
            <a:r>
              <a:rPr lang="en-GB" sz="1900" dirty="0">
                <a:highlight>
                  <a:srgbClr val="FFFF00"/>
                </a:highlight>
                <a:cs typeface="Calibri" panose="020F0502020204030204"/>
              </a:rPr>
              <a:t>…… </a:t>
            </a:r>
            <a:r>
              <a:rPr lang="en-GB" sz="1900" dirty="0">
                <a:cs typeface="Calibri" panose="020F0502020204030204"/>
              </a:rPr>
              <a:t>from the stroma into the t</a:t>
            </a:r>
            <a:r>
              <a:rPr lang="en-GB" sz="1900" dirty="0">
                <a:highlight>
                  <a:srgbClr val="FFFF00"/>
                </a:highlight>
                <a:cs typeface="Calibri" panose="020F0502020204030204"/>
              </a:rPr>
              <a:t>…………….</a:t>
            </a:r>
            <a:r>
              <a:rPr lang="en-GB" sz="1900" dirty="0">
                <a:cs typeface="Calibri" panose="020F0502020204030204"/>
              </a:rPr>
              <a:t> space to create an electrochemical gradient.</a:t>
            </a:r>
          </a:p>
          <a:p>
            <a:pPr marL="0" indent="0">
              <a:buNone/>
            </a:pPr>
            <a:r>
              <a:rPr lang="en-GB" sz="1900" dirty="0">
                <a:cs typeface="Calibri" panose="020F0502020204030204"/>
              </a:rPr>
              <a:t>7. Protons then d</a:t>
            </a:r>
            <a:r>
              <a:rPr lang="en-GB" sz="1900" dirty="0">
                <a:highlight>
                  <a:srgbClr val="FFFF00"/>
                </a:highlight>
                <a:cs typeface="Calibri" panose="020F0502020204030204"/>
              </a:rPr>
              <a:t>…………….</a:t>
            </a:r>
            <a:r>
              <a:rPr lang="en-GB" sz="1900" dirty="0">
                <a:cs typeface="Calibri" panose="020F0502020204030204"/>
              </a:rPr>
              <a:t> down the gradient through the stalked particle causing a conformational change which allows ATP synthase to produce A</a:t>
            </a:r>
            <a:r>
              <a:rPr lang="en-GB" sz="1900" dirty="0">
                <a:highlight>
                  <a:srgbClr val="FFFF00"/>
                </a:highlight>
                <a:cs typeface="Calibri" panose="020F0502020204030204"/>
              </a:rPr>
              <a:t>………</a:t>
            </a:r>
            <a:r>
              <a:rPr lang="en-GB" sz="1900" dirty="0">
                <a:cs typeface="Calibri" panose="020F0502020204030204"/>
              </a:rPr>
              <a:t> (chemiosmosis).</a:t>
            </a:r>
          </a:p>
          <a:p>
            <a:pPr marL="0" indent="0">
              <a:buNone/>
            </a:pPr>
            <a:r>
              <a:rPr lang="en-GB" sz="1900" dirty="0">
                <a:cs typeface="Calibri" panose="020F0502020204030204"/>
              </a:rPr>
              <a:t>8. At the end of the chain the electrons join with H+ to r</a:t>
            </a:r>
            <a:r>
              <a:rPr lang="en-GB" sz="1900" dirty="0">
                <a:highlight>
                  <a:srgbClr val="FFFF00"/>
                </a:highlight>
                <a:cs typeface="Calibri" panose="020F0502020204030204"/>
              </a:rPr>
              <a:t>………………</a:t>
            </a:r>
            <a:r>
              <a:rPr lang="en-GB" sz="1900" dirty="0">
                <a:cs typeface="Calibri" panose="020F0502020204030204"/>
              </a:rPr>
              <a:t> NADP</a:t>
            </a:r>
          </a:p>
          <a:p>
            <a:pPr marL="0" indent="0">
              <a:buNone/>
            </a:pPr>
            <a:r>
              <a:rPr lang="en-GB" sz="1900" dirty="0">
                <a:cs typeface="Calibri" panose="020F0502020204030204"/>
              </a:rPr>
              <a:t>9. This is non-cyclic p</a:t>
            </a:r>
            <a:r>
              <a:rPr lang="en-GB" sz="1900" dirty="0">
                <a:highlight>
                  <a:srgbClr val="FFFF00"/>
                </a:highlight>
                <a:cs typeface="Calibri" panose="020F0502020204030204"/>
              </a:rPr>
              <a:t>…………………………..</a:t>
            </a: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430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0BD8-9081-4B2A-8618-ED468A6A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" y="-273610"/>
            <a:ext cx="10515600" cy="1325563"/>
          </a:xfrm>
        </p:spPr>
        <p:txBody>
          <a:bodyPr/>
          <a:lstStyle/>
          <a:p>
            <a:r>
              <a:rPr lang="en-GB">
                <a:cs typeface="Calibri Light"/>
              </a:rPr>
              <a:t>The light dependent story...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DD581-E235-4A77-BC34-0E1C5AC23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30" y="789081"/>
            <a:ext cx="11905128" cy="58081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1. </a:t>
            </a:r>
            <a:r>
              <a:rPr lang="en-GB" dirty="0">
                <a:highlight>
                  <a:srgbClr val="FFFF00"/>
                </a:highlight>
                <a:cs typeface="Calibri" panose="020F0502020204030204"/>
              </a:rPr>
              <a:t>Photolysis</a:t>
            </a:r>
            <a:r>
              <a:rPr lang="en-GB" dirty="0">
                <a:cs typeface="Calibri" panose="020F0502020204030204"/>
              </a:rPr>
              <a:t> creates O</a:t>
            </a:r>
            <a:r>
              <a:rPr lang="en-GB" baseline="-25000" dirty="0">
                <a:cs typeface="Calibri" panose="020F0502020204030204"/>
              </a:rPr>
              <a:t>2</a:t>
            </a:r>
            <a:r>
              <a:rPr lang="en-GB" dirty="0">
                <a:cs typeface="Calibri" panose="020F0502020204030204"/>
              </a:rPr>
              <a:t> and H</a:t>
            </a:r>
            <a:r>
              <a:rPr lang="en-GB" baseline="30000" dirty="0">
                <a:cs typeface="Calibri" panose="020F0502020204030204"/>
              </a:rPr>
              <a:t>+</a:t>
            </a:r>
            <a:r>
              <a:rPr lang="en-GB" dirty="0">
                <a:cs typeface="Calibri" panose="020F0502020204030204"/>
              </a:rPr>
              <a:t> and e</a:t>
            </a:r>
            <a:r>
              <a:rPr lang="en-GB" baseline="30000" dirty="0">
                <a:cs typeface="Calibri" panose="020F0502020204030204"/>
              </a:rPr>
              <a:t>-</a:t>
            </a: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2. Light energy is captured by pigments in </a:t>
            </a:r>
            <a:r>
              <a:rPr lang="en-GB" dirty="0">
                <a:highlight>
                  <a:srgbClr val="FFFF00"/>
                </a:highlight>
                <a:cs typeface="Calibri" panose="020F0502020204030204"/>
              </a:rPr>
              <a:t>photosystem II </a:t>
            </a:r>
            <a:r>
              <a:rPr lang="en-GB" dirty="0">
                <a:cs typeface="Calibri" panose="020F0502020204030204"/>
              </a:rPr>
              <a:t>and funnelled down to the reaction centre, containing chlorophyll a.</a:t>
            </a: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3. The electrons become </a:t>
            </a:r>
            <a:r>
              <a:rPr lang="en-GB" dirty="0">
                <a:highlight>
                  <a:srgbClr val="FFFF00"/>
                </a:highlight>
                <a:cs typeface="Calibri" panose="020F0502020204030204"/>
              </a:rPr>
              <a:t>excited</a:t>
            </a:r>
            <a:r>
              <a:rPr lang="en-GB" dirty="0">
                <a:cs typeface="Calibri" panose="020F0502020204030204"/>
              </a:rPr>
              <a:t> enough to jump up an energy level and leave the chlorophyll.</a:t>
            </a: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3. The excited electrons are passed to an electron </a:t>
            </a:r>
            <a:r>
              <a:rPr lang="en-GB" dirty="0">
                <a:highlight>
                  <a:srgbClr val="FFFF00"/>
                </a:highlight>
                <a:cs typeface="Calibri" panose="020F0502020204030204"/>
              </a:rPr>
              <a:t>transport</a:t>
            </a:r>
            <a:r>
              <a:rPr lang="en-GB" dirty="0">
                <a:cs typeface="Calibri" panose="020F0502020204030204"/>
              </a:rPr>
              <a:t> </a:t>
            </a:r>
            <a:r>
              <a:rPr lang="en-GB" dirty="0">
                <a:highlight>
                  <a:srgbClr val="FFFF00"/>
                </a:highlight>
                <a:cs typeface="Calibri" panose="020F0502020204030204"/>
              </a:rPr>
              <a:t>chain</a:t>
            </a: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5. The electron is passed along the chain losing a little </a:t>
            </a:r>
            <a:r>
              <a:rPr lang="en-GB" dirty="0">
                <a:highlight>
                  <a:srgbClr val="FFFF00"/>
                </a:highlight>
                <a:cs typeface="Calibri" panose="020F0502020204030204"/>
              </a:rPr>
              <a:t>energy</a:t>
            </a:r>
            <a:r>
              <a:rPr lang="en-GB" dirty="0">
                <a:cs typeface="Calibri" panose="020F0502020204030204"/>
              </a:rPr>
              <a:t> on the way.</a:t>
            </a: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6. This energy is used to </a:t>
            </a:r>
            <a:r>
              <a:rPr lang="en-GB" dirty="0">
                <a:highlight>
                  <a:srgbClr val="FFFF00"/>
                </a:highlight>
                <a:cs typeface="Calibri" panose="020F0502020204030204"/>
              </a:rPr>
              <a:t>actively</a:t>
            </a:r>
            <a:r>
              <a:rPr lang="en-GB" dirty="0">
                <a:cs typeface="Calibri" panose="020F0502020204030204"/>
              </a:rPr>
              <a:t> pump </a:t>
            </a:r>
            <a:r>
              <a:rPr lang="en-GB" dirty="0">
                <a:highlight>
                  <a:srgbClr val="FFFF00"/>
                </a:highlight>
                <a:cs typeface="Calibri" panose="020F0502020204030204"/>
              </a:rPr>
              <a:t>H+</a:t>
            </a:r>
            <a:r>
              <a:rPr lang="en-GB" dirty="0">
                <a:cs typeface="Calibri" panose="020F0502020204030204"/>
              </a:rPr>
              <a:t> from the stroma into the </a:t>
            </a:r>
            <a:r>
              <a:rPr lang="en-GB" dirty="0">
                <a:highlight>
                  <a:srgbClr val="FFFF00"/>
                </a:highlight>
                <a:cs typeface="Calibri" panose="020F0502020204030204"/>
              </a:rPr>
              <a:t>thylakoid</a:t>
            </a:r>
            <a:r>
              <a:rPr lang="en-GB" dirty="0">
                <a:cs typeface="Calibri" panose="020F0502020204030204"/>
              </a:rPr>
              <a:t> space to create an electrochemical gradient.</a:t>
            </a: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7. Protons then </a:t>
            </a:r>
            <a:r>
              <a:rPr lang="en-GB" dirty="0">
                <a:highlight>
                  <a:srgbClr val="FFFF00"/>
                </a:highlight>
                <a:cs typeface="Calibri" panose="020F0502020204030204"/>
              </a:rPr>
              <a:t>diffuse</a:t>
            </a:r>
            <a:r>
              <a:rPr lang="en-GB" dirty="0">
                <a:cs typeface="Calibri" panose="020F0502020204030204"/>
              </a:rPr>
              <a:t> down the gradient through membrane channels which allows ATP synthase to produce </a:t>
            </a:r>
            <a:r>
              <a:rPr lang="en-GB" dirty="0">
                <a:highlight>
                  <a:srgbClr val="FFFF00"/>
                </a:highlight>
                <a:cs typeface="Calibri" panose="020F0502020204030204"/>
              </a:rPr>
              <a:t>ATP</a:t>
            </a:r>
            <a:r>
              <a:rPr lang="en-GB" dirty="0">
                <a:cs typeface="Calibri" panose="020F0502020204030204"/>
              </a:rPr>
              <a:t> (chemiosmosis).</a:t>
            </a: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8. At the end of the chain the electrons join with H</a:t>
            </a:r>
            <a:r>
              <a:rPr lang="en-GB" baseline="30000" dirty="0">
                <a:cs typeface="Calibri" panose="020F0502020204030204"/>
              </a:rPr>
              <a:t>+</a:t>
            </a:r>
            <a:r>
              <a:rPr lang="en-GB" dirty="0">
                <a:cs typeface="Calibri" panose="020F0502020204030204"/>
              </a:rPr>
              <a:t> to form </a:t>
            </a:r>
            <a:r>
              <a:rPr lang="en-GB" dirty="0">
                <a:highlight>
                  <a:srgbClr val="FFFF00"/>
                </a:highlight>
                <a:cs typeface="Calibri" panose="020F0502020204030204"/>
              </a:rPr>
              <a:t>reduced</a:t>
            </a:r>
            <a:r>
              <a:rPr lang="en-GB" dirty="0">
                <a:cs typeface="Calibri" panose="020F0502020204030204"/>
              </a:rPr>
              <a:t> NADP</a:t>
            </a: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9. This is non-cyclic </a:t>
            </a:r>
            <a:r>
              <a:rPr lang="en-GB" dirty="0">
                <a:highlight>
                  <a:srgbClr val="FFFF00"/>
                </a:highlight>
                <a:cs typeface="Calibri" panose="020F0502020204030204"/>
              </a:rPr>
              <a:t>photophosphorylation</a:t>
            </a: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61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84DA-25E3-CF58-6F3D-E6B42A233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4824"/>
            <a:ext cx="9144000" cy="2387600"/>
          </a:xfrm>
        </p:spPr>
        <p:txBody>
          <a:bodyPr/>
          <a:lstStyle/>
          <a:p>
            <a:r>
              <a:rPr lang="en-GB" dirty="0"/>
              <a:t>Light-independent reaction of photosynthesis (LIR)</a:t>
            </a:r>
          </a:p>
        </p:txBody>
      </p:sp>
    </p:spTree>
    <p:extLst>
      <p:ext uri="{BB962C8B-B14F-4D97-AF65-F5344CB8AC3E}">
        <p14:creationId xmlns:p14="http://schemas.microsoft.com/office/powerpoint/2010/main" val="399433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7E7B2E-8B1C-2BAD-10F3-28B65A2C1422}"/>
              </a:ext>
            </a:extLst>
          </p:cNvPr>
          <p:cNvSpPr txBox="1"/>
          <p:nvPr/>
        </p:nvSpPr>
        <p:spPr>
          <a:xfrm>
            <a:off x="191344" y="188640"/>
            <a:ext cx="56886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The light-independent stage of photosynthesis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Takes place in the </a:t>
            </a:r>
            <a:r>
              <a:rPr lang="en-GB" b="1" dirty="0"/>
              <a:t>stroma</a:t>
            </a:r>
            <a:r>
              <a:rPr lang="en-GB" dirty="0"/>
              <a:t> of chloroplasts and uses </a:t>
            </a:r>
            <a:r>
              <a:rPr lang="en-GB" b="1" dirty="0"/>
              <a:t>carbon dioxide </a:t>
            </a:r>
            <a:r>
              <a:rPr lang="en-GB" dirty="0"/>
              <a:t>as a raw material.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products from the </a:t>
            </a:r>
            <a:r>
              <a:rPr lang="en-GB" b="1" dirty="0"/>
              <a:t>light-dependent stage </a:t>
            </a:r>
            <a:r>
              <a:rPr lang="en-GB" dirty="0"/>
              <a:t>– </a:t>
            </a:r>
            <a:r>
              <a:rPr lang="en-GB" b="1" dirty="0"/>
              <a:t>ATP</a:t>
            </a:r>
            <a:r>
              <a:rPr lang="en-GB" dirty="0"/>
              <a:t> and </a:t>
            </a:r>
            <a:r>
              <a:rPr lang="en-GB" b="1" dirty="0"/>
              <a:t>reduced NADP </a:t>
            </a:r>
            <a:r>
              <a:rPr lang="en-GB" dirty="0"/>
              <a:t>are also </a:t>
            </a:r>
            <a:r>
              <a:rPr lang="en-GB" b="1" dirty="0"/>
              <a:t>required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Organic molecules (like glucose) are produced in a series of reactions known as the </a:t>
            </a:r>
            <a:r>
              <a:rPr lang="en-GB" b="1" dirty="0"/>
              <a:t>Calvin Cycle</a:t>
            </a:r>
          </a:p>
        </p:txBody>
      </p:sp>
      <p:pic>
        <p:nvPicPr>
          <p:cNvPr id="1026" name="Picture 2" descr="Selina Solutions Concise Biology Class 10 Chapter 6 Photosynthesis ...">
            <a:extLst>
              <a:ext uri="{FF2B5EF4-FFF2-40B4-BE49-F238E27FC236}">
                <a16:creationId xmlns:a16="http://schemas.microsoft.com/office/drawing/2014/main" id="{EB76D2A8-249F-D953-7C51-B9F604820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9659"/>
            <a:ext cx="6096000" cy="32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.3: The Calvin Cycle – Concepts of Biology – 1st Canadian Edition">
            <a:extLst>
              <a:ext uri="{FF2B5EF4-FFF2-40B4-BE49-F238E27FC236}">
                <a16:creationId xmlns:a16="http://schemas.microsoft.com/office/drawing/2014/main" id="{DA197339-B50A-5EDB-97BC-27C025D1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284984"/>
            <a:ext cx="4954390" cy="34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DF144E-1D93-2D09-C171-E283D5A9678E}"/>
              </a:ext>
            </a:extLst>
          </p:cNvPr>
          <p:cNvSpPr txBox="1"/>
          <p:nvPr/>
        </p:nvSpPr>
        <p:spPr>
          <a:xfrm>
            <a:off x="5688632" y="3717032"/>
            <a:ext cx="61680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The Calvin cycle can be summarised in three steps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</a:t>
            </a:r>
            <a:r>
              <a:rPr lang="en-GB" b="1" baseline="-25000" dirty="0"/>
              <a:t>2</a:t>
            </a:r>
            <a:r>
              <a:rPr lang="en-GB" b="1" dirty="0"/>
              <a:t> Fixation</a:t>
            </a:r>
            <a:r>
              <a:rPr lang="en-GB" dirty="0"/>
              <a:t> – carbon dioxide is fixed (incorporated into organic molecules) in step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</a:t>
            </a:r>
            <a:r>
              <a:rPr lang="en-GB" b="1" baseline="-25000" dirty="0"/>
              <a:t>2</a:t>
            </a:r>
            <a:r>
              <a:rPr lang="en-GB" b="1" dirty="0"/>
              <a:t> Reduction</a:t>
            </a:r>
            <a:r>
              <a:rPr lang="en-GB" dirty="0"/>
              <a:t> – GP is reduced it TP by addition of hydrogen from reduced NADP using ATP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Regeneration</a:t>
            </a:r>
            <a:r>
              <a:rPr lang="en-GB" dirty="0"/>
              <a:t> – RuBP is regenerated from the recycled TP</a:t>
            </a:r>
          </a:p>
        </p:txBody>
      </p:sp>
    </p:spTree>
    <p:extLst>
      <p:ext uri="{BB962C8B-B14F-4D97-AF65-F5344CB8AC3E}">
        <p14:creationId xmlns:p14="http://schemas.microsoft.com/office/powerpoint/2010/main" val="207608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3B134-46EA-AF73-A85B-0F0EFFB7D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Calvin cycle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iagram of a process flow&#10;&#10;Description automatically generated">
            <a:extLst>
              <a:ext uri="{FF2B5EF4-FFF2-40B4-BE49-F238E27FC236}">
                <a16:creationId xmlns:a16="http://schemas.microsoft.com/office/drawing/2014/main" id="{03494F2A-F1AF-5046-40D3-FCDF09E00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92" y="557360"/>
            <a:ext cx="440759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6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19F3-D855-582A-D110-C5145BCF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Step 1 – CO</a:t>
            </a:r>
            <a:r>
              <a:rPr lang="en-GB" b="1" baseline="-25000" dirty="0"/>
              <a:t>2</a:t>
            </a:r>
            <a:r>
              <a:rPr lang="en-GB" b="1" dirty="0"/>
              <a:t> Fixation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5DDA4-4F09-EE3A-2B48-0F87EFB63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6744072" cy="5256584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Carbon dioxide </a:t>
            </a:r>
            <a:r>
              <a:rPr lang="en-GB" dirty="0"/>
              <a:t>enters the intercellular space within the spongey mesophyll of the leaves via the stomata.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diffuses into 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stroma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chloroplasts.</a:t>
            </a:r>
          </a:p>
          <a:p>
            <a:r>
              <a:rPr lang="en-GB" b="1" dirty="0"/>
              <a:t>CO</a:t>
            </a:r>
            <a:r>
              <a:rPr lang="en-GB" b="1" baseline="-25000" dirty="0"/>
              <a:t>2</a:t>
            </a:r>
            <a:r>
              <a:rPr lang="en-GB" dirty="0"/>
              <a:t> combines with </a:t>
            </a:r>
            <a:r>
              <a:rPr lang="en-GB" b="1" dirty="0"/>
              <a:t>five-carbon </a:t>
            </a:r>
            <a:r>
              <a:rPr lang="en-GB" dirty="0"/>
              <a:t>molecules called </a:t>
            </a:r>
            <a:r>
              <a:rPr lang="en-GB" b="1" dirty="0"/>
              <a:t>ribulose bisphosphate (RuBP).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carbon is therefore 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fixed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meaning that it is 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incorporated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into an 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organic molecule</a:t>
            </a:r>
          </a:p>
          <a:p>
            <a:r>
              <a:rPr lang="en-GB" dirty="0"/>
              <a:t>The enzyme </a:t>
            </a:r>
            <a:r>
              <a:rPr lang="en-GB" b="1" dirty="0"/>
              <a:t>ribulose biphosphate carboxylase (</a:t>
            </a:r>
            <a:r>
              <a:rPr lang="en-GB" b="1" dirty="0" err="1"/>
              <a:t>RuBisCO</a:t>
            </a:r>
            <a:r>
              <a:rPr lang="en-GB" b="1" dirty="0"/>
              <a:t>) </a:t>
            </a:r>
            <a:r>
              <a:rPr lang="en-GB" dirty="0"/>
              <a:t>catalyses the reaction and results in an </a:t>
            </a:r>
            <a:r>
              <a:rPr lang="en-GB" b="1" dirty="0"/>
              <a:t>unstable</a:t>
            </a:r>
            <a:r>
              <a:rPr lang="en-GB" dirty="0"/>
              <a:t> </a:t>
            </a:r>
            <a:r>
              <a:rPr lang="en-GB" b="1" dirty="0"/>
              <a:t>six-carbon intermediate </a:t>
            </a:r>
            <a:r>
              <a:rPr lang="en-GB" dirty="0"/>
              <a:t>being produced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unstable six-carbon compound immediately 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breaks down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forming 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two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three-carbon glycerate 3-phosphate (GP)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molecules. </a:t>
            </a:r>
          </a:p>
          <a:p>
            <a:endParaRPr lang="en-GB" dirty="0"/>
          </a:p>
          <a:p>
            <a:endParaRPr lang="en-GB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A097B0-C10A-788E-B5E5-D584C8EA7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6" b="36155"/>
          <a:stretch/>
        </p:blipFill>
        <p:spPr>
          <a:xfrm>
            <a:off x="6888088" y="1125950"/>
            <a:ext cx="5202808" cy="460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>Christopher Ryan</DisplayName>
        <AccountId>23</AccountId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6115E1-9BB9-45CE-A505-27D509DF3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30E3C9-DACC-4987-A88E-B181AAC5023F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b83ea8ec-d1ce-4b1c-906d-dc0b29db2502"/>
    <ds:schemaRef ds:uri="39a9f016-2850-430d-a9d7-5d156f797ec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6786C80-3BAE-4D78-9E70-67699B217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2167</Words>
  <Application>Microsoft Office PowerPoint</Application>
  <PresentationFormat>Widescreen</PresentationFormat>
  <Paragraphs>214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__Plus_Jakarta_Sans_c12a11</vt:lpstr>
      <vt:lpstr>Aptos</vt:lpstr>
      <vt:lpstr>Aptos Display</vt:lpstr>
      <vt:lpstr>Arial</vt:lpstr>
      <vt:lpstr>Calibri</vt:lpstr>
      <vt:lpstr>Calibri Light</vt:lpstr>
      <vt:lpstr>gg sans</vt:lpstr>
      <vt:lpstr>Times New Roman</vt:lpstr>
      <vt:lpstr>Office Theme</vt:lpstr>
      <vt:lpstr>NEXT STEP </vt:lpstr>
      <vt:lpstr>Knowledge retrieval task</vt:lpstr>
      <vt:lpstr>PowerPoint Presentation</vt:lpstr>
      <vt:lpstr>The light-dependent story...</vt:lpstr>
      <vt:lpstr>The light dependent story...</vt:lpstr>
      <vt:lpstr>Light-independent reaction of photosynthesis (LIR)</vt:lpstr>
      <vt:lpstr>PowerPoint Presentation</vt:lpstr>
      <vt:lpstr>The Calvin cycle</vt:lpstr>
      <vt:lpstr>Step 1 – CO2 Fixation </vt:lpstr>
      <vt:lpstr>Step 2 – CO2 Reduction </vt:lpstr>
      <vt:lpstr>Step 3 – Regeneration of RuBP </vt:lpstr>
      <vt:lpstr>PowerPoint Presentation</vt:lpstr>
      <vt:lpstr>PowerPoint Presentation</vt:lpstr>
      <vt:lpstr>Find the best video clip </vt:lpstr>
      <vt:lpstr>PowerPoint Presentation</vt:lpstr>
      <vt:lpstr>Photorespiration</vt:lpstr>
      <vt:lpstr>Additional questions </vt:lpstr>
      <vt:lpstr>PowerPoint Presentation</vt:lpstr>
      <vt:lpstr>PowerPoint Presentation</vt:lpstr>
      <vt:lpstr>Photosynthesis: Light independent reactions</vt:lpstr>
      <vt:lpstr>Light independent reaction</vt:lpstr>
      <vt:lpstr>What is available from the LDR to be used?</vt:lpstr>
      <vt:lpstr> </vt:lpstr>
      <vt:lpstr>Carefully follow these steps:</vt:lpstr>
      <vt:lpstr> </vt:lpstr>
      <vt:lpstr> </vt:lpstr>
      <vt:lpstr> </vt:lpstr>
      <vt:lpstr>PowerPoint Presentation</vt:lpstr>
      <vt:lpstr>Summary of Photosynthesis </vt:lpstr>
      <vt:lpstr>Photosynthesis poster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B3.1 Movement of molecules</dc:title>
  <dc:creator>Laura</dc:creator>
  <cp:lastModifiedBy>Chezka Mae Madrona</cp:lastModifiedBy>
  <cp:revision>314</cp:revision>
  <cp:lastPrinted>2024-03-22T09:04:11Z</cp:lastPrinted>
  <dcterms:created xsi:type="dcterms:W3CDTF">2014-01-18T13:14:33Z</dcterms:created>
  <dcterms:modified xsi:type="dcterms:W3CDTF">2025-07-23T08:34:27Z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Order">
    <vt:r8>38586000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Topic">
    <vt:lpwstr/>
  </property>
  <property fmtid="{D5CDD505-2E9C-101B-9397-08002B2CF9AE}" pid="9" name="Term">
    <vt:lpwstr/>
  </property>
  <property fmtid="{D5CDD505-2E9C-101B-9397-08002B2CF9AE}" pid="10" name="Staff Category">
    <vt:lpwstr/>
  </property>
  <property fmtid="{D5CDD505-2E9C-101B-9397-08002B2CF9AE}" pid="11" name="Exam Board">
    <vt:lpwstr/>
  </property>
  <property fmtid="{D5CDD505-2E9C-101B-9397-08002B2CF9AE}" pid="12" name="Week">
    <vt:lpwstr/>
  </property>
  <property fmtid="{D5CDD505-2E9C-101B-9397-08002B2CF9AE}" pid="13" name="MediaServiceImageTags">
    <vt:lpwstr/>
  </property>
</Properties>
</file>