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936" r:id="rId5"/>
    <p:sldId id="937" r:id="rId6"/>
    <p:sldId id="991" r:id="rId7"/>
    <p:sldId id="980" r:id="rId8"/>
    <p:sldId id="990" r:id="rId9"/>
    <p:sldId id="995" r:id="rId10"/>
    <p:sldId id="982" r:id="rId11"/>
    <p:sldId id="981" r:id="rId12"/>
    <p:sldId id="983" r:id="rId13"/>
    <p:sldId id="985" r:id="rId14"/>
    <p:sldId id="986" r:id="rId15"/>
    <p:sldId id="984" r:id="rId16"/>
    <p:sldId id="987" r:id="rId17"/>
    <p:sldId id="988" r:id="rId18"/>
    <p:sldId id="989" r:id="rId19"/>
    <p:sldId id="946" r:id="rId20"/>
    <p:sldId id="945" r:id="rId21"/>
    <p:sldId id="947" r:id="rId22"/>
    <p:sldId id="257" r:id="rId23"/>
    <p:sldId id="962" r:id="rId24"/>
    <p:sldId id="953" r:id="rId25"/>
    <p:sldId id="954" r:id="rId26"/>
    <p:sldId id="992" r:id="rId27"/>
    <p:sldId id="948" r:id="rId28"/>
    <p:sldId id="951" r:id="rId29"/>
    <p:sldId id="964" r:id="rId30"/>
    <p:sldId id="968" r:id="rId31"/>
    <p:sldId id="958" r:id="rId32"/>
    <p:sldId id="955" r:id="rId33"/>
    <p:sldId id="950" r:id="rId34"/>
    <p:sldId id="997" r:id="rId35"/>
    <p:sldId id="998" r:id="rId36"/>
    <p:sldId id="999" r:id="rId37"/>
    <p:sldId id="1000" r:id="rId38"/>
    <p:sldId id="1002" r:id="rId39"/>
    <p:sldId id="973" r:id="rId40"/>
    <p:sldId id="996" r:id="rId41"/>
    <p:sldId id="959" r:id="rId42"/>
    <p:sldId id="977" r:id="rId43"/>
    <p:sldId id="1005" r:id="rId44"/>
    <p:sldId id="971" r:id="rId45"/>
    <p:sldId id="1010" r:id="rId46"/>
    <p:sldId id="1011" r:id="rId47"/>
    <p:sldId id="994" r:id="rId48"/>
    <p:sldId id="966" r:id="rId49"/>
    <p:sldId id="975" r:id="rId50"/>
    <p:sldId id="974" r:id="rId51"/>
    <p:sldId id="965" r:id="rId52"/>
    <p:sldId id="1003" r:id="rId53"/>
    <p:sldId id="256" r:id="rId54"/>
    <p:sldId id="335" r:id="rId55"/>
    <p:sldId id="344" r:id="rId56"/>
    <p:sldId id="345" r:id="rId57"/>
    <p:sldId id="346" r:id="rId58"/>
    <p:sldId id="347" r:id="rId59"/>
    <p:sldId id="352" r:id="rId60"/>
    <p:sldId id="331" r:id="rId61"/>
    <p:sldId id="354" r:id="rId62"/>
    <p:sldId id="349" r:id="rId63"/>
    <p:sldId id="355" r:id="rId64"/>
    <p:sldId id="350" r:id="rId65"/>
    <p:sldId id="1004" r:id="rId66"/>
    <p:sldId id="259" r:id="rId67"/>
    <p:sldId id="260" r:id="rId68"/>
    <p:sldId id="967" r:id="rId69"/>
    <p:sldId id="97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70C979-0454-4428-503E-92EF78DC26F2}" v="6" dt="2024-03-22T14:06:53.137"/>
    <p1510:client id="{C56DD431-4B59-4165-A964-B2514C1732E7}" v="332" dt="2024-03-22T15:05:51.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80113" autoAdjust="0"/>
  </p:normalViewPr>
  <p:slideViewPr>
    <p:cSldViewPr snapToGrid="0">
      <p:cViewPr varScale="1">
        <p:scale>
          <a:sx n="79" d="100"/>
          <a:sy n="79" d="100"/>
        </p:scale>
        <p:origin x="114" y="462"/>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zel Lupton" userId="S::hazel.lupton@sthelens.london::330d0395-d8b0-4d77-8620-740b48613bd9" providerId="AD" clId="Web-{13257786-6777-D6D6-A5EA-D2B5026467F0}"/>
    <pc:docChg chg="modSld">
      <pc:chgData name="Hazel Lupton" userId="S::hazel.lupton@sthelens.london::330d0395-d8b0-4d77-8620-740b48613bd9" providerId="AD" clId="Web-{13257786-6777-D6D6-A5EA-D2B5026467F0}" dt="2021-02-02T14:59:27.359" v="1" actId="20577"/>
      <pc:docMkLst>
        <pc:docMk/>
      </pc:docMkLst>
      <pc:sldChg chg="modSp">
        <pc:chgData name="Hazel Lupton" userId="S::hazel.lupton@sthelens.london::330d0395-d8b0-4d77-8620-740b48613bd9" providerId="AD" clId="Web-{13257786-6777-D6D6-A5EA-D2B5026467F0}" dt="2021-02-02T14:59:27.359" v="1" actId="20577"/>
        <pc:sldMkLst>
          <pc:docMk/>
          <pc:sldMk cId="353572788" sldId="261"/>
        </pc:sldMkLst>
        <pc:spChg chg="mod">
          <ac:chgData name="Hazel Lupton" userId="S::hazel.lupton@sthelens.london::330d0395-d8b0-4d77-8620-740b48613bd9" providerId="AD" clId="Web-{13257786-6777-D6D6-A5EA-D2B5026467F0}" dt="2021-02-02T14:59:27.359" v="1" actId="20577"/>
          <ac:spMkLst>
            <pc:docMk/>
            <pc:sldMk cId="353572788" sldId="261"/>
            <ac:spMk id="3" creationId="{19F6555E-BA24-45F8-8F9E-45CE708B6614}"/>
          </ac:spMkLst>
        </pc:spChg>
      </pc:sldChg>
    </pc:docChg>
  </pc:docChgLst>
  <pc:docChgLst>
    <pc:chgData name="Hazel Lupton" userId="S::hazel.lupton@sthelens.london::330d0395-d8b0-4d77-8620-740b48613bd9" providerId="AD" clId="Web-{6E954812-1859-2802-F368-88BFCF86E8FC}"/>
    <pc:docChg chg="modSld">
      <pc:chgData name="Hazel Lupton" userId="S::hazel.lupton@sthelens.london::330d0395-d8b0-4d77-8620-740b48613bd9" providerId="AD" clId="Web-{6E954812-1859-2802-F368-88BFCF86E8FC}" dt="2022-01-12T16:46:59.480" v="53" actId="20577"/>
      <pc:docMkLst>
        <pc:docMk/>
      </pc:docMkLst>
      <pc:sldChg chg="modSp">
        <pc:chgData name="Hazel Lupton" userId="S::hazel.lupton@sthelens.london::330d0395-d8b0-4d77-8620-740b48613bd9" providerId="AD" clId="Web-{6E954812-1859-2802-F368-88BFCF86E8FC}" dt="2022-01-12T16:32:45.868" v="8" actId="20577"/>
        <pc:sldMkLst>
          <pc:docMk/>
          <pc:sldMk cId="211281805" sldId="257"/>
        </pc:sldMkLst>
        <pc:spChg chg="mod">
          <ac:chgData name="Hazel Lupton" userId="S::hazel.lupton@sthelens.london::330d0395-d8b0-4d77-8620-740b48613bd9" providerId="AD" clId="Web-{6E954812-1859-2802-F368-88BFCF86E8FC}" dt="2022-01-12T16:32:45.868" v="8" actId="20577"/>
          <ac:spMkLst>
            <pc:docMk/>
            <pc:sldMk cId="211281805" sldId="257"/>
            <ac:spMk id="4" creationId="{936B9C1A-C954-4B6B-9EE2-5B1FB8D62BF9}"/>
          </ac:spMkLst>
        </pc:spChg>
      </pc:sldChg>
      <pc:sldChg chg="modSp">
        <pc:chgData name="Hazel Lupton" userId="S::hazel.lupton@sthelens.london::330d0395-d8b0-4d77-8620-740b48613bd9" providerId="AD" clId="Web-{6E954812-1859-2802-F368-88BFCF86E8FC}" dt="2022-01-12T16:43:40.703" v="45" actId="20577"/>
        <pc:sldMkLst>
          <pc:docMk/>
          <pc:sldMk cId="1214287904" sldId="263"/>
        </pc:sldMkLst>
        <pc:spChg chg="mod">
          <ac:chgData name="Hazel Lupton" userId="S::hazel.lupton@sthelens.london::330d0395-d8b0-4d77-8620-740b48613bd9" providerId="AD" clId="Web-{6E954812-1859-2802-F368-88BFCF86E8FC}" dt="2022-01-12T16:43:40.703" v="45" actId="20577"/>
          <ac:spMkLst>
            <pc:docMk/>
            <pc:sldMk cId="1214287904" sldId="263"/>
            <ac:spMk id="3" creationId="{4548EEF2-817C-495D-A6BB-3276C90289B6}"/>
          </ac:spMkLst>
        </pc:spChg>
      </pc:sldChg>
      <pc:sldChg chg="modSp">
        <pc:chgData name="Hazel Lupton" userId="S::hazel.lupton@sthelens.london::330d0395-d8b0-4d77-8620-740b48613bd9" providerId="AD" clId="Web-{6E954812-1859-2802-F368-88BFCF86E8FC}" dt="2022-01-12T16:46:59.480" v="53" actId="20577"/>
        <pc:sldMkLst>
          <pc:docMk/>
          <pc:sldMk cId="3616146089" sldId="266"/>
        </pc:sldMkLst>
        <pc:spChg chg="mod">
          <ac:chgData name="Hazel Lupton" userId="S::hazel.lupton@sthelens.london::330d0395-d8b0-4d77-8620-740b48613bd9" providerId="AD" clId="Web-{6E954812-1859-2802-F368-88BFCF86E8FC}" dt="2022-01-12T16:46:59.480" v="53" actId="20577"/>
          <ac:spMkLst>
            <pc:docMk/>
            <pc:sldMk cId="3616146089" sldId="266"/>
            <ac:spMk id="3" creationId="{063DD581-E235-4A77-BC34-0E1C5AC23908}"/>
          </ac:spMkLst>
        </pc:spChg>
      </pc:sldChg>
    </pc:docChg>
  </pc:docChgLst>
  <pc:docChgLst>
    <pc:chgData name="Hazel Lupton" userId="S::hazel.lupton@sthelens.london::330d0395-d8b0-4d77-8620-740b48613bd9" providerId="AD" clId="Web-{4C2FADA8-9F4B-7186-97DC-488ABFB8539B}"/>
    <pc:docChg chg="addSld modSld">
      <pc:chgData name="Hazel Lupton" userId="S::hazel.lupton@sthelens.london::330d0395-d8b0-4d77-8620-740b48613bd9" providerId="AD" clId="Web-{4C2FADA8-9F4B-7186-97DC-488ABFB8539B}" dt="2021-03-10T16:35:59.471" v="508" actId="1076"/>
      <pc:docMkLst>
        <pc:docMk/>
      </pc:docMkLst>
      <pc:sldChg chg="modSp">
        <pc:chgData name="Hazel Lupton" userId="S::hazel.lupton@sthelens.london::330d0395-d8b0-4d77-8620-740b48613bd9" providerId="AD" clId="Web-{4C2FADA8-9F4B-7186-97DC-488ABFB8539B}" dt="2021-03-10T16:35:59.471" v="508" actId="1076"/>
        <pc:sldMkLst>
          <pc:docMk/>
          <pc:sldMk cId="1214287904" sldId="263"/>
        </pc:sldMkLst>
        <pc:spChg chg="mod">
          <ac:chgData name="Hazel Lupton" userId="S::hazel.lupton@sthelens.london::330d0395-d8b0-4d77-8620-740b48613bd9" providerId="AD" clId="Web-{4C2FADA8-9F4B-7186-97DC-488ABFB8539B}" dt="2021-03-10T16:35:59.471" v="508" actId="1076"/>
          <ac:spMkLst>
            <pc:docMk/>
            <pc:sldMk cId="1214287904" sldId="263"/>
            <ac:spMk id="2" creationId="{0AFB266D-283D-4F77-8809-34172620F758}"/>
          </ac:spMkLst>
        </pc:spChg>
        <pc:spChg chg="mod">
          <ac:chgData name="Hazel Lupton" userId="S::hazel.lupton@sthelens.london::330d0395-d8b0-4d77-8620-740b48613bd9" providerId="AD" clId="Web-{4C2FADA8-9F4B-7186-97DC-488ABFB8539B}" dt="2021-03-10T16:35:49.268" v="507" actId="1076"/>
          <ac:spMkLst>
            <pc:docMk/>
            <pc:sldMk cId="1214287904" sldId="263"/>
            <ac:spMk id="3" creationId="{4548EEF2-817C-495D-A6BB-3276C90289B6}"/>
          </ac:spMkLst>
        </pc:spChg>
      </pc:sldChg>
      <pc:sldChg chg="modSp new">
        <pc:chgData name="Hazel Lupton" userId="S::hazel.lupton@sthelens.london::330d0395-d8b0-4d77-8620-740b48613bd9" providerId="AD" clId="Web-{4C2FADA8-9F4B-7186-97DC-488ABFB8539B}" dt="2021-03-10T16:34:05.421" v="464" actId="14100"/>
        <pc:sldMkLst>
          <pc:docMk/>
          <pc:sldMk cId="3616146089" sldId="266"/>
        </pc:sldMkLst>
        <pc:spChg chg="mod">
          <ac:chgData name="Hazel Lupton" userId="S::hazel.lupton@sthelens.london::330d0395-d8b0-4d77-8620-740b48613bd9" providerId="AD" clId="Web-{4C2FADA8-9F4B-7186-97DC-488ABFB8539B}" dt="2021-03-10T16:31:34.041" v="297" actId="1076"/>
          <ac:spMkLst>
            <pc:docMk/>
            <pc:sldMk cId="3616146089" sldId="266"/>
            <ac:spMk id="2" creationId="{25860BD8-9081-4B2A-8618-ED468A6AF400}"/>
          </ac:spMkLst>
        </pc:spChg>
        <pc:spChg chg="mod">
          <ac:chgData name="Hazel Lupton" userId="S::hazel.lupton@sthelens.london::330d0395-d8b0-4d77-8620-740b48613bd9" providerId="AD" clId="Web-{4C2FADA8-9F4B-7186-97DC-488ABFB8539B}" dt="2021-03-10T16:34:05.421" v="464" actId="14100"/>
          <ac:spMkLst>
            <pc:docMk/>
            <pc:sldMk cId="3616146089" sldId="266"/>
            <ac:spMk id="3" creationId="{063DD581-E235-4A77-BC34-0E1C5AC23908}"/>
          </ac:spMkLst>
        </pc:spChg>
      </pc:sldChg>
    </pc:docChg>
  </pc:docChgLst>
  <pc:docChgLst>
    <pc:chgData name="Hazel Lupton" userId="S::hazel.lupton@sthelens.london::330d0395-d8b0-4d77-8620-740b48613bd9" providerId="AD" clId="Web-{DA39FA2C-FFA5-E07F-D3DC-F9FB657B4011}"/>
    <pc:docChg chg="modSld">
      <pc:chgData name="Hazel Lupton" userId="S::hazel.lupton@sthelens.london::330d0395-d8b0-4d77-8620-740b48613bd9" providerId="AD" clId="Web-{DA39FA2C-FFA5-E07F-D3DC-F9FB657B4011}" dt="2023-03-07T10:06:36.942" v="18" actId="20577"/>
      <pc:docMkLst>
        <pc:docMk/>
      </pc:docMkLst>
      <pc:sldChg chg="modSp">
        <pc:chgData name="Hazel Lupton" userId="S::hazel.lupton@sthelens.london::330d0395-d8b0-4d77-8620-740b48613bd9" providerId="AD" clId="Web-{DA39FA2C-FFA5-E07F-D3DC-F9FB657B4011}" dt="2023-03-07T10:06:36.942" v="18" actId="20577"/>
        <pc:sldMkLst>
          <pc:docMk/>
          <pc:sldMk cId="301985394" sldId="258"/>
        </pc:sldMkLst>
        <pc:spChg chg="mod">
          <ac:chgData name="Hazel Lupton" userId="S::hazel.lupton@sthelens.london::330d0395-d8b0-4d77-8620-740b48613bd9" providerId="AD" clId="Web-{DA39FA2C-FFA5-E07F-D3DC-F9FB657B4011}" dt="2023-03-07T10:06:36.942" v="18" actId="20577"/>
          <ac:spMkLst>
            <pc:docMk/>
            <pc:sldMk cId="301985394" sldId="258"/>
            <ac:spMk id="2" creationId="{267AAB4E-76B6-48AC-8EEC-8220FEACF396}"/>
          </ac:spMkLst>
        </pc:spChg>
      </pc:sldChg>
      <pc:sldChg chg="modSp">
        <pc:chgData name="Hazel Lupton" userId="S::hazel.lupton@sthelens.london::330d0395-d8b0-4d77-8620-740b48613bd9" providerId="AD" clId="Web-{DA39FA2C-FFA5-E07F-D3DC-F9FB657B4011}" dt="2023-03-07T10:06:10.831" v="9" actId="20577"/>
        <pc:sldMkLst>
          <pc:docMk/>
          <pc:sldMk cId="2753218612" sldId="260"/>
        </pc:sldMkLst>
        <pc:spChg chg="mod">
          <ac:chgData name="Hazel Lupton" userId="S::hazel.lupton@sthelens.london::330d0395-d8b0-4d77-8620-740b48613bd9" providerId="AD" clId="Web-{DA39FA2C-FFA5-E07F-D3DC-F9FB657B4011}" dt="2023-03-07T10:06:10.831" v="9" actId="20577"/>
          <ac:spMkLst>
            <pc:docMk/>
            <pc:sldMk cId="2753218612" sldId="260"/>
            <ac:spMk id="3" creationId="{616EACA2-B617-479A-847E-A2067F7C2D70}"/>
          </ac:spMkLst>
        </pc:spChg>
      </pc:sldChg>
    </pc:docChg>
  </pc:docChgLst>
  <pc:docChgLst>
    <pc:chgData name="Richard Ball" userId="c2c6c2dd-6ddc-437e-8cdd-d7a74390accc" providerId="ADAL" clId="{2823B6F5-68B7-47A8-A893-286BFFF44835}"/>
    <pc:docChg chg="undo custSel addSld delSld modSld sldOrd">
      <pc:chgData name="Richard Ball" userId="c2c6c2dd-6ddc-437e-8cdd-d7a74390accc" providerId="ADAL" clId="{2823B6F5-68B7-47A8-A893-286BFFF44835}" dt="2024-03-06T08:54:36.191" v="6795" actId="20577"/>
      <pc:docMkLst>
        <pc:docMk/>
      </pc:docMkLst>
      <pc:sldChg chg="del ord">
        <pc:chgData name="Richard Ball" userId="c2c6c2dd-6ddc-437e-8cdd-d7a74390accc" providerId="ADAL" clId="{2823B6F5-68B7-47A8-A893-286BFFF44835}" dt="2024-03-06T08:51:29.377" v="6631" actId="47"/>
        <pc:sldMkLst>
          <pc:docMk/>
          <pc:sldMk cId="3387674846" sldId="256"/>
        </pc:sldMkLst>
      </pc:sldChg>
      <pc:sldChg chg="delSp modSp mod modAnim">
        <pc:chgData name="Richard Ball" userId="c2c6c2dd-6ddc-437e-8cdd-d7a74390accc" providerId="ADAL" clId="{2823B6F5-68B7-47A8-A893-286BFFF44835}" dt="2024-02-28T11:16:21.153" v="653" actId="13926"/>
        <pc:sldMkLst>
          <pc:docMk/>
          <pc:sldMk cId="211281805" sldId="257"/>
        </pc:sldMkLst>
        <pc:spChg chg="mod">
          <ac:chgData name="Richard Ball" userId="c2c6c2dd-6ddc-437e-8cdd-d7a74390accc" providerId="ADAL" clId="{2823B6F5-68B7-47A8-A893-286BFFF44835}" dt="2024-02-28T11:16:21.153" v="653" actId="13926"/>
          <ac:spMkLst>
            <pc:docMk/>
            <pc:sldMk cId="211281805" sldId="257"/>
            <ac:spMk id="2" creationId="{341BF3D3-C8E9-474E-BCC8-6540E6E8AAEA}"/>
          </ac:spMkLst>
        </pc:spChg>
        <pc:spChg chg="mod">
          <ac:chgData name="Richard Ball" userId="c2c6c2dd-6ddc-437e-8cdd-d7a74390accc" providerId="ADAL" clId="{2823B6F5-68B7-47A8-A893-286BFFF44835}" dt="2024-02-28T11:11:14.535" v="630" actId="403"/>
          <ac:spMkLst>
            <pc:docMk/>
            <pc:sldMk cId="211281805" sldId="257"/>
            <ac:spMk id="3" creationId="{34BAAE74-99BD-4CEE-9D14-B4E582880A0A}"/>
          </ac:spMkLst>
        </pc:spChg>
        <pc:spChg chg="del">
          <ac:chgData name="Richard Ball" userId="c2c6c2dd-6ddc-437e-8cdd-d7a74390accc" providerId="ADAL" clId="{2823B6F5-68B7-47A8-A893-286BFFF44835}" dt="2024-02-28T11:11:06.007" v="626" actId="478"/>
          <ac:spMkLst>
            <pc:docMk/>
            <pc:sldMk cId="211281805" sldId="257"/>
            <ac:spMk id="4" creationId="{936B9C1A-C954-4B6B-9EE2-5B1FB8D62BF9}"/>
          </ac:spMkLst>
        </pc:spChg>
      </pc:sldChg>
      <pc:sldChg chg="addSp delSp modSp del mod">
        <pc:chgData name="Richard Ball" userId="c2c6c2dd-6ddc-437e-8cdd-d7a74390accc" providerId="ADAL" clId="{2823B6F5-68B7-47A8-A893-286BFFF44835}" dt="2024-03-06T08:27:25.946" v="6608" actId="47"/>
        <pc:sldMkLst>
          <pc:docMk/>
          <pc:sldMk cId="301985394" sldId="258"/>
        </pc:sldMkLst>
        <pc:spChg chg="mod">
          <ac:chgData name="Richard Ball" userId="c2c6c2dd-6ddc-437e-8cdd-d7a74390accc" providerId="ADAL" clId="{2823B6F5-68B7-47A8-A893-286BFFF44835}" dt="2024-02-28T10:15:49.585" v="277" actId="20577"/>
          <ac:spMkLst>
            <pc:docMk/>
            <pc:sldMk cId="301985394" sldId="258"/>
            <ac:spMk id="2" creationId="{267AAB4E-76B6-48AC-8EEC-8220FEACF396}"/>
          </ac:spMkLst>
        </pc:spChg>
        <pc:spChg chg="mod">
          <ac:chgData name="Richard Ball" userId="c2c6c2dd-6ddc-437e-8cdd-d7a74390accc" providerId="ADAL" clId="{2823B6F5-68B7-47A8-A893-286BFFF44835}" dt="2024-02-28T10:14:59.061" v="239" actId="20577"/>
          <ac:spMkLst>
            <pc:docMk/>
            <pc:sldMk cId="301985394" sldId="258"/>
            <ac:spMk id="3" creationId="{94551504-1AF7-4CE6-BCD5-4B51DF4D2369}"/>
          </ac:spMkLst>
        </pc:spChg>
        <pc:spChg chg="mod">
          <ac:chgData name="Richard Ball" userId="c2c6c2dd-6ddc-437e-8cdd-d7a74390accc" providerId="ADAL" clId="{2823B6F5-68B7-47A8-A893-286BFFF44835}" dt="2024-02-28T10:15:06.241" v="240" actId="1076"/>
          <ac:spMkLst>
            <pc:docMk/>
            <pc:sldMk cId="301985394" sldId="258"/>
            <ac:spMk id="6" creationId="{DAF5D2DA-28DF-41C3-8FE8-284E25543134}"/>
          </ac:spMkLst>
        </pc:spChg>
        <pc:spChg chg="mod">
          <ac:chgData name="Richard Ball" userId="c2c6c2dd-6ddc-437e-8cdd-d7a74390accc" providerId="ADAL" clId="{2823B6F5-68B7-47A8-A893-286BFFF44835}" dt="2024-02-28T10:15:13.066" v="242" actId="1076"/>
          <ac:spMkLst>
            <pc:docMk/>
            <pc:sldMk cId="301985394" sldId="258"/>
            <ac:spMk id="8" creationId="{FC9E6100-E03A-4119-A896-E4421EEEB09A}"/>
          </ac:spMkLst>
        </pc:spChg>
        <pc:spChg chg="mod">
          <ac:chgData name="Richard Ball" userId="c2c6c2dd-6ddc-437e-8cdd-d7a74390accc" providerId="ADAL" clId="{2823B6F5-68B7-47A8-A893-286BFFF44835}" dt="2024-02-28T10:15:06.241" v="240" actId="1076"/>
          <ac:spMkLst>
            <pc:docMk/>
            <pc:sldMk cId="301985394" sldId="258"/>
            <ac:spMk id="9" creationId="{788AC8FE-B8C1-4CBB-BACC-C27D1674F6EB}"/>
          </ac:spMkLst>
        </pc:spChg>
        <pc:spChg chg="mod">
          <ac:chgData name="Richard Ball" userId="c2c6c2dd-6ddc-437e-8cdd-d7a74390accc" providerId="ADAL" clId="{2823B6F5-68B7-47A8-A893-286BFFF44835}" dt="2024-02-28T10:15:06.241" v="240" actId="1076"/>
          <ac:spMkLst>
            <pc:docMk/>
            <pc:sldMk cId="301985394" sldId="258"/>
            <ac:spMk id="10" creationId="{25E5DDB4-B692-4DE0-9519-228AB9E954A1}"/>
          </ac:spMkLst>
        </pc:spChg>
        <pc:spChg chg="mod">
          <ac:chgData name="Richard Ball" userId="c2c6c2dd-6ddc-437e-8cdd-d7a74390accc" providerId="ADAL" clId="{2823B6F5-68B7-47A8-A893-286BFFF44835}" dt="2024-02-28T10:15:15.665" v="243" actId="1076"/>
          <ac:spMkLst>
            <pc:docMk/>
            <pc:sldMk cId="301985394" sldId="258"/>
            <ac:spMk id="11" creationId="{3F10A189-969B-4930-8829-574DB4953A5E}"/>
          </ac:spMkLst>
        </pc:spChg>
        <pc:spChg chg="mod">
          <ac:chgData name="Richard Ball" userId="c2c6c2dd-6ddc-437e-8cdd-d7a74390accc" providerId="ADAL" clId="{2823B6F5-68B7-47A8-A893-286BFFF44835}" dt="2024-02-28T10:15:06.241" v="240" actId="1076"/>
          <ac:spMkLst>
            <pc:docMk/>
            <pc:sldMk cId="301985394" sldId="258"/>
            <ac:spMk id="12" creationId="{70E608AB-8EF6-476D-8452-345CCB6C0314}"/>
          </ac:spMkLst>
        </pc:spChg>
        <pc:picChg chg="add del mod">
          <ac:chgData name="Richard Ball" userId="c2c6c2dd-6ddc-437e-8cdd-d7a74390accc" providerId="ADAL" clId="{2823B6F5-68B7-47A8-A893-286BFFF44835}" dt="2024-02-28T10:14:15.703" v="225" actId="478"/>
          <ac:picMkLst>
            <pc:docMk/>
            <pc:sldMk cId="301985394" sldId="258"/>
            <ac:picMk id="1026" creationId="{D6B72E28-4A74-C232-2226-215422371C88}"/>
          </ac:picMkLst>
        </pc:picChg>
        <pc:picChg chg="add mod">
          <ac:chgData name="Richard Ball" userId="c2c6c2dd-6ddc-437e-8cdd-d7a74390accc" providerId="ADAL" clId="{2823B6F5-68B7-47A8-A893-286BFFF44835}" dt="2024-02-28T10:15:20.502" v="246" actId="14100"/>
          <ac:picMkLst>
            <pc:docMk/>
            <pc:sldMk cId="301985394" sldId="258"/>
            <ac:picMk id="1028" creationId="{F9C4481A-C64B-9EED-51DD-20EC4547F383}"/>
          </ac:picMkLst>
        </pc:picChg>
        <pc:cxnChg chg="mod">
          <ac:chgData name="Richard Ball" userId="c2c6c2dd-6ddc-437e-8cdd-d7a74390accc" providerId="ADAL" clId="{2823B6F5-68B7-47A8-A893-286BFFF44835}" dt="2024-02-28T10:15:10.631" v="241" actId="1076"/>
          <ac:cxnSpMkLst>
            <pc:docMk/>
            <pc:sldMk cId="301985394" sldId="258"/>
            <ac:cxnSpMk id="5" creationId="{E0422C1C-D5A0-4223-A4BF-81CA9C3D160D}"/>
          </ac:cxnSpMkLst>
        </pc:cxnChg>
      </pc:sldChg>
      <pc:sldChg chg="del">
        <pc:chgData name="Richard Ball" userId="c2c6c2dd-6ddc-437e-8cdd-d7a74390accc" providerId="ADAL" clId="{2823B6F5-68B7-47A8-A893-286BFFF44835}" dt="2024-03-06T08:27:26.471" v="6609" actId="47"/>
        <pc:sldMkLst>
          <pc:docMk/>
          <pc:sldMk cId="3969459033" sldId="259"/>
        </pc:sldMkLst>
      </pc:sldChg>
      <pc:sldChg chg="add del">
        <pc:chgData name="Richard Ball" userId="c2c6c2dd-6ddc-437e-8cdd-d7a74390accc" providerId="ADAL" clId="{2823B6F5-68B7-47A8-A893-286BFFF44835}" dt="2024-03-06T08:27:37.201" v="6612" actId="47"/>
        <pc:sldMkLst>
          <pc:docMk/>
          <pc:sldMk cId="2753218612" sldId="260"/>
        </pc:sldMkLst>
      </pc:sldChg>
      <pc:sldChg chg="del">
        <pc:chgData name="Richard Ball" userId="c2c6c2dd-6ddc-437e-8cdd-d7a74390accc" providerId="ADAL" clId="{2823B6F5-68B7-47A8-A893-286BFFF44835}" dt="2024-03-06T08:27:41.557" v="6613" actId="47"/>
        <pc:sldMkLst>
          <pc:docMk/>
          <pc:sldMk cId="353572788" sldId="261"/>
        </pc:sldMkLst>
      </pc:sldChg>
      <pc:sldChg chg="delSp modSp mod ord">
        <pc:chgData name="Richard Ball" userId="c2c6c2dd-6ddc-437e-8cdd-d7a74390accc" providerId="ADAL" clId="{2823B6F5-68B7-47A8-A893-286BFFF44835}" dt="2024-03-06T08:51:10.744" v="6625" actId="1076"/>
        <pc:sldMkLst>
          <pc:docMk/>
          <pc:sldMk cId="3187763174" sldId="262"/>
        </pc:sldMkLst>
        <pc:spChg chg="del mod">
          <ac:chgData name="Richard Ball" userId="c2c6c2dd-6ddc-437e-8cdd-d7a74390accc" providerId="ADAL" clId="{2823B6F5-68B7-47A8-A893-286BFFF44835}" dt="2024-03-06T08:28:11.527" v="6622" actId="478"/>
          <ac:spMkLst>
            <pc:docMk/>
            <pc:sldMk cId="3187763174" sldId="262"/>
            <ac:spMk id="5" creationId="{9BFFA60C-29C1-45E1-83CC-C9E26407C6A5}"/>
          </ac:spMkLst>
        </pc:spChg>
        <pc:picChg chg="mod">
          <ac:chgData name="Richard Ball" userId="c2c6c2dd-6ddc-437e-8cdd-d7a74390accc" providerId="ADAL" clId="{2823B6F5-68B7-47A8-A893-286BFFF44835}" dt="2024-03-06T08:51:10.744" v="6625" actId="1076"/>
          <ac:picMkLst>
            <pc:docMk/>
            <pc:sldMk cId="3187763174" sldId="262"/>
            <ac:picMk id="4" creationId="{B13281D1-6125-4077-A4F3-A6D4850AB711}"/>
          </ac:picMkLst>
        </pc:picChg>
      </pc:sldChg>
      <pc:sldChg chg="del">
        <pc:chgData name="Richard Ball" userId="c2c6c2dd-6ddc-437e-8cdd-d7a74390accc" providerId="ADAL" clId="{2823B6F5-68B7-47A8-A893-286BFFF44835}" dt="2024-03-06T08:51:28.385" v="6629" actId="47"/>
        <pc:sldMkLst>
          <pc:docMk/>
          <pc:sldMk cId="1214287904" sldId="263"/>
        </pc:sldMkLst>
      </pc:sldChg>
      <pc:sldChg chg="del">
        <pc:chgData name="Richard Ball" userId="c2c6c2dd-6ddc-437e-8cdd-d7a74390accc" providerId="ADAL" clId="{2823B6F5-68B7-47A8-A893-286BFFF44835}" dt="2024-03-06T08:51:28.622" v="6630" actId="47"/>
        <pc:sldMkLst>
          <pc:docMk/>
          <pc:sldMk cId="3480944356" sldId="264"/>
        </pc:sldMkLst>
      </pc:sldChg>
      <pc:sldChg chg="del">
        <pc:chgData name="Richard Ball" userId="c2c6c2dd-6ddc-437e-8cdd-d7a74390accc" providerId="ADAL" clId="{2823B6F5-68B7-47A8-A893-286BFFF44835}" dt="2024-03-06T08:51:28.133" v="6628" actId="47"/>
        <pc:sldMkLst>
          <pc:docMk/>
          <pc:sldMk cId="1693104293" sldId="265"/>
        </pc:sldMkLst>
      </pc:sldChg>
      <pc:sldChg chg="modSp mod ord">
        <pc:chgData name="Richard Ball" userId="c2c6c2dd-6ddc-437e-8cdd-d7a74390accc" providerId="ADAL" clId="{2823B6F5-68B7-47A8-A893-286BFFF44835}" dt="2024-03-06T08:54:19.339" v="6730" actId="13926"/>
        <pc:sldMkLst>
          <pc:docMk/>
          <pc:sldMk cId="3616146089" sldId="266"/>
        </pc:sldMkLst>
        <pc:spChg chg="mod">
          <ac:chgData name="Richard Ball" userId="c2c6c2dd-6ddc-437e-8cdd-d7a74390accc" providerId="ADAL" clId="{2823B6F5-68B7-47A8-A893-286BFFF44835}" dt="2024-03-06T08:54:19.339" v="6730" actId="13926"/>
          <ac:spMkLst>
            <pc:docMk/>
            <pc:sldMk cId="3616146089" sldId="266"/>
            <ac:spMk id="3" creationId="{063DD581-E235-4A77-BC34-0E1C5AC23908}"/>
          </ac:spMkLst>
        </pc:spChg>
      </pc:sldChg>
      <pc:sldChg chg="modSp new del mod ord">
        <pc:chgData name="Richard Ball" userId="c2c6c2dd-6ddc-437e-8cdd-d7a74390accc" providerId="ADAL" clId="{2823B6F5-68B7-47A8-A893-286BFFF44835}" dt="2024-02-28T09:51:45.242" v="37" actId="47"/>
        <pc:sldMkLst>
          <pc:docMk/>
          <pc:sldMk cId="3870917712" sldId="267"/>
        </pc:sldMkLst>
        <pc:spChg chg="mod">
          <ac:chgData name="Richard Ball" userId="c2c6c2dd-6ddc-437e-8cdd-d7a74390accc" providerId="ADAL" clId="{2823B6F5-68B7-47A8-A893-286BFFF44835}" dt="2024-02-28T09:51:18.915" v="34" actId="14100"/>
          <ac:spMkLst>
            <pc:docMk/>
            <pc:sldMk cId="3870917712" sldId="267"/>
            <ac:spMk id="2" creationId="{36AE8E53-058F-A693-8B09-62D515EC6722}"/>
          </ac:spMkLst>
        </pc:spChg>
        <pc:spChg chg="mod">
          <ac:chgData name="Richard Ball" userId="c2c6c2dd-6ddc-437e-8cdd-d7a74390accc" providerId="ADAL" clId="{2823B6F5-68B7-47A8-A893-286BFFF44835}" dt="2024-02-28T09:51:24.497" v="35" actId="14100"/>
          <ac:spMkLst>
            <pc:docMk/>
            <pc:sldMk cId="3870917712" sldId="267"/>
            <ac:spMk id="3" creationId="{5A552D53-9EDC-5A63-9ED7-D62970BE6258}"/>
          </ac:spMkLst>
        </pc:spChg>
      </pc:sldChg>
      <pc:sldChg chg="addSp delSp modSp add mod">
        <pc:chgData name="Richard Ball" userId="c2c6c2dd-6ddc-437e-8cdd-d7a74390accc" providerId="ADAL" clId="{2823B6F5-68B7-47A8-A893-286BFFF44835}" dt="2024-02-28T10:06:32.820" v="214" actId="1076"/>
        <pc:sldMkLst>
          <pc:docMk/>
          <pc:sldMk cId="2268168955" sldId="936"/>
        </pc:sldMkLst>
        <pc:spChg chg="add del mod">
          <ac:chgData name="Richard Ball" userId="c2c6c2dd-6ddc-437e-8cdd-d7a74390accc" providerId="ADAL" clId="{2823B6F5-68B7-47A8-A893-286BFFF44835}" dt="2024-02-28T09:57:33.195" v="89" actId="478"/>
          <ac:spMkLst>
            <pc:docMk/>
            <pc:sldMk cId="2268168955" sldId="936"/>
            <ac:spMk id="5" creationId="{77B649FA-7AE6-2C54-C8B2-5D7E2F8621AE}"/>
          </ac:spMkLst>
        </pc:spChg>
        <pc:spChg chg="add del mod">
          <ac:chgData name="Richard Ball" userId="c2c6c2dd-6ddc-437e-8cdd-d7a74390accc" providerId="ADAL" clId="{2823B6F5-68B7-47A8-A893-286BFFF44835}" dt="2024-02-28T09:57:33.195" v="89" actId="478"/>
          <ac:spMkLst>
            <pc:docMk/>
            <pc:sldMk cId="2268168955" sldId="936"/>
            <ac:spMk id="9" creationId="{32782351-D50B-5C50-35E4-70C68F69F030}"/>
          </ac:spMkLst>
        </pc:spChg>
        <pc:spChg chg="add mod">
          <ac:chgData name="Richard Ball" userId="c2c6c2dd-6ddc-437e-8cdd-d7a74390accc" providerId="ADAL" clId="{2823B6F5-68B7-47A8-A893-286BFFF44835}" dt="2024-02-28T09:56:59.104" v="76"/>
          <ac:spMkLst>
            <pc:docMk/>
            <pc:sldMk cId="2268168955" sldId="936"/>
            <ac:spMk id="10" creationId="{E7DD80A8-BF53-9E89-0FAD-76F05221FB9C}"/>
          </ac:spMkLst>
        </pc:spChg>
        <pc:spChg chg="add mod">
          <ac:chgData name="Richard Ball" userId="c2c6c2dd-6ddc-437e-8cdd-d7a74390accc" providerId="ADAL" clId="{2823B6F5-68B7-47A8-A893-286BFFF44835}" dt="2024-02-28T09:56:59.104" v="76"/>
          <ac:spMkLst>
            <pc:docMk/>
            <pc:sldMk cId="2268168955" sldId="936"/>
            <ac:spMk id="11" creationId="{A8045A8D-FE64-0E64-36B9-0F9701E68E97}"/>
          </ac:spMkLst>
        </pc:spChg>
        <pc:spChg chg="add mod">
          <ac:chgData name="Richard Ball" userId="c2c6c2dd-6ddc-437e-8cdd-d7a74390accc" providerId="ADAL" clId="{2823B6F5-68B7-47A8-A893-286BFFF44835}" dt="2024-02-28T09:57:03.640" v="79"/>
          <ac:spMkLst>
            <pc:docMk/>
            <pc:sldMk cId="2268168955" sldId="936"/>
            <ac:spMk id="12" creationId="{B1B6AF17-A07C-2E81-A0BD-E18CFA5E91EB}"/>
          </ac:spMkLst>
        </pc:spChg>
        <pc:spChg chg="add mod">
          <ac:chgData name="Richard Ball" userId="c2c6c2dd-6ddc-437e-8cdd-d7a74390accc" providerId="ADAL" clId="{2823B6F5-68B7-47A8-A893-286BFFF44835}" dt="2024-02-28T09:57:03.640" v="79"/>
          <ac:spMkLst>
            <pc:docMk/>
            <pc:sldMk cId="2268168955" sldId="936"/>
            <ac:spMk id="13" creationId="{2C8A774C-909F-9CA3-1C55-D007A426225F}"/>
          </ac:spMkLst>
        </pc:spChg>
        <pc:spChg chg="add del mod">
          <ac:chgData name="Richard Ball" userId="c2c6c2dd-6ddc-437e-8cdd-d7a74390accc" providerId="ADAL" clId="{2823B6F5-68B7-47A8-A893-286BFFF44835}" dt="2024-02-28T09:57:33.195" v="89" actId="478"/>
          <ac:spMkLst>
            <pc:docMk/>
            <pc:sldMk cId="2268168955" sldId="936"/>
            <ac:spMk id="14" creationId="{5E8B7303-63ED-092D-80DF-7EBFA1CCE8BD}"/>
          </ac:spMkLst>
        </pc:spChg>
        <pc:spChg chg="add del mod">
          <ac:chgData name="Richard Ball" userId="c2c6c2dd-6ddc-437e-8cdd-d7a74390accc" providerId="ADAL" clId="{2823B6F5-68B7-47A8-A893-286BFFF44835}" dt="2024-02-28T09:57:33.195" v="89" actId="478"/>
          <ac:spMkLst>
            <pc:docMk/>
            <pc:sldMk cId="2268168955" sldId="936"/>
            <ac:spMk id="15" creationId="{C9CECAE4-C3FD-E784-171D-0E328FE801F8}"/>
          </ac:spMkLst>
        </pc:spChg>
        <pc:spChg chg="add mod">
          <ac:chgData name="Richard Ball" userId="c2c6c2dd-6ddc-437e-8cdd-d7a74390accc" providerId="ADAL" clId="{2823B6F5-68B7-47A8-A893-286BFFF44835}" dt="2024-02-28T10:06:32.820" v="214" actId="1076"/>
          <ac:spMkLst>
            <pc:docMk/>
            <pc:sldMk cId="2268168955" sldId="936"/>
            <ac:spMk id="20" creationId="{EE64A9F4-7909-A5CC-1EF1-20C5122E1025}"/>
          </ac:spMkLst>
        </pc:spChg>
        <pc:picChg chg="add mod">
          <ac:chgData name="Richard Ball" userId="c2c6c2dd-6ddc-437e-8cdd-d7a74390accc" providerId="ADAL" clId="{2823B6F5-68B7-47A8-A893-286BFFF44835}" dt="2024-02-28T09:56:16.174" v="43"/>
          <ac:picMkLst>
            <pc:docMk/>
            <pc:sldMk cId="2268168955" sldId="936"/>
            <ac:picMk id="2" creationId="{33DA4F0A-70E7-A96B-55ED-33E28EFEDC17}"/>
          </ac:picMkLst>
        </pc:picChg>
        <pc:picChg chg="del">
          <ac:chgData name="Richard Ball" userId="c2c6c2dd-6ddc-437e-8cdd-d7a74390accc" providerId="ADAL" clId="{2823B6F5-68B7-47A8-A893-286BFFF44835}" dt="2024-02-28T09:51:46.174" v="38" actId="478"/>
          <ac:picMkLst>
            <pc:docMk/>
            <pc:sldMk cId="2268168955" sldId="936"/>
            <ac:picMk id="3" creationId="{B3283BB6-108F-F836-DFEE-67E9EED1DA71}"/>
          </ac:picMkLst>
        </pc:picChg>
        <pc:picChg chg="add del mod">
          <ac:chgData name="Richard Ball" userId="c2c6c2dd-6ddc-437e-8cdd-d7a74390accc" providerId="ADAL" clId="{2823B6F5-68B7-47A8-A893-286BFFF44835}" dt="2024-02-28T09:57:33.195" v="89" actId="478"/>
          <ac:picMkLst>
            <pc:docMk/>
            <pc:sldMk cId="2268168955" sldId="936"/>
            <ac:picMk id="4" creationId="{881A16B7-090D-C96C-6C86-FCA3E8F1FDDD}"/>
          </ac:picMkLst>
        </pc:picChg>
        <pc:picChg chg="add del">
          <ac:chgData name="Richard Ball" userId="c2c6c2dd-6ddc-437e-8cdd-d7a74390accc" providerId="ADAL" clId="{2823B6F5-68B7-47A8-A893-286BFFF44835}" dt="2024-02-28T09:57:36.583" v="91" actId="478"/>
          <ac:picMkLst>
            <pc:docMk/>
            <pc:sldMk cId="2268168955" sldId="936"/>
            <ac:picMk id="16" creationId="{A2E97278-CA75-D822-3203-F81CAB94D6A2}"/>
          </ac:picMkLst>
        </pc:picChg>
        <pc:picChg chg="add mod modCrop">
          <ac:chgData name="Richard Ball" userId="c2c6c2dd-6ddc-437e-8cdd-d7a74390accc" providerId="ADAL" clId="{2823B6F5-68B7-47A8-A893-286BFFF44835}" dt="2024-02-28T09:58:09.107" v="98" actId="1076"/>
          <ac:picMkLst>
            <pc:docMk/>
            <pc:sldMk cId="2268168955" sldId="936"/>
            <ac:picMk id="18" creationId="{F801F30C-CF11-ABA0-72EE-890BE0293D46}"/>
          </ac:picMkLst>
        </pc:picChg>
      </pc:sldChg>
      <pc:sldChg chg="addSp delSp modSp add mod delAnim modAnim">
        <pc:chgData name="Richard Ball" userId="c2c6c2dd-6ddc-437e-8cdd-d7a74390accc" providerId="ADAL" clId="{2823B6F5-68B7-47A8-A893-286BFFF44835}" dt="2024-02-28T10:05:57.274" v="149" actId="20577"/>
        <pc:sldMkLst>
          <pc:docMk/>
          <pc:sldMk cId="3817772623" sldId="937"/>
        </pc:sldMkLst>
        <pc:spChg chg="mod">
          <ac:chgData name="Richard Ball" userId="c2c6c2dd-6ddc-437e-8cdd-d7a74390accc" providerId="ADAL" clId="{2823B6F5-68B7-47A8-A893-286BFFF44835}" dt="2024-02-28T10:05:57.274" v="149" actId="20577"/>
          <ac:spMkLst>
            <pc:docMk/>
            <pc:sldMk cId="3817772623" sldId="937"/>
            <ac:spMk id="3" creationId="{8F5648D6-F2A7-4849-D2E8-DFE5644C6A14}"/>
          </ac:spMkLst>
        </pc:spChg>
        <pc:spChg chg="add mod">
          <ac:chgData name="Richard Ball" userId="c2c6c2dd-6ddc-437e-8cdd-d7a74390accc" providerId="ADAL" clId="{2823B6F5-68B7-47A8-A893-286BFFF44835}" dt="2024-02-28T10:00:02.608" v="120" actId="207"/>
          <ac:spMkLst>
            <pc:docMk/>
            <pc:sldMk cId="3817772623" sldId="937"/>
            <ac:spMk id="4" creationId="{B45B2E37-F72B-AE2F-0266-98C20824D547}"/>
          </ac:spMkLst>
        </pc:spChg>
        <pc:spChg chg="del mod">
          <ac:chgData name="Richard Ball" userId="c2c6c2dd-6ddc-437e-8cdd-d7a74390accc" providerId="ADAL" clId="{2823B6F5-68B7-47A8-A893-286BFFF44835}" dt="2024-02-28T09:51:51.261" v="40" actId="478"/>
          <ac:spMkLst>
            <pc:docMk/>
            <pc:sldMk cId="3817772623" sldId="937"/>
            <ac:spMk id="8" creationId="{F06D64F3-4B43-2E77-F626-088AEC5270F2}"/>
          </ac:spMkLst>
        </pc:spChg>
      </pc:sldChg>
      <pc:sldChg chg="add del ord">
        <pc:chgData name="Richard Ball" userId="c2c6c2dd-6ddc-437e-8cdd-d7a74390accc" providerId="ADAL" clId="{2823B6F5-68B7-47A8-A893-286BFFF44835}" dt="2024-02-28T10:16:56.506" v="281" actId="47"/>
        <pc:sldMkLst>
          <pc:docMk/>
          <pc:sldMk cId="561783124" sldId="938"/>
        </pc:sldMkLst>
      </pc:sldChg>
      <pc:sldChg chg="addSp delSp modSp new mod ord">
        <pc:chgData name="Richard Ball" userId="c2c6c2dd-6ddc-437e-8cdd-d7a74390accc" providerId="ADAL" clId="{2823B6F5-68B7-47A8-A893-286BFFF44835}" dt="2024-03-06T08:51:23.237" v="6627"/>
        <pc:sldMkLst>
          <pc:docMk/>
          <pc:sldMk cId="924252434" sldId="938"/>
        </pc:sldMkLst>
        <pc:spChg chg="mod">
          <ac:chgData name="Richard Ball" userId="c2c6c2dd-6ddc-437e-8cdd-d7a74390accc" providerId="ADAL" clId="{2823B6F5-68B7-47A8-A893-286BFFF44835}" dt="2024-02-28T10:18:59.722" v="332" actId="1076"/>
          <ac:spMkLst>
            <pc:docMk/>
            <pc:sldMk cId="924252434" sldId="938"/>
            <ac:spMk id="2" creationId="{667B0E28-8114-4A74-EBB2-AF8104978050}"/>
          </ac:spMkLst>
        </pc:spChg>
        <pc:spChg chg="mod">
          <ac:chgData name="Richard Ball" userId="c2c6c2dd-6ddc-437e-8cdd-d7a74390accc" providerId="ADAL" clId="{2823B6F5-68B7-47A8-A893-286BFFF44835}" dt="2024-02-28T10:19:09.496" v="335" actId="122"/>
          <ac:spMkLst>
            <pc:docMk/>
            <pc:sldMk cId="924252434" sldId="938"/>
            <ac:spMk id="3" creationId="{2B99A76D-1C9A-B5F7-FE97-139BBCF6A952}"/>
          </ac:spMkLst>
        </pc:spChg>
        <pc:spChg chg="add del mod">
          <ac:chgData name="Richard Ball" userId="c2c6c2dd-6ddc-437e-8cdd-d7a74390accc" providerId="ADAL" clId="{2823B6F5-68B7-47A8-A893-286BFFF44835}" dt="2024-02-28T10:18:40.707" v="306"/>
          <ac:spMkLst>
            <pc:docMk/>
            <pc:sldMk cId="924252434" sldId="938"/>
            <ac:spMk id="6" creationId="{F86D034C-5DFD-6D41-014B-68FECAC15CB1}"/>
          </ac:spMkLst>
        </pc:spChg>
        <pc:spChg chg="add mod">
          <ac:chgData name="Richard Ball" userId="c2c6c2dd-6ddc-437e-8cdd-d7a74390accc" providerId="ADAL" clId="{2823B6F5-68B7-47A8-A893-286BFFF44835}" dt="2024-02-28T11:11:43.991" v="637" actId="1076"/>
          <ac:spMkLst>
            <pc:docMk/>
            <pc:sldMk cId="924252434" sldId="938"/>
            <ac:spMk id="7" creationId="{AEAF7007-3030-1EB4-9CD5-13C99537C3C2}"/>
          </ac:spMkLst>
        </pc:spChg>
        <pc:picChg chg="add mod modCrop">
          <ac:chgData name="Richard Ball" userId="c2c6c2dd-6ddc-437e-8cdd-d7a74390accc" providerId="ADAL" clId="{2823B6F5-68B7-47A8-A893-286BFFF44835}" dt="2024-02-28T10:19:07.848" v="334" actId="1076"/>
          <ac:picMkLst>
            <pc:docMk/>
            <pc:sldMk cId="924252434" sldId="938"/>
            <ac:picMk id="5" creationId="{064EE348-C2CE-1623-BD66-971B3EB79429}"/>
          </ac:picMkLst>
        </pc:picChg>
      </pc:sldChg>
      <pc:sldChg chg="addSp new del mod">
        <pc:chgData name="Richard Ball" userId="c2c6c2dd-6ddc-437e-8cdd-d7a74390accc" providerId="ADAL" clId="{2823B6F5-68B7-47A8-A893-286BFFF44835}" dt="2024-03-06T08:51:35.162" v="6637" actId="47"/>
        <pc:sldMkLst>
          <pc:docMk/>
          <pc:sldMk cId="4204872724" sldId="939"/>
        </pc:sldMkLst>
        <pc:picChg chg="add">
          <ac:chgData name="Richard Ball" userId="c2c6c2dd-6ddc-437e-8cdd-d7a74390accc" providerId="ADAL" clId="{2823B6F5-68B7-47A8-A893-286BFFF44835}" dt="2024-02-28T11:15:34.107" v="643" actId="22"/>
          <ac:picMkLst>
            <pc:docMk/>
            <pc:sldMk cId="4204872724" sldId="939"/>
            <ac:picMk id="5" creationId="{6C9B7BBB-A16F-FADB-90D6-AEED479865F9}"/>
          </ac:picMkLst>
        </pc:picChg>
      </pc:sldChg>
      <pc:sldChg chg="addSp new del mod">
        <pc:chgData name="Richard Ball" userId="c2c6c2dd-6ddc-437e-8cdd-d7a74390accc" providerId="ADAL" clId="{2823B6F5-68B7-47A8-A893-286BFFF44835}" dt="2024-03-06T08:51:31.494" v="6636" actId="47"/>
        <pc:sldMkLst>
          <pc:docMk/>
          <pc:sldMk cId="1755156942" sldId="940"/>
        </pc:sldMkLst>
        <pc:picChg chg="add">
          <ac:chgData name="Richard Ball" userId="c2c6c2dd-6ddc-437e-8cdd-d7a74390accc" providerId="ADAL" clId="{2823B6F5-68B7-47A8-A893-286BFFF44835}" dt="2024-02-28T11:15:40.741" v="644" actId="22"/>
          <ac:picMkLst>
            <pc:docMk/>
            <pc:sldMk cId="1755156942" sldId="940"/>
            <ac:picMk id="5" creationId="{F83E0D06-7317-684B-3D42-D47F2316E6B4}"/>
          </ac:picMkLst>
        </pc:picChg>
      </pc:sldChg>
      <pc:sldChg chg="addSp new del mod">
        <pc:chgData name="Richard Ball" userId="c2c6c2dd-6ddc-437e-8cdd-d7a74390accc" providerId="ADAL" clId="{2823B6F5-68B7-47A8-A893-286BFFF44835}" dt="2024-03-06T08:51:31.243" v="6635" actId="47"/>
        <pc:sldMkLst>
          <pc:docMk/>
          <pc:sldMk cId="2979625159" sldId="941"/>
        </pc:sldMkLst>
        <pc:picChg chg="add">
          <ac:chgData name="Richard Ball" userId="c2c6c2dd-6ddc-437e-8cdd-d7a74390accc" providerId="ADAL" clId="{2823B6F5-68B7-47A8-A893-286BFFF44835}" dt="2024-02-28T11:15:43.790" v="645" actId="22"/>
          <ac:picMkLst>
            <pc:docMk/>
            <pc:sldMk cId="2979625159" sldId="941"/>
            <ac:picMk id="5" creationId="{B0614DA9-7006-9F36-6BDD-667137CE5C34}"/>
          </ac:picMkLst>
        </pc:picChg>
      </pc:sldChg>
      <pc:sldChg chg="addSp new del mod">
        <pc:chgData name="Richard Ball" userId="c2c6c2dd-6ddc-437e-8cdd-d7a74390accc" providerId="ADAL" clId="{2823B6F5-68B7-47A8-A893-286BFFF44835}" dt="2024-03-06T08:51:31.023" v="6634" actId="47"/>
        <pc:sldMkLst>
          <pc:docMk/>
          <pc:sldMk cId="337403066" sldId="942"/>
        </pc:sldMkLst>
        <pc:picChg chg="add">
          <ac:chgData name="Richard Ball" userId="c2c6c2dd-6ddc-437e-8cdd-d7a74390accc" providerId="ADAL" clId="{2823B6F5-68B7-47A8-A893-286BFFF44835}" dt="2024-02-28T11:15:45.806" v="646" actId="22"/>
          <ac:picMkLst>
            <pc:docMk/>
            <pc:sldMk cId="337403066" sldId="942"/>
            <ac:picMk id="5" creationId="{2CCEB86D-E233-628E-DD23-56618FF09CB1}"/>
          </ac:picMkLst>
        </pc:picChg>
      </pc:sldChg>
      <pc:sldChg chg="new del">
        <pc:chgData name="Richard Ball" userId="c2c6c2dd-6ddc-437e-8cdd-d7a74390accc" providerId="ADAL" clId="{2823B6F5-68B7-47A8-A893-286BFFF44835}" dt="2024-03-06T08:51:30.117" v="6633" actId="47"/>
        <pc:sldMkLst>
          <pc:docMk/>
          <pc:sldMk cId="1544787262" sldId="943"/>
        </pc:sldMkLst>
      </pc:sldChg>
      <pc:sldChg chg="new del">
        <pc:chgData name="Richard Ball" userId="c2c6c2dd-6ddc-437e-8cdd-d7a74390accc" providerId="ADAL" clId="{2823B6F5-68B7-47A8-A893-286BFFF44835}" dt="2024-03-06T08:51:29.786" v="6632" actId="47"/>
        <pc:sldMkLst>
          <pc:docMk/>
          <pc:sldMk cId="4079941311" sldId="944"/>
        </pc:sldMkLst>
      </pc:sldChg>
      <pc:sldChg chg="addSp delSp modSp new mod modAnim">
        <pc:chgData name="Richard Ball" userId="c2c6c2dd-6ddc-437e-8cdd-d7a74390accc" providerId="ADAL" clId="{2823B6F5-68B7-47A8-A893-286BFFF44835}" dt="2024-02-28T11:10:48.174" v="622"/>
        <pc:sldMkLst>
          <pc:docMk/>
          <pc:sldMk cId="1228298857" sldId="945"/>
        </pc:sldMkLst>
        <pc:spChg chg="mod">
          <ac:chgData name="Richard Ball" userId="c2c6c2dd-6ddc-437e-8cdd-d7a74390accc" providerId="ADAL" clId="{2823B6F5-68B7-47A8-A893-286BFFF44835}" dt="2024-02-28T10:48:05.173" v="534" actId="1076"/>
          <ac:spMkLst>
            <pc:docMk/>
            <pc:sldMk cId="1228298857" sldId="945"/>
            <ac:spMk id="2" creationId="{7858294D-5247-4A42-EB0A-94B6A15BDFA0}"/>
          </ac:spMkLst>
        </pc:spChg>
        <pc:spChg chg="del mod">
          <ac:chgData name="Richard Ball" userId="c2c6c2dd-6ddc-437e-8cdd-d7a74390accc" providerId="ADAL" clId="{2823B6F5-68B7-47A8-A893-286BFFF44835}" dt="2024-02-28T10:48:06.767" v="536" actId="478"/>
          <ac:spMkLst>
            <pc:docMk/>
            <pc:sldMk cId="1228298857" sldId="945"/>
            <ac:spMk id="3" creationId="{15A1D3B8-6D5D-348F-DF05-61A1A258EFCF}"/>
          </ac:spMkLst>
        </pc:spChg>
        <pc:spChg chg="add mod">
          <ac:chgData name="Richard Ball" userId="c2c6c2dd-6ddc-437e-8cdd-d7a74390accc" providerId="ADAL" clId="{2823B6F5-68B7-47A8-A893-286BFFF44835}" dt="2024-02-28T10:55:51.137" v="620" actId="20577"/>
          <ac:spMkLst>
            <pc:docMk/>
            <pc:sldMk cId="1228298857" sldId="945"/>
            <ac:spMk id="8" creationId="{64BC1852-9678-08A3-89F8-78D20D1F796D}"/>
          </ac:spMkLst>
        </pc:spChg>
        <pc:spChg chg="add mod">
          <ac:chgData name="Richard Ball" userId="c2c6c2dd-6ddc-437e-8cdd-d7a74390accc" providerId="ADAL" clId="{2823B6F5-68B7-47A8-A893-286BFFF44835}" dt="2024-02-28T10:55:47.146" v="618" actId="1076"/>
          <ac:spMkLst>
            <pc:docMk/>
            <pc:sldMk cId="1228298857" sldId="945"/>
            <ac:spMk id="12" creationId="{C1EAFB82-C194-C693-4E49-81FCD8630C8C}"/>
          </ac:spMkLst>
        </pc:spChg>
        <pc:picChg chg="add mod modCrop">
          <ac:chgData name="Richard Ball" userId="c2c6c2dd-6ddc-437e-8cdd-d7a74390accc" providerId="ADAL" clId="{2823B6F5-68B7-47A8-A893-286BFFF44835}" dt="2024-02-28T10:55:38.955" v="616" actId="14100"/>
          <ac:picMkLst>
            <pc:docMk/>
            <pc:sldMk cId="1228298857" sldId="945"/>
            <ac:picMk id="5" creationId="{A21C0C8F-D58B-EC64-AEA3-5DEEFF8987B1}"/>
          </ac:picMkLst>
        </pc:picChg>
        <pc:picChg chg="add mod modCrop">
          <ac:chgData name="Richard Ball" userId="c2c6c2dd-6ddc-437e-8cdd-d7a74390accc" providerId="ADAL" clId="{2823B6F5-68B7-47A8-A893-286BFFF44835}" dt="2024-02-28T10:55:10.198" v="607" actId="1076"/>
          <ac:picMkLst>
            <pc:docMk/>
            <pc:sldMk cId="1228298857" sldId="945"/>
            <ac:picMk id="7" creationId="{E4F24F82-008C-FCE6-F88D-D3CE1F5477A0}"/>
          </ac:picMkLst>
        </pc:picChg>
        <pc:cxnChg chg="add mod">
          <ac:chgData name="Richard Ball" userId="c2c6c2dd-6ddc-437e-8cdd-d7a74390accc" providerId="ADAL" clId="{2823B6F5-68B7-47A8-A893-286BFFF44835}" dt="2024-02-28T10:55:07.017" v="606" actId="1076"/>
          <ac:cxnSpMkLst>
            <pc:docMk/>
            <pc:sldMk cId="1228298857" sldId="945"/>
            <ac:cxnSpMk id="10" creationId="{1215AE7D-4455-C8D8-FCDE-7D06A1EEE5C4}"/>
          </ac:cxnSpMkLst>
        </pc:cxnChg>
      </pc:sldChg>
      <pc:sldChg chg="addSp delSp modSp new mod">
        <pc:chgData name="Richard Ball" userId="c2c6c2dd-6ddc-437e-8cdd-d7a74390accc" providerId="ADAL" clId="{2823B6F5-68B7-47A8-A893-286BFFF44835}" dt="2024-02-28T11:12:32.507" v="642" actId="14100"/>
        <pc:sldMkLst>
          <pc:docMk/>
          <pc:sldMk cId="879006037" sldId="946"/>
        </pc:sldMkLst>
        <pc:spChg chg="del">
          <ac:chgData name="Richard Ball" userId="c2c6c2dd-6ddc-437e-8cdd-d7a74390accc" providerId="ADAL" clId="{2823B6F5-68B7-47A8-A893-286BFFF44835}" dt="2024-02-28T11:12:17.892" v="639" actId="478"/>
          <ac:spMkLst>
            <pc:docMk/>
            <pc:sldMk cId="879006037" sldId="946"/>
            <ac:spMk id="2" creationId="{D9C4097B-50A7-F5F2-227E-CC25CA4AB997}"/>
          </ac:spMkLst>
        </pc:spChg>
        <pc:spChg chg="del">
          <ac:chgData name="Richard Ball" userId="c2c6c2dd-6ddc-437e-8cdd-d7a74390accc" providerId="ADAL" clId="{2823B6F5-68B7-47A8-A893-286BFFF44835}" dt="2024-02-28T11:12:17.892" v="639" actId="478"/>
          <ac:spMkLst>
            <pc:docMk/>
            <pc:sldMk cId="879006037" sldId="946"/>
            <ac:spMk id="3" creationId="{D08AFA34-3BBC-4946-32EB-2060DFC35216}"/>
          </ac:spMkLst>
        </pc:spChg>
        <pc:picChg chg="add mod">
          <ac:chgData name="Richard Ball" userId="c2c6c2dd-6ddc-437e-8cdd-d7a74390accc" providerId="ADAL" clId="{2823B6F5-68B7-47A8-A893-286BFFF44835}" dt="2024-02-28T11:12:32.507" v="642" actId="14100"/>
          <ac:picMkLst>
            <pc:docMk/>
            <pc:sldMk cId="879006037" sldId="946"/>
            <ac:picMk id="2050" creationId="{812C0FEA-5465-1C80-E02E-0A5EB60657AF}"/>
          </ac:picMkLst>
        </pc:picChg>
      </pc:sldChg>
      <pc:sldChg chg="addSp delSp modSp new mod modAnim modNotesTx">
        <pc:chgData name="Richard Ball" userId="c2c6c2dd-6ddc-437e-8cdd-d7a74390accc" providerId="ADAL" clId="{2823B6F5-68B7-47A8-A893-286BFFF44835}" dt="2024-03-02T14:15:45.699" v="5374" actId="20577"/>
        <pc:sldMkLst>
          <pc:docMk/>
          <pc:sldMk cId="1066843137" sldId="947"/>
        </pc:sldMkLst>
        <pc:spChg chg="mod">
          <ac:chgData name="Richard Ball" userId="c2c6c2dd-6ddc-437e-8cdd-d7a74390accc" providerId="ADAL" clId="{2823B6F5-68B7-47A8-A893-286BFFF44835}" dt="2024-02-28T11:19:45.617" v="748" actId="1076"/>
          <ac:spMkLst>
            <pc:docMk/>
            <pc:sldMk cId="1066843137" sldId="947"/>
            <ac:spMk id="2" creationId="{28DF04EC-6668-521E-B0F4-C6648C4345F9}"/>
          </ac:spMkLst>
        </pc:spChg>
        <pc:spChg chg="del mod">
          <ac:chgData name="Richard Ball" userId="c2c6c2dd-6ddc-437e-8cdd-d7a74390accc" providerId="ADAL" clId="{2823B6F5-68B7-47A8-A893-286BFFF44835}" dt="2024-02-28T11:17:40.474" v="661" actId="478"/>
          <ac:spMkLst>
            <pc:docMk/>
            <pc:sldMk cId="1066843137" sldId="947"/>
            <ac:spMk id="3" creationId="{F65F396B-5567-5185-3DD2-37824F065C47}"/>
          </ac:spMkLst>
        </pc:spChg>
        <pc:spChg chg="add mod">
          <ac:chgData name="Richard Ball" userId="c2c6c2dd-6ddc-437e-8cdd-d7a74390accc" providerId="ADAL" clId="{2823B6F5-68B7-47A8-A893-286BFFF44835}" dt="2024-02-28T11:28:37.002" v="961" actId="1076"/>
          <ac:spMkLst>
            <pc:docMk/>
            <pc:sldMk cId="1066843137" sldId="947"/>
            <ac:spMk id="4" creationId="{5E01641A-9B80-5457-8F72-8D5A0E0594A5}"/>
          </ac:spMkLst>
        </pc:spChg>
        <pc:spChg chg="add mod">
          <ac:chgData name="Richard Ball" userId="c2c6c2dd-6ddc-437e-8cdd-d7a74390accc" providerId="ADAL" clId="{2823B6F5-68B7-47A8-A893-286BFFF44835}" dt="2024-02-28T11:30:30.721" v="1009" actId="113"/>
          <ac:spMkLst>
            <pc:docMk/>
            <pc:sldMk cId="1066843137" sldId="947"/>
            <ac:spMk id="5" creationId="{B6B6D2EC-944F-6EB4-BF02-76AEC431FB85}"/>
          </ac:spMkLst>
        </pc:spChg>
        <pc:spChg chg="add mod">
          <ac:chgData name="Richard Ball" userId="c2c6c2dd-6ddc-437e-8cdd-d7a74390accc" providerId="ADAL" clId="{2823B6F5-68B7-47A8-A893-286BFFF44835}" dt="2024-02-28T11:30:30.721" v="1009" actId="113"/>
          <ac:spMkLst>
            <pc:docMk/>
            <pc:sldMk cId="1066843137" sldId="947"/>
            <ac:spMk id="7" creationId="{2E0DE870-F575-22EA-FE63-36EA24482D5C}"/>
          </ac:spMkLst>
        </pc:spChg>
        <pc:spChg chg="add mod">
          <ac:chgData name="Richard Ball" userId="c2c6c2dd-6ddc-437e-8cdd-d7a74390accc" providerId="ADAL" clId="{2823B6F5-68B7-47A8-A893-286BFFF44835}" dt="2024-02-28T11:29:08.354" v="979" actId="1076"/>
          <ac:spMkLst>
            <pc:docMk/>
            <pc:sldMk cId="1066843137" sldId="947"/>
            <ac:spMk id="8" creationId="{62308E16-9447-5B9C-6E25-0426A5876379}"/>
          </ac:spMkLst>
        </pc:spChg>
        <pc:spChg chg="add mod">
          <ac:chgData name="Richard Ball" userId="c2c6c2dd-6ddc-437e-8cdd-d7a74390accc" providerId="ADAL" clId="{2823B6F5-68B7-47A8-A893-286BFFF44835}" dt="2024-02-28T11:29:10.824" v="980" actId="1076"/>
          <ac:spMkLst>
            <pc:docMk/>
            <pc:sldMk cId="1066843137" sldId="947"/>
            <ac:spMk id="10" creationId="{5A1BCB66-B395-111D-B1D1-489348A4BE1D}"/>
          </ac:spMkLst>
        </pc:spChg>
        <pc:picChg chg="add mod">
          <ac:chgData name="Richard Ball" userId="c2c6c2dd-6ddc-437e-8cdd-d7a74390accc" providerId="ADAL" clId="{2823B6F5-68B7-47A8-A893-286BFFF44835}" dt="2024-02-28T11:28:40.705" v="963" actId="1076"/>
          <ac:picMkLst>
            <pc:docMk/>
            <pc:sldMk cId="1066843137" sldId="947"/>
            <ac:picMk id="6" creationId="{4E0747CA-8C19-A151-81F7-F6F9239B8280}"/>
          </ac:picMkLst>
        </pc:picChg>
        <pc:picChg chg="add mod">
          <ac:chgData name="Richard Ball" userId="c2c6c2dd-6ddc-437e-8cdd-d7a74390accc" providerId="ADAL" clId="{2823B6F5-68B7-47A8-A893-286BFFF44835}" dt="2024-02-28T11:28:34.688" v="960" actId="14100"/>
          <ac:picMkLst>
            <pc:docMk/>
            <pc:sldMk cId="1066843137" sldId="947"/>
            <ac:picMk id="3074" creationId="{F1E91CDC-5403-B5B0-4EB6-6FDCD160BEDF}"/>
          </ac:picMkLst>
        </pc:picChg>
      </pc:sldChg>
      <pc:sldChg chg="addSp delSp modSp new mod setBg">
        <pc:chgData name="Richard Ball" userId="c2c6c2dd-6ddc-437e-8cdd-d7a74390accc" providerId="ADAL" clId="{2823B6F5-68B7-47A8-A893-286BFFF44835}" dt="2024-03-02T13:56:40.659" v="4938" actId="1076"/>
        <pc:sldMkLst>
          <pc:docMk/>
          <pc:sldMk cId="364554611" sldId="948"/>
        </pc:sldMkLst>
        <pc:spChg chg="add del mod">
          <ac:chgData name="Richard Ball" userId="c2c6c2dd-6ddc-437e-8cdd-d7a74390accc" providerId="ADAL" clId="{2823B6F5-68B7-47A8-A893-286BFFF44835}" dt="2024-02-28T11:35:30.088" v="1146" actId="478"/>
          <ac:spMkLst>
            <pc:docMk/>
            <pc:sldMk cId="364554611" sldId="948"/>
            <ac:spMk id="2" creationId="{5EFB23B7-F186-E27E-A3EC-03AF065D176F}"/>
          </ac:spMkLst>
        </pc:spChg>
        <pc:spChg chg="mod ord">
          <ac:chgData name="Richard Ball" userId="c2c6c2dd-6ddc-437e-8cdd-d7a74390accc" providerId="ADAL" clId="{2823B6F5-68B7-47A8-A893-286BFFF44835}" dt="2024-02-28T11:36:47.567" v="1167" actId="1076"/>
          <ac:spMkLst>
            <pc:docMk/>
            <pc:sldMk cId="364554611" sldId="948"/>
            <ac:spMk id="3" creationId="{E4EB639C-ECCD-D3AB-0367-3777AF9A3E35}"/>
          </ac:spMkLst>
        </pc:spChg>
        <pc:spChg chg="add mod">
          <ac:chgData name="Richard Ball" userId="c2c6c2dd-6ddc-437e-8cdd-d7a74390accc" providerId="ADAL" clId="{2823B6F5-68B7-47A8-A893-286BFFF44835}" dt="2024-03-02T13:56:40.659" v="4938" actId="1076"/>
          <ac:spMkLst>
            <pc:docMk/>
            <pc:sldMk cId="364554611" sldId="948"/>
            <ac:spMk id="4" creationId="{371CE199-8BC1-9651-AC70-3D0889408B87}"/>
          </ac:spMkLst>
        </pc:spChg>
        <pc:spChg chg="add del">
          <ac:chgData name="Richard Ball" userId="c2c6c2dd-6ddc-437e-8cdd-d7a74390accc" providerId="ADAL" clId="{2823B6F5-68B7-47A8-A893-286BFFF44835}" dt="2024-02-28T11:34:59.535" v="1136" actId="26606"/>
          <ac:spMkLst>
            <pc:docMk/>
            <pc:sldMk cId="364554611" sldId="948"/>
            <ac:spMk id="4105" creationId="{C1F06963-6374-4B48-844F-071A9BAAAE02}"/>
          </ac:spMkLst>
        </pc:spChg>
        <pc:spChg chg="add del">
          <ac:chgData name="Richard Ball" userId="c2c6c2dd-6ddc-437e-8cdd-d7a74390accc" providerId="ADAL" clId="{2823B6F5-68B7-47A8-A893-286BFFF44835}" dt="2024-02-28T11:34:30.488" v="1129" actId="26606"/>
          <ac:spMkLst>
            <pc:docMk/>
            <pc:sldMk cId="364554611" sldId="948"/>
            <ac:spMk id="4107" creationId="{131BAD53-4E89-4F62-BBB7-26359763ED39}"/>
          </ac:spMkLst>
        </pc:spChg>
        <pc:spChg chg="add del">
          <ac:chgData name="Richard Ball" userId="c2c6c2dd-6ddc-437e-8cdd-d7a74390accc" providerId="ADAL" clId="{2823B6F5-68B7-47A8-A893-286BFFF44835}" dt="2024-02-28T11:34:30.488" v="1129" actId="26606"/>
          <ac:spMkLst>
            <pc:docMk/>
            <pc:sldMk cId="364554611" sldId="948"/>
            <ac:spMk id="4108" creationId="{62756DA2-40EB-4C6F-B962-5822FFB54FB6}"/>
          </ac:spMkLst>
        </pc:spChg>
        <pc:spChg chg="add del">
          <ac:chgData name="Richard Ball" userId="c2c6c2dd-6ddc-437e-8cdd-d7a74390accc" providerId="ADAL" clId="{2823B6F5-68B7-47A8-A893-286BFFF44835}" dt="2024-02-28T11:34:59.535" v="1136" actId="26606"/>
          <ac:spMkLst>
            <pc:docMk/>
            <pc:sldMk cId="364554611" sldId="948"/>
            <ac:spMk id="4110" creationId="{327D73B4-9F5C-4A64-A179-51B9500CB8B5}"/>
          </ac:spMkLst>
        </pc:spChg>
        <pc:spChg chg="add del">
          <ac:chgData name="Richard Ball" userId="c2c6c2dd-6ddc-437e-8cdd-d7a74390accc" providerId="ADAL" clId="{2823B6F5-68B7-47A8-A893-286BFFF44835}" dt="2024-02-28T11:34:59.535" v="1136" actId="26606"/>
          <ac:spMkLst>
            <pc:docMk/>
            <pc:sldMk cId="364554611" sldId="948"/>
            <ac:spMk id="4111" creationId="{E3020543-B24B-4EC4-8FFC-8DD88EEA91A8}"/>
          </ac:spMkLst>
        </pc:spChg>
        <pc:spChg chg="add del">
          <ac:chgData name="Richard Ball" userId="c2c6c2dd-6ddc-437e-8cdd-d7a74390accc" providerId="ADAL" clId="{2823B6F5-68B7-47A8-A893-286BFFF44835}" dt="2024-02-28T11:34:59.535" v="1135" actId="26606"/>
          <ac:spMkLst>
            <pc:docMk/>
            <pc:sldMk cId="364554611" sldId="948"/>
            <ac:spMk id="4119" creationId="{327D73B4-9F5C-4A64-A179-51B9500CB8B5}"/>
          </ac:spMkLst>
        </pc:spChg>
        <pc:spChg chg="add del">
          <ac:chgData name="Richard Ball" userId="c2c6c2dd-6ddc-437e-8cdd-d7a74390accc" providerId="ADAL" clId="{2823B6F5-68B7-47A8-A893-286BFFF44835}" dt="2024-02-28T11:34:59.535" v="1135" actId="26606"/>
          <ac:spMkLst>
            <pc:docMk/>
            <pc:sldMk cId="364554611" sldId="948"/>
            <ac:spMk id="4121" creationId="{C1F06963-6374-4B48-844F-071A9BAAAE02}"/>
          </ac:spMkLst>
        </pc:spChg>
        <pc:spChg chg="add del">
          <ac:chgData name="Richard Ball" userId="c2c6c2dd-6ddc-437e-8cdd-d7a74390accc" providerId="ADAL" clId="{2823B6F5-68B7-47A8-A893-286BFFF44835}" dt="2024-02-28T11:34:59.535" v="1135" actId="26606"/>
          <ac:spMkLst>
            <pc:docMk/>
            <pc:sldMk cId="364554611" sldId="948"/>
            <ac:spMk id="4127" creationId="{E3020543-B24B-4EC4-8FFC-8DD88EEA91A8}"/>
          </ac:spMkLst>
        </pc:spChg>
        <pc:spChg chg="add">
          <ac:chgData name="Richard Ball" userId="c2c6c2dd-6ddc-437e-8cdd-d7a74390accc" providerId="ADAL" clId="{2823B6F5-68B7-47A8-A893-286BFFF44835}" dt="2024-02-28T11:34:59.535" v="1136" actId="26606"/>
          <ac:spMkLst>
            <pc:docMk/>
            <pc:sldMk cId="364554611" sldId="948"/>
            <ac:spMk id="4131" creationId="{131BAD53-4E89-4F62-BBB7-26359763ED39}"/>
          </ac:spMkLst>
        </pc:spChg>
        <pc:spChg chg="add">
          <ac:chgData name="Richard Ball" userId="c2c6c2dd-6ddc-437e-8cdd-d7a74390accc" providerId="ADAL" clId="{2823B6F5-68B7-47A8-A893-286BFFF44835}" dt="2024-02-28T11:34:59.535" v="1136" actId="26606"/>
          <ac:spMkLst>
            <pc:docMk/>
            <pc:sldMk cId="364554611" sldId="948"/>
            <ac:spMk id="4132" creationId="{62756DA2-40EB-4C6F-B962-5822FFB54FB6}"/>
          </ac:spMkLst>
        </pc:spChg>
        <pc:grpChg chg="add del">
          <ac:chgData name="Richard Ball" userId="c2c6c2dd-6ddc-437e-8cdd-d7a74390accc" providerId="ADAL" clId="{2823B6F5-68B7-47A8-A893-286BFFF44835}" dt="2024-02-28T11:34:29.754" v="1127" actId="26606"/>
          <ac:grpSpMkLst>
            <pc:docMk/>
            <pc:sldMk cId="364554611" sldId="948"/>
            <ac:grpSpMk id="4103" creationId="{6258F736-B256-8039-9DC6-F4E49A5C5AD5}"/>
          </ac:grpSpMkLst>
        </pc:grpChg>
        <pc:grpChg chg="add del">
          <ac:chgData name="Richard Ball" userId="c2c6c2dd-6ddc-437e-8cdd-d7a74390accc" providerId="ADAL" clId="{2823B6F5-68B7-47A8-A893-286BFFF44835}" dt="2024-02-28T11:34:59.535" v="1136" actId="26606"/>
          <ac:grpSpMkLst>
            <pc:docMk/>
            <pc:sldMk cId="364554611" sldId="948"/>
            <ac:grpSpMk id="4112" creationId="{5614C7C0-FA1D-4105-8345-1DF76F9870A8}"/>
          </ac:grpSpMkLst>
        </pc:grpChg>
        <pc:grpChg chg="add del">
          <ac:chgData name="Richard Ball" userId="c2c6c2dd-6ddc-437e-8cdd-d7a74390accc" providerId="ADAL" clId="{2823B6F5-68B7-47A8-A893-286BFFF44835}" dt="2024-02-28T11:34:59.535" v="1135" actId="26606"/>
          <ac:grpSpMkLst>
            <pc:docMk/>
            <pc:sldMk cId="364554611" sldId="948"/>
            <ac:grpSpMk id="4123" creationId="{5614C7C0-FA1D-4105-8345-1DF76F9870A8}"/>
          </ac:grpSpMkLst>
        </pc:grpChg>
        <pc:picChg chg="add mod ord">
          <ac:chgData name="Richard Ball" userId="c2c6c2dd-6ddc-437e-8cdd-d7a74390accc" providerId="ADAL" clId="{2823B6F5-68B7-47A8-A893-286BFFF44835}" dt="2024-02-28T11:35:58.658" v="1160" actId="1076"/>
          <ac:picMkLst>
            <pc:docMk/>
            <pc:sldMk cId="364554611" sldId="948"/>
            <ac:picMk id="4098" creationId="{0C1837CE-B87A-BF7A-E3FF-45583AA95D32}"/>
          </ac:picMkLst>
        </pc:picChg>
        <pc:picChg chg="add mod">
          <ac:chgData name="Richard Ball" userId="c2c6c2dd-6ddc-437e-8cdd-d7a74390accc" providerId="ADAL" clId="{2823B6F5-68B7-47A8-A893-286BFFF44835}" dt="2024-02-28T11:38:07.972" v="1171" actId="1076"/>
          <ac:picMkLst>
            <pc:docMk/>
            <pc:sldMk cId="364554611" sldId="948"/>
            <ac:picMk id="4100" creationId="{98AC1C84-2EED-C1A5-C6E1-F1E9355B5389}"/>
          </ac:picMkLst>
        </pc:picChg>
        <pc:cxnChg chg="add del">
          <ac:chgData name="Richard Ball" userId="c2c6c2dd-6ddc-437e-8cdd-d7a74390accc" providerId="ADAL" clId="{2823B6F5-68B7-47A8-A893-286BFFF44835}" dt="2024-02-28T11:34:59.535" v="1136" actId="26606"/>
          <ac:cxnSpMkLst>
            <pc:docMk/>
            <pc:sldMk cId="364554611" sldId="948"/>
            <ac:cxnSpMk id="4113" creationId="{C49DA8F6-BCC1-4447-B54C-57856834B94B}"/>
          </ac:cxnSpMkLst>
        </pc:cxnChg>
        <pc:cxnChg chg="add del">
          <ac:chgData name="Richard Ball" userId="c2c6c2dd-6ddc-437e-8cdd-d7a74390accc" providerId="ADAL" clId="{2823B6F5-68B7-47A8-A893-286BFFF44835}" dt="2024-02-28T11:34:59.535" v="1135" actId="26606"/>
          <ac:cxnSpMkLst>
            <pc:docMk/>
            <pc:sldMk cId="364554611" sldId="948"/>
            <ac:cxnSpMk id="4129" creationId="{C49DA8F6-BCC1-4447-B54C-57856834B94B}"/>
          </ac:cxnSpMkLst>
        </pc:cxnChg>
      </pc:sldChg>
      <pc:sldChg chg="addSp delSp modSp new del mod">
        <pc:chgData name="Richard Ball" userId="c2c6c2dd-6ddc-437e-8cdd-d7a74390accc" providerId="ADAL" clId="{2823B6F5-68B7-47A8-A893-286BFFF44835}" dt="2024-02-28T13:32:33.262" v="3214" actId="47"/>
        <pc:sldMkLst>
          <pc:docMk/>
          <pc:sldMk cId="1910204033" sldId="949"/>
        </pc:sldMkLst>
        <pc:spChg chg="del mod">
          <ac:chgData name="Richard Ball" userId="c2c6c2dd-6ddc-437e-8cdd-d7a74390accc" providerId="ADAL" clId="{2823B6F5-68B7-47A8-A893-286BFFF44835}" dt="2024-02-28T11:39:21.120" v="1174" actId="478"/>
          <ac:spMkLst>
            <pc:docMk/>
            <pc:sldMk cId="1910204033" sldId="949"/>
            <ac:spMk id="2" creationId="{6CF32C78-7339-E39A-2E81-84D205937EFE}"/>
          </ac:spMkLst>
        </pc:spChg>
        <pc:spChg chg="add del mod">
          <ac:chgData name="Richard Ball" userId="c2c6c2dd-6ddc-437e-8cdd-d7a74390accc" providerId="ADAL" clId="{2823B6F5-68B7-47A8-A893-286BFFF44835}" dt="2024-02-28T12:07:40.468" v="1644" actId="478"/>
          <ac:spMkLst>
            <pc:docMk/>
            <pc:sldMk cId="1910204033" sldId="949"/>
            <ac:spMk id="2" creationId="{8E1A1B84-F583-240F-1D9F-28D7A24A7E4E}"/>
          </ac:spMkLst>
        </pc:spChg>
        <pc:spChg chg="mod">
          <ac:chgData name="Richard Ball" userId="c2c6c2dd-6ddc-437e-8cdd-d7a74390accc" providerId="ADAL" clId="{2823B6F5-68B7-47A8-A893-286BFFF44835}" dt="2024-02-28T11:43:39.236" v="1615" actId="27636"/>
          <ac:spMkLst>
            <pc:docMk/>
            <pc:sldMk cId="1910204033" sldId="949"/>
            <ac:spMk id="3" creationId="{F367F72E-3A98-02EB-1D2E-E42406D97A09}"/>
          </ac:spMkLst>
        </pc:spChg>
        <pc:spChg chg="add del mod">
          <ac:chgData name="Richard Ball" userId="c2c6c2dd-6ddc-437e-8cdd-d7a74390accc" providerId="ADAL" clId="{2823B6F5-68B7-47A8-A893-286BFFF44835}" dt="2024-02-28T12:07:40.468" v="1644" actId="478"/>
          <ac:spMkLst>
            <pc:docMk/>
            <pc:sldMk cId="1910204033" sldId="949"/>
            <ac:spMk id="6" creationId="{445FBAB0-75D0-2A10-92CE-5AABA0477332}"/>
          </ac:spMkLst>
        </pc:spChg>
        <pc:picChg chg="add del mod modCrop">
          <ac:chgData name="Richard Ball" userId="c2c6c2dd-6ddc-437e-8cdd-d7a74390accc" providerId="ADAL" clId="{2823B6F5-68B7-47A8-A893-286BFFF44835}" dt="2024-02-28T12:07:40.468" v="1644" actId="478"/>
          <ac:picMkLst>
            <pc:docMk/>
            <pc:sldMk cId="1910204033" sldId="949"/>
            <ac:picMk id="4" creationId="{3667289C-5CA9-FF10-7314-7CE261FC3604}"/>
          </ac:picMkLst>
        </pc:picChg>
        <pc:picChg chg="add del mod">
          <ac:chgData name="Richard Ball" userId="c2c6c2dd-6ddc-437e-8cdd-d7a74390accc" providerId="ADAL" clId="{2823B6F5-68B7-47A8-A893-286BFFF44835}" dt="2024-02-28T11:44:32.252" v="1625" actId="478"/>
          <ac:picMkLst>
            <pc:docMk/>
            <pc:sldMk cId="1910204033" sldId="949"/>
            <ac:picMk id="5" creationId="{CAA51CF2-763E-DC8A-9AF0-68A9397EB40E}"/>
          </ac:picMkLst>
        </pc:picChg>
        <pc:picChg chg="add mod">
          <ac:chgData name="Richard Ball" userId="c2c6c2dd-6ddc-437e-8cdd-d7a74390accc" providerId="ADAL" clId="{2823B6F5-68B7-47A8-A893-286BFFF44835}" dt="2024-02-28T12:07:59.582" v="1649" actId="1076"/>
          <ac:picMkLst>
            <pc:docMk/>
            <pc:sldMk cId="1910204033" sldId="949"/>
            <ac:picMk id="5" creationId="{DDB5D89F-7C19-0D9C-56A6-B638CE850D2F}"/>
          </ac:picMkLst>
        </pc:picChg>
      </pc:sldChg>
      <pc:sldChg chg="addSp delSp modSp new mod modAnim">
        <pc:chgData name="Richard Ball" userId="c2c6c2dd-6ddc-437e-8cdd-d7a74390accc" providerId="ADAL" clId="{2823B6F5-68B7-47A8-A893-286BFFF44835}" dt="2024-03-02T13:59:13.772" v="4963" actId="403"/>
        <pc:sldMkLst>
          <pc:docMk/>
          <pc:sldMk cId="2539028846" sldId="950"/>
        </pc:sldMkLst>
        <pc:spChg chg="del mod">
          <ac:chgData name="Richard Ball" userId="c2c6c2dd-6ddc-437e-8cdd-d7a74390accc" providerId="ADAL" clId="{2823B6F5-68B7-47A8-A893-286BFFF44835}" dt="2024-02-28T12:08:22.404" v="1655" actId="478"/>
          <ac:spMkLst>
            <pc:docMk/>
            <pc:sldMk cId="2539028846" sldId="950"/>
            <ac:spMk id="2" creationId="{352243D8-170A-A9E3-2AD4-9BB16A2EC981}"/>
          </ac:spMkLst>
        </pc:spChg>
        <pc:spChg chg="add mod">
          <ac:chgData name="Richard Ball" userId="c2c6c2dd-6ddc-437e-8cdd-d7a74390accc" providerId="ADAL" clId="{2823B6F5-68B7-47A8-A893-286BFFF44835}" dt="2024-03-02T13:17:27.699" v="3522" actId="208"/>
          <ac:spMkLst>
            <pc:docMk/>
            <pc:sldMk cId="2539028846" sldId="950"/>
            <ac:spMk id="2" creationId="{6396151C-DB02-ABAD-4AD2-798A05A9F569}"/>
          </ac:spMkLst>
        </pc:spChg>
        <pc:spChg chg="add mod">
          <ac:chgData name="Richard Ball" userId="c2c6c2dd-6ddc-437e-8cdd-d7a74390accc" providerId="ADAL" clId="{2823B6F5-68B7-47A8-A893-286BFFF44835}" dt="2024-03-02T13:17:57.759" v="3551" actId="14100"/>
          <ac:spMkLst>
            <pc:docMk/>
            <pc:sldMk cId="2539028846" sldId="950"/>
            <ac:spMk id="3" creationId="{27A17C32-1E13-7A74-F907-8E3FF3EFF0BB}"/>
          </ac:spMkLst>
        </pc:spChg>
        <pc:spChg chg="del">
          <ac:chgData name="Richard Ball" userId="c2c6c2dd-6ddc-437e-8cdd-d7a74390accc" providerId="ADAL" clId="{2823B6F5-68B7-47A8-A893-286BFFF44835}" dt="2024-02-28T11:44:42.568" v="1629"/>
          <ac:spMkLst>
            <pc:docMk/>
            <pc:sldMk cId="2539028846" sldId="950"/>
            <ac:spMk id="3" creationId="{6CFECB61-8F67-1316-5865-99F798457429}"/>
          </ac:spMkLst>
        </pc:spChg>
        <pc:spChg chg="add mod">
          <ac:chgData name="Richard Ball" userId="c2c6c2dd-6ddc-437e-8cdd-d7a74390accc" providerId="ADAL" clId="{2823B6F5-68B7-47A8-A893-286BFFF44835}" dt="2024-03-02T13:59:13.772" v="4963" actId="403"/>
          <ac:spMkLst>
            <pc:docMk/>
            <pc:sldMk cId="2539028846" sldId="950"/>
            <ac:spMk id="5" creationId="{7B7B7E7D-AC2F-6D82-8039-17339563A63A}"/>
          </ac:spMkLst>
        </pc:spChg>
        <pc:picChg chg="add mod">
          <ac:chgData name="Richard Ball" userId="c2c6c2dd-6ddc-437e-8cdd-d7a74390accc" providerId="ADAL" clId="{2823B6F5-68B7-47A8-A893-286BFFF44835}" dt="2024-03-02T13:16:46.160" v="3514" actId="1076"/>
          <ac:picMkLst>
            <pc:docMk/>
            <pc:sldMk cId="2539028846" sldId="950"/>
            <ac:picMk id="4" creationId="{007F9BDB-86C7-B74C-803F-8DECE90B70AF}"/>
          </ac:picMkLst>
        </pc:picChg>
      </pc:sldChg>
      <pc:sldChg chg="addSp modSp add mod modAnim modNotesTx">
        <pc:chgData name="Richard Ball" userId="c2c6c2dd-6ddc-437e-8cdd-d7a74390accc" providerId="ADAL" clId="{2823B6F5-68B7-47A8-A893-286BFFF44835}" dt="2024-03-04T12:54:29.591" v="6343"/>
        <pc:sldMkLst>
          <pc:docMk/>
          <pc:sldMk cId="1182058000" sldId="951"/>
        </pc:sldMkLst>
        <pc:spChg chg="mod">
          <ac:chgData name="Richard Ball" userId="c2c6c2dd-6ddc-437e-8cdd-d7a74390accc" providerId="ADAL" clId="{2823B6F5-68B7-47A8-A893-286BFFF44835}" dt="2024-03-02T13:57:26.614" v="4940" actId="20577"/>
          <ac:spMkLst>
            <pc:docMk/>
            <pc:sldMk cId="1182058000" sldId="951"/>
            <ac:spMk id="3" creationId="{59681CB4-E250-F5FA-8BF1-17365E44593F}"/>
          </ac:spMkLst>
        </pc:spChg>
        <pc:spChg chg="add mod">
          <ac:chgData name="Richard Ball" userId="c2c6c2dd-6ddc-437e-8cdd-d7a74390accc" providerId="ADAL" clId="{2823B6F5-68B7-47A8-A893-286BFFF44835}" dt="2024-03-02T13:58:01.234" v="4951" actId="1076"/>
          <ac:spMkLst>
            <pc:docMk/>
            <pc:sldMk cId="1182058000" sldId="951"/>
            <ac:spMk id="4" creationId="{BD8867BF-AB5B-2EC5-D9C8-332A45C89630}"/>
          </ac:spMkLst>
        </pc:spChg>
        <pc:picChg chg="mod ord modCrop">
          <ac:chgData name="Richard Ball" userId="c2c6c2dd-6ddc-437e-8cdd-d7a74390accc" providerId="ADAL" clId="{2823B6F5-68B7-47A8-A893-286BFFF44835}" dt="2024-03-02T13:58:19.148" v="4958" actId="167"/>
          <ac:picMkLst>
            <pc:docMk/>
            <pc:sldMk cId="1182058000" sldId="951"/>
            <ac:picMk id="5" creationId="{757FAA2B-051E-ABF0-C1FF-800B50333646}"/>
          </ac:picMkLst>
        </pc:picChg>
        <pc:picChg chg="add mod ord">
          <ac:chgData name="Richard Ball" userId="c2c6c2dd-6ddc-437e-8cdd-d7a74390accc" providerId="ADAL" clId="{2823B6F5-68B7-47A8-A893-286BFFF44835}" dt="2024-03-02T13:58:12.069" v="4956" actId="14100"/>
          <ac:picMkLst>
            <pc:docMk/>
            <pc:sldMk cId="1182058000" sldId="951"/>
            <ac:picMk id="6" creationId="{8D2083C7-8314-E28C-F1C7-A660BFF90E46}"/>
          </ac:picMkLst>
        </pc:picChg>
      </pc:sldChg>
      <pc:sldChg chg="addSp delSp modSp new del mod setBg modAnim">
        <pc:chgData name="Richard Ball" userId="c2c6c2dd-6ddc-437e-8cdd-d7a74390accc" providerId="ADAL" clId="{2823B6F5-68B7-47A8-A893-286BFFF44835}" dt="2024-03-02T13:49:23.044" v="4676" actId="47"/>
        <pc:sldMkLst>
          <pc:docMk/>
          <pc:sldMk cId="4165510766" sldId="952"/>
        </pc:sldMkLst>
        <pc:spChg chg="mod">
          <ac:chgData name="Richard Ball" userId="c2c6c2dd-6ddc-437e-8cdd-d7a74390accc" providerId="ADAL" clId="{2823B6F5-68B7-47A8-A893-286BFFF44835}" dt="2024-02-28T12:11:08.515" v="1693" actId="26606"/>
          <ac:spMkLst>
            <pc:docMk/>
            <pc:sldMk cId="4165510766" sldId="952"/>
            <ac:spMk id="2" creationId="{4D27BCFB-B459-097D-F2F8-6D6AD2584E66}"/>
          </ac:spMkLst>
        </pc:spChg>
        <pc:spChg chg="add mod">
          <ac:chgData name="Richard Ball" userId="c2c6c2dd-6ddc-437e-8cdd-d7a74390accc" providerId="ADAL" clId="{2823B6F5-68B7-47A8-A893-286BFFF44835}" dt="2024-03-02T13:41:47.247" v="4562" actId="1076"/>
          <ac:spMkLst>
            <pc:docMk/>
            <pc:sldMk cId="4165510766" sldId="952"/>
            <ac:spMk id="3" creationId="{4F46EFCF-6800-2A81-9D8C-E04FAEE7FF47}"/>
          </ac:spMkLst>
        </pc:spChg>
        <pc:spChg chg="del mod">
          <ac:chgData name="Richard Ball" userId="c2c6c2dd-6ddc-437e-8cdd-d7a74390accc" providerId="ADAL" clId="{2823B6F5-68B7-47A8-A893-286BFFF44835}" dt="2024-02-28T12:10:26.498" v="1679" actId="478"/>
          <ac:spMkLst>
            <pc:docMk/>
            <pc:sldMk cId="4165510766" sldId="952"/>
            <ac:spMk id="3" creationId="{5735725E-BAB6-4DAC-A6F6-69ECF4FCFFCB}"/>
          </ac:spMkLst>
        </pc:spChg>
        <pc:spChg chg="add del mod">
          <ac:chgData name="Richard Ball" userId="c2c6c2dd-6ddc-437e-8cdd-d7a74390accc" providerId="ADAL" clId="{2823B6F5-68B7-47A8-A893-286BFFF44835}" dt="2024-02-28T12:11:22.781" v="1727" actId="478"/>
          <ac:spMkLst>
            <pc:docMk/>
            <pc:sldMk cId="4165510766" sldId="952"/>
            <ac:spMk id="5" creationId="{5124CB10-39C7-63B9-14E5-47111C4D48AA}"/>
          </ac:spMkLst>
        </pc:spChg>
        <pc:spChg chg="add mod">
          <ac:chgData name="Richard Ball" userId="c2c6c2dd-6ddc-437e-8cdd-d7a74390accc" providerId="ADAL" clId="{2823B6F5-68B7-47A8-A893-286BFFF44835}" dt="2024-03-02T13:44:23.298" v="4611" actId="207"/>
          <ac:spMkLst>
            <pc:docMk/>
            <pc:sldMk cId="4165510766" sldId="952"/>
            <ac:spMk id="5" creationId="{BAE28825-47A3-7CD5-10A1-D2A24942BC16}"/>
          </ac:spMkLst>
        </pc:spChg>
        <pc:spChg chg="add">
          <ac:chgData name="Richard Ball" userId="c2c6c2dd-6ddc-437e-8cdd-d7a74390accc" providerId="ADAL" clId="{2823B6F5-68B7-47A8-A893-286BFFF44835}" dt="2024-02-28T12:11:08.515" v="1693" actId="26606"/>
          <ac:spMkLst>
            <pc:docMk/>
            <pc:sldMk cId="4165510766" sldId="952"/>
            <ac:spMk id="6" creationId="{D4771268-CB57-404A-9271-370EB28F6090}"/>
          </ac:spMkLst>
        </pc:spChg>
        <pc:spChg chg="add mod">
          <ac:chgData name="Richard Ball" userId="c2c6c2dd-6ddc-437e-8cdd-d7a74390accc" providerId="ADAL" clId="{2823B6F5-68B7-47A8-A893-286BFFF44835}" dt="2024-03-02T13:43:40.413" v="4598" actId="1076"/>
          <ac:spMkLst>
            <pc:docMk/>
            <pc:sldMk cId="4165510766" sldId="952"/>
            <ac:spMk id="7" creationId="{01718E90-1D56-2A57-68A4-F64411BDE390}"/>
          </ac:spMkLst>
        </pc:spChg>
        <pc:spChg chg="add mod">
          <ac:chgData name="Richard Ball" userId="c2c6c2dd-6ddc-437e-8cdd-d7a74390accc" providerId="ADAL" clId="{2823B6F5-68B7-47A8-A893-286BFFF44835}" dt="2024-03-02T13:43:37.767" v="4597" actId="1076"/>
          <ac:spMkLst>
            <pc:docMk/>
            <pc:sldMk cId="4165510766" sldId="952"/>
            <ac:spMk id="8" creationId="{6FB4B986-2D4E-1F6F-3506-FECF29823D93}"/>
          </ac:spMkLst>
        </pc:spChg>
        <pc:spChg chg="add mod">
          <ac:chgData name="Richard Ball" userId="c2c6c2dd-6ddc-437e-8cdd-d7a74390accc" providerId="ADAL" clId="{2823B6F5-68B7-47A8-A893-286BFFF44835}" dt="2024-03-02T13:44:27.721" v="4612" actId="207"/>
          <ac:spMkLst>
            <pc:docMk/>
            <pc:sldMk cId="4165510766" sldId="952"/>
            <ac:spMk id="9" creationId="{51E3E281-73DE-A9A1-F678-D5D36077248C}"/>
          </ac:spMkLst>
        </pc:spChg>
        <pc:spChg chg="add del">
          <ac:chgData name="Richard Ball" userId="c2c6c2dd-6ddc-437e-8cdd-d7a74390accc" providerId="ADAL" clId="{2823B6F5-68B7-47A8-A893-286BFFF44835}" dt="2024-02-28T12:11:02.997" v="1691" actId="26606"/>
          <ac:spMkLst>
            <pc:docMk/>
            <pc:sldMk cId="4165510766" sldId="952"/>
            <ac:spMk id="9" creationId="{D4771268-CB57-404A-9271-370EB28F6090}"/>
          </ac:spMkLst>
        </pc:spChg>
        <pc:spChg chg="add mod">
          <ac:chgData name="Richard Ball" userId="c2c6c2dd-6ddc-437e-8cdd-d7a74390accc" providerId="ADAL" clId="{2823B6F5-68B7-47A8-A893-286BFFF44835}" dt="2024-03-02T13:44:33.159" v="4614" actId="1076"/>
          <ac:spMkLst>
            <pc:docMk/>
            <pc:sldMk cId="4165510766" sldId="952"/>
            <ac:spMk id="10" creationId="{DAC19D4E-6090-A5AB-C435-397362E8CA13}"/>
          </ac:spMkLst>
        </pc:spChg>
        <pc:spChg chg="add mod">
          <ac:chgData name="Richard Ball" userId="c2c6c2dd-6ddc-437e-8cdd-d7a74390accc" providerId="ADAL" clId="{2823B6F5-68B7-47A8-A893-286BFFF44835}" dt="2024-03-02T13:46:51.659" v="4663" actId="1076"/>
          <ac:spMkLst>
            <pc:docMk/>
            <pc:sldMk cId="4165510766" sldId="952"/>
            <ac:spMk id="11" creationId="{6B68A697-4A4C-6FB2-5055-1FBAE75B1DCB}"/>
          </ac:spMkLst>
        </pc:spChg>
        <pc:picChg chg="add del mod modCrop">
          <ac:chgData name="Richard Ball" userId="c2c6c2dd-6ddc-437e-8cdd-d7a74390accc" providerId="ADAL" clId="{2823B6F5-68B7-47A8-A893-286BFFF44835}" dt="2024-03-02T13:40:36.233" v="4552" actId="478"/>
          <ac:picMkLst>
            <pc:docMk/>
            <pc:sldMk cId="4165510766" sldId="952"/>
            <ac:picMk id="4" creationId="{9C36741C-3AE3-0EDB-257E-22FEEB7FB699}"/>
          </ac:picMkLst>
        </pc:picChg>
        <pc:picChg chg="add del">
          <ac:chgData name="Richard Ball" userId="c2c6c2dd-6ddc-437e-8cdd-d7a74390accc" providerId="ADAL" clId="{2823B6F5-68B7-47A8-A893-286BFFF44835}" dt="2024-03-02T13:40:34.206" v="4551" actId="478"/>
          <ac:picMkLst>
            <pc:docMk/>
            <pc:sldMk cId="4165510766" sldId="952"/>
            <ac:picMk id="2050" creationId="{A5FC0040-FD07-F279-8AD7-3B7CAE8A0B0D}"/>
          </ac:picMkLst>
        </pc:picChg>
        <pc:picChg chg="add mod">
          <ac:chgData name="Richard Ball" userId="c2c6c2dd-6ddc-437e-8cdd-d7a74390accc" providerId="ADAL" clId="{2823B6F5-68B7-47A8-A893-286BFFF44835}" dt="2024-03-02T13:41:27.210" v="4555" actId="1076"/>
          <ac:picMkLst>
            <pc:docMk/>
            <pc:sldMk cId="4165510766" sldId="952"/>
            <ac:picMk id="2052" creationId="{1C21B912-FB4B-E523-55A1-915713E5AC3A}"/>
          </ac:picMkLst>
        </pc:picChg>
      </pc:sldChg>
      <pc:sldChg chg="addSp delSp modSp add mod ord modAnim modNotesTx">
        <pc:chgData name="Richard Ball" userId="c2c6c2dd-6ddc-437e-8cdd-d7a74390accc" providerId="ADAL" clId="{2823B6F5-68B7-47A8-A893-286BFFF44835}" dt="2024-03-04T12:48:44.180" v="6331"/>
        <pc:sldMkLst>
          <pc:docMk/>
          <pc:sldMk cId="2860925065" sldId="953"/>
        </pc:sldMkLst>
        <pc:spChg chg="mod">
          <ac:chgData name="Richard Ball" userId="c2c6c2dd-6ddc-437e-8cdd-d7a74390accc" providerId="ADAL" clId="{2823B6F5-68B7-47A8-A893-286BFFF44835}" dt="2024-03-02T13:55:46.827" v="4923" actId="1076"/>
          <ac:spMkLst>
            <pc:docMk/>
            <pc:sldMk cId="2860925065" sldId="953"/>
            <ac:spMk id="2" creationId="{364BAF35-46C2-59A7-FE32-74E2512C596D}"/>
          </ac:spMkLst>
        </pc:spChg>
        <pc:spChg chg="add mod">
          <ac:chgData name="Richard Ball" userId="c2c6c2dd-6ddc-437e-8cdd-d7a74390accc" providerId="ADAL" clId="{2823B6F5-68B7-47A8-A893-286BFFF44835}" dt="2024-03-02T13:55:41.759" v="4921" actId="20577"/>
          <ac:spMkLst>
            <pc:docMk/>
            <pc:sldMk cId="2860925065" sldId="953"/>
            <ac:spMk id="3" creationId="{AEDDECA1-D9B3-BC68-E0A9-13AA1A3EE30D}"/>
          </ac:spMkLst>
        </pc:spChg>
        <pc:spChg chg="add del mod">
          <ac:chgData name="Richard Ball" userId="c2c6c2dd-6ddc-437e-8cdd-d7a74390accc" providerId="ADAL" clId="{2823B6F5-68B7-47A8-A893-286BFFF44835}" dt="2024-03-02T13:54:44.653" v="4905" actId="478"/>
          <ac:spMkLst>
            <pc:docMk/>
            <pc:sldMk cId="2860925065" sldId="953"/>
            <ac:spMk id="5" creationId="{E45469C3-3DC2-F34B-6FCB-1DAD1FD50EE0}"/>
          </ac:spMkLst>
        </pc:spChg>
        <pc:spChg chg="add del mod">
          <ac:chgData name="Richard Ball" userId="c2c6c2dd-6ddc-437e-8cdd-d7a74390accc" providerId="ADAL" clId="{2823B6F5-68B7-47A8-A893-286BFFF44835}" dt="2024-02-28T12:19:29.195" v="2101" actId="478"/>
          <ac:spMkLst>
            <pc:docMk/>
            <pc:sldMk cId="2860925065" sldId="953"/>
            <ac:spMk id="6" creationId="{529DC50A-8B1C-652F-8863-0DE1F4054AEB}"/>
          </ac:spMkLst>
        </pc:spChg>
        <pc:spChg chg="add del mod">
          <ac:chgData name="Richard Ball" userId="c2c6c2dd-6ddc-437e-8cdd-d7a74390accc" providerId="ADAL" clId="{2823B6F5-68B7-47A8-A893-286BFFF44835}" dt="2024-03-02T13:55:18.365" v="4910" actId="478"/>
          <ac:spMkLst>
            <pc:docMk/>
            <pc:sldMk cId="2860925065" sldId="953"/>
            <ac:spMk id="6" creationId="{9DE0963C-71DF-1BCD-0DC9-FE2A8AFC584B}"/>
          </ac:spMkLst>
        </pc:spChg>
        <pc:spChg chg="add mod">
          <ac:chgData name="Richard Ball" userId="c2c6c2dd-6ddc-437e-8cdd-d7a74390accc" providerId="ADAL" clId="{2823B6F5-68B7-47A8-A893-286BFFF44835}" dt="2024-03-02T13:53:34.656" v="4864" actId="1076"/>
          <ac:spMkLst>
            <pc:docMk/>
            <pc:sldMk cId="2860925065" sldId="953"/>
            <ac:spMk id="8" creationId="{5F24EB5A-6CC0-1C50-2894-396001B8ADA5}"/>
          </ac:spMkLst>
        </pc:spChg>
        <pc:picChg chg="del mod modCrop">
          <ac:chgData name="Richard Ball" userId="c2c6c2dd-6ddc-437e-8cdd-d7a74390accc" providerId="ADAL" clId="{2823B6F5-68B7-47A8-A893-286BFFF44835}" dt="2024-03-02T13:55:18.365" v="4910" actId="478"/>
          <ac:picMkLst>
            <pc:docMk/>
            <pc:sldMk cId="2860925065" sldId="953"/>
            <ac:picMk id="4" creationId="{A54DE0B2-D8D6-E035-C9FD-5D4B71B9CA42}"/>
          </ac:picMkLst>
        </pc:picChg>
        <pc:picChg chg="add mod ord">
          <ac:chgData name="Richard Ball" userId="c2c6c2dd-6ddc-437e-8cdd-d7a74390accc" providerId="ADAL" clId="{2823B6F5-68B7-47A8-A893-286BFFF44835}" dt="2024-03-02T13:55:37.394" v="4918" actId="1076"/>
          <ac:picMkLst>
            <pc:docMk/>
            <pc:sldMk cId="2860925065" sldId="953"/>
            <ac:picMk id="7" creationId="{8AC3AA3F-0AC1-4ED6-99F1-3E4F02BB314C}"/>
          </ac:picMkLst>
        </pc:picChg>
        <pc:picChg chg="add del mod">
          <ac:chgData name="Richard Ball" userId="c2c6c2dd-6ddc-437e-8cdd-d7a74390accc" providerId="ADAL" clId="{2823B6F5-68B7-47A8-A893-286BFFF44835}" dt="2024-03-02T13:55:38.339" v="4919" actId="478"/>
          <ac:picMkLst>
            <pc:docMk/>
            <pc:sldMk cId="2860925065" sldId="953"/>
            <ac:picMk id="1026" creationId="{39852549-0AC8-3AAF-B510-7D2033226459}"/>
          </ac:picMkLst>
        </pc:picChg>
      </pc:sldChg>
      <pc:sldChg chg="addSp delSp modSp new mod ord delAnim modAnim">
        <pc:chgData name="Richard Ball" userId="c2c6c2dd-6ddc-437e-8cdd-d7a74390accc" providerId="ADAL" clId="{2823B6F5-68B7-47A8-A893-286BFFF44835}" dt="2024-03-02T13:52:20.533" v="4853" actId="1076"/>
        <pc:sldMkLst>
          <pc:docMk/>
          <pc:sldMk cId="59730484" sldId="954"/>
        </pc:sldMkLst>
        <pc:spChg chg="mod">
          <ac:chgData name="Richard Ball" userId="c2c6c2dd-6ddc-437e-8cdd-d7a74390accc" providerId="ADAL" clId="{2823B6F5-68B7-47A8-A893-286BFFF44835}" dt="2024-03-02T13:49:43.176" v="4741" actId="20577"/>
          <ac:spMkLst>
            <pc:docMk/>
            <pc:sldMk cId="59730484" sldId="954"/>
            <ac:spMk id="2" creationId="{B6D4D71C-22A7-E6FC-A051-6CC03462189E}"/>
          </ac:spMkLst>
        </pc:spChg>
        <pc:spChg chg="del mod">
          <ac:chgData name="Richard Ball" userId="c2c6c2dd-6ddc-437e-8cdd-d7a74390accc" providerId="ADAL" clId="{2823B6F5-68B7-47A8-A893-286BFFF44835}" dt="2024-02-28T13:11:18.397" v="2476" actId="478"/>
          <ac:spMkLst>
            <pc:docMk/>
            <pc:sldMk cId="59730484" sldId="954"/>
            <ac:spMk id="3" creationId="{9E2437BE-5D9B-DC35-7D25-529B0A486292}"/>
          </ac:spMkLst>
        </pc:spChg>
        <pc:spChg chg="add del mod">
          <ac:chgData name="Richard Ball" userId="c2c6c2dd-6ddc-437e-8cdd-d7a74390accc" providerId="ADAL" clId="{2823B6F5-68B7-47A8-A893-286BFFF44835}" dt="2024-02-28T13:11:34.529" v="2488" actId="478"/>
          <ac:spMkLst>
            <pc:docMk/>
            <pc:sldMk cId="59730484" sldId="954"/>
            <ac:spMk id="5" creationId="{36F10307-050B-C4D7-27B2-292816B25E8C}"/>
          </ac:spMkLst>
        </pc:spChg>
        <pc:spChg chg="add mod">
          <ac:chgData name="Richard Ball" userId="c2c6c2dd-6ddc-437e-8cdd-d7a74390accc" providerId="ADAL" clId="{2823B6F5-68B7-47A8-A893-286BFFF44835}" dt="2024-02-28T13:11:35.098" v="2489"/>
          <ac:spMkLst>
            <pc:docMk/>
            <pc:sldMk cId="59730484" sldId="954"/>
            <ac:spMk id="7" creationId="{E3462824-5132-B353-47A3-6CBF7711EBC2}"/>
          </ac:spMkLst>
        </pc:spChg>
        <pc:spChg chg="add mod">
          <ac:chgData name="Richard Ball" userId="c2c6c2dd-6ddc-437e-8cdd-d7a74390accc" providerId="ADAL" clId="{2823B6F5-68B7-47A8-A893-286BFFF44835}" dt="2024-02-28T13:11:35.098" v="2489"/>
          <ac:spMkLst>
            <pc:docMk/>
            <pc:sldMk cId="59730484" sldId="954"/>
            <ac:spMk id="8" creationId="{AFAF3189-8339-2332-F96F-8EFE866056BD}"/>
          </ac:spMkLst>
        </pc:spChg>
        <pc:spChg chg="add mod">
          <ac:chgData name="Richard Ball" userId="c2c6c2dd-6ddc-437e-8cdd-d7a74390accc" providerId="ADAL" clId="{2823B6F5-68B7-47A8-A893-286BFFF44835}" dt="2024-02-28T13:11:35.098" v="2489"/>
          <ac:spMkLst>
            <pc:docMk/>
            <pc:sldMk cId="59730484" sldId="954"/>
            <ac:spMk id="9" creationId="{33F9E95F-83FC-E456-816C-04EB221B5124}"/>
          </ac:spMkLst>
        </pc:spChg>
        <pc:spChg chg="add mod">
          <ac:chgData name="Richard Ball" userId="c2c6c2dd-6ddc-437e-8cdd-d7a74390accc" providerId="ADAL" clId="{2823B6F5-68B7-47A8-A893-286BFFF44835}" dt="2024-02-28T13:11:35.098" v="2489"/>
          <ac:spMkLst>
            <pc:docMk/>
            <pc:sldMk cId="59730484" sldId="954"/>
            <ac:spMk id="10" creationId="{C4055DF2-2A29-F47A-3AFD-D64CE26BE208}"/>
          </ac:spMkLst>
        </pc:spChg>
        <pc:spChg chg="add mod">
          <ac:chgData name="Richard Ball" userId="c2c6c2dd-6ddc-437e-8cdd-d7a74390accc" providerId="ADAL" clId="{2823B6F5-68B7-47A8-A893-286BFFF44835}" dt="2024-02-28T13:11:35.098" v="2489"/>
          <ac:spMkLst>
            <pc:docMk/>
            <pc:sldMk cId="59730484" sldId="954"/>
            <ac:spMk id="11" creationId="{99C2268F-E931-9582-35ED-013583670427}"/>
          </ac:spMkLst>
        </pc:spChg>
        <pc:spChg chg="add mod">
          <ac:chgData name="Richard Ball" userId="c2c6c2dd-6ddc-437e-8cdd-d7a74390accc" providerId="ADAL" clId="{2823B6F5-68B7-47A8-A893-286BFFF44835}" dt="2024-02-28T13:11:35.098" v="2489"/>
          <ac:spMkLst>
            <pc:docMk/>
            <pc:sldMk cId="59730484" sldId="954"/>
            <ac:spMk id="12" creationId="{616AB5F1-82C4-B934-867D-799519927D79}"/>
          </ac:spMkLst>
        </pc:spChg>
        <pc:spChg chg="add mod">
          <ac:chgData name="Richard Ball" userId="c2c6c2dd-6ddc-437e-8cdd-d7a74390accc" providerId="ADAL" clId="{2823B6F5-68B7-47A8-A893-286BFFF44835}" dt="2024-02-28T13:11:38.588" v="2491"/>
          <ac:spMkLst>
            <pc:docMk/>
            <pc:sldMk cId="59730484" sldId="954"/>
            <ac:spMk id="14" creationId="{03B72FC3-CCBA-1D90-D791-B7F2D229FF90}"/>
          </ac:spMkLst>
        </pc:spChg>
        <pc:spChg chg="add mod">
          <ac:chgData name="Richard Ball" userId="c2c6c2dd-6ddc-437e-8cdd-d7a74390accc" providerId="ADAL" clId="{2823B6F5-68B7-47A8-A893-286BFFF44835}" dt="2024-02-28T13:12:02.966" v="2509" actId="1076"/>
          <ac:spMkLst>
            <pc:docMk/>
            <pc:sldMk cId="59730484" sldId="954"/>
            <ac:spMk id="15" creationId="{40D22687-D0A1-C7E9-3D7B-AF33A165B672}"/>
          </ac:spMkLst>
        </pc:spChg>
        <pc:spChg chg="add mod">
          <ac:chgData name="Richard Ball" userId="c2c6c2dd-6ddc-437e-8cdd-d7a74390accc" providerId="ADAL" clId="{2823B6F5-68B7-47A8-A893-286BFFF44835}" dt="2024-02-28T13:12:52.614" v="2521" actId="1076"/>
          <ac:spMkLst>
            <pc:docMk/>
            <pc:sldMk cId="59730484" sldId="954"/>
            <ac:spMk id="16" creationId="{2C02DCBF-1498-C3D0-7BE3-BF9187FD8542}"/>
          </ac:spMkLst>
        </pc:spChg>
        <pc:spChg chg="add mod">
          <ac:chgData name="Richard Ball" userId="c2c6c2dd-6ddc-437e-8cdd-d7a74390accc" providerId="ADAL" clId="{2823B6F5-68B7-47A8-A893-286BFFF44835}" dt="2024-03-02T13:51:58.397" v="4831"/>
          <ac:spMkLst>
            <pc:docMk/>
            <pc:sldMk cId="59730484" sldId="954"/>
            <ac:spMk id="17" creationId="{BE5B23F9-8093-1328-251D-60211C9DB03B}"/>
          </ac:spMkLst>
        </pc:spChg>
        <pc:spChg chg="add mod">
          <ac:chgData name="Richard Ball" userId="c2c6c2dd-6ddc-437e-8cdd-d7a74390accc" providerId="ADAL" clId="{2823B6F5-68B7-47A8-A893-286BFFF44835}" dt="2024-03-02T13:52:20.533" v="4853" actId="1076"/>
          <ac:spMkLst>
            <pc:docMk/>
            <pc:sldMk cId="59730484" sldId="954"/>
            <ac:spMk id="18" creationId="{2A791C23-D777-6E2A-E8F1-95EBB5687C03}"/>
          </ac:spMkLst>
        </pc:spChg>
        <pc:spChg chg="add mod">
          <ac:chgData name="Richard Ball" userId="c2c6c2dd-6ddc-437e-8cdd-d7a74390accc" providerId="ADAL" clId="{2823B6F5-68B7-47A8-A893-286BFFF44835}" dt="2024-03-02T13:52:07.516" v="4833" actId="1076"/>
          <ac:spMkLst>
            <pc:docMk/>
            <pc:sldMk cId="59730484" sldId="954"/>
            <ac:spMk id="19" creationId="{82B69844-6166-5537-2BAF-2B2F504BB468}"/>
          </ac:spMkLst>
        </pc:spChg>
        <pc:spChg chg="add mod">
          <ac:chgData name="Richard Ball" userId="c2c6c2dd-6ddc-437e-8cdd-d7a74390accc" providerId="ADAL" clId="{2823B6F5-68B7-47A8-A893-286BFFF44835}" dt="2024-02-28T13:12:00.481" v="2508" actId="14100"/>
          <ac:spMkLst>
            <pc:docMk/>
            <pc:sldMk cId="59730484" sldId="954"/>
            <ac:spMk id="21" creationId="{E7921B4B-FC9A-93B2-3091-ECD9BA84EA25}"/>
          </ac:spMkLst>
        </pc:spChg>
        <pc:spChg chg="add del mod">
          <ac:chgData name="Richard Ball" userId="c2c6c2dd-6ddc-437e-8cdd-d7a74390accc" providerId="ADAL" clId="{2823B6F5-68B7-47A8-A893-286BFFF44835}" dt="2024-03-02T13:50:35.871" v="4776" actId="478"/>
          <ac:spMkLst>
            <pc:docMk/>
            <pc:sldMk cId="59730484" sldId="954"/>
            <ac:spMk id="22" creationId="{A737B32B-355A-0FE9-C409-34CF7CD267C6}"/>
          </ac:spMkLst>
        </pc:spChg>
        <pc:spChg chg="add del mod">
          <ac:chgData name="Richard Ball" userId="c2c6c2dd-6ddc-437e-8cdd-d7a74390accc" providerId="ADAL" clId="{2823B6F5-68B7-47A8-A893-286BFFF44835}" dt="2024-03-02T13:50:37.322" v="4778" actId="478"/>
          <ac:spMkLst>
            <pc:docMk/>
            <pc:sldMk cId="59730484" sldId="954"/>
            <ac:spMk id="23" creationId="{4AD83C87-D139-190D-6EBA-239ABF0603E8}"/>
          </ac:spMkLst>
        </pc:spChg>
        <pc:spChg chg="add del mod">
          <ac:chgData name="Richard Ball" userId="c2c6c2dd-6ddc-437e-8cdd-d7a74390accc" providerId="ADAL" clId="{2823B6F5-68B7-47A8-A893-286BFFF44835}" dt="2024-03-02T13:50:39.221" v="4780" actId="478"/>
          <ac:spMkLst>
            <pc:docMk/>
            <pc:sldMk cId="59730484" sldId="954"/>
            <ac:spMk id="24" creationId="{E4A8FA7F-41B8-E66E-AB56-0BDA9A52D5EF}"/>
          </ac:spMkLst>
        </pc:spChg>
        <pc:cxnChg chg="add mod">
          <ac:chgData name="Richard Ball" userId="c2c6c2dd-6ddc-437e-8cdd-d7a74390accc" providerId="ADAL" clId="{2823B6F5-68B7-47A8-A893-286BFFF44835}" dt="2024-02-28T13:11:35.098" v="2489"/>
          <ac:cxnSpMkLst>
            <pc:docMk/>
            <pc:sldMk cId="59730484" sldId="954"/>
            <ac:cxnSpMk id="6" creationId="{D0D620DA-077B-5A07-3DA8-EE4AAC31C834}"/>
          </ac:cxnSpMkLst>
        </pc:cxnChg>
        <pc:cxnChg chg="add del mod">
          <ac:chgData name="Richard Ball" userId="c2c6c2dd-6ddc-437e-8cdd-d7a74390accc" providerId="ADAL" clId="{2823B6F5-68B7-47A8-A893-286BFFF44835}" dt="2024-02-28T13:11:50.163" v="2494" actId="478"/>
          <ac:cxnSpMkLst>
            <pc:docMk/>
            <pc:sldMk cId="59730484" sldId="954"/>
            <ac:cxnSpMk id="13" creationId="{8167CB4A-7EEF-F12E-E830-DE523C8E8725}"/>
          </ac:cxnSpMkLst>
        </pc:cxnChg>
      </pc:sldChg>
      <pc:sldChg chg="addSp delSp modSp new mod modAnim">
        <pc:chgData name="Richard Ball" userId="c2c6c2dd-6ddc-437e-8cdd-d7a74390accc" providerId="ADAL" clId="{2823B6F5-68B7-47A8-A893-286BFFF44835}" dt="2024-03-02T13:11:08.121" v="3428"/>
        <pc:sldMkLst>
          <pc:docMk/>
          <pc:sldMk cId="2191032131" sldId="955"/>
        </pc:sldMkLst>
        <pc:spChg chg="del mod">
          <ac:chgData name="Richard Ball" userId="c2c6c2dd-6ddc-437e-8cdd-d7a74390accc" providerId="ADAL" clId="{2823B6F5-68B7-47A8-A893-286BFFF44835}" dt="2024-02-28T13:16:39.548" v="2582" actId="478"/>
          <ac:spMkLst>
            <pc:docMk/>
            <pc:sldMk cId="2191032131" sldId="955"/>
            <ac:spMk id="2" creationId="{F43498A5-247B-ECC5-9D52-B2BBE32C5766}"/>
          </ac:spMkLst>
        </pc:spChg>
        <pc:spChg chg="del mod">
          <ac:chgData name="Richard Ball" userId="c2c6c2dd-6ddc-437e-8cdd-d7a74390accc" providerId="ADAL" clId="{2823B6F5-68B7-47A8-A893-286BFFF44835}" dt="2024-02-28T13:16:41.296" v="2584" actId="478"/>
          <ac:spMkLst>
            <pc:docMk/>
            <pc:sldMk cId="2191032131" sldId="955"/>
            <ac:spMk id="3" creationId="{68B7AE6D-7F85-215E-A5A1-D95798C030BB}"/>
          </ac:spMkLst>
        </pc:spChg>
        <pc:spChg chg="add del mod">
          <ac:chgData name="Richard Ball" userId="c2c6c2dd-6ddc-437e-8cdd-d7a74390accc" providerId="ADAL" clId="{2823B6F5-68B7-47A8-A893-286BFFF44835}" dt="2024-02-28T13:17:06.732" v="2594"/>
          <ac:spMkLst>
            <pc:docMk/>
            <pc:sldMk cId="2191032131" sldId="955"/>
            <ac:spMk id="4" creationId="{5E1D48DE-F078-5910-80BB-F9505721CA1D}"/>
          </ac:spMkLst>
        </pc:spChg>
        <pc:spChg chg="add mod">
          <ac:chgData name="Richard Ball" userId="c2c6c2dd-6ddc-437e-8cdd-d7a74390accc" providerId="ADAL" clId="{2823B6F5-68B7-47A8-A893-286BFFF44835}" dt="2024-03-02T13:10:36.260" v="3420" actId="403"/>
          <ac:spMkLst>
            <pc:docMk/>
            <pc:sldMk cId="2191032131" sldId="955"/>
            <ac:spMk id="5" creationId="{43157BB3-9626-CA5B-EAB6-5971F53C023A}"/>
          </ac:spMkLst>
        </pc:spChg>
        <pc:picChg chg="add mod">
          <ac:chgData name="Richard Ball" userId="c2c6c2dd-6ddc-437e-8cdd-d7a74390accc" providerId="ADAL" clId="{2823B6F5-68B7-47A8-A893-286BFFF44835}" dt="2024-03-02T13:10:49.168" v="3422" actId="1076"/>
          <ac:picMkLst>
            <pc:docMk/>
            <pc:sldMk cId="2191032131" sldId="955"/>
            <ac:picMk id="2050" creationId="{9F2457C4-894A-1D36-D290-E22FB91D99F2}"/>
          </ac:picMkLst>
        </pc:picChg>
      </pc:sldChg>
      <pc:sldChg chg="modSp new del mod">
        <pc:chgData name="Richard Ball" userId="c2c6c2dd-6ddc-437e-8cdd-d7a74390accc" providerId="ADAL" clId="{2823B6F5-68B7-47A8-A893-286BFFF44835}" dt="2024-03-02T13:16:13.734" v="3511" actId="47"/>
        <pc:sldMkLst>
          <pc:docMk/>
          <pc:sldMk cId="2542291243" sldId="956"/>
        </pc:sldMkLst>
        <pc:spChg chg="mod">
          <ac:chgData name="Richard Ball" userId="c2c6c2dd-6ddc-437e-8cdd-d7a74390accc" providerId="ADAL" clId="{2823B6F5-68B7-47A8-A893-286BFFF44835}" dt="2024-02-28T13:32:36.528" v="3217" actId="27636"/>
          <ac:spMkLst>
            <pc:docMk/>
            <pc:sldMk cId="2542291243" sldId="956"/>
            <ac:spMk id="2" creationId="{4CAC6507-A5A1-26E7-05A5-4C6F7EB27920}"/>
          </ac:spMkLst>
        </pc:spChg>
        <pc:spChg chg="mod">
          <ac:chgData name="Richard Ball" userId="c2c6c2dd-6ddc-437e-8cdd-d7a74390accc" providerId="ADAL" clId="{2823B6F5-68B7-47A8-A893-286BFFF44835}" dt="2024-03-02T13:07:14.032" v="3374" actId="20577"/>
          <ac:spMkLst>
            <pc:docMk/>
            <pc:sldMk cId="2542291243" sldId="956"/>
            <ac:spMk id="3" creationId="{7DC0EC5E-C91C-4807-3CF0-DA788F55AB29}"/>
          </ac:spMkLst>
        </pc:spChg>
      </pc:sldChg>
      <pc:sldChg chg="add">
        <pc:chgData name="Richard Ball" userId="c2c6c2dd-6ddc-437e-8cdd-d7a74390accc" providerId="ADAL" clId="{2823B6F5-68B7-47A8-A893-286BFFF44835}" dt="2024-03-02T13:58:51.177" v="4960"/>
        <pc:sldMkLst>
          <pc:docMk/>
          <pc:sldMk cId="3392774252" sldId="957"/>
        </pc:sldMkLst>
      </pc:sldChg>
      <pc:sldChg chg="addSp delSp modSp new del mod ord">
        <pc:chgData name="Richard Ball" userId="c2c6c2dd-6ddc-437e-8cdd-d7a74390accc" providerId="ADAL" clId="{2823B6F5-68B7-47A8-A893-286BFFF44835}" dt="2024-03-02T13:58:47.602" v="4959" actId="47"/>
        <pc:sldMkLst>
          <pc:docMk/>
          <pc:sldMk cId="4243919808" sldId="957"/>
        </pc:sldMkLst>
        <pc:spChg chg="del">
          <ac:chgData name="Richard Ball" userId="c2c6c2dd-6ddc-437e-8cdd-d7a74390accc" providerId="ADAL" clId="{2823B6F5-68B7-47A8-A893-286BFFF44835}" dt="2024-03-02T13:11:22.956" v="3432" actId="478"/>
          <ac:spMkLst>
            <pc:docMk/>
            <pc:sldMk cId="4243919808" sldId="957"/>
            <ac:spMk id="2" creationId="{0BEDD260-B3E4-2FCF-BFAC-1DE57B8A10A4}"/>
          </ac:spMkLst>
        </pc:spChg>
        <pc:spChg chg="del">
          <ac:chgData name="Richard Ball" userId="c2c6c2dd-6ddc-437e-8cdd-d7a74390accc" providerId="ADAL" clId="{2823B6F5-68B7-47A8-A893-286BFFF44835}" dt="2024-03-02T13:11:22.956" v="3432" actId="478"/>
          <ac:spMkLst>
            <pc:docMk/>
            <pc:sldMk cId="4243919808" sldId="957"/>
            <ac:spMk id="3" creationId="{B8888584-6216-6B20-0B44-9715EB5AF44A}"/>
          </ac:spMkLst>
        </pc:spChg>
        <pc:spChg chg="add mod">
          <ac:chgData name="Richard Ball" userId="c2c6c2dd-6ddc-437e-8cdd-d7a74390accc" providerId="ADAL" clId="{2823B6F5-68B7-47A8-A893-286BFFF44835}" dt="2024-03-02T13:14:21.552" v="3459" actId="1076"/>
          <ac:spMkLst>
            <pc:docMk/>
            <pc:sldMk cId="4243919808" sldId="957"/>
            <ac:spMk id="5" creationId="{E547FAB0-0B60-2EA9-BF70-AFA0211D6779}"/>
          </ac:spMkLst>
        </pc:spChg>
        <pc:picChg chg="add del mod">
          <ac:chgData name="Richard Ball" userId="c2c6c2dd-6ddc-437e-8cdd-d7a74390accc" providerId="ADAL" clId="{2823B6F5-68B7-47A8-A893-286BFFF44835}" dt="2024-03-02T13:13:24.557" v="3442" actId="478"/>
          <ac:picMkLst>
            <pc:docMk/>
            <pc:sldMk cId="4243919808" sldId="957"/>
            <ac:picMk id="1026" creationId="{CCAEB8E1-AB8C-A0F8-AE16-5675AE3C55C8}"/>
          </ac:picMkLst>
        </pc:picChg>
        <pc:picChg chg="add mod">
          <ac:chgData name="Richard Ball" userId="c2c6c2dd-6ddc-437e-8cdd-d7a74390accc" providerId="ADAL" clId="{2823B6F5-68B7-47A8-A893-286BFFF44835}" dt="2024-03-02T13:14:26.055" v="3462" actId="1076"/>
          <ac:picMkLst>
            <pc:docMk/>
            <pc:sldMk cId="4243919808" sldId="957"/>
            <ac:picMk id="1028" creationId="{1DB23E4B-70C3-16C9-ED4D-939AAEA8FE45}"/>
          </ac:picMkLst>
        </pc:picChg>
      </pc:sldChg>
      <pc:sldChg chg="addSp modSp add mod ord modNotesTx">
        <pc:chgData name="Richard Ball" userId="c2c6c2dd-6ddc-437e-8cdd-d7a74390accc" providerId="ADAL" clId="{2823B6F5-68B7-47A8-A893-286BFFF44835}" dt="2024-03-04T12:54:25.181" v="6342"/>
        <pc:sldMkLst>
          <pc:docMk/>
          <pc:sldMk cId="1918119850" sldId="958"/>
        </pc:sldMkLst>
        <pc:spChg chg="add mod">
          <ac:chgData name="Richard Ball" userId="c2c6c2dd-6ddc-437e-8cdd-d7a74390accc" providerId="ADAL" clId="{2823B6F5-68B7-47A8-A893-286BFFF44835}" dt="2024-03-02T14:23:50.618" v="5486" actId="1076"/>
          <ac:spMkLst>
            <pc:docMk/>
            <pc:sldMk cId="1918119850" sldId="958"/>
            <ac:spMk id="2" creationId="{E3B165E4-56ED-F577-10A6-E437DB70A1E1}"/>
          </ac:spMkLst>
        </pc:spChg>
        <pc:spChg chg="mod">
          <ac:chgData name="Richard Ball" userId="c2c6c2dd-6ddc-437e-8cdd-d7a74390accc" providerId="ADAL" clId="{2823B6F5-68B7-47A8-A893-286BFFF44835}" dt="2024-03-02T14:23:40.236" v="5474" actId="255"/>
          <ac:spMkLst>
            <pc:docMk/>
            <pc:sldMk cId="1918119850" sldId="958"/>
            <ac:spMk id="6" creationId="{4CB85FD3-4FF0-2EF4-B83F-D9A9E9FD535F}"/>
          </ac:spMkLst>
        </pc:spChg>
        <pc:picChg chg="mod">
          <ac:chgData name="Richard Ball" userId="c2c6c2dd-6ddc-437e-8cdd-d7a74390accc" providerId="ADAL" clId="{2823B6F5-68B7-47A8-A893-286BFFF44835}" dt="2024-03-02T14:23:34.810" v="5472" actId="1076"/>
          <ac:picMkLst>
            <pc:docMk/>
            <pc:sldMk cId="1918119850" sldId="958"/>
            <ac:picMk id="1026" creationId="{F4C339E0-04FD-26C9-3FEC-8013D9086C62}"/>
          </ac:picMkLst>
        </pc:picChg>
      </pc:sldChg>
      <pc:sldChg chg="addSp delSp modSp add del mod">
        <pc:chgData name="Richard Ball" userId="c2c6c2dd-6ddc-437e-8cdd-d7a74390accc" providerId="ADAL" clId="{2823B6F5-68B7-47A8-A893-286BFFF44835}" dt="2024-03-02T13:58:47.602" v="4959" actId="47"/>
        <pc:sldMkLst>
          <pc:docMk/>
          <pc:sldMk cId="4002611561" sldId="958"/>
        </pc:sldMkLst>
        <pc:spChg chg="add del mod">
          <ac:chgData name="Richard Ball" userId="c2c6c2dd-6ddc-437e-8cdd-d7a74390accc" providerId="ADAL" clId="{2823B6F5-68B7-47A8-A893-286BFFF44835}" dt="2024-03-02T13:15:20.420" v="3475" actId="478"/>
          <ac:spMkLst>
            <pc:docMk/>
            <pc:sldMk cId="4002611561" sldId="958"/>
            <ac:spMk id="3" creationId="{9FAA50F6-44C2-EDEF-D6C1-C146F7BED58E}"/>
          </ac:spMkLst>
        </pc:spChg>
        <pc:spChg chg="del mod">
          <ac:chgData name="Richard Ball" userId="c2c6c2dd-6ddc-437e-8cdd-d7a74390accc" providerId="ADAL" clId="{2823B6F5-68B7-47A8-A893-286BFFF44835}" dt="2024-03-02T13:14:28.990" v="3464" actId="478"/>
          <ac:spMkLst>
            <pc:docMk/>
            <pc:sldMk cId="4002611561" sldId="958"/>
            <ac:spMk id="5" creationId="{C0B7FB51-293C-816D-0A6F-3CE6A926141B}"/>
          </ac:spMkLst>
        </pc:spChg>
        <pc:spChg chg="add mod">
          <ac:chgData name="Richard Ball" userId="c2c6c2dd-6ddc-437e-8cdd-d7a74390accc" providerId="ADAL" clId="{2823B6F5-68B7-47A8-A893-286BFFF44835}" dt="2024-03-02T13:16:07.242" v="3510" actId="1076"/>
          <ac:spMkLst>
            <pc:docMk/>
            <pc:sldMk cId="4002611561" sldId="958"/>
            <ac:spMk id="6" creationId="{DACBF418-C068-419C-2F9F-B55D44E8C035}"/>
          </ac:spMkLst>
        </pc:spChg>
      </pc:sldChg>
      <pc:sldChg chg="addSp delSp modSp new mod modAnim modNotesTx">
        <pc:chgData name="Richard Ball" userId="c2c6c2dd-6ddc-437e-8cdd-d7a74390accc" providerId="ADAL" clId="{2823B6F5-68B7-47A8-A893-286BFFF44835}" dt="2024-03-04T12:54:21.698" v="6340"/>
        <pc:sldMkLst>
          <pc:docMk/>
          <pc:sldMk cId="666393196" sldId="959"/>
        </pc:sldMkLst>
        <pc:spChg chg="del">
          <ac:chgData name="Richard Ball" userId="c2c6c2dd-6ddc-437e-8cdd-d7a74390accc" providerId="ADAL" clId="{2823B6F5-68B7-47A8-A893-286BFFF44835}" dt="2024-03-02T13:18:48.648" v="3557" actId="478"/>
          <ac:spMkLst>
            <pc:docMk/>
            <pc:sldMk cId="666393196" sldId="959"/>
            <ac:spMk id="2" creationId="{7986DC51-FFC1-3E38-7CE3-BD18E9062435}"/>
          </ac:spMkLst>
        </pc:spChg>
        <pc:spChg chg="del mod">
          <ac:chgData name="Richard Ball" userId="c2c6c2dd-6ddc-437e-8cdd-d7a74390accc" providerId="ADAL" clId="{2823B6F5-68B7-47A8-A893-286BFFF44835}" dt="2024-03-02T13:19:01.911" v="3565" actId="478"/>
          <ac:spMkLst>
            <pc:docMk/>
            <pc:sldMk cId="666393196" sldId="959"/>
            <ac:spMk id="3" creationId="{348150E0-40E4-7C05-126E-C22244DB35B4}"/>
          </ac:spMkLst>
        </pc:spChg>
        <pc:spChg chg="add del mod">
          <ac:chgData name="Richard Ball" userId="c2c6c2dd-6ddc-437e-8cdd-d7a74390accc" providerId="ADAL" clId="{2823B6F5-68B7-47A8-A893-286BFFF44835}" dt="2024-03-02T13:19:17.352" v="3569"/>
          <ac:spMkLst>
            <pc:docMk/>
            <pc:sldMk cId="666393196" sldId="959"/>
            <ac:spMk id="5" creationId="{1CEE8A3C-8843-E576-F3A1-305399C6E652}"/>
          </ac:spMkLst>
        </pc:spChg>
        <pc:spChg chg="add mod">
          <ac:chgData name="Richard Ball" userId="c2c6c2dd-6ddc-437e-8cdd-d7a74390accc" providerId="ADAL" clId="{2823B6F5-68B7-47A8-A893-286BFFF44835}" dt="2024-03-02T13:59:35.239" v="4969" actId="255"/>
          <ac:spMkLst>
            <pc:docMk/>
            <pc:sldMk cId="666393196" sldId="959"/>
            <ac:spMk id="6" creationId="{D8ADB284-743B-22F0-B831-0D3E25CE2E3D}"/>
          </ac:spMkLst>
        </pc:spChg>
        <pc:spChg chg="add del mod">
          <ac:chgData name="Richard Ball" userId="c2c6c2dd-6ddc-437e-8cdd-d7a74390accc" providerId="ADAL" clId="{2823B6F5-68B7-47A8-A893-286BFFF44835}" dt="2024-03-02T13:26:22.713" v="4104" actId="478"/>
          <ac:spMkLst>
            <pc:docMk/>
            <pc:sldMk cId="666393196" sldId="959"/>
            <ac:spMk id="7" creationId="{63A259A2-D220-3722-126A-9CD76621BC21}"/>
          </ac:spMkLst>
        </pc:spChg>
        <pc:spChg chg="add del mod">
          <ac:chgData name="Richard Ball" userId="c2c6c2dd-6ddc-437e-8cdd-d7a74390accc" providerId="ADAL" clId="{2823B6F5-68B7-47A8-A893-286BFFF44835}" dt="2024-03-02T13:26:23.637" v="4105" actId="478"/>
          <ac:spMkLst>
            <pc:docMk/>
            <pc:sldMk cId="666393196" sldId="959"/>
            <ac:spMk id="8" creationId="{914CD49C-612C-61B9-6ECB-DC9A076EBE35}"/>
          </ac:spMkLst>
        </pc:spChg>
        <pc:spChg chg="add mod">
          <ac:chgData name="Richard Ball" userId="c2c6c2dd-6ddc-437e-8cdd-d7a74390accc" providerId="ADAL" clId="{2823B6F5-68B7-47A8-A893-286BFFF44835}" dt="2024-03-02T14:18:22.306" v="5385" actId="20577"/>
          <ac:spMkLst>
            <pc:docMk/>
            <pc:sldMk cId="666393196" sldId="959"/>
            <ac:spMk id="9" creationId="{D4BDF9DF-14A7-8EC9-6C43-706C96945AFE}"/>
          </ac:spMkLst>
        </pc:spChg>
        <pc:picChg chg="add mod ord modCrop">
          <ac:chgData name="Richard Ball" userId="c2c6c2dd-6ddc-437e-8cdd-d7a74390accc" providerId="ADAL" clId="{2823B6F5-68B7-47A8-A893-286BFFF44835}" dt="2024-03-02T14:41:29.499" v="5697" actId="1076"/>
          <ac:picMkLst>
            <pc:docMk/>
            <pc:sldMk cId="666393196" sldId="959"/>
            <ac:picMk id="4" creationId="{650C87E3-5F47-BC47-1C16-1C487CD82C02}"/>
          </ac:picMkLst>
        </pc:picChg>
      </pc:sldChg>
      <pc:sldChg chg="addSp delSp modSp new add del mod setBg">
        <pc:chgData name="Richard Ball" userId="c2c6c2dd-6ddc-437e-8cdd-d7a74390accc" providerId="ADAL" clId="{2823B6F5-68B7-47A8-A893-286BFFF44835}" dt="2024-03-02T14:24:28.838" v="5489" actId="47"/>
        <pc:sldMkLst>
          <pc:docMk/>
          <pc:sldMk cId="2545738446" sldId="960"/>
        </pc:sldMkLst>
        <pc:spChg chg="del">
          <ac:chgData name="Richard Ball" userId="c2c6c2dd-6ddc-437e-8cdd-d7a74390accc" providerId="ADAL" clId="{2823B6F5-68B7-47A8-A893-286BFFF44835}" dt="2024-03-02T13:36:20.511" v="4537" actId="478"/>
          <ac:spMkLst>
            <pc:docMk/>
            <pc:sldMk cId="2545738446" sldId="960"/>
            <ac:spMk id="2" creationId="{8D59DB65-E507-55C5-37A3-FA72D7CA3E3D}"/>
          </ac:spMkLst>
        </pc:spChg>
        <pc:spChg chg="del">
          <ac:chgData name="Richard Ball" userId="c2c6c2dd-6ddc-437e-8cdd-d7a74390accc" providerId="ADAL" clId="{2823B6F5-68B7-47A8-A893-286BFFF44835}" dt="2024-03-02T13:36:20.511" v="4537" actId="478"/>
          <ac:spMkLst>
            <pc:docMk/>
            <pc:sldMk cId="2545738446" sldId="960"/>
            <ac:spMk id="3" creationId="{A387ED0B-E136-516B-CCFC-2F342AE81463}"/>
          </ac:spMkLst>
        </pc:spChg>
        <pc:spChg chg="add">
          <ac:chgData name="Richard Ball" userId="c2c6c2dd-6ddc-437e-8cdd-d7a74390accc" providerId="ADAL" clId="{2823B6F5-68B7-47A8-A893-286BFFF44835}" dt="2024-03-02T13:36:51.952" v="4546" actId="26606"/>
          <ac:spMkLst>
            <pc:docMk/>
            <pc:sldMk cId="2545738446" sldId="960"/>
            <ac:spMk id="7" creationId="{32BC26D8-82FB-445E-AA49-62A77D7C1EE0}"/>
          </ac:spMkLst>
        </pc:spChg>
        <pc:spChg chg="add del">
          <ac:chgData name="Richard Ball" userId="c2c6c2dd-6ddc-437e-8cdd-d7a74390accc" providerId="ADAL" clId="{2823B6F5-68B7-47A8-A893-286BFFF44835}" dt="2024-03-02T13:36:41.058" v="4545" actId="26606"/>
          <ac:spMkLst>
            <pc:docMk/>
            <pc:sldMk cId="2545738446" sldId="960"/>
            <ac:spMk id="10" creationId="{E559D998-AB6C-46E1-B394-118E9A1E2D62}"/>
          </ac:spMkLst>
        </pc:spChg>
        <pc:spChg chg="add">
          <ac:chgData name="Richard Ball" userId="c2c6c2dd-6ddc-437e-8cdd-d7a74390accc" providerId="ADAL" clId="{2823B6F5-68B7-47A8-A893-286BFFF44835}" dt="2024-03-02T13:36:51.952" v="4546" actId="26606"/>
          <ac:spMkLst>
            <pc:docMk/>
            <pc:sldMk cId="2545738446" sldId="960"/>
            <ac:spMk id="12" creationId="{CB44330D-EA18-4254-AA95-EB49948539B8}"/>
          </ac:spMkLst>
        </pc:spChg>
        <pc:picChg chg="add del mod modCrop">
          <ac:chgData name="Richard Ball" userId="c2c6c2dd-6ddc-437e-8cdd-d7a74390accc" providerId="ADAL" clId="{2823B6F5-68B7-47A8-A893-286BFFF44835}" dt="2024-03-02T14:21:44.123" v="5461" actId="478"/>
          <ac:picMkLst>
            <pc:docMk/>
            <pc:sldMk cId="2545738446" sldId="960"/>
            <ac:picMk id="5" creationId="{B0660D75-5464-D0D2-E50C-9EED19320175}"/>
          </ac:picMkLst>
        </pc:picChg>
      </pc:sldChg>
      <pc:sldChg chg="new del">
        <pc:chgData name="Richard Ball" userId="c2c6c2dd-6ddc-437e-8cdd-d7a74390accc" providerId="ADAL" clId="{2823B6F5-68B7-47A8-A893-286BFFF44835}" dt="2024-03-02T13:49:04.102" v="4671" actId="47"/>
        <pc:sldMkLst>
          <pc:docMk/>
          <pc:sldMk cId="3331420779" sldId="961"/>
        </pc:sldMkLst>
      </pc:sldChg>
      <pc:sldChg chg="addSp modSp add mod">
        <pc:chgData name="Richard Ball" userId="c2c6c2dd-6ddc-437e-8cdd-d7a74390accc" providerId="ADAL" clId="{2823B6F5-68B7-47A8-A893-286BFFF44835}" dt="2024-03-02T13:54:03.019" v="4898" actId="113"/>
        <pc:sldMkLst>
          <pc:docMk/>
          <pc:sldMk cId="34436897" sldId="962"/>
        </pc:sldMkLst>
        <pc:spChg chg="add mod">
          <ac:chgData name="Richard Ball" userId="c2c6c2dd-6ddc-437e-8cdd-d7a74390accc" providerId="ADAL" clId="{2823B6F5-68B7-47A8-A893-286BFFF44835}" dt="2024-03-02T13:54:03.019" v="4898" actId="113"/>
          <ac:spMkLst>
            <pc:docMk/>
            <pc:sldMk cId="34436897" sldId="962"/>
            <ac:spMk id="4" creationId="{33B2046E-AD1D-2860-1AA2-0C055B76D7AE}"/>
          </ac:spMkLst>
        </pc:spChg>
      </pc:sldChg>
      <pc:sldChg chg="addSp delSp add del setBg delDesignElem">
        <pc:chgData name="Richard Ball" userId="c2c6c2dd-6ddc-437e-8cdd-d7a74390accc" providerId="ADAL" clId="{2823B6F5-68B7-47A8-A893-286BFFF44835}" dt="2024-03-02T13:49:00.777" v="4669"/>
        <pc:sldMkLst>
          <pc:docMk/>
          <pc:sldMk cId="1683594399" sldId="962"/>
        </pc:sldMkLst>
        <pc:spChg chg="add del">
          <ac:chgData name="Richard Ball" userId="c2c6c2dd-6ddc-437e-8cdd-d7a74390accc" providerId="ADAL" clId="{2823B6F5-68B7-47A8-A893-286BFFF44835}" dt="2024-03-02T13:49:00.777" v="4669"/>
          <ac:spMkLst>
            <pc:docMk/>
            <pc:sldMk cId="1683594399" sldId="962"/>
            <ac:spMk id="6" creationId="{14F9649B-86CF-F446-1879-F12DBA8B27FD}"/>
          </ac:spMkLst>
        </pc:spChg>
      </pc:sldChg>
      <pc:sldChg chg="delSp modSp add del mod delAnim">
        <pc:chgData name="Richard Ball" userId="c2c6c2dd-6ddc-437e-8cdd-d7a74390accc" providerId="ADAL" clId="{2823B6F5-68B7-47A8-A893-286BFFF44835}" dt="2024-03-02T13:50:25.281" v="4761" actId="47"/>
        <pc:sldMkLst>
          <pc:docMk/>
          <pc:sldMk cId="4237657017" sldId="963"/>
        </pc:sldMkLst>
        <pc:spChg chg="mod">
          <ac:chgData name="Richard Ball" userId="c2c6c2dd-6ddc-437e-8cdd-d7a74390accc" providerId="ADAL" clId="{2823B6F5-68B7-47A8-A893-286BFFF44835}" dt="2024-03-02T13:49:52.919" v="4747" actId="20577"/>
          <ac:spMkLst>
            <pc:docMk/>
            <pc:sldMk cId="4237657017" sldId="963"/>
            <ac:spMk id="2" creationId="{FBD0ECF4-3165-3864-3522-A8960426032A}"/>
          </ac:spMkLst>
        </pc:spChg>
        <pc:spChg chg="mod">
          <ac:chgData name="Richard Ball" userId="c2c6c2dd-6ddc-437e-8cdd-d7a74390accc" providerId="ADAL" clId="{2823B6F5-68B7-47A8-A893-286BFFF44835}" dt="2024-03-02T13:50:06.841" v="4754" actId="113"/>
          <ac:spMkLst>
            <pc:docMk/>
            <pc:sldMk cId="4237657017" sldId="963"/>
            <ac:spMk id="17" creationId="{D0F75E68-5425-390A-3DD0-52A366B7B622}"/>
          </ac:spMkLst>
        </pc:spChg>
        <pc:spChg chg="mod">
          <ac:chgData name="Richard Ball" userId="c2c6c2dd-6ddc-437e-8cdd-d7a74390accc" providerId="ADAL" clId="{2823B6F5-68B7-47A8-A893-286BFFF44835}" dt="2024-03-02T13:50:10.629" v="4755" actId="113"/>
          <ac:spMkLst>
            <pc:docMk/>
            <pc:sldMk cId="4237657017" sldId="963"/>
            <ac:spMk id="19" creationId="{53C69D08-E9D3-CEA6-3CA1-F64686ECE1AE}"/>
          </ac:spMkLst>
        </pc:spChg>
        <pc:spChg chg="del mod">
          <ac:chgData name="Richard Ball" userId="c2c6c2dd-6ddc-437e-8cdd-d7a74390accc" providerId="ADAL" clId="{2823B6F5-68B7-47A8-A893-286BFFF44835}" dt="2024-03-02T13:49:58.410" v="4749" actId="478"/>
          <ac:spMkLst>
            <pc:docMk/>
            <pc:sldMk cId="4237657017" sldId="963"/>
            <ac:spMk id="22" creationId="{0E433580-C03E-4419-26A7-88DB7E3BBA6A}"/>
          </ac:spMkLst>
        </pc:spChg>
        <pc:spChg chg="del mod">
          <ac:chgData name="Richard Ball" userId="c2c6c2dd-6ddc-437e-8cdd-d7a74390accc" providerId="ADAL" clId="{2823B6F5-68B7-47A8-A893-286BFFF44835}" dt="2024-03-02T13:50:00.100" v="4751" actId="478"/>
          <ac:spMkLst>
            <pc:docMk/>
            <pc:sldMk cId="4237657017" sldId="963"/>
            <ac:spMk id="23" creationId="{58996A09-EC9A-6B31-3F88-582350534E02}"/>
          </ac:spMkLst>
        </pc:spChg>
        <pc:spChg chg="del mod">
          <ac:chgData name="Richard Ball" userId="c2c6c2dd-6ddc-437e-8cdd-d7a74390accc" providerId="ADAL" clId="{2823B6F5-68B7-47A8-A893-286BFFF44835}" dt="2024-03-02T13:50:02.202" v="4753" actId="478"/>
          <ac:spMkLst>
            <pc:docMk/>
            <pc:sldMk cId="4237657017" sldId="963"/>
            <ac:spMk id="24" creationId="{B012DEDA-97B3-35DF-4A25-159FE8BE5F0A}"/>
          </ac:spMkLst>
        </pc:spChg>
      </pc:sldChg>
      <pc:sldChg chg="addSp modSp add mod modAnim">
        <pc:chgData name="Richard Ball" userId="c2c6c2dd-6ddc-437e-8cdd-d7a74390accc" providerId="ADAL" clId="{2823B6F5-68B7-47A8-A893-286BFFF44835}" dt="2024-03-02T14:38:04.726" v="5695"/>
        <pc:sldMkLst>
          <pc:docMk/>
          <pc:sldMk cId="458823788" sldId="964"/>
        </pc:sldMkLst>
        <pc:spChg chg="add mod">
          <ac:chgData name="Richard Ball" userId="c2c6c2dd-6ddc-437e-8cdd-d7a74390accc" providerId="ADAL" clId="{2823B6F5-68B7-47A8-A893-286BFFF44835}" dt="2024-03-02T14:37:58.017" v="5693" actId="1076"/>
          <ac:spMkLst>
            <pc:docMk/>
            <pc:sldMk cId="458823788" sldId="964"/>
            <ac:spMk id="3" creationId="{85BAF950-FBD1-C41F-B9C9-9D7DF8242190}"/>
          </ac:spMkLst>
        </pc:spChg>
      </pc:sldChg>
      <pc:sldChg chg="modSp add del mod">
        <pc:chgData name="Richard Ball" userId="c2c6c2dd-6ddc-437e-8cdd-d7a74390accc" providerId="ADAL" clId="{2823B6F5-68B7-47A8-A893-286BFFF44835}" dt="2024-03-02T14:20:08.961" v="5408" actId="47"/>
        <pc:sldMkLst>
          <pc:docMk/>
          <pc:sldMk cId="1818664443" sldId="964"/>
        </pc:sldMkLst>
        <pc:spChg chg="mod">
          <ac:chgData name="Richard Ball" userId="c2c6c2dd-6ddc-437e-8cdd-d7a74390accc" providerId="ADAL" clId="{2823B6F5-68B7-47A8-A893-286BFFF44835}" dt="2024-03-02T14:03:50.125" v="5104" actId="20577"/>
          <ac:spMkLst>
            <pc:docMk/>
            <pc:sldMk cId="1818664443" sldId="964"/>
            <ac:spMk id="2" creationId="{265FD386-7123-3BA6-A456-0928E36E071E}"/>
          </ac:spMkLst>
        </pc:spChg>
        <pc:spChg chg="mod">
          <ac:chgData name="Richard Ball" userId="c2c6c2dd-6ddc-437e-8cdd-d7a74390accc" providerId="ADAL" clId="{2823B6F5-68B7-47A8-A893-286BFFF44835}" dt="2024-03-02T14:19:36.975" v="5404" actId="14100"/>
          <ac:spMkLst>
            <pc:docMk/>
            <pc:sldMk cId="1818664443" sldId="964"/>
            <ac:spMk id="14" creationId="{F2D86ED2-8422-79CC-C782-94DA05AEE369}"/>
          </ac:spMkLst>
        </pc:spChg>
        <pc:spChg chg="mod">
          <ac:chgData name="Richard Ball" userId="c2c6c2dd-6ddc-437e-8cdd-d7a74390accc" providerId="ADAL" clId="{2823B6F5-68B7-47A8-A893-286BFFF44835}" dt="2024-03-02T14:20:01.360" v="5406" actId="20577"/>
          <ac:spMkLst>
            <pc:docMk/>
            <pc:sldMk cId="1818664443" sldId="964"/>
            <ac:spMk id="17" creationId="{DAA8CF02-7729-641A-EFFC-0B3A5372433E}"/>
          </ac:spMkLst>
        </pc:spChg>
        <pc:spChg chg="mod">
          <ac:chgData name="Richard Ball" userId="c2c6c2dd-6ddc-437e-8cdd-d7a74390accc" providerId="ADAL" clId="{2823B6F5-68B7-47A8-A893-286BFFF44835}" dt="2024-03-02T14:03:34.715" v="5095" actId="20577"/>
          <ac:spMkLst>
            <pc:docMk/>
            <pc:sldMk cId="1818664443" sldId="964"/>
            <ac:spMk id="19" creationId="{6FC5F045-5378-0E80-70F4-58CA263AC3A4}"/>
          </ac:spMkLst>
        </pc:spChg>
        <pc:spChg chg="mod">
          <ac:chgData name="Richard Ball" userId="c2c6c2dd-6ddc-437e-8cdd-d7a74390accc" providerId="ADAL" clId="{2823B6F5-68B7-47A8-A893-286BFFF44835}" dt="2024-03-02T14:03:39.496" v="5096" actId="1076"/>
          <ac:spMkLst>
            <pc:docMk/>
            <pc:sldMk cId="1818664443" sldId="964"/>
            <ac:spMk id="22" creationId="{E73797DE-626A-2D62-72F7-9981C4ED37F1}"/>
          </ac:spMkLst>
        </pc:spChg>
        <pc:spChg chg="mod">
          <ac:chgData name="Richard Ball" userId="c2c6c2dd-6ddc-437e-8cdd-d7a74390accc" providerId="ADAL" clId="{2823B6F5-68B7-47A8-A893-286BFFF44835}" dt="2024-03-02T14:20:06.669" v="5407" actId="1076"/>
          <ac:spMkLst>
            <pc:docMk/>
            <pc:sldMk cId="1818664443" sldId="964"/>
            <ac:spMk id="23" creationId="{E603920B-7C9E-9D2A-1D7E-194D8448FBF7}"/>
          </ac:spMkLst>
        </pc:spChg>
      </pc:sldChg>
      <pc:sldChg chg="addSp delSp modSp new mod">
        <pc:chgData name="Richard Ball" userId="c2c6c2dd-6ddc-437e-8cdd-d7a74390accc" providerId="ADAL" clId="{2823B6F5-68B7-47A8-A893-286BFFF44835}" dt="2024-03-02T14:20:54.168" v="5431" actId="403"/>
        <pc:sldMkLst>
          <pc:docMk/>
          <pc:sldMk cId="1101966871" sldId="965"/>
        </pc:sldMkLst>
        <pc:spChg chg="del">
          <ac:chgData name="Richard Ball" userId="c2c6c2dd-6ddc-437e-8cdd-d7a74390accc" providerId="ADAL" clId="{2823B6F5-68B7-47A8-A893-286BFFF44835}" dt="2024-03-02T14:03:58.074" v="5106" actId="478"/>
          <ac:spMkLst>
            <pc:docMk/>
            <pc:sldMk cId="1101966871" sldId="965"/>
            <ac:spMk id="2" creationId="{C6E3FB69-7D3F-1C15-B909-3876ED0E11C7}"/>
          </ac:spMkLst>
        </pc:spChg>
        <pc:spChg chg="del">
          <ac:chgData name="Richard Ball" userId="c2c6c2dd-6ddc-437e-8cdd-d7a74390accc" providerId="ADAL" clId="{2823B6F5-68B7-47A8-A893-286BFFF44835}" dt="2024-03-02T14:03:58.074" v="5106" actId="478"/>
          <ac:spMkLst>
            <pc:docMk/>
            <pc:sldMk cId="1101966871" sldId="965"/>
            <ac:spMk id="3" creationId="{2A18A9D3-C0AE-3D6C-5F13-3AE24B558889}"/>
          </ac:spMkLst>
        </pc:spChg>
        <pc:spChg chg="add del mod">
          <ac:chgData name="Richard Ball" userId="c2c6c2dd-6ddc-437e-8cdd-d7a74390accc" providerId="ADAL" clId="{2823B6F5-68B7-47A8-A893-286BFFF44835}" dt="2024-03-02T14:20:42.025" v="5412" actId="478"/>
          <ac:spMkLst>
            <pc:docMk/>
            <pc:sldMk cId="1101966871" sldId="965"/>
            <ac:spMk id="4" creationId="{3885EABD-A851-D24E-0863-0C17188187AC}"/>
          </ac:spMkLst>
        </pc:spChg>
        <pc:spChg chg="add">
          <ac:chgData name="Richard Ball" userId="c2c6c2dd-6ddc-437e-8cdd-d7a74390accc" providerId="ADAL" clId="{2823B6F5-68B7-47A8-A893-286BFFF44835}" dt="2024-03-02T14:20:42.654" v="5413" actId="22"/>
          <ac:spMkLst>
            <pc:docMk/>
            <pc:sldMk cId="1101966871" sldId="965"/>
            <ac:spMk id="6" creationId="{DFA13CCD-A0E4-E0C5-204D-9A7AAB952163}"/>
          </ac:spMkLst>
        </pc:spChg>
        <pc:spChg chg="add mod">
          <ac:chgData name="Richard Ball" userId="c2c6c2dd-6ddc-437e-8cdd-d7a74390accc" providerId="ADAL" clId="{2823B6F5-68B7-47A8-A893-286BFFF44835}" dt="2024-03-02T14:20:54.168" v="5431" actId="403"/>
          <ac:spMkLst>
            <pc:docMk/>
            <pc:sldMk cId="1101966871" sldId="965"/>
            <ac:spMk id="7" creationId="{DB5E065A-CD8E-1418-11EE-7FB6CA265F6C}"/>
          </ac:spMkLst>
        </pc:spChg>
      </pc:sldChg>
      <pc:sldChg chg="add del">
        <pc:chgData name="Richard Ball" userId="c2c6c2dd-6ddc-437e-8cdd-d7a74390accc" providerId="ADAL" clId="{2823B6F5-68B7-47A8-A893-286BFFF44835}" dt="2024-03-02T13:50:21.894" v="4760"/>
        <pc:sldMkLst>
          <pc:docMk/>
          <pc:sldMk cId="2497481000" sldId="965"/>
        </pc:sldMkLst>
      </pc:sldChg>
      <pc:sldChg chg="add del">
        <pc:chgData name="Richard Ball" userId="c2c6c2dd-6ddc-437e-8cdd-d7a74390accc" providerId="ADAL" clId="{2823B6F5-68B7-47A8-A893-286BFFF44835}" dt="2024-03-02T13:50:20.344" v="4759"/>
        <pc:sldMkLst>
          <pc:docMk/>
          <pc:sldMk cId="1167163464" sldId="966"/>
        </pc:sldMkLst>
      </pc:sldChg>
      <pc:sldChg chg="addSp delSp modSp new mod setBg modAnim">
        <pc:chgData name="Richard Ball" userId="c2c6c2dd-6ddc-437e-8cdd-d7a74390accc" providerId="ADAL" clId="{2823B6F5-68B7-47A8-A893-286BFFF44835}" dt="2024-03-02T14:37:14.690" v="5619" actId="14100"/>
        <pc:sldMkLst>
          <pc:docMk/>
          <pc:sldMk cId="3895357135" sldId="966"/>
        </pc:sldMkLst>
        <pc:spChg chg="mod ord">
          <ac:chgData name="Richard Ball" userId="c2c6c2dd-6ddc-437e-8cdd-d7a74390accc" providerId="ADAL" clId="{2823B6F5-68B7-47A8-A893-286BFFF44835}" dt="2024-03-02T14:35:39.844" v="5546" actId="20577"/>
          <ac:spMkLst>
            <pc:docMk/>
            <pc:sldMk cId="3895357135" sldId="966"/>
            <ac:spMk id="2" creationId="{C545517D-4649-2664-D506-6EFDD3A9CAEB}"/>
          </ac:spMkLst>
        </pc:spChg>
        <pc:spChg chg="del mod">
          <ac:chgData name="Richard Ball" userId="c2c6c2dd-6ddc-437e-8cdd-d7a74390accc" providerId="ADAL" clId="{2823B6F5-68B7-47A8-A893-286BFFF44835}" dt="2024-03-02T14:32:44.363" v="5521" actId="478"/>
          <ac:spMkLst>
            <pc:docMk/>
            <pc:sldMk cId="3895357135" sldId="966"/>
            <ac:spMk id="3" creationId="{81F2B2A7-5DEA-4813-EDFD-DFEA9A51F3B5}"/>
          </ac:spMkLst>
        </pc:spChg>
        <pc:spChg chg="add mod">
          <ac:chgData name="Richard Ball" userId="c2c6c2dd-6ddc-437e-8cdd-d7a74390accc" providerId="ADAL" clId="{2823B6F5-68B7-47A8-A893-286BFFF44835}" dt="2024-03-02T14:36:43.894" v="5613" actId="207"/>
          <ac:spMkLst>
            <pc:docMk/>
            <pc:sldMk cId="3895357135" sldId="966"/>
            <ac:spMk id="8" creationId="{1880C491-EF2B-77A7-F54E-14B3C2D4E527}"/>
          </ac:spMkLst>
        </pc:spChg>
        <pc:spChg chg="add mod">
          <ac:chgData name="Richard Ball" userId="c2c6c2dd-6ddc-437e-8cdd-d7a74390accc" providerId="ADAL" clId="{2823B6F5-68B7-47A8-A893-286BFFF44835}" dt="2024-03-02T14:37:14.690" v="5619" actId="14100"/>
          <ac:spMkLst>
            <pc:docMk/>
            <pc:sldMk cId="3895357135" sldId="966"/>
            <ac:spMk id="11" creationId="{40FA6912-C8B3-125B-248D-3D0552692AC6}"/>
          </ac:spMkLst>
        </pc:spChg>
        <pc:spChg chg="add">
          <ac:chgData name="Richard Ball" userId="c2c6c2dd-6ddc-437e-8cdd-d7a74390accc" providerId="ADAL" clId="{2823B6F5-68B7-47A8-A893-286BFFF44835}" dt="2024-03-02T14:35:32.781" v="5540" actId="26606"/>
          <ac:spMkLst>
            <pc:docMk/>
            <pc:sldMk cId="3895357135" sldId="966"/>
            <ac:spMk id="12" creationId="{3B47FC9C-2ED3-4100-A4EF-E8CDFEE106C9}"/>
          </ac:spMkLst>
        </pc:spChg>
        <pc:picChg chg="add mod modCrop">
          <ac:chgData name="Richard Ball" userId="c2c6c2dd-6ddc-437e-8cdd-d7a74390accc" providerId="ADAL" clId="{2823B6F5-68B7-47A8-A893-286BFFF44835}" dt="2024-03-02T14:36:16.101" v="5561" actId="14100"/>
          <ac:picMkLst>
            <pc:docMk/>
            <pc:sldMk cId="3895357135" sldId="966"/>
            <ac:picMk id="5" creationId="{1AA0B3C6-4B9C-FB25-3F97-BCC1447BCB4F}"/>
          </ac:picMkLst>
        </pc:picChg>
        <pc:picChg chg="add mod modCrop">
          <ac:chgData name="Richard Ball" userId="c2c6c2dd-6ddc-437e-8cdd-d7a74390accc" providerId="ADAL" clId="{2823B6F5-68B7-47A8-A893-286BFFF44835}" dt="2024-03-02T14:36:26.631" v="5566" actId="14100"/>
          <ac:picMkLst>
            <pc:docMk/>
            <pc:sldMk cId="3895357135" sldId="966"/>
            <ac:picMk id="7" creationId="{A2F26017-7840-97DB-D88C-38AB8F813089}"/>
          </ac:picMkLst>
        </pc:picChg>
        <pc:picChg chg="add del">
          <ac:chgData name="Richard Ball" userId="c2c6c2dd-6ddc-437e-8cdd-d7a74390accc" providerId="ADAL" clId="{2823B6F5-68B7-47A8-A893-286BFFF44835}" dt="2024-03-02T14:36:51.762" v="5616" actId="22"/>
          <ac:picMkLst>
            <pc:docMk/>
            <pc:sldMk cId="3895357135" sldId="966"/>
            <ac:picMk id="10" creationId="{2F6EA487-961A-214A-48E8-444D03018D20}"/>
          </ac:picMkLst>
        </pc:picChg>
      </pc:sldChg>
      <pc:sldChg chg="addSp delSp modSp new mod setBg">
        <pc:chgData name="Richard Ball" userId="c2c6c2dd-6ddc-437e-8cdd-d7a74390accc" providerId="ADAL" clId="{2823B6F5-68B7-47A8-A893-286BFFF44835}" dt="2024-03-02T14:28:50.363" v="5500" actId="14100"/>
        <pc:sldMkLst>
          <pc:docMk/>
          <pc:sldMk cId="3215950586" sldId="967"/>
        </pc:sldMkLst>
        <pc:spChg chg="mod">
          <ac:chgData name="Richard Ball" userId="c2c6c2dd-6ddc-437e-8cdd-d7a74390accc" providerId="ADAL" clId="{2823B6F5-68B7-47A8-A893-286BFFF44835}" dt="2024-03-02T14:28:45.376" v="5496" actId="26606"/>
          <ac:spMkLst>
            <pc:docMk/>
            <pc:sldMk cId="3215950586" sldId="967"/>
            <ac:spMk id="2" creationId="{A7284EAF-8035-F007-53AC-62530CCE750D}"/>
          </ac:spMkLst>
        </pc:spChg>
        <pc:spChg chg="del mod">
          <ac:chgData name="Richard Ball" userId="c2c6c2dd-6ddc-437e-8cdd-d7a74390accc" providerId="ADAL" clId="{2823B6F5-68B7-47A8-A893-286BFFF44835}" dt="2024-03-02T14:28:43.385" v="5494" actId="478"/>
          <ac:spMkLst>
            <pc:docMk/>
            <pc:sldMk cId="3215950586" sldId="967"/>
            <ac:spMk id="3" creationId="{64712B77-8EDD-B18F-AA48-C40A536EB8A1}"/>
          </ac:spMkLst>
        </pc:spChg>
        <pc:spChg chg="add">
          <ac:chgData name="Richard Ball" userId="c2c6c2dd-6ddc-437e-8cdd-d7a74390accc" providerId="ADAL" clId="{2823B6F5-68B7-47A8-A893-286BFFF44835}" dt="2024-03-02T14:28:45.376" v="5496" actId="26606"/>
          <ac:spMkLst>
            <pc:docMk/>
            <pc:sldMk cId="3215950586" sldId="967"/>
            <ac:spMk id="10" creationId="{D4771268-CB57-404A-9271-370EB28F6090}"/>
          </ac:spMkLst>
        </pc:spChg>
        <pc:picChg chg="add mod">
          <ac:chgData name="Richard Ball" userId="c2c6c2dd-6ddc-437e-8cdd-d7a74390accc" providerId="ADAL" clId="{2823B6F5-68B7-47A8-A893-286BFFF44835}" dt="2024-03-02T14:28:50.363" v="5500" actId="14100"/>
          <ac:picMkLst>
            <pc:docMk/>
            <pc:sldMk cId="3215950586" sldId="967"/>
            <ac:picMk id="5" creationId="{948EFBE5-D464-CDB4-9E16-29F813409A0D}"/>
          </ac:picMkLst>
        </pc:picChg>
      </pc:sldChg>
      <pc:sldChg chg="modSp new mod">
        <pc:chgData name="Richard Ball" userId="c2c6c2dd-6ddc-437e-8cdd-d7a74390accc" providerId="ADAL" clId="{2823B6F5-68B7-47A8-A893-286BFFF44835}" dt="2024-03-02T14:13:34.897" v="5287"/>
        <pc:sldMkLst>
          <pc:docMk/>
          <pc:sldMk cId="3338390993" sldId="968"/>
        </pc:sldMkLst>
        <pc:spChg chg="mod">
          <ac:chgData name="Richard Ball" userId="c2c6c2dd-6ddc-437e-8cdd-d7a74390accc" providerId="ADAL" clId="{2823B6F5-68B7-47A8-A893-286BFFF44835}" dt="2024-03-02T14:13:28.684" v="5285" actId="20577"/>
          <ac:spMkLst>
            <pc:docMk/>
            <pc:sldMk cId="3338390993" sldId="968"/>
            <ac:spMk id="2" creationId="{CAA0939A-DD96-A682-4EB8-2A69250F5B18}"/>
          </ac:spMkLst>
        </pc:spChg>
        <pc:spChg chg="mod">
          <ac:chgData name="Richard Ball" userId="c2c6c2dd-6ddc-437e-8cdd-d7a74390accc" providerId="ADAL" clId="{2823B6F5-68B7-47A8-A893-286BFFF44835}" dt="2024-03-02T14:13:34.897" v="5287"/>
          <ac:spMkLst>
            <pc:docMk/>
            <pc:sldMk cId="3338390993" sldId="968"/>
            <ac:spMk id="3" creationId="{9AECA111-543A-96A2-1118-B754D47E1008}"/>
          </ac:spMkLst>
        </pc:spChg>
      </pc:sldChg>
      <pc:sldChg chg="modSp new mod">
        <pc:chgData name="Richard Ball" userId="c2c6c2dd-6ddc-437e-8cdd-d7a74390accc" providerId="ADAL" clId="{2823B6F5-68B7-47A8-A893-286BFFF44835}" dt="2024-03-02T14:21:26.993" v="5460"/>
        <pc:sldMkLst>
          <pc:docMk/>
          <pc:sldMk cId="967059400" sldId="969"/>
        </pc:sldMkLst>
        <pc:spChg chg="mod">
          <ac:chgData name="Richard Ball" userId="c2c6c2dd-6ddc-437e-8cdd-d7a74390accc" providerId="ADAL" clId="{2823B6F5-68B7-47A8-A893-286BFFF44835}" dt="2024-03-02T14:21:11.191" v="5442" actId="20577"/>
          <ac:spMkLst>
            <pc:docMk/>
            <pc:sldMk cId="967059400" sldId="969"/>
            <ac:spMk id="2" creationId="{34044AC7-90A7-B492-E4C3-664C2CC9F5B1}"/>
          </ac:spMkLst>
        </pc:spChg>
        <pc:spChg chg="mod">
          <ac:chgData name="Richard Ball" userId="c2c6c2dd-6ddc-437e-8cdd-d7a74390accc" providerId="ADAL" clId="{2823B6F5-68B7-47A8-A893-286BFFF44835}" dt="2024-03-02T14:21:26.993" v="5460"/>
          <ac:spMkLst>
            <pc:docMk/>
            <pc:sldMk cId="967059400" sldId="969"/>
            <ac:spMk id="3" creationId="{817D3B88-D73A-5CE4-6048-781B5FBB81AD}"/>
          </ac:spMkLst>
        </pc:spChg>
      </pc:sldChg>
      <pc:sldChg chg="new">
        <pc:chgData name="Richard Ball" userId="c2c6c2dd-6ddc-437e-8cdd-d7a74390accc" providerId="ADAL" clId="{2823B6F5-68B7-47A8-A893-286BFFF44835}" dt="2024-03-02T14:43:08.124" v="5698" actId="680"/>
        <pc:sldMkLst>
          <pc:docMk/>
          <pc:sldMk cId="2749840160" sldId="970"/>
        </pc:sldMkLst>
      </pc:sldChg>
      <pc:sldChg chg="new">
        <pc:chgData name="Richard Ball" userId="c2c6c2dd-6ddc-437e-8cdd-d7a74390accc" providerId="ADAL" clId="{2823B6F5-68B7-47A8-A893-286BFFF44835}" dt="2024-03-02T14:43:08.239" v="5699" actId="680"/>
        <pc:sldMkLst>
          <pc:docMk/>
          <pc:sldMk cId="1231314801" sldId="971"/>
        </pc:sldMkLst>
      </pc:sldChg>
      <pc:sldChg chg="addSp delSp modSp new mod delAnim modAnim modNotesTx">
        <pc:chgData name="Richard Ball" userId="c2c6c2dd-6ddc-437e-8cdd-d7a74390accc" providerId="ADAL" clId="{2823B6F5-68B7-47A8-A893-286BFFF44835}" dt="2024-03-04T12:55:43.221" v="6347" actId="5793"/>
        <pc:sldMkLst>
          <pc:docMk/>
          <pc:sldMk cId="4153194821" sldId="972"/>
        </pc:sldMkLst>
        <pc:spChg chg="del mod">
          <ac:chgData name="Richard Ball" userId="c2c6c2dd-6ddc-437e-8cdd-d7a74390accc" providerId="ADAL" clId="{2823B6F5-68B7-47A8-A893-286BFFF44835}" dt="2024-03-04T12:23:32.836" v="5764" actId="478"/>
          <ac:spMkLst>
            <pc:docMk/>
            <pc:sldMk cId="4153194821" sldId="972"/>
            <ac:spMk id="2" creationId="{BDBE4DF7-3396-F4D9-07B4-C745A8257D7F}"/>
          </ac:spMkLst>
        </pc:spChg>
        <pc:spChg chg="del mod">
          <ac:chgData name="Richard Ball" userId="c2c6c2dd-6ddc-437e-8cdd-d7a74390accc" providerId="ADAL" clId="{2823B6F5-68B7-47A8-A893-286BFFF44835}" dt="2024-03-04T12:17:37.551" v="5712" actId="478"/>
          <ac:spMkLst>
            <pc:docMk/>
            <pc:sldMk cId="4153194821" sldId="972"/>
            <ac:spMk id="3" creationId="{EE7E7BA3-404C-B171-9F5F-83EDA3B9E18E}"/>
          </ac:spMkLst>
        </pc:spChg>
        <pc:spChg chg="add del mod">
          <ac:chgData name="Richard Ball" userId="c2c6c2dd-6ddc-437e-8cdd-d7a74390accc" providerId="ADAL" clId="{2823B6F5-68B7-47A8-A893-286BFFF44835}" dt="2024-03-04T12:30:09.219" v="5956" actId="1076"/>
          <ac:spMkLst>
            <pc:docMk/>
            <pc:sldMk cId="4153194821" sldId="972"/>
            <ac:spMk id="5" creationId="{9668BBDF-8EE7-E669-696E-42066BE06E58}"/>
          </ac:spMkLst>
        </pc:spChg>
        <pc:spChg chg="add del mod">
          <ac:chgData name="Richard Ball" userId="c2c6c2dd-6ddc-437e-8cdd-d7a74390accc" providerId="ADAL" clId="{2823B6F5-68B7-47A8-A893-286BFFF44835}" dt="2024-03-04T12:31:05.464" v="5968" actId="1076"/>
          <ac:spMkLst>
            <pc:docMk/>
            <pc:sldMk cId="4153194821" sldId="972"/>
            <ac:spMk id="6" creationId="{FAE2659E-5FF4-E122-4C9A-8BE3CA3D8876}"/>
          </ac:spMkLst>
        </pc:spChg>
        <pc:spChg chg="add del mod">
          <ac:chgData name="Richard Ball" userId="c2c6c2dd-6ddc-437e-8cdd-d7a74390accc" providerId="ADAL" clId="{2823B6F5-68B7-47A8-A893-286BFFF44835}" dt="2024-03-04T12:26:30.266" v="5844" actId="1076"/>
          <ac:spMkLst>
            <pc:docMk/>
            <pc:sldMk cId="4153194821" sldId="972"/>
            <ac:spMk id="7" creationId="{9917A1E4-C4F7-D385-286E-7E5C54B8FA3A}"/>
          </ac:spMkLst>
        </pc:spChg>
        <pc:spChg chg="add del mod">
          <ac:chgData name="Richard Ball" userId="c2c6c2dd-6ddc-437e-8cdd-d7a74390accc" providerId="ADAL" clId="{2823B6F5-68B7-47A8-A893-286BFFF44835}" dt="2024-03-04T12:28:23.706" v="5858" actId="1076"/>
          <ac:spMkLst>
            <pc:docMk/>
            <pc:sldMk cId="4153194821" sldId="972"/>
            <ac:spMk id="8" creationId="{E4F963AB-8605-3296-658E-ACBE76D221B0}"/>
          </ac:spMkLst>
        </pc:spChg>
        <pc:spChg chg="add del mod">
          <ac:chgData name="Richard Ball" userId="c2c6c2dd-6ddc-437e-8cdd-d7a74390accc" providerId="ADAL" clId="{2823B6F5-68B7-47A8-A893-286BFFF44835}" dt="2024-03-04T12:27:43.001" v="5853" actId="1076"/>
          <ac:spMkLst>
            <pc:docMk/>
            <pc:sldMk cId="4153194821" sldId="972"/>
            <ac:spMk id="9" creationId="{10FD77FF-E378-2522-E2F5-31D13F0F6E41}"/>
          </ac:spMkLst>
        </pc:spChg>
        <pc:spChg chg="add del mod">
          <ac:chgData name="Richard Ball" userId="c2c6c2dd-6ddc-437e-8cdd-d7a74390accc" providerId="ADAL" clId="{2823B6F5-68B7-47A8-A893-286BFFF44835}" dt="2024-03-04T12:19:44.250" v="5734" actId="478"/>
          <ac:spMkLst>
            <pc:docMk/>
            <pc:sldMk cId="4153194821" sldId="972"/>
            <ac:spMk id="10" creationId="{5CE6B258-9AB2-DE67-E7A2-079AD7442525}"/>
          </ac:spMkLst>
        </pc:spChg>
        <pc:spChg chg="add del mod">
          <ac:chgData name="Richard Ball" userId="c2c6c2dd-6ddc-437e-8cdd-d7a74390accc" providerId="ADAL" clId="{2823B6F5-68B7-47A8-A893-286BFFF44835}" dt="2024-03-04T12:26:30.266" v="5844" actId="1076"/>
          <ac:spMkLst>
            <pc:docMk/>
            <pc:sldMk cId="4153194821" sldId="972"/>
            <ac:spMk id="11" creationId="{87BC34E4-0CF8-6018-D4A4-AA61C84ABBE5}"/>
          </ac:spMkLst>
        </pc:spChg>
        <pc:spChg chg="add del mod">
          <ac:chgData name="Richard Ball" userId="c2c6c2dd-6ddc-437e-8cdd-d7a74390accc" providerId="ADAL" clId="{2823B6F5-68B7-47A8-A893-286BFFF44835}" dt="2024-03-04T12:26:30.266" v="5844" actId="1076"/>
          <ac:spMkLst>
            <pc:docMk/>
            <pc:sldMk cId="4153194821" sldId="972"/>
            <ac:spMk id="12" creationId="{CC6C494B-39D4-EDDB-A636-1F647D879000}"/>
          </ac:spMkLst>
        </pc:spChg>
        <pc:spChg chg="add del mod">
          <ac:chgData name="Richard Ball" userId="c2c6c2dd-6ddc-437e-8cdd-d7a74390accc" providerId="ADAL" clId="{2823B6F5-68B7-47A8-A893-286BFFF44835}" dt="2024-03-04T12:49:33.108" v="6332" actId="478"/>
          <ac:spMkLst>
            <pc:docMk/>
            <pc:sldMk cId="4153194821" sldId="972"/>
            <ac:spMk id="13" creationId="{275C2DCA-45AB-270A-F419-F771AE3C6866}"/>
          </ac:spMkLst>
        </pc:spChg>
        <pc:spChg chg="add del mod">
          <ac:chgData name="Richard Ball" userId="c2c6c2dd-6ddc-437e-8cdd-d7a74390accc" providerId="ADAL" clId="{2823B6F5-68B7-47A8-A893-286BFFF44835}" dt="2024-03-04T12:26:30.266" v="5844" actId="1076"/>
          <ac:spMkLst>
            <pc:docMk/>
            <pc:sldMk cId="4153194821" sldId="972"/>
            <ac:spMk id="14" creationId="{B947B021-ABAF-0B0A-D5F6-DEBD51CDF396}"/>
          </ac:spMkLst>
        </pc:spChg>
        <pc:spChg chg="add del mod">
          <ac:chgData name="Richard Ball" userId="c2c6c2dd-6ddc-437e-8cdd-d7a74390accc" providerId="ADAL" clId="{2823B6F5-68B7-47A8-A893-286BFFF44835}" dt="2024-03-04T12:23:34.396" v="5766" actId="478"/>
          <ac:spMkLst>
            <pc:docMk/>
            <pc:sldMk cId="4153194821" sldId="972"/>
            <ac:spMk id="17" creationId="{6A58487E-456C-63FE-84FC-3502EA1A0C7C}"/>
          </ac:spMkLst>
        </pc:spChg>
        <pc:spChg chg="add mod">
          <ac:chgData name="Richard Ball" userId="c2c6c2dd-6ddc-437e-8cdd-d7a74390accc" providerId="ADAL" clId="{2823B6F5-68B7-47A8-A893-286BFFF44835}" dt="2024-03-04T12:32:25.551" v="5996" actId="20577"/>
          <ac:spMkLst>
            <pc:docMk/>
            <pc:sldMk cId="4153194821" sldId="972"/>
            <ac:spMk id="19" creationId="{2AA2A4F0-6A7D-701C-066E-6DD89C9F2A22}"/>
          </ac:spMkLst>
        </pc:spChg>
        <pc:spChg chg="add del mod">
          <ac:chgData name="Richard Ball" userId="c2c6c2dd-6ddc-437e-8cdd-d7a74390accc" providerId="ADAL" clId="{2823B6F5-68B7-47A8-A893-286BFFF44835}" dt="2024-03-04T12:28:12.054" v="5857" actId="478"/>
          <ac:spMkLst>
            <pc:docMk/>
            <pc:sldMk cId="4153194821" sldId="972"/>
            <ac:spMk id="21" creationId="{91748833-E66F-7A88-0855-F2B19BAC2637}"/>
          </ac:spMkLst>
        </pc:spChg>
        <pc:spChg chg="add mod">
          <ac:chgData name="Richard Ball" userId="c2c6c2dd-6ddc-437e-8cdd-d7a74390accc" providerId="ADAL" clId="{2823B6F5-68B7-47A8-A893-286BFFF44835}" dt="2024-03-04T12:43:51.907" v="6292" actId="20577"/>
          <ac:spMkLst>
            <pc:docMk/>
            <pc:sldMk cId="4153194821" sldId="972"/>
            <ac:spMk id="23" creationId="{7909C24B-457E-51E0-AE70-9B3FFD2FA6EC}"/>
          </ac:spMkLst>
        </pc:spChg>
        <pc:spChg chg="add mod">
          <ac:chgData name="Richard Ball" userId="c2c6c2dd-6ddc-437e-8cdd-d7a74390accc" providerId="ADAL" clId="{2823B6F5-68B7-47A8-A893-286BFFF44835}" dt="2024-03-04T12:34:32.255" v="6030" actId="1076"/>
          <ac:spMkLst>
            <pc:docMk/>
            <pc:sldMk cId="4153194821" sldId="972"/>
            <ac:spMk id="25" creationId="{076099D0-2A91-2C85-2BF6-915EAEC116B2}"/>
          </ac:spMkLst>
        </pc:spChg>
        <pc:spChg chg="add mod">
          <ac:chgData name="Richard Ball" userId="c2c6c2dd-6ddc-437e-8cdd-d7a74390accc" providerId="ADAL" clId="{2823B6F5-68B7-47A8-A893-286BFFF44835}" dt="2024-03-04T12:32:54.469" v="6003" actId="207"/>
          <ac:spMkLst>
            <pc:docMk/>
            <pc:sldMk cId="4153194821" sldId="972"/>
            <ac:spMk id="27" creationId="{722FFFA4-C43F-25EE-F6DE-8F3C7AC46E47}"/>
          </ac:spMkLst>
        </pc:spChg>
        <pc:spChg chg="add del mod">
          <ac:chgData name="Richard Ball" userId="c2c6c2dd-6ddc-437e-8cdd-d7a74390accc" providerId="ADAL" clId="{2823B6F5-68B7-47A8-A893-286BFFF44835}" dt="2024-03-04T12:44:07.031" v="6294" actId="478"/>
          <ac:spMkLst>
            <pc:docMk/>
            <pc:sldMk cId="4153194821" sldId="972"/>
            <ac:spMk id="28" creationId="{8C0EFB08-F920-3497-9CA0-0F6769C311B3}"/>
          </ac:spMkLst>
        </pc:spChg>
        <pc:spChg chg="add del mod">
          <ac:chgData name="Richard Ball" userId="c2c6c2dd-6ddc-437e-8cdd-d7a74390accc" providerId="ADAL" clId="{2823B6F5-68B7-47A8-A893-286BFFF44835}" dt="2024-03-04T12:44:07.031" v="6294" actId="478"/>
          <ac:spMkLst>
            <pc:docMk/>
            <pc:sldMk cId="4153194821" sldId="972"/>
            <ac:spMk id="29" creationId="{BFB4B165-4E8C-9292-3D13-ADA60DA32F18}"/>
          </ac:spMkLst>
        </pc:spChg>
        <pc:spChg chg="add del mod">
          <ac:chgData name="Richard Ball" userId="c2c6c2dd-6ddc-437e-8cdd-d7a74390accc" providerId="ADAL" clId="{2823B6F5-68B7-47A8-A893-286BFFF44835}" dt="2024-03-04T12:44:07.031" v="6294" actId="478"/>
          <ac:spMkLst>
            <pc:docMk/>
            <pc:sldMk cId="4153194821" sldId="972"/>
            <ac:spMk id="30" creationId="{EBAC3861-DB77-181F-2978-9AD30C6D1F3D}"/>
          </ac:spMkLst>
        </pc:spChg>
        <pc:spChg chg="add del mod">
          <ac:chgData name="Richard Ball" userId="c2c6c2dd-6ddc-437e-8cdd-d7a74390accc" providerId="ADAL" clId="{2823B6F5-68B7-47A8-A893-286BFFF44835}" dt="2024-03-04T12:44:07.031" v="6294" actId="478"/>
          <ac:spMkLst>
            <pc:docMk/>
            <pc:sldMk cId="4153194821" sldId="972"/>
            <ac:spMk id="31" creationId="{51C78EE1-9552-557C-A663-8D8528DB4F77}"/>
          </ac:spMkLst>
        </pc:spChg>
        <pc:spChg chg="add mod">
          <ac:chgData name="Richard Ball" userId="c2c6c2dd-6ddc-437e-8cdd-d7a74390accc" providerId="ADAL" clId="{2823B6F5-68B7-47A8-A893-286BFFF44835}" dt="2024-03-04T12:40:52.654" v="6226" actId="1076"/>
          <ac:spMkLst>
            <pc:docMk/>
            <pc:sldMk cId="4153194821" sldId="972"/>
            <ac:spMk id="33" creationId="{1DD30BC9-3F59-63A5-6A1F-93BEA6ED7725}"/>
          </ac:spMkLst>
        </pc:spChg>
        <pc:spChg chg="add mod">
          <ac:chgData name="Richard Ball" userId="c2c6c2dd-6ddc-437e-8cdd-d7a74390accc" providerId="ADAL" clId="{2823B6F5-68B7-47A8-A893-286BFFF44835}" dt="2024-03-04T12:41:58.237" v="6283" actId="207"/>
          <ac:spMkLst>
            <pc:docMk/>
            <pc:sldMk cId="4153194821" sldId="972"/>
            <ac:spMk id="34" creationId="{51C629A0-97D5-3B81-5CA6-53D042986BBE}"/>
          </ac:spMkLst>
        </pc:spChg>
        <pc:spChg chg="add mod">
          <ac:chgData name="Richard Ball" userId="c2c6c2dd-6ddc-437e-8cdd-d7a74390accc" providerId="ADAL" clId="{2823B6F5-68B7-47A8-A893-286BFFF44835}" dt="2024-03-04T12:43:54.600" v="6293" actId="1076"/>
          <ac:spMkLst>
            <pc:docMk/>
            <pc:sldMk cId="4153194821" sldId="972"/>
            <ac:spMk id="35" creationId="{7EBC3FB3-9339-59B8-0C6D-EB49097618F0}"/>
          </ac:spMkLst>
        </pc:spChg>
        <pc:spChg chg="add mod">
          <ac:chgData name="Richard Ball" userId="c2c6c2dd-6ddc-437e-8cdd-d7a74390accc" providerId="ADAL" clId="{2823B6F5-68B7-47A8-A893-286BFFF44835}" dt="2024-03-04T12:44:52.498" v="6325" actId="20577"/>
          <ac:spMkLst>
            <pc:docMk/>
            <pc:sldMk cId="4153194821" sldId="972"/>
            <ac:spMk id="36" creationId="{CEC21276-D40B-EC73-48A1-0461434C61C0}"/>
          </ac:spMkLst>
        </pc:spChg>
        <pc:picChg chg="add del mod">
          <ac:chgData name="Richard Ball" userId="c2c6c2dd-6ddc-437e-8cdd-d7a74390accc" providerId="ADAL" clId="{2823B6F5-68B7-47A8-A893-286BFFF44835}" dt="2024-03-04T12:26:30.266" v="5844" actId="1076"/>
          <ac:picMkLst>
            <pc:docMk/>
            <pc:sldMk cId="4153194821" sldId="972"/>
            <ac:picMk id="4" creationId="{AF0B4BCE-CA8F-6B14-9420-D87DF3D5B4DC}"/>
          </ac:picMkLst>
        </pc:picChg>
        <pc:picChg chg="add">
          <ac:chgData name="Richard Ball" userId="c2c6c2dd-6ddc-437e-8cdd-d7a74390accc" providerId="ADAL" clId="{2823B6F5-68B7-47A8-A893-286BFFF44835}" dt="2024-03-04T12:20:36.668" v="5749"/>
          <ac:picMkLst>
            <pc:docMk/>
            <pc:sldMk cId="4153194821" sldId="972"/>
            <ac:picMk id="15" creationId="{F75D4F95-FD7A-ED38-1684-DD0BE40753FA}"/>
          </ac:picMkLst>
        </pc:picChg>
      </pc:sldChg>
      <pc:sldChg chg="addSp delSp modSp add del mod ord">
        <pc:chgData name="Richard Ball" userId="c2c6c2dd-6ddc-437e-8cdd-d7a74390accc" providerId="ADAL" clId="{2823B6F5-68B7-47A8-A893-286BFFF44835}" dt="2024-03-04T12:44:19.366" v="6296" actId="1076"/>
        <pc:sldMkLst>
          <pc:docMk/>
          <pc:sldMk cId="1053938058" sldId="973"/>
        </pc:sldMkLst>
        <pc:spChg chg="mod">
          <ac:chgData name="Richard Ball" userId="c2c6c2dd-6ddc-437e-8cdd-d7a74390accc" providerId="ADAL" clId="{2823B6F5-68B7-47A8-A893-286BFFF44835}" dt="2024-03-04T12:23:54.027" v="5802" actId="20577"/>
          <ac:spMkLst>
            <pc:docMk/>
            <pc:sldMk cId="1053938058" sldId="973"/>
            <ac:spMk id="2" creationId="{A425BCB3-C51B-3963-87BA-334E5B38F5DF}"/>
          </ac:spMkLst>
        </pc:spChg>
        <pc:spChg chg="del">
          <ac:chgData name="Richard Ball" userId="c2c6c2dd-6ddc-437e-8cdd-d7a74390accc" providerId="ADAL" clId="{2823B6F5-68B7-47A8-A893-286BFFF44835}" dt="2024-03-04T12:20:57.582" v="5754" actId="478"/>
          <ac:spMkLst>
            <pc:docMk/>
            <pc:sldMk cId="1053938058" sldId="973"/>
            <ac:spMk id="5" creationId="{57F0632C-ED67-C540-866F-96569B516CE8}"/>
          </ac:spMkLst>
        </pc:spChg>
        <pc:spChg chg="del">
          <ac:chgData name="Richard Ball" userId="c2c6c2dd-6ddc-437e-8cdd-d7a74390accc" providerId="ADAL" clId="{2823B6F5-68B7-47A8-A893-286BFFF44835}" dt="2024-03-04T12:20:57.582" v="5754" actId="478"/>
          <ac:spMkLst>
            <pc:docMk/>
            <pc:sldMk cId="1053938058" sldId="973"/>
            <ac:spMk id="6" creationId="{3D536A07-7375-D31B-0523-FCE15ABC51BA}"/>
          </ac:spMkLst>
        </pc:spChg>
        <pc:spChg chg="del">
          <ac:chgData name="Richard Ball" userId="c2c6c2dd-6ddc-437e-8cdd-d7a74390accc" providerId="ADAL" clId="{2823B6F5-68B7-47A8-A893-286BFFF44835}" dt="2024-03-04T12:20:57.582" v="5754" actId="478"/>
          <ac:spMkLst>
            <pc:docMk/>
            <pc:sldMk cId="1053938058" sldId="973"/>
            <ac:spMk id="7" creationId="{1E9BB879-6259-BBBA-BC13-6C544790A79B}"/>
          </ac:spMkLst>
        </pc:spChg>
        <pc:spChg chg="del">
          <ac:chgData name="Richard Ball" userId="c2c6c2dd-6ddc-437e-8cdd-d7a74390accc" providerId="ADAL" clId="{2823B6F5-68B7-47A8-A893-286BFFF44835}" dt="2024-03-04T12:20:57.582" v="5754" actId="478"/>
          <ac:spMkLst>
            <pc:docMk/>
            <pc:sldMk cId="1053938058" sldId="973"/>
            <ac:spMk id="8" creationId="{96712C64-E6C9-A813-941A-077B2D5AE76C}"/>
          </ac:spMkLst>
        </pc:spChg>
        <pc:spChg chg="del">
          <ac:chgData name="Richard Ball" userId="c2c6c2dd-6ddc-437e-8cdd-d7a74390accc" providerId="ADAL" clId="{2823B6F5-68B7-47A8-A893-286BFFF44835}" dt="2024-03-04T12:20:57.582" v="5754" actId="478"/>
          <ac:spMkLst>
            <pc:docMk/>
            <pc:sldMk cId="1053938058" sldId="973"/>
            <ac:spMk id="9" creationId="{DFDF8FA0-ABAA-FFA7-ED52-31848AAE8C07}"/>
          </ac:spMkLst>
        </pc:spChg>
        <pc:spChg chg="del">
          <ac:chgData name="Richard Ball" userId="c2c6c2dd-6ddc-437e-8cdd-d7a74390accc" providerId="ADAL" clId="{2823B6F5-68B7-47A8-A893-286BFFF44835}" dt="2024-03-04T12:20:57.582" v="5754" actId="478"/>
          <ac:spMkLst>
            <pc:docMk/>
            <pc:sldMk cId="1053938058" sldId="973"/>
            <ac:spMk id="11" creationId="{38952064-7116-2068-0759-00066E170004}"/>
          </ac:spMkLst>
        </pc:spChg>
        <pc:spChg chg="del">
          <ac:chgData name="Richard Ball" userId="c2c6c2dd-6ddc-437e-8cdd-d7a74390accc" providerId="ADAL" clId="{2823B6F5-68B7-47A8-A893-286BFFF44835}" dt="2024-03-04T12:20:57.582" v="5754" actId="478"/>
          <ac:spMkLst>
            <pc:docMk/>
            <pc:sldMk cId="1053938058" sldId="973"/>
            <ac:spMk id="12" creationId="{82A7D840-EE4C-39B9-C1C0-E47E942A2460}"/>
          </ac:spMkLst>
        </pc:spChg>
        <pc:spChg chg="del">
          <ac:chgData name="Richard Ball" userId="c2c6c2dd-6ddc-437e-8cdd-d7a74390accc" providerId="ADAL" clId="{2823B6F5-68B7-47A8-A893-286BFFF44835}" dt="2024-03-04T12:20:57.582" v="5754" actId="478"/>
          <ac:spMkLst>
            <pc:docMk/>
            <pc:sldMk cId="1053938058" sldId="973"/>
            <ac:spMk id="13" creationId="{65409095-C0B7-1BE9-4AE3-8C87BABE3F20}"/>
          </ac:spMkLst>
        </pc:spChg>
        <pc:spChg chg="del">
          <ac:chgData name="Richard Ball" userId="c2c6c2dd-6ddc-437e-8cdd-d7a74390accc" providerId="ADAL" clId="{2823B6F5-68B7-47A8-A893-286BFFF44835}" dt="2024-03-04T12:20:57.582" v="5754" actId="478"/>
          <ac:spMkLst>
            <pc:docMk/>
            <pc:sldMk cId="1053938058" sldId="973"/>
            <ac:spMk id="14" creationId="{36D43645-61DC-B1C5-F4F2-8B10D10ECC63}"/>
          </ac:spMkLst>
        </pc:spChg>
        <pc:spChg chg="add mod">
          <ac:chgData name="Richard Ball" userId="c2c6c2dd-6ddc-437e-8cdd-d7a74390accc" providerId="ADAL" clId="{2823B6F5-68B7-47A8-A893-286BFFF44835}" dt="2024-03-04T12:24:39.281" v="5822" actId="20577"/>
          <ac:spMkLst>
            <pc:docMk/>
            <pc:sldMk cId="1053938058" sldId="973"/>
            <ac:spMk id="15" creationId="{8F826949-0A03-F3FF-8EC4-0963257F9144}"/>
          </ac:spMkLst>
        </pc:spChg>
        <pc:spChg chg="add del mod">
          <ac:chgData name="Richard Ball" userId="c2c6c2dd-6ddc-437e-8cdd-d7a74390accc" providerId="ADAL" clId="{2823B6F5-68B7-47A8-A893-286BFFF44835}" dt="2024-03-04T12:37:07.310" v="6167" actId="478"/>
          <ac:spMkLst>
            <pc:docMk/>
            <pc:sldMk cId="1053938058" sldId="973"/>
            <ac:spMk id="16" creationId="{25FD2873-1959-30CF-8E6E-997964F22544}"/>
          </ac:spMkLst>
        </pc:spChg>
        <pc:picChg chg="add del mod">
          <ac:chgData name="Richard Ball" userId="c2c6c2dd-6ddc-437e-8cdd-d7a74390accc" providerId="ADAL" clId="{2823B6F5-68B7-47A8-A893-286BFFF44835}" dt="2024-03-04T12:37:07.310" v="6167" actId="478"/>
          <ac:picMkLst>
            <pc:docMk/>
            <pc:sldMk cId="1053938058" sldId="973"/>
            <ac:picMk id="3" creationId="{80793E98-8507-3E16-7BD3-3AB4CA1E3CB7}"/>
          </ac:picMkLst>
        </pc:picChg>
        <pc:picChg chg="del">
          <ac:chgData name="Richard Ball" userId="c2c6c2dd-6ddc-437e-8cdd-d7a74390accc" providerId="ADAL" clId="{2823B6F5-68B7-47A8-A893-286BFFF44835}" dt="2024-03-04T12:20:57.582" v="5754" actId="478"/>
          <ac:picMkLst>
            <pc:docMk/>
            <pc:sldMk cId="1053938058" sldId="973"/>
            <ac:picMk id="4" creationId="{F6FB6533-193D-3662-1620-528F0D0DE0B6}"/>
          </ac:picMkLst>
        </pc:picChg>
        <pc:picChg chg="add mod modCrop">
          <ac:chgData name="Richard Ball" userId="c2c6c2dd-6ddc-437e-8cdd-d7a74390accc" providerId="ADAL" clId="{2823B6F5-68B7-47A8-A893-286BFFF44835}" dt="2024-03-04T12:44:19.366" v="6296" actId="1076"/>
          <ac:picMkLst>
            <pc:docMk/>
            <pc:sldMk cId="1053938058" sldId="973"/>
            <ac:picMk id="17" creationId="{AD31B852-3E22-2B29-D7E8-DE02DFF1DF68}"/>
          </ac:picMkLst>
        </pc:picChg>
      </pc:sldChg>
      <pc:sldChg chg="modSp new mod">
        <pc:chgData name="Richard Ball" userId="c2c6c2dd-6ddc-437e-8cdd-d7a74390accc" providerId="ADAL" clId="{2823B6F5-68B7-47A8-A893-286BFFF44835}" dt="2024-03-04T12:59:14.128" v="6436" actId="27636"/>
        <pc:sldMkLst>
          <pc:docMk/>
          <pc:sldMk cId="3001875839" sldId="974"/>
        </pc:sldMkLst>
        <pc:spChg chg="mod">
          <ac:chgData name="Richard Ball" userId="c2c6c2dd-6ddc-437e-8cdd-d7a74390accc" providerId="ADAL" clId="{2823B6F5-68B7-47A8-A893-286BFFF44835}" dt="2024-03-04T12:56:00.285" v="6386" actId="1076"/>
          <ac:spMkLst>
            <pc:docMk/>
            <pc:sldMk cId="3001875839" sldId="974"/>
            <ac:spMk id="2" creationId="{E88C573C-780E-7523-5177-70331740A218}"/>
          </ac:spMkLst>
        </pc:spChg>
        <pc:spChg chg="mod">
          <ac:chgData name="Richard Ball" userId="c2c6c2dd-6ddc-437e-8cdd-d7a74390accc" providerId="ADAL" clId="{2823B6F5-68B7-47A8-A893-286BFFF44835}" dt="2024-03-04T12:59:14.128" v="6436" actId="27636"/>
          <ac:spMkLst>
            <pc:docMk/>
            <pc:sldMk cId="3001875839" sldId="974"/>
            <ac:spMk id="3" creationId="{63582D6C-7192-2A8D-5FA5-45B76FB9E87E}"/>
          </ac:spMkLst>
        </pc:spChg>
      </pc:sldChg>
      <pc:sldChg chg="modSp add mod ord">
        <pc:chgData name="Richard Ball" userId="c2c6c2dd-6ddc-437e-8cdd-d7a74390accc" providerId="ADAL" clId="{2823B6F5-68B7-47A8-A893-286BFFF44835}" dt="2024-03-04T12:59:44.685" v="6599" actId="5793"/>
        <pc:sldMkLst>
          <pc:docMk/>
          <pc:sldMk cId="1682603228" sldId="975"/>
        </pc:sldMkLst>
        <pc:spChg chg="mod">
          <ac:chgData name="Richard Ball" userId="c2c6c2dd-6ddc-437e-8cdd-d7a74390accc" providerId="ADAL" clId="{2823B6F5-68B7-47A8-A893-286BFFF44835}" dt="2024-03-04T12:59:44.685" v="6599" actId="5793"/>
          <ac:spMkLst>
            <pc:docMk/>
            <pc:sldMk cId="1682603228" sldId="975"/>
            <ac:spMk id="3" creationId="{9FDA7F86-E179-4E08-AAAD-AE1873D1C6D2}"/>
          </ac:spMkLst>
        </pc:spChg>
      </pc:sldChg>
      <pc:sldChg chg="modSp add mod">
        <pc:chgData name="Richard Ball" userId="c2c6c2dd-6ddc-437e-8cdd-d7a74390accc" providerId="ADAL" clId="{2823B6F5-68B7-47A8-A893-286BFFF44835}" dt="2024-03-06T08:54:36.191" v="6795" actId="20577"/>
        <pc:sldMkLst>
          <pc:docMk/>
          <pc:sldMk cId="484306730" sldId="976"/>
        </pc:sldMkLst>
        <pc:spChg chg="mod">
          <ac:chgData name="Richard Ball" userId="c2c6c2dd-6ddc-437e-8cdd-d7a74390accc" providerId="ADAL" clId="{2823B6F5-68B7-47A8-A893-286BFFF44835}" dt="2024-03-06T08:54:36.191" v="6795" actId="20577"/>
          <ac:spMkLst>
            <pc:docMk/>
            <pc:sldMk cId="484306730" sldId="976"/>
            <ac:spMk id="3" creationId="{1F15A9D1-4F8B-D80E-88BD-DD4689957A80}"/>
          </ac:spMkLst>
        </pc:spChg>
      </pc:sldChg>
    </pc:docChg>
  </pc:docChgLst>
  <pc:docChgLst>
    <pc:chgData name="Hazel Lupton" userId="S::hazel.lupton@sthelens.london::330d0395-d8b0-4d77-8620-740b48613bd9" providerId="AD" clId="Web-{3ADF675D-B48A-085B-62D5-A6C1E5964018}"/>
    <pc:docChg chg="modSld">
      <pc:chgData name="Hazel Lupton" userId="S::hazel.lupton@sthelens.london::330d0395-d8b0-4d77-8620-740b48613bd9" providerId="AD" clId="Web-{3ADF675D-B48A-085B-62D5-A6C1E5964018}" dt="2021-11-30T12:32:34.166" v="12" actId="20577"/>
      <pc:docMkLst>
        <pc:docMk/>
      </pc:docMkLst>
      <pc:sldChg chg="modSp">
        <pc:chgData name="Hazel Lupton" userId="S::hazel.lupton@sthelens.london::330d0395-d8b0-4d77-8620-740b48613bd9" providerId="AD" clId="Web-{3ADF675D-B48A-085B-62D5-A6C1E5964018}" dt="2021-11-30T12:32:34.166" v="12" actId="20577"/>
        <pc:sldMkLst>
          <pc:docMk/>
          <pc:sldMk cId="2753218612" sldId="260"/>
        </pc:sldMkLst>
        <pc:spChg chg="mod">
          <ac:chgData name="Hazel Lupton" userId="S::hazel.lupton@sthelens.london::330d0395-d8b0-4d77-8620-740b48613bd9" providerId="AD" clId="Web-{3ADF675D-B48A-085B-62D5-A6C1E5964018}" dt="2021-11-30T12:32:34.166" v="12" actId="20577"/>
          <ac:spMkLst>
            <pc:docMk/>
            <pc:sldMk cId="2753218612" sldId="260"/>
            <ac:spMk id="3" creationId="{616EACA2-B617-479A-847E-A2067F7C2D70}"/>
          </ac:spMkLst>
        </pc:spChg>
      </pc:sldChg>
    </pc:docChg>
  </pc:docChgLst>
  <pc:docChgLst>
    <pc:chgData name="Richard Ball" userId="S::richard.ball@sthelens.london::c2c6c2dd-6ddc-437e-8cdd-d7a74390accc" providerId="AD" clId="Web-{01C9803F-55C4-3A7E-D0BC-BCD84950DC52}"/>
    <pc:docChg chg="addSld delSld modSld">
      <pc:chgData name="Richard Ball" userId="S::richard.ball@sthelens.london::c2c6c2dd-6ddc-437e-8cdd-d7a74390accc" providerId="AD" clId="Web-{01C9803F-55C4-3A7E-D0BC-BCD84950DC52}" dt="2024-03-18T08:25:48.625" v="26" actId="14100"/>
      <pc:docMkLst>
        <pc:docMk/>
      </pc:docMkLst>
      <pc:sldChg chg="modSp add replId">
        <pc:chgData name="Richard Ball" userId="S::richard.ball@sthelens.london::c2c6c2dd-6ddc-437e-8cdd-d7a74390accc" providerId="AD" clId="Web-{01C9803F-55C4-3A7E-D0BC-BCD84950DC52}" dt="2024-03-18T08:25:35.125" v="22" actId="20577"/>
        <pc:sldMkLst>
          <pc:docMk/>
          <pc:sldMk cId="2568933094" sldId="992"/>
        </pc:sldMkLst>
        <pc:spChg chg="mod">
          <ac:chgData name="Richard Ball" userId="S::richard.ball@sthelens.london::c2c6c2dd-6ddc-437e-8cdd-d7a74390accc" providerId="AD" clId="Web-{01C9803F-55C4-3A7E-D0BC-BCD84950DC52}" dt="2024-03-18T08:25:35.125" v="22" actId="20577"/>
          <ac:spMkLst>
            <pc:docMk/>
            <pc:sldMk cId="2568933094" sldId="992"/>
            <ac:spMk id="3" creationId="{34BAAE74-99BD-4CEE-9D14-B4E582880A0A}"/>
          </ac:spMkLst>
        </pc:spChg>
      </pc:sldChg>
      <pc:sldChg chg="modSp add replId">
        <pc:chgData name="Richard Ball" userId="S::richard.ball@sthelens.london::c2c6c2dd-6ddc-437e-8cdd-d7a74390accc" providerId="AD" clId="Web-{01C9803F-55C4-3A7E-D0BC-BCD84950DC52}" dt="2024-03-18T08:25:48.625" v="26" actId="14100"/>
        <pc:sldMkLst>
          <pc:docMk/>
          <pc:sldMk cId="625659897" sldId="993"/>
        </pc:sldMkLst>
        <pc:spChg chg="mod">
          <ac:chgData name="Richard Ball" userId="S::richard.ball@sthelens.london::c2c6c2dd-6ddc-437e-8cdd-d7a74390accc" providerId="AD" clId="Web-{01C9803F-55C4-3A7E-D0BC-BCD84950DC52}" dt="2024-03-18T08:25:48.625" v="26" actId="14100"/>
          <ac:spMkLst>
            <pc:docMk/>
            <pc:sldMk cId="625659897" sldId="993"/>
            <ac:spMk id="3" creationId="{34BAAE74-99BD-4CEE-9D14-B4E582880A0A}"/>
          </ac:spMkLst>
        </pc:spChg>
      </pc:sldChg>
      <pc:sldChg chg="add del replId">
        <pc:chgData name="Richard Ball" userId="S::richard.ball@sthelens.london::c2c6c2dd-6ddc-437e-8cdd-d7a74390accc" providerId="AD" clId="Web-{01C9803F-55C4-3A7E-D0BC-BCD84950DC52}" dt="2024-03-18T08:23:40.184" v="14"/>
        <pc:sldMkLst>
          <pc:docMk/>
          <pc:sldMk cId="1531862746" sldId="994"/>
        </pc:sldMkLst>
      </pc:sldChg>
    </pc:docChg>
  </pc:docChgLst>
  <pc:docChgLst>
    <pc:chgData name="Richard Ball" userId="S::richard.ball@sthelens.london::c2c6c2dd-6ddc-437e-8cdd-d7a74390accc" providerId="AD" clId="Web-{3F0C6683-B1BC-6332-D765-2CD3513EDD45}"/>
    <pc:docChg chg="addSld">
      <pc:chgData name="Richard Ball" userId="S::richard.ball@sthelens.london::c2c6c2dd-6ddc-437e-8cdd-d7a74390accc" providerId="AD" clId="Web-{3F0C6683-B1BC-6332-D765-2CD3513EDD45}" dt="2024-03-20T07:49:41.893" v="14"/>
      <pc:docMkLst>
        <pc:docMk/>
      </pc:docMkLst>
      <pc:sldChg chg="add">
        <pc:chgData name="Richard Ball" userId="S::richard.ball@sthelens.london::c2c6c2dd-6ddc-437e-8cdd-d7a74390accc" providerId="AD" clId="Web-{3F0C6683-B1BC-6332-D765-2CD3513EDD45}" dt="2024-03-20T07:49:41.893" v="14"/>
        <pc:sldMkLst>
          <pc:docMk/>
          <pc:sldMk cId="3611339885" sldId="256"/>
        </pc:sldMkLst>
      </pc:sldChg>
      <pc:sldChg chg="add">
        <pc:chgData name="Richard Ball" userId="S::richard.ball@sthelens.london::c2c6c2dd-6ddc-437e-8cdd-d7a74390accc" providerId="AD" clId="Web-{3F0C6683-B1BC-6332-D765-2CD3513EDD45}" dt="2024-03-20T07:49:39.284" v="1"/>
        <pc:sldMkLst>
          <pc:docMk/>
          <pc:sldMk cId="1898969829" sldId="259"/>
        </pc:sldMkLst>
      </pc:sldChg>
      <pc:sldChg chg="add">
        <pc:chgData name="Richard Ball" userId="S::richard.ball@sthelens.london::c2c6c2dd-6ddc-437e-8cdd-d7a74390accc" providerId="AD" clId="Web-{3F0C6683-B1BC-6332-D765-2CD3513EDD45}" dt="2024-03-20T07:49:37.784" v="0"/>
        <pc:sldMkLst>
          <pc:docMk/>
          <pc:sldMk cId="491583819" sldId="260"/>
        </pc:sldMkLst>
      </pc:sldChg>
      <pc:sldChg chg="add">
        <pc:chgData name="Richard Ball" userId="S::richard.ball@sthelens.london::c2c6c2dd-6ddc-437e-8cdd-d7a74390accc" providerId="AD" clId="Web-{3F0C6683-B1BC-6332-D765-2CD3513EDD45}" dt="2024-03-20T07:49:40.627" v="7"/>
        <pc:sldMkLst>
          <pc:docMk/>
          <pc:sldMk cId="0" sldId="331"/>
        </pc:sldMkLst>
      </pc:sldChg>
      <pc:sldChg chg="add">
        <pc:chgData name="Richard Ball" userId="S::richard.ball@sthelens.london::c2c6c2dd-6ddc-437e-8cdd-d7a74390accc" providerId="AD" clId="Web-{3F0C6683-B1BC-6332-D765-2CD3513EDD45}" dt="2024-03-20T07:49:41.659" v="13"/>
        <pc:sldMkLst>
          <pc:docMk/>
          <pc:sldMk cId="4154788379" sldId="335"/>
        </pc:sldMkLst>
      </pc:sldChg>
      <pc:sldChg chg="add">
        <pc:chgData name="Richard Ball" userId="S::richard.ball@sthelens.london::c2c6c2dd-6ddc-437e-8cdd-d7a74390accc" providerId="AD" clId="Web-{3F0C6683-B1BC-6332-D765-2CD3513EDD45}" dt="2024-03-20T07:49:41.362" v="12"/>
        <pc:sldMkLst>
          <pc:docMk/>
          <pc:sldMk cId="1820258913" sldId="344"/>
        </pc:sldMkLst>
      </pc:sldChg>
      <pc:sldChg chg="add">
        <pc:chgData name="Richard Ball" userId="S::richard.ball@sthelens.london::c2c6c2dd-6ddc-437e-8cdd-d7a74390accc" providerId="AD" clId="Web-{3F0C6683-B1BC-6332-D765-2CD3513EDD45}" dt="2024-03-20T07:49:41.252" v="11"/>
        <pc:sldMkLst>
          <pc:docMk/>
          <pc:sldMk cId="3984008084" sldId="345"/>
        </pc:sldMkLst>
      </pc:sldChg>
      <pc:sldChg chg="add">
        <pc:chgData name="Richard Ball" userId="S::richard.ball@sthelens.london::c2c6c2dd-6ddc-437e-8cdd-d7a74390accc" providerId="AD" clId="Web-{3F0C6683-B1BC-6332-D765-2CD3513EDD45}" dt="2024-03-20T07:49:41.143" v="10"/>
        <pc:sldMkLst>
          <pc:docMk/>
          <pc:sldMk cId="1810022260" sldId="346"/>
        </pc:sldMkLst>
      </pc:sldChg>
      <pc:sldChg chg="add">
        <pc:chgData name="Richard Ball" userId="S::richard.ball@sthelens.london::c2c6c2dd-6ddc-437e-8cdd-d7a74390accc" providerId="AD" clId="Web-{3F0C6683-B1BC-6332-D765-2CD3513EDD45}" dt="2024-03-20T07:49:41.034" v="9"/>
        <pc:sldMkLst>
          <pc:docMk/>
          <pc:sldMk cId="4217329217" sldId="347"/>
        </pc:sldMkLst>
      </pc:sldChg>
      <pc:sldChg chg="add">
        <pc:chgData name="Richard Ball" userId="S::richard.ball@sthelens.london::c2c6c2dd-6ddc-437e-8cdd-d7a74390accc" providerId="AD" clId="Web-{3F0C6683-B1BC-6332-D765-2CD3513EDD45}" dt="2024-03-20T07:49:40.143" v="5"/>
        <pc:sldMkLst>
          <pc:docMk/>
          <pc:sldMk cId="3291808989" sldId="349"/>
        </pc:sldMkLst>
      </pc:sldChg>
      <pc:sldChg chg="add">
        <pc:chgData name="Richard Ball" userId="S::richard.ball@sthelens.london::c2c6c2dd-6ddc-437e-8cdd-d7a74390accc" providerId="AD" clId="Web-{3F0C6683-B1BC-6332-D765-2CD3513EDD45}" dt="2024-03-20T07:49:39.627" v="3"/>
        <pc:sldMkLst>
          <pc:docMk/>
          <pc:sldMk cId="2528193818" sldId="350"/>
        </pc:sldMkLst>
      </pc:sldChg>
      <pc:sldChg chg="add">
        <pc:chgData name="Richard Ball" userId="S::richard.ball@sthelens.london::c2c6c2dd-6ddc-437e-8cdd-d7a74390accc" providerId="AD" clId="Web-{3F0C6683-B1BC-6332-D765-2CD3513EDD45}" dt="2024-03-20T07:49:40.815" v="8"/>
        <pc:sldMkLst>
          <pc:docMk/>
          <pc:sldMk cId="1472712200" sldId="352"/>
        </pc:sldMkLst>
      </pc:sldChg>
      <pc:sldChg chg="add">
        <pc:chgData name="Richard Ball" userId="S::richard.ball@sthelens.london::c2c6c2dd-6ddc-437e-8cdd-d7a74390accc" providerId="AD" clId="Web-{3F0C6683-B1BC-6332-D765-2CD3513EDD45}" dt="2024-03-20T07:49:40.299" v="6"/>
        <pc:sldMkLst>
          <pc:docMk/>
          <pc:sldMk cId="3796988435" sldId="354"/>
        </pc:sldMkLst>
      </pc:sldChg>
      <pc:sldChg chg="add">
        <pc:chgData name="Richard Ball" userId="S::richard.ball@sthelens.london::c2c6c2dd-6ddc-437e-8cdd-d7a74390accc" providerId="AD" clId="Web-{3F0C6683-B1BC-6332-D765-2CD3513EDD45}" dt="2024-03-20T07:49:39.846" v="4"/>
        <pc:sldMkLst>
          <pc:docMk/>
          <pc:sldMk cId="1403771858" sldId="355"/>
        </pc:sldMkLst>
      </pc:sldChg>
      <pc:sldChg chg="add">
        <pc:chgData name="Richard Ball" userId="S::richard.ball@sthelens.london::c2c6c2dd-6ddc-437e-8cdd-d7a74390accc" providerId="AD" clId="Web-{3F0C6683-B1BC-6332-D765-2CD3513EDD45}" dt="2024-03-20T07:49:39.362" v="2"/>
        <pc:sldMkLst>
          <pc:docMk/>
          <pc:sldMk cId="3695973815" sldId="1004"/>
        </pc:sldMkLst>
      </pc:sldChg>
    </pc:docChg>
  </pc:docChgLst>
  <pc:docChgLst>
    <pc:chgData name="Hazel Lupton" userId="S::hazel.lupton@sthelens.london::330d0395-d8b0-4d77-8620-740b48613bd9" providerId="AD" clId="Web-{A7D17FA2-8526-632E-D2BF-3233670CABEB}"/>
    <pc:docChg chg="addSld modSld">
      <pc:chgData name="Hazel Lupton" userId="S::hazel.lupton@sthelens.london::330d0395-d8b0-4d77-8620-740b48613bd9" providerId="AD" clId="Web-{A7D17FA2-8526-632E-D2BF-3233670CABEB}" dt="2021-02-01T14:32:26.302" v="238"/>
      <pc:docMkLst>
        <pc:docMk/>
      </pc:docMkLst>
      <pc:sldChg chg="modSp">
        <pc:chgData name="Hazel Lupton" userId="S::hazel.lupton@sthelens.london::330d0395-d8b0-4d77-8620-740b48613bd9" providerId="AD" clId="Web-{A7D17FA2-8526-632E-D2BF-3233670CABEB}" dt="2021-02-01T11:35:02.069" v="31" actId="20577"/>
        <pc:sldMkLst>
          <pc:docMk/>
          <pc:sldMk cId="353572788" sldId="261"/>
        </pc:sldMkLst>
        <pc:spChg chg="mod">
          <ac:chgData name="Hazel Lupton" userId="S::hazel.lupton@sthelens.london::330d0395-d8b0-4d77-8620-740b48613bd9" providerId="AD" clId="Web-{A7D17FA2-8526-632E-D2BF-3233670CABEB}" dt="2021-02-01T11:35:02.069" v="31" actId="20577"/>
          <ac:spMkLst>
            <pc:docMk/>
            <pc:sldMk cId="353572788" sldId="261"/>
            <ac:spMk id="3" creationId="{19F6555E-BA24-45F8-8F9E-45CE708B6614}"/>
          </ac:spMkLst>
        </pc:spChg>
      </pc:sldChg>
      <pc:sldChg chg="modSp">
        <pc:chgData name="Hazel Lupton" userId="S::hazel.lupton@sthelens.london::330d0395-d8b0-4d77-8620-740b48613bd9" providerId="AD" clId="Web-{A7D17FA2-8526-632E-D2BF-3233670CABEB}" dt="2021-02-01T14:21:17.270" v="152" actId="20577"/>
        <pc:sldMkLst>
          <pc:docMk/>
          <pc:sldMk cId="3187763174" sldId="262"/>
        </pc:sldMkLst>
        <pc:spChg chg="mod">
          <ac:chgData name="Hazel Lupton" userId="S::hazel.lupton@sthelens.london::330d0395-d8b0-4d77-8620-740b48613bd9" providerId="AD" clId="Web-{A7D17FA2-8526-632E-D2BF-3233670CABEB}" dt="2021-02-01T14:21:17.270" v="152" actId="20577"/>
          <ac:spMkLst>
            <pc:docMk/>
            <pc:sldMk cId="3187763174" sldId="262"/>
            <ac:spMk id="5" creationId="{9BFFA60C-29C1-45E1-83CC-C9E26407C6A5}"/>
          </ac:spMkLst>
        </pc:spChg>
        <pc:spChg chg="mod">
          <ac:chgData name="Hazel Lupton" userId="S::hazel.lupton@sthelens.london::330d0395-d8b0-4d77-8620-740b48613bd9" providerId="AD" clId="Web-{A7D17FA2-8526-632E-D2BF-3233670CABEB}" dt="2021-02-01T11:36:45.213" v="70" actId="20577"/>
          <ac:spMkLst>
            <pc:docMk/>
            <pc:sldMk cId="3187763174" sldId="262"/>
            <ac:spMk id="6" creationId="{46D4F3C5-DC53-4ED2-B7E7-1B07E8D70F47}"/>
          </ac:spMkLst>
        </pc:spChg>
      </pc:sldChg>
      <pc:sldChg chg="addSp delSp modSp new mod setBg">
        <pc:chgData name="Hazel Lupton" userId="S::hazel.lupton@sthelens.london::330d0395-d8b0-4d77-8620-740b48613bd9" providerId="AD" clId="Web-{A7D17FA2-8526-632E-D2BF-3233670CABEB}" dt="2021-02-01T14:32:26.302" v="238"/>
        <pc:sldMkLst>
          <pc:docMk/>
          <pc:sldMk cId="1693104293" sldId="265"/>
        </pc:sldMkLst>
        <pc:spChg chg="del">
          <ac:chgData name="Hazel Lupton" userId="S::hazel.lupton@sthelens.london::330d0395-d8b0-4d77-8620-740b48613bd9" providerId="AD" clId="Web-{A7D17FA2-8526-632E-D2BF-3233670CABEB}" dt="2021-02-01T14:26:11.965" v="161"/>
          <ac:spMkLst>
            <pc:docMk/>
            <pc:sldMk cId="1693104293" sldId="265"/>
            <ac:spMk id="2" creationId="{44982091-4E60-4A74-9CA1-BF09B0493074}"/>
          </ac:spMkLst>
        </pc:spChg>
        <pc:spChg chg="del">
          <ac:chgData name="Hazel Lupton" userId="S::hazel.lupton@sthelens.london::330d0395-d8b0-4d77-8620-740b48613bd9" providerId="AD" clId="Web-{A7D17FA2-8526-632E-D2BF-3233670CABEB}" dt="2021-02-01T14:25:46.402" v="156"/>
          <ac:spMkLst>
            <pc:docMk/>
            <pc:sldMk cId="1693104293" sldId="265"/>
            <ac:spMk id="3" creationId="{7D6E0822-CE4C-49AB-908A-46D72B2BD17F}"/>
          </ac:spMkLst>
        </pc:spChg>
        <pc:spChg chg="add mod">
          <ac:chgData name="Hazel Lupton" userId="S::hazel.lupton@sthelens.london::330d0395-d8b0-4d77-8620-740b48613bd9" providerId="AD" clId="Web-{A7D17FA2-8526-632E-D2BF-3233670CABEB}" dt="2021-02-01T14:32:26.302" v="238"/>
          <ac:spMkLst>
            <pc:docMk/>
            <pc:sldMk cId="1693104293" sldId="265"/>
            <ac:spMk id="7" creationId="{4867016B-ED82-49AC-BE36-8827B6377C6C}"/>
          </ac:spMkLst>
        </pc:spChg>
        <pc:spChg chg="add">
          <ac:chgData name="Hazel Lupton" userId="S::hazel.lupton@sthelens.london::330d0395-d8b0-4d77-8620-740b48613bd9" providerId="AD" clId="Web-{A7D17FA2-8526-632E-D2BF-3233670CABEB}" dt="2021-02-01T14:32:26.302" v="238"/>
          <ac:spMkLst>
            <pc:docMk/>
            <pc:sldMk cId="1693104293" sldId="265"/>
            <ac:spMk id="12" creationId="{5E39A796-BE83-48B1-B33F-35C4A32AAB57}"/>
          </ac:spMkLst>
        </pc:spChg>
        <pc:spChg chg="add">
          <ac:chgData name="Hazel Lupton" userId="S::hazel.lupton@sthelens.london::330d0395-d8b0-4d77-8620-740b48613bd9" providerId="AD" clId="Web-{A7D17FA2-8526-632E-D2BF-3233670CABEB}" dt="2021-02-01T14:32:26.302" v="238"/>
          <ac:spMkLst>
            <pc:docMk/>
            <pc:sldMk cId="1693104293" sldId="265"/>
            <ac:spMk id="14" creationId="{72F84B47-E267-4194-8194-831DB7B5547F}"/>
          </ac:spMkLst>
        </pc:spChg>
        <pc:picChg chg="add del">
          <ac:chgData name="Hazel Lupton" userId="S::hazel.lupton@sthelens.london::330d0395-d8b0-4d77-8620-740b48613bd9" providerId="AD" clId="Web-{A7D17FA2-8526-632E-D2BF-3233670CABEB}" dt="2021-02-01T14:25:18.745" v="155"/>
          <ac:picMkLst>
            <pc:docMk/>
            <pc:sldMk cId="1693104293" sldId="265"/>
            <ac:picMk id="5" creationId="{2798F873-BD56-487B-8330-8A261E6A3021}"/>
          </ac:picMkLst>
        </pc:picChg>
        <pc:picChg chg="add mod ord">
          <ac:chgData name="Hazel Lupton" userId="S::hazel.lupton@sthelens.london::330d0395-d8b0-4d77-8620-740b48613bd9" providerId="AD" clId="Web-{A7D17FA2-8526-632E-D2BF-3233670CABEB}" dt="2021-02-01T14:32:26.302" v="238"/>
          <ac:picMkLst>
            <pc:docMk/>
            <pc:sldMk cId="1693104293" sldId="265"/>
            <ac:picMk id="6" creationId="{6A15A271-3EB0-4A3D-BFA6-7ED2BD50065D}"/>
          </ac:picMkLst>
        </pc:picChg>
      </pc:sldChg>
    </pc:docChg>
  </pc:docChgLst>
  <pc:docChgLst>
    <pc:chgData name="Hazel Lupton" userId="S::hazel.lupton@sthelens.london::330d0395-d8b0-4d77-8620-740b48613bd9" providerId="AD" clId="Web-{FA192A72-F858-E8AB-B875-9D6D5C58C788}"/>
    <pc:docChg chg="modSld">
      <pc:chgData name="Hazel Lupton" userId="S::hazel.lupton@sthelens.london::330d0395-d8b0-4d77-8620-740b48613bd9" providerId="AD" clId="Web-{FA192A72-F858-E8AB-B875-9D6D5C58C788}" dt="2021-01-28T17:02:11.103" v="61" actId="20577"/>
      <pc:docMkLst>
        <pc:docMk/>
      </pc:docMkLst>
      <pc:sldChg chg="modSp">
        <pc:chgData name="Hazel Lupton" userId="S::hazel.lupton@sthelens.london::330d0395-d8b0-4d77-8620-740b48613bd9" providerId="AD" clId="Web-{FA192A72-F858-E8AB-B875-9D6D5C58C788}" dt="2021-01-28T16:57:09.848" v="10" actId="20577"/>
        <pc:sldMkLst>
          <pc:docMk/>
          <pc:sldMk cId="3187763174" sldId="262"/>
        </pc:sldMkLst>
        <pc:spChg chg="mod">
          <ac:chgData name="Hazel Lupton" userId="S::hazel.lupton@sthelens.london::330d0395-d8b0-4d77-8620-740b48613bd9" providerId="AD" clId="Web-{FA192A72-F858-E8AB-B875-9D6D5C58C788}" dt="2021-01-28T16:57:09.848" v="10" actId="20577"/>
          <ac:spMkLst>
            <pc:docMk/>
            <pc:sldMk cId="3187763174" sldId="262"/>
            <ac:spMk id="5" creationId="{9BFFA60C-29C1-45E1-83CC-C9E26407C6A5}"/>
          </ac:spMkLst>
        </pc:spChg>
      </pc:sldChg>
      <pc:sldChg chg="addSp modSp">
        <pc:chgData name="Hazel Lupton" userId="S::hazel.lupton@sthelens.london::330d0395-d8b0-4d77-8620-740b48613bd9" providerId="AD" clId="Web-{FA192A72-F858-E8AB-B875-9D6D5C58C788}" dt="2021-01-28T17:02:11.103" v="61" actId="20577"/>
        <pc:sldMkLst>
          <pc:docMk/>
          <pc:sldMk cId="3480944356" sldId="264"/>
        </pc:sldMkLst>
        <pc:spChg chg="mod">
          <ac:chgData name="Hazel Lupton" userId="S::hazel.lupton@sthelens.london::330d0395-d8b0-4d77-8620-740b48613bd9" providerId="AD" clId="Web-{FA192A72-F858-E8AB-B875-9D6D5C58C788}" dt="2021-01-28T17:00:55.899" v="53" actId="1076"/>
          <ac:spMkLst>
            <pc:docMk/>
            <pc:sldMk cId="3480944356" sldId="264"/>
            <ac:spMk id="4" creationId="{3DA4DD64-6981-4718-84E9-2E5F51DAACA2}"/>
          </ac:spMkLst>
        </pc:spChg>
        <pc:spChg chg="mod">
          <ac:chgData name="Hazel Lupton" userId="S::hazel.lupton@sthelens.london::330d0395-d8b0-4d77-8620-740b48613bd9" providerId="AD" clId="Web-{FA192A72-F858-E8AB-B875-9D6D5C58C788}" dt="2021-01-28T17:02:11.103" v="61" actId="20577"/>
          <ac:spMkLst>
            <pc:docMk/>
            <pc:sldMk cId="3480944356" sldId="264"/>
            <ac:spMk id="5" creationId="{5A45F36C-1C2C-4708-82AE-6BBC5AD0C027}"/>
          </ac:spMkLst>
        </pc:spChg>
        <pc:spChg chg="mod">
          <ac:chgData name="Hazel Lupton" userId="S::hazel.lupton@sthelens.london::330d0395-d8b0-4d77-8620-740b48613bd9" providerId="AD" clId="Web-{FA192A72-F858-E8AB-B875-9D6D5C58C788}" dt="2021-01-28T17:00:38.789" v="49" actId="1076"/>
          <ac:spMkLst>
            <pc:docMk/>
            <pc:sldMk cId="3480944356" sldId="264"/>
            <ac:spMk id="6" creationId="{E0E200CF-5DB0-4627-84C4-7DC2A2192AC7}"/>
          </ac:spMkLst>
        </pc:spChg>
        <pc:picChg chg="add mod">
          <ac:chgData name="Hazel Lupton" userId="S::hazel.lupton@sthelens.london::330d0395-d8b0-4d77-8620-740b48613bd9" providerId="AD" clId="Web-{FA192A72-F858-E8AB-B875-9D6D5C58C788}" dt="2021-01-28T17:01:01.914" v="55" actId="1076"/>
          <ac:picMkLst>
            <pc:docMk/>
            <pc:sldMk cId="3480944356" sldId="264"/>
            <ac:picMk id="2" creationId="{6A389CE2-F7F5-46AB-A704-A6C6365B4217}"/>
          </ac:picMkLst>
        </pc:picChg>
      </pc:sldChg>
    </pc:docChg>
  </pc:docChgLst>
  <pc:docChgLst>
    <pc:chgData name="Richard Ball" userId="S::richard.ball@sthelens.london::c2c6c2dd-6ddc-437e-8cdd-d7a74390accc" providerId="AD" clId="Web-{8770C979-0454-4428-503E-92EF78DC26F2}"/>
    <pc:docChg chg="modSld">
      <pc:chgData name="Richard Ball" userId="S::richard.ball@sthelens.london::c2c6c2dd-6ddc-437e-8cdd-d7a74390accc" providerId="AD" clId="Web-{8770C979-0454-4428-503E-92EF78DC26F2}" dt="2024-03-22T14:06:53.137" v="5" actId="1076"/>
      <pc:docMkLst>
        <pc:docMk/>
      </pc:docMkLst>
      <pc:sldChg chg="addSp delSp modSp">
        <pc:chgData name="Richard Ball" userId="S::richard.ball@sthelens.london::c2c6c2dd-6ddc-437e-8cdd-d7a74390accc" providerId="AD" clId="Web-{8770C979-0454-4428-503E-92EF78DC26F2}" dt="2024-03-22T14:06:53.137" v="5" actId="1076"/>
        <pc:sldMkLst>
          <pc:docMk/>
          <pc:sldMk cId="591564557" sldId="1010"/>
        </pc:sldMkLst>
        <pc:spChg chg="del">
          <ac:chgData name="Richard Ball" userId="S::richard.ball@sthelens.london::c2c6c2dd-6ddc-437e-8cdd-d7a74390accc" providerId="AD" clId="Web-{8770C979-0454-4428-503E-92EF78DC26F2}" dt="2024-03-22T14:06:45.027" v="1"/>
          <ac:spMkLst>
            <pc:docMk/>
            <pc:sldMk cId="591564557" sldId="1010"/>
            <ac:spMk id="2" creationId="{3A455D0C-08FB-8682-06C2-11FD40EAECB5}"/>
          </ac:spMkLst>
        </pc:spChg>
        <pc:spChg chg="del">
          <ac:chgData name="Richard Ball" userId="S::richard.ball@sthelens.london::c2c6c2dd-6ddc-437e-8cdd-d7a74390accc" providerId="AD" clId="Web-{8770C979-0454-4428-503E-92EF78DC26F2}" dt="2024-03-22T14:06:45.027" v="0"/>
          <ac:spMkLst>
            <pc:docMk/>
            <pc:sldMk cId="591564557" sldId="1010"/>
            <ac:spMk id="3" creationId="{9BEF7C6A-992A-CF0E-F605-95AD4F5A9D0A}"/>
          </ac:spMkLst>
        </pc:spChg>
        <pc:picChg chg="add mod">
          <ac:chgData name="Richard Ball" userId="S::richard.ball@sthelens.london::c2c6c2dd-6ddc-437e-8cdd-d7a74390accc" providerId="AD" clId="Web-{8770C979-0454-4428-503E-92EF78DC26F2}" dt="2024-03-22T14:06:53.137" v="5" actId="1076"/>
          <ac:picMkLst>
            <pc:docMk/>
            <pc:sldMk cId="591564557" sldId="1010"/>
            <ac:picMk id="4" creationId="{065953D1-45B4-9078-28EE-8D26F3224B26}"/>
          </ac:picMkLst>
        </pc:picChg>
      </pc:sldChg>
    </pc:docChg>
  </pc:docChgLst>
  <pc:docChgLst>
    <pc:chgData name="Hazel Lupton" userId="S::hazel.lupton@sthelens.london::330d0395-d8b0-4d77-8620-740b48613bd9" providerId="AD" clId="Web-{E44946C9-F784-669E-2DD0-BB90D6063EB8}"/>
    <pc:docChg chg="modSld">
      <pc:chgData name="Hazel Lupton" userId="S::hazel.lupton@sthelens.london::330d0395-d8b0-4d77-8620-740b48613bd9" providerId="AD" clId="Web-{E44946C9-F784-669E-2DD0-BB90D6063EB8}" dt="2022-01-18T09:46:38.472" v="10" actId="20577"/>
      <pc:docMkLst>
        <pc:docMk/>
      </pc:docMkLst>
      <pc:sldChg chg="modSp">
        <pc:chgData name="Hazel Lupton" userId="S::hazel.lupton@sthelens.london::330d0395-d8b0-4d77-8620-740b48613bd9" providerId="AD" clId="Web-{E44946C9-F784-669E-2DD0-BB90D6063EB8}" dt="2022-01-18T09:46:38.472" v="10" actId="20577"/>
        <pc:sldMkLst>
          <pc:docMk/>
          <pc:sldMk cId="2753218612" sldId="260"/>
        </pc:sldMkLst>
        <pc:spChg chg="mod">
          <ac:chgData name="Hazel Lupton" userId="S::hazel.lupton@sthelens.london::330d0395-d8b0-4d77-8620-740b48613bd9" providerId="AD" clId="Web-{E44946C9-F784-669E-2DD0-BB90D6063EB8}" dt="2022-01-18T09:46:38.472" v="10" actId="20577"/>
          <ac:spMkLst>
            <pc:docMk/>
            <pc:sldMk cId="2753218612" sldId="260"/>
            <ac:spMk id="3" creationId="{616EACA2-B617-479A-847E-A2067F7C2D70}"/>
          </ac:spMkLst>
        </pc:spChg>
      </pc:sldChg>
    </pc:docChg>
  </pc:docChgLst>
  <pc:docChgLst>
    <pc:chgData name="Richard Ball" userId="c2c6c2dd-6ddc-437e-8cdd-d7a74390accc" providerId="ADAL" clId="{C56DD431-4B59-4165-A964-B2514C1732E7}"/>
    <pc:docChg chg="undo custSel addSld delSld modSld sldOrd">
      <pc:chgData name="Richard Ball" userId="c2c6c2dd-6ddc-437e-8cdd-d7a74390accc" providerId="ADAL" clId="{C56DD431-4B59-4165-A964-B2514C1732E7}" dt="2024-03-22T15:12:11.797" v="5320" actId="47"/>
      <pc:docMkLst>
        <pc:docMk/>
      </pc:docMkLst>
      <pc:sldChg chg="modSp modAnim">
        <pc:chgData name="Richard Ball" userId="c2c6c2dd-6ddc-437e-8cdd-d7a74390accc" providerId="ADAL" clId="{C56DD431-4B59-4165-A964-B2514C1732E7}" dt="2024-03-18T15:49:28.093" v="4442" actId="20577"/>
        <pc:sldMkLst>
          <pc:docMk/>
          <pc:sldMk cId="211281805" sldId="257"/>
        </pc:sldMkLst>
        <pc:spChg chg="mod">
          <ac:chgData name="Richard Ball" userId="c2c6c2dd-6ddc-437e-8cdd-d7a74390accc" providerId="ADAL" clId="{C56DD431-4B59-4165-A964-B2514C1732E7}" dt="2024-03-18T15:49:28.093" v="4442" actId="20577"/>
          <ac:spMkLst>
            <pc:docMk/>
            <pc:sldMk cId="211281805" sldId="257"/>
            <ac:spMk id="3" creationId="{34BAAE74-99BD-4CEE-9D14-B4E582880A0A}"/>
          </ac:spMkLst>
        </pc:spChg>
      </pc:sldChg>
      <pc:sldChg chg="del ord">
        <pc:chgData name="Richard Ball" userId="c2c6c2dd-6ddc-437e-8cdd-d7a74390accc" providerId="ADAL" clId="{C56DD431-4B59-4165-A964-B2514C1732E7}" dt="2024-03-18T15:43:50.248" v="4429" actId="47"/>
        <pc:sldMkLst>
          <pc:docMk/>
          <pc:sldMk cId="3187763174" sldId="262"/>
        </pc:sldMkLst>
      </pc:sldChg>
      <pc:sldChg chg="del">
        <pc:chgData name="Richard Ball" userId="c2c6c2dd-6ddc-437e-8cdd-d7a74390accc" providerId="ADAL" clId="{C56DD431-4B59-4165-A964-B2514C1732E7}" dt="2024-03-07T07:55:26.702" v="725" actId="47"/>
        <pc:sldMkLst>
          <pc:docMk/>
          <pc:sldMk cId="3616146089" sldId="266"/>
        </pc:sldMkLst>
      </pc:sldChg>
      <pc:sldChg chg="add del">
        <pc:chgData name="Richard Ball" userId="c2c6c2dd-6ddc-437e-8cdd-d7a74390accc" providerId="ADAL" clId="{C56DD431-4B59-4165-A964-B2514C1732E7}" dt="2024-03-15T09:09:41.786" v="3701"/>
        <pc:sldMkLst>
          <pc:docMk/>
          <pc:sldMk cId="2268168955" sldId="936"/>
        </pc:sldMkLst>
      </pc:sldChg>
      <pc:sldChg chg="add del">
        <pc:chgData name="Richard Ball" userId="c2c6c2dd-6ddc-437e-8cdd-d7a74390accc" providerId="ADAL" clId="{C56DD431-4B59-4165-A964-B2514C1732E7}" dt="2024-03-15T09:09:41.786" v="3701"/>
        <pc:sldMkLst>
          <pc:docMk/>
          <pc:sldMk cId="3817772623" sldId="937"/>
        </pc:sldMkLst>
      </pc:sldChg>
      <pc:sldChg chg="del">
        <pc:chgData name="Richard Ball" userId="c2c6c2dd-6ddc-437e-8cdd-d7a74390accc" providerId="ADAL" clId="{C56DD431-4B59-4165-A964-B2514C1732E7}" dt="2024-03-07T07:55:29.683" v="727" actId="47"/>
        <pc:sldMkLst>
          <pc:docMk/>
          <pc:sldMk cId="924252434" sldId="938"/>
        </pc:sldMkLst>
      </pc:sldChg>
      <pc:sldChg chg="modSp mod">
        <pc:chgData name="Richard Ball" userId="c2c6c2dd-6ddc-437e-8cdd-d7a74390accc" providerId="ADAL" clId="{C56DD431-4B59-4165-A964-B2514C1732E7}" dt="2024-03-22T09:14:05.472" v="4657" actId="1076"/>
        <pc:sldMkLst>
          <pc:docMk/>
          <pc:sldMk cId="1228298857" sldId="945"/>
        </pc:sldMkLst>
        <pc:spChg chg="mod">
          <ac:chgData name="Richard Ball" userId="c2c6c2dd-6ddc-437e-8cdd-d7a74390accc" providerId="ADAL" clId="{C56DD431-4B59-4165-A964-B2514C1732E7}" dt="2024-03-22T09:14:05.472" v="4657" actId="1076"/>
          <ac:spMkLst>
            <pc:docMk/>
            <pc:sldMk cId="1228298857" sldId="945"/>
            <ac:spMk id="8" creationId="{64BC1852-9678-08A3-89F8-78D20D1F796D}"/>
          </ac:spMkLst>
        </pc:spChg>
        <pc:spChg chg="mod">
          <ac:chgData name="Richard Ball" userId="c2c6c2dd-6ddc-437e-8cdd-d7a74390accc" providerId="ADAL" clId="{C56DD431-4B59-4165-A964-B2514C1732E7}" dt="2024-03-22T09:13:59.981" v="4648" actId="1076"/>
          <ac:spMkLst>
            <pc:docMk/>
            <pc:sldMk cId="1228298857" sldId="945"/>
            <ac:spMk id="12" creationId="{C1EAFB82-C194-C693-4E49-81FCD8630C8C}"/>
          </ac:spMkLst>
        </pc:spChg>
      </pc:sldChg>
      <pc:sldChg chg="add">
        <pc:chgData name="Richard Ball" userId="c2c6c2dd-6ddc-437e-8cdd-d7a74390accc" providerId="ADAL" clId="{C56DD431-4B59-4165-A964-B2514C1732E7}" dt="2024-03-14T14:52:46.747" v="3526"/>
        <pc:sldMkLst>
          <pc:docMk/>
          <pc:sldMk cId="86807949" sldId="946"/>
        </pc:sldMkLst>
      </pc:sldChg>
      <pc:sldChg chg="del">
        <pc:chgData name="Richard Ball" userId="c2c6c2dd-6ddc-437e-8cdd-d7a74390accc" providerId="ADAL" clId="{C56DD431-4B59-4165-A964-B2514C1732E7}" dt="2024-03-14T14:52:44.151" v="3525" actId="47"/>
        <pc:sldMkLst>
          <pc:docMk/>
          <pc:sldMk cId="879006037" sldId="946"/>
        </pc:sldMkLst>
      </pc:sldChg>
      <pc:sldChg chg="modSp mod ord">
        <pc:chgData name="Richard Ball" userId="c2c6c2dd-6ddc-437e-8cdd-d7a74390accc" providerId="ADAL" clId="{C56DD431-4B59-4165-A964-B2514C1732E7}" dt="2024-03-18T11:31:08.703" v="3900" actId="113"/>
        <pc:sldMkLst>
          <pc:docMk/>
          <pc:sldMk cId="1066843137" sldId="947"/>
        </pc:sldMkLst>
        <pc:spChg chg="mod">
          <ac:chgData name="Richard Ball" userId="c2c6c2dd-6ddc-437e-8cdd-d7a74390accc" providerId="ADAL" clId="{C56DD431-4B59-4165-A964-B2514C1732E7}" dt="2024-03-18T11:31:08.703" v="3900" actId="113"/>
          <ac:spMkLst>
            <pc:docMk/>
            <pc:sldMk cId="1066843137" sldId="947"/>
            <ac:spMk id="2" creationId="{28DF04EC-6668-521E-B0F4-C6648C4345F9}"/>
          </ac:spMkLst>
        </pc:spChg>
      </pc:sldChg>
      <pc:sldChg chg="modSp mod modAnim">
        <pc:chgData name="Richard Ball" userId="c2c6c2dd-6ddc-437e-8cdd-d7a74390accc" providerId="ADAL" clId="{C56DD431-4B59-4165-A964-B2514C1732E7}" dt="2024-03-18T11:41:11.650" v="3959" actId="1076"/>
        <pc:sldMkLst>
          <pc:docMk/>
          <pc:sldMk cId="1182058000" sldId="951"/>
        </pc:sldMkLst>
        <pc:spChg chg="mod">
          <ac:chgData name="Richard Ball" userId="c2c6c2dd-6ddc-437e-8cdd-d7a74390accc" providerId="ADAL" clId="{C56DD431-4B59-4165-A964-B2514C1732E7}" dt="2024-03-18T11:38:51.176" v="3957" actId="207"/>
          <ac:spMkLst>
            <pc:docMk/>
            <pc:sldMk cId="1182058000" sldId="951"/>
            <ac:spMk id="3" creationId="{59681CB4-E250-F5FA-8BF1-17365E44593F}"/>
          </ac:spMkLst>
        </pc:spChg>
        <pc:picChg chg="mod">
          <ac:chgData name="Richard Ball" userId="c2c6c2dd-6ddc-437e-8cdd-d7a74390accc" providerId="ADAL" clId="{C56DD431-4B59-4165-A964-B2514C1732E7}" dt="2024-03-18T11:41:11.650" v="3959" actId="1076"/>
          <ac:picMkLst>
            <pc:docMk/>
            <pc:sldMk cId="1182058000" sldId="951"/>
            <ac:picMk id="6" creationId="{8D2083C7-8314-E28C-F1C7-A660BFF90E46}"/>
          </ac:picMkLst>
        </pc:picChg>
      </pc:sldChg>
      <pc:sldChg chg="modAnim">
        <pc:chgData name="Richard Ball" userId="c2c6c2dd-6ddc-437e-8cdd-d7a74390accc" providerId="ADAL" clId="{C56DD431-4B59-4165-A964-B2514C1732E7}" dt="2024-03-18T11:36:06.063" v="3903"/>
        <pc:sldMkLst>
          <pc:docMk/>
          <pc:sldMk cId="59730484" sldId="954"/>
        </pc:sldMkLst>
      </pc:sldChg>
      <pc:sldChg chg="del">
        <pc:chgData name="Richard Ball" userId="c2c6c2dd-6ddc-437e-8cdd-d7a74390accc" providerId="ADAL" clId="{C56DD431-4B59-4165-A964-B2514C1732E7}" dt="2024-03-07T07:55:32.865" v="728" actId="47"/>
        <pc:sldMkLst>
          <pc:docMk/>
          <pc:sldMk cId="3392774252" sldId="957"/>
        </pc:sldMkLst>
      </pc:sldChg>
      <pc:sldChg chg="addSp delSp modSp mod">
        <pc:chgData name="Richard Ball" userId="c2c6c2dd-6ddc-437e-8cdd-d7a74390accc" providerId="ADAL" clId="{C56DD431-4B59-4165-A964-B2514C1732E7}" dt="2024-03-18T15:40:56.400" v="4417" actId="207"/>
        <pc:sldMkLst>
          <pc:docMk/>
          <pc:sldMk cId="666393196" sldId="959"/>
        </pc:sldMkLst>
        <pc:spChg chg="add del mod">
          <ac:chgData name="Richard Ball" userId="c2c6c2dd-6ddc-437e-8cdd-d7a74390accc" providerId="ADAL" clId="{C56DD431-4B59-4165-A964-B2514C1732E7}" dt="2024-03-06T13:49:27.581" v="16" actId="478"/>
          <ac:spMkLst>
            <pc:docMk/>
            <pc:sldMk cId="666393196" sldId="959"/>
            <ac:spMk id="3" creationId="{AC8C4070-26E2-5343-E565-2613E7CD386B}"/>
          </ac:spMkLst>
        </pc:spChg>
        <pc:spChg chg="add del mod">
          <ac:chgData name="Richard Ball" userId="c2c6c2dd-6ddc-437e-8cdd-d7a74390accc" providerId="ADAL" clId="{C56DD431-4B59-4165-A964-B2514C1732E7}" dt="2024-03-06T13:49:27.581" v="16" actId="478"/>
          <ac:spMkLst>
            <pc:docMk/>
            <pc:sldMk cId="666393196" sldId="959"/>
            <ac:spMk id="5" creationId="{4EF528A6-5BE8-7952-AEB8-E6C43C9C8BE7}"/>
          </ac:spMkLst>
        </pc:spChg>
        <pc:spChg chg="mod">
          <ac:chgData name="Richard Ball" userId="c2c6c2dd-6ddc-437e-8cdd-d7a74390accc" providerId="ADAL" clId="{C56DD431-4B59-4165-A964-B2514C1732E7}" dt="2024-03-18T15:40:56.400" v="4417" actId="207"/>
          <ac:spMkLst>
            <pc:docMk/>
            <pc:sldMk cId="666393196" sldId="959"/>
            <ac:spMk id="6" creationId="{D8ADB284-743B-22F0-B831-0D3E25CE2E3D}"/>
          </ac:spMkLst>
        </pc:spChg>
        <pc:picChg chg="del mod">
          <ac:chgData name="Richard Ball" userId="c2c6c2dd-6ddc-437e-8cdd-d7a74390accc" providerId="ADAL" clId="{C56DD431-4B59-4165-A964-B2514C1732E7}" dt="2024-03-06T13:49:27.581" v="16" actId="478"/>
          <ac:picMkLst>
            <pc:docMk/>
            <pc:sldMk cId="666393196" sldId="959"/>
            <ac:picMk id="4" creationId="{650C87E3-5F47-BC47-1C16-1C487CD82C02}"/>
          </ac:picMkLst>
        </pc:picChg>
        <pc:picChg chg="add mod ord modCrop">
          <ac:chgData name="Richard Ball" userId="c2c6c2dd-6ddc-437e-8cdd-d7a74390accc" providerId="ADAL" clId="{C56DD431-4B59-4165-A964-B2514C1732E7}" dt="2024-03-06T13:49:45.711" v="23" actId="14100"/>
          <ac:picMkLst>
            <pc:docMk/>
            <pc:sldMk cId="666393196" sldId="959"/>
            <ac:picMk id="7" creationId="{2C63DADC-EAB5-7B41-95EC-67442F62C45D}"/>
          </ac:picMkLst>
        </pc:picChg>
      </pc:sldChg>
      <pc:sldChg chg="ord">
        <pc:chgData name="Richard Ball" userId="c2c6c2dd-6ddc-437e-8cdd-d7a74390accc" providerId="ADAL" clId="{C56DD431-4B59-4165-A964-B2514C1732E7}" dt="2024-03-07T07:55:15.507" v="721"/>
        <pc:sldMkLst>
          <pc:docMk/>
          <pc:sldMk cId="1101966871" sldId="965"/>
        </pc:sldMkLst>
      </pc:sldChg>
      <pc:sldChg chg="addSp modSp mod">
        <pc:chgData name="Richard Ball" userId="c2c6c2dd-6ddc-437e-8cdd-d7a74390accc" providerId="ADAL" clId="{C56DD431-4B59-4165-A964-B2514C1732E7}" dt="2024-03-18T15:50:28.394" v="4453" actId="14100"/>
        <pc:sldMkLst>
          <pc:docMk/>
          <pc:sldMk cId="3895357135" sldId="966"/>
        </pc:sldMkLst>
        <pc:spChg chg="mod">
          <ac:chgData name="Richard Ball" userId="c2c6c2dd-6ddc-437e-8cdd-d7a74390accc" providerId="ADAL" clId="{C56DD431-4B59-4165-A964-B2514C1732E7}" dt="2024-03-18T15:50:01.222" v="4447" actId="1076"/>
          <ac:spMkLst>
            <pc:docMk/>
            <pc:sldMk cId="3895357135" sldId="966"/>
            <ac:spMk id="2" creationId="{C545517D-4649-2664-D506-6EFDD3A9CAEB}"/>
          </ac:spMkLst>
        </pc:spChg>
        <pc:spChg chg="mod">
          <ac:chgData name="Richard Ball" userId="c2c6c2dd-6ddc-437e-8cdd-d7a74390accc" providerId="ADAL" clId="{C56DD431-4B59-4165-A964-B2514C1732E7}" dt="2024-03-18T15:50:05.743" v="4448" actId="1076"/>
          <ac:spMkLst>
            <pc:docMk/>
            <pc:sldMk cId="3895357135" sldId="966"/>
            <ac:spMk id="8" creationId="{1880C491-EF2B-77A7-F54E-14B3C2D4E527}"/>
          </ac:spMkLst>
        </pc:spChg>
        <pc:spChg chg="mod">
          <ac:chgData name="Richard Ball" userId="c2c6c2dd-6ddc-437e-8cdd-d7a74390accc" providerId="ADAL" clId="{C56DD431-4B59-4165-A964-B2514C1732E7}" dt="2024-03-18T15:50:09.911" v="4449" actId="1076"/>
          <ac:spMkLst>
            <pc:docMk/>
            <pc:sldMk cId="3895357135" sldId="966"/>
            <ac:spMk id="11" creationId="{40FA6912-C8B3-125B-248D-3D0552692AC6}"/>
          </ac:spMkLst>
        </pc:spChg>
        <pc:picChg chg="add mod">
          <ac:chgData name="Richard Ball" userId="c2c6c2dd-6ddc-437e-8cdd-d7a74390accc" providerId="ADAL" clId="{C56DD431-4B59-4165-A964-B2514C1732E7}" dt="2024-03-18T15:50:28.394" v="4453" actId="14100"/>
          <ac:picMkLst>
            <pc:docMk/>
            <pc:sldMk cId="3895357135" sldId="966"/>
            <ac:picMk id="3" creationId="{BA8694EA-CFD8-0B53-3F87-1AB3D6680119}"/>
          </ac:picMkLst>
        </pc:picChg>
        <pc:picChg chg="mod">
          <ac:chgData name="Richard Ball" userId="c2c6c2dd-6ddc-437e-8cdd-d7a74390accc" providerId="ADAL" clId="{C56DD431-4B59-4165-A964-B2514C1732E7}" dt="2024-03-18T15:50:05.743" v="4448" actId="1076"/>
          <ac:picMkLst>
            <pc:docMk/>
            <pc:sldMk cId="3895357135" sldId="966"/>
            <ac:picMk id="5" creationId="{1AA0B3C6-4B9C-FB25-3F97-BCC1447BCB4F}"/>
          </ac:picMkLst>
        </pc:picChg>
        <pc:picChg chg="mod">
          <ac:chgData name="Richard Ball" userId="c2c6c2dd-6ddc-437e-8cdd-d7a74390accc" providerId="ADAL" clId="{C56DD431-4B59-4165-A964-B2514C1732E7}" dt="2024-03-18T15:50:09.911" v="4449" actId="1076"/>
          <ac:picMkLst>
            <pc:docMk/>
            <pc:sldMk cId="3895357135" sldId="966"/>
            <ac:picMk id="7" creationId="{A2F26017-7840-97DB-D88C-38AB8F813089}"/>
          </ac:picMkLst>
        </pc:picChg>
      </pc:sldChg>
      <pc:sldChg chg="del">
        <pc:chgData name="Richard Ball" userId="c2c6c2dd-6ddc-437e-8cdd-d7a74390accc" providerId="ADAL" clId="{C56DD431-4B59-4165-A964-B2514C1732E7}" dt="2024-03-07T07:55:24.300" v="724" actId="47"/>
        <pc:sldMkLst>
          <pc:docMk/>
          <pc:sldMk cId="967059400" sldId="969"/>
        </pc:sldMkLst>
      </pc:sldChg>
      <pc:sldChg chg="del">
        <pc:chgData name="Richard Ball" userId="c2c6c2dd-6ddc-437e-8cdd-d7a74390accc" providerId="ADAL" clId="{C56DD431-4B59-4165-A964-B2514C1732E7}" dt="2024-03-18T15:48:16.629" v="4438" actId="47"/>
        <pc:sldMkLst>
          <pc:docMk/>
          <pc:sldMk cId="2749840160" sldId="970"/>
        </pc:sldMkLst>
      </pc:sldChg>
      <pc:sldChg chg="addSp modSp mod ord modAnim">
        <pc:chgData name="Richard Ball" userId="c2c6c2dd-6ddc-437e-8cdd-d7a74390accc" providerId="ADAL" clId="{C56DD431-4B59-4165-A964-B2514C1732E7}" dt="2024-03-22T15:05:51.909" v="5261" actId="403"/>
        <pc:sldMkLst>
          <pc:docMk/>
          <pc:sldMk cId="1231314801" sldId="971"/>
        </pc:sldMkLst>
        <pc:spChg chg="mod">
          <ac:chgData name="Richard Ball" userId="c2c6c2dd-6ddc-437e-8cdd-d7a74390accc" providerId="ADAL" clId="{C56DD431-4B59-4165-A964-B2514C1732E7}" dt="2024-03-06T13:59:09.797" v="383" actId="1076"/>
          <ac:spMkLst>
            <pc:docMk/>
            <pc:sldMk cId="1231314801" sldId="971"/>
            <ac:spMk id="2" creationId="{EDC86C50-2DED-DA92-5935-94CEB090B638}"/>
          </ac:spMkLst>
        </pc:spChg>
        <pc:spChg chg="mod">
          <ac:chgData name="Richard Ball" userId="c2c6c2dd-6ddc-437e-8cdd-d7a74390accc" providerId="ADAL" clId="{C56DD431-4B59-4165-A964-B2514C1732E7}" dt="2024-03-22T15:05:51.909" v="5261" actId="403"/>
          <ac:spMkLst>
            <pc:docMk/>
            <pc:sldMk cId="1231314801" sldId="971"/>
            <ac:spMk id="3" creationId="{FCB84431-55D4-2D46-6C54-3E592357A5B5}"/>
          </ac:spMkLst>
        </pc:spChg>
        <pc:spChg chg="add mod">
          <ac:chgData name="Richard Ball" userId="c2c6c2dd-6ddc-437e-8cdd-d7a74390accc" providerId="ADAL" clId="{C56DD431-4B59-4165-A964-B2514C1732E7}" dt="2024-03-18T15:43:00.132" v="4423" actId="1076"/>
          <ac:spMkLst>
            <pc:docMk/>
            <pc:sldMk cId="1231314801" sldId="971"/>
            <ac:spMk id="5" creationId="{E26F314D-88C4-B674-7B2F-F933274478E0}"/>
          </ac:spMkLst>
        </pc:spChg>
        <pc:spChg chg="add mod">
          <ac:chgData name="Richard Ball" userId="c2c6c2dd-6ddc-437e-8cdd-d7a74390accc" providerId="ADAL" clId="{C56DD431-4B59-4165-A964-B2514C1732E7}" dt="2024-03-06T14:07:42.657" v="488" actId="1582"/>
          <ac:spMkLst>
            <pc:docMk/>
            <pc:sldMk cId="1231314801" sldId="971"/>
            <ac:spMk id="6" creationId="{D01F64FB-0F01-4D9B-CA9B-106C31F30894}"/>
          </ac:spMkLst>
        </pc:spChg>
      </pc:sldChg>
      <pc:sldChg chg="del">
        <pc:chgData name="Richard Ball" userId="c2c6c2dd-6ddc-437e-8cdd-d7a74390accc" providerId="ADAL" clId="{C56DD431-4B59-4165-A964-B2514C1732E7}" dt="2024-03-07T07:54:21.325" v="711" actId="47"/>
        <pc:sldMkLst>
          <pc:docMk/>
          <pc:sldMk cId="4153194821" sldId="972"/>
        </pc:sldMkLst>
      </pc:sldChg>
      <pc:sldChg chg="addSp delSp modSp add del mod">
        <pc:chgData name="Richard Ball" userId="c2c6c2dd-6ddc-437e-8cdd-d7a74390accc" providerId="ADAL" clId="{C56DD431-4B59-4165-A964-B2514C1732E7}" dt="2024-03-22T09:22:21.696" v="4847" actId="14100"/>
        <pc:sldMkLst>
          <pc:docMk/>
          <pc:sldMk cId="1053938058" sldId="973"/>
        </pc:sldMkLst>
        <pc:spChg chg="add del mod">
          <ac:chgData name="Richard Ball" userId="c2c6c2dd-6ddc-437e-8cdd-d7a74390accc" providerId="ADAL" clId="{C56DD431-4B59-4165-A964-B2514C1732E7}" dt="2024-03-07T07:53:05.675" v="707" actId="478"/>
          <ac:spMkLst>
            <pc:docMk/>
            <pc:sldMk cId="1053938058" sldId="973"/>
            <ac:spMk id="3" creationId="{B15EAE9E-58CE-24B4-E341-48238296A1C9}"/>
          </ac:spMkLst>
        </pc:spChg>
        <pc:picChg chg="add mod">
          <ac:chgData name="Richard Ball" userId="c2c6c2dd-6ddc-437e-8cdd-d7a74390accc" providerId="ADAL" clId="{C56DD431-4B59-4165-A964-B2514C1732E7}" dt="2024-03-22T09:22:21.696" v="4847" actId="14100"/>
          <ac:picMkLst>
            <pc:docMk/>
            <pc:sldMk cId="1053938058" sldId="973"/>
            <ac:picMk id="4" creationId="{A3F5DE20-5579-4634-1C74-8A6D63B44696}"/>
          </ac:picMkLst>
        </pc:picChg>
        <pc:picChg chg="del">
          <ac:chgData name="Richard Ball" userId="c2c6c2dd-6ddc-437e-8cdd-d7a74390accc" providerId="ADAL" clId="{C56DD431-4B59-4165-A964-B2514C1732E7}" dt="2024-03-07T07:53:05.675" v="707" actId="478"/>
          <ac:picMkLst>
            <pc:docMk/>
            <pc:sldMk cId="1053938058" sldId="973"/>
            <ac:picMk id="17" creationId="{AD31B852-3E22-2B29-D7E8-DE02DFF1DF68}"/>
          </ac:picMkLst>
        </pc:picChg>
      </pc:sldChg>
      <pc:sldChg chg="ord">
        <pc:chgData name="Richard Ball" userId="c2c6c2dd-6ddc-437e-8cdd-d7a74390accc" providerId="ADAL" clId="{C56DD431-4B59-4165-A964-B2514C1732E7}" dt="2024-03-07T07:54:25.409" v="715"/>
        <pc:sldMkLst>
          <pc:docMk/>
          <pc:sldMk cId="3001875839" sldId="974"/>
        </pc:sldMkLst>
      </pc:sldChg>
      <pc:sldChg chg="ord">
        <pc:chgData name="Richard Ball" userId="c2c6c2dd-6ddc-437e-8cdd-d7a74390accc" providerId="ADAL" clId="{C56DD431-4B59-4165-A964-B2514C1732E7}" dt="2024-03-07T07:55:10.562" v="717"/>
        <pc:sldMkLst>
          <pc:docMk/>
          <pc:sldMk cId="1682603228" sldId="975"/>
        </pc:sldMkLst>
      </pc:sldChg>
      <pc:sldChg chg="del">
        <pc:chgData name="Richard Ball" userId="c2c6c2dd-6ddc-437e-8cdd-d7a74390accc" providerId="ADAL" clId="{C56DD431-4B59-4165-A964-B2514C1732E7}" dt="2024-03-07T07:55:27.033" v="726" actId="47"/>
        <pc:sldMkLst>
          <pc:docMk/>
          <pc:sldMk cId="484306730" sldId="976"/>
        </pc:sldMkLst>
      </pc:sldChg>
      <pc:sldChg chg="addSp delSp modSp new mod modAnim">
        <pc:chgData name="Richard Ball" userId="c2c6c2dd-6ddc-437e-8cdd-d7a74390accc" providerId="ADAL" clId="{C56DD431-4B59-4165-A964-B2514C1732E7}" dt="2024-03-22T15:08:21.153" v="5267" actId="1076"/>
        <pc:sldMkLst>
          <pc:docMk/>
          <pc:sldMk cId="997774541" sldId="977"/>
        </pc:sldMkLst>
        <pc:spChg chg="del">
          <ac:chgData name="Richard Ball" userId="c2c6c2dd-6ddc-437e-8cdd-d7a74390accc" providerId="ADAL" clId="{C56DD431-4B59-4165-A964-B2514C1732E7}" dt="2024-03-06T13:51:04.788" v="25" actId="478"/>
          <ac:spMkLst>
            <pc:docMk/>
            <pc:sldMk cId="997774541" sldId="977"/>
            <ac:spMk id="2" creationId="{5B0B72B5-C05A-B6E2-F78B-0CD09B35FD77}"/>
          </ac:spMkLst>
        </pc:spChg>
        <pc:spChg chg="del">
          <ac:chgData name="Richard Ball" userId="c2c6c2dd-6ddc-437e-8cdd-d7a74390accc" providerId="ADAL" clId="{C56DD431-4B59-4165-A964-B2514C1732E7}" dt="2024-03-06T13:51:04.788" v="25" actId="478"/>
          <ac:spMkLst>
            <pc:docMk/>
            <pc:sldMk cId="997774541" sldId="977"/>
            <ac:spMk id="3" creationId="{3F042214-165F-14C9-124A-EF4D15EFEA8F}"/>
          </ac:spMkLst>
        </pc:spChg>
        <pc:spChg chg="add mod">
          <ac:chgData name="Richard Ball" userId="c2c6c2dd-6ddc-437e-8cdd-d7a74390accc" providerId="ADAL" clId="{C56DD431-4B59-4165-A964-B2514C1732E7}" dt="2024-03-22T15:08:21.153" v="5267" actId="1076"/>
          <ac:spMkLst>
            <pc:docMk/>
            <pc:sldMk cId="997774541" sldId="977"/>
            <ac:spMk id="3" creationId="{F3465296-2F8C-0561-D114-F040838408FC}"/>
          </ac:spMkLst>
        </pc:spChg>
        <pc:spChg chg="add del">
          <ac:chgData name="Richard Ball" userId="c2c6c2dd-6ddc-437e-8cdd-d7a74390accc" providerId="ADAL" clId="{C56DD431-4B59-4165-A964-B2514C1732E7}" dt="2024-03-06T13:51:43.496" v="30" actId="478"/>
          <ac:spMkLst>
            <pc:docMk/>
            <pc:sldMk cId="997774541" sldId="977"/>
            <ac:spMk id="5" creationId="{6BE41032-B212-205B-1BEA-685D3A5F2CB7}"/>
          </ac:spMkLst>
        </pc:spChg>
        <pc:spChg chg="add mod">
          <ac:chgData name="Richard Ball" userId="c2c6c2dd-6ddc-437e-8cdd-d7a74390accc" providerId="ADAL" clId="{C56DD431-4B59-4165-A964-B2514C1732E7}" dt="2024-03-22T15:02:55.732" v="5164" actId="13926"/>
          <ac:spMkLst>
            <pc:docMk/>
            <pc:sldMk cId="997774541" sldId="977"/>
            <ac:spMk id="8" creationId="{46C2587B-E429-333A-F281-C86C3CDBD560}"/>
          </ac:spMkLst>
        </pc:spChg>
        <pc:picChg chg="add del mod modCrop">
          <ac:chgData name="Richard Ball" userId="c2c6c2dd-6ddc-437e-8cdd-d7a74390accc" providerId="ADAL" clId="{C56DD431-4B59-4165-A964-B2514C1732E7}" dt="2024-03-22T15:02:59.008" v="5165" actId="478"/>
          <ac:picMkLst>
            <pc:docMk/>
            <pc:sldMk cId="997774541" sldId="977"/>
            <ac:picMk id="2" creationId="{87E940F6-D065-3C36-C172-F5DC6B7ED15C}"/>
          </ac:picMkLst>
        </pc:picChg>
        <pc:picChg chg="add del mod modCrop">
          <ac:chgData name="Richard Ball" userId="c2c6c2dd-6ddc-437e-8cdd-d7a74390accc" providerId="ADAL" clId="{C56DD431-4B59-4165-A964-B2514C1732E7}" dt="2024-03-06T13:51:43.496" v="30" actId="478"/>
          <ac:picMkLst>
            <pc:docMk/>
            <pc:sldMk cId="997774541" sldId="977"/>
            <ac:picMk id="4" creationId="{D0D9373C-BB2F-DA2C-7978-09B88AA725C6}"/>
          </ac:picMkLst>
        </pc:picChg>
        <pc:picChg chg="add mod modCrop">
          <ac:chgData name="Richard Ball" userId="c2c6c2dd-6ddc-437e-8cdd-d7a74390accc" providerId="ADAL" clId="{C56DD431-4B59-4165-A964-B2514C1732E7}" dt="2024-03-22T15:03:00.913" v="5166" actId="1076"/>
          <ac:picMkLst>
            <pc:docMk/>
            <pc:sldMk cId="997774541" sldId="977"/>
            <ac:picMk id="7" creationId="{6BE29C55-18E5-8FDD-7F75-E25985730307}"/>
          </ac:picMkLst>
        </pc:picChg>
      </pc:sldChg>
      <pc:sldChg chg="addSp delSp new mod">
        <pc:chgData name="Richard Ball" userId="c2c6c2dd-6ddc-437e-8cdd-d7a74390accc" providerId="ADAL" clId="{C56DD431-4B59-4165-A964-B2514C1732E7}" dt="2024-03-06T13:52:23.333" v="34" actId="22"/>
        <pc:sldMkLst>
          <pc:docMk/>
          <pc:sldMk cId="1516613516" sldId="978"/>
        </pc:sldMkLst>
        <pc:spChg chg="del">
          <ac:chgData name="Richard Ball" userId="c2c6c2dd-6ddc-437e-8cdd-d7a74390accc" providerId="ADAL" clId="{C56DD431-4B59-4165-A964-B2514C1732E7}" dt="2024-03-06T13:52:22.755" v="33" actId="478"/>
          <ac:spMkLst>
            <pc:docMk/>
            <pc:sldMk cId="1516613516" sldId="978"/>
            <ac:spMk id="2" creationId="{635BCE0B-2C79-1C95-253F-FC85E683C20D}"/>
          </ac:spMkLst>
        </pc:spChg>
        <pc:spChg chg="del">
          <ac:chgData name="Richard Ball" userId="c2c6c2dd-6ddc-437e-8cdd-d7a74390accc" providerId="ADAL" clId="{C56DD431-4B59-4165-A964-B2514C1732E7}" dt="2024-03-06T13:52:22.755" v="33" actId="478"/>
          <ac:spMkLst>
            <pc:docMk/>
            <pc:sldMk cId="1516613516" sldId="978"/>
            <ac:spMk id="3" creationId="{7CB283B3-797F-C3B9-E4E7-1DF5B532B378}"/>
          </ac:spMkLst>
        </pc:spChg>
        <pc:picChg chg="add">
          <ac:chgData name="Richard Ball" userId="c2c6c2dd-6ddc-437e-8cdd-d7a74390accc" providerId="ADAL" clId="{C56DD431-4B59-4165-A964-B2514C1732E7}" dt="2024-03-06T13:52:23.333" v="34" actId="22"/>
          <ac:picMkLst>
            <pc:docMk/>
            <pc:sldMk cId="1516613516" sldId="978"/>
            <ac:picMk id="5" creationId="{981FA9E3-0B48-8A04-8986-F78DA238195D}"/>
          </ac:picMkLst>
        </pc:picChg>
      </pc:sldChg>
      <pc:sldChg chg="addSp delSp modSp new del mod ord modAnim">
        <pc:chgData name="Richard Ball" userId="c2c6c2dd-6ddc-437e-8cdd-d7a74390accc" providerId="ADAL" clId="{C56DD431-4B59-4165-A964-B2514C1732E7}" dt="2024-03-14T14:52:42.674" v="3524" actId="47"/>
        <pc:sldMkLst>
          <pc:docMk/>
          <pc:sldMk cId="677814537" sldId="979"/>
        </pc:sldMkLst>
        <pc:spChg chg="del mod">
          <ac:chgData name="Richard Ball" userId="c2c6c2dd-6ddc-437e-8cdd-d7a74390accc" providerId="ADAL" clId="{C56DD431-4B59-4165-A964-B2514C1732E7}" dt="2024-03-07T07:46:15.660" v="618" actId="478"/>
          <ac:spMkLst>
            <pc:docMk/>
            <pc:sldMk cId="677814537" sldId="979"/>
            <ac:spMk id="2" creationId="{4574CFED-3E4B-0B83-06C6-AC0476583D7F}"/>
          </ac:spMkLst>
        </pc:spChg>
        <pc:spChg chg="mod">
          <ac:chgData name="Richard Ball" userId="c2c6c2dd-6ddc-437e-8cdd-d7a74390accc" providerId="ADAL" clId="{C56DD431-4B59-4165-A964-B2514C1732E7}" dt="2024-03-07T07:50:51.565" v="703" actId="14100"/>
          <ac:spMkLst>
            <pc:docMk/>
            <pc:sldMk cId="677814537" sldId="979"/>
            <ac:spMk id="3" creationId="{8BA11AFB-31FD-68BF-CAC9-60062ED0D30C}"/>
          </ac:spMkLst>
        </pc:spChg>
        <pc:spChg chg="add del mod">
          <ac:chgData name="Richard Ball" userId="c2c6c2dd-6ddc-437e-8cdd-d7a74390accc" providerId="ADAL" clId="{C56DD431-4B59-4165-A964-B2514C1732E7}" dt="2024-03-07T07:46:17.179" v="620" actId="478"/>
          <ac:spMkLst>
            <pc:docMk/>
            <pc:sldMk cId="677814537" sldId="979"/>
            <ac:spMk id="5" creationId="{17F7B3BD-CFBA-93B3-B10B-F1A5B983572D}"/>
          </ac:spMkLst>
        </pc:spChg>
        <pc:spChg chg="add mod">
          <ac:chgData name="Richard Ball" userId="c2c6c2dd-6ddc-437e-8cdd-d7a74390accc" providerId="ADAL" clId="{C56DD431-4B59-4165-A964-B2514C1732E7}" dt="2024-03-07T07:47:01.849" v="662" actId="207"/>
          <ac:spMkLst>
            <pc:docMk/>
            <pc:sldMk cId="677814537" sldId="979"/>
            <ac:spMk id="6" creationId="{8D999F47-880D-6AF6-DDBB-2DB4E43776DA}"/>
          </ac:spMkLst>
        </pc:spChg>
        <pc:spChg chg="add mod">
          <ac:chgData name="Richard Ball" userId="c2c6c2dd-6ddc-437e-8cdd-d7a74390accc" providerId="ADAL" clId="{C56DD431-4B59-4165-A964-B2514C1732E7}" dt="2024-03-07T07:47:20.807" v="667" actId="14100"/>
          <ac:spMkLst>
            <pc:docMk/>
            <pc:sldMk cId="677814537" sldId="979"/>
            <ac:spMk id="7" creationId="{6E1823BC-0209-E669-8D36-50A36AE110AC}"/>
          </ac:spMkLst>
        </pc:spChg>
        <pc:spChg chg="add del mod">
          <ac:chgData name="Richard Ball" userId="c2c6c2dd-6ddc-437e-8cdd-d7a74390accc" providerId="ADAL" clId="{C56DD431-4B59-4165-A964-B2514C1732E7}" dt="2024-03-07T07:50:25.463" v="699" actId="478"/>
          <ac:spMkLst>
            <pc:docMk/>
            <pc:sldMk cId="677814537" sldId="979"/>
            <ac:spMk id="9" creationId="{15AE33C2-4132-5D09-6299-91ED9B78F319}"/>
          </ac:spMkLst>
        </pc:spChg>
        <pc:picChg chg="add del mod">
          <ac:chgData name="Richard Ball" userId="c2c6c2dd-6ddc-437e-8cdd-d7a74390accc" providerId="ADAL" clId="{C56DD431-4B59-4165-A964-B2514C1732E7}" dt="2024-03-07T07:49:36.765" v="671" actId="478"/>
          <ac:picMkLst>
            <pc:docMk/>
            <pc:sldMk cId="677814537" sldId="979"/>
            <ac:picMk id="8" creationId="{97B6CB10-FCA0-C09E-46D8-4692A40A5A3E}"/>
          </ac:picMkLst>
        </pc:picChg>
        <pc:picChg chg="add mod">
          <ac:chgData name="Richard Ball" userId="c2c6c2dd-6ddc-437e-8cdd-d7a74390accc" providerId="ADAL" clId="{C56DD431-4B59-4165-A964-B2514C1732E7}" dt="2024-03-07T07:46:32.335" v="626" actId="1076"/>
          <ac:picMkLst>
            <pc:docMk/>
            <pc:sldMk cId="677814537" sldId="979"/>
            <ac:picMk id="1026" creationId="{C5C81938-8533-7C11-2ABD-F0FD70C402C5}"/>
          </ac:picMkLst>
        </pc:picChg>
        <pc:picChg chg="add">
          <ac:chgData name="Richard Ball" userId="c2c6c2dd-6ddc-437e-8cdd-d7a74390accc" providerId="ADAL" clId="{C56DD431-4B59-4165-A964-B2514C1732E7}" dt="2024-03-07T07:47:09.342" v="664"/>
          <ac:picMkLst>
            <pc:docMk/>
            <pc:sldMk cId="677814537" sldId="979"/>
            <ac:picMk id="1028" creationId="{598408A2-3AC8-2076-FBE5-E8282D45F5E6}"/>
          </ac:picMkLst>
        </pc:picChg>
      </pc:sldChg>
      <pc:sldChg chg="addSp delSp modSp new mod ord setBg modAnim">
        <pc:chgData name="Richard Ball" userId="c2c6c2dd-6ddc-437e-8cdd-d7a74390accc" providerId="ADAL" clId="{C56DD431-4B59-4165-A964-B2514C1732E7}" dt="2024-03-14T14:54:39.398" v="3697" actId="20577"/>
        <pc:sldMkLst>
          <pc:docMk/>
          <pc:sldMk cId="2599596789" sldId="980"/>
        </pc:sldMkLst>
        <pc:spChg chg="mod">
          <ac:chgData name="Richard Ball" userId="c2c6c2dd-6ddc-437e-8cdd-d7a74390accc" providerId="ADAL" clId="{C56DD431-4B59-4165-A964-B2514C1732E7}" dt="2024-03-14T14:53:59.539" v="3576" actId="20577"/>
          <ac:spMkLst>
            <pc:docMk/>
            <pc:sldMk cId="2599596789" sldId="980"/>
            <ac:spMk id="2" creationId="{746EAA82-C283-669C-59A3-06B6963B7006}"/>
          </ac:spMkLst>
        </pc:spChg>
        <pc:spChg chg="mod">
          <ac:chgData name="Richard Ball" userId="c2c6c2dd-6ddc-437e-8cdd-d7a74390accc" providerId="ADAL" clId="{C56DD431-4B59-4165-A964-B2514C1732E7}" dt="2024-03-14T14:54:39.398" v="3697" actId="20577"/>
          <ac:spMkLst>
            <pc:docMk/>
            <pc:sldMk cId="2599596789" sldId="980"/>
            <ac:spMk id="3" creationId="{8E5FFAC1-A14C-7BFB-2432-232150A0A526}"/>
          </ac:spMkLst>
        </pc:spChg>
        <pc:spChg chg="add del">
          <ac:chgData name="Richard Ball" userId="c2c6c2dd-6ddc-437e-8cdd-d7a74390accc" providerId="ADAL" clId="{C56DD431-4B59-4165-A964-B2514C1732E7}" dt="2024-03-14T14:20:22.584" v="1191" actId="26606"/>
          <ac:spMkLst>
            <pc:docMk/>
            <pc:sldMk cId="2599596789" sldId="980"/>
            <ac:spMk id="1031" creationId="{04812C46-200A-4DEB-A05E-3ED6C68C2387}"/>
          </ac:spMkLst>
        </pc:spChg>
        <pc:spChg chg="add del">
          <ac:chgData name="Richard Ball" userId="c2c6c2dd-6ddc-437e-8cdd-d7a74390accc" providerId="ADAL" clId="{C56DD431-4B59-4165-A964-B2514C1732E7}" dt="2024-03-14T14:20:22.584" v="1191" actId="26606"/>
          <ac:spMkLst>
            <pc:docMk/>
            <pc:sldMk cId="2599596789" sldId="980"/>
            <ac:spMk id="1033" creationId="{D1EA859B-E555-4109-94F3-6700E046E008}"/>
          </ac:spMkLst>
        </pc:spChg>
        <pc:picChg chg="add mod ord">
          <ac:chgData name="Richard Ball" userId="c2c6c2dd-6ddc-437e-8cdd-d7a74390accc" providerId="ADAL" clId="{C56DD431-4B59-4165-A964-B2514C1732E7}" dt="2024-03-14T14:53:26.020" v="3532" actId="14100"/>
          <ac:picMkLst>
            <pc:docMk/>
            <pc:sldMk cId="2599596789" sldId="980"/>
            <ac:picMk id="1026" creationId="{CB280884-3340-C956-2A73-A6D7F9E06D07}"/>
          </ac:picMkLst>
        </pc:picChg>
      </pc:sldChg>
      <pc:sldChg chg="addSp delSp modSp add mod ord modAnim">
        <pc:chgData name="Richard Ball" userId="c2c6c2dd-6ddc-437e-8cdd-d7a74390accc" providerId="ADAL" clId="{C56DD431-4B59-4165-A964-B2514C1732E7}" dt="2024-03-14T14:31:26.488" v="1987"/>
        <pc:sldMkLst>
          <pc:docMk/>
          <pc:sldMk cId="3178399100" sldId="981"/>
        </pc:sldMkLst>
        <pc:spChg chg="mod">
          <ac:chgData name="Richard Ball" userId="c2c6c2dd-6ddc-437e-8cdd-d7a74390accc" providerId="ADAL" clId="{C56DD431-4B59-4165-A964-B2514C1732E7}" dt="2024-03-14T14:24:31.075" v="1392" actId="20577"/>
          <ac:spMkLst>
            <pc:docMk/>
            <pc:sldMk cId="3178399100" sldId="981"/>
            <ac:spMk id="2" creationId="{746EAA82-C283-669C-59A3-06B6963B7006}"/>
          </ac:spMkLst>
        </pc:spChg>
        <pc:spChg chg="mod">
          <ac:chgData name="Richard Ball" userId="c2c6c2dd-6ddc-437e-8cdd-d7a74390accc" providerId="ADAL" clId="{C56DD431-4B59-4165-A964-B2514C1732E7}" dt="2024-03-14T14:30:39.484" v="1854" actId="13926"/>
          <ac:spMkLst>
            <pc:docMk/>
            <pc:sldMk cId="3178399100" sldId="981"/>
            <ac:spMk id="3" creationId="{8E5FFAC1-A14C-7BFB-2432-232150A0A526}"/>
          </ac:spMkLst>
        </pc:spChg>
        <pc:picChg chg="del">
          <ac:chgData name="Richard Ball" userId="c2c6c2dd-6ddc-437e-8cdd-d7a74390accc" providerId="ADAL" clId="{C56DD431-4B59-4165-A964-B2514C1732E7}" dt="2024-03-14T14:24:17.935" v="1365" actId="478"/>
          <ac:picMkLst>
            <pc:docMk/>
            <pc:sldMk cId="3178399100" sldId="981"/>
            <ac:picMk id="1026" creationId="{CB280884-3340-C956-2A73-A6D7F9E06D07}"/>
          </ac:picMkLst>
        </pc:picChg>
        <pc:picChg chg="add del mod">
          <ac:chgData name="Richard Ball" userId="c2c6c2dd-6ddc-437e-8cdd-d7a74390accc" providerId="ADAL" clId="{C56DD431-4B59-4165-A964-B2514C1732E7}" dt="2024-03-14T14:29:15.682" v="1835" actId="478"/>
          <ac:picMkLst>
            <pc:docMk/>
            <pc:sldMk cId="3178399100" sldId="981"/>
            <ac:picMk id="2050" creationId="{63229B70-3169-AC2E-04F5-C3B90523894C}"/>
          </ac:picMkLst>
        </pc:picChg>
        <pc:picChg chg="add mod">
          <ac:chgData name="Richard Ball" userId="c2c6c2dd-6ddc-437e-8cdd-d7a74390accc" providerId="ADAL" clId="{C56DD431-4B59-4165-A964-B2514C1732E7}" dt="2024-03-14T14:30:05.117" v="1844" actId="1076"/>
          <ac:picMkLst>
            <pc:docMk/>
            <pc:sldMk cId="3178399100" sldId="981"/>
            <ac:picMk id="2052" creationId="{96B1D7D0-E7EF-C51B-7689-A7AE0C4734EE}"/>
          </ac:picMkLst>
        </pc:picChg>
      </pc:sldChg>
      <pc:sldChg chg="modSp add modAnim modNotesTx">
        <pc:chgData name="Richard Ball" userId="c2c6c2dd-6ddc-437e-8cdd-d7a74390accc" providerId="ADAL" clId="{C56DD431-4B59-4165-A964-B2514C1732E7}" dt="2024-03-19T13:18:50.431" v="4593" actId="20577"/>
        <pc:sldMkLst>
          <pc:docMk/>
          <pc:sldMk cId="3489786134" sldId="982"/>
        </pc:sldMkLst>
        <pc:spChg chg="mod">
          <ac:chgData name="Richard Ball" userId="c2c6c2dd-6ddc-437e-8cdd-d7a74390accc" providerId="ADAL" clId="{C56DD431-4B59-4165-A964-B2514C1732E7}" dt="2024-03-14T14:55:38.380" v="3700" actId="13926"/>
          <ac:spMkLst>
            <pc:docMk/>
            <pc:sldMk cId="3489786134" sldId="982"/>
            <ac:spMk id="3" creationId="{8E5FFAC1-A14C-7BFB-2432-232150A0A526}"/>
          </ac:spMkLst>
        </pc:spChg>
      </pc:sldChg>
      <pc:sldChg chg="addSp delSp modSp add mod modAnim modNotesTx">
        <pc:chgData name="Richard Ball" userId="c2c6c2dd-6ddc-437e-8cdd-d7a74390accc" providerId="ADAL" clId="{C56DD431-4B59-4165-A964-B2514C1732E7}" dt="2024-03-14T14:42:26.060" v="2907" actId="207"/>
        <pc:sldMkLst>
          <pc:docMk/>
          <pc:sldMk cId="2526753895" sldId="983"/>
        </pc:sldMkLst>
        <pc:spChg chg="mod">
          <ac:chgData name="Richard Ball" userId="c2c6c2dd-6ddc-437e-8cdd-d7a74390accc" providerId="ADAL" clId="{C56DD431-4B59-4165-A964-B2514C1732E7}" dt="2024-03-14T14:31:47.290" v="2009" actId="20577"/>
          <ac:spMkLst>
            <pc:docMk/>
            <pc:sldMk cId="2526753895" sldId="983"/>
            <ac:spMk id="2" creationId="{746EAA82-C283-669C-59A3-06B6963B7006}"/>
          </ac:spMkLst>
        </pc:spChg>
        <pc:spChg chg="mod">
          <ac:chgData name="Richard Ball" userId="c2c6c2dd-6ddc-437e-8cdd-d7a74390accc" providerId="ADAL" clId="{C56DD431-4B59-4165-A964-B2514C1732E7}" dt="2024-03-14T14:42:26.060" v="2907" actId="207"/>
          <ac:spMkLst>
            <pc:docMk/>
            <pc:sldMk cId="2526753895" sldId="983"/>
            <ac:spMk id="3" creationId="{8E5FFAC1-A14C-7BFB-2432-232150A0A526}"/>
          </ac:spMkLst>
        </pc:spChg>
        <pc:picChg chg="del">
          <ac:chgData name="Richard Ball" userId="c2c6c2dd-6ddc-437e-8cdd-d7a74390accc" providerId="ADAL" clId="{C56DD431-4B59-4165-A964-B2514C1732E7}" dt="2024-03-14T14:31:53.836" v="2010" actId="478"/>
          <ac:picMkLst>
            <pc:docMk/>
            <pc:sldMk cId="2526753895" sldId="983"/>
            <ac:picMk id="1026" creationId="{CB280884-3340-C956-2A73-A6D7F9E06D07}"/>
          </ac:picMkLst>
        </pc:picChg>
        <pc:picChg chg="add mod">
          <ac:chgData name="Richard Ball" userId="c2c6c2dd-6ddc-437e-8cdd-d7a74390accc" providerId="ADAL" clId="{C56DD431-4B59-4165-A964-B2514C1732E7}" dt="2024-03-14T14:36:10.671" v="2358" actId="14100"/>
          <ac:picMkLst>
            <pc:docMk/>
            <pc:sldMk cId="2526753895" sldId="983"/>
            <ac:picMk id="3074" creationId="{0392A45D-31D1-06A0-2F00-164838138C29}"/>
          </ac:picMkLst>
        </pc:picChg>
      </pc:sldChg>
      <pc:sldChg chg="addSp delSp modSp add mod ord delAnim modAnim">
        <pc:chgData name="Richard Ball" userId="c2c6c2dd-6ddc-437e-8cdd-d7a74390accc" providerId="ADAL" clId="{C56DD431-4B59-4165-A964-B2514C1732E7}" dt="2024-03-15T09:11:21.130" v="3762"/>
        <pc:sldMkLst>
          <pc:docMk/>
          <pc:sldMk cId="1548524901" sldId="984"/>
        </pc:sldMkLst>
        <pc:spChg chg="mod">
          <ac:chgData name="Richard Ball" userId="c2c6c2dd-6ddc-437e-8cdd-d7a74390accc" providerId="ADAL" clId="{C56DD431-4B59-4165-A964-B2514C1732E7}" dt="2024-03-14T14:43:47.363" v="2935" actId="20577"/>
          <ac:spMkLst>
            <pc:docMk/>
            <pc:sldMk cId="1548524901" sldId="984"/>
            <ac:spMk id="2" creationId="{746EAA82-C283-669C-59A3-06B6963B7006}"/>
          </ac:spMkLst>
        </pc:spChg>
        <pc:spChg chg="del mod">
          <ac:chgData name="Richard Ball" userId="c2c6c2dd-6ddc-437e-8cdd-d7a74390accc" providerId="ADAL" clId="{C56DD431-4B59-4165-A964-B2514C1732E7}" dt="2024-03-14T14:36:35.122" v="2387" actId="478"/>
          <ac:spMkLst>
            <pc:docMk/>
            <pc:sldMk cId="1548524901" sldId="984"/>
            <ac:spMk id="3" creationId="{8E5FFAC1-A14C-7BFB-2432-232150A0A526}"/>
          </ac:spMkLst>
        </pc:spChg>
        <pc:spChg chg="add mod">
          <ac:chgData name="Richard Ball" userId="c2c6c2dd-6ddc-437e-8cdd-d7a74390accc" providerId="ADAL" clId="{C56DD431-4B59-4165-A964-B2514C1732E7}" dt="2024-03-15T09:11:21.130" v="3762"/>
          <ac:spMkLst>
            <pc:docMk/>
            <pc:sldMk cId="1548524901" sldId="984"/>
            <ac:spMk id="3" creationId="{FC26FCBB-0AE1-2BE4-2823-C91E52701870}"/>
          </ac:spMkLst>
        </pc:spChg>
        <pc:spChg chg="add del mod">
          <ac:chgData name="Richard Ball" userId="c2c6c2dd-6ddc-437e-8cdd-d7a74390accc" providerId="ADAL" clId="{C56DD431-4B59-4165-A964-B2514C1732E7}" dt="2024-03-14T14:36:36.700" v="2389" actId="478"/>
          <ac:spMkLst>
            <pc:docMk/>
            <pc:sldMk cId="1548524901" sldId="984"/>
            <ac:spMk id="5" creationId="{859B91C1-90C7-7F7E-3A22-C156B279014D}"/>
          </ac:spMkLst>
        </pc:spChg>
        <pc:spChg chg="add del mod">
          <ac:chgData name="Richard Ball" userId="c2c6c2dd-6ddc-437e-8cdd-d7a74390accc" providerId="ADAL" clId="{C56DD431-4B59-4165-A964-B2514C1732E7}" dt="2024-03-14T14:44:18.952" v="2955" actId="478"/>
          <ac:spMkLst>
            <pc:docMk/>
            <pc:sldMk cId="1548524901" sldId="984"/>
            <ac:spMk id="8" creationId="{2B94896F-9C44-CA91-3F72-5A3874C7B1BE}"/>
          </ac:spMkLst>
        </pc:spChg>
        <pc:picChg chg="add mod ord modCrop">
          <ac:chgData name="Richard Ball" userId="c2c6c2dd-6ddc-437e-8cdd-d7a74390accc" providerId="ADAL" clId="{C56DD431-4B59-4165-A964-B2514C1732E7}" dt="2024-03-15T09:10:48.001" v="3709" actId="167"/>
          <ac:picMkLst>
            <pc:docMk/>
            <pc:sldMk cId="1548524901" sldId="984"/>
            <ac:picMk id="7" creationId="{6453E1D0-0E80-B4D2-4068-4523FB5918BE}"/>
          </ac:picMkLst>
        </pc:picChg>
        <pc:picChg chg="del">
          <ac:chgData name="Richard Ball" userId="c2c6c2dd-6ddc-437e-8cdd-d7a74390accc" providerId="ADAL" clId="{C56DD431-4B59-4165-A964-B2514C1732E7}" dt="2024-03-14T14:36:32.422" v="2385" actId="478"/>
          <ac:picMkLst>
            <pc:docMk/>
            <pc:sldMk cId="1548524901" sldId="984"/>
            <ac:picMk id="3074" creationId="{0392A45D-31D1-06A0-2F00-164838138C29}"/>
          </ac:picMkLst>
        </pc:picChg>
      </pc:sldChg>
      <pc:sldChg chg="addSp modSp add mod">
        <pc:chgData name="Richard Ball" userId="c2c6c2dd-6ddc-437e-8cdd-d7a74390accc" providerId="ADAL" clId="{C56DD431-4B59-4165-A964-B2514C1732E7}" dt="2024-03-15T09:11:17.927" v="3761" actId="113"/>
        <pc:sldMkLst>
          <pc:docMk/>
          <pc:sldMk cId="1728153010" sldId="985"/>
        </pc:sldMkLst>
        <pc:spChg chg="add mod">
          <ac:chgData name="Richard Ball" userId="c2c6c2dd-6ddc-437e-8cdd-d7a74390accc" providerId="ADAL" clId="{C56DD431-4B59-4165-A964-B2514C1732E7}" dt="2024-03-15T09:11:17.927" v="3761" actId="113"/>
          <ac:spMkLst>
            <pc:docMk/>
            <pc:sldMk cId="1728153010" sldId="985"/>
            <ac:spMk id="3" creationId="{CF591633-F256-1C31-61BF-1F94F6F49615}"/>
          </ac:spMkLst>
        </pc:spChg>
        <pc:picChg chg="mod modCrop">
          <ac:chgData name="Richard Ball" userId="c2c6c2dd-6ddc-437e-8cdd-d7a74390accc" providerId="ADAL" clId="{C56DD431-4B59-4165-A964-B2514C1732E7}" dt="2024-03-15T09:10:57.337" v="3712" actId="1076"/>
          <ac:picMkLst>
            <pc:docMk/>
            <pc:sldMk cId="1728153010" sldId="985"/>
            <ac:picMk id="7" creationId="{6453E1D0-0E80-B4D2-4068-4523FB5918BE}"/>
          </ac:picMkLst>
        </pc:picChg>
      </pc:sldChg>
      <pc:sldChg chg="addSp modSp add mod modAnim">
        <pc:chgData name="Richard Ball" userId="c2c6c2dd-6ddc-437e-8cdd-d7a74390accc" providerId="ADAL" clId="{C56DD431-4B59-4165-A964-B2514C1732E7}" dt="2024-03-18T11:03:49.896" v="3827"/>
        <pc:sldMkLst>
          <pc:docMk/>
          <pc:sldMk cId="1084817113" sldId="986"/>
        </pc:sldMkLst>
        <pc:spChg chg="mod">
          <ac:chgData name="Richard Ball" userId="c2c6c2dd-6ddc-437e-8cdd-d7a74390accc" providerId="ADAL" clId="{C56DD431-4B59-4165-A964-B2514C1732E7}" dt="2024-03-14T14:41:17.745" v="2897" actId="1076"/>
          <ac:spMkLst>
            <pc:docMk/>
            <pc:sldMk cId="1084817113" sldId="986"/>
            <ac:spMk id="2" creationId="{746EAA82-C283-669C-59A3-06B6963B7006}"/>
          </ac:spMkLst>
        </pc:spChg>
        <pc:spChg chg="add mod">
          <ac:chgData name="Richard Ball" userId="c2c6c2dd-6ddc-437e-8cdd-d7a74390accc" providerId="ADAL" clId="{C56DD431-4B59-4165-A964-B2514C1732E7}" dt="2024-03-18T11:03:34.972" v="3820" actId="255"/>
          <ac:spMkLst>
            <pc:docMk/>
            <pc:sldMk cId="1084817113" sldId="986"/>
            <ac:spMk id="3" creationId="{AAEB4494-B961-6D9C-1620-5F15048E6F4F}"/>
          </ac:spMkLst>
        </pc:spChg>
        <pc:spChg chg="add mod">
          <ac:chgData name="Richard Ball" userId="c2c6c2dd-6ddc-437e-8cdd-d7a74390accc" providerId="ADAL" clId="{C56DD431-4B59-4165-A964-B2514C1732E7}" dt="2024-03-18T11:03:47.385" v="3826" actId="20577"/>
          <ac:spMkLst>
            <pc:docMk/>
            <pc:sldMk cId="1084817113" sldId="986"/>
            <ac:spMk id="4" creationId="{A91CED52-0562-F368-020B-93FE63F94C7D}"/>
          </ac:spMkLst>
        </pc:spChg>
        <pc:picChg chg="mod">
          <ac:chgData name="Richard Ball" userId="c2c6c2dd-6ddc-437e-8cdd-d7a74390accc" providerId="ADAL" clId="{C56DD431-4B59-4165-A964-B2514C1732E7}" dt="2024-03-18T11:02:41.005" v="3771" actId="1076"/>
          <ac:picMkLst>
            <pc:docMk/>
            <pc:sldMk cId="1084817113" sldId="986"/>
            <ac:picMk id="7" creationId="{6453E1D0-0E80-B4D2-4068-4523FB5918BE}"/>
          </ac:picMkLst>
        </pc:picChg>
      </pc:sldChg>
      <pc:sldChg chg="modSp add mod modAnim">
        <pc:chgData name="Richard Ball" userId="c2c6c2dd-6ddc-437e-8cdd-d7a74390accc" providerId="ADAL" clId="{C56DD431-4B59-4165-A964-B2514C1732E7}" dt="2024-03-14T14:48:17.263" v="3514" actId="20577"/>
        <pc:sldMkLst>
          <pc:docMk/>
          <pc:sldMk cId="894355978" sldId="987"/>
        </pc:sldMkLst>
        <pc:spChg chg="mod">
          <ac:chgData name="Richard Ball" userId="c2c6c2dd-6ddc-437e-8cdd-d7a74390accc" providerId="ADAL" clId="{C56DD431-4B59-4165-A964-B2514C1732E7}" dt="2024-03-14T14:48:17.263" v="3514" actId="20577"/>
          <ac:spMkLst>
            <pc:docMk/>
            <pc:sldMk cId="894355978" sldId="987"/>
            <ac:spMk id="8" creationId="{2B94896F-9C44-CA91-3F72-5A3874C7B1BE}"/>
          </ac:spMkLst>
        </pc:spChg>
        <pc:picChg chg="mod">
          <ac:chgData name="Richard Ball" userId="c2c6c2dd-6ddc-437e-8cdd-d7a74390accc" providerId="ADAL" clId="{C56DD431-4B59-4165-A964-B2514C1732E7}" dt="2024-03-14T14:47:16.462" v="3417" actId="1076"/>
          <ac:picMkLst>
            <pc:docMk/>
            <pc:sldMk cId="894355978" sldId="987"/>
            <ac:picMk id="7" creationId="{6453E1D0-0E80-B4D2-4068-4523FB5918BE}"/>
          </ac:picMkLst>
        </pc:picChg>
      </pc:sldChg>
      <pc:sldChg chg="add del">
        <pc:chgData name="Richard Ball" userId="c2c6c2dd-6ddc-437e-8cdd-d7a74390accc" providerId="ADAL" clId="{C56DD431-4B59-4165-A964-B2514C1732E7}" dt="2024-03-14T14:43:38.689" v="2923" actId="47"/>
        <pc:sldMkLst>
          <pc:docMk/>
          <pc:sldMk cId="3032101574" sldId="987"/>
        </pc:sldMkLst>
      </pc:sldChg>
      <pc:sldChg chg="add">
        <pc:chgData name="Richard Ball" userId="c2c6c2dd-6ddc-437e-8cdd-d7a74390accc" providerId="ADAL" clId="{C56DD431-4B59-4165-A964-B2514C1732E7}" dt="2024-03-14T14:47:59.178" v="3424" actId="2890"/>
        <pc:sldMkLst>
          <pc:docMk/>
          <pc:sldMk cId="3584639138" sldId="988"/>
        </pc:sldMkLst>
      </pc:sldChg>
      <pc:sldChg chg="modSp add mod">
        <pc:chgData name="Richard Ball" userId="c2c6c2dd-6ddc-437e-8cdd-d7a74390accc" providerId="ADAL" clId="{C56DD431-4B59-4165-A964-B2514C1732E7}" dt="2024-03-14T14:52:37.274" v="3523" actId="20577"/>
        <pc:sldMkLst>
          <pc:docMk/>
          <pc:sldMk cId="1162702622" sldId="989"/>
        </pc:sldMkLst>
        <pc:spChg chg="mod">
          <ac:chgData name="Richard Ball" userId="c2c6c2dd-6ddc-437e-8cdd-d7a74390accc" providerId="ADAL" clId="{C56DD431-4B59-4165-A964-B2514C1732E7}" dt="2024-03-14T14:52:37.274" v="3523" actId="20577"/>
          <ac:spMkLst>
            <pc:docMk/>
            <pc:sldMk cId="1162702622" sldId="989"/>
            <ac:spMk id="3" creationId="{8BA11AFB-31FD-68BF-CAC9-60062ED0D30C}"/>
          </ac:spMkLst>
        </pc:spChg>
      </pc:sldChg>
      <pc:sldChg chg="addSp modSp add mod modAnim modNotesTx">
        <pc:chgData name="Richard Ball" userId="c2c6c2dd-6ddc-437e-8cdd-d7a74390accc" providerId="ADAL" clId="{C56DD431-4B59-4165-A964-B2514C1732E7}" dt="2024-03-19T13:18:31.921" v="4592" actId="5793"/>
        <pc:sldMkLst>
          <pc:docMk/>
          <pc:sldMk cId="2573001377" sldId="990"/>
        </pc:sldMkLst>
        <pc:spChg chg="add mod">
          <ac:chgData name="Richard Ball" userId="c2c6c2dd-6ddc-437e-8cdd-d7a74390accc" providerId="ADAL" clId="{C56DD431-4B59-4165-A964-B2514C1732E7}" dt="2024-03-18T11:19:57.368" v="3896" actId="13926"/>
          <ac:spMkLst>
            <pc:docMk/>
            <pc:sldMk cId="2573001377" sldId="990"/>
            <ac:spMk id="4" creationId="{BB1B00AA-FA70-5B28-ABBF-1C818144D116}"/>
          </ac:spMkLst>
        </pc:spChg>
        <pc:picChg chg="mod">
          <ac:chgData name="Richard Ball" userId="c2c6c2dd-6ddc-437e-8cdd-d7a74390accc" providerId="ADAL" clId="{C56DD431-4B59-4165-A964-B2514C1732E7}" dt="2024-03-18T11:19:30.774" v="3833" actId="1076"/>
          <ac:picMkLst>
            <pc:docMk/>
            <pc:sldMk cId="2573001377" sldId="990"/>
            <ac:picMk id="1026" creationId="{CB280884-3340-C956-2A73-A6D7F9E06D07}"/>
          </ac:picMkLst>
        </pc:picChg>
      </pc:sldChg>
      <pc:sldChg chg="addSp delSp modSp new mod">
        <pc:chgData name="Richard Ball" userId="c2c6c2dd-6ddc-437e-8cdd-d7a74390accc" providerId="ADAL" clId="{C56DD431-4B59-4165-A964-B2514C1732E7}" dt="2024-03-15T09:10:33.730" v="3707" actId="14100"/>
        <pc:sldMkLst>
          <pc:docMk/>
          <pc:sldMk cId="1950866003" sldId="991"/>
        </pc:sldMkLst>
        <pc:spChg chg="del">
          <ac:chgData name="Richard Ball" userId="c2c6c2dd-6ddc-437e-8cdd-d7a74390accc" providerId="ADAL" clId="{C56DD431-4B59-4165-A964-B2514C1732E7}" dt="2024-03-15T09:10:24.239" v="3703" actId="478"/>
          <ac:spMkLst>
            <pc:docMk/>
            <pc:sldMk cId="1950866003" sldId="991"/>
            <ac:spMk id="2" creationId="{2C95C796-181A-7B04-D0D2-068D45754688}"/>
          </ac:spMkLst>
        </pc:spChg>
        <pc:spChg chg="del">
          <ac:chgData name="Richard Ball" userId="c2c6c2dd-6ddc-437e-8cdd-d7a74390accc" providerId="ADAL" clId="{C56DD431-4B59-4165-A964-B2514C1732E7}" dt="2024-03-15T09:10:24.239" v="3703" actId="478"/>
          <ac:spMkLst>
            <pc:docMk/>
            <pc:sldMk cId="1950866003" sldId="991"/>
            <ac:spMk id="3" creationId="{DA9E6160-77D0-3C73-4A31-4AA904BF5BF8}"/>
          </ac:spMkLst>
        </pc:spChg>
        <pc:picChg chg="add mod">
          <ac:chgData name="Richard Ball" userId="c2c6c2dd-6ddc-437e-8cdd-d7a74390accc" providerId="ADAL" clId="{C56DD431-4B59-4165-A964-B2514C1732E7}" dt="2024-03-15T09:10:33.730" v="3707" actId="14100"/>
          <ac:picMkLst>
            <pc:docMk/>
            <pc:sldMk cId="1950866003" sldId="991"/>
            <ac:picMk id="5" creationId="{C2FE04A4-D26D-D921-B066-F0CB64CE24CB}"/>
          </ac:picMkLst>
        </pc:picChg>
      </pc:sldChg>
      <pc:sldChg chg="modSp ord modAnim">
        <pc:chgData name="Richard Ball" userId="c2c6c2dd-6ddc-437e-8cdd-d7a74390accc" providerId="ADAL" clId="{C56DD431-4B59-4165-A964-B2514C1732E7}" dt="2024-03-18T11:38:23.386" v="3906" actId="20577"/>
        <pc:sldMkLst>
          <pc:docMk/>
          <pc:sldMk cId="2568933094" sldId="992"/>
        </pc:sldMkLst>
        <pc:spChg chg="mod">
          <ac:chgData name="Richard Ball" userId="c2c6c2dd-6ddc-437e-8cdd-d7a74390accc" providerId="ADAL" clId="{C56DD431-4B59-4165-A964-B2514C1732E7}" dt="2024-03-18T11:38:23.386" v="3906" actId="20577"/>
          <ac:spMkLst>
            <pc:docMk/>
            <pc:sldMk cId="2568933094" sldId="992"/>
            <ac:spMk id="3" creationId="{34BAAE74-99BD-4CEE-9D14-B4E582880A0A}"/>
          </ac:spMkLst>
        </pc:spChg>
      </pc:sldChg>
      <pc:sldChg chg="modSp del">
        <pc:chgData name="Richard Ball" userId="c2c6c2dd-6ddc-437e-8cdd-d7a74390accc" providerId="ADAL" clId="{C56DD431-4B59-4165-A964-B2514C1732E7}" dt="2024-03-18T11:50:31.767" v="3960" actId="47"/>
        <pc:sldMkLst>
          <pc:docMk/>
          <pc:sldMk cId="625659897" sldId="993"/>
        </pc:sldMkLst>
        <pc:spChg chg="mod">
          <ac:chgData name="Richard Ball" userId="c2c6c2dd-6ddc-437e-8cdd-d7a74390accc" providerId="ADAL" clId="{C56DD431-4B59-4165-A964-B2514C1732E7}" dt="2024-03-18T11:05:30.970" v="3831" actId="20577"/>
          <ac:spMkLst>
            <pc:docMk/>
            <pc:sldMk cId="625659897" sldId="993"/>
            <ac:spMk id="3" creationId="{34BAAE74-99BD-4CEE-9D14-B4E582880A0A}"/>
          </ac:spMkLst>
        </pc:spChg>
      </pc:sldChg>
      <pc:sldChg chg="modSp add mod modAnim">
        <pc:chgData name="Richard Ball" userId="c2c6c2dd-6ddc-437e-8cdd-d7a74390accc" providerId="ADAL" clId="{C56DD431-4B59-4165-A964-B2514C1732E7}" dt="2024-03-18T15:49:40.320" v="4444" actId="403"/>
        <pc:sldMkLst>
          <pc:docMk/>
          <pc:sldMk cId="2208379120" sldId="994"/>
        </pc:sldMkLst>
        <pc:spChg chg="mod">
          <ac:chgData name="Richard Ball" userId="c2c6c2dd-6ddc-437e-8cdd-d7a74390accc" providerId="ADAL" clId="{C56DD431-4B59-4165-A964-B2514C1732E7}" dt="2024-03-18T15:49:40.320" v="4444" actId="403"/>
          <ac:spMkLst>
            <pc:docMk/>
            <pc:sldMk cId="2208379120" sldId="994"/>
            <ac:spMk id="3" creationId="{34BAAE74-99BD-4CEE-9D14-B4E582880A0A}"/>
          </ac:spMkLst>
        </pc:spChg>
      </pc:sldChg>
      <pc:sldChg chg="addSp delSp modSp new mod ord modNotesTx">
        <pc:chgData name="Richard Ball" userId="c2c6c2dd-6ddc-437e-8cdd-d7a74390accc" providerId="ADAL" clId="{C56DD431-4B59-4165-A964-B2514C1732E7}" dt="2024-03-22T15:12:02.325" v="5319" actId="20577"/>
        <pc:sldMkLst>
          <pc:docMk/>
          <pc:sldMk cId="266572637" sldId="995"/>
        </pc:sldMkLst>
        <pc:spChg chg="mod">
          <ac:chgData name="Richard Ball" userId="c2c6c2dd-6ddc-437e-8cdd-d7a74390accc" providerId="ADAL" clId="{C56DD431-4B59-4165-A964-B2514C1732E7}" dt="2024-03-18T15:35:47.691" v="4160" actId="403"/>
          <ac:spMkLst>
            <pc:docMk/>
            <pc:sldMk cId="266572637" sldId="995"/>
            <ac:spMk id="2" creationId="{B4CEA151-5047-074F-8093-7E53A30902FD}"/>
          </ac:spMkLst>
        </pc:spChg>
        <pc:spChg chg="mod">
          <ac:chgData name="Richard Ball" userId="c2c6c2dd-6ddc-437e-8cdd-d7a74390accc" providerId="ADAL" clId="{C56DD431-4B59-4165-A964-B2514C1732E7}" dt="2024-03-22T15:12:02.325" v="5319" actId="20577"/>
          <ac:spMkLst>
            <pc:docMk/>
            <pc:sldMk cId="266572637" sldId="995"/>
            <ac:spMk id="3" creationId="{1C9E5402-7609-08DB-F09F-4B257C89B681}"/>
          </ac:spMkLst>
        </pc:spChg>
        <pc:picChg chg="add del">
          <ac:chgData name="Richard Ball" userId="c2c6c2dd-6ddc-437e-8cdd-d7a74390accc" providerId="ADAL" clId="{C56DD431-4B59-4165-A964-B2514C1732E7}" dt="2024-03-22T09:43:29.693" v="4849" actId="22"/>
          <ac:picMkLst>
            <pc:docMk/>
            <pc:sldMk cId="266572637" sldId="995"/>
            <ac:picMk id="5" creationId="{B4DE5766-3D99-70FD-C411-A927C5F8DDD9}"/>
          </ac:picMkLst>
        </pc:picChg>
      </pc:sldChg>
      <pc:sldChg chg="delSp modSp add mod modAnim">
        <pc:chgData name="Richard Ball" userId="c2c6c2dd-6ddc-437e-8cdd-d7a74390accc" providerId="ADAL" clId="{C56DD431-4B59-4165-A964-B2514C1732E7}" dt="2024-03-22T09:52:35.404" v="4855"/>
        <pc:sldMkLst>
          <pc:docMk/>
          <pc:sldMk cId="1630287373" sldId="996"/>
        </pc:sldMkLst>
        <pc:spChg chg="mod">
          <ac:chgData name="Richard Ball" userId="c2c6c2dd-6ddc-437e-8cdd-d7a74390accc" providerId="ADAL" clId="{C56DD431-4B59-4165-A964-B2514C1732E7}" dt="2024-03-18T15:41:01.189" v="4419" actId="207"/>
          <ac:spMkLst>
            <pc:docMk/>
            <pc:sldMk cId="1630287373" sldId="996"/>
            <ac:spMk id="3" creationId="{59681CB4-E250-F5FA-8BF1-17365E44593F}"/>
          </ac:spMkLst>
        </pc:spChg>
        <pc:spChg chg="del mod">
          <ac:chgData name="Richard Ball" userId="c2c6c2dd-6ddc-437e-8cdd-d7a74390accc" providerId="ADAL" clId="{C56DD431-4B59-4165-A964-B2514C1732E7}" dt="2024-03-18T15:40:43.007" v="4413" actId="478"/>
          <ac:spMkLst>
            <pc:docMk/>
            <pc:sldMk cId="1630287373" sldId="996"/>
            <ac:spMk id="4" creationId="{BD8867BF-AB5B-2EC5-D9C8-332A45C89630}"/>
          </ac:spMkLst>
        </pc:spChg>
      </pc:sldChg>
      <pc:sldChg chg="new del">
        <pc:chgData name="Richard Ball" userId="c2c6c2dd-6ddc-437e-8cdd-d7a74390accc" providerId="ADAL" clId="{C56DD431-4B59-4165-A964-B2514C1732E7}" dt="2024-03-18T15:37:30.971" v="4285" actId="47"/>
        <pc:sldMkLst>
          <pc:docMk/>
          <pc:sldMk cId="167208140" sldId="997"/>
        </pc:sldMkLst>
      </pc:sldChg>
      <pc:sldChg chg="add">
        <pc:chgData name="Richard Ball" userId="c2c6c2dd-6ddc-437e-8cdd-d7a74390accc" providerId="ADAL" clId="{C56DD431-4B59-4165-A964-B2514C1732E7}" dt="2024-03-18T15:37:48.759" v="4287"/>
        <pc:sldMkLst>
          <pc:docMk/>
          <pc:sldMk cId="703906138" sldId="997"/>
        </pc:sldMkLst>
      </pc:sldChg>
      <pc:sldChg chg="new">
        <pc:chgData name="Richard Ball" userId="c2c6c2dd-6ddc-437e-8cdd-d7a74390accc" providerId="ADAL" clId="{C56DD431-4B59-4165-A964-B2514C1732E7}" dt="2024-03-18T15:37:50.837" v="4288" actId="680"/>
        <pc:sldMkLst>
          <pc:docMk/>
          <pc:sldMk cId="601579779" sldId="998"/>
        </pc:sldMkLst>
      </pc:sldChg>
      <pc:sldChg chg="new del">
        <pc:chgData name="Richard Ball" userId="c2c6c2dd-6ddc-437e-8cdd-d7a74390accc" providerId="ADAL" clId="{C56DD431-4B59-4165-A964-B2514C1732E7}" dt="2024-03-18T15:37:31.472" v="4286" actId="47"/>
        <pc:sldMkLst>
          <pc:docMk/>
          <pc:sldMk cId="3648864785" sldId="998"/>
        </pc:sldMkLst>
      </pc:sldChg>
      <pc:sldChg chg="new">
        <pc:chgData name="Richard Ball" userId="c2c6c2dd-6ddc-437e-8cdd-d7a74390accc" providerId="ADAL" clId="{C56DD431-4B59-4165-A964-B2514C1732E7}" dt="2024-03-18T15:37:51.009" v="4289" actId="680"/>
        <pc:sldMkLst>
          <pc:docMk/>
          <pc:sldMk cId="1079542491" sldId="999"/>
        </pc:sldMkLst>
      </pc:sldChg>
      <pc:sldChg chg="new">
        <pc:chgData name="Richard Ball" userId="c2c6c2dd-6ddc-437e-8cdd-d7a74390accc" providerId="ADAL" clId="{C56DD431-4B59-4165-A964-B2514C1732E7}" dt="2024-03-18T15:37:51.146" v="4290" actId="680"/>
        <pc:sldMkLst>
          <pc:docMk/>
          <pc:sldMk cId="713133501" sldId="1000"/>
        </pc:sldMkLst>
      </pc:sldChg>
      <pc:sldChg chg="modSp add del mod">
        <pc:chgData name="Richard Ball" userId="c2c6c2dd-6ddc-437e-8cdd-d7a74390accc" providerId="ADAL" clId="{C56DD431-4B59-4165-A964-B2514C1732E7}" dt="2024-03-22T15:09:57.268" v="5273" actId="47"/>
        <pc:sldMkLst>
          <pc:docMk/>
          <pc:sldMk cId="3661555562" sldId="1001"/>
        </pc:sldMkLst>
        <pc:spChg chg="mod">
          <ac:chgData name="Richard Ball" userId="c2c6c2dd-6ddc-437e-8cdd-d7a74390accc" providerId="ADAL" clId="{C56DD431-4B59-4165-A964-B2514C1732E7}" dt="2024-03-18T15:39:15.667" v="4335" actId="20577"/>
          <ac:spMkLst>
            <pc:docMk/>
            <pc:sldMk cId="3661555562" sldId="1001"/>
            <ac:spMk id="3" creationId="{1C9E5402-7609-08DB-F09F-4B257C89B681}"/>
          </ac:spMkLst>
        </pc:spChg>
      </pc:sldChg>
      <pc:sldChg chg="addSp delSp modSp new mod ord setBg">
        <pc:chgData name="Richard Ball" userId="c2c6c2dd-6ddc-437e-8cdd-d7a74390accc" providerId="ADAL" clId="{C56DD431-4B59-4165-A964-B2514C1732E7}" dt="2024-03-22T09:14:48.231" v="4665"/>
        <pc:sldMkLst>
          <pc:docMk/>
          <pc:sldMk cId="485306246" sldId="1002"/>
        </pc:sldMkLst>
        <pc:spChg chg="del">
          <ac:chgData name="Richard Ball" userId="c2c6c2dd-6ddc-437e-8cdd-d7a74390accc" providerId="ADAL" clId="{C56DD431-4B59-4165-A964-B2514C1732E7}" dt="2024-03-18T15:39:58.415" v="4340" actId="478"/>
          <ac:spMkLst>
            <pc:docMk/>
            <pc:sldMk cId="485306246" sldId="1002"/>
            <ac:spMk id="2" creationId="{55A30A65-EBAD-87CA-F437-3CE3BE6600B0}"/>
          </ac:spMkLst>
        </pc:spChg>
        <pc:spChg chg="del">
          <ac:chgData name="Richard Ball" userId="c2c6c2dd-6ddc-437e-8cdd-d7a74390accc" providerId="ADAL" clId="{C56DD431-4B59-4165-A964-B2514C1732E7}" dt="2024-03-18T15:39:58.415" v="4340" actId="478"/>
          <ac:spMkLst>
            <pc:docMk/>
            <pc:sldMk cId="485306246" sldId="1002"/>
            <ac:spMk id="3" creationId="{94933009-D971-316F-9AF8-3879F2BC8EEB}"/>
          </ac:spMkLst>
        </pc:spChg>
        <pc:spChg chg="add">
          <ac:chgData name="Richard Ball" userId="c2c6c2dd-6ddc-437e-8cdd-d7a74390accc" providerId="ADAL" clId="{C56DD431-4B59-4165-A964-B2514C1732E7}" dt="2024-03-18T15:40:04.587" v="4343" actId="26606"/>
          <ac:spMkLst>
            <pc:docMk/>
            <pc:sldMk cId="485306246" sldId="1002"/>
            <ac:spMk id="9" creationId="{32BC26D8-82FB-445E-AA49-62A77D7C1EE0}"/>
          </ac:spMkLst>
        </pc:spChg>
        <pc:spChg chg="add">
          <ac:chgData name="Richard Ball" userId="c2c6c2dd-6ddc-437e-8cdd-d7a74390accc" providerId="ADAL" clId="{C56DD431-4B59-4165-A964-B2514C1732E7}" dt="2024-03-18T15:40:04.587" v="4343" actId="26606"/>
          <ac:spMkLst>
            <pc:docMk/>
            <pc:sldMk cId="485306246" sldId="1002"/>
            <ac:spMk id="11" creationId="{CB44330D-EA18-4254-AA95-EB49948539B8}"/>
          </ac:spMkLst>
        </pc:spChg>
        <pc:picChg chg="add mod">
          <ac:chgData name="Richard Ball" userId="c2c6c2dd-6ddc-437e-8cdd-d7a74390accc" providerId="ADAL" clId="{C56DD431-4B59-4165-A964-B2514C1732E7}" dt="2024-03-18T15:40:04.587" v="4343" actId="26606"/>
          <ac:picMkLst>
            <pc:docMk/>
            <pc:sldMk cId="485306246" sldId="1002"/>
            <ac:picMk id="4" creationId="{65E52742-7855-C0BD-E79C-66E8574AE8B8}"/>
          </ac:picMkLst>
        </pc:picChg>
      </pc:sldChg>
      <pc:sldChg chg="addSp delSp modSp new mod ord">
        <pc:chgData name="Richard Ball" userId="c2c6c2dd-6ddc-437e-8cdd-d7a74390accc" providerId="ADAL" clId="{C56DD431-4B59-4165-A964-B2514C1732E7}" dt="2024-03-18T15:48:08.767" v="4437" actId="14100"/>
        <pc:sldMkLst>
          <pc:docMk/>
          <pc:sldMk cId="2616880882" sldId="1003"/>
        </pc:sldMkLst>
        <pc:spChg chg="del">
          <ac:chgData name="Richard Ball" userId="c2c6c2dd-6ddc-437e-8cdd-d7a74390accc" providerId="ADAL" clId="{C56DD431-4B59-4165-A964-B2514C1732E7}" dt="2024-03-18T15:43:57.742" v="4432" actId="478"/>
          <ac:spMkLst>
            <pc:docMk/>
            <pc:sldMk cId="2616880882" sldId="1003"/>
            <ac:spMk id="2" creationId="{B43F8DBC-6C1F-7051-248E-9F7985EE81B9}"/>
          </ac:spMkLst>
        </pc:spChg>
        <pc:spChg chg="del">
          <ac:chgData name="Richard Ball" userId="c2c6c2dd-6ddc-437e-8cdd-d7a74390accc" providerId="ADAL" clId="{C56DD431-4B59-4165-A964-B2514C1732E7}" dt="2024-03-18T15:43:57.742" v="4432" actId="478"/>
          <ac:spMkLst>
            <pc:docMk/>
            <pc:sldMk cId="2616880882" sldId="1003"/>
            <ac:spMk id="3" creationId="{A4378FA9-AD05-07E0-1CE3-5307DC30178C}"/>
          </ac:spMkLst>
        </pc:spChg>
        <pc:picChg chg="add mod modCrop">
          <ac:chgData name="Richard Ball" userId="c2c6c2dd-6ddc-437e-8cdd-d7a74390accc" providerId="ADAL" clId="{C56DD431-4B59-4165-A964-B2514C1732E7}" dt="2024-03-18T15:48:08.767" v="4437" actId="14100"/>
          <ac:picMkLst>
            <pc:docMk/>
            <pc:sldMk cId="2616880882" sldId="1003"/>
            <ac:picMk id="5" creationId="{105F502F-475A-B850-31A5-AEB0EAEE6936}"/>
          </ac:picMkLst>
        </pc:picChg>
      </pc:sldChg>
      <pc:sldChg chg="new del">
        <pc:chgData name="Richard Ball" userId="c2c6c2dd-6ddc-437e-8cdd-d7a74390accc" providerId="ADAL" clId="{C56DD431-4B59-4165-A964-B2514C1732E7}" dt="2024-03-22T09:16:55.675" v="4680" actId="47"/>
        <pc:sldMkLst>
          <pc:docMk/>
          <pc:sldMk cId="705234165" sldId="1005"/>
        </pc:sldMkLst>
      </pc:sldChg>
      <pc:sldChg chg="addSp delSp modSp add mod modAnim">
        <pc:chgData name="Richard Ball" userId="c2c6c2dd-6ddc-437e-8cdd-d7a74390accc" providerId="ADAL" clId="{C56DD431-4B59-4165-A964-B2514C1732E7}" dt="2024-03-22T15:09:20.354" v="5268" actId="1076"/>
        <pc:sldMkLst>
          <pc:docMk/>
          <pc:sldMk cId="3636583502" sldId="1005"/>
        </pc:sldMkLst>
        <pc:spChg chg="del mod">
          <ac:chgData name="Richard Ball" userId="c2c6c2dd-6ddc-437e-8cdd-d7a74390accc" providerId="ADAL" clId="{C56DD431-4B59-4165-A964-B2514C1732E7}" dt="2024-03-22T09:17:15.047" v="4690" actId="478"/>
          <ac:spMkLst>
            <pc:docMk/>
            <pc:sldMk cId="3636583502" sldId="1005"/>
            <ac:spMk id="3" creationId="{F3465296-2F8C-0561-D114-F040838408FC}"/>
          </ac:spMkLst>
        </pc:spChg>
        <pc:spChg chg="add mod">
          <ac:chgData name="Richard Ball" userId="c2c6c2dd-6ddc-437e-8cdd-d7a74390accc" providerId="ADAL" clId="{C56DD431-4B59-4165-A964-B2514C1732E7}" dt="2024-03-22T15:09:20.354" v="5268" actId="1076"/>
          <ac:spMkLst>
            <pc:docMk/>
            <pc:sldMk cId="3636583502" sldId="1005"/>
            <ac:spMk id="4" creationId="{1C01700F-9D6F-4AA2-00C8-B8B4A8386F36}"/>
          </ac:spMkLst>
        </pc:spChg>
        <pc:spChg chg="mod">
          <ac:chgData name="Richard Ball" userId="c2c6c2dd-6ddc-437e-8cdd-d7a74390accc" providerId="ADAL" clId="{C56DD431-4B59-4165-A964-B2514C1732E7}" dt="2024-03-22T15:03:34.827" v="5168" actId="113"/>
          <ac:spMkLst>
            <pc:docMk/>
            <pc:sldMk cId="3636583502" sldId="1005"/>
            <ac:spMk id="8" creationId="{46C2587B-E429-333A-F281-C86C3CDBD560}"/>
          </ac:spMkLst>
        </pc:spChg>
        <pc:picChg chg="mod">
          <ac:chgData name="Richard Ball" userId="c2c6c2dd-6ddc-437e-8cdd-d7a74390accc" providerId="ADAL" clId="{C56DD431-4B59-4165-A964-B2514C1732E7}" dt="2024-03-22T09:19:15.828" v="4818" actId="1076"/>
          <ac:picMkLst>
            <pc:docMk/>
            <pc:sldMk cId="3636583502" sldId="1005"/>
            <ac:picMk id="2" creationId="{87E940F6-D065-3C36-C172-F5DC6B7ED15C}"/>
          </ac:picMkLst>
        </pc:picChg>
        <pc:picChg chg="del">
          <ac:chgData name="Richard Ball" userId="c2c6c2dd-6ddc-437e-8cdd-d7a74390accc" providerId="ADAL" clId="{C56DD431-4B59-4165-A964-B2514C1732E7}" dt="2024-03-22T09:17:13.018" v="4688" actId="478"/>
          <ac:picMkLst>
            <pc:docMk/>
            <pc:sldMk cId="3636583502" sldId="1005"/>
            <ac:picMk id="7" creationId="{6BE29C55-18E5-8FDD-7F75-E25985730307}"/>
          </ac:picMkLst>
        </pc:picChg>
      </pc:sldChg>
      <pc:sldChg chg="addSp delSp modSp new del mod">
        <pc:chgData name="Richard Ball" userId="c2c6c2dd-6ddc-437e-8cdd-d7a74390accc" providerId="ADAL" clId="{C56DD431-4B59-4165-A964-B2514C1732E7}" dt="2024-03-22T15:09:27.937" v="5269" actId="47"/>
        <pc:sldMkLst>
          <pc:docMk/>
          <pc:sldMk cId="2995796408" sldId="1006"/>
        </pc:sldMkLst>
        <pc:spChg chg="del">
          <ac:chgData name="Richard Ball" userId="c2c6c2dd-6ddc-437e-8cdd-d7a74390accc" providerId="ADAL" clId="{C56DD431-4B59-4165-A964-B2514C1732E7}" dt="2024-03-22T09:43:34.966" v="4851" actId="478"/>
          <ac:spMkLst>
            <pc:docMk/>
            <pc:sldMk cId="2995796408" sldId="1006"/>
            <ac:spMk id="2" creationId="{E397A8FB-2A01-56AB-69FE-0416E8E176E5}"/>
          </ac:spMkLst>
        </pc:spChg>
        <pc:spChg chg="del">
          <ac:chgData name="Richard Ball" userId="c2c6c2dd-6ddc-437e-8cdd-d7a74390accc" providerId="ADAL" clId="{C56DD431-4B59-4165-A964-B2514C1732E7}" dt="2024-03-22T09:43:34.966" v="4851" actId="478"/>
          <ac:spMkLst>
            <pc:docMk/>
            <pc:sldMk cId="2995796408" sldId="1006"/>
            <ac:spMk id="3" creationId="{CE7FEE9C-1E06-FDDA-AF0A-B6E4BA79BDA1}"/>
          </ac:spMkLst>
        </pc:spChg>
        <pc:picChg chg="add mod">
          <ac:chgData name="Richard Ball" userId="c2c6c2dd-6ddc-437e-8cdd-d7a74390accc" providerId="ADAL" clId="{C56DD431-4B59-4165-A964-B2514C1732E7}" dt="2024-03-22T09:43:40.743" v="4854" actId="14100"/>
          <ac:picMkLst>
            <pc:docMk/>
            <pc:sldMk cId="2995796408" sldId="1006"/>
            <ac:picMk id="5" creationId="{1C6FA674-E0B5-E6E8-FA53-1708E971D301}"/>
          </ac:picMkLst>
        </pc:picChg>
      </pc:sldChg>
      <pc:sldChg chg="modSp new del mod ord">
        <pc:chgData name="Richard Ball" userId="c2c6c2dd-6ddc-437e-8cdd-d7a74390accc" providerId="ADAL" clId="{C56DD431-4B59-4165-A964-B2514C1732E7}" dt="2024-03-22T15:12:11.797" v="5320" actId="47"/>
        <pc:sldMkLst>
          <pc:docMk/>
          <pc:sldMk cId="3894594934" sldId="1007"/>
        </pc:sldMkLst>
        <pc:spChg chg="mod">
          <ac:chgData name="Richard Ball" userId="c2c6c2dd-6ddc-437e-8cdd-d7a74390accc" providerId="ADAL" clId="{C56DD431-4B59-4165-A964-B2514C1732E7}" dt="2024-03-22T10:35:27.348" v="4934" actId="20577"/>
          <ac:spMkLst>
            <pc:docMk/>
            <pc:sldMk cId="3894594934" sldId="1007"/>
            <ac:spMk id="3" creationId="{61E8D95E-6F4E-1F67-AD1B-94CAADB57BF5}"/>
          </ac:spMkLst>
        </pc:spChg>
      </pc:sldChg>
      <pc:sldChg chg="new del">
        <pc:chgData name="Richard Ball" userId="c2c6c2dd-6ddc-437e-8cdd-d7a74390accc" providerId="ADAL" clId="{C56DD431-4B59-4165-A964-B2514C1732E7}" dt="2024-03-22T15:09:28.481" v="5270" actId="47"/>
        <pc:sldMkLst>
          <pc:docMk/>
          <pc:sldMk cId="822843493" sldId="1008"/>
        </pc:sldMkLst>
      </pc:sldChg>
      <pc:sldChg chg="modSp new add del mod">
        <pc:chgData name="Richard Ball" userId="c2c6c2dd-6ddc-437e-8cdd-d7a74390accc" providerId="ADAL" clId="{C56DD431-4B59-4165-A964-B2514C1732E7}" dt="2024-03-22T15:06:05.276" v="5264" actId="47"/>
        <pc:sldMkLst>
          <pc:docMk/>
          <pc:sldMk cId="606594362" sldId="1009"/>
        </pc:sldMkLst>
        <pc:spChg chg="mod">
          <ac:chgData name="Richard Ball" userId="c2c6c2dd-6ddc-437e-8cdd-d7a74390accc" providerId="ADAL" clId="{C56DD431-4B59-4165-A964-B2514C1732E7}" dt="2024-03-22T10:41:09.999" v="4950" actId="20577"/>
          <ac:spMkLst>
            <pc:docMk/>
            <pc:sldMk cId="606594362" sldId="1009"/>
            <ac:spMk id="2" creationId="{1884B173-6918-A9F7-D52A-275C26F1ED11}"/>
          </ac:spMkLst>
        </pc:spChg>
        <pc:spChg chg="mod">
          <ac:chgData name="Richard Ball" userId="c2c6c2dd-6ddc-437e-8cdd-d7a74390accc" providerId="ADAL" clId="{C56DD431-4B59-4165-A964-B2514C1732E7}" dt="2024-03-22T10:41:49.733" v="5125" actId="20577"/>
          <ac:spMkLst>
            <pc:docMk/>
            <pc:sldMk cId="606594362" sldId="1009"/>
            <ac:spMk id="3" creationId="{8EF24084-60CD-2EF2-BF74-71C0FFB4B23F}"/>
          </ac:spMkLst>
        </pc:spChg>
      </pc:sldChg>
      <pc:sldChg chg="modSp new mod">
        <pc:chgData name="Richard Ball" userId="c2c6c2dd-6ddc-437e-8cdd-d7a74390accc" providerId="ADAL" clId="{C56DD431-4B59-4165-A964-B2514C1732E7}" dt="2024-03-22T15:07:56.819" v="5266" actId="14100"/>
        <pc:sldMkLst>
          <pc:docMk/>
          <pc:sldMk cId="591564557" sldId="1010"/>
        </pc:sldMkLst>
        <pc:picChg chg="mod">
          <ac:chgData name="Richard Ball" userId="c2c6c2dd-6ddc-437e-8cdd-d7a74390accc" providerId="ADAL" clId="{C56DD431-4B59-4165-A964-B2514C1732E7}" dt="2024-03-22T15:07:56.819" v="5266" actId="14100"/>
          <ac:picMkLst>
            <pc:docMk/>
            <pc:sldMk cId="591564557" sldId="1010"/>
            <ac:picMk id="4" creationId="{065953D1-45B4-9078-28EE-8D26F3224B26}"/>
          </ac:picMkLst>
        </pc:picChg>
      </pc:sldChg>
      <pc:sldChg chg="new">
        <pc:chgData name="Richard Ball" userId="c2c6c2dd-6ddc-437e-8cdd-d7a74390accc" providerId="ADAL" clId="{C56DD431-4B59-4165-A964-B2514C1732E7}" dt="2024-03-22T10:41:05.890" v="4941" actId="680"/>
        <pc:sldMkLst>
          <pc:docMk/>
          <pc:sldMk cId="3746068549" sldId="1011"/>
        </pc:sldMkLst>
      </pc:sldChg>
    </pc:docChg>
  </pc:docChgLst>
  <pc:docChgLst>
    <pc:chgData name="Hazel Lupton" userId="S::hazel.lupton@sthelens.london::330d0395-d8b0-4d77-8620-740b48613bd9" providerId="AD" clId="Web-{E69CC61A-6D04-B462-1453-445F685DB49D}"/>
    <pc:docChg chg="modSld">
      <pc:chgData name="Hazel Lupton" userId="S::hazel.lupton@sthelens.london::330d0395-d8b0-4d77-8620-740b48613bd9" providerId="AD" clId="Web-{E69CC61A-6D04-B462-1453-445F685DB49D}" dt="2023-03-01T08:25:27.776" v="14" actId="20577"/>
      <pc:docMkLst>
        <pc:docMk/>
      </pc:docMkLst>
      <pc:sldChg chg="modSp">
        <pc:chgData name="Hazel Lupton" userId="S::hazel.lupton@sthelens.london::330d0395-d8b0-4d77-8620-740b48613bd9" providerId="AD" clId="Web-{E69CC61A-6D04-B462-1453-445F685DB49D}" dt="2023-03-01T08:25:27.776" v="14" actId="20577"/>
        <pc:sldMkLst>
          <pc:docMk/>
          <pc:sldMk cId="301985394" sldId="258"/>
        </pc:sldMkLst>
        <pc:spChg chg="mod">
          <ac:chgData name="Hazel Lupton" userId="S::hazel.lupton@sthelens.london::330d0395-d8b0-4d77-8620-740b48613bd9" providerId="AD" clId="Web-{E69CC61A-6D04-B462-1453-445F685DB49D}" dt="2023-03-01T08:25:27.776" v="14" actId="20577"/>
          <ac:spMkLst>
            <pc:docMk/>
            <pc:sldMk cId="301985394" sldId="258"/>
            <ac:spMk id="2" creationId="{267AAB4E-76B6-48AC-8EEC-8220FEACF396}"/>
          </ac:spMkLst>
        </pc:spChg>
      </pc:sldChg>
      <pc:sldChg chg="modSp">
        <pc:chgData name="Hazel Lupton" userId="S::hazel.lupton@sthelens.london::330d0395-d8b0-4d77-8620-740b48613bd9" providerId="AD" clId="Web-{E69CC61A-6D04-B462-1453-445F685DB49D}" dt="2023-03-01T08:25:00.743" v="6" actId="20577"/>
        <pc:sldMkLst>
          <pc:docMk/>
          <pc:sldMk cId="353572788" sldId="261"/>
        </pc:sldMkLst>
        <pc:spChg chg="mod">
          <ac:chgData name="Hazel Lupton" userId="S::hazel.lupton@sthelens.london::330d0395-d8b0-4d77-8620-740b48613bd9" providerId="AD" clId="Web-{E69CC61A-6D04-B462-1453-445F685DB49D}" dt="2023-03-01T08:25:00.743" v="6" actId="20577"/>
          <ac:spMkLst>
            <pc:docMk/>
            <pc:sldMk cId="353572788" sldId="261"/>
            <ac:spMk id="3" creationId="{19F6555E-BA24-45F8-8F9E-45CE708B6614}"/>
          </ac:spMkLst>
        </pc:spChg>
      </pc:sldChg>
      <pc:sldChg chg="modSp">
        <pc:chgData name="Hazel Lupton" userId="S::hazel.lupton@sthelens.london::330d0395-d8b0-4d77-8620-740b48613bd9" providerId="AD" clId="Web-{E69CC61A-6D04-B462-1453-445F685DB49D}" dt="2023-03-01T08:13:24.913" v="3" actId="20577"/>
        <pc:sldMkLst>
          <pc:docMk/>
          <pc:sldMk cId="3187763174" sldId="262"/>
        </pc:sldMkLst>
        <pc:spChg chg="mod">
          <ac:chgData name="Hazel Lupton" userId="S::hazel.lupton@sthelens.london::330d0395-d8b0-4d77-8620-740b48613bd9" providerId="AD" clId="Web-{E69CC61A-6D04-B462-1453-445F685DB49D}" dt="2023-03-01T08:13:24.913" v="3" actId="20577"/>
          <ac:spMkLst>
            <pc:docMk/>
            <pc:sldMk cId="3187763174" sldId="262"/>
            <ac:spMk id="5" creationId="{9BFFA60C-29C1-45E1-83CC-C9E26407C6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7F3BB-B3E7-4F56-9DD2-252A145D5B4D}"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13884-6051-45C0-BEF6-D462F7B0F71A}" type="slidenum">
              <a:rPr lang="en-GB" smtClean="0"/>
              <a:t>‹#›</a:t>
            </a:fld>
            <a:endParaRPr lang="en-GB"/>
          </a:p>
        </p:txBody>
      </p:sp>
    </p:spTree>
    <p:extLst>
      <p:ext uri="{BB962C8B-B14F-4D97-AF65-F5344CB8AC3E}">
        <p14:creationId xmlns:p14="http://schemas.microsoft.com/office/powerpoint/2010/main" val="408025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respiration energy released from breaking down glucose + O2 is used to form ATP – oxidative phosphorylation </a:t>
            </a:r>
          </a:p>
        </p:txBody>
      </p:sp>
      <p:sp>
        <p:nvSpPr>
          <p:cNvPr id="4" name="Slide Number Placeholder 3"/>
          <p:cNvSpPr>
            <a:spLocks noGrp="1"/>
          </p:cNvSpPr>
          <p:nvPr>
            <p:ph type="sldNum" sz="quarter" idx="5"/>
          </p:nvPr>
        </p:nvSpPr>
        <p:spPr/>
        <p:txBody>
          <a:bodyPr/>
          <a:lstStyle/>
          <a:p>
            <a:fld id="{1B713884-6051-45C0-BEF6-D462F7B0F71A}" type="slidenum">
              <a:rPr lang="en-GB" smtClean="0"/>
              <a:t>5</a:t>
            </a:fld>
            <a:endParaRPr lang="en-GB"/>
          </a:p>
        </p:txBody>
      </p:sp>
    </p:spTree>
    <p:extLst>
      <p:ext uri="{BB962C8B-B14F-4D97-AF65-F5344CB8AC3E}">
        <p14:creationId xmlns:p14="http://schemas.microsoft.com/office/powerpoint/2010/main" val="104529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17</a:t>
            </a:fld>
            <a:endParaRPr lang="en-GB"/>
          </a:p>
        </p:txBody>
      </p:sp>
    </p:spTree>
    <p:extLst>
      <p:ext uri="{BB962C8B-B14F-4D97-AF65-F5344CB8AC3E}">
        <p14:creationId xmlns:p14="http://schemas.microsoft.com/office/powerpoint/2010/main" val="62196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NAMED AFTER THE ORDER THEY WERE DISCOVERED – NOT THE ORDER THEY PARTICIPATE </a:t>
            </a:r>
          </a:p>
        </p:txBody>
      </p:sp>
      <p:sp>
        <p:nvSpPr>
          <p:cNvPr id="4" name="Slide Number Placeholder 3"/>
          <p:cNvSpPr>
            <a:spLocks noGrp="1"/>
          </p:cNvSpPr>
          <p:nvPr>
            <p:ph type="sldNum" sz="quarter" idx="5"/>
          </p:nvPr>
        </p:nvSpPr>
        <p:spPr/>
        <p:txBody>
          <a:bodyPr/>
          <a:lstStyle/>
          <a:p>
            <a:fld id="{1B713884-6051-45C0-BEF6-D462F7B0F71A}" type="slidenum">
              <a:rPr lang="en-GB" smtClean="0"/>
              <a:t>18</a:t>
            </a:fld>
            <a:endParaRPr lang="en-GB"/>
          </a:p>
        </p:txBody>
      </p:sp>
    </p:spTree>
    <p:extLst>
      <p:ext uri="{BB962C8B-B14F-4D97-AF65-F5344CB8AC3E}">
        <p14:creationId xmlns:p14="http://schemas.microsoft.com/office/powerpoint/2010/main" val="3371933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20</a:t>
            </a:fld>
            <a:endParaRPr lang="en-GB"/>
          </a:p>
        </p:txBody>
      </p:sp>
    </p:spTree>
    <p:extLst>
      <p:ext uri="{BB962C8B-B14F-4D97-AF65-F5344CB8AC3E}">
        <p14:creationId xmlns:p14="http://schemas.microsoft.com/office/powerpoint/2010/main" val="1386289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1" i="0" dirty="0">
                <a:solidFill>
                  <a:srgbClr val="323232"/>
                </a:solidFill>
                <a:effectLst/>
                <a:latin typeface="__Plus_Jakarta_Sans_c12a11"/>
              </a:rPr>
              <a:t>Chemiosmosis</a:t>
            </a:r>
            <a:r>
              <a:rPr lang="en-GB" b="0" i="0" dirty="0">
                <a:solidFill>
                  <a:srgbClr val="323232"/>
                </a:solidFill>
                <a:effectLst/>
                <a:latin typeface="__Plus_Jakarta_Sans_c12a11"/>
              </a:rPr>
              <a:t> is the movement of chemicals (protons) down their concentration gradient, the energy released from this can be used by ATP synthase to synthesise ATP</a:t>
            </a:r>
          </a:p>
        </p:txBody>
      </p:sp>
      <p:sp>
        <p:nvSpPr>
          <p:cNvPr id="4" name="Slide Number Placeholder 3"/>
          <p:cNvSpPr>
            <a:spLocks noGrp="1"/>
          </p:cNvSpPr>
          <p:nvPr>
            <p:ph type="sldNum" sz="quarter" idx="5"/>
          </p:nvPr>
        </p:nvSpPr>
        <p:spPr/>
        <p:txBody>
          <a:bodyPr/>
          <a:lstStyle/>
          <a:p>
            <a:fld id="{1B713884-6051-45C0-BEF6-D462F7B0F71A}" type="slidenum">
              <a:rPr lang="en-GB" smtClean="0"/>
              <a:t>21</a:t>
            </a:fld>
            <a:endParaRPr lang="en-GB"/>
          </a:p>
        </p:txBody>
      </p:sp>
    </p:spTree>
    <p:extLst>
      <p:ext uri="{BB962C8B-B14F-4D97-AF65-F5344CB8AC3E}">
        <p14:creationId xmlns:p14="http://schemas.microsoft.com/office/powerpoint/2010/main" val="2148948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23232"/>
                </a:solidFill>
                <a:effectLst/>
                <a:latin typeface="__Plus_Jakarta_Sans_c12a11"/>
              </a:rPr>
              <a:t>Chemiosmosis</a:t>
            </a:r>
            <a:r>
              <a:rPr lang="en-GB" b="0" i="0" dirty="0">
                <a:solidFill>
                  <a:srgbClr val="323232"/>
                </a:solidFill>
                <a:effectLst/>
                <a:latin typeface="__Plus_Jakarta_Sans_c12a11"/>
              </a:rPr>
              <a:t> is the movement of chemicals (protons) down their concentration gradient, the energy released from this can be used by ATP synthase to synthesise ATP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This excited electron is captured by an electron acceptor, transported via a </a:t>
            </a:r>
            <a:r>
              <a:rPr lang="en-GB" b="1" i="0" dirty="0">
                <a:solidFill>
                  <a:srgbClr val="323232"/>
                </a:solidFill>
                <a:effectLst/>
                <a:latin typeface="__Plus_Jakarta_Sans_c12a11"/>
              </a:rPr>
              <a:t>chain of electron carriers</a:t>
            </a:r>
            <a:r>
              <a:rPr lang="en-GB" b="0" i="0" dirty="0">
                <a:solidFill>
                  <a:srgbClr val="323232"/>
                </a:solidFill>
                <a:effectLst/>
                <a:latin typeface="__Plus_Jakarta_Sans_c12a11"/>
              </a:rPr>
              <a:t> known as an </a:t>
            </a:r>
            <a:r>
              <a:rPr lang="en-GB" b="1" i="0" dirty="0">
                <a:solidFill>
                  <a:srgbClr val="323232"/>
                </a:solidFill>
                <a:effectLst/>
                <a:latin typeface="__Plus_Jakarta_Sans_c12a11"/>
              </a:rPr>
              <a:t>electron transport chain </a:t>
            </a:r>
            <a:r>
              <a:rPr lang="en-GB" b="0" i="0" dirty="0">
                <a:solidFill>
                  <a:srgbClr val="323232"/>
                </a:solidFill>
                <a:effectLst/>
                <a:latin typeface="__Plus_Jakarta_Sans_c12a11"/>
              </a:rPr>
              <a:t>before being passed back to the chlorophyll molecule in photosystem I (hence: cyclic)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As electrons pass through the electron transport chain they provide energy to transport protons (H</a:t>
            </a:r>
            <a:r>
              <a:rPr lang="en-GB" b="0" i="0" baseline="30000" dirty="0">
                <a:solidFill>
                  <a:srgbClr val="323232"/>
                </a:solidFill>
                <a:effectLst/>
                <a:latin typeface="__Plus_Jakarta_Sans_c12a11"/>
              </a:rPr>
              <a:t>+</a:t>
            </a:r>
            <a:r>
              <a:rPr lang="en-GB" b="0" i="0" dirty="0">
                <a:solidFill>
                  <a:srgbClr val="323232"/>
                </a:solidFill>
                <a:effectLst/>
                <a:latin typeface="__Plus_Jakarta_Sans_c12a11"/>
              </a:rPr>
              <a:t>) from the stroma to the thylakoid lumen via a </a:t>
            </a:r>
            <a:r>
              <a:rPr lang="en-GB" b="1" i="0" dirty="0">
                <a:solidFill>
                  <a:srgbClr val="323232"/>
                </a:solidFill>
                <a:effectLst/>
                <a:latin typeface="__Plus_Jakarta_Sans_c12a11"/>
              </a:rPr>
              <a:t>proton pump</a:t>
            </a: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 build-up of protons in the thylakoid lumen can then be used to drive the </a:t>
            </a:r>
            <a:r>
              <a:rPr lang="en-GB" b="1" i="0" dirty="0">
                <a:solidFill>
                  <a:srgbClr val="323232"/>
                </a:solidFill>
                <a:effectLst/>
                <a:latin typeface="__Plus_Jakarta_Sans_c12a11"/>
              </a:rPr>
              <a:t>synthesis of ATP</a:t>
            </a:r>
            <a:r>
              <a:rPr lang="en-GB" b="0" i="0" dirty="0">
                <a:solidFill>
                  <a:srgbClr val="323232"/>
                </a:solidFill>
                <a:effectLst/>
                <a:latin typeface="__Plus_Jakarta_Sans_c12a11"/>
              </a:rPr>
              <a:t> from ADP and an inorganic phosphate group (P</a:t>
            </a:r>
            <a:r>
              <a:rPr lang="en-GB" b="0" i="0" baseline="-25000" dirty="0">
                <a:solidFill>
                  <a:srgbClr val="323232"/>
                </a:solidFill>
                <a:effectLst/>
                <a:latin typeface="__Plus_Jakarta_Sans_c12a11"/>
              </a:rPr>
              <a:t>i</a:t>
            </a:r>
            <a:r>
              <a:rPr lang="en-GB" b="0" i="0" dirty="0">
                <a:solidFill>
                  <a:srgbClr val="323232"/>
                </a:solidFill>
                <a:effectLst/>
                <a:latin typeface="__Plus_Jakarta_Sans_c12a11"/>
              </a:rPr>
              <a:t>) by the process of </a:t>
            </a:r>
            <a:r>
              <a:rPr lang="en-GB" b="1" i="0" dirty="0">
                <a:solidFill>
                  <a:srgbClr val="323232"/>
                </a:solidFill>
                <a:effectLst/>
                <a:latin typeface="__Plus_Jakarta_Sans_c12a11"/>
              </a:rPr>
              <a:t>chemiosmosis</a:t>
            </a:r>
            <a:endParaRPr lang="en-GB" b="0" i="0" dirty="0">
              <a:solidFill>
                <a:srgbClr val="323232"/>
              </a:solidFill>
              <a:effectLst/>
              <a:latin typeface="__Plus_Jakarta_Sans_c12a11"/>
            </a:endParaRPr>
          </a:p>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25</a:t>
            </a:fld>
            <a:endParaRPr lang="en-GB"/>
          </a:p>
        </p:txBody>
      </p:sp>
    </p:spTree>
    <p:extLst>
      <p:ext uri="{BB962C8B-B14F-4D97-AF65-F5344CB8AC3E}">
        <p14:creationId xmlns:p14="http://schemas.microsoft.com/office/powerpoint/2010/main" val="17497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23232"/>
                </a:solidFill>
                <a:effectLst/>
                <a:latin typeface="__Plus_Jakarta_Sans_c12a11"/>
              </a:rPr>
              <a:t>Chemiosmosis</a:t>
            </a:r>
            <a:r>
              <a:rPr lang="en-GB" b="0" i="0" dirty="0">
                <a:solidFill>
                  <a:srgbClr val="323232"/>
                </a:solidFill>
                <a:effectLst/>
                <a:latin typeface="__Plus_Jakarta_Sans_c12a11"/>
              </a:rPr>
              <a:t> is the movement of chemicals (protons) down their concentration gradient, the energy released from this can be used by ATP synthase to synthesise ATP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This excited electron is captured by an electron acceptor, transported via a </a:t>
            </a:r>
            <a:r>
              <a:rPr lang="en-GB" b="1" i="0" dirty="0">
                <a:solidFill>
                  <a:srgbClr val="323232"/>
                </a:solidFill>
                <a:effectLst/>
                <a:latin typeface="__Plus_Jakarta_Sans_c12a11"/>
              </a:rPr>
              <a:t>chain of electron carriers</a:t>
            </a:r>
            <a:r>
              <a:rPr lang="en-GB" b="0" i="0" dirty="0">
                <a:solidFill>
                  <a:srgbClr val="323232"/>
                </a:solidFill>
                <a:effectLst/>
                <a:latin typeface="__Plus_Jakarta_Sans_c12a11"/>
              </a:rPr>
              <a:t> known as an </a:t>
            </a:r>
            <a:r>
              <a:rPr lang="en-GB" b="1" i="0" dirty="0">
                <a:solidFill>
                  <a:srgbClr val="323232"/>
                </a:solidFill>
                <a:effectLst/>
                <a:latin typeface="__Plus_Jakarta_Sans_c12a11"/>
              </a:rPr>
              <a:t>electron transport chain </a:t>
            </a:r>
            <a:r>
              <a:rPr lang="en-GB" b="0" i="0" dirty="0">
                <a:solidFill>
                  <a:srgbClr val="323232"/>
                </a:solidFill>
                <a:effectLst/>
                <a:latin typeface="__Plus_Jakarta_Sans_c12a11"/>
              </a:rPr>
              <a:t>before being passed back to the chlorophyll molecule in photosystem I (hence: cyclic)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As electrons pass through the electron transport chain they provide energy to transport protons (H</a:t>
            </a:r>
            <a:r>
              <a:rPr lang="en-GB" b="0" i="0" baseline="30000" dirty="0">
                <a:solidFill>
                  <a:srgbClr val="323232"/>
                </a:solidFill>
                <a:effectLst/>
                <a:latin typeface="__Plus_Jakarta_Sans_c12a11"/>
              </a:rPr>
              <a:t>+</a:t>
            </a:r>
            <a:r>
              <a:rPr lang="en-GB" b="0" i="0" dirty="0">
                <a:solidFill>
                  <a:srgbClr val="323232"/>
                </a:solidFill>
                <a:effectLst/>
                <a:latin typeface="__Plus_Jakarta_Sans_c12a11"/>
              </a:rPr>
              <a:t>) from the stroma to the thylakoid lumen via a </a:t>
            </a:r>
            <a:r>
              <a:rPr lang="en-GB" b="1" i="0" dirty="0">
                <a:solidFill>
                  <a:srgbClr val="323232"/>
                </a:solidFill>
                <a:effectLst/>
                <a:latin typeface="__Plus_Jakarta_Sans_c12a11"/>
              </a:rPr>
              <a:t>proton pump</a:t>
            </a: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 build-up of protons in the thylakoid lumen can then be used to drive the </a:t>
            </a:r>
            <a:r>
              <a:rPr lang="en-GB" b="1" i="0" dirty="0">
                <a:solidFill>
                  <a:srgbClr val="323232"/>
                </a:solidFill>
                <a:effectLst/>
                <a:latin typeface="__Plus_Jakarta_Sans_c12a11"/>
              </a:rPr>
              <a:t>synthesis of ATP</a:t>
            </a:r>
            <a:r>
              <a:rPr lang="en-GB" b="0" i="0" dirty="0">
                <a:solidFill>
                  <a:srgbClr val="323232"/>
                </a:solidFill>
                <a:effectLst/>
                <a:latin typeface="__Plus_Jakarta_Sans_c12a11"/>
              </a:rPr>
              <a:t> from ADP and an inorganic phosphate group (P</a:t>
            </a:r>
            <a:r>
              <a:rPr lang="en-GB" b="0" i="0" baseline="-25000" dirty="0">
                <a:solidFill>
                  <a:srgbClr val="323232"/>
                </a:solidFill>
                <a:effectLst/>
                <a:latin typeface="__Plus_Jakarta_Sans_c12a11"/>
              </a:rPr>
              <a:t>i</a:t>
            </a:r>
            <a:r>
              <a:rPr lang="en-GB" b="0" i="0" dirty="0">
                <a:solidFill>
                  <a:srgbClr val="323232"/>
                </a:solidFill>
                <a:effectLst/>
                <a:latin typeface="__Plus_Jakarta_Sans_c12a11"/>
              </a:rPr>
              <a:t>) by the process of </a:t>
            </a:r>
            <a:r>
              <a:rPr lang="en-GB" b="1" i="0" dirty="0">
                <a:solidFill>
                  <a:srgbClr val="323232"/>
                </a:solidFill>
                <a:effectLst/>
                <a:latin typeface="__Plus_Jakarta_Sans_c12a11"/>
              </a:rPr>
              <a:t>chemiosmosis</a:t>
            </a: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28</a:t>
            </a:fld>
            <a:endParaRPr lang="en-GB"/>
          </a:p>
        </p:txBody>
      </p:sp>
    </p:spTree>
    <p:extLst>
      <p:ext uri="{BB962C8B-B14F-4D97-AF65-F5344CB8AC3E}">
        <p14:creationId xmlns:p14="http://schemas.microsoft.com/office/powerpoint/2010/main" val="142365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23232"/>
                </a:solidFill>
                <a:effectLst/>
                <a:latin typeface="__Plus_Jakarta_Sans_c12a11"/>
              </a:rPr>
              <a:t>Chemiosmosis</a:t>
            </a:r>
            <a:r>
              <a:rPr lang="en-GB" b="0" i="0" dirty="0">
                <a:solidFill>
                  <a:srgbClr val="323232"/>
                </a:solidFill>
                <a:effectLst/>
                <a:latin typeface="__Plus_Jakarta_Sans_c12a11"/>
              </a:rPr>
              <a:t> is the movement of chemicals (protons) down their concentration gradient, the energy released from this can be used by ATP synthase to synthesise ATP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This excited electron is captured by an electron acceptor, transported via a </a:t>
            </a:r>
            <a:r>
              <a:rPr lang="en-GB" b="1" i="0" dirty="0">
                <a:solidFill>
                  <a:srgbClr val="323232"/>
                </a:solidFill>
                <a:effectLst/>
                <a:latin typeface="__Plus_Jakarta_Sans_c12a11"/>
              </a:rPr>
              <a:t>chain of electron carriers</a:t>
            </a:r>
            <a:r>
              <a:rPr lang="en-GB" b="0" i="0" dirty="0">
                <a:solidFill>
                  <a:srgbClr val="323232"/>
                </a:solidFill>
                <a:effectLst/>
                <a:latin typeface="__Plus_Jakarta_Sans_c12a11"/>
              </a:rPr>
              <a:t> known as an </a:t>
            </a:r>
            <a:r>
              <a:rPr lang="en-GB" b="1" i="0" dirty="0">
                <a:solidFill>
                  <a:srgbClr val="323232"/>
                </a:solidFill>
                <a:effectLst/>
                <a:latin typeface="__Plus_Jakarta_Sans_c12a11"/>
              </a:rPr>
              <a:t>electron transport chain </a:t>
            </a:r>
            <a:r>
              <a:rPr lang="en-GB" b="0" i="0" dirty="0">
                <a:solidFill>
                  <a:srgbClr val="323232"/>
                </a:solidFill>
                <a:effectLst/>
                <a:latin typeface="__Plus_Jakarta_Sans_c12a11"/>
              </a:rPr>
              <a:t>before being passed back to the chlorophyll molecule in photosystem I (hence: cyclic)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As electrons pass through the electron transport chain they provide energy to transport protons (H</a:t>
            </a:r>
            <a:r>
              <a:rPr lang="en-GB" b="0" i="0" baseline="30000" dirty="0">
                <a:solidFill>
                  <a:srgbClr val="323232"/>
                </a:solidFill>
                <a:effectLst/>
                <a:latin typeface="__Plus_Jakarta_Sans_c12a11"/>
              </a:rPr>
              <a:t>+</a:t>
            </a:r>
            <a:r>
              <a:rPr lang="en-GB" b="0" i="0" dirty="0">
                <a:solidFill>
                  <a:srgbClr val="323232"/>
                </a:solidFill>
                <a:effectLst/>
                <a:latin typeface="__Plus_Jakarta_Sans_c12a11"/>
              </a:rPr>
              <a:t>) from the stroma to the thylakoid lumen via a </a:t>
            </a:r>
            <a:r>
              <a:rPr lang="en-GB" b="1" i="0" dirty="0">
                <a:solidFill>
                  <a:srgbClr val="323232"/>
                </a:solidFill>
                <a:effectLst/>
                <a:latin typeface="__Plus_Jakarta_Sans_c12a11"/>
              </a:rPr>
              <a:t>proton pump</a:t>
            </a: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 build-up of protons in the thylakoid lumen can then be used to drive the </a:t>
            </a:r>
            <a:r>
              <a:rPr lang="en-GB" b="1" i="0" dirty="0">
                <a:solidFill>
                  <a:srgbClr val="323232"/>
                </a:solidFill>
                <a:effectLst/>
                <a:latin typeface="__Plus_Jakarta_Sans_c12a11"/>
              </a:rPr>
              <a:t>synthesis of ATP</a:t>
            </a:r>
            <a:r>
              <a:rPr lang="en-GB" b="0" i="0" dirty="0">
                <a:solidFill>
                  <a:srgbClr val="323232"/>
                </a:solidFill>
                <a:effectLst/>
                <a:latin typeface="__Plus_Jakarta_Sans_c12a11"/>
              </a:rPr>
              <a:t> from ADP and an inorganic phosphate group (P</a:t>
            </a:r>
            <a:r>
              <a:rPr lang="en-GB" b="0" i="0" baseline="-25000" dirty="0">
                <a:solidFill>
                  <a:srgbClr val="323232"/>
                </a:solidFill>
                <a:effectLst/>
                <a:latin typeface="__Plus_Jakarta_Sans_c12a11"/>
              </a:rPr>
              <a:t>i</a:t>
            </a:r>
            <a:r>
              <a:rPr lang="en-GB" b="0" i="0" dirty="0">
                <a:solidFill>
                  <a:srgbClr val="323232"/>
                </a:solidFill>
                <a:effectLst/>
                <a:latin typeface="__Plus_Jakarta_Sans_c12a11"/>
              </a:rPr>
              <a:t>) by the process of </a:t>
            </a:r>
            <a:r>
              <a:rPr lang="en-GB" b="1" i="0" dirty="0">
                <a:solidFill>
                  <a:srgbClr val="323232"/>
                </a:solidFill>
                <a:effectLst/>
                <a:latin typeface="__Plus_Jakarta_Sans_c12a11"/>
              </a:rPr>
              <a:t>chemiosmosis</a:t>
            </a:r>
            <a:endParaRPr lang="en-GB" b="0" i="0" dirty="0">
              <a:solidFill>
                <a:srgbClr val="323232"/>
              </a:solidFill>
              <a:effectLst/>
              <a:latin typeface="__Plus_Jakarta_Sans_c12a11"/>
            </a:endParaRPr>
          </a:p>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31</a:t>
            </a:fld>
            <a:endParaRPr lang="en-GB"/>
          </a:p>
        </p:txBody>
      </p:sp>
    </p:spTree>
    <p:extLst>
      <p:ext uri="{BB962C8B-B14F-4D97-AF65-F5344CB8AC3E}">
        <p14:creationId xmlns:p14="http://schemas.microsoft.com/office/powerpoint/2010/main" val="135986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36</a:t>
            </a:fld>
            <a:endParaRPr lang="en-GB"/>
          </a:p>
        </p:txBody>
      </p:sp>
    </p:spTree>
    <p:extLst>
      <p:ext uri="{BB962C8B-B14F-4D97-AF65-F5344CB8AC3E}">
        <p14:creationId xmlns:p14="http://schemas.microsoft.com/office/powerpoint/2010/main" val="3113858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23232"/>
                </a:solidFill>
                <a:effectLst/>
                <a:latin typeface="__Plus_Jakarta_Sans_c12a11"/>
              </a:rPr>
              <a:t>Chemiosmosis</a:t>
            </a:r>
            <a:r>
              <a:rPr lang="en-GB" b="0" i="0" dirty="0">
                <a:solidFill>
                  <a:srgbClr val="323232"/>
                </a:solidFill>
                <a:effectLst/>
                <a:latin typeface="__Plus_Jakarta_Sans_c12a11"/>
              </a:rPr>
              <a:t> is the movement of chemicals (protons) down their concentration gradient, the energy released from this can be used by ATP synthase to synthesise ATP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This excited electron is captured by an electron acceptor, transported via a </a:t>
            </a:r>
            <a:r>
              <a:rPr lang="en-GB" b="1" i="0" dirty="0">
                <a:solidFill>
                  <a:srgbClr val="323232"/>
                </a:solidFill>
                <a:effectLst/>
                <a:latin typeface="__Plus_Jakarta_Sans_c12a11"/>
              </a:rPr>
              <a:t>chain of electron carriers</a:t>
            </a:r>
            <a:r>
              <a:rPr lang="en-GB" b="0" i="0" dirty="0">
                <a:solidFill>
                  <a:srgbClr val="323232"/>
                </a:solidFill>
                <a:effectLst/>
                <a:latin typeface="__Plus_Jakarta_Sans_c12a11"/>
              </a:rPr>
              <a:t> known as an </a:t>
            </a:r>
            <a:r>
              <a:rPr lang="en-GB" b="1" i="0" dirty="0">
                <a:solidFill>
                  <a:srgbClr val="323232"/>
                </a:solidFill>
                <a:effectLst/>
                <a:latin typeface="__Plus_Jakarta_Sans_c12a11"/>
              </a:rPr>
              <a:t>electron transport chain </a:t>
            </a:r>
            <a:r>
              <a:rPr lang="en-GB" b="0" i="0" dirty="0">
                <a:solidFill>
                  <a:srgbClr val="323232"/>
                </a:solidFill>
                <a:effectLst/>
                <a:latin typeface="__Plus_Jakarta_Sans_c12a11"/>
              </a:rPr>
              <a:t>before being passed back to the chlorophyll molecule in photosystem I (hence: cyclic)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As electrons pass through the electron transport chain they provide energy to transport protons (H</a:t>
            </a:r>
            <a:r>
              <a:rPr lang="en-GB" b="0" i="0" baseline="30000" dirty="0">
                <a:solidFill>
                  <a:srgbClr val="323232"/>
                </a:solidFill>
                <a:effectLst/>
                <a:latin typeface="__Plus_Jakarta_Sans_c12a11"/>
              </a:rPr>
              <a:t>+</a:t>
            </a:r>
            <a:r>
              <a:rPr lang="en-GB" b="0" i="0" dirty="0">
                <a:solidFill>
                  <a:srgbClr val="323232"/>
                </a:solidFill>
                <a:effectLst/>
                <a:latin typeface="__Plus_Jakarta_Sans_c12a11"/>
              </a:rPr>
              <a:t>) from the stroma to the thylakoid lumen via a </a:t>
            </a:r>
            <a:r>
              <a:rPr lang="en-GB" b="1" i="0" dirty="0">
                <a:solidFill>
                  <a:srgbClr val="323232"/>
                </a:solidFill>
                <a:effectLst/>
                <a:latin typeface="__Plus_Jakarta_Sans_c12a11"/>
              </a:rPr>
              <a:t>proton pump</a:t>
            </a: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 build-up of protons in the thylakoid lumen can then be used to drive the </a:t>
            </a:r>
            <a:r>
              <a:rPr lang="en-GB" b="1" i="0" dirty="0">
                <a:solidFill>
                  <a:srgbClr val="323232"/>
                </a:solidFill>
                <a:effectLst/>
                <a:latin typeface="__Plus_Jakarta_Sans_c12a11"/>
              </a:rPr>
              <a:t>synthesis of ATP</a:t>
            </a:r>
            <a:r>
              <a:rPr lang="en-GB" b="0" i="0" dirty="0">
                <a:solidFill>
                  <a:srgbClr val="323232"/>
                </a:solidFill>
                <a:effectLst/>
                <a:latin typeface="__Plus_Jakarta_Sans_c12a11"/>
              </a:rPr>
              <a:t> from ADP and an inorganic phosphate group (P</a:t>
            </a:r>
            <a:r>
              <a:rPr lang="en-GB" b="0" i="0" baseline="-25000" dirty="0">
                <a:solidFill>
                  <a:srgbClr val="323232"/>
                </a:solidFill>
                <a:effectLst/>
                <a:latin typeface="__Plus_Jakarta_Sans_c12a11"/>
              </a:rPr>
              <a:t>i</a:t>
            </a:r>
            <a:r>
              <a:rPr lang="en-GB" b="0" i="0" dirty="0">
                <a:solidFill>
                  <a:srgbClr val="323232"/>
                </a:solidFill>
                <a:effectLst/>
                <a:latin typeface="__Plus_Jakarta_Sans_c12a11"/>
              </a:rPr>
              <a:t>) by the process of </a:t>
            </a:r>
            <a:r>
              <a:rPr lang="en-GB" b="1" i="0" dirty="0">
                <a:solidFill>
                  <a:srgbClr val="323232"/>
                </a:solidFill>
                <a:effectLst/>
                <a:latin typeface="__Plus_Jakarta_Sans_c12a11"/>
              </a:rPr>
              <a:t>chemiosmosis</a:t>
            </a:r>
            <a:endParaRPr lang="en-GB" b="0" i="0" dirty="0">
              <a:solidFill>
                <a:srgbClr val="323232"/>
              </a:solidFill>
              <a:effectLst/>
              <a:latin typeface="__Plus_Jakarta_Sans_c12a11"/>
            </a:endParaRPr>
          </a:p>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37</a:t>
            </a:fld>
            <a:endParaRPr lang="en-GB"/>
          </a:p>
        </p:txBody>
      </p:sp>
    </p:spTree>
    <p:extLst>
      <p:ext uri="{BB962C8B-B14F-4D97-AF65-F5344CB8AC3E}">
        <p14:creationId xmlns:p14="http://schemas.microsoft.com/office/powerpoint/2010/main" val="4033697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23232"/>
                </a:solidFill>
                <a:effectLst/>
                <a:latin typeface="__Plus_Jakarta_Sans_c12a11"/>
              </a:rPr>
              <a:t>Chemiosmosis</a:t>
            </a:r>
            <a:r>
              <a:rPr lang="en-GB" b="0" i="0" dirty="0">
                <a:solidFill>
                  <a:srgbClr val="323232"/>
                </a:solidFill>
                <a:effectLst/>
                <a:latin typeface="__Plus_Jakarta_Sans_c12a11"/>
              </a:rPr>
              <a:t> is the movement of chemicals (protons) down their concentration gradient, the energy released from this can be used by ATP synthase to synthesise ATP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This excited electron is captured by an electron acceptor, transported via a </a:t>
            </a:r>
            <a:r>
              <a:rPr lang="en-GB" b="1" i="0" dirty="0">
                <a:solidFill>
                  <a:srgbClr val="323232"/>
                </a:solidFill>
                <a:effectLst/>
                <a:latin typeface="__Plus_Jakarta_Sans_c12a11"/>
              </a:rPr>
              <a:t>chain of electron carriers</a:t>
            </a:r>
            <a:r>
              <a:rPr lang="en-GB" b="0" i="0" dirty="0">
                <a:solidFill>
                  <a:srgbClr val="323232"/>
                </a:solidFill>
                <a:effectLst/>
                <a:latin typeface="__Plus_Jakarta_Sans_c12a11"/>
              </a:rPr>
              <a:t> known as an </a:t>
            </a:r>
            <a:r>
              <a:rPr lang="en-GB" b="1" i="0" dirty="0">
                <a:solidFill>
                  <a:srgbClr val="323232"/>
                </a:solidFill>
                <a:effectLst/>
                <a:latin typeface="__Plus_Jakarta_Sans_c12a11"/>
              </a:rPr>
              <a:t>electron transport chain </a:t>
            </a:r>
            <a:r>
              <a:rPr lang="en-GB" b="0" i="0" dirty="0">
                <a:solidFill>
                  <a:srgbClr val="323232"/>
                </a:solidFill>
                <a:effectLst/>
                <a:latin typeface="__Plus_Jakarta_Sans_c12a11"/>
              </a:rPr>
              <a:t>before being passed back to the chlorophyll molecule in photosystem I (hence: cyclic)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As electrons pass through the electron transport chain they provide energy to transport protons (H</a:t>
            </a:r>
            <a:r>
              <a:rPr lang="en-GB" b="0" i="0" baseline="30000" dirty="0">
                <a:solidFill>
                  <a:srgbClr val="323232"/>
                </a:solidFill>
                <a:effectLst/>
                <a:latin typeface="__Plus_Jakarta_Sans_c12a11"/>
              </a:rPr>
              <a:t>+</a:t>
            </a:r>
            <a:r>
              <a:rPr lang="en-GB" b="0" i="0" dirty="0">
                <a:solidFill>
                  <a:srgbClr val="323232"/>
                </a:solidFill>
                <a:effectLst/>
                <a:latin typeface="__Plus_Jakarta_Sans_c12a11"/>
              </a:rPr>
              <a:t>) from the stroma to the thylakoid lumen via a </a:t>
            </a:r>
            <a:r>
              <a:rPr lang="en-GB" b="1" i="0" dirty="0">
                <a:solidFill>
                  <a:srgbClr val="323232"/>
                </a:solidFill>
                <a:effectLst/>
                <a:latin typeface="__Plus_Jakarta_Sans_c12a11"/>
              </a:rPr>
              <a:t>proton pump</a:t>
            </a: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23232"/>
              </a:solidFill>
              <a:effectLst/>
              <a:latin typeface="__Plus_Jakarta_Sans_c12a1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23232"/>
                </a:solidFill>
                <a:effectLst/>
                <a:latin typeface="__Plus_Jakarta_Sans_c12a11"/>
              </a:rPr>
              <a:t>A build-up of protons in the thylakoid lumen can then be used to drive the </a:t>
            </a:r>
            <a:r>
              <a:rPr lang="en-GB" b="1" i="0" dirty="0">
                <a:solidFill>
                  <a:srgbClr val="323232"/>
                </a:solidFill>
                <a:effectLst/>
                <a:latin typeface="__Plus_Jakarta_Sans_c12a11"/>
              </a:rPr>
              <a:t>synthesis of ATP</a:t>
            </a:r>
            <a:r>
              <a:rPr lang="en-GB" b="0" i="0" dirty="0">
                <a:solidFill>
                  <a:srgbClr val="323232"/>
                </a:solidFill>
                <a:effectLst/>
                <a:latin typeface="__Plus_Jakarta_Sans_c12a11"/>
              </a:rPr>
              <a:t> from ADP and an inorganic phosphate group (P</a:t>
            </a:r>
            <a:r>
              <a:rPr lang="en-GB" b="0" i="0" baseline="-25000" dirty="0">
                <a:solidFill>
                  <a:srgbClr val="323232"/>
                </a:solidFill>
                <a:effectLst/>
                <a:latin typeface="__Plus_Jakarta_Sans_c12a11"/>
              </a:rPr>
              <a:t>i</a:t>
            </a:r>
            <a:r>
              <a:rPr lang="en-GB" b="0" i="0" dirty="0">
                <a:solidFill>
                  <a:srgbClr val="323232"/>
                </a:solidFill>
                <a:effectLst/>
                <a:latin typeface="__Plus_Jakarta_Sans_c12a11"/>
              </a:rPr>
              <a:t>) by the process of </a:t>
            </a:r>
            <a:r>
              <a:rPr lang="en-GB" b="1" i="0" dirty="0">
                <a:solidFill>
                  <a:srgbClr val="323232"/>
                </a:solidFill>
                <a:effectLst/>
                <a:latin typeface="__Plus_Jakarta_Sans_c12a11"/>
              </a:rPr>
              <a:t>chemiosmosis</a:t>
            </a:r>
            <a:endParaRPr lang="en-GB" b="0" i="0" dirty="0">
              <a:solidFill>
                <a:srgbClr val="323232"/>
              </a:solidFill>
              <a:effectLst/>
              <a:latin typeface="__Plus_Jakarta_Sans_c12a11"/>
            </a:endParaRPr>
          </a:p>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38</a:t>
            </a:fld>
            <a:endParaRPr lang="en-GB"/>
          </a:p>
        </p:txBody>
      </p:sp>
    </p:spTree>
    <p:extLst>
      <p:ext uri="{BB962C8B-B14F-4D97-AF65-F5344CB8AC3E}">
        <p14:creationId xmlns:p14="http://schemas.microsoft.com/office/powerpoint/2010/main" val="220025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1111"/>
                </a:solidFill>
                <a:effectLst/>
                <a:latin typeface="Roboto" panose="02000000000000000000" pitchFamily="2" charset="0"/>
              </a:rPr>
              <a:t>phosphorylation is</a:t>
            </a:r>
            <a:r>
              <a:rPr lang="en-GB" b="1" i="0" dirty="0">
                <a:solidFill>
                  <a:srgbClr val="111111"/>
                </a:solidFill>
                <a:effectLst/>
                <a:latin typeface="Roboto" panose="02000000000000000000" pitchFamily="2" charset="0"/>
              </a:rPr>
              <a:t> the attachment of a phosphate group to a molecule or an ion.</a:t>
            </a:r>
          </a:p>
          <a:p>
            <a:endParaRPr lang="en-GB" b="1" i="0" dirty="0">
              <a:solidFill>
                <a:srgbClr val="111111"/>
              </a:solidFill>
              <a:effectLst/>
              <a:latin typeface="Roboto" panose="02000000000000000000" pitchFamily="2" charset="0"/>
            </a:endParaRPr>
          </a:p>
          <a:p>
            <a:r>
              <a:rPr lang="en-GB" b="1" i="0" dirty="0">
                <a:solidFill>
                  <a:srgbClr val="111111"/>
                </a:solidFill>
                <a:effectLst/>
                <a:latin typeface="Roboto" panose="02000000000000000000" pitchFamily="2" charset="0"/>
              </a:rPr>
              <a:t>Photosynthesis uses light to do this</a:t>
            </a:r>
          </a:p>
          <a:p>
            <a:endParaRPr lang="en-GB" b="1" i="0" dirty="0">
              <a:solidFill>
                <a:srgbClr val="111111"/>
              </a:solidFill>
              <a:effectLst/>
              <a:latin typeface="Roboto" panose="02000000000000000000" pitchFamily="2" charset="0"/>
            </a:endParaRPr>
          </a:p>
          <a:p>
            <a:r>
              <a:rPr lang="en-GB" b="1" i="0" dirty="0">
                <a:solidFill>
                  <a:srgbClr val="111111"/>
                </a:solidFill>
                <a:effectLst/>
                <a:latin typeface="Roboto" panose="02000000000000000000" pitchFamily="2" charset="0"/>
              </a:rPr>
              <a:t>Respiration uses oxygen to do this:</a:t>
            </a:r>
          </a:p>
          <a:p>
            <a:pPr algn="l">
              <a:buFont typeface="Arial" panose="020B0604020202020204" pitchFamily="34" charset="0"/>
              <a:buChar char="•"/>
            </a:pPr>
            <a:r>
              <a:rPr lang="en-GB" b="1" i="0" dirty="0">
                <a:solidFill>
                  <a:srgbClr val="111111"/>
                </a:solidFill>
                <a:effectLst/>
                <a:latin typeface="-apple-system"/>
              </a:rPr>
              <a:t>Oxygen’s </a:t>
            </a:r>
            <a:r>
              <a:rPr lang="en-GB" b="1" i="0" dirty="0" err="1">
                <a:solidFill>
                  <a:srgbClr val="111111"/>
                </a:solidFill>
                <a:effectLst/>
                <a:latin typeface="-apple-system"/>
              </a:rPr>
              <a:t>Role</a:t>
            </a:r>
            <a:r>
              <a:rPr lang="en-GB" b="0" i="0" dirty="0" err="1">
                <a:solidFill>
                  <a:srgbClr val="111111"/>
                </a:solidFill>
                <a:effectLst/>
                <a:latin typeface="-apple-system"/>
              </a:rPr>
              <a:t>:Oxygen</a:t>
            </a:r>
            <a:r>
              <a:rPr lang="en-GB" b="0" i="0" dirty="0">
                <a:solidFill>
                  <a:srgbClr val="111111"/>
                </a:solidFill>
                <a:effectLst/>
                <a:latin typeface="-apple-system"/>
              </a:rPr>
              <a:t> plays a critical role at the end of the electron transport chain.</a:t>
            </a:r>
          </a:p>
          <a:p>
            <a:pPr algn="l">
              <a:buFont typeface="Arial" panose="020B0604020202020204" pitchFamily="34" charset="0"/>
              <a:buChar char="•"/>
            </a:pPr>
            <a:r>
              <a:rPr lang="en-GB" b="0" i="0" dirty="0">
                <a:solidFill>
                  <a:srgbClr val="111111"/>
                </a:solidFill>
                <a:effectLst/>
                <a:latin typeface="-apple-system"/>
              </a:rPr>
              <a:t>It accepts electrons and combines with protons to form </a:t>
            </a:r>
            <a:r>
              <a:rPr lang="en-GB" b="1" i="0" dirty="0">
                <a:solidFill>
                  <a:srgbClr val="111111"/>
                </a:solidFill>
                <a:effectLst/>
                <a:latin typeface="-apple-system"/>
              </a:rPr>
              <a:t>water</a:t>
            </a:r>
            <a:r>
              <a:rPr lang="en-GB" b="0" i="0" dirty="0">
                <a:solidFill>
                  <a:srgbClr val="111111"/>
                </a:solidFill>
                <a:effectLst/>
                <a:latin typeface="-apple-system"/>
              </a:rPr>
              <a:t>.</a:t>
            </a:r>
          </a:p>
          <a:p>
            <a:pPr algn="l">
              <a:buFont typeface="Arial" panose="020B0604020202020204" pitchFamily="34" charset="0"/>
              <a:buChar char="•"/>
            </a:pPr>
            <a:r>
              <a:rPr lang="en-GB" b="0" i="0">
                <a:solidFill>
                  <a:srgbClr val="111111"/>
                </a:solidFill>
                <a:effectLst/>
                <a:latin typeface="-apple-system"/>
              </a:rPr>
              <a:t>Without oxygen, the electron transport chain stops, and ATP production via chemiosmosis ceases.</a:t>
            </a:r>
          </a:p>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6</a:t>
            </a:fld>
            <a:endParaRPr lang="en-GB"/>
          </a:p>
        </p:txBody>
      </p:sp>
    </p:spTree>
    <p:extLst>
      <p:ext uri="{BB962C8B-B14F-4D97-AF65-F5344CB8AC3E}">
        <p14:creationId xmlns:p14="http://schemas.microsoft.com/office/powerpoint/2010/main" val="3889030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40</a:t>
            </a:fld>
            <a:endParaRPr lang="en-GB"/>
          </a:p>
        </p:txBody>
      </p:sp>
    </p:spTree>
    <p:extLst>
      <p:ext uri="{BB962C8B-B14F-4D97-AF65-F5344CB8AC3E}">
        <p14:creationId xmlns:p14="http://schemas.microsoft.com/office/powerpoint/2010/main" val="252120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C7F0D-7D3D-4CB2-87D6-0C69EC3AC2BC}" type="slidenum">
              <a:rPr lang="en-GB" smtClean="0"/>
              <a:pPr/>
              <a:t>51</a:t>
            </a:fld>
            <a:endParaRPr lang="en-GB"/>
          </a:p>
        </p:txBody>
      </p:sp>
    </p:spTree>
    <p:extLst>
      <p:ext uri="{BB962C8B-B14F-4D97-AF65-F5344CB8AC3E}">
        <p14:creationId xmlns:p14="http://schemas.microsoft.com/office/powerpoint/2010/main" val="3050930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two molecules travel at</a:t>
            </a:r>
            <a:r>
              <a:rPr lang="en-US" baseline="0" dirty="0"/>
              <a:t> exactly the same speed, it will be difficult to separate them. In this case you could try using a different solvent, or changing the </a:t>
            </a:r>
            <a:r>
              <a:rPr lang="en-US" baseline="0" dirty="0" err="1"/>
              <a:t>pH.</a:t>
            </a:r>
            <a:r>
              <a:rPr lang="en-US" baseline="0"/>
              <a:t> </a:t>
            </a:r>
            <a:endParaRPr lang="en-US"/>
          </a:p>
        </p:txBody>
      </p:sp>
      <p:sp>
        <p:nvSpPr>
          <p:cNvPr id="4" name="Slide Number Placeholder 3"/>
          <p:cNvSpPr>
            <a:spLocks noGrp="1"/>
          </p:cNvSpPr>
          <p:nvPr>
            <p:ph type="sldNum" sz="quarter" idx="10"/>
          </p:nvPr>
        </p:nvSpPr>
        <p:spPr/>
        <p:txBody>
          <a:bodyPr/>
          <a:lstStyle/>
          <a:p>
            <a:fld id="{BA2DFAC0-BF89-DC42-B4AD-114F2BAF4376}" type="slidenum">
              <a:rPr lang="en-US" smtClean="0"/>
              <a:pPr/>
              <a:t>56</a:t>
            </a:fld>
            <a:endParaRPr lang="en-US"/>
          </a:p>
        </p:txBody>
      </p:sp>
    </p:spTree>
    <p:extLst>
      <p:ext uri="{BB962C8B-B14F-4D97-AF65-F5344CB8AC3E}">
        <p14:creationId xmlns:p14="http://schemas.microsoft.com/office/powerpoint/2010/main" val="3454797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a:t>LEARN</a:t>
            </a:r>
          </a:p>
        </p:txBody>
      </p:sp>
      <p:sp>
        <p:nvSpPr>
          <p:cNvPr id="4" name="Slide Number Placeholder 3"/>
          <p:cNvSpPr>
            <a:spLocks noGrp="1"/>
          </p:cNvSpPr>
          <p:nvPr>
            <p:ph type="sldNum" sz="quarter" idx="10"/>
          </p:nvPr>
        </p:nvSpPr>
        <p:spPr/>
        <p:txBody>
          <a:bodyPr/>
          <a:lstStyle/>
          <a:p>
            <a:fld id="{BA2DFAC0-BF89-DC42-B4AD-114F2BAF4376}"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13884-6051-45C0-BEF6-D462F7B0F71A}" type="slidenum">
              <a:rPr lang="en-GB" smtClean="0"/>
              <a:t>7</a:t>
            </a:fld>
            <a:endParaRPr lang="en-GB"/>
          </a:p>
        </p:txBody>
      </p:sp>
    </p:spTree>
    <p:extLst>
      <p:ext uri="{BB962C8B-B14F-4D97-AF65-F5344CB8AC3E}">
        <p14:creationId xmlns:p14="http://schemas.microsoft.com/office/powerpoint/2010/main" val="185277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Electrons are excited in respiration when chemical bonds are broken in respiratory substrates like glucose</a:t>
            </a:r>
          </a:p>
        </p:txBody>
      </p:sp>
      <p:sp>
        <p:nvSpPr>
          <p:cNvPr id="4" name="Slide Number Placeholder 3"/>
          <p:cNvSpPr>
            <a:spLocks noGrp="1"/>
          </p:cNvSpPr>
          <p:nvPr>
            <p:ph type="sldNum" sz="quarter" idx="5"/>
          </p:nvPr>
        </p:nvSpPr>
        <p:spPr/>
        <p:txBody>
          <a:bodyPr/>
          <a:lstStyle/>
          <a:p>
            <a:fld id="{1B713884-6051-45C0-BEF6-D462F7B0F71A}" type="slidenum">
              <a:rPr lang="en-GB" smtClean="0"/>
              <a:t>9</a:t>
            </a:fld>
            <a:endParaRPr lang="en-GB"/>
          </a:p>
        </p:txBody>
      </p:sp>
    </p:spTree>
    <p:extLst>
      <p:ext uri="{BB962C8B-B14F-4D97-AF65-F5344CB8AC3E}">
        <p14:creationId xmlns:p14="http://schemas.microsoft.com/office/powerpoint/2010/main" val="165106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Electrons are excited in respiration when chemical bonds are broken in respiratory substrates like glucose</a:t>
            </a:r>
          </a:p>
        </p:txBody>
      </p:sp>
      <p:sp>
        <p:nvSpPr>
          <p:cNvPr id="4" name="Slide Number Placeholder 3"/>
          <p:cNvSpPr>
            <a:spLocks noGrp="1"/>
          </p:cNvSpPr>
          <p:nvPr>
            <p:ph type="sldNum" sz="quarter" idx="5"/>
          </p:nvPr>
        </p:nvSpPr>
        <p:spPr/>
        <p:txBody>
          <a:bodyPr/>
          <a:lstStyle/>
          <a:p>
            <a:fld id="{1B713884-6051-45C0-BEF6-D462F7B0F71A}" type="slidenum">
              <a:rPr lang="en-GB" smtClean="0"/>
              <a:t>10</a:t>
            </a:fld>
            <a:endParaRPr lang="en-GB"/>
          </a:p>
        </p:txBody>
      </p:sp>
    </p:spTree>
    <p:extLst>
      <p:ext uri="{BB962C8B-B14F-4D97-AF65-F5344CB8AC3E}">
        <p14:creationId xmlns:p14="http://schemas.microsoft.com/office/powerpoint/2010/main" val="429633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Electrons are excited in respiration when chemical bonds are broken in respiratory substrates like glucose</a:t>
            </a:r>
          </a:p>
        </p:txBody>
      </p:sp>
      <p:sp>
        <p:nvSpPr>
          <p:cNvPr id="4" name="Slide Number Placeholder 3"/>
          <p:cNvSpPr>
            <a:spLocks noGrp="1"/>
          </p:cNvSpPr>
          <p:nvPr>
            <p:ph type="sldNum" sz="quarter" idx="5"/>
          </p:nvPr>
        </p:nvSpPr>
        <p:spPr/>
        <p:txBody>
          <a:bodyPr/>
          <a:lstStyle/>
          <a:p>
            <a:fld id="{1B713884-6051-45C0-BEF6-D462F7B0F71A}" type="slidenum">
              <a:rPr lang="en-GB" smtClean="0"/>
              <a:t>11</a:t>
            </a:fld>
            <a:endParaRPr lang="en-GB"/>
          </a:p>
        </p:txBody>
      </p:sp>
    </p:spTree>
    <p:extLst>
      <p:ext uri="{BB962C8B-B14F-4D97-AF65-F5344CB8AC3E}">
        <p14:creationId xmlns:p14="http://schemas.microsoft.com/office/powerpoint/2010/main" val="311468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Electrons are excited in respiration when chemical bonds are broken in respiratory substrates like glucose</a:t>
            </a:r>
          </a:p>
        </p:txBody>
      </p:sp>
      <p:sp>
        <p:nvSpPr>
          <p:cNvPr id="4" name="Slide Number Placeholder 3"/>
          <p:cNvSpPr>
            <a:spLocks noGrp="1"/>
          </p:cNvSpPr>
          <p:nvPr>
            <p:ph type="sldNum" sz="quarter" idx="5"/>
          </p:nvPr>
        </p:nvSpPr>
        <p:spPr/>
        <p:txBody>
          <a:bodyPr/>
          <a:lstStyle/>
          <a:p>
            <a:fld id="{1B713884-6051-45C0-BEF6-D462F7B0F71A}" type="slidenum">
              <a:rPr lang="en-GB" smtClean="0"/>
              <a:t>12</a:t>
            </a:fld>
            <a:endParaRPr lang="en-GB"/>
          </a:p>
        </p:txBody>
      </p:sp>
    </p:spTree>
    <p:extLst>
      <p:ext uri="{BB962C8B-B14F-4D97-AF65-F5344CB8AC3E}">
        <p14:creationId xmlns:p14="http://schemas.microsoft.com/office/powerpoint/2010/main" val="1873445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Electrons are excited in respiration when chemical bonds are broken in respiratory substrates like glucose</a:t>
            </a:r>
          </a:p>
        </p:txBody>
      </p:sp>
      <p:sp>
        <p:nvSpPr>
          <p:cNvPr id="4" name="Slide Number Placeholder 3"/>
          <p:cNvSpPr>
            <a:spLocks noGrp="1"/>
          </p:cNvSpPr>
          <p:nvPr>
            <p:ph type="sldNum" sz="quarter" idx="5"/>
          </p:nvPr>
        </p:nvSpPr>
        <p:spPr/>
        <p:txBody>
          <a:bodyPr/>
          <a:lstStyle/>
          <a:p>
            <a:fld id="{1B713884-6051-45C0-BEF6-D462F7B0F71A}" type="slidenum">
              <a:rPr lang="en-GB" smtClean="0"/>
              <a:t>13</a:t>
            </a:fld>
            <a:endParaRPr lang="en-GB"/>
          </a:p>
        </p:txBody>
      </p:sp>
    </p:spTree>
    <p:extLst>
      <p:ext uri="{BB962C8B-B14F-4D97-AF65-F5344CB8AC3E}">
        <p14:creationId xmlns:p14="http://schemas.microsoft.com/office/powerpoint/2010/main" val="1781767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Electrons are excited in respiration when chemical bonds are broken in respiratory substrates like glucose</a:t>
            </a:r>
          </a:p>
        </p:txBody>
      </p:sp>
      <p:sp>
        <p:nvSpPr>
          <p:cNvPr id="4" name="Slide Number Placeholder 3"/>
          <p:cNvSpPr>
            <a:spLocks noGrp="1"/>
          </p:cNvSpPr>
          <p:nvPr>
            <p:ph type="sldNum" sz="quarter" idx="5"/>
          </p:nvPr>
        </p:nvSpPr>
        <p:spPr/>
        <p:txBody>
          <a:bodyPr/>
          <a:lstStyle/>
          <a:p>
            <a:fld id="{1B713884-6051-45C0-BEF6-D462F7B0F71A}" type="slidenum">
              <a:rPr lang="en-GB" smtClean="0"/>
              <a:t>14</a:t>
            </a:fld>
            <a:endParaRPr lang="en-GB"/>
          </a:p>
        </p:txBody>
      </p:sp>
    </p:spTree>
    <p:extLst>
      <p:ext uri="{BB962C8B-B14F-4D97-AF65-F5344CB8AC3E}">
        <p14:creationId xmlns:p14="http://schemas.microsoft.com/office/powerpoint/2010/main" val="345466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F604-A175-4044-AF67-74970A45A2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2AA21B-8D34-4B26-981A-CEB6926887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766C11-A3B4-4ED4-9916-19EC94B6056C}"/>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5" name="Footer Placeholder 4">
            <a:extLst>
              <a:ext uri="{FF2B5EF4-FFF2-40B4-BE49-F238E27FC236}">
                <a16:creationId xmlns:a16="http://schemas.microsoft.com/office/drawing/2014/main" id="{19C86C55-0B34-47C6-BBBA-922A807B4C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CB694A-9727-4C57-8F25-A1AAA733E000}"/>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3636053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1F5E-D33E-4081-82A6-2A2AF91669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30898D-4EBA-4434-AD84-CEA34BD400C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0F9568-6832-4451-AE8F-8567C6BA9479}"/>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5" name="Footer Placeholder 4">
            <a:extLst>
              <a:ext uri="{FF2B5EF4-FFF2-40B4-BE49-F238E27FC236}">
                <a16:creationId xmlns:a16="http://schemas.microsoft.com/office/drawing/2014/main" id="{CCEAFB50-71A1-4947-85E6-C47763AD83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AAF91E-BCCA-406E-9613-B6913C4F22D7}"/>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33619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1A2E8C-047A-4F49-B9B0-0B52A0B04F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BF7ADC-1A6A-41B3-B24B-C357849A8B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922E48-38F5-48DF-9272-40B186AA90C3}"/>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5" name="Footer Placeholder 4">
            <a:extLst>
              <a:ext uri="{FF2B5EF4-FFF2-40B4-BE49-F238E27FC236}">
                <a16:creationId xmlns:a16="http://schemas.microsoft.com/office/drawing/2014/main" id="{C38858B5-D657-4EF8-BAA5-01B27218FA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177DD9-EA09-4E61-8C5D-FAF0B2F2AA80}"/>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3576271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C70C-F566-402F-98AC-BD2319336C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E34999-7C83-4897-B0FD-5FF28B638F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9FCB73-5FF0-4157-8E96-E8FB2C03720E}"/>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5" name="Footer Placeholder 4">
            <a:extLst>
              <a:ext uri="{FF2B5EF4-FFF2-40B4-BE49-F238E27FC236}">
                <a16:creationId xmlns:a16="http://schemas.microsoft.com/office/drawing/2014/main" id="{D1CC177E-3286-421F-9D91-3F90B27E5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CF96DF-9791-4F32-84EA-10D8C04B9D97}"/>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283098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9274-53FD-4900-AC60-597EC3EBB3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B57BF9-B043-460F-A4D4-9BC2FBC468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CBA9EB-E6CD-42D2-8248-3F1CA8CA3D51}"/>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5" name="Footer Placeholder 4">
            <a:extLst>
              <a:ext uri="{FF2B5EF4-FFF2-40B4-BE49-F238E27FC236}">
                <a16:creationId xmlns:a16="http://schemas.microsoft.com/office/drawing/2014/main" id="{B039C3B3-B014-4996-A36A-3C827F7846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C3413F-7C31-4B1C-AFCA-3E722E06D0B5}"/>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73902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94010-739C-489A-BD21-825B1172C2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CAB5BE-0EF7-49BA-AAC7-0A283348B9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8A6C16-0930-4BB2-8317-7F68B48DE3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6FD7EB-B515-4C39-BDEA-E263CB744F93}"/>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6" name="Footer Placeholder 5">
            <a:extLst>
              <a:ext uri="{FF2B5EF4-FFF2-40B4-BE49-F238E27FC236}">
                <a16:creationId xmlns:a16="http://schemas.microsoft.com/office/drawing/2014/main" id="{591E2ABE-33E6-42BA-B5D0-C9B7EB8D57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B36671-7C6A-4EC9-8290-B3B2AC7AD7B3}"/>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80338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E0AD-28F0-4D20-BA84-0182CD2553D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44A44C-327D-4A22-AF0D-DAD88C4B4D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440C9-BDF7-46BC-B930-F646BA8A4D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7D4932-C7C0-4C32-BEF3-910FAA71A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E59E19-919B-4374-87DF-89D109A5E3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257723-D138-4712-B657-CDADE846D0E7}"/>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8" name="Footer Placeholder 7">
            <a:extLst>
              <a:ext uri="{FF2B5EF4-FFF2-40B4-BE49-F238E27FC236}">
                <a16:creationId xmlns:a16="http://schemas.microsoft.com/office/drawing/2014/main" id="{6D343CEA-AD77-4A0C-86BB-E28F926D11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20A054-A4B5-4532-85FE-CAC04C4A287C}"/>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1427251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76F1-9207-400D-838E-598AFE3206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42F01B-B9D0-4265-9941-CD1D5E3409A6}"/>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4" name="Footer Placeholder 3">
            <a:extLst>
              <a:ext uri="{FF2B5EF4-FFF2-40B4-BE49-F238E27FC236}">
                <a16:creationId xmlns:a16="http://schemas.microsoft.com/office/drawing/2014/main" id="{4B0AAC5C-55EE-4A48-981A-1DBB4565AD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4507AB-BCDE-4B4A-B3C8-85662896FDFB}"/>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314655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22551-059C-4C79-BB68-D22272ECA7C1}"/>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3" name="Footer Placeholder 2">
            <a:extLst>
              <a:ext uri="{FF2B5EF4-FFF2-40B4-BE49-F238E27FC236}">
                <a16:creationId xmlns:a16="http://schemas.microsoft.com/office/drawing/2014/main" id="{A9337F21-EDDA-4539-B024-E1668FBA83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1F5AA7-202D-462F-9CC0-CB8ADBD71329}"/>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42254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DF8A-A461-446D-A38E-BACDBA9A1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84D1A9-C1FF-4C98-B474-B5AEC8E37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84D1C4-A02A-43E9-ADC5-558825148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4DB402-39E1-41A1-9E64-4E9B76948961}"/>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6" name="Footer Placeholder 5">
            <a:extLst>
              <a:ext uri="{FF2B5EF4-FFF2-40B4-BE49-F238E27FC236}">
                <a16:creationId xmlns:a16="http://schemas.microsoft.com/office/drawing/2014/main" id="{38D7E190-4BBF-4F3B-A875-74CD2DBD69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7BB4B2-80E0-4ADE-BDEB-E09A3D9E8FC0}"/>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395165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59E2-1483-4133-8049-0444B7062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DC98C5-28FE-45B9-9567-1F1F8EE1CD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33DE2B-5EF5-4F9C-A772-02FE04B0F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BE9471-C74F-49FC-B70F-D09ACE7208E9}"/>
              </a:ext>
            </a:extLst>
          </p:cNvPr>
          <p:cNvSpPr>
            <a:spLocks noGrp="1"/>
          </p:cNvSpPr>
          <p:nvPr>
            <p:ph type="dt" sz="half" idx="10"/>
          </p:nvPr>
        </p:nvSpPr>
        <p:spPr/>
        <p:txBody>
          <a:bodyPr/>
          <a:lstStyle/>
          <a:p>
            <a:fld id="{B09DEA2C-8F51-4424-A4DE-6B7554822254}" type="datetimeFigureOut">
              <a:rPr lang="en-GB" smtClean="0"/>
              <a:t>23/07/2025</a:t>
            </a:fld>
            <a:endParaRPr lang="en-GB"/>
          </a:p>
        </p:txBody>
      </p:sp>
      <p:sp>
        <p:nvSpPr>
          <p:cNvPr id="6" name="Footer Placeholder 5">
            <a:extLst>
              <a:ext uri="{FF2B5EF4-FFF2-40B4-BE49-F238E27FC236}">
                <a16:creationId xmlns:a16="http://schemas.microsoft.com/office/drawing/2014/main" id="{B4BB7644-E686-4C34-9FAB-6901D6E1F5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225315-8E44-4CB5-848C-4DECFFACE254}"/>
              </a:ext>
            </a:extLst>
          </p:cNvPr>
          <p:cNvSpPr>
            <a:spLocks noGrp="1"/>
          </p:cNvSpPr>
          <p:nvPr>
            <p:ph type="sldNum" sz="quarter" idx="12"/>
          </p:nvPr>
        </p:nvSpPr>
        <p:spPr/>
        <p:txBody>
          <a:bodyPr/>
          <a:lstStyle/>
          <a:p>
            <a:fld id="{DB66C241-6025-41D7-8AEA-B51C9A07156D}" type="slidenum">
              <a:rPr lang="en-GB" smtClean="0"/>
              <a:t>‹#›</a:t>
            </a:fld>
            <a:endParaRPr lang="en-GB"/>
          </a:p>
        </p:txBody>
      </p:sp>
    </p:spTree>
    <p:extLst>
      <p:ext uri="{BB962C8B-B14F-4D97-AF65-F5344CB8AC3E}">
        <p14:creationId xmlns:p14="http://schemas.microsoft.com/office/powerpoint/2010/main" val="242535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BE7E53-4B84-4CBE-B93F-B0BF77972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1E8D04-C429-4C6B-A72A-9FC1572C8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73FC27-8461-4954-BBBE-D6420F40EB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DEA2C-8F51-4424-A4DE-6B7554822254}" type="datetimeFigureOut">
              <a:rPr lang="en-GB" smtClean="0"/>
              <a:t>23/07/2025</a:t>
            </a:fld>
            <a:endParaRPr lang="en-GB"/>
          </a:p>
        </p:txBody>
      </p:sp>
      <p:sp>
        <p:nvSpPr>
          <p:cNvPr id="5" name="Footer Placeholder 4">
            <a:extLst>
              <a:ext uri="{FF2B5EF4-FFF2-40B4-BE49-F238E27FC236}">
                <a16:creationId xmlns:a16="http://schemas.microsoft.com/office/drawing/2014/main" id="{0C11B71D-ADF8-4303-AC63-EFE8D7CB32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739CB8-726A-43D7-8DD7-F4F7D7DEB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6C241-6025-41D7-8AEA-B51C9A07156D}" type="slidenum">
              <a:rPr lang="en-GB" smtClean="0"/>
              <a:t>‹#›</a:t>
            </a:fld>
            <a:endParaRPr lang="en-GB"/>
          </a:p>
        </p:txBody>
      </p:sp>
      <p:sp>
        <p:nvSpPr>
          <p:cNvPr id="7" name="Footer Placeholder 2">
            <a:extLst>
              <a:ext uri="{FF2B5EF4-FFF2-40B4-BE49-F238E27FC236}">
                <a16:creationId xmlns:a16="http://schemas.microsoft.com/office/drawing/2014/main" id="{F41AB88E-49C9-A178-B00A-5656E087343A}"/>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88668E9-5084-F116-F893-B0BD8D2889F3}"/>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40DB3151-187A-7ADF-08FB-DA6E645B777E}"/>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959DE6C0-C697-36B9-CA55-BAAC408875B1}"/>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261489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Le7KOX91w7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SnnmmKApT-c"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ACB614-7B9B-880B-629C-21CA8796D5F5}"/>
              </a:ext>
            </a:extLst>
          </p:cNvPr>
          <p:cNvSpPr txBox="1"/>
          <p:nvPr/>
        </p:nvSpPr>
        <p:spPr>
          <a:xfrm>
            <a:off x="551384" y="0"/>
            <a:ext cx="4964436" cy="584775"/>
          </a:xfrm>
          <a:prstGeom prst="rect">
            <a:avLst/>
          </a:prstGeom>
          <a:noFill/>
        </p:spPr>
        <p:txBody>
          <a:bodyPr wrap="none" rtlCol="0">
            <a:spAutoFit/>
          </a:bodyPr>
          <a:lstStyle/>
          <a:p>
            <a:r>
              <a:rPr lang="en-GB" sz="3200" b="1" u="sng" dirty="0"/>
              <a:t>Independent exam question</a:t>
            </a:r>
          </a:p>
        </p:txBody>
      </p:sp>
      <p:sp>
        <p:nvSpPr>
          <p:cNvPr id="7" name="TextBox 6">
            <a:extLst>
              <a:ext uri="{FF2B5EF4-FFF2-40B4-BE49-F238E27FC236}">
                <a16:creationId xmlns:a16="http://schemas.microsoft.com/office/drawing/2014/main" id="{CC5DAC77-B1D5-D980-D2D5-6C3721554B21}"/>
              </a:ext>
            </a:extLst>
          </p:cNvPr>
          <p:cNvSpPr txBox="1"/>
          <p:nvPr/>
        </p:nvSpPr>
        <p:spPr>
          <a:xfrm>
            <a:off x="7824192" y="1412776"/>
            <a:ext cx="3904467" cy="1754326"/>
          </a:xfrm>
          <a:prstGeom prst="rect">
            <a:avLst/>
          </a:prstGeom>
          <a:noFill/>
        </p:spPr>
        <p:txBody>
          <a:bodyPr wrap="none" rtlCol="0">
            <a:spAutoFit/>
          </a:bodyPr>
          <a:lstStyle/>
          <a:p>
            <a:r>
              <a:rPr lang="en-GB" sz="3600" b="1" dirty="0"/>
              <a:t>You have 6 minutes</a:t>
            </a:r>
          </a:p>
          <a:p>
            <a:endParaRPr lang="en-GB" sz="3600" b="1" dirty="0"/>
          </a:p>
          <a:p>
            <a:r>
              <a:rPr lang="en-GB" sz="3600" b="1" dirty="0"/>
              <a:t>Start straight away</a:t>
            </a:r>
          </a:p>
        </p:txBody>
      </p:sp>
      <p:sp>
        <p:nvSpPr>
          <p:cNvPr id="8" name="TextBox 7">
            <a:extLst>
              <a:ext uri="{FF2B5EF4-FFF2-40B4-BE49-F238E27FC236}">
                <a16:creationId xmlns:a16="http://schemas.microsoft.com/office/drawing/2014/main" id="{99B2A2D0-8C06-BCA5-2462-C6F11692381A}"/>
              </a:ext>
            </a:extLst>
          </p:cNvPr>
          <p:cNvSpPr txBox="1"/>
          <p:nvPr/>
        </p:nvSpPr>
        <p:spPr>
          <a:xfrm>
            <a:off x="9177538" y="3738080"/>
            <a:ext cx="1584344" cy="523220"/>
          </a:xfrm>
          <a:prstGeom prst="rect">
            <a:avLst/>
          </a:prstGeom>
          <a:noFill/>
        </p:spPr>
        <p:txBody>
          <a:bodyPr wrap="none" rtlCol="0">
            <a:spAutoFit/>
          </a:bodyPr>
          <a:lstStyle/>
          <a:p>
            <a:r>
              <a:rPr lang="en-GB" sz="2800" b="1" dirty="0">
                <a:highlight>
                  <a:srgbClr val="FFFF00"/>
                </a:highlight>
              </a:rPr>
              <a:t>(6 marks)</a:t>
            </a:r>
          </a:p>
        </p:txBody>
      </p:sp>
      <p:pic>
        <p:nvPicPr>
          <p:cNvPr id="3" name="Picture 2">
            <a:extLst>
              <a:ext uri="{FF2B5EF4-FFF2-40B4-BE49-F238E27FC236}">
                <a16:creationId xmlns:a16="http://schemas.microsoft.com/office/drawing/2014/main" id="{B3283BB6-108F-F836-DFEE-67E9EED1DA71}"/>
              </a:ext>
            </a:extLst>
          </p:cNvPr>
          <p:cNvPicPr>
            <a:picLocks noChangeAspect="1"/>
          </p:cNvPicPr>
          <p:nvPr/>
        </p:nvPicPr>
        <p:blipFill rotWithShape="1">
          <a:blip r:embed="rId2"/>
          <a:srcRect l="3548" t="21651" r="66800" b="20601"/>
          <a:stretch/>
        </p:blipFill>
        <p:spPr>
          <a:xfrm>
            <a:off x="463342" y="584775"/>
            <a:ext cx="5776674" cy="6273225"/>
          </a:xfrm>
          <a:prstGeom prst="rect">
            <a:avLst/>
          </a:prstGeom>
        </p:spPr>
      </p:pic>
    </p:spTree>
    <p:extLst>
      <p:ext uri="{BB962C8B-B14F-4D97-AF65-F5344CB8AC3E}">
        <p14:creationId xmlns:p14="http://schemas.microsoft.com/office/powerpoint/2010/main" val="2268168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203579" y="-57956"/>
            <a:ext cx="10515600" cy="1325563"/>
          </a:xfrm>
        </p:spPr>
        <p:txBody>
          <a:bodyPr/>
          <a:lstStyle/>
          <a:p>
            <a:r>
              <a:rPr lang="en-GB" b="1" u="sng" dirty="0"/>
              <a:t>Electron transport chain</a:t>
            </a:r>
          </a:p>
        </p:txBody>
      </p:sp>
      <p:pic>
        <p:nvPicPr>
          <p:cNvPr id="7" name="Picture 6">
            <a:extLst>
              <a:ext uri="{FF2B5EF4-FFF2-40B4-BE49-F238E27FC236}">
                <a16:creationId xmlns:a16="http://schemas.microsoft.com/office/drawing/2014/main" id="{6453E1D0-0E80-B4D2-4068-4523FB5918BE}"/>
              </a:ext>
            </a:extLst>
          </p:cNvPr>
          <p:cNvPicPr>
            <a:picLocks noChangeAspect="1"/>
          </p:cNvPicPr>
          <p:nvPr/>
        </p:nvPicPr>
        <p:blipFill rotWithShape="1">
          <a:blip r:embed="rId3"/>
          <a:srcRect l="18601" t="28060" r="52875" b="50846"/>
          <a:stretch/>
        </p:blipFill>
        <p:spPr>
          <a:xfrm>
            <a:off x="2498306" y="1205326"/>
            <a:ext cx="9693694" cy="4779217"/>
          </a:xfrm>
          <a:prstGeom prst="rect">
            <a:avLst/>
          </a:prstGeom>
        </p:spPr>
      </p:pic>
      <p:sp>
        <p:nvSpPr>
          <p:cNvPr id="3" name="TextBox 2">
            <a:extLst>
              <a:ext uri="{FF2B5EF4-FFF2-40B4-BE49-F238E27FC236}">
                <a16:creationId xmlns:a16="http://schemas.microsoft.com/office/drawing/2014/main" id="{CF591633-F256-1C31-61BF-1F94F6F49615}"/>
              </a:ext>
            </a:extLst>
          </p:cNvPr>
          <p:cNvSpPr txBox="1"/>
          <p:nvPr/>
        </p:nvSpPr>
        <p:spPr>
          <a:xfrm>
            <a:off x="203579" y="2828835"/>
            <a:ext cx="1903863" cy="1200329"/>
          </a:xfrm>
          <a:prstGeom prst="rect">
            <a:avLst/>
          </a:prstGeom>
          <a:noFill/>
        </p:spPr>
        <p:txBody>
          <a:bodyPr wrap="square" rtlCol="0">
            <a:spAutoFit/>
          </a:bodyPr>
          <a:lstStyle/>
          <a:p>
            <a:pPr algn="ctr"/>
            <a:r>
              <a:rPr lang="en-GB" sz="2400" b="1" dirty="0">
                <a:solidFill>
                  <a:srgbClr val="FF0000"/>
                </a:solidFill>
              </a:rPr>
              <a:t>Explain to the person next to you</a:t>
            </a:r>
          </a:p>
        </p:txBody>
      </p:sp>
    </p:spTree>
    <p:extLst>
      <p:ext uri="{BB962C8B-B14F-4D97-AF65-F5344CB8AC3E}">
        <p14:creationId xmlns:p14="http://schemas.microsoft.com/office/powerpoint/2010/main" val="1728153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128516" y="-288333"/>
            <a:ext cx="10515600" cy="1325563"/>
          </a:xfrm>
        </p:spPr>
        <p:txBody>
          <a:bodyPr>
            <a:normAutofit/>
          </a:bodyPr>
          <a:lstStyle/>
          <a:p>
            <a:r>
              <a:rPr lang="en-GB" sz="3600" b="1" u="sng" dirty="0"/>
              <a:t>Electron transport chain</a:t>
            </a:r>
          </a:p>
        </p:txBody>
      </p:sp>
      <p:pic>
        <p:nvPicPr>
          <p:cNvPr id="7" name="Picture 6">
            <a:extLst>
              <a:ext uri="{FF2B5EF4-FFF2-40B4-BE49-F238E27FC236}">
                <a16:creationId xmlns:a16="http://schemas.microsoft.com/office/drawing/2014/main" id="{6453E1D0-0E80-B4D2-4068-4523FB5918BE}"/>
              </a:ext>
            </a:extLst>
          </p:cNvPr>
          <p:cNvPicPr>
            <a:picLocks noChangeAspect="1"/>
          </p:cNvPicPr>
          <p:nvPr/>
        </p:nvPicPr>
        <p:blipFill rotWithShape="1">
          <a:blip r:embed="rId3"/>
          <a:srcRect l="18601" t="28060" r="52875" b="50846"/>
          <a:stretch/>
        </p:blipFill>
        <p:spPr>
          <a:xfrm>
            <a:off x="5006455" y="1417733"/>
            <a:ext cx="7177585" cy="3538717"/>
          </a:xfrm>
          <a:prstGeom prst="rect">
            <a:avLst/>
          </a:prstGeom>
        </p:spPr>
      </p:pic>
      <p:sp>
        <p:nvSpPr>
          <p:cNvPr id="3" name="TextBox 2">
            <a:extLst>
              <a:ext uri="{FF2B5EF4-FFF2-40B4-BE49-F238E27FC236}">
                <a16:creationId xmlns:a16="http://schemas.microsoft.com/office/drawing/2014/main" id="{AAEB4494-B961-6D9C-1620-5F15048E6F4F}"/>
              </a:ext>
            </a:extLst>
          </p:cNvPr>
          <p:cNvSpPr txBox="1"/>
          <p:nvPr/>
        </p:nvSpPr>
        <p:spPr>
          <a:xfrm>
            <a:off x="0" y="716508"/>
            <a:ext cx="5355610" cy="6093976"/>
          </a:xfrm>
          <a:prstGeom prst="rect">
            <a:avLst/>
          </a:prstGeom>
          <a:noFill/>
        </p:spPr>
        <p:txBody>
          <a:bodyPr wrap="square" rtlCol="0">
            <a:spAutoFit/>
          </a:bodyPr>
          <a:lstStyle/>
          <a:p>
            <a:pPr marL="285750" indent="-285750">
              <a:buFont typeface="Arial" panose="020B0604020202020204" pitchFamily="34" charset="0"/>
              <a:buChar char="•"/>
            </a:pPr>
            <a:r>
              <a:rPr lang="en-GB" sz="2600" dirty="0"/>
              <a:t>The electron transport chain is made up of a series of </a:t>
            </a:r>
            <a:r>
              <a:rPr lang="en-GB" sz="2600" b="1" dirty="0"/>
              <a:t>electron carriers</a:t>
            </a:r>
            <a:r>
              <a:rPr lang="en-GB" sz="2600" dirty="0"/>
              <a:t> – each with progressively lower energy levels.</a:t>
            </a:r>
          </a:p>
          <a:p>
            <a:pPr marL="285750" indent="-285750">
              <a:buFont typeface="Arial" panose="020B0604020202020204" pitchFamily="34" charset="0"/>
              <a:buChar char="•"/>
            </a:pPr>
            <a:r>
              <a:rPr lang="en-GB" sz="2600" dirty="0">
                <a:solidFill>
                  <a:srgbClr val="C00000"/>
                </a:solidFill>
              </a:rPr>
              <a:t>When electrons move from one carrier to another </a:t>
            </a:r>
            <a:r>
              <a:rPr lang="en-GB" sz="2600" b="1" dirty="0">
                <a:solidFill>
                  <a:srgbClr val="C00000"/>
                </a:solidFill>
              </a:rPr>
              <a:t>energy is released.</a:t>
            </a:r>
          </a:p>
          <a:p>
            <a:pPr marL="285750" indent="-285750">
              <a:buFont typeface="Arial" panose="020B0604020202020204" pitchFamily="34" charset="0"/>
              <a:buChar char="•"/>
            </a:pPr>
            <a:r>
              <a:rPr lang="en-GB" sz="2600" dirty="0"/>
              <a:t>This energy is used to </a:t>
            </a:r>
            <a:r>
              <a:rPr lang="en-GB" sz="2600" b="1" dirty="0"/>
              <a:t>pump protons across a membrane </a:t>
            </a:r>
            <a:r>
              <a:rPr lang="en-GB" sz="2600" dirty="0"/>
              <a:t>creating a </a:t>
            </a:r>
            <a:r>
              <a:rPr lang="en-GB" sz="2600" b="1" dirty="0"/>
              <a:t>concentration difference </a:t>
            </a:r>
            <a:r>
              <a:rPr lang="en-GB" sz="2600" dirty="0"/>
              <a:t>across the membrane (a proton gradient).</a:t>
            </a:r>
          </a:p>
          <a:p>
            <a:pPr marL="285750" indent="-285750">
              <a:buFont typeface="Arial" panose="020B0604020202020204" pitchFamily="34" charset="0"/>
              <a:buChar char="•"/>
            </a:pPr>
            <a:r>
              <a:rPr lang="en-GB" sz="2600" dirty="0">
                <a:solidFill>
                  <a:srgbClr val="C00000"/>
                </a:solidFill>
              </a:rPr>
              <a:t>The gradient is maintained as the </a:t>
            </a:r>
            <a:r>
              <a:rPr lang="en-GB" sz="2600" b="1" dirty="0">
                <a:solidFill>
                  <a:srgbClr val="C00000"/>
                </a:solidFill>
              </a:rPr>
              <a:t>membrane is impermeable to H+ ions</a:t>
            </a:r>
            <a:r>
              <a:rPr lang="en-GB" sz="2600" dirty="0">
                <a:solidFill>
                  <a:srgbClr val="C00000"/>
                </a:solidFill>
              </a:rPr>
              <a:t> (protons)</a:t>
            </a:r>
          </a:p>
        </p:txBody>
      </p:sp>
      <p:sp>
        <p:nvSpPr>
          <p:cNvPr id="4" name="TextBox 3">
            <a:extLst>
              <a:ext uri="{FF2B5EF4-FFF2-40B4-BE49-F238E27FC236}">
                <a16:creationId xmlns:a16="http://schemas.microsoft.com/office/drawing/2014/main" id="{A91CED52-0562-F368-020B-93FE63F94C7D}"/>
              </a:ext>
            </a:extLst>
          </p:cNvPr>
          <p:cNvSpPr txBox="1"/>
          <p:nvPr/>
        </p:nvSpPr>
        <p:spPr>
          <a:xfrm>
            <a:off x="7367517" y="5336953"/>
            <a:ext cx="3373271" cy="830997"/>
          </a:xfrm>
          <a:prstGeom prst="rect">
            <a:avLst/>
          </a:prstGeom>
          <a:noFill/>
        </p:spPr>
        <p:txBody>
          <a:bodyPr wrap="square" rtlCol="0">
            <a:spAutoFit/>
          </a:bodyPr>
          <a:lstStyle/>
          <a:p>
            <a:pPr algn="ctr"/>
            <a:r>
              <a:rPr lang="en-GB" sz="2400" b="1" dirty="0">
                <a:solidFill>
                  <a:srgbClr val="FF0000"/>
                </a:solidFill>
              </a:rPr>
              <a:t>How is ATP produced using this H+ gradient?</a:t>
            </a:r>
          </a:p>
        </p:txBody>
      </p:sp>
    </p:spTree>
    <p:extLst>
      <p:ext uri="{BB962C8B-B14F-4D97-AF65-F5344CB8AC3E}">
        <p14:creationId xmlns:p14="http://schemas.microsoft.com/office/powerpoint/2010/main" val="108481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53E1D0-0E80-B4D2-4068-4523FB5918BE}"/>
              </a:ext>
            </a:extLst>
          </p:cNvPr>
          <p:cNvPicPr>
            <a:picLocks noChangeAspect="1"/>
          </p:cNvPicPr>
          <p:nvPr/>
        </p:nvPicPr>
        <p:blipFill rotWithShape="1">
          <a:blip r:embed="rId3"/>
          <a:srcRect l="25169" t="58607" r="52012" b="16219"/>
          <a:stretch/>
        </p:blipFill>
        <p:spPr>
          <a:xfrm>
            <a:off x="2897875" y="604825"/>
            <a:ext cx="8020335" cy="5898673"/>
          </a:xfrm>
          <a:prstGeom prst="rect">
            <a:avLst/>
          </a:prstGeom>
        </p:spPr>
      </p:pic>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203579" y="-57956"/>
            <a:ext cx="10515600" cy="1325563"/>
          </a:xfrm>
        </p:spPr>
        <p:txBody>
          <a:bodyPr/>
          <a:lstStyle/>
          <a:p>
            <a:r>
              <a:rPr lang="en-GB" b="1" u="sng" dirty="0"/>
              <a:t>ATP synthase</a:t>
            </a:r>
          </a:p>
        </p:txBody>
      </p:sp>
      <p:sp>
        <p:nvSpPr>
          <p:cNvPr id="3" name="TextBox 2">
            <a:extLst>
              <a:ext uri="{FF2B5EF4-FFF2-40B4-BE49-F238E27FC236}">
                <a16:creationId xmlns:a16="http://schemas.microsoft.com/office/drawing/2014/main" id="{FC26FCBB-0AE1-2BE4-2823-C91E52701870}"/>
              </a:ext>
            </a:extLst>
          </p:cNvPr>
          <p:cNvSpPr txBox="1"/>
          <p:nvPr/>
        </p:nvSpPr>
        <p:spPr>
          <a:xfrm>
            <a:off x="203579" y="2828835"/>
            <a:ext cx="1903863" cy="1200329"/>
          </a:xfrm>
          <a:prstGeom prst="rect">
            <a:avLst/>
          </a:prstGeom>
          <a:noFill/>
        </p:spPr>
        <p:txBody>
          <a:bodyPr wrap="square" rtlCol="0">
            <a:spAutoFit/>
          </a:bodyPr>
          <a:lstStyle/>
          <a:p>
            <a:pPr algn="ctr"/>
            <a:r>
              <a:rPr lang="en-GB" sz="2400" b="1" dirty="0">
                <a:solidFill>
                  <a:srgbClr val="FF0000"/>
                </a:solidFill>
              </a:rPr>
              <a:t>Explain to the person next to you</a:t>
            </a:r>
          </a:p>
        </p:txBody>
      </p:sp>
    </p:spTree>
    <p:extLst>
      <p:ext uri="{BB962C8B-B14F-4D97-AF65-F5344CB8AC3E}">
        <p14:creationId xmlns:p14="http://schemas.microsoft.com/office/powerpoint/2010/main" val="1548524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203579" y="-57956"/>
            <a:ext cx="10515600" cy="1325563"/>
          </a:xfrm>
        </p:spPr>
        <p:txBody>
          <a:bodyPr/>
          <a:lstStyle/>
          <a:p>
            <a:r>
              <a:rPr lang="en-GB" b="1" u="sng" dirty="0"/>
              <a:t>ATP synthase</a:t>
            </a:r>
          </a:p>
        </p:txBody>
      </p:sp>
      <p:pic>
        <p:nvPicPr>
          <p:cNvPr id="7" name="Picture 6">
            <a:extLst>
              <a:ext uri="{FF2B5EF4-FFF2-40B4-BE49-F238E27FC236}">
                <a16:creationId xmlns:a16="http://schemas.microsoft.com/office/drawing/2014/main" id="{6453E1D0-0E80-B4D2-4068-4523FB5918BE}"/>
              </a:ext>
            </a:extLst>
          </p:cNvPr>
          <p:cNvPicPr>
            <a:picLocks noChangeAspect="1"/>
          </p:cNvPicPr>
          <p:nvPr/>
        </p:nvPicPr>
        <p:blipFill rotWithShape="1">
          <a:blip r:embed="rId3"/>
          <a:srcRect l="25169" t="58607" r="52012" b="16219"/>
          <a:stretch/>
        </p:blipFill>
        <p:spPr>
          <a:xfrm>
            <a:off x="6005015" y="1267607"/>
            <a:ext cx="6186985" cy="4550309"/>
          </a:xfrm>
          <a:prstGeom prst="rect">
            <a:avLst/>
          </a:prstGeom>
        </p:spPr>
      </p:pic>
      <p:sp>
        <p:nvSpPr>
          <p:cNvPr id="8" name="TextBox 7">
            <a:extLst>
              <a:ext uri="{FF2B5EF4-FFF2-40B4-BE49-F238E27FC236}">
                <a16:creationId xmlns:a16="http://schemas.microsoft.com/office/drawing/2014/main" id="{2B94896F-9C44-CA91-3F72-5A3874C7B1BE}"/>
              </a:ext>
            </a:extLst>
          </p:cNvPr>
          <p:cNvSpPr txBox="1"/>
          <p:nvPr/>
        </p:nvSpPr>
        <p:spPr>
          <a:xfrm>
            <a:off x="7961" y="1037230"/>
            <a:ext cx="5997054" cy="5509200"/>
          </a:xfrm>
          <a:prstGeom prst="rect">
            <a:avLst/>
          </a:prstGeom>
          <a:noFill/>
        </p:spPr>
        <p:txBody>
          <a:bodyPr wrap="square" rtlCol="0">
            <a:spAutoFit/>
          </a:bodyPr>
          <a:lstStyle/>
          <a:p>
            <a:pPr marL="285750" indent="-285750">
              <a:buFont typeface="Arial" panose="020B0604020202020204" pitchFamily="34" charset="0"/>
              <a:buChar char="•"/>
            </a:pPr>
            <a:r>
              <a:rPr lang="en-GB" sz="3200" dirty="0"/>
              <a:t>The only way the </a:t>
            </a:r>
            <a:r>
              <a:rPr lang="en-GB" sz="3200" dirty="0">
                <a:highlight>
                  <a:srgbClr val="FFFF00"/>
                </a:highlight>
              </a:rPr>
              <a:t>…………..</a:t>
            </a:r>
            <a:r>
              <a:rPr lang="en-GB" sz="3200" dirty="0"/>
              <a:t> can move back through the membrane is through hydrophilic membrane </a:t>
            </a:r>
            <a:r>
              <a:rPr lang="en-GB" sz="3200" dirty="0">
                <a:highlight>
                  <a:srgbClr val="FFFF00"/>
                </a:highlight>
              </a:rPr>
              <a:t>…………….</a:t>
            </a:r>
            <a:r>
              <a:rPr lang="en-GB" sz="3200" dirty="0"/>
              <a:t>.</a:t>
            </a:r>
          </a:p>
          <a:p>
            <a:pPr marL="285750" indent="-285750">
              <a:buFont typeface="Arial" panose="020B0604020202020204" pitchFamily="34" charset="0"/>
              <a:buChar char="•"/>
            </a:pPr>
            <a:r>
              <a:rPr lang="en-GB" sz="3200" dirty="0"/>
              <a:t>These channels are linked to the enzyme </a:t>
            </a:r>
            <a:r>
              <a:rPr lang="en-GB" sz="3200" dirty="0">
                <a:highlight>
                  <a:srgbClr val="FFFF00"/>
                </a:highlight>
              </a:rPr>
              <a:t>……</a:t>
            </a:r>
            <a:r>
              <a:rPr lang="en-GB" sz="3200" dirty="0"/>
              <a:t> </a:t>
            </a:r>
            <a:r>
              <a:rPr lang="en-GB" sz="3200" dirty="0">
                <a:highlight>
                  <a:srgbClr val="FFFF00"/>
                </a:highlight>
              </a:rPr>
              <a:t>……………..</a:t>
            </a:r>
            <a:r>
              <a:rPr lang="en-GB" sz="3200" dirty="0"/>
              <a:t> (catalyses the formation of ATP).</a:t>
            </a:r>
          </a:p>
          <a:p>
            <a:pPr marL="285750" indent="-285750">
              <a:buFont typeface="Arial" panose="020B0604020202020204" pitchFamily="34" charset="0"/>
              <a:buChar char="•"/>
            </a:pPr>
            <a:r>
              <a:rPr lang="en-GB" sz="3200" dirty="0"/>
              <a:t>The flow of protons through these channels provides the </a:t>
            </a:r>
            <a:r>
              <a:rPr lang="en-GB" sz="3200" dirty="0">
                <a:highlight>
                  <a:srgbClr val="FFFF00"/>
                </a:highlight>
              </a:rPr>
              <a:t>…………..</a:t>
            </a:r>
            <a:r>
              <a:rPr lang="en-GB" sz="3200" dirty="0"/>
              <a:t> used to synthesis ATP (from ADP and Pi).</a:t>
            </a:r>
            <a:endParaRPr lang="en-GB" sz="3200" dirty="0">
              <a:solidFill>
                <a:srgbClr val="C00000"/>
              </a:solidFill>
            </a:endParaRPr>
          </a:p>
        </p:txBody>
      </p:sp>
    </p:spTree>
    <p:extLst>
      <p:ext uri="{BB962C8B-B14F-4D97-AF65-F5344CB8AC3E}">
        <p14:creationId xmlns:p14="http://schemas.microsoft.com/office/powerpoint/2010/main" val="89435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203579" y="-57956"/>
            <a:ext cx="10515600" cy="1325563"/>
          </a:xfrm>
        </p:spPr>
        <p:txBody>
          <a:bodyPr/>
          <a:lstStyle/>
          <a:p>
            <a:r>
              <a:rPr lang="en-GB" b="1" u="sng" dirty="0"/>
              <a:t>ATP synthase</a:t>
            </a:r>
          </a:p>
        </p:txBody>
      </p:sp>
      <p:pic>
        <p:nvPicPr>
          <p:cNvPr id="7" name="Picture 6">
            <a:extLst>
              <a:ext uri="{FF2B5EF4-FFF2-40B4-BE49-F238E27FC236}">
                <a16:creationId xmlns:a16="http://schemas.microsoft.com/office/drawing/2014/main" id="{6453E1D0-0E80-B4D2-4068-4523FB5918BE}"/>
              </a:ext>
            </a:extLst>
          </p:cNvPr>
          <p:cNvPicPr>
            <a:picLocks noChangeAspect="1"/>
          </p:cNvPicPr>
          <p:nvPr/>
        </p:nvPicPr>
        <p:blipFill rotWithShape="1">
          <a:blip r:embed="rId3"/>
          <a:srcRect l="25169" t="58607" r="52012" b="16219"/>
          <a:stretch/>
        </p:blipFill>
        <p:spPr>
          <a:xfrm>
            <a:off x="6005015" y="1267607"/>
            <a:ext cx="6186985" cy="4550309"/>
          </a:xfrm>
          <a:prstGeom prst="rect">
            <a:avLst/>
          </a:prstGeom>
        </p:spPr>
      </p:pic>
      <p:sp>
        <p:nvSpPr>
          <p:cNvPr id="8" name="TextBox 7">
            <a:extLst>
              <a:ext uri="{FF2B5EF4-FFF2-40B4-BE49-F238E27FC236}">
                <a16:creationId xmlns:a16="http://schemas.microsoft.com/office/drawing/2014/main" id="{2B94896F-9C44-CA91-3F72-5A3874C7B1BE}"/>
              </a:ext>
            </a:extLst>
          </p:cNvPr>
          <p:cNvSpPr txBox="1"/>
          <p:nvPr/>
        </p:nvSpPr>
        <p:spPr>
          <a:xfrm>
            <a:off x="7961" y="1037230"/>
            <a:ext cx="5997054" cy="5509200"/>
          </a:xfrm>
          <a:prstGeom prst="rect">
            <a:avLst/>
          </a:prstGeom>
          <a:noFill/>
        </p:spPr>
        <p:txBody>
          <a:bodyPr wrap="square" rtlCol="0">
            <a:spAutoFit/>
          </a:bodyPr>
          <a:lstStyle/>
          <a:p>
            <a:pPr marL="285750" indent="-285750">
              <a:buFont typeface="Arial" panose="020B0604020202020204" pitchFamily="34" charset="0"/>
              <a:buChar char="•"/>
            </a:pPr>
            <a:r>
              <a:rPr lang="en-GB" sz="3200" dirty="0"/>
              <a:t>The only way the </a:t>
            </a:r>
            <a:r>
              <a:rPr lang="en-GB" sz="3200" dirty="0">
                <a:highlight>
                  <a:srgbClr val="FFFF00"/>
                </a:highlight>
              </a:rPr>
              <a:t>protons</a:t>
            </a:r>
            <a:r>
              <a:rPr lang="en-GB" sz="3200" dirty="0"/>
              <a:t> can move back through the membrane is through hydrophilic membrane </a:t>
            </a:r>
            <a:r>
              <a:rPr lang="en-GB" sz="3200" dirty="0">
                <a:highlight>
                  <a:srgbClr val="FFFF00"/>
                </a:highlight>
              </a:rPr>
              <a:t>channels</a:t>
            </a:r>
            <a:r>
              <a:rPr lang="en-GB" sz="3200" dirty="0"/>
              <a:t>.</a:t>
            </a:r>
          </a:p>
          <a:p>
            <a:pPr marL="285750" indent="-285750">
              <a:buFont typeface="Arial" panose="020B0604020202020204" pitchFamily="34" charset="0"/>
              <a:buChar char="•"/>
            </a:pPr>
            <a:r>
              <a:rPr lang="en-GB" sz="3200" dirty="0"/>
              <a:t>These channels are linked to the enzyme </a:t>
            </a:r>
            <a:r>
              <a:rPr lang="en-GB" sz="3200" dirty="0">
                <a:highlight>
                  <a:srgbClr val="FFFF00"/>
                </a:highlight>
              </a:rPr>
              <a:t>ATP</a:t>
            </a:r>
            <a:r>
              <a:rPr lang="en-GB" sz="3200" dirty="0"/>
              <a:t> </a:t>
            </a:r>
            <a:r>
              <a:rPr lang="en-GB" sz="3200" dirty="0">
                <a:highlight>
                  <a:srgbClr val="FFFF00"/>
                </a:highlight>
              </a:rPr>
              <a:t>synthase</a:t>
            </a:r>
            <a:r>
              <a:rPr lang="en-GB" sz="3200" dirty="0"/>
              <a:t> (catalyses the formation of ATP).</a:t>
            </a:r>
          </a:p>
          <a:p>
            <a:pPr marL="285750" indent="-285750">
              <a:buFont typeface="Arial" panose="020B0604020202020204" pitchFamily="34" charset="0"/>
              <a:buChar char="•"/>
            </a:pPr>
            <a:r>
              <a:rPr lang="en-GB" sz="3200" dirty="0"/>
              <a:t>The flow of protons through these channels provides the </a:t>
            </a:r>
            <a:r>
              <a:rPr lang="en-GB" sz="3200" dirty="0">
                <a:highlight>
                  <a:srgbClr val="FFFF00"/>
                </a:highlight>
              </a:rPr>
              <a:t>energy</a:t>
            </a:r>
            <a:r>
              <a:rPr lang="en-GB" sz="3200" dirty="0"/>
              <a:t> used to synthesis ATP (from ADP and Pi).</a:t>
            </a:r>
            <a:endParaRPr lang="en-GB" sz="3200" dirty="0">
              <a:solidFill>
                <a:srgbClr val="C00000"/>
              </a:solidFill>
            </a:endParaRPr>
          </a:p>
        </p:txBody>
      </p:sp>
    </p:spTree>
    <p:extLst>
      <p:ext uri="{BB962C8B-B14F-4D97-AF65-F5344CB8AC3E}">
        <p14:creationId xmlns:p14="http://schemas.microsoft.com/office/powerpoint/2010/main" val="358463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11AFB-31FD-68BF-CAC9-60062ED0D30C}"/>
              </a:ext>
            </a:extLst>
          </p:cNvPr>
          <p:cNvSpPr>
            <a:spLocks noGrp="1"/>
          </p:cNvSpPr>
          <p:nvPr>
            <p:ph idx="1"/>
          </p:nvPr>
        </p:nvSpPr>
        <p:spPr>
          <a:xfrm>
            <a:off x="191070" y="262956"/>
            <a:ext cx="11921318" cy="4351338"/>
          </a:xfrm>
        </p:spPr>
        <p:txBody>
          <a:bodyPr/>
          <a:lstStyle/>
          <a:p>
            <a:pPr marL="0" indent="0">
              <a:buNone/>
            </a:pPr>
            <a:r>
              <a:rPr lang="en-GB" sz="3600" b="1" u="sng" dirty="0"/>
              <a:t>TRY THIS</a:t>
            </a:r>
          </a:p>
          <a:p>
            <a:pPr marL="0" indent="0">
              <a:buNone/>
            </a:pPr>
            <a:r>
              <a:rPr lang="en-GB" dirty="0"/>
              <a:t>Explain what has been oxidised and what has been reduced during this reaction.</a:t>
            </a:r>
          </a:p>
          <a:p>
            <a:pPr marL="0" indent="0">
              <a:buNone/>
            </a:pPr>
            <a:endParaRPr lang="en-GB" dirty="0"/>
          </a:p>
        </p:txBody>
      </p:sp>
      <p:pic>
        <p:nvPicPr>
          <p:cNvPr id="1026" name="Picture 2" descr="Electrolysis of Water - Chemistry Steps">
            <a:extLst>
              <a:ext uri="{FF2B5EF4-FFF2-40B4-BE49-F238E27FC236}">
                <a16:creationId xmlns:a16="http://schemas.microsoft.com/office/drawing/2014/main" id="{C5C81938-8533-7C11-2ABD-F0FD70C402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867"/>
          <a:stretch/>
        </p:blipFill>
        <p:spPr bwMode="auto">
          <a:xfrm>
            <a:off x="1682797" y="1857943"/>
            <a:ext cx="8655381" cy="39797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D999F47-880D-6AF6-DDBB-2DB4E43776DA}"/>
              </a:ext>
            </a:extLst>
          </p:cNvPr>
          <p:cNvSpPr/>
          <p:nvPr/>
        </p:nvSpPr>
        <p:spPr>
          <a:xfrm>
            <a:off x="1610436" y="1972101"/>
            <a:ext cx="8516203" cy="7847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E1823BC-0209-E669-8D36-50A36AE110AC}"/>
              </a:ext>
            </a:extLst>
          </p:cNvPr>
          <p:cNvSpPr/>
          <p:nvPr/>
        </p:nvSpPr>
        <p:spPr>
          <a:xfrm>
            <a:off x="1682797" y="3625755"/>
            <a:ext cx="8516203" cy="22119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270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 Chemistry - Redox Reactions and Group 2 Elements | Owlcation">
            <a:extLst>
              <a:ext uri="{FF2B5EF4-FFF2-40B4-BE49-F238E27FC236}">
                <a16:creationId xmlns:a16="http://schemas.microsoft.com/office/drawing/2014/main" id="{812C0FEA-5465-1C80-E02E-0A5EB6065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0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294D-5247-4A42-EB0A-94B6A15BDFA0}"/>
              </a:ext>
            </a:extLst>
          </p:cNvPr>
          <p:cNvSpPr>
            <a:spLocks noGrp="1"/>
          </p:cNvSpPr>
          <p:nvPr>
            <p:ph type="title"/>
          </p:nvPr>
        </p:nvSpPr>
        <p:spPr>
          <a:xfrm>
            <a:off x="572780" y="0"/>
            <a:ext cx="11046439" cy="1690688"/>
          </a:xfrm>
        </p:spPr>
        <p:txBody>
          <a:bodyPr>
            <a:normAutofit/>
          </a:bodyPr>
          <a:lstStyle/>
          <a:p>
            <a:pPr algn="ctr"/>
            <a:r>
              <a:rPr lang="en-GB" sz="5400" b="1" dirty="0"/>
              <a:t>THE TWO STAGES OF PHOTOSYNTHESIS</a:t>
            </a:r>
          </a:p>
        </p:txBody>
      </p:sp>
      <p:pic>
        <p:nvPicPr>
          <p:cNvPr id="5" name="Picture 4">
            <a:extLst>
              <a:ext uri="{FF2B5EF4-FFF2-40B4-BE49-F238E27FC236}">
                <a16:creationId xmlns:a16="http://schemas.microsoft.com/office/drawing/2014/main" id="{A21C0C8F-D58B-EC64-AEA3-5DEEFF8987B1}"/>
              </a:ext>
            </a:extLst>
          </p:cNvPr>
          <p:cNvPicPr>
            <a:picLocks noChangeAspect="1"/>
          </p:cNvPicPr>
          <p:nvPr/>
        </p:nvPicPr>
        <p:blipFill rotWithShape="1">
          <a:blip r:embed="rId3"/>
          <a:srcRect l="52141" t="67899" r="31634" b="13950"/>
          <a:stretch/>
        </p:blipFill>
        <p:spPr>
          <a:xfrm>
            <a:off x="6378280" y="1373019"/>
            <a:ext cx="5648244" cy="4781037"/>
          </a:xfrm>
          <a:prstGeom prst="rect">
            <a:avLst/>
          </a:prstGeom>
        </p:spPr>
      </p:pic>
      <p:pic>
        <p:nvPicPr>
          <p:cNvPr id="7" name="Picture 6">
            <a:extLst>
              <a:ext uri="{FF2B5EF4-FFF2-40B4-BE49-F238E27FC236}">
                <a16:creationId xmlns:a16="http://schemas.microsoft.com/office/drawing/2014/main" id="{E4F24F82-008C-FCE6-F88D-D3CE1F5477A0}"/>
              </a:ext>
            </a:extLst>
          </p:cNvPr>
          <p:cNvPicPr>
            <a:picLocks noChangeAspect="1"/>
          </p:cNvPicPr>
          <p:nvPr/>
        </p:nvPicPr>
        <p:blipFill rotWithShape="1">
          <a:blip r:embed="rId3"/>
          <a:srcRect l="69471" t="52437" r="14096" b="29300"/>
          <a:stretch/>
        </p:blipFill>
        <p:spPr>
          <a:xfrm>
            <a:off x="487871" y="1578324"/>
            <a:ext cx="5733153" cy="4247740"/>
          </a:xfrm>
          <a:prstGeom prst="rect">
            <a:avLst/>
          </a:prstGeom>
        </p:spPr>
      </p:pic>
      <p:sp>
        <p:nvSpPr>
          <p:cNvPr id="8" name="TextBox 7">
            <a:extLst>
              <a:ext uri="{FF2B5EF4-FFF2-40B4-BE49-F238E27FC236}">
                <a16:creationId xmlns:a16="http://schemas.microsoft.com/office/drawing/2014/main" id="{64BC1852-9678-08A3-89F8-78D20D1F796D}"/>
              </a:ext>
            </a:extLst>
          </p:cNvPr>
          <p:cNvSpPr txBox="1"/>
          <p:nvPr/>
        </p:nvSpPr>
        <p:spPr>
          <a:xfrm>
            <a:off x="6775542" y="5936123"/>
            <a:ext cx="5280356" cy="646331"/>
          </a:xfrm>
          <a:prstGeom prst="rect">
            <a:avLst/>
          </a:prstGeom>
          <a:noFill/>
        </p:spPr>
        <p:txBody>
          <a:bodyPr wrap="none" rtlCol="0">
            <a:spAutoFit/>
          </a:bodyPr>
          <a:lstStyle/>
          <a:p>
            <a:r>
              <a:rPr lang="en-GB" sz="3600" dirty="0"/>
              <a:t>Light-independent reaction</a:t>
            </a:r>
          </a:p>
        </p:txBody>
      </p:sp>
      <p:cxnSp>
        <p:nvCxnSpPr>
          <p:cNvPr id="10" name="Straight Connector 9">
            <a:extLst>
              <a:ext uri="{FF2B5EF4-FFF2-40B4-BE49-F238E27FC236}">
                <a16:creationId xmlns:a16="http://schemas.microsoft.com/office/drawing/2014/main" id="{1215AE7D-4455-C8D8-FCDE-7D06A1EEE5C4}"/>
              </a:ext>
            </a:extLst>
          </p:cNvPr>
          <p:cNvCxnSpPr>
            <a:cxnSpLocks/>
          </p:cNvCxnSpPr>
          <p:nvPr/>
        </p:nvCxnSpPr>
        <p:spPr>
          <a:xfrm>
            <a:off x="6320222" y="1306512"/>
            <a:ext cx="58058" cy="52759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1EAFB82-C194-C693-4E49-81FCD8630C8C}"/>
              </a:ext>
            </a:extLst>
          </p:cNvPr>
          <p:cNvSpPr txBox="1"/>
          <p:nvPr/>
        </p:nvSpPr>
        <p:spPr>
          <a:xfrm>
            <a:off x="671978" y="5936124"/>
            <a:ext cx="4895636" cy="646331"/>
          </a:xfrm>
          <a:prstGeom prst="rect">
            <a:avLst/>
          </a:prstGeom>
          <a:noFill/>
        </p:spPr>
        <p:txBody>
          <a:bodyPr wrap="none" rtlCol="0">
            <a:spAutoFit/>
          </a:bodyPr>
          <a:lstStyle/>
          <a:p>
            <a:r>
              <a:rPr lang="en-GB" sz="3600" dirty="0"/>
              <a:t>Light dependent reaction</a:t>
            </a:r>
          </a:p>
        </p:txBody>
      </p:sp>
    </p:spTree>
    <p:extLst>
      <p:ext uri="{BB962C8B-B14F-4D97-AF65-F5344CB8AC3E}">
        <p14:creationId xmlns:p14="http://schemas.microsoft.com/office/powerpoint/2010/main" val="122829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04EC-6668-521E-B0F4-C6648C4345F9}"/>
              </a:ext>
            </a:extLst>
          </p:cNvPr>
          <p:cNvSpPr>
            <a:spLocks noGrp="1"/>
          </p:cNvSpPr>
          <p:nvPr>
            <p:ph type="title"/>
          </p:nvPr>
        </p:nvSpPr>
        <p:spPr>
          <a:xfrm>
            <a:off x="108857" y="-150133"/>
            <a:ext cx="12192000" cy="1325563"/>
          </a:xfrm>
        </p:spPr>
        <p:txBody>
          <a:bodyPr>
            <a:normAutofit/>
          </a:bodyPr>
          <a:lstStyle/>
          <a:p>
            <a:r>
              <a:rPr lang="en-GB" sz="3400" b="1" dirty="0"/>
              <a:t>Two photosystems</a:t>
            </a:r>
            <a:r>
              <a:rPr lang="en-GB" sz="3400" dirty="0"/>
              <a:t> are involved in </a:t>
            </a:r>
            <a:r>
              <a:rPr lang="en-GB" sz="3400" b="1" dirty="0"/>
              <a:t>non-cyclic photophosphorylation </a:t>
            </a:r>
            <a:br>
              <a:rPr lang="en-GB" sz="3400" b="1" dirty="0"/>
            </a:br>
            <a:endParaRPr lang="en-GB" sz="3400" b="1" dirty="0"/>
          </a:p>
        </p:txBody>
      </p:sp>
      <p:pic>
        <p:nvPicPr>
          <p:cNvPr id="3074" name="Picture 2" descr="Photosystem I and Photosystem II | Photosynthesis | Ibad Biology - YouTube">
            <a:extLst>
              <a:ext uri="{FF2B5EF4-FFF2-40B4-BE49-F238E27FC236}">
                <a16:creationId xmlns:a16="http://schemas.microsoft.com/office/drawing/2014/main" id="{F1E91CDC-5403-B5B0-4EB6-6FDCD160BE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995" r="70536"/>
          <a:stretch/>
        </p:blipFill>
        <p:spPr bwMode="auto">
          <a:xfrm>
            <a:off x="689429" y="1567479"/>
            <a:ext cx="3889828" cy="3722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01641A-9B80-5457-8F72-8D5A0E0594A5}"/>
              </a:ext>
            </a:extLst>
          </p:cNvPr>
          <p:cNvSpPr txBox="1"/>
          <p:nvPr/>
        </p:nvSpPr>
        <p:spPr>
          <a:xfrm>
            <a:off x="630429" y="823133"/>
            <a:ext cx="4007828" cy="646331"/>
          </a:xfrm>
          <a:prstGeom prst="rect">
            <a:avLst/>
          </a:prstGeom>
          <a:noFill/>
        </p:spPr>
        <p:txBody>
          <a:bodyPr wrap="none" rtlCol="0">
            <a:spAutoFit/>
          </a:bodyPr>
          <a:lstStyle/>
          <a:p>
            <a:r>
              <a:rPr lang="en-GB" sz="3600" dirty="0">
                <a:solidFill>
                  <a:srgbClr val="FF0000"/>
                </a:solidFill>
              </a:rPr>
              <a:t>Photosystem II (PSII)</a:t>
            </a:r>
          </a:p>
        </p:txBody>
      </p:sp>
      <p:sp>
        <p:nvSpPr>
          <p:cNvPr id="5" name="TextBox 4">
            <a:extLst>
              <a:ext uri="{FF2B5EF4-FFF2-40B4-BE49-F238E27FC236}">
                <a16:creationId xmlns:a16="http://schemas.microsoft.com/office/drawing/2014/main" id="{B6B6D2EC-944F-6EB4-BF02-76AEC431FB85}"/>
              </a:ext>
            </a:extLst>
          </p:cNvPr>
          <p:cNvSpPr txBox="1"/>
          <p:nvPr/>
        </p:nvSpPr>
        <p:spPr>
          <a:xfrm>
            <a:off x="6681538" y="5405571"/>
            <a:ext cx="5510462" cy="1384995"/>
          </a:xfrm>
          <a:prstGeom prst="rect">
            <a:avLst/>
          </a:prstGeom>
          <a:noFill/>
        </p:spPr>
        <p:txBody>
          <a:bodyPr wrap="square" rtlCol="0">
            <a:spAutoFit/>
          </a:bodyPr>
          <a:lstStyle/>
          <a:p>
            <a:pPr algn="ctr"/>
            <a:r>
              <a:rPr lang="en-GB" sz="2800" b="1" dirty="0">
                <a:solidFill>
                  <a:srgbClr val="FF0000"/>
                </a:solidFill>
              </a:rPr>
              <a:t>Photosystem I absorbs light at higher wavelengths of 700nm (P700)</a:t>
            </a:r>
          </a:p>
        </p:txBody>
      </p:sp>
      <p:pic>
        <p:nvPicPr>
          <p:cNvPr id="6" name="Picture 2" descr="Photosystem I and Photosystem II | Photosynthesis | Ibad Biology - YouTube">
            <a:extLst>
              <a:ext uri="{FF2B5EF4-FFF2-40B4-BE49-F238E27FC236}">
                <a16:creationId xmlns:a16="http://schemas.microsoft.com/office/drawing/2014/main" id="{4E0747CA-8C19-A151-81F7-F6F9239B82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41" t="28995" r="28630"/>
          <a:stretch/>
        </p:blipFill>
        <p:spPr bwMode="auto">
          <a:xfrm>
            <a:off x="7478898" y="1620855"/>
            <a:ext cx="3653559" cy="3624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0DE870-F575-22EA-FE63-36EA24482D5C}"/>
              </a:ext>
            </a:extLst>
          </p:cNvPr>
          <p:cNvSpPr txBox="1"/>
          <p:nvPr/>
        </p:nvSpPr>
        <p:spPr>
          <a:xfrm>
            <a:off x="174173" y="5405571"/>
            <a:ext cx="5442856" cy="1384995"/>
          </a:xfrm>
          <a:prstGeom prst="rect">
            <a:avLst/>
          </a:prstGeom>
          <a:noFill/>
        </p:spPr>
        <p:txBody>
          <a:bodyPr wrap="square" rtlCol="0">
            <a:spAutoFit/>
          </a:bodyPr>
          <a:lstStyle/>
          <a:p>
            <a:pPr algn="ctr"/>
            <a:r>
              <a:rPr lang="en-GB" sz="2800" b="1" dirty="0">
                <a:solidFill>
                  <a:srgbClr val="FF0000"/>
                </a:solidFill>
              </a:rPr>
              <a:t>Photosystem II absorbs light at lower wavelengths of 680nm (P680)</a:t>
            </a:r>
          </a:p>
        </p:txBody>
      </p:sp>
      <p:sp>
        <p:nvSpPr>
          <p:cNvPr id="8" name="TextBox 7">
            <a:extLst>
              <a:ext uri="{FF2B5EF4-FFF2-40B4-BE49-F238E27FC236}">
                <a16:creationId xmlns:a16="http://schemas.microsoft.com/office/drawing/2014/main" id="{62308E16-9447-5B9C-6E25-0426A5876379}"/>
              </a:ext>
            </a:extLst>
          </p:cNvPr>
          <p:cNvSpPr txBox="1"/>
          <p:nvPr/>
        </p:nvSpPr>
        <p:spPr>
          <a:xfrm>
            <a:off x="7219144" y="792355"/>
            <a:ext cx="4173065" cy="707886"/>
          </a:xfrm>
          <a:prstGeom prst="rect">
            <a:avLst/>
          </a:prstGeom>
          <a:noFill/>
        </p:spPr>
        <p:txBody>
          <a:bodyPr wrap="none" rtlCol="0">
            <a:spAutoFit/>
          </a:bodyPr>
          <a:lstStyle/>
          <a:p>
            <a:r>
              <a:rPr lang="en-GB" sz="4000" dirty="0">
                <a:solidFill>
                  <a:srgbClr val="FF0000"/>
                </a:solidFill>
              </a:rPr>
              <a:t>Photosystem I (PSI)</a:t>
            </a:r>
          </a:p>
        </p:txBody>
      </p:sp>
      <p:sp>
        <p:nvSpPr>
          <p:cNvPr id="10" name="TextBox 9">
            <a:extLst>
              <a:ext uri="{FF2B5EF4-FFF2-40B4-BE49-F238E27FC236}">
                <a16:creationId xmlns:a16="http://schemas.microsoft.com/office/drawing/2014/main" id="{5A1BCB66-B395-111D-B1D1-489348A4BE1D}"/>
              </a:ext>
            </a:extLst>
          </p:cNvPr>
          <p:cNvSpPr txBox="1"/>
          <p:nvPr/>
        </p:nvSpPr>
        <p:spPr>
          <a:xfrm>
            <a:off x="4749209" y="913820"/>
            <a:ext cx="2358982" cy="523220"/>
          </a:xfrm>
          <a:prstGeom prst="rect">
            <a:avLst/>
          </a:prstGeom>
          <a:noFill/>
        </p:spPr>
        <p:txBody>
          <a:bodyPr wrap="square">
            <a:spAutoFit/>
          </a:bodyPr>
          <a:lstStyle/>
          <a:p>
            <a:r>
              <a:rPr lang="en-GB" sz="2800" dirty="0">
                <a:solidFill>
                  <a:srgbClr val="002060"/>
                </a:solidFill>
              </a:rPr>
              <a:t>Followed by </a:t>
            </a:r>
            <a:r>
              <a:rPr lang="en-GB" sz="2800" dirty="0">
                <a:solidFill>
                  <a:srgbClr val="002060"/>
                </a:solidFill>
                <a:sym typeface="Wingdings" panose="05000000000000000000" pitchFamily="2" charset="2"/>
              </a:rPr>
              <a:t></a:t>
            </a:r>
            <a:endParaRPr lang="en-GB" sz="2800" dirty="0">
              <a:solidFill>
                <a:srgbClr val="002060"/>
              </a:solidFill>
            </a:endParaRPr>
          </a:p>
        </p:txBody>
      </p:sp>
    </p:spTree>
    <p:extLst>
      <p:ext uri="{BB962C8B-B14F-4D97-AF65-F5344CB8AC3E}">
        <p14:creationId xmlns:p14="http://schemas.microsoft.com/office/powerpoint/2010/main" val="106684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heel(1)">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F3D3-C8E9-474E-BCC8-6540E6E8AAEA}"/>
              </a:ext>
            </a:extLst>
          </p:cNvPr>
          <p:cNvSpPr>
            <a:spLocks noGrp="1"/>
          </p:cNvSpPr>
          <p:nvPr>
            <p:ph type="title"/>
          </p:nvPr>
        </p:nvSpPr>
        <p:spPr>
          <a:xfrm>
            <a:off x="519545" y="500062"/>
            <a:ext cx="10515600" cy="1325563"/>
          </a:xfrm>
        </p:spPr>
        <p:txBody>
          <a:bodyPr>
            <a:normAutofit/>
          </a:bodyPr>
          <a:lstStyle/>
          <a:p>
            <a:r>
              <a:rPr lang="en-GB" b="1" dirty="0">
                <a:highlight>
                  <a:srgbClr val="FFFF00"/>
                </a:highlight>
              </a:rPr>
              <a:t>Light dependent stage</a:t>
            </a:r>
            <a:r>
              <a:rPr lang="en-GB" b="1" dirty="0"/>
              <a:t>:</a:t>
            </a:r>
            <a:br>
              <a:rPr lang="en-GB" b="1" dirty="0"/>
            </a:br>
            <a:endParaRPr lang="en-GB" b="1" dirty="0"/>
          </a:p>
        </p:txBody>
      </p:sp>
      <p:sp>
        <p:nvSpPr>
          <p:cNvPr id="3" name="Content Placeholder 2">
            <a:extLst>
              <a:ext uri="{FF2B5EF4-FFF2-40B4-BE49-F238E27FC236}">
                <a16:creationId xmlns:a16="http://schemas.microsoft.com/office/drawing/2014/main" id="{34BAAE74-99BD-4CEE-9D14-B4E582880A0A}"/>
              </a:ext>
            </a:extLst>
          </p:cNvPr>
          <p:cNvSpPr>
            <a:spLocks noGrp="1"/>
          </p:cNvSpPr>
          <p:nvPr>
            <p:ph idx="1"/>
          </p:nvPr>
        </p:nvSpPr>
        <p:spPr/>
        <p:txBody>
          <a:bodyPr/>
          <a:lstStyle/>
          <a:p>
            <a:pPr marL="514350" indent="-514350">
              <a:buAutoNum type="arabicPeriod"/>
            </a:pPr>
            <a:r>
              <a:rPr lang="en-GB" sz="3600" b="1" dirty="0"/>
              <a:t>Water</a:t>
            </a:r>
            <a:r>
              <a:rPr lang="en-GB" sz="3600" dirty="0"/>
              <a:t> is split by </a:t>
            </a:r>
            <a:r>
              <a:rPr lang="en-GB" sz="3600" b="1" dirty="0"/>
              <a:t>photolysis</a:t>
            </a:r>
          </a:p>
          <a:p>
            <a:pPr marL="514350" indent="-514350">
              <a:buAutoNum type="arabicPeriod"/>
            </a:pPr>
            <a:r>
              <a:rPr lang="en-GB" sz="3600" dirty="0"/>
              <a:t>ATP is produced by </a:t>
            </a:r>
            <a:r>
              <a:rPr lang="en-GB" sz="3600" b="1" dirty="0"/>
              <a:t>photophosphorylation</a:t>
            </a:r>
          </a:p>
          <a:p>
            <a:pPr marL="514350" indent="-514350">
              <a:buAutoNum type="arabicPeriod"/>
            </a:pPr>
            <a:r>
              <a:rPr lang="en-GB" sz="3600" b="1" dirty="0"/>
              <a:t>Reduced NADP </a:t>
            </a:r>
            <a:r>
              <a:rPr lang="en-GB" sz="3600" dirty="0"/>
              <a:t>is created by </a:t>
            </a:r>
            <a:r>
              <a:rPr lang="en-GB" sz="3600" b="1" dirty="0"/>
              <a:t>non-cyclic photophosphorylation</a:t>
            </a:r>
          </a:p>
          <a:p>
            <a:pPr marL="514350" indent="-514350">
              <a:buAutoNum type="arabicPeriod"/>
            </a:pPr>
            <a:endParaRPr lang="en-GB" dirty="0"/>
          </a:p>
        </p:txBody>
      </p:sp>
    </p:spTree>
    <p:extLst>
      <p:ext uri="{BB962C8B-B14F-4D97-AF65-F5344CB8AC3E}">
        <p14:creationId xmlns:p14="http://schemas.microsoft.com/office/powerpoint/2010/main" val="2112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06D64F3-4B43-2E77-F626-088AEC5270F2}"/>
              </a:ext>
            </a:extLst>
          </p:cNvPr>
          <p:cNvSpPr txBox="1"/>
          <p:nvPr/>
        </p:nvSpPr>
        <p:spPr>
          <a:xfrm>
            <a:off x="191344" y="151179"/>
            <a:ext cx="6264696" cy="6555641"/>
          </a:xfrm>
          <a:prstGeom prst="rect">
            <a:avLst/>
          </a:prstGeom>
          <a:noFill/>
        </p:spPr>
        <p:txBody>
          <a:bodyPr wrap="square">
            <a:spAutoFit/>
          </a:bodyPr>
          <a:lstStyle/>
          <a:p>
            <a:r>
              <a:rPr lang="en-GB" sz="2000" b="1" dirty="0"/>
              <a:t>B</a:t>
            </a:r>
          </a:p>
          <a:p>
            <a:r>
              <a:rPr lang="en-GB" sz="2000" b="1" dirty="0"/>
              <a:t>•	atrial diastole</a:t>
            </a:r>
          </a:p>
          <a:p>
            <a:r>
              <a:rPr lang="en-GB" sz="2000" b="1" dirty="0"/>
              <a:t>•	ventricular diastole</a:t>
            </a:r>
          </a:p>
          <a:p>
            <a:r>
              <a:rPr lang="en-GB" sz="2000" b="1" dirty="0"/>
              <a:t>•	atria relax</a:t>
            </a:r>
          </a:p>
          <a:p>
            <a:r>
              <a:rPr lang="en-GB" sz="2000" b="1" dirty="0"/>
              <a:t>•	ventricles relax</a:t>
            </a:r>
          </a:p>
          <a:p>
            <a:r>
              <a:rPr lang="en-GB" sz="2000" b="1" dirty="0"/>
              <a:t>•	blood flows through, atrioventricular / AV / bicuspid / tricuspid, valve(s) OR ref. to their opening (more)</a:t>
            </a:r>
          </a:p>
          <a:p>
            <a:r>
              <a:rPr lang="en-GB" sz="2000" b="1" dirty="0"/>
              <a:t>•	blood enters atria (passively)</a:t>
            </a:r>
          </a:p>
          <a:p>
            <a:r>
              <a:rPr lang="en-GB" sz="2000" b="1" dirty="0"/>
              <a:t>•	blood enters ventricles (passively)</a:t>
            </a:r>
          </a:p>
          <a:p>
            <a:endParaRPr lang="en-GB" sz="2000" b="1" dirty="0"/>
          </a:p>
          <a:p>
            <a:r>
              <a:rPr lang="en-GB" sz="2000" b="1" dirty="0">
                <a:solidFill>
                  <a:srgbClr val="FF0000"/>
                </a:solidFill>
              </a:rPr>
              <a:t>C</a:t>
            </a:r>
          </a:p>
          <a:p>
            <a:r>
              <a:rPr lang="en-GB" sz="2000" b="1" dirty="0">
                <a:solidFill>
                  <a:srgbClr val="FF0000"/>
                </a:solidFill>
              </a:rPr>
              <a:t>•	atrial systole</a:t>
            </a:r>
          </a:p>
          <a:p>
            <a:r>
              <a:rPr lang="en-GB" sz="2000" b="1" dirty="0">
                <a:solidFill>
                  <a:srgbClr val="FF0000"/>
                </a:solidFill>
              </a:rPr>
              <a:t>•	atria contract</a:t>
            </a:r>
          </a:p>
          <a:p>
            <a:r>
              <a:rPr lang="en-GB" sz="2000" b="1" dirty="0">
                <a:solidFill>
                  <a:srgbClr val="FF0000"/>
                </a:solidFill>
              </a:rPr>
              <a:t>•	pressure (on blood) in atria increases</a:t>
            </a:r>
          </a:p>
          <a:p>
            <a:r>
              <a:rPr lang="en-GB" sz="2000" b="1" dirty="0">
                <a:solidFill>
                  <a:srgbClr val="FF0000"/>
                </a:solidFill>
              </a:rPr>
              <a:t>•	blood flows through, atrioventricular / AV / bicuspid / tricuspid, valve(s) OR ref. to their being open</a:t>
            </a:r>
          </a:p>
          <a:p>
            <a:r>
              <a:rPr lang="en-GB" sz="2000" b="1" dirty="0">
                <a:solidFill>
                  <a:srgbClr val="FF0000"/>
                </a:solidFill>
              </a:rPr>
              <a:t>•	ventricles fill / more blood enters ventricles</a:t>
            </a:r>
          </a:p>
          <a:p>
            <a:r>
              <a:rPr lang="en-GB" sz="2000" b="1" dirty="0">
                <a:solidFill>
                  <a:srgbClr val="FF0000"/>
                </a:solidFill>
              </a:rPr>
              <a:t>•	volume (of ventricles) increases</a:t>
            </a:r>
          </a:p>
          <a:p>
            <a:r>
              <a:rPr lang="en-GB" sz="2000" b="1" dirty="0">
                <a:solidFill>
                  <a:srgbClr val="FF0000"/>
                </a:solidFill>
              </a:rPr>
              <a:t>•	pressure (of blood against ventricles) increases</a:t>
            </a:r>
          </a:p>
          <a:p>
            <a:r>
              <a:rPr lang="en-GB" sz="2000" b="1" dirty="0">
                <a:solidFill>
                  <a:srgbClr val="FF0000"/>
                </a:solidFill>
              </a:rPr>
              <a:t>•	pressure in arteries is, low / at a minimum</a:t>
            </a:r>
          </a:p>
        </p:txBody>
      </p:sp>
      <p:sp>
        <p:nvSpPr>
          <p:cNvPr id="3" name="TextBox 2">
            <a:extLst>
              <a:ext uri="{FF2B5EF4-FFF2-40B4-BE49-F238E27FC236}">
                <a16:creationId xmlns:a16="http://schemas.microsoft.com/office/drawing/2014/main" id="{8F5648D6-F2A7-4849-D2E8-DFE5644C6A14}"/>
              </a:ext>
            </a:extLst>
          </p:cNvPr>
          <p:cNvSpPr txBox="1"/>
          <p:nvPr/>
        </p:nvSpPr>
        <p:spPr>
          <a:xfrm>
            <a:off x="6744073" y="151179"/>
            <a:ext cx="5256583" cy="3477875"/>
          </a:xfrm>
          <a:prstGeom prst="rect">
            <a:avLst/>
          </a:prstGeom>
          <a:noFill/>
        </p:spPr>
        <p:txBody>
          <a:bodyPr wrap="square">
            <a:spAutoFit/>
          </a:bodyPr>
          <a:lstStyle/>
          <a:p>
            <a:r>
              <a:rPr lang="en-GB" sz="2000" b="1" dirty="0">
                <a:solidFill>
                  <a:srgbClr val="0070C0"/>
                </a:solidFill>
              </a:rPr>
              <a:t>D</a:t>
            </a:r>
          </a:p>
          <a:p>
            <a:r>
              <a:rPr lang="en-GB" sz="2000" b="1" dirty="0">
                <a:solidFill>
                  <a:srgbClr val="0070C0"/>
                </a:solidFill>
              </a:rPr>
              <a:t>•	ventricular systole</a:t>
            </a:r>
          </a:p>
          <a:p>
            <a:r>
              <a:rPr lang="en-GB" sz="2000" b="1" dirty="0">
                <a:solidFill>
                  <a:srgbClr val="0070C0"/>
                </a:solidFill>
              </a:rPr>
              <a:t>•	ventricles contact</a:t>
            </a:r>
          </a:p>
          <a:p>
            <a:r>
              <a:rPr lang="en-GB" sz="2000" b="1" dirty="0">
                <a:solidFill>
                  <a:srgbClr val="0070C0"/>
                </a:solidFill>
              </a:rPr>
              <a:t>•	volume (of ventricles) decreases</a:t>
            </a:r>
          </a:p>
          <a:p>
            <a:r>
              <a:rPr lang="en-GB" sz="2000" b="1" dirty="0">
                <a:solidFill>
                  <a:srgbClr val="0070C0"/>
                </a:solidFill>
              </a:rPr>
              <a:t>•	pressure (on blood in ventricles) increases</a:t>
            </a:r>
          </a:p>
          <a:p>
            <a:r>
              <a:rPr lang="en-GB" sz="2000" b="1" dirty="0">
                <a:solidFill>
                  <a:srgbClr val="0070C0"/>
                </a:solidFill>
              </a:rPr>
              <a:t>•	atrioventricular / bicuspid / tricuspid, valves close</a:t>
            </a:r>
          </a:p>
          <a:p>
            <a:r>
              <a:rPr lang="en-GB" sz="2000" b="1" dirty="0">
                <a:solidFill>
                  <a:srgbClr val="0070C0"/>
                </a:solidFill>
              </a:rPr>
              <a:t>•	semi-lunar valves open</a:t>
            </a:r>
          </a:p>
          <a:p>
            <a:r>
              <a:rPr lang="en-GB" sz="2000" b="1" dirty="0">
                <a:solidFill>
                  <a:srgbClr val="0070C0"/>
                </a:solidFill>
              </a:rPr>
              <a:t>•	blood flows into aorta</a:t>
            </a:r>
          </a:p>
          <a:p>
            <a:r>
              <a:rPr lang="en-GB" sz="2000" b="1" dirty="0">
                <a:solidFill>
                  <a:srgbClr val="0070C0"/>
                </a:solidFill>
              </a:rPr>
              <a:t>•	blood flows into pulmonary arteries</a:t>
            </a:r>
          </a:p>
        </p:txBody>
      </p:sp>
    </p:spTree>
    <p:extLst>
      <p:ext uri="{BB962C8B-B14F-4D97-AF65-F5344CB8AC3E}">
        <p14:creationId xmlns:p14="http://schemas.microsoft.com/office/powerpoint/2010/main" val="38177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 calcmode="lin" valueType="num">
                                      <p:cBhvr additive="base">
                                        <p:cTn id="2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 calcmode="lin" valueType="num">
                                      <p:cBhvr additive="base">
                                        <p:cTn id="3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 calcmode="lin" valueType="num">
                                      <p:cBhvr additive="base">
                                        <p:cTn id="37"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11" end="11"/>
                                            </p:txEl>
                                          </p:spTgt>
                                        </p:tgtEl>
                                        <p:attrNameLst>
                                          <p:attrName>style.visibility</p:attrName>
                                        </p:attrNameLst>
                                      </p:cBhvr>
                                      <p:to>
                                        <p:strVal val="visible"/>
                                      </p:to>
                                    </p:set>
                                    <p:anim calcmode="lin" valueType="num">
                                      <p:cBhvr additive="base">
                                        <p:cTn id="41"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12" end="12"/>
                                            </p:txEl>
                                          </p:spTgt>
                                        </p:tgtEl>
                                        <p:attrNameLst>
                                          <p:attrName>style.visibility</p:attrName>
                                        </p:attrNameLst>
                                      </p:cBhvr>
                                      <p:to>
                                        <p:strVal val="visible"/>
                                      </p:to>
                                    </p:set>
                                    <p:anim calcmode="lin" valueType="num">
                                      <p:cBhvr additive="base">
                                        <p:cTn id="45"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13" end="13"/>
                                            </p:txEl>
                                          </p:spTgt>
                                        </p:tgtEl>
                                        <p:attrNameLst>
                                          <p:attrName>style.visibility</p:attrName>
                                        </p:attrNameLst>
                                      </p:cBhvr>
                                      <p:to>
                                        <p:strVal val="visible"/>
                                      </p:to>
                                    </p:set>
                                    <p:anim calcmode="lin" valueType="num">
                                      <p:cBhvr additive="base">
                                        <p:cTn id="49"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13" end="1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14" end="14"/>
                                            </p:txEl>
                                          </p:spTgt>
                                        </p:tgtEl>
                                        <p:attrNameLst>
                                          <p:attrName>style.visibility</p:attrName>
                                        </p:attrNameLst>
                                      </p:cBhvr>
                                      <p:to>
                                        <p:strVal val="visible"/>
                                      </p:to>
                                    </p:set>
                                    <p:anim calcmode="lin" valueType="num">
                                      <p:cBhvr additive="base">
                                        <p:cTn id="53"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14" end="14"/>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15" end="15"/>
                                            </p:txEl>
                                          </p:spTgt>
                                        </p:tgtEl>
                                        <p:attrNameLst>
                                          <p:attrName>style.visibility</p:attrName>
                                        </p:attrNameLst>
                                      </p:cBhvr>
                                      <p:to>
                                        <p:strVal val="visible"/>
                                      </p:to>
                                    </p:set>
                                    <p:anim calcmode="lin" valueType="num">
                                      <p:cBhvr additive="base">
                                        <p:cTn id="57" dur="500" fill="hold"/>
                                        <p:tgtEl>
                                          <p:spTgt spid="8">
                                            <p:txEl>
                                              <p:pRg st="15" end="1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15" end="1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xEl>
                                              <p:pRg st="16" end="16"/>
                                            </p:txEl>
                                          </p:spTgt>
                                        </p:tgtEl>
                                        <p:attrNameLst>
                                          <p:attrName>style.visibility</p:attrName>
                                        </p:attrNameLst>
                                      </p:cBhvr>
                                      <p:to>
                                        <p:strVal val="visible"/>
                                      </p:to>
                                    </p:set>
                                    <p:anim calcmode="lin" valueType="num">
                                      <p:cBhvr additive="base">
                                        <p:cTn id="61" dur="500" fill="hold"/>
                                        <p:tgtEl>
                                          <p:spTgt spid="8">
                                            <p:txEl>
                                              <p:pRg st="16" end="1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6" end="1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8">
                                            <p:txEl>
                                              <p:pRg st="17" end="17"/>
                                            </p:txEl>
                                          </p:spTgt>
                                        </p:tgtEl>
                                        <p:attrNameLst>
                                          <p:attrName>style.visibility</p:attrName>
                                        </p:attrNameLst>
                                      </p:cBhvr>
                                      <p:to>
                                        <p:strVal val="visible"/>
                                      </p:to>
                                    </p:set>
                                    <p:anim calcmode="lin" valueType="num">
                                      <p:cBhvr additive="base">
                                        <p:cTn id="65" dur="500" fill="hold"/>
                                        <p:tgtEl>
                                          <p:spTgt spid="8">
                                            <p:txEl>
                                              <p:pRg st="17" end="1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anim calcmode="lin" valueType="num">
                                      <p:cBhvr additive="base">
                                        <p:cTn id="7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anim calcmode="lin" valueType="num">
                                      <p:cBhvr additive="base">
                                        <p:cTn id="7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 calcmode="lin" valueType="num">
                                      <p:cBhvr additive="base">
                                        <p:cTn id="7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anim calcmode="lin" valueType="num">
                                      <p:cBhvr additive="base">
                                        <p:cTn id="8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 calcmode="lin" valueType="num">
                                      <p:cBhvr additive="base">
                                        <p:cTn id="8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
                                            <p:txEl>
                                              <p:pRg st="6" end="6"/>
                                            </p:txEl>
                                          </p:spTgt>
                                        </p:tgtEl>
                                        <p:attrNameLst>
                                          <p:attrName>style.visibility</p:attrName>
                                        </p:attrNameLst>
                                      </p:cBhvr>
                                      <p:to>
                                        <p:strVal val="visible"/>
                                      </p:to>
                                    </p:set>
                                    <p:anim calcmode="lin" valueType="num">
                                      <p:cBhvr additive="base">
                                        <p:cTn id="9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
                                            <p:txEl>
                                              <p:pRg st="7" end="7"/>
                                            </p:txEl>
                                          </p:spTgt>
                                        </p:tgtEl>
                                        <p:attrNameLst>
                                          <p:attrName>style.visibility</p:attrName>
                                        </p:attrNameLst>
                                      </p:cBhvr>
                                      <p:to>
                                        <p:strVal val="visible"/>
                                      </p:to>
                                    </p:set>
                                    <p:anim calcmode="lin" valueType="num">
                                      <p:cBhvr additive="base">
                                        <p:cTn id="9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
                                            <p:txEl>
                                              <p:pRg st="8" end="8"/>
                                            </p:txEl>
                                          </p:spTgt>
                                        </p:tgtEl>
                                        <p:attrNameLst>
                                          <p:attrName>style.visibility</p:attrName>
                                        </p:attrNameLst>
                                      </p:cBhvr>
                                      <p:to>
                                        <p:strVal val="visible"/>
                                      </p:to>
                                    </p:set>
                                    <p:anim calcmode="lin" valueType="num">
                                      <p:cBhvr additive="base">
                                        <p:cTn id="9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50650E-C17A-AE34-BBE7-5C9BC13A0F1E}"/>
            </a:ext>
          </a:extLst>
        </p:cNvPr>
        <p:cNvGrpSpPr/>
        <p:nvPr/>
      </p:nvGrpSpPr>
      <p:grpSpPr>
        <a:xfrm>
          <a:off x="0" y="0"/>
          <a:ext cx="0" cy="0"/>
          <a:chOff x="0" y="0"/>
          <a:chExt cx="0" cy="0"/>
        </a:xfrm>
      </p:grpSpPr>
      <p:sp>
        <p:nvSpPr>
          <p:cNvPr id="6" name="Down Arrow 7">
            <a:extLst>
              <a:ext uri="{FF2B5EF4-FFF2-40B4-BE49-F238E27FC236}">
                <a16:creationId xmlns:a16="http://schemas.microsoft.com/office/drawing/2014/main" id="{0524CCE8-1D22-49EB-DBA2-0B6BAD5C9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51171E-832C-5DD8-DBA8-951AB3D9040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u="sng" kern="1200">
                <a:solidFill>
                  <a:srgbClr val="FFFFFF"/>
                </a:solidFill>
                <a:latin typeface="+mj-lt"/>
                <a:ea typeface="+mj-ea"/>
                <a:cs typeface="+mj-cs"/>
              </a:rPr>
              <a:t>Photolysis</a:t>
            </a:r>
          </a:p>
        </p:txBody>
      </p:sp>
      <p:pic>
        <p:nvPicPr>
          <p:cNvPr id="2052" name="Picture 4" descr="Science online: The importance of the water and its structure">
            <a:extLst>
              <a:ext uri="{FF2B5EF4-FFF2-40B4-BE49-F238E27FC236}">
                <a16:creationId xmlns:a16="http://schemas.microsoft.com/office/drawing/2014/main" id="{EFE0FBE4-F2AC-DF38-E7B7-0C9977E50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804" y="307498"/>
            <a:ext cx="3765016" cy="3532769"/>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8877AF1D-12CE-B2DB-EFCF-0976F1CFFCC1}"/>
              </a:ext>
            </a:extLst>
          </p:cNvPr>
          <p:cNvSpPr/>
          <p:nvPr/>
        </p:nvSpPr>
        <p:spPr>
          <a:xfrm rot="2533497">
            <a:off x="6872918" y="3331689"/>
            <a:ext cx="1764064" cy="5832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7051DC69-51DE-533A-23B8-C74880316700}"/>
              </a:ext>
            </a:extLst>
          </p:cNvPr>
          <p:cNvSpPr/>
          <p:nvPr/>
        </p:nvSpPr>
        <p:spPr>
          <a:xfrm>
            <a:off x="8823689" y="4110755"/>
            <a:ext cx="1238082" cy="11167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O</a:t>
            </a:r>
          </a:p>
        </p:txBody>
      </p:sp>
      <p:sp>
        <p:nvSpPr>
          <p:cNvPr id="7" name="Oval 6">
            <a:extLst>
              <a:ext uri="{FF2B5EF4-FFF2-40B4-BE49-F238E27FC236}">
                <a16:creationId xmlns:a16="http://schemas.microsoft.com/office/drawing/2014/main" id="{12388A6D-2C30-8745-C1E2-1280B49F8765}"/>
              </a:ext>
            </a:extLst>
          </p:cNvPr>
          <p:cNvSpPr/>
          <p:nvPr/>
        </p:nvSpPr>
        <p:spPr>
          <a:xfrm>
            <a:off x="8042133" y="5551136"/>
            <a:ext cx="867197" cy="7121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H</a:t>
            </a:r>
            <a:r>
              <a:rPr kumimoji="0" lang="en-GB" sz="2800" b="0" i="0" u="none" strike="noStrike" kern="1200" cap="none" spc="0" normalizeH="0" baseline="30000" noProof="0" dirty="0">
                <a:ln>
                  <a:noFill/>
                </a:ln>
                <a:solidFill>
                  <a:prstClr val="white"/>
                </a:solidFill>
                <a:effectLst/>
                <a:uLnTx/>
                <a:uFillTx/>
                <a:latin typeface="Calibri" panose="020F0502020204030204"/>
                <a:ea typeface="+mn-ea"/>
                <a:cs typeface="+mn-cs"/>
              </a:rPr>
              <a:t>+</a:t>
            </a:r>
          </a:p>
        </p:txBody>
      </p:sp>
      <p:sp>
        <p:nvSpPr>
          <p:cNvPr id="8" name="Oval 7">
            <a:extLst>
              <a:ext uri="{FF2B5EF4-FFF2-40B4-BE49-F238E27FC236}">
                <a16:creationId xmlns:a16="http://schemas.microsoft.com/office/drawing/2014/main" id="{647CF6E2-4782-63C6-434C-ECFA83E9C105}"/>
              </a:ext>
            </a:extLst>
          </p:cNvPr>
          <p:cNvSpPr/>
          <p:nvPr/>
        </p:nvSpPr>
        <p:spPr>
          <a:xfrm>
            <a:off x="10168990" y="5551136"/>
            <a:ext cx="867197" cy="7121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H</a:t>
            </a:r>
            <a:r>
              <a:rPr kumimoji="0" lang="en-GB" sz="2800" b="0" i="0" u="none" strike="noStrike" kern="1200" cap="none" spc="0" normalizeH="0" baseline="30000" noProof="0" dirty="0">
                <a:ln>
                  <a:noFill/>
                </a:ln>
                <a:solidFill>
                  <a:prstClr val="white"/>
                </a:solidFill>
                <a:effectLst/>
                <a:uLnTx/>
                <a:uFillTx/>
                <a:latin typeface="Calibri" panose="020F0502020204030204"/>
                <a:ea typeface="+mn-ea"/>
                <a:cs typeface="+mn-cs"/>
              </a:rPr>
              <a:t>+</a:t>
            </a:r>
          </a:p>
        </p:txBody>
      </p:sp>
      <p:sp>
        <p:nvSpPr>
          <p:cNvPr id="9" name="Oval 8">
            <a:extLst>
              <a:ext uri="{FF2B5EF4-FFF2-40B4-BE49-F238E27FC236}">
                <a16:creationId xmlns:a16="http://schemas.microsoft.com/office/drawing/2014/main" id="{2608E87D-8F6D-ACF7-50C5-F240BE4F1E6F}"/>
              </a:ext>
            </a:extLst>
          </p:cNvPr>
          <p:cNvSpPr/>
          <p:nvPr/>
        </p:nvSpPr>
        <p:spPr>
          <a:xfrm>
            <a:off x="7354312" y="5227455"/>
            <a:ext cx="592068" cy="51789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n-GB" sz="2400" b="0" i="0" u="none" strike="noStrike" kern="1200" cap="none" spc="0" normalizeH="0" baseline="30000" noProof="0" dirty="0">
                <a:ln>
                  <a:noFill/>
                </a:ln>
                <a:solidFill>
                  <a:prstClr val="white"/>
                </a:solidFill>
                <a:effectLst/>
                <a:uLnTx/>
                <a:uFillTx/>
                <a:latin typeface="Calibri" panose="020F0502020204030204"/>
                <a:ea typeface="+mn-ea"/>
                <a:cs typeface="+mn-cs"/>
              </a:rPr>
              <a:t>-</a:t>
            </a:r>
          </a:p>
        </p:txBody>
      </p:sp>
      <p:sp>
        <p:nvSpPr>
          <p:cNvPr id="10" name="Oval 9">
            <a:extLst>
              <a:ext uri="{FF2B5EF4-FFF2-40B4-BE49-F238E27FC236}">
                <a16:creationId xmlns:a16="http://schemas.microsoft.com/office/drawing/2014/main" id="{E83D94AA-BCD8-214F-22DE-648244A9B901}"/>
              </a:ext>
            </a:extLst>
          </p:cNvPr>
          <p:cNvSpPr/>
          <p:nvPr/>
        </p:nvSpPr>
        <p:spPr>
          <a:xfrm>
            <a:off x="11025397" y="5041338"/>
            <a:ext cx="592068" cy="51789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n-GB" sz="2400" b="0" i="0" u="none" strike="noStrike" kern="1200" cap="none" spc="0" normalizeH="0" baseline="30000" noProof="0" dirty="0">
                <a:ln>
                  <a:noFill/>
                </a:ln>
                <a:solidFill>
                  <a:prstClr val="white"/>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A962F1E0-5DC8-5C67-0046-15A3E407EEDF}"/>
              </a:ext>
            </a:extLst>
          </p:cNvPr>
          <p:cNvSpPr txBox="1"/>
          <p:nvPr/>
        </p:nvSpPr>
        <p:spPr>
          <a:xfrm>
            <a:off x="8292820" y="2513880"/>
            <a:ext cx="26179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Using an enzyme and sunlight energy</a:t>
            </a:r>
          </a:p>
        </p:txBody>
      </p:sp>
      <p:sp>
        <p:nvSpPr>
          <p:cNvPr id="4" name="TextBox 3">
            <a:extLst>
              <a:ext uri="{FF2B5EF4-FFF2-40B4-BE49-F238E27FC236}">
                <a16:creationId xmlns:a16="http://schemas.microsoft.com/office/drawing/2014/main" id="{33B2046E-AD1D-2860-1AA2-0C055B76D7AE}"/>
              </a:ext>
            </a:extLst>
          </p:cNvPr>
          <p:cNvSpPr txBox="1"/>
          <p:nvPr/>
        </p:nvSpPr>
        <p:spPr>
          <a:xfrm>
            <a:off x="121381" y="0"/>
            <a:ext cx="4582473" cy="523220"/>
          </a:xfrm>
          <a:prstGeom prst="rect">
            <a:avLst/>
          </a:prstGeom>
          <a:noFill/>
        </p:spPr>
        <p:txBody>
          <a:bodyPr wrap="none" rtlCol="0">
            <a:spAutoFit/>
          </a:bodyPr>
          <a:lstStyle/>
          <a:p>
            <a:r>
              <a:rPr lang="en-GB" sz="2800" b="1" dirty="0"/>
              <a:t>Part 1 – breaking down water</a:t>
            </a:r>
          </a:p>
        </p:txBody>
      </p:sp>
    </p:spTree>
    <p:extLst>
      <p:ext uri="{BB962C8B-B14F-4D97-AF65-F5344CB8AC3E}">
        <p14:creationId xmlns:p14="http://schemas.microsoft.com/office/powerpoint/2010/main" val="344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58FE4-EFE7-8C3A-BAA6-BB1459BB81D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AC3AA3F-0AC1-4ED6-99F1-3E4F02BB314C}"/>
              </a:ext>
            </a:extLst>
          </p:cNvPr>
          <p:cNvPicPr>
            <a:picLocks noChangeAspect="1"/>
          </p:cNvPicPr>
          <p:nvPr/>
        </p:nvPicPr>
        <p:blipFill>
          <a:blip r:embed="rId3"/>
          <a:stretch>
            <a:fillRect/>
          </a:stretch>
        </p:blipFill>
        <p:spPr>
          <a:xfrm>
            <a:off x="87003" y="1014965"/>
            <a:ext cx="4661281" cy="5027978"/>
          </a:xfrm>
          <a:prstGeom prst="rect">
            <a:avLst/>
          </a:prstGeom>
        </p:spPr>
      </p:pic>
      <p:sp>
        <p:nvSpPr>
          <p:cNvPr id="2" name="Title 1">
            <a:extLst>
              <a:ext uri="{FF2B5EF4-FFF2-40B4-BE49-F238E27FC236}">
                <a16:creationId xmlns:a16="http://schemas.microsoft.com/office/drawing/2014/main" id="{364BAF35-46C2-59A7-FE32-74E2512C596D}"/>
              </a:ext>
            </a:extLst>
          </p:cNvPr>
          <p:cNvSpPr>
            <a:spLocks noGrp="1"/>
          </p:cNvSpPr>
          <p:nvPr>
            <p:ph type="title"/>
          </p:nvPr>
        </p:nvSpPr>
        <p:spPr>
          <a:xfrm>
            <a:off x="196881" y="-184558"/>
            <a:ext cx="10515600" cy="1325563"/>
          </a:xfrm>
        </p:spPr>
        <p:txBody>
          <a:bodyPr>
            <a:normAutofit/>
          </a:bodyPr>
          <a:lstStyle/>
          <a:p>
            <a:r>
              <a:rPr lang="en-GB" sz="4800" b="1" u="sng" dirty="0"/>
              <a:t>Photolysis</a:t>
            </a:r>
          </a:p>
        </p:txBody>
      </p:sp>
      <p:sp>
        <p:nvSpPr>
          <p:cNvPr id="3" name="TextBox 2">
            <a:extLst>
              <a:ext uri="{FF2B5EF4-FFF2-40B4-BE49-F238E27FC236}">
                <a16:creationId xmlns:a16="http://schemas.microsoft.com/office/drawing/2014/main" id="{AEDDECA1-D9B3-BC68-E0A9-13AA1A3EE30D}"/>
              </a:ext>
            </a:extLst>
          </p:cNvPr>
          <p:cNvSpPr txBox="1"/>
          <p:nvPr/>
        </p:nvSpPr>
        <p:spPr>
          <a:xfrm>
            <a:off x="5335398" y="32902"/>
            <a:ext cx="6833856" cy="5016758"/>
          </a:xfrm>
          <a:prstGeom prst="rect">
            <a:avLst/>
          </a:prstGeom>
          <a:noFill/>
        </p:spPr>
        <p:txBody>
          <a:bodyPr wrap="square" rtlCol="0">
            <a:spAutoFit/>
          </a:bodyPr>
          <a:lstStyle/>
          <a:p>
            <a:pPr marL="285750" indent="-285750">
              <a:buFont typeface="Arial" panose="020B0604020202020204" pitchFamily="34" charset="0"/>
              <a:buChar char="•"/>
            </a:pPr>
            <a:r>
              <a:rPr lang="en-GB" sz="2800" dirty="0"/>
              <a:t>The </a:t>
            </a:r>
            <a:r>
              <a:rPr lang="en-GB" sz="2800" b="1" dirty="0"/>
              <a:t>oxygen-evolving complex </a:t>
            </a:r>
            <a:r>
              <a:rPr lang="en-GB" sz="2800" dirty="0"/>
              <a:t>(part of the PSII) is an </a:t>
            </a:r>
            <a:r>
              <a:rPr lang="en-GB" sz="2800" b="1" dirty="0"/>
              <a:t>enzyme</a:t>
            </a:r>
            <a:r>
              <a:rPr lang="en-GB" sz="2800" dirty="0"/>
              <a:t> that </a:t>
            </a:r>
            <a:r>
              <a:rPr lang="en-GB" sz="2800" b="1" dirty="0"/>
              <a:t>catalyses</a:t>
            </a:r>
            <a:r>
              <a:rPr lang="en-GB" sz="2800" dirty="0"/>
              <a:t> the </a:t>
            </a:r>
            <a:r>
              <a:rPr lang="en-GB" sz="2800" b="1" dirty="0"/>
              <a:t>breakdown</a:t>
            </a:r>
            <a:r>
              <a:rPr lang="en-GB" sz="2800" dirty="0"/>
              <a:t> of </a:t>
            </a:r>
            <a:r>
              <a:rPr lang="en-GB" sz="2800" b="1" dirty="0"/>
              <a:t>water</a:t>
            </a:r>
            <a:r>
              <a:rPr lang="en-GB" sz="2800" dirty="0"/>
              <a:t> using energy from the sun in a process called </a:t>
            </a:r>
            <a:r>
              <a:rPr lang="en-GB" sz="2800" b="1" dirty="0"/>
              <a:t>photolysis</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b="1" dirty="0"/>
              <a:t>Water</a:t>
            </a:r>
            <a:r>
              <a:rPr lang="en-GB" sz="2800" dirty="0"/>
              <a:t> molecules are </a:t>
            </a:r>
            <a:r>
              <a:rPr lang="en-GB" sz="2800" b="1" dirty="0"/>
              <a:t>split</a:t>
            </a:r>
            <a:r>
              <a:rPr lang="en-GB" sz="2800" dirty="0"/>
              <a:t> into </a:t>
            </a:r>
            <a:r>
              <a:rPr lang="en-GB" sz="2800" b="1" dirty="0"/>
              <a:t>hydrogen ions</a:t>
            </a:r>
            <a:r>
              <a:rPr lang="en-GB" sz="2800" dirty="0"/>
              <a:t>, </a:t>
            </a:r>
            <a:r>
              <a:rPr lang="en-GB" sz="2800" b="1" dirty="0"/>
              <a:t>electrons</a:t>
            </a:r>
            <a:r>
              <a:rPr lang="en-GB" sz="2800" dirty="0"/>
              <a:t> and </a:t>
            </a:r>
            <a:r>
              <a:rPr lang="en-GB" sz="2800" b="1" dirty="0"/>
              <a:t>oxygen</a:t>
            </a:r>
            <a:r>
              <a:rPr lang="en-GB" sz="2800" dirty="0"/>
              <a:t> molecules. </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endParaRPr lang="en-GB" sz="2800" dirty="0"/>
          </a:p>
          <a:p>
            <a:r>
              <a:rPr lang="en-GB" sz="2800" dirty="0"/>
              <a:t>The photolysis reaction is summarised as:</a:t>
            </a:r>
            <a:endParaRPr lang="en-GB" sz="2400" dirty="0"/>
          </a:p>
          <a:p>
            <a:pPr algn="ctr"/>
            <a:r>
              <a:rPr lang="en-GB" sz="4000" dirty="0">
                <a:highlight>
                  <a:srgbClr val="FFFF00"/>
                </a:highlight>
              </a:rPr>
              <a:t>H</a:t>
            </a:r>
            <a:r>
              <a:rPr lang="en-GB" sz="4000" baseline="-25000" dirty="0">
                <a:highlight>
                  <a:srgbClr val="FFFF00"/>
                </a:highlight>
              </a:rPr>
              <a:t>2</a:t>
            </a:r>
            <a:r>
              <a:rPr lang="en-GB" sz="4000" dirty="0">
                <a:highlight>
                  <a:srgbClr val="FFFF00"/>
                </a:highlight>
              </a:rPr>
              <a:t>O </a:t>
            </a:r>
            <a:r>
              <a:rPr lang="en-GB" sz="4000" dirty="0">
                <a:highlight>
                  <a:srgbClr val="FFFF00"/>
                </a:highlight>
                <a:sym typeface="Wingdings" panose="05000000000000000000" pitchFamily="2" charset="2"/>
              </a:rPr>
              <a:t> 2H</a:t>
            </a:r>
            <a:r>
              <a:rPr lang="en-GB" sz="4000" baseline="30000" dirty="0">
                <a:highlight>
                  <a:srgbClr val="FFFF00"/>
                </a:highlight>
                <a:sym typeface="Wingdings" panose="05000000000000000000" pitchFamily="2" charset="2"/>
              </a:rPr>
              <a:t>+</a:t>
            </a:r>
            <a:r>
              <a:rPr lang="en-GB" sz="4000" dirty="0">
                <a:highlight>
                  <a:srgbClr val="FFFF00"/>
                </a:highlight>
                <a:sym typeface="Wingdings" panose="05000000000000000000" pitchFamily="2" charset="2"/>
              </a:rPr>
              <a:t> + 2e</a:t>
            </a:r>
            <a:r>
              <a:rPr lang="en-GB" sz="4000" baseline="30000" dirty="0">
                <a:highlight>
                  <a:srgbClr val="FFFF00"/>
                </a:highlight>
                <a:sym typeface="Wingdings" panose="05000000000000000000" pitchFamily="2" charset="2"/>
              </a:rPr>
              <a:t>-</a:t>
            </a:r>
            <a:r>
              <a:rPr lang="en-GB" sz="4000" dirty="0">
                <a:highlight>
                  <a:srgbClr val="FFFF00"/>
                </a:highlight>
                <a:sym typeface="Wingdings" panose="05000000000000000000" pitchFamily="2" charset="2"/>
              </a:rPr>
              <a:t> + ½ O</a:t>
            </a:r>
            <a:r>
              <a:rPr lang="en-GB" sz="4000" baseline="-25000" dirty="0">
                <a:highlight>
                  <a:srgbClr val="FFFF00"/>
                </a:highlight>
                <a:sym typeface="Wingdings" panose="05000000000000000000" pitchFamily="2" charset="2"/>
              </a:rPr>
              <a:t>2</a:t>
            </a:r>
            <a:endParaRPr lang="en-GB" sz="4000" baseline="-25000" dirty="0">
              <a:highlight>
                <a:srgbClr val="FFFF00"/>
              </a:highlight>
            </a:endParaRPr>
          </a:p>
        </p:txBody>
      </p:sp>
      <p:sp>
        <p:nvSpPr>
          <p:cNvPr id="8" name="TextBox 7">
            <a:extLst>
              <a:ext uri="{FF2B5EF4-FFF2-40B4-BE49-F238E27FC236}">
                <a16:creationId xmlns:a16="http://schemas.microsoft.com/office/drawing/2014/main" id="{5F24EB5A-6CC0-1C50-2894-396001B8ADA5}"/>
              </a:ext>
            </a:extLst>
          </p:cNvPr>
          <p:cNvSpPr txBox="1"/>
          <p:nvPr/>
        </p:nvSpPr>
        <p:spPr>
          <a:xfrm>
            <a:off x="87003" y="6381068"/>
            <a:ext cx="11609127" cy="369332"/>
          </a:xfrm>
          <a:prstGeom prst="rect">
            <a:avLst/>
          </a:prstGeom>
          <a:noFill/>
        </p:spPr>
        <p:txBody>
          <a:bodyPr wrap="square">
            <a:spAutoFit/>
          </a:bodyPr>
          <a:lstStyle/>
          <a:p>
            <a:r>
              <a:rPr lang="en-GB" i="1" dirty="0">
                <a:solidFill>
                  <a:srgbClr val="FF0000"/>
                </a:solidFill>
              </a:rPr>
              <a:t>*The oxygen-evolving complex, also known as the water-splitting complex, is a water-oxidizing enzyme</a:t>
            </a:r>
          </a:p>
        </p:txBody>
      </p:sp>
    </p:spTree>
    <p:extLst>
      <p:ext uri="{BB962C8B-B14F-4D97-AF65-F5344CB8AC3E}">
        <p14:creationId xmlns:p14="http://schemas.microsoft.com/office/powerpoint/2010/main" val="286092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D71C-22A7-E6FC-A051-6CC03462189E}"/>
              </a:ext>
            </a:extLst>
          </p:cNvPr>
          <p:cNvSpPr>
            <a:spLocks noGrp="1"/>
          </p:cNvSpPr>
          <p:nvPr>
            <p:ph type="title"/>
          </p:nvPr>
        </p:nvSpPr>
        <p:spPr>
          <a:xfrm>
            <a:off x="101221" y="-245613"/>
            <a:ext cx="10515600" cy="1325563"/>
          </a:xfrm>
        </p:spPr>
        <p:txBody>
          <a:bodyPr/>
          <a:lstStyle/>
          <a:p>
            <a:r>
              <a:rPr lang="en-GB" b="1" dirty="0"/>
              <a:t>Putting products to use</a:t>
            </a:r>
          </a:p>
        </p:txBody>
      </p:sp>
      <p:sp>
        <p:nvSpPr>
          <p:cNvPr id="14" name="Arrow: Down 13">
            <a:extLst>
              <a:ext uri="{FF2B5EF4-FFF2-40B4-BE49-F238E27FC236}">
                <a16:creationId xmlns:a16="http://schemas.microsoft.com/office/drawing/2014/main" id="{03B72FC3-CCBA-1D90-D791-B7F2D229FF90}"/>
              </a:ext>
            </a:extLst>
          </p:cNvPr>
          <p:cNvSpPr/>
          <p:nvPr/>
        </p:nvSpPr>
        <p:spPr>
          <a:xfrm>
            <a:off x="4764242" y="4374021"/>
            <a:ext cx="299258" cy="960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Down 14">
            <a:extLst>
              <a:ext uri="{FF2B5EF4-FFF2-40B4-BE49-F238E27FC236}">
                <a16:creationId xmlns:a16="http://schemas.microsoft.com/office/drawing/2014/main" id="{40D22687-D0A1-C7E9-3D7B-AF33A165B672}"/>
              </a:ext>
            </a:extLst>
          </p:cNvPr>
          <p:cNvSpPr/>
          <p:nvPr/>
        </p:nvSpPr>
        <p:spPr>
          <a:xfrm>
            <a:off x="9238074" y="4374021"/>
            <a:ext cx="299258" cy="960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Up 15">
            <a:extLst>
              <a:ext uri="{FF2B5EF4-FFF2-40B4-BE49-F238E27FC236}">
                <a16:creationId xmlns:a16="http://schemas.microsoft.com/office/drawing/2014/main" id="{2C02DCBF-1498-C3D0-7BE3-BF9187FD8542}"/>
              </a:ext>
            </a:extLst>
          </p:cNvPr>
          <p:cNvSpPr/>
          <p:nvPr/>
        </p:nvSpPr>
        <p:spPr>
          <a:xfrm>
            <a:off x="6860496" y="2333116"/>
            <a:ext cx="221673" cy="7980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E5B23F9-8093-1328-251D-60211C9DB03B}"/>
              </a:ext>
            </a:extLst>
          </p:cNvPr>
          <p:cNvSpPr txBox="1"/>
          <p:nvPr/>
        </p:nvSpPr>
        <p:spPr>
          <a:xfrm>
            <a:off x="2740735" y="5355830"/>
            <a:ext cx="4233343" cy="1077218"/>
          </a:xfrm>
          <a:prstGeom prst="rect">
            <a:avLst/>
          </a:prstGeom>
          <a:noFill/>
        </p:spPr>
        <p:txBody>
          <a:bodyPr wrap="square" rtlCol="0">
            <a:spAutoFit/>
          </a:bodyPr>
          <a:lstStyle/>
          <a:p>
            <a:pPr algn="ctr"/>
            <a:r>
              <a:rPr lang="en-GB" sz="3200" dirty="0"/>
              <a:t>Important in the photophosphorylation</a:t>
            </a:r>
          </a:p>
        </p:txBody>
      </p:sp>
      <p:sp>
        <p:nvSpPr>
          <p:cNvPr id="18" name="TextBox 17">
            <a:extLst>
              <a:ext uri="{FF2B5EF4-FFF2-40B4-BE49-F238E27FC236}">
                <a16:creationId xmlns:a16="http://schemas.microsoft.com/office/drawing/2014/main" id="{2A791C23-D777-6E2A-E8F1-95EBB5687C03}"/>
              </a:ext>
            </a:extLst>
          </p:cNvPr>
          <p:cNvSpPr txBox="1"/>
          <p:nvPr/>
        </p:nvSpPr>
        <p:spPr>
          <a:xfrm>
            <a:off x="7463782" y="5392592"/>
            <a:ext cx="3847841" cy="1077218"/>
          </a:xfrm>
          <a:prstGeom prst="rect">
            <a:avLst/>
          </a:prstGeom>
          <a:noFill/>
        </p:spPr>
        <p:txBody>
          <a:bodyPr wrap="square" rtlCol="0">
            <a:spAutoFit/>
          </a:bodyPr>
          <a:lstStyle/>
          <a:p>
            <a:pPr algn="ctr"/>
            <a:r>
              <a:rPr lang="en-GB" sz="3200" b="1" dirty="0"/>
              <a:t>Used in respiration by the plant</a:t>
            </a:r>
          </a:p>
        </p:txBody>
      </p:sp>
      <p:sp>
        <p:nvSpPr>
          <p:cNvPr id="19" name="TextBox 18">
            <a:extLst>
              <a:ext uri="{FF2B5EF4-FFF2-40B4-BE49-F238E27FC236}">
                <a16:creationId xmlns:a16="http://schemas.microsoft.com/office/drawing/2014/main" id="{82B69844-6166-5537-2BAF-2B2F504BB468}"/>
              </a:ext>
            </a:extLst>
          </p:cNvPr>
          <p:cNvSpPr txBox="1"/>
          <p:nvPr/>
        </p:nvSpPr>
        <p:spPr>
          <a:xfrm>
            <a:off x="4746570" y="1079950"/>
            <a:ext cx="4449524" cy="1077218"/>
          </a:xfrm>
          <a:prstGeom prst="rect">
            <a:avLst/>
          </a:prstGeom>
          <a:noFill/>
        </p:spPr>
        <p:txBody>
          <a:bodyPr wrap="square" rtlCol="0">
            <a:spAutoFit/>
          </a:bodyPr>
          <a:lstStyle/>
          <a:p>
            <a:pPr algn="ctr"/>
            <a:r>
              <a:rPr lang="en-GB" sz="3200" dirty="0"/>
              <a:t>Important in the photophosphorylation</a:t>
            </a:r>
          </a:p>
        </p:txBody>
      </p:sp>
      <p:sp>
        <p:nvSpPr>
          <p:cNvPr id="21" name="TextBox 20">
            <a:extLst>
              <a:ext uri="{FF2B5EF4-FFF2-40B4-BE49-F238E27FC236}">
                <a16:creationId xmlns:a16="http://schemas.microsoft.com/office/drawing/2014/main" id="{E7921B4B-FC9A-93B2-3091-ECD9BA84EA25}"/>
              </a:ext>
            </a:extLst>
          </p:cNvPr>
          <p:cNvSpPr txBox="1"/>
          <p:nvPr/>
        </p:nvSpPr>
        <p:spPr>
          <a:xfrm>
            <a:off x="838200" y="3244334"/>
            <a:ext cx="10230134" cy="1107996"/>
          </a:xfrm>
          <a:prstGeom prst="rect">
            <a:avLst/>
          </a:prstGeom>
          <a:noFill/>
        </p:spPr>
        <p:txBody>
          <a:bodyPr wrap="square">
            <a:spAutoFit/>
          </a:bodyPr>
          <a:lstStyle/>
          <a:p>
            <a:pPr algn="ctr"/>
            <a:r>
              <a:rPr lang="en-GB" sz="6600" dirty="0">
                <a:highlight>
                  <a:srgbClr val="FFFF00"/>
                </a:highlight>
              </a:rPr>
              <a:t>H</a:t>
            </a:r>
            <a:r>
              <a:rPr lang="en-GB" sz="6600" baseline="-25000" dirty="0">
                <a:highlight>
                  <a:srgbClr val="FFFF00"/>
                </a:highlight>
              </a:rPr>
              <a:t>2</a:t>
            </a:r>
            <a:r>
              <a:rPr lang="en-GB" sz="6600" dirty="0">
                <a:highlight>
                  <a:srgbClr val="FFFF00"/>
                </a:highlight>
              </a:rPr>
              <a:t>O </a:t>
            </a:r>
            <a:r>
              <a:rPr lang="en-GB" sz="6600" dirty="0">
                <a:highlight>
                  <a:srgbClr val="FFFF00"/>
                </a:highlight>
                <a:sym typeface="Wingdings" panose="05000000000000000000" pitchFamily="2" charset="2"/>
              </a:rPr>
              <a:t> 2H</a:t>
            </a:r>
            <a:r>
              <a:rPr lang="en-GB" sz="6600" baseline="30000" dirty="0">
                <a:highlight>
                  <a:srgbClr val="FFFF00"/>
                </a:highlight>
                <a:sym typeface="Wingdings" panose="05000000000000000000" pitchFamily="2" charset="2"/>
              </a:rPr>
              <a:t>+</a:t>
            </a:r>
            <a:r>
              <a:rPr lang="en-GB" sz="6600" dirty="0">
                <a:highlight>
                  <a:srgbClr val="FFFF00"/>
                </a:highlight>
                <a:sym typeface="Wingdings" panose="05000000000000000000" pitchFamily="2" charset="2"/>
              </a:rPr>
              <a:t> + 2e</a:t>
            </a:r>
            <a:r>
              <a:rPr lang="en-GB" sz="6600" baseline="30000" dirty="0">
                <a:highlight>
                  <a:srgbClr val="FFFF00"/>
                </a:highlight>
                <a:sym typeface="Wingdings" panose="05000000000000000000" pitchFamily="2" charset="2"/>
              </a:rPr>
              <a:t>-</a:t>
            </a:r>
            <a:r>
              <a:rPr lang="en-GB" sz="6600" dirty="0">
                <a:highlight>
                  <a:srgbClr val="FFFF00"/>
                </a:highlight>
                <a:sym typeface="Wingdings" panose="05000000000000000000" pitchFamily="2" charset="2"/>
              </a:rPr>
              <a:t> + ½ O</a:t>
            </a:r>
            <a:r>
              <a:rPr lang="en-GB" sz="6600" baseline="-25000" dirty="0">
                <a:highlight>
                  <a:srgbClr val="FFFF00"/>
                </a:highlight>
                <a:sym typeface="Wingdings" panose="05000000000000000000" pitchFamily="2" charset="2"/>
              </a:rPr>
              <a:t>2</a:t>
            </a:r>
            <a:endParaRPr lang="en-GB" sz="6600" baseline="-25000" dirty="0">
              <a:highlight>
                <a:srgbClr val="FFFF00"/>
              </a:highlight>
            </a:endParaRPr>
          </a:p>
        </p:txBody>
      </p:sp>
    </p:spTree>
    <p:extLst>
      <p:ext uri="{BB962C8B-B14F-4D97-AF65-F5344CB8AC3E}">
        <p14:creationId xmlns:p14="http://schemas.microsoft.com/office/powerpoint/2010/main" val="5973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 calcmode="lin" valueType="num">
                                      <p:cBhvr additive="base">
                                        <p:cTn id="1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F3D3-C8E9-474E-BCC8-6540E6E8AAEA}"/>
              </a:ext>
            </a:extLst>
          </p:cNvPr>
          <p:cNvSpPr>
            <a:spLocks noGrp="1"/>
          </p:cNvSpPr>
          <p:nvPr>
            <p:ph type="title"/>
          </p:nvPr>
        </p:nvSpPr>
        <p:spPr>
          <a:xfrm>
            <a:off x="519545" y="500062"/>
            <a:ext cx="10515600" cy="1325563"/>
          </a:xfrm>
        </p:spPr>
        <p:txBody>
          <a:bodyPr>
            <a:normAutofit/>
          </a:bodyPr>
          <a:lstStyle/>
          <a:p>
            <a:r>
              <a:rPr lang="en-GB" b="1" dirty="0">
                <a:highlight>
                  <a:srgbClr val="FFFF00"/>
                </a:highlight>
              </a:rPr>
              <a:t>Light dependent stage</a:t>
            </a:r>
            <a:r>
              <a:rPr lang="en-GB" b="1" dirty="0"/>
              <a:t>:</a:t>
            </a:r>
            <a:br>
              <a:rPr lang="en-GB" b="1" dirty="0"/>
            </a:br>
            <a:endParaRPr lang="en-GB" b="1" dirty="0"/>
          </a:p>
        </p:txBody>
      </p:sp>
      <p:sp>
        <p:nvSpPr>
          <p:cNvPr id="3" name="Content Placeholder 2">
            <a:extLst>
              <a:ext uri="{FF2B5EF4-FFF2-40B4-BE49-F238E27FC236}">
                <a16:creationId xmlns:a16="http://schemas.microsoft.com/office/drawing/2014/main" id="{34BAAE74-99BD-4CEE-9D14-B4E582880A0A}"/>
              </a:ext>
            </a:extLst>
          </p:cNvPr>
          <p:cNvSpPr>
            <a:spLocks noGrp="1"/>
          </p:cNvSpPr>
          <p:nvPr>
            <p:ph idx="1"/>
          </p:nvPr>
        </p:nvSpPr>
        <p:spPr>
          <a:xfrm>
            <a:off x="838200" y="1825625"/>
            <a:ext cx="11005457" cy="4351338"/>
          </a:xfrm>
        </p:spPr>
        <p:txBody>
          <a:bodyPr vert="horz" lIns="91440" tIns="45720" rIns="91440" bIns="45720" rtlCol="0" anchor="t">
            <a:normAutofit/>
          </a:bodyPr>
          <a:lstStyle/>
          <a:p>
            <a:pPr marL="514350" indent="-514350">
              <a:buAutoNum type="arabicPeriod"/>
            </a:pPr>
            <a:r>
              <a:rPr lang="en-GB" sz="3600" b="1" dirty="0"/>
              <a:t>Water</a:t>
            </a:r>
            <a:r>
              <a:rPr lang="en-GB" sz="3600" dirty="0"/>
              <a:t> is split by </a:t>
            </a:r>
            <a:r>
              <a:rPr lang="en-GB" sz="3600" b="1" dirty="0"/>
              <a:t>photolysis </a:t>
            </a:r>
            <a:r>
              <a:rPr lang="en-GB" sz="3200" dirty="0">
                <a:solidFill>
                  <a:srgbClr val="666666"/>
                </a:solidFill>
                <a:ea typeface="+mn-lt"/>
                <a:cs typeface="+mn-lt"/>
              </a:rPr>
              <a:t>✔</a:t>
            </a:r>
            <a:endParaRPr lang="en-GB" sz="3200" b="1" dirty="0">
              <a:ea typeface="Calibri" panose="020F0502020204030204"/>
              <a:cs typeface="Calibri" panose="020F0502020204030204"/>
            </a:endParaRPr>
          </a:p>
          <a:p>
            <a:pPr marL="514350" indent="-514350">
              <a:buAutoNum type="arabicPeriod"/>
            </a:pPr>
            <a:r>
              <a:rPr lang="en-GB" sz="3600" dirty="0"/>
              <a:t>ATP is produced by </a:t>
            </a:r>
            <a:r>
              <a:rPr lang="en-GB" sz="3600" b="1" dirty="0"/>
              <a:t>photophosphorylation</a:t>
            </a:r>
          </a:p>
          <a:p>
            <a:pPr marL="514350" indent="-514350">
              <a:buAutoNum type="arabicPeriod"/>
            </a:pPr>
            <a:endParaRPr lang="en-GB" dirty="0"/>
          </a:p>
        </p:txBody>
      </p:sp>
    </p:spTree>
    <p:extLst>
      <p:ext uri="{BB962C8B-B14F-4D97-AF65-F5344CB8AC3E}">
        <p14:creationId xmlns:p14="http://schemas.microsoft.com/office/powerpoint/2010/main" val="25689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1" name="Rectangle 413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2" name="Freeform: Shape 413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4EB639C-ECCD-D3AB-0367-3777AF9A3E35}"/>
              </a:ext>
            </a:extLst>
          </p:cNvPr>
          <p:cNvSpPr>
            <a:spLocks noGrp="1"/>
          </p:cNvSpPr>
          <p:nvPr>
            <p:ph idx="1"/>
          </p:nvPr>
        </p:nvSpPr>
        <p:spPr>
          <a:xfrm>
            <a:off x="79828" y="165104"/>
            <a:ext cx="4289368" cy="3908586"/>
          </a:xfrm>
        </p:spPr>
        <p:txBody>
          <a:bodyPr>
            <a:normAutofit fontScale="92500"/>
          </a:bodyPr>
          <a:lstStyle/>
          <a:p>
            <a:pPr marL="0" indent="0" algn="ctr">
              <a:buNone/>
            </a:pPr>
            <a:r>
              <a:rPr lang="en-GB" sz="4800" dirty="0"/>
              <a:t>The light absorbed excites electrons at the reaction centre of the photosystems </a:t>
            </a:r>
          </a:p>
        </p:txBody>
      </p:sp>
      <p:pic>
        <p:nvPicPr>
          <p:cNvPr id="4098" name="Picture 2" descr="Excited H Atom From GKP on Make a GIF">
            <a:extLst>
              <a:ext uri="{FF2B5EF4-FFF2-40B4-BE49-F238E27FC236}">
                <a16:creationId xmlns:a16="http://schemas.microsoft.com/office/drawing/2014/main" id="{0C1837CE-B87A-BF7A-E3FF-45583AA95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406"/>
          <a:stretch/>
        </p:blipFill>
        <p:spPr bwMode="auto">
          <a:xfrm>
            <a:off x="5101772" y="1197429"/>
            <a:ext cx="6891333" cy="46306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ight-Dependent Reactions | Biology for Majors I">
            <a:extLst>
              <a:ext uri="{FF2B5EF4-FFF2-40B4-BE49-F238E27FC236}">
                <a16:creationId xmlns:a16="http://schemas.microsoft.com/office/drawing/2014/main" id="{98AC1C84-2EED-C1A5-C6E1-F1E9355B53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76" t="8937" r="51042"/>
          <a:stretch/>
        </p:blipFill>
        <p:spPr bwMode="auto">
          <a:xfrm>
            <a:off x="537029" y="3353476"/>
            <a:ext cx="3577772" cy="3339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1CE199-8BC1-9651-AC70-3D0889408B87}"/>
              </a:ext>
            </a:extLst>
          </p:cNvPr>
          <p:cNvSpPr txBox="1"/>
          <p:nvPr/>
        </p:nvSpPr>
        <p:spPr>
          <a:xfrm>
            <a:off x="6096000" y="250382"/>
            <a:ext cx="5432075" cy="1323439"/>
          </a:xfrm>
          <a:prstGeom prst="rect">
            <a:avLst/>
          </a:prstGeom>
          <a:noFill/>
        </p:spPr>
        <p:txBody>
          <a:bodyPr wrap="square">
            <a:spAutoFit/>
          </a:bodyPr>
          <a:lstStyle/>
          <a:p>
            <a:r>
              <a:rPr lang="en-GB" sz="4000" b="1" dirty="0">
                <a:highlight>
                  <a:srgbClr val="FFFF00"/>
                </a:highlight>
              </a:rPr>
              <a:t>Light dependent stage</a:t>
            </a:r>
            <a:br>
              <a:rPr lang="en-GB" sz="4000" b="1" dirty="0"/>
            </a:br>
            <a:endParaRPr lang="en-GB" sz="4000" dirty="0"/>
          </a:p>
        </p:txBody>
      </p:sp>
    </p:spTree>
    <p:extLst>
      <p:ext uri="{BB962C8B-B14F-4D97-AF65-F5344CB8AC3E}">
        <p14:creationId xmlns:p14="http://schemas.microsoft.com/office/powerpoint/2010/main" val="364554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0E0D-5724-DC8D-84D1-8F2C97AA6D9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7FAA2B-051E-ABF0-C1FF-800B50333646}"/>
              </a:ext>
            </a:extLst>
          </p:cNvPr>
          <p:cNvPicPr>
            <a:picLocks noChangeAspect="1"/>
          </p:cNvPicPr>
          <p:nvPr/>
        </p:nvPicPr>
        <p:blipFill rotWithShape="1">
          <a:blip r:embed="rId3"/>
          <a:srcRect t="10083" r="13450"/>
          <a:stretch/>
        </p:blipFill>
        <p:spPr>
          <a:xfrm>
            <a:off x="6154606" y="72571"/>
            <a:ext cx="5602940" cy="5427476"/>
          </a:xfrm>
          <a:prstGeom prst="rect">
            <a:avLst/>
          </a:prstGeom>
        </p:spPr>
      </p:pic>
      <p:pic>
        <p:nvPicPr>
          <p:cNvPr id="6" name="Picture 5">
            <a:extLst>
              <a:ext uri="{FF2B5EF4-FFF2-40B4-BE49-F238E27FC236}">
                <a16:creationId xmlns:a16="http://schemas.microsoft.com/office/drawing/2014/main" id="{8D2083C7-8314-E28C-F1C7-A660BFF90E46}"/>
              </a:ext>
            </a:extLst>
          </p:cNvPr>
          <p:cNvPicPr>
            <a:picLocks noChangeAspect="1"/>
          </p:cNvPicPr>
          <p:nvPr/>
        </p:nvPicPr>
        <p:blipFill>
          <a:blip r:embed="rId4"/>
          <a:stretch>
            <a:fillRect/>
          </a:stretch>
        </p:blipFill>
        <p:spPr>
          <a:xfrm>
            <a:off x="6500993" y="4558995"/>
            <a:ext cx="2064058" cy="2226434"/>
          </a:xfrm>
          <a:prstGeom prst="rect">
            <a:avLst/>
          </a:prstGeom>
        </p:spPr>
      </p:pic>
      <p:sp>
        <p:nvSpPr>
          <p:cNvPr id="3" name="Content Placeholder 2">
            <a:extLst>
              <a:ext uri="{FF2B5EF4-FFF2-40B4-BE49-F238E27FC236}">
                <a16:creationId xmlns:a16="http://schemas.microsoft.com/office/drawing/2014/main" id="{59681CB4-E250-F5FA-8BF1-17365E44593F}"/>
              </a:ext>
            </a:extLst>
          </p:cNvPr>
          <p:cNvSpPr>
            <a:spLocks noGrp="1"/>
          </p:cNvSpPr>
          <p:nvPr>
            <p:ph idx="1"/>
          </p:nvPr>
        </p:nvSpPr>
        <p:spPr>
          <a:xfrm>
            <a:off x="105228" y="301625"/>
            <a:ext cx="6636658" cy="6483804"/>
          </a:xfrm>
        </p:spPr>
        <p:txBody>
          <a:bodyPr>
            <a:normAutofit/>
          </a:bodyPr>
          <a:lstStyle/>
          <a:p>
            <a:r>
              <a:rPr lang="en-GB" sz="3200" dirty="0"/>
              <a:t>The excited</a:t>
            </a:r>
            <a:r>
              <a:rPr lang="en-GB" sz="3200" b="1" dirty="0"/>
              <a:t> electrons </a:t>
            </a:r>
            <a:r>
              <a:rPr lang="en-GB" sz="3200" dirty="0"/>
              <a:t>are </a:t>
            </a:r>
            <a:r>
              <a:rPr lang="en-GB" sz="3200" b="1" dirty="0"/>
              <a:t>released</a:t>
            </a:r>
            <a:r>
              <a:rPr lang="en-GB" sz="3200" dirty="0"/>
              <a:t> from the </a:t>
            </a:r>
            <a:r>
              <a:rPr lang="en-GB" sz="3200" b="1" dirty="0"/>
              <a:t>reaction centre of PSII </a:t>
            </a:r>
            <a:r>
              <a:rPr lang="en-GB" sz="3200" dirty="0"/>
              <a:t>and are passed to an </a:t>
            </a:r>
            <a:r>
              <a:rPr lang="en-GB" sz="3200" b="1" dirty="0"/>
              <a:t>electron transport chain.</a:t>
            </a:r>
          </a:p>
          <a:p>
            <a:r>
              <a:rPr lang="en-GB" sz="3200" b="1" dirty="0"/>
              <a:t>ATP</a:t>
            </a:r>
            <a:r>
              <a:rPr lang="en-GB" sz="3200" dirty="0"/>
              <a:t> is produced by the process of </a:t>
            </a:r>
            <a:r>
              <a:rPr lang="en-GB" sz="3200" b="1" dirty="0"/>
              <a:t>chemiosmosis</a:t>
            </a:r>
          </a:p>
          <a:p>
            <a:pPr marL="0" indent="0">
              <a:buNone/>
            </a:pPr>
            <a:r>
              <a:rPr lang="en-GB" sz="3200" b="1" dirty="0">
                <a:solidFill>
                  <a:srgbClr val="FF0000"/>
                </a:solidFill>
              </a:rPr>
              <a:t>How are electrons replaced lost form PSII?</a:t>
            </a:r>
          </a:p>
          <a:p>
            <a:r>
              <a:rPr lang="en-GB" sz="3200" dirty="0"/>
              <a:t>The </a:t>
            </a:r>
            <a:r>
              <a:rPr lang="en-GB" sz="3200" b="1" dirty="0"/>
              <a:t>electrons lost </a:t>
            </a:r>
            <a:r>
              <a:rPr lang="en-GB" sz="3200" dirty="0"/>
              <a:t>from the reaction centre </a:t>
            </a:r>
            <a:r>
              <a:rPr lang="en-GB" sz="3200" b="1" dirty="0"/>
              <a:t>PSII</a:t>
            </a:r>
            <a:r>
              <a:rPr lang="en-GB" sz="3200" dirty="0"/>
              <a:t> are </a:t>
            </a:r>
            <a:r>
              <a:rPr lang="en-GB" sz="3200" b="1" dirty="0"/>
              <a:t>replaced</a:t>
            </a:r>
            <a:r>
              <a:rPr lang="en-GB" sz="3200" dirty="0"/>
              <a:t> from </a:t>
            </a:r>
            <a:r>
              <a:rPr lang="en-GB" sz="3200" b="1" dirty="0"/>
              <a:t>water</a:t>
            </a:r>
            <a:r>
              <a:rPr lang="en-GB" sz="3200" dirty="0"/>
              <a:t> molecules broken down using </a:t>
            </a:r>
            <a:r>
              <a:rPr lang="en-GB" sz="3200" b="1" dirty="0"/>
              <a:t>energy</a:t>
            </a:r>
            <a:r>
              <a:rPr lang="en-GB" sz="3200" dirty="0"/>
              <a:t> from the </a:t>
            </a:r>
            <a:r>
              <a:rPr lang="en-GB" sz="3200" b="1" dirty="0"/>
              <a:t>sun </a:t>
            </a:r>
            <a:r>
              <a:rPr lang="en-GB" sz="3200" dirty="0"/>
              <a:t>during</a:t>
            </a:r>
            <a:r>
              <a:rPr lang="en-GB" sz="3200" b="1" dirty="0"/>
              <a:t> photolysis</a:t>
            </a:r>
            <a:endParaRPr lang="en-GB" sz="3200" dirty="0"/>
          </a:p>
        </p:txBody>
      </p:sp>
      <p:sp>
        <p:nvSpPr>
          <p:cNvPr id="4" name="TextBox 3">
            <a:extLst>
              <a:ext uri="{FF2B5EF4-FFF2-40B4-BE49-F238E27FC236}">
                <a16:creationId xmlns:a16="http://schemas.microsoft.com/office/drawing/2014/main" id="{BD8867BF-AB5B-2EC5-D9C8-332A45C89630}"/>
              </a:ext>
            </a:extLst>
          </p:cNvPr>
          <p:cNvSpPr txBox="1"/>
          <p:nvPr/>
        </p:nvSpPr>
        <p:spPr>
          <a:xfrm>
            <a:off x="247475" y="5862423"/>
            <a:ext cx="4648718" cy="830997"/>
          </a:xfrm>
          <a:prstGeom prst="rect">
            <a:avLst/>
          </a:prstGeom>
          <a:noFill/>
        </p:spPr>
        <p:txBody>
          <a:bodyPr wrap="square">
            <a:spAutoFit/>
          </a:bodyPr>
          <a:lstStyle/>
          <a:p>
            <a:pPr marL="0" indent="0">
              <a:buNone/>
            </a:pPr>
            <a:r>
              <a:rPr lang="en-GB" sz="2400" i="1" dirty="0">
                <a:solidFill>
                  <a:srgbClr val="FF0000"/>
                </a:solidFill>
              </a:rPr>
              <a:t>*this is why light is a factor affecting the rate of photosynthesis</a:t>
            </a:r>
          </a:p>
        </p:txBody>
      </p:sp>
    </p:spTree>
    <p:extLst>
      <p:ext uri="{BB962C8B-B14F-4D97-AF65-F5344CB8AC3E}">
        <p14:creationId xmlns:p14="http://schemas.microsoft.com/office/powerpoint/2010/main" val="118205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4449-C5FC-A5F2-3F8A-6F50124EC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CD04B-38C9-5C7F-F2B8-B9DE6EEAC6AB}"/>
              </a:ext>
            </a:extLst>
          </p:cNvPr>
          <p:cNvSpPr>
            <a:spLocks noGrp="1"/>
          </p:cNvSpPr>
          <p:nvPr>
            <p:ph type="title"/>
          </p:nvPr>
        </p:nvSpPr>
        <p:spPr>
          <a:xfrm>
            <a:off x="101221" y="-245613"/>
            <a:ext cx="10515600" cy="1325563"/>
          </a:xfrm>
        </p:spPr>
        <p:txBody>
          <a:bodyPr/>
          <a:lstStyle/>
          <a:p>
            <a:r>
              <a:rPr lang="en-GB" b="1" dirty="0"/>
              <a:t>Recap more specifically now…</a:t>
            </a:r>
          </a:p>
        </p:txBody>
      </p:sp>
      <p:sp>
        <p:nvSpPr>
          <p:cNvPr id="14" name="Arrow: Down 13">
            <a:extLst>
              <a:ext uri="{FF2B5EF4-FFF2-40B4-BE49-F238E27FC236}">
                <a16:creationId xmlns:a16="http://schemas.microsoft.com/office/drawing/2014/main" id="{733282A6-DC3A-AF98-DF3C-7883CEB5377A}"/>
              </a:ext>
            </a:extLst>
          </p:cNvPr>
          <p:cNvSpPr/>
          <p:nvPr/>
        </p:nvSpPr>
        <p:spPr>
          <a:xfrm>
            <a:off x="4764242" y="4374021"/>
            <a:ext cx="299258" cy="8019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Down 14">
            <a:extLst>
              <a:ext uri="{FF2B5EF4-FFF2-40B4-BE49-F238E27FC236}">
                <a16:creationId xmlns:a16="http://schemas.microsoft.com/office/drawing/2014/main" id="{55DA30C2-777C-3E77-BAAF-4A4449B3C66C}"/>
              </a:ext>
            </a:extLst>
          </p:cNvPr>
          <p:cNvSpPr/>
          <p:nvPr/>
        </p:nvSpPr>
        <p:spPr>
          <a:xfrm>
            <a:off x="9238074" y="4374021"/>
            <a:ext cx="299258" cy="960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Up 15">
            <a:extLst>
              <a:ext uri="{FF2B5EF4-FFF2-40B4-BE49-F238E27FC236}">
                <a16:creationId xmlns:a16="http://schemas.microsoft.com/office/drawing/2014/main" id="{51149394-7ECE-B6C4-673E-1700BCCCC880}"/>
              </a:ext>
            </a:extLst>
          </p:cNvPr>
          <p:cNvSpPr/>
          <p:nvPr/>
        </p:nvSpPr>
        <p:spPr>
          <a:xfrm>
            <a:off x="6860496" y="2333116"/>
            <a:ext cx="221673" cy="7980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E762DA9-7E87-0AD7-B943-5A6721D43455}"/>
              </a:ext>
            </a:extLst>
          </p:cNvPr>
          <p:cNvSpPr txBox="1"/>
          <p:nvPr/>
        </p:nvSpPr>
        <p:spPr>
          <a:xfrm>
            <a:off x="352338" y="5355830"/>
            <a:ext cx="6621741" cy="1077218"/>
          </a:xfrm>
          <a:prstGeom prst="rect">
            <a:avLst/>
          </a:prstGeom>
          <a:noFill/>
        </p:spPr>
        <p:txBody>
          <a:bodyPr wrap="square" rtlCol="0">
            <a:spAutoFit/>
          </a:bodyPr>
          <a:lstStyle/>
          <a:p>
            <a:pPr algn="ctr"/>
            <a:r>
              <a:rPr lang="en-GB" sz="3200" dirty="0"/>
              <a:t>Protons used in photophosphorylation – forming ATP</a:t>
            </a:r>
          </a:p>
        </p:txBody>
      </p:sp>
      <p:sp>
        <p:nvSpPr>
          <p:cNvPr id="18" name="TextBox 17">
            <a:extLst>
              <a:ext uri="{FF2B5EF4-FFF2-40B4-BE49-F238E27FC236}">
                <a16:creationId xmlns:a16="http://schemas.microsoft.com/office/drawing/2014/main" id="{A3C70A67-DA19-29CA-C0DD-3072F2110A4E}"/>
              </a:ext>
            </a:extLst>
          </p:cNvPr>
          <p:cNvSpPr txBox="1"/>
          <p:nvPr/>
        </p:nvSpPr>
        <p:spPr>
          <a:xfrm>
            <a:off x="7834643" y="5469077"/>
            <a:ext cx="3847841" cy="584775"/>
          </a:xfrm>
          <a:prstGeom prst="rect">
            <a:avLst/>
          </a:prstGeom>
          <a:noFill/>
        </p:spPr>
        <p:txBody>
          <a:bodyPr wrap="square" rtlCol="0">
            <a:spAutoFit/>
          </a:bodyPr>
          <a:lstStyle/>
          <a:p>
            <a:r>
              <a:rPr lang="en-GB" sz="3200" dirty="0"/>
              <a:t>Used in respiration</a:t>
            </a:r>
          </a:p>
        </p:txBody>
      </p:sp>
      <p:sp>
        <p:nvSpPr>
          <p:cNvPr id="19" name="TextBox 18">
            <a:extLst>
              <a:ext uri="{FF2B5EF4-FFF2-40B4-BE49-F238E27FC236}">
                <a16:creationId xmlns:a16="http://schemas.microsoft.com/office/drawing/2014/main" id="{889213B1-C84B-C41C-FF5A-88776A437C57}"/>
              </a:ext>
            </a:extLst>
          </p:cNvPr>
          <p:cNvSpPr txBox="1"/>
          <p:nvPr/>
        </p:nvSpPr>
        <p:spPr>
          <a:xfrm>
            <a:off x="4857407" y="1224888"/>
            <a:ext cx="4449524" cy="954107"/>
          </a:xfrm>
          <a:prstGeom prst="rect">
            <a:avLst/>
          </a:prstGeom>
          <a:noFill/>
        </p:spPr>
        <p:txBody>
          <a:bodyPr wrap="square" rtlCol="0">
            <a:spAutoFit/>
          </a:bodyPr>
          <a:lstStyle/>
          <a:p>
            <a:pPr algn="ctr"/>
            <a:r>
              <a:rPr lang="en-GB" sz="2800" dirty="0"/>
              <a:t>Replace electrons lost from reaction centre at PSII</a:t>
            </a:r>
          </a:p>
        </p:txBody>
      </p:sp>
      <p:sp>
        <p:nvSpPr>
          <p:cNvPr id="21" name="TextBox 20">
            <a:extLst>
              <a:ext uri="{FF2B5EF4-FFF2-40B4-BE49-F238E27FC236}">
                <a16:creationId xmlns:a16="http://schemas.microsoft.com/office/drawing/2014/main" id="{F89F2A16-F557-590A-2E81-411585EAE8F8}"/>
              </a:ext>
            </a:extLst>
          </p:cNvPr>
          <p:cNvSpPr txBox="1"/>
          <p:nvPr/>
        </p:nvSpPr>
        <p:spPr>
          <a:xfrm>
            <a:off x="838200" y="3244334"/>
            <a:ext cx="10230134" cy="1107996"/>
          </a:xfrm>
          <a:prstGeom prst="rect">
            <a:avLst/>
          </a:prstGeom>
          <a:noFill/>
        </p:spPr>
        <p:txBody>
          <a:bodyPr wrap="square">
            <a:spAutoFit/>
          </a:bodyPr>
          <a:lstStyle/>
          <a:p>
            <a:pPr algn="ctr"/>
            <a:r>
              <a:rPr lang="en-GB" sz="6600" dirty="0">
                <a:highlight>
                  <a:srgbClr val="FFFF00"/>
                </a:highlight>
              </a:rPr>
              <a:t>H</a:t>
            </a:r>
            <a:r>
              <a:rPr lang="en-GB" sz="6600" baseline="-25000" dirty="0">
                <a:highlight>
                  <a:srgbClr val="FFFF00"/>
                </a:highlight>
              </a:rPr>
              <a:t>2</a:t>
            </a:r>
            <a:r>
              <a:rPr lang="en-GB" sz="6600" dirty="0">
                <a:highlight>
                  <a:srgbClr val="FFFF00"/>
                </a:highlight>
              </a:rPr>
              <a:t>O </a:t>
            </a:r>
            <a:r>
              <a:rPr lang="en-GB" sz="6600" dirty="0">
                <a:highlight>
                  <a:srgbClr val="FFFF00"/>
                </a:highlight>
                <a:sym typeface="Wingdings" panose="05000000000000000000" pitchFamily="2" charset="2"/>
              </a:rPr>
              <a:t> 2H</a:t>
            </a:r>
            <a:r>
              <a:rPr lang="en-GB" sz="6600" baseline="30000" dirty="0">
                <a:highlight>
                  <a:srgbClr val="FFFF00"/>
                </a:highlight>
                <a:sym typeface="Wingdings" panose="05000000000000000000" pitchFamily="2" charset="2"/>
              </a:rPr>
              <a:t>+</a:t>
            </a:r>
            <a:r>
              <a:rPr lang="en-GB" sz="6600" dirty="0">
                <a:highlight>
                  <a:srgbClr val="FFFF00"/>
                </a:highlight>
                <a:sym typeface="Wingdings" panose="05000000000000000000" pitchFamily="2" charset="2"/>
              </a:rPr>
              <a:t> + 2e</a:t>
            </a:r>
            <a:r>
              <a:rPr lang="en-GB" sz="6600" baseline="30000" dirty="0">
                <a:highlight>
                  <a:srgbClr val="FFFF00"/>
                </a:highlight>
                <a:sym typeface="Wingdings" panose="05000000000000000000" pitchFamily="2" charset="2"/>
              </a:rPr>
              <a:t>-</a:t>
            </a:r>
            <a:r>
              <a:rPr lang="en-GB" sz="6600" dirty="0">
                <a:highlight>
                  <a:srgbClr val="FFFF00"/>
                </a:highlight>
                <a:sym typeface="Wingdings" panose="05000000000000000000" pitchFamily="2" charset="2"/>
              </a:rPr>
              <a:t> + ½ O</a:t>
            </a:r>
            <a:r>
              <a:rPr lang="en-GB" sz="6600" baseline="-25000" dirty="0">
                <a:highlight>
                  <a:srgbClr val="FFFF00"/>
                </a:highlight>
                <a:sym typeface="Wingdings" panose="05000000000000000000" pitchFamily="2" charset="2"/>
              </a:rPr>
              <a:t>2</a:t>
            </a:r>
            <a:endParaRPr lang="en-GB" sz="6600" baseline="-25000" dirty="0">
              <a:highlight>
                <a:srgbClr val="FFFF00"/>
              </a:highlight>
            </a:endParaRPr>
          </a:p>
        </p:txBody>
      </p:sp>
      <p:sp>
        <p:nvSpPr>
          <p:cNvPr id="22" name="Rectangle 21">
            <a:extLst>
              <a:ext uri="{FF2B5EF4-FFF2-40B4-BE49-F238E27FC236}">
                <a16:creationId xmlns:a16="http://schemas.microsoft.com/office/drawing/2014/main" id="{F6288DF0-E360-E115-571A-A3E3A8AA2CF9}"/>
              </a:ext>
            </a:extLst>
          </p:cNvPr>
          <p:cNvSpPr/>
          <p:nvPr/>
        </p:nvSpPr>
        <p:spPr>
          <a:xfrm>
            <a:off x="4857407" y="1032178"/>
            <a:ext cx="4532254" cy="11608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What am I used for?</a:t>
            </a:r>
          </a:p>
        </p:txBody>
      </p:sp>
      <p:sp>
        <p:nvSpPr>
          <p:cNvPr id="23" name="Rectangle 22">
            <a:extLst>
              <a:ext uri="{FF2B5EF4-FFF2-40B4-BE49-F238E27FC236}">
                <a16:creationId xmlns:a16="http://schemas.microsoft.com/office/drawing/2014/main" id="{18913BE2-B23C-3ECF-A00B-2FE16828A44B}"/>
              </a:ext>
            </a:extLst>
          </p:cNvPr>
          <p:cNvSpPr/>
          <p:nvPr/>
        </p:nvSpPr>
        <p:spPr>
          <a:xfrm>
            <a:off x="64697" y="5250411"/>
            <a:ext cx="7160481" cy="1495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What am I used for?</a:t>
            </a:r>
          </a:p>
        </p:txBody>
      </p:sp>
      <p:sp>
        <p:nvSpPr>
          <p:cNvPr id="24" name="Rectangle 23">
            <a:extLst>
              <a:ext uri="{FF2B5EF4-FFF2-40B4-BE49-F238E27FC236}">
                <a16:creationId xmlns:a16="http://schemas.microsoft.com/office/drawing/2014/main" id="{3E5AFDEB-37C7-7D0D-3148-97E381B7225A}"/>
              </a:ext>
            </a:extLst>
          </p:cNvPr>
          <p:cNvSpPr/>
          <p:nvPr/>
        </p:nvSpPr>
        <p:spPr>
          <a:xfrm>
            <a:off x="7428333" y="5417669"/>
            <a:ext cx="4532254" cy="11608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What am I used for?</a:t>
            </a:r>
          </a:p>
        </p:txBody>
      </p:sp>
      <p:sp>
        <p:nvSpPr>
          <p:cNvPr id="3" name="TextBox 2">
            <a:extLst>
              <a:ext uri="{FF2B5EF4-FFF2-40B4-BE49-F238E27FC236}">
                <a16:creationId xmlns:a16="http://schemas.microsoft.com/office/drawing/2014/main" id="{85BAF950-FBD1-C41F-B9C9-9D7DF8242190}"/>
              </a:ext>
            </a:extLst>
          </p:cNvPr>
          <p:cNvSpPr txBox="1"/>
          <p:nvPr/>
        </p:nvSpPr>
        <p:spPr>
          <a:xfrm>
            <a:off x="9887492" y="2904587"/>
            <a:ext cx="2144255" cy="2554545"/>
          </a:xfrm>
          <a:prstGeom prst="rect">
            <a:avLst/>
          </a:prstGeom>
          <a:noFill/>
        </p:spPr>
        <p:txBody>
          <a:bodyPr wrap="square" rtlCol="0">
            <a:spAutoFit/>
          </a:bodyPr>
          <a:lstStyle/>
          <a:p>
            <a:pPr algn="ctr"/>
            <a:r>
              <a:rPr lang="en-GB" sz="3200" b="1" dirty="0"/>
              <a:t>Excess oxygen diffuses out of the stomata!</a:t>
            </a:r>
          </a:p>
        </p:txBody>
      </p:sp>
    </p:spTree>
    <p:extLst>
      <p:ext uri="{BB962C8B-B14F-4D97-AF65-F5344CB8AC3E}">
        <p14:creationId xmlns:p14="http://schemas.microsoft.com/office/powerpoint/2010/main" val="45882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4"/>
                                        </p:tgtEl>
                                        <p:attrNameLst>
                                          <p:attrName>ppt_x</p:attrName>
                                        </p:attrNameLst>
                                      </p:cBhvr>
                                      <p:tavLst>
                                        <p:tav tm="0">
                                          <p:val>
                                            <p:strVal val="ppt_x"/>
                                          </p:val>
                                        </p:tav>
                                        <p:tav tm="100000">
                                          <p:val>
                                            <p:strVal val="ppt_x"/>
                                          </p:val>
                                        </p:tav>
                                      </p:tavLst>
                                    </p:anim>
                                    <p:anim calcmode="lin" valueType="num">
                                      <p:cBhvr additive="base">
                                        <p:cTn id="13" dur="500"/>
                                        <p:tgtEl>
                                          <p:spTgt spid="24"/>
                                        </p:tgtEl>
                                        <p:attrNameLst>
                                          <p:attrName>ppt_y</p:attrName>
                                        </p:attrNameLst>
                                      </p:cBhvr>
                                      <p:tavLst>
                                        <p:tav tm="0">
                                          <p:val>
                                            <p:strVal val="ppt_y"/>
                                          </p:val>
                                        </p:tav>
                                        <p:tav tm="100000">
                                          <p:val>
                                            <p:strVal val="1+ppt_h/2"/>
                                          </p:val>
                                        </p:tav>
                                      </p:tavLst>
                                    </p:anim>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3"/>
                                        </p:tgtEl>
                                        <p:attrNameLst>
                                          <p:attrName>ppt_x</p:attrName>
                                        </p:attrNameLst>
                                      </p:cBhvr>
                                      <p:tavLst>
                                        <p:tav tm="0">
                                          <p:val>
                                            <p:strVal val="ppt_x"/>
                                          </p:val>
                                        </p:tav>
                                        <p:tav tm="100000">
                                          <p:val>
                                            <p:strVal val="ppt_x"/>
                                          </p:val>
                                        </p:tav>
                                      </p:tavLst>
                                    </p:anim>
                                    <p:anim calcmode="lin" valueType="num">
                                      <p:cBhvr additive="base">
                                        <p:cTn id="19" dur="500"/>
                                        <p:tgtEl>
                                          <p:spTgt spid="23"/>
                                        </p:tgtEl>
                                        <p:attrNameLst>
                                          <p:attrName>ppt_y</p:attrName>
                                        </p:attrNameLst>
                                      </p:cBhvr>
                                      <p:tavLst>
                                        <p:tav tm="0">
                                          <p:val>
                                            <p:strVal val="ppt_y"/>
                                          </p:val>
                                        </p:tav>
                                        <p:tav tm="100000">
                                          <p:val>
                                            <p:strVal val="1+ppt_h/2"/>
                                          </p:val>
                                        </p:tav>
                                      </p:tavLst>
                                    </p:anim>
                                    <p:set>
                                      <p:cBhvr>
                                        <p:cTn id="2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939A-DD96-A682-4EB8-2A69250F5B18}"/>
              </a:ext>
            </a:extLst>
          </p:cNvPr>
          <p:cNvSpPr>
            <a:spLocks noGrp="1"/>
          </p:cNvSpPr>
          <p:nvPr>
            <p:ph type="title"/>
          </p:nvPr>
        </p:nvSpPr>
        <p:spPr/>
        <p:txBody>
          <a:bodyPr/>
          <a:lstStyle/>
          <a:p>
            <a:r>
              <a:rPr lang="en-GB" dirty="0"/>
              <a:t>Electron transport chain and ATP synthesis</a:t>
            </a:r>
          </a:p>
        </p:txBody>
      </p:sp>
      <p:sp>
        <p:nvSpPr>
          <p:cNvPr id="3" name="Content Placeholder 2">
            <a:extLst>
              <a:ext uri="{FF2B5EF4-FFF2-40B4-BE49-F238E27FC236}">
                <a16:creationId xmlns:a16="http://schemas.microsoft.com/office/drawing/2014/main" id="{9AECA111-543A-96A2-1118-B754D47E1008}"/>
              </a:ext>
            </a:extLst>
          </p:cNvPr>
          <p:cNvSpPr>
            <a:spLocks noGrp="1"/>
          </p:cNvSpPr>
          <p:nvPr>
            <p:ph idx="1"/>
          </p:nvPr>
        </p:nvSpPr>
        <p:spPr/>
        <p:txBody>
          <a:bodyPr/>
          <a:lstStyle/>
          <a:p>
            <a:endParaRPr lang="en-GB" dirty="0"/>
          </a:p>
          <a:p>
            <a:pPr marL="0" indent="0">
              <a:buNone/>
            </a:pPr>
            <a:r>
              <a:rPr lang="en-GB" dirty="0">
                <a:hlinkClick r:id="rId2"/>
              </a:rPr>
              <a:t>Photosynthesis Intro and Light-Dependent Reactions - YouTube</a:t>
            </a:r>
            <a:endParaRPr lang="en-GB" dirty="0"/>
          </a:p>
          <a:p>
            <a:endParaRPr lang="en-GB" dirty="0"/>
          </a:p>
          <a:p>
            <a:endParaRPr lang="en-GB" dirty="0"/>
          </a:p>
          <a:p>
            <a:endParaRPr lang="en-GB" dirty="0"/>
          </a:p>
          <a:p>
            <a:endParaRPr lang="en-GB" dirty="0"/>
          </a:p>
          <a:p>
            <a:r>
              <a:rPr lang="en-GB" dirty="0"/>
              <a:t>Stop at “Hydroelectric damn” – 2.42</a:t>
            </a:r>
          </a:p>
        </p:txBody>
      </p:sp>
    </p:spTree>
    <p:extLst>
      <p:ext uri="{BB962C8B-B14F-4D97-AF65-F5344CB8AC3E}">
        <p14:creationId xmlns:p14="http://schemas.microsoft.com/office/powerpoint/2010/main" val="3338390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3CCF3-CA79-76B1-732F-508A2A775CE4}"/>
            </a:ext>
          </a:extLst>
        </p:cNvPr>
        <p:cNvGrpSpPr/>
        <p:nvPr/>
      </p:nvGrpSpPr>
      <p:grpSpPr>
        <a:xfrm>
          <a:off x="0" y="0"/>
          <a:ext cx="0" cy="0"/>
          <a:chOff x="0" y="0"/>
          <a:chExt cx="0" cy="0"/>
        </a:xfrm>
      </p:grpSpPr>
      <p:pic>
        <p:nvPicPr>
          <p:cNvPr id="1026" name="Picture 2" descr="Chemiosmosis | Definition, Functions &amp; Examples">
            <a:extLst>
              <a:ext uri="{FF2B5EF4-FFF2-40B4-BE49-F238E27FC236}">
                <a16:creationId xmlns:a16="http://schemas.microsoft.com/office/drawing/2014/main" id="{F4C339E0-04FD-26C9-3FEC-8013D9086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250"/>
            <a:ext cx="6048375" cy="5448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B85FD3-4FF0-2EF4-B83F-D9A9E9FD535F}"/>
              </a:ext>
            </a:extLst>
          </p:cNvPr>
          <p:cNvSpPr txBox="1"/>
          <p:nvPr/>
        </p:nvSpPr>
        <p:spPr>
          <a:xfrm>
            <a:off x="6242145" y="200378"/>
            <a:ext cx="5842947" cy="6555641"/>
          </a:xfrm>
          <a:prstGeom prst="rect">
            <a:avLst/>
          </a:prstGeom>
          <a:noFill/>
        </p:spPr>
        <p:txBody>
          <a:bodyPr wrap="square">
            <a:spAutoFit/>
          </a:bodyPr>
          <a:lstStyle/>
          <a:p>
            <a:pPr marL="285750" indent="-285750">
              <a:buFont typeface="Arial" panose="020B0604020202020204" pitchFamily="34" charset="0"/>
              <a:buChar char="•"/>
            </a:pPr>
            <a:r>
              <a:rPr lang="en-GB" sz="3000" dirty="0"/>
              <a:t>Chemiosmosis is the movement of ions across a selectively permeable membrane, down their electrochemical gradient. </a:t>
            </a:r>
          </a:p>
          <a:p>
            <a:pPr marL="285750" indent="-285750">
              <a:buFont typeface="Arial" panose="020B0604020202020204" pitchFamily="34" charset="0"/>
              <a:buChar char="•"/>
            </a:pPr>
            <a:endParaRPr lang="en-GB" sz="3000" dirty="0"/>
          </a:p>
          <a:p>
            <a:pPr marL="285750" indent="-285750">
              <a:buFont typeface="Arial" panose="020B0604020202020204" pitchFamily="34" charset="0"/>
              <a:buChar char="•"/>
            </a:pPr>
            <a:r>
              <a:rPr lang="en-GB" sz="3000" dirty="0"/>
              <a:t>It is the process by which hydrogen ions (protons) diffuse to the other side of the biological membrane from high to low concentration.</a:t>
            </a:r>
          </a:p>
          <a:p>
            <a:endParaRPr lang="en-GB" sz="3000" dirty="0"/>
          </a:p>
          <a:p>
            <a:pPr marL="285750" indent="-285750">
              <a:buFont typeface="Arial" panose="020B0604020202020204" pitchFamily="34" charset="0"/>
              <a:buChar char="•"/>
            </a:pPr>
            <a:r>
              <a:rPr lang="en-GB" sz="3000" dirty="0"/>
              <a:t>The gradient energy synthesises adenosine triphosphate (ATP) in the cell</a:t>
            </a:r>
          </a:p>
        </p:txBody>
      </p:sp>
      <p:sp>
        <p:nvSpPr>
          <p:cNvPr id="2" name="TextBox 1">
            <a:extLst>
              <a:ext uri="{FF2B5EF4-FFF2-40B4-BE49-F238E27FC236}">
                <a16:creationId xmlns:a16="http://schemas.microsoft.com/office/drawing/2014/main" id="{E3B165E4-56ED-F577-10A6-E437DB70A1E1}"/>
              </a:ext>
            </a:extLst>
          </p:cNvPr>
          <p:cNvSpPr txBox="1"/>
          <p:nvPr/>
        </p:nvSpPr>
        <p:spPr>
          <a:xfrm>
            <a:off x="106908" y="0"/>
            <a:ext cx="1408784" cy="646331"/>
          </a:xfrm>
          <a:prstGeom prst="rect">
            <a:avLst/>
          </a:prstGeom>
          <a:noFill/>
        </p:spPr>
        <p:txBody>
          <a:bodyPr wrap="none" rtlCol="0">
            <a:spAutoFit/>
          </a:bodyPr>
          <a:lstStyle/>
          <a:p>
            <a:r>
              <a:rPr lang="en-GB" sz="3600" dirty="0"/>
              <a:t>RECAP</a:t>
            </a:r>
            <a:endParaRPr lang="en-GB" dirty="0"/>
          </a:p>
        </p:txBody>
      </p:sp>
    </p:spTree>
    <p:extLst>
      <p:ext uri="{BB962C8B-B14F-4D97-AF65-F5344CB8AC3E}">
        <p14:creationId xmlns:p14="http://schemas.microsoft.com/office/powerpoint/2010/main" val="1918119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cap logo animation by Rinat Murtazin🚀 on Dribbble">
            <a:extLst>
              <a:ext uri="{FF2B5EF4-FFF2-40B4-BE49-F238E27FC236}">
                <a16:creationId xmlns:a16="http://schemas.microsoft.com/office/drawing/2014/main" id="{9F2457C4-894A-1D36-D290-E22FB91D99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50" t="27276" r="16815" b="20806"/>
          <a:stretch/>
        </p:blipFill>
        <p:spPr bwMode="auto">
          <a:xfrm>
            <a:off x="8015785" y="0"/>
            <a:ext cx="4176215"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157BB3-9626-CA5B-EAB6-5971F53C023A}"/>
              </a:ext>
            </a:extLst>
          </p:cNvPr>
          <p:cNvSpPr txBox="1"/>
          <p:nvPr/>
        </p:nvSpPr>
        <p:spPr>
          <a:xfrm>
            <a:off x="134203" y="197346"/>
            <a:ext cx="11289501" cy="6370975"/>
          </a:xfrm>
          <a:prstGeom prst="rect">
            <a:avLst/>
          </a:prstGeom>
          <a:noFill/>
        </p:spPr>
        <p:txBody>
          <a:bodyPr wrap="none" rtlCol="0">
            <a:spAutoFit/>
          </a:bodyPr>
          <a:lstStyle/>
          <a:p>
            <a:r>
              <a:rPr lang="en-GB" sz="2400" dirty="0"/>
              <a:t>1. What are the two stages of photosynthesis?</a:t>
            </a:r>
          </a:p>
          <a:p>
            <a:r>
              <a:rPr lang="en-GB" sz="2400" dirty="0">
                <a:solidFill>
                  <a:srgbClr val="00B0F0"/>
                </a:solidFill>
              </a:rPr>
              <a:t>Light dependent and light independent</a:t>
            </a:r>
          </a:p>
          <a:p>
            <a:endParaRPr lang="en-GB" sz="2400" dirty="0"/>
          </a:p>
          <a:p>
            <a:r>
              <a:rPr lang="en-GB" sz="2400" dirty="0"/>
              <a:t>2. How many photosystems are involved in non-cyclic photophosphorylation?</a:t>
            </a:r>
          </a:p>
          <a:p>
            <a:r>
              <a:rPr lang="en-GB" sz="2400" dirty="0">
                <a:solidFill>
                  <a:srgbClr val="00B0F0"/>
                </a:solidFill>
              </a:rPr>
              <a:t>Two PSII and PSI</a:t>
            </a:r>
          </a:p>
          <a:p>
            <a:endParaRPr lang="en-GB" sz="2400" dirty="0"/>
          </a:p>
          <a:p>
            <a:r>
              <a:rPr lang="en-GB" sz="2400" dirty="0"/>
              <a:t>3. What is the difference between PSII and PSI?</a:t>
            </a:r>
          </a:p>
          <a:p>
            <a:r>
              <a:rPr lang="en-GB" sz="2400" dirty="0">
                <a:solidFill>
                  <a:srgbClr val="00B0F0"/>
                </a:solidFill>
              </a:rPr>
              <a:t>PSII absorb 680nm wavelength  PSI absorb 700nm wavelength </a:t>
            </a:r>
          </a:p>
          <a:p>
            <a:endParaRPr lang="en-GB" sz="2400" dirty="0"/>
          </a:p>
          <a:p>
            <a:r>
              <a:rPr lang="en-GB" sz="2400" dirty="0"/>
              <a:t>4. What does the light absorbed at the reaction centres do and cause?</a:t>
            </a:r>
          </a:p>
          <a:p>
            <a:r>
              <a:rPr lang="en-GB" sz="2400" dirty="0">
                <a:solidFill>
                  <a:srgbClr val="00B0F0"/>
                </a:solidFill>
              </a:rPr>
              <a:t>Excites electrons which are released from PSII and passed to an electron transport chain. </a:t>
            </a:r>
          </a:p>
          <a:p>
            <a:endParaRPr lang="en-GB" sz="2400" dirty="0"/>
          </a:p>
          <a:p>
            <a:r>
              <a:rPr lang="en-GB" sz="2400" dirty="0"/>
              <a:t>5. How is ATP produced?</a:t>
            </a:r>
          </a:p>
          <a:p>
            <a:r>
              <a:rPr lang="en-GB" sz="2400" dirty="0">
                <a:solidFill>
                  <a:srgbClr val="00B0F0"/>
                </a:solidFill>
              </a:rPr>
              <a:t>Chemiosmosis</a:t>
            </a:r>
            <a:r>
              <a:rPr lang="en-GB" sz="2400" dirty="0"/>
              <a:t> </a:t>
            </a:r>
          </a:p>
          <a:p>
            <a:endParaRPr lang="en-GB" sz="2400" dirty="0"/>
          </a:p>
          <a:p>
            <a:r>
              <a:rPr lang="en-GB" sz="2400" dirty="0"/>
              <a:t>6. How are electrons from the reaction centre PSII replaced?</a:t>
            </a:r>
          </a:p>
          <a:p>
            <a:r>
              <a:rPr lang="en-GB" sz="2400" dirty="0">
                <a:solidFill>
                  <a:srgbClr val="00B0F0"/>
                </a:solidFill>
              </a:rPr>
              <a:t>Photolysis</a:t>
            </a:r>
          </a:p>
        </p:txBody>
      </p:sp>
    </p:spTree>
    <p:extLst>
      <p:ext uri="{BB962C8B-B14F-4D97-AF65-F5344CB8AC3E}">
        <p14:creationId xmlns:p14="http://schemas.microsoft.com/office/powerpoint/2010/main" val="219103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 calcmode="lin" valueType="num">
                                      <p:cBhvr additive="base">
                                        <p:cTn id="1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anim calcmode="lin" valueType="num">
                                      <p:cBhvr additive="base">
                                        <p:cTn id="2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anim calcmode="lin" valueType="num">
                                      <p:cBhvr additive="base">
                                        <p:cTn id="31"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16" end="16"/>
                                            </p:txEl>
                                          </p:spTgt>
                                        </p:tgtEl>
                                        <p:attrNameLst>
                                          <p:attrName>style.visibility</p:attrName>
                                        </p:attrNameLst>
                                      </p:cBhvr>
                                      <p:to>
                                        <p:strVal val="visible"/>
                                      </p:to>
                                    </p:set>
                                    <p:anim calcmode="lin" valueType="num">
                                      <p:cBhvr additive="base">
                                        <p:cTn id="37" dur="500" fill="hold"/>
                                        <p:tgtEl>
                                          <p:spTgt spid="5">
                                            <p:txEl>
                                              <p:pRg st="16" end="1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FE04A4-D26D-D921-B066-F0CB64CE24C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0866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07F9BDB-86C7-B74C-803F-8DECE90B70AF}"/>
              </a:ext>
            </a:extLst>
          </p:cNvPr>
          <p:cNvPicPr>
            <a:picLocks noGrp="1" noChangeAspect="1"/>
          </p:cNvPicPr>
          <p:nvPr>
            <p:ph idx="1"/>
          </p:nvPr>
        </p:nvPicPr>
        <p:blipFill rotWithShape="1">
          <a:blip r:embed="rId2"/>
          <a:srcRect l="13598" t="40952" r="62275" b="41542"/>
          <a:stretch/>
        </p:blipFill>
        <p:spPr>
          <a:xfrm>
            <a:off x="79302" y="443552"/>
            <a:ext cx="12033395" cy="5820770"/>
          </a:xfrm>
          <a:prstGeom prst="rect">
            <a:avLst/>
          </a:prstGeom>
        </p:spPr>
      </p:pic>
      <p:sp>
        <p:nvSpPr>
          <p:cNvPr id="2" name="Rectangle 1">
            <a:extLst>
              <a:ext uri="{FF2B5EF4-FFF2-40B4-BE49-F238E27FC236}">
                <a16:creationId xmlns:a16="http://schemas.microsoft.com/office/drawing/2014/main" id="{6396151C-DB02-ABAD-4AD2-798A05A9F569}"/>
              </a:ext>
            </a:extLst>
          </p:cNvPr>
          <p:cNvSpPr/>
          <p:nvPr/>
        </p:nvSpPr>
        <p:spPr>
          <a:xfrm>
            <a:off x="5240740" y="3548418"/>
            <a:ext cx="6871957" cy="1781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A17C32-1E13-7A74-F907-8E3FF3EFF0BB}"/>
              </a:ext>
            </a:extLst>
          </p:cNvPr>
          <p:cNvSpPr/>
          <p:nvPr/>
        </p:nvSpPr>
        <p:spPr>
          <a:xfrm>
            <a:off x="5768454" y="138752"/>
            <a:ext cx="6355308" cy="1781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B7B7E7D-AC2F-6D82-8039-17339563A63A}"/>
              </a:ext>
            </a:extLst>
          </p:cNvPr>
          <p:cNvSpPr/>
          <p:nvPr/>
        </p:nvSpPr>
        <p:spPr>
          <a:xfrm>
            <a:off x="5836693" y="1843585"/>
            <a:ext cx="6355308" cy="1781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solidFill>
                  <a:srgbClr val="FF0000"/>
                </a:solidFill>
              </a:rPr>
              <a:t>Let's keep going</a:t>
            </a:r>
          </a:p>
        </p:txBody>
      </p:sp>
    </p:spTree>
    <p:extLst>
      <p:ext uri="{BB962C8B-B14F-4D97-AF65-F5344CB8AC3E}">
        <p14:creationId xmlns:p14="http://schemas.microsoft.com/office/powerpoint/2010/main" val="25390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21" presetClass="exit" presetSubtype="1" fill="hold" grpId="0" nodeType="withEffect">
                                  <p:stCondLst>
                                    <p:cond delay="0"/>
                                  </p:stCondLst>
                                  <p:childTnLst>
                                    <p:animEffect transition="out" filter="wheel(1)">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21" presetClass="exit" presetSubtype="1" fill="hold" grpId="0" nodeType="withEffect">
                                  <p:stCondLst>
                                    <p:cond delay="0"/>
                                  </p:stCondLst>
                                  <p:childTnLst>
                                    <p:animEffect transition="out" filter="wheel(1)">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63DADC-EAB5-7B41-95EC-67442F62C45D}"/>
              </a:ext>
            </a:extLst>
          </p:cNvPr>
          <p:cNvPicPr>
            <a:picLocks noChangeAspect="1"/>
          </p:cNvPicPr>
          <p:nvPr/>
        </p:nvPicPr>
        <p:blipFill rotWithShape="1">
          <a:blip r:embed="rId3"/>
          <a:srcRect r="13015"/>
          <a:stretch/>
        </p:blipFill>
        <p:spPr>
          <a:xfrm>
            <a:off x="4477732" y="52956"/>
            <a:ext cx="7666803" cy="3643418"/>
          </a:xfrm>
          <a:prstGeom prst="rect">
            <a:avLst/>
          </a:prstGeom>
        </p:spPr>
      </p:pic>
      <p:sp>
        <p:nvSpPr>
          <p:cNvPr id="6" name="TextBox 5">
            <a:extLst>
              <a:ext uri="{FF2B5EF4-FFF2-40B4-BE49-F238E27FC236}">
                <a16:creationId xmlns:a16="http://schemas.microsoft.com/office/drawing/2014/main" id="{D8ADB284-743B-22F0-B831-0D3E25CE2E3D}"/>
              </a:ext>
            </a:extLst>
          </p:cNvPr>
          <p:cNvSpPr txBox="1"/>
          <p:nvPr/>
        </p:nvSpPr>
        <p:spPr>
          <a:xfrm>
            <a:off x="47465" y="64737"/>
            <a:ext cx="4641981" cy="6740307"/>
          </a:xfrm>
          <a:prstGeom prst="rect">
            <a:avLst/>
          </a:prstGeom>
          <a:noFill/>
        </p:spPr>
        <p:txBody>
          <a:bodyPr wrap="square" rtlCol="0">
            <a:spAutoFit/>
          </a:bodyPr>
          <a:lstStyle/>
          <a:p>
            <a:pPr marL="285750" indent="-285750">
              <a:buFont typeface="Arial" panose="020B0604020202020204" pitchFamily="34" charset="0"/>
              <a:buChar char="•"/>
            </a:pPr>
            <a:r>
              <a:rPr lang="en-GB" sz="2700" dirty="0"/>
              <a:t>Excited </a:t>
            </a:r>
            <a:r>
              <a:rPr lang="en-GB" sz="2700" b="1" dirty="0"/>
              <a:t>electrons</a:t>
            </a:r>
            <a:r>
              <a:rPr lang="en-GB" sz="2700" dirty="0"/>
              <a:t> are </a:t>
            </a:r>
            <a:r>
              <a:rPr lang="en-GB" sz="2700" b="1" dirty="0"/>
              <a:t>released</a:t>
            </a:r>
            <a:r>
              <a:rPr lang="en-GB" sz="2700" dirty="0"/>
              <a:t> from the reaction centre at </a:t>
            </a:r>
            <a:r>
              <a:rPr lang="en-GB" sz="2700" b="1" dirty="0"/>
              <a:t>PSI</a:t>
            </a:r>
            <a:r>
              <a:rPr lang="en-GB" sz="2700" dirty="0"/>
              <a:t>.</a:t>
            </a:r>
          </a:p>
          <a:p>
            <a:pPr marL="285750" indent="-285750">
              <a:buFont typeface="Arial" panose="020B0604020202020204" pitchFamily="34" charset="0"/>
              <a:buChar char="•"/>
            </a:pPr>
            <a:endParaRPr lang="en-GB" sz="2700" dirty="0"/>
          </a:p>
          <a:p>
            <a:pPr marL="285750" indent="-285750">
              <a:buFont typeface="Arial" panose="020B0604020202020204" pitchFamily="34" charset="0"/>
              <a:buChar char="•"/>
            </a:pPr>
            <a:r>
              <a:rPr lang="en-GB" sz="2700" dirty="0"/>
              <a:t>These electrons are passed to another </a:t>
            </a:r>
            <a:r>
              <a:rPr lang="en-GB" sz="2700" b="1" dirty="0"/>
              <a:t>electron transport chain.</a:t>
            </a:r>
          </a:p>
          <a:p>
            <a:pPr marL="285750" indent="-285750">
              <a:buFont typeface="Arial" panose="020B0604020202020204" pitchFamily="34" charset="0"/>
              <a:buChar char="•"/>
            </a:pPr>
            <a:endParaRPr lang="en-GB" sz="2700" dirty="0"/>
          </a:p>
          <a:p>
            <a:pPr marL="285750" indent="-285750">
              <a:buFont typeface="Arial" panose="020B0604020202020204" pitchFamily="34" charset="0"/>
              <a:buChar char="•"/>
            </a:pPr>
            <a:r>
              <a:rPr lang="en-GB" sz="2700" dirty="0"/>
              <a:t>And again, </a:t>
            </a:r>
            <a:r>
              <a:rPr lang="en-GB" sz="2700" b="1" dirty="0"/>
              <a:t>ATP</a:t>
            </a:r>
            <a:r>
              <a:rPr lang="en-GB" sz="2700" dirty="0"/>
              <a:t> is produced by </a:t>
            </a:r>
            <a:r>
              <a:rPr lang="en-GB" sz="2700" b="1" dirty="0"/>
              <a:t>chemiosmosis</a:t>
            </a:r>
            <a:r>
              <a:rPr lang="en-GB" sz="2700" dirty="0"/>
              <a:t>. </a:t>
            </a:r>
          </a:p>
          <a:p>
            <a:pPr marL="285750" indent="-285750">
              <a:buFont typeface="Arial" panose="020B0604020202020204" pitchFamily="34" charset="0"/>
              <a:buChar char="•"/>
            </a:pPr>
            <a:endParaRPr lang="en-GB" sz="2700" dirty="0"/>
          </a:p>
          <a:p>
            <a:pPr marL="285750" indent="-285750">
              <a:buFont typeface="Arial" panose="020B0604020202020204" pitchFamily="34" charset="0"/>
              <a:buChar char="•"/>
            </a:pPr>
            <a:r>
              <a:rPr lang="en-GB" sz="2700" dirty="0"/>
              <a:t>These </a:t>
            </a:r>
            <a:r>
              <a:rPr lang="en-GB" sz="2700" b="1" dirty="0"/>
              <a:t>electrons</a:t>
            </a:r>
            <a:r>
              <a:rPr lang="en-GB" sz="2700" dirty="0"/>
              <a:t> are </a:t>
            </a:r>
            <a:r>
              <a:rPr lang="en-GB" sz="2700" b="1" dirty="0"/>
              <a:t>replaced</a:t>
            </a:r>
            <a:r>
              <a:rPr lang="en-GB" sz="2700" dirty="0"/>
              <a:t> by electrons that have travelled along the </a:t>
            </a:r>
            <a:r>
              <a:rPr lang="en-GB" sz="2700" b="1" dirty="0"/>
              <a:t>first</a:t>
            </a:r>
            <a:r>
              <a:rPr lang="en-GB" sz="2700" dirty="0"/>
              <a:t> </a:t>
            </a:r>
            <a:r>
              <a:rPr lang="en-GB" sz="2700" b="1" dirty="0"/>
              <a:t>electrons transport chain </a:t>
            </a:r>
            <a:r>
              <a:rPr lang="en-GB" sz="2700" dirty="0"/>
              <a:t>after being released from PSII</a:t>
            </a:r>
          </a:p>
        </p:txBody>
      </p:sp>
      <p:sp>
        <p:nvSpPr>
          <p:cNvPr id="9" name="TextBox 8">
            <a:extLst>
              <a:ext uri="{FF2B5EF4-FFF2-40B4-BE49-F238E27FC236}">
                <a16:creationId xmlns:a16="http://schemas.microsoft.com/office/drawing/2014/main" id="{D4BDF9DF-14A7-8EC9-6C43-706C96945AFE}"/>
              </a:ext>
            </a:extLst>
          </p:cNvPr>
          <p:cNvSpPr txBox="1"/>
          <p:nvPr/>
        </p:nvSpPr>
        <p:spPr>
          <a:xfrm>
            <a:off x="5195086" y="3764560"/>
            <a:ext cx="6996914" cy="3000821"/>
          </a:xfrm>
          <a:prstGeom prst="rect">
            <a:avLst/>
          </a:prstGeom>
          <a:noFill/>
        </p:spPr>
        <p:txBody>
          <a:bodyPr wrap="square" rtlCol="0">
            <a:spAutoFit/>
          </a:bodyPr>
          <a:lstStyle/>
          <a:p>
            <a:pPr marL="285750" indent="-285750">
              <a:buFont typeface="Arial" panose="020B0604020202020204" pitchFamily="34" charset="0"/>
              <a:buChar char="•"/>
            </a:pPr>
            <a:r>
              <a:rPr lang="en-GB" sz="2700" dirty="0">
                <a:solidFill>
                  <a:srgbClr val="FF0000"/>
                </a:solidFill>
              </a:rPr>
              <a:t>The </a:t>
            </a:r>
            <a:r>
              <a:rPr lang="en-GB" sz="2700" b="1" dirty="0">
                <a:solidFill>
                  <a:srgbClr val="FF0000"/>
                </a:solidFill>
              </a:rPr>
              <a:t>electrons</a:t>
            </a:r>
            <a:r>
              <a:rPr lang="en-GB" sz="2700" dirty="0">
                <a:solidFill>
                  <a:srgbClr val="FF0000"/>
                </a:solidFill>
              </a:rPr>
              <a:t> </a:t>
            </a:r>
            <a:r>
              <a:rPr lang="en-GB" sz="2700" b="1" dirty="0">
                <a:solidFill>
                  <a:srgbClr val="FF0000"/>
                </a:solidFill>
              </a:rPr>
              <a:t>leaving</a:t>
            </a:r>
            <a:r>
              <a:rPr lang="en-GB" sz="2700" dirty="0">
                <a:solidFill>
                  <a:srgbClr val="FF0000"/>
                </a:solidFill>
              </a:rPr>
              <a:t> the electron transport chain following PSI are </a:t>
            </a:r>
            <a:r>
              <a:rPr lang="en-GB" sz="2700" b="1" dirty="0">
                <a:solidFill>
                  <a:srgbClr val="FF0000"/>
                </a:solidFill>
              </a:rPr>
              <a:t>accepted</a:t>
            </a:r>
            <a:r>
              <a:rPr lang="en-GB" sz="2700" dirty="0">
                <a:solidFill>
                  <a:srgbClr val="FF0000"/>
                </a:solidFill>
              </a:rPr>
              <a:t>, with a </a:t>
            </a:r>
            <a:r>
              <a:rPr lang="en-GB" sz="2700" b="1" dirty="0">
                <a:solidFill>
                  <a:srgbClr val="FF0000"/>
                </a:solidFill>
              </a:rPr>
              <a:t>hydrogen</a:t>
            </a:r>
            <a:r>
              <a:rPr lang="en-GB" sz="2700" dirty="0">
                <a:solidFill>
                  <a:srgbClr val="FF0000"/>
                </a:solidFill>
              </a:rPr>
              <a:t> ion by </a:t>
            </a:r>
            <a:r>
              <a:rPr lang="en-GB" sz="2700" b="1" dirty="0">
                <a:solidFill>
                  <a:srgbClr val="FF0000"/>
                </a:solidFill>
              </a:rPr>
              <a:t>coenzyme NADP forming…….</a:t>
            </a:r>
          </a:p>
          <a:p>
            <a:pPr marL="285750" indent="-285750">
              <a:buFont typeface="Arial" panose="020B0604020202020204" pitchFamily="34" charset="0"/>
              <a:buChar char="•"/>
            </a:pPr>
            <a:r>
              <a:rPr lang="en-GB" sz="2700" b="1" dirty="0">
                <a:solidFill>
                  <a:srgbClr val="FF0000"/>
                </a:solidFill>
              </a:rPr>
              <a:t>Reduced NADP (or NADPH)</a:t>
            </a:r>
          </a:p>
          <a:p>
            <a:pPr marL="285750" indent="-285750">
              <a:buFont typeface="Arial" panose="020B0604020202020204" pitchFamily="34" charset="0"/>
              <a:buChar char="•"/>
            </a:pPr>
            <a:r>
              <a:rPr lang="en-GB" sz="2700" b="1" dirty="0">
                <a:solidFill>
                  <a:srgbClr val="FF0000"/>
                </a:solidFill>
              </a:rPr>
              <a:t>Reduced NADP </a:t>
            </a:r>
            <a:r>
              <a:rPr lang="en-GB" sz="2700" dirty="0">
                <a:solidFill>
                  <a:srgbClr val="FF0000"/>
                </a:solidFill>
              </a:rPr>
              <a:t>provides the </a:t>
            </a:r>
            <a:r>
              <a:rPr lang="en-GB" sz="2700" b="1" dirty="0">
                <a:solidFill>
                  <a:srgbClr val="FF0000"/>
                </a:solidFill>
              </a:rPr>
              <a:t>hydrogen</a:t>
            </a:r>
            <a:r>
              <a:rPr lang="en-GB" sz="2700" dirty="0">
                <a:solidFill>
                  <a:srgbClr val="FF0000"/>
                </a:solidFill>
              </a:rPr>
              <a:t> (reducing power) in the </a:t>
            </a:r>
            <a:r>
              <a:rPr lang="en-GB" sz="2700" b="1" dirty="0">
                <a:solidFill>
                  <a:srgbClr val="FF0000"/>
                </a:solidFill>
              </a:rPr>
              <a:t>production</a:t>
            </a:r>
            <a:r>
              <a:rPr lang="en-GB" sz="2700" dirty="0">
                <a:solidFill>
                  <a:srgbClr val="FF0000"/>
                </a:solidFill>
              </a:rPr>
              <a:t> of </a:t>
            </a:r>
            <a:r>
              <a:rPr lang="en-GB" sz="2700" b="1" dirty="0">
                <a:solidFill>
                  <a:srgbClr val="FF0000"/>
                </a:solidFill>
              </a:rPr>
              <a:t>glucose</a:t>
            </a:r>
            <a:r>
              <a:rPr lang="en-GB" sz="2700" dirty="0">
                <a:solidFill>
                  <a:srgbClr val="FF0000"/>
                </a:solidFill>
              </a:rPr>
              <a:t> in the </a:t>
            </a:r>
            <a:r>
              <a:rPr lang="en-GB" sz="2700" b="1" dirty="0">
                <a:solidFill>
                  <a:srgbClr val="FF0000"/>
                </a:solidFill>
              </a:rPr>
              <a:t>light-independent stage</a:t>
            </a:r>
            <a:r>
              <a:rPr lang="en-GB" sz="2700" dirty="0">
                <a:solidFill>
                  <a:srgbClr val="FF0000"/>
                </a:solidFill>
              </a:rPr>
              <a:t>……</a:t>
            </a:r>
          </a:p>
        </p:txBody>
      </p:sp>
    </p:spTree>
    <p:extLst>
      <p:ext uri="{BB962C8B-B14F-4D97-AF65-F5344CB8AC3E}">
        <p14:creationId xmlns:p14="http://schemas.microsoft.com/office/powerpoint/2010/main" val="7039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additive="base">
                                        <p:cTn id="4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A688-659C-A17F-1355-D626A0473E7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1E84F22-EAF4-2316-6FFD-E0ED157C4C8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601579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AA9F-5589-4D65-10A0-7025A8C0516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AAD9CF5-D335-B8B0-4353-0F3953F78A4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079542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7F6A-BEBF-305A-7CC9-A09D3DDC9BF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4CD97F3-B87D-41EB-282E-5B6CC94EEBC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713133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cap logo animation by Rinat Murtazin🚀 on Dribbble">
            <a:extLst>
              <a:ext uri="{FF2B5EF4-FFF2-40B4-BE49-F238E27FC236}">
                <a16:creationId xmlns:a16="http://schemas.microsoft.com/office/drawing/2014/main" id="{65E52742-7855-C0BD-E79C-66E8574AE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50" t="27276" r="16815" b="20806"/>
          <a:stretch/>
        </p:blipFill>
        <p:spPr bwMode="auto">
          <a:xfrm>
            <a:off x="1007235" y="643467"/>
            <a:ext cx="1017752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06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DCFA7-FE9F-08AC-33F9-023B13C1A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25BCB3-C51B-3963-87BA-334E5B38F5DF}"/>
              </a:ext>
            </a:extLst>
          </p:cNvPr>
          <p:cNvSpPr>
            <a:spLocks noGrp="1"/>
          </p:cNvSpPr>
          <p:nvPr>
            <p:ph type="title"/>
          </p:nvPr>
        </p:nvSpPr>
        <p:spPr>
          <a:xfrm>
            <a:off x="0" y="-334590"/>
            <a:ext cx="10515600" cy="1325563"/>
          </a:xfrm>
        </p:spPr>
        <p:txBody>
          <a:bodyPr/>
          <a:lstStyle/>
          <a:p>
            <a:r>
              <a:rPr lang="en-GB" b="1" u="sng" dirty="0"/>
              <a:t>Knowledge retrieval task</a:t>
            </a:r>
          </a:p>
        </p:txBody>
      </p:sp>
      <p:sp>
        <p:nvSpPr>
          <p:cNvPr id="15" name="TextBox 14">
            <a:extLst>
              <a:ext uri="{FF2B5EF4-FFF2-40B4-BE49-F238E27FC236}">
                <a16:creationId xmlns:a16="http://schemas.microsoft.com/office/drawing/2014/main" id="{8F826949-0A03-F3FF-8EC4-0963257F9144}"/>
              </a:ext>
            </a:extLst>
          </p:cNvPr>
          <p:cNvSpPr txBox="1"/>
          <p:nvPr/>
        </p:nvSpPr>
        <p:spPr>
          <a:xfrm>
            <a:off x="63610" y="648994"/>
            <a:ext cx="12237057" cy="1077218"/>
          </a:xfrm>
          <a:prstGeom prst="rect">
            <a:avLst/>
          </a:prstGeom>
          <a:noFill/>
        </p:spPr>
        <p:txBody>
          <a:bodyPr wrap="square">
            <a:spAutoFit/>
          </a:bodyPr>
          <a:lstStyle/>
          <a:p>
            <a:pPr marL="0" marR="0">
              <a:spcBef>
                <a:spcPts val="0"/>
              </a:spcBef>
              <a:spcAft>
                <a:spcPts val="0"/>
              </a:spcAft>
            </a:pPr>
            <a:r>
              <a:rPr lang="en-GB" sz="3200" dirty="0">
                <a:solidFill>
                  <a:srgbClr val="FF0000"/>
                </a:solidFill>
                <a:effectLst/>
                <a:latin typeface="Calibri" panose="020F0502020204030204" pitchFamily="34" charset="0"/>
              </a:rPr>
              <a:t>Complete your diagram of PSII by filling in the gaps and by adding annotations explaining what happens at each stage</a:t>
            </a:r>
          </a:p>
        </p:txBody>
      </p:sp>
      <p:pic>
        <p:nvPicPr>
          <p:cNvPr id="4" name="Picture 3">
            <a:extLst>
              <a:ext uri="{FF2B5EF4-FFF2-40B4-BE49-F238E27FC236}">
                <a16:creationId xmlns:a16="http://schemas.microsoft.com/office/drawing/2014/main" id="{A3F5DE20-5579-4634-1C74-8A6D63B44696}"/>
              </a:ext>
            </a:extLst>
          </p:cNvPr>
          <p:cNvPicPr>
            <a:picLocks noChangeAspect="1"/>
          </p:cNvPicPr>
          <p:nvPr/>
        </p:nvPicPr>
        <p:blipFill>
          <a:blip r:embed="rId3"/>
          <a:stretch>
            <a:fillRect/>
          </a:stretch>
        </p:blipFill>
        <p:spPr>
          <a:xfrm>
            <a:off x="56987" y="1847461"/>
            <a:ext cx="12137042" cy="4943719"/>
          </a:xfrm>
          <a:prstGeom prst="rect">
            <a:avLst/>
          </a:prstGeom>
        </p:spPr>
      </p:pic>
    </p:spTree>
    <p:extLst>
      <p:ext uri="{BB962C8B-B14F-4D97-AF65-F5344CB8AC3E}">
        <p14:creationId xmlns:p14="http://schemas.microsoft.com/office/powerpoint/2010/main" val="1053938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0E0D-5724-DC8D-84D1-8F2C97AA6D9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7FAA2B-051E-ABF0-C1FF-800B50333646}"/>
              </a:ext>
            </a:extLst>
          </p:cNvPr>
          <p:cNvPicPr>
            <a:picLocks noChangeAspect="1"/>
          </p:cNvPicPr>
          <p:nvPr/>
        </p:nvPicPr>
        <p:blipFill rotWithShape="1">
          <a:blip r:embed="rId3"/>
          <a:srcRect t="10083" r="13450"/>
          <a:stretch/>
        </p:blipFill>
        <p:spPr>
          <a:xfrm>
            <a:off x="6154606" y="72571"/>
            <a:ext cx="5602940" cy="5427476"/>
          </a:xfrm>
          <a:prstGeom prst="rect">
            <a:avLst/>
          </a:prstGeom>
        </p:spPr>
      </p:pic>
      <p:pic>
        <p:nvPicPr>
          <p:cNvPr id="6" name="Picture 5">
            <a:extLst>
              <a:ext uri="{FF2B5EF4-FFF2-40B4-BE49-F238E27FC236}">
                <a16:creationId xmlns:a16="http://schemas.microsoft.com/office/drawing/2014/main" id="{8D2083C7-8314-E28C-F1C7-A660BFF90E46}"/>
              </a:ext>
            </a:extLst>
          </p:cNvPr>
          <p:cNvPicPr>
            <a:picLocks noChangeAspect="1"/>
          </p:cNvPicPr>
          <p:nvPr/>
        </p:nvPicPr>
        <p:blipFill>
          <a:blip r:embed="rId4"/>
          <a:stretch>
            <a:fillRect/>
          </a:stretch>
        </p:blipFill>
        <p:spPr>
          <a:xfrm>
            <a:off x="6500993" y="4558995"/>
            <a:ext cx="2064058" cy="2226434"/>
          </a:xfrm>
          <a:prstGeom prst="rect">
            <a:avLst/>
          </a:prstGeom>
        </p:spPr>
      </p:pic>
      <p:sp>
        <p:nvSpPr>
          <p:cNvPr id="3" name="Content Placeholder 2">
            <a:extLst>
              <a:ext uri="{FF2B5EF4-FFF2-40B4-BE49-F238E27FC236}">
                <a16:creationId xmlns:a16="http://schemas.microsoft.com/office/drawing/2014/main" id="{59681CB4-E250-F5FA-8BF1-17365E44593F}"/>
              </a:ext>
            </a:extLst>
          </p:cNvPr>
          <p:cNvSpPr>
            <a:spLocks noGrp="1"/>
          </p:cNvSpPr>
          <p:nvPr>
            <p:ph idx="1"/>
          </p:nvPr>
        </p:nvSpPr>
        <p:spPr>
          <a:xfrm>
            <a:off x="105228" y="301625"/>
            <a:ext cx="6636658" cy="6483804"/>
          </a:xfrm>
        </p:spPr>
        <p:txBody>
          <a:bodyPr>
            <a:normAutofit/>
          </a:bodyPr>
          <a:lstStyle/>
          <a:p>
            <a:r>
              <a:rPr lang="en-GB" sz="3200" dirty="0"/>
              <a:t>The energy from the sun is used to excite electrons in PSII</a:t>
            </a:r>
          </a:p>
          <a:p>
            <a:r>
              <a:rPr lang="en-GB" sz="3200" dirty="0">
                <a:solidFill>
                  <a:schemeClr val="bg1">
                    <a:lumMod val="50000"/>
                  </a:schemeClr>
                </a:solidFill>
              </a:rPr>
              <a:t>The excited</a:t>
            </a:r>
            <a:r>
              <a:rPr lang="en-GB" sz="3200" b="1" dirty="0">
                <a:solidFill>
                  <a:schemeClr val="bg1">
                    <a:lumMod val="50000"/>
                  </a:schemeClr>
                </a:solidFill>
              </a:rPr>
              <a:t> electrons </a:t>
            </a:r>
            <a:r>
              <a:rPr lang="en-GB" sz="3200" dirty="0">
                <a:solidFill>
                  <a:schemeClr val="bg1">
                    <a:lumMod val="50000"/>
                  </a:schemeClr>
                </a:solidFill>
              </a:rPr>
              <a:t>are </a:t>
            </a:r>
            <a:r>
              <a:rPr lang="en-GB" sz="3200" b="1" dirty="0">
                <a:solidFill>
                  <a:schemeClr val="bg1">
                    <a:lumMod val="50000"/>
                  </a:schemeClr>
                </a:solidFill>
              </a:rPr>
              <a:t>released</a:t>
            </a:r>
            <a:r>
              <a:rPr lang="en-GB" sz="3200" dirty="0">
                <a:solidFill>
                  <a:schemeClr val="bg1">
                    <a:lumMod val="50000"/>
                  </a:schemeClr>
                </a:solidFill>
              </a:rPr>
              <a:t> from the </a:t>
            </a:r>
            <a:r>
              <a:rPr lang="en-GB" sz="3200" b="1" dirty="0">
                <a:solidFill>
                  <a:schemeClr val="bg1">
                    <a:lumMod val="50000"/>
                  </a:schemeClr>
                </a:solidFill>
              </a:rPr>
              <a:t>reaction centre of PSII </a:t>
            </a:r>
            <a:r>
              <a:rPr lang="en-GB" sz="3200" dirty="0">
                <a:solidFill>
                  <a:schemeClr val="bg1">
                    <a:lumMod val="50000"/>
                  </a:schemeClr>
                </a:solidFill>
              </a:rPr>
              <a:t>and are passed to an </a:t>
            </a:r>
            <a:r>
              <a:rPr lang="en-GB" sz="3200" b="1" dirty="0">
                <a:solidFill>
                  <a:schemeClr val="bg1">
                    <a:lumMod val="50000"/>
                  </a:schemeClr>
                </a:solidFill>
              </a:rPr>
              <a:t>electron transport chain.</a:t>
            </a:r>
          </a:p>
          <a:p>
            <a:r>
              <a:rPr lang="en-GB" sz="3200" b="1" dirty="0"/>
              <a:t>ATP</a:t>
            </a:r>
            <a:r>
              <a:rPr lang="en-GB" sz="3200" dirty="0"/>
              <a:t> is produced by the process of </a:t>
            </a:r>
            <a:r>
              <a:rPr lang="en-GB" sz="3200" b="1" dirty="0"/>
              <a:t>chemiosmosis</a:t>
            </a:r>
          </a:p>
          <a:p>
            <a:r>
              <a:rPr lang="en-GB" sz="3200" dirty="0">
                <a:solidFill>
                  <a:schemeClr val="bg1">
                    <a:lumMod val="50000"/>
                  </a:schemeClr>
                </a:solidFill>
              </a:rPr>
              <a:t>The </a:t>
            </a:r>
            <a:r>
              <a:rPr lang="en-GB" sz="3200" b="1" dirty="0">
                <a:solidFill>
                  <a:schemeClr val="bg1">
                    <a:lumMod val="50000"/>
                  </a:schemeClr>
                </a:solidFill>
              </a:rPr>
              <a:t>electrons lost </a:t>
            </a:r>
            <a:r>
              <a:rPr lang="en-GB" sz="3200" dirty="0">
                <a:solidFill>
                  <a:schemeClr val="bg1">
                    <a:lumMod val="50000"/>
                  </a:schemeClr>
                </a:solidFill>
              </a:rPr>
              <a:t>from the reaction centre </a:t>
            </a:r>
            <a:r>
              <a:rPr lang="en-GB" sz="3200" b="1" dirty="0">
                <a:solidFill>
                  <a:schemeClr val="bg1">
                    <a:lumMod val="50000"/>
                  </a:schemeClr>
                </a:solidFill>
              </a:rPr>
              <a:t>PSII</a:t>
            </a:r>
            <a:r>
              <a:rPr lang="en-GB" sz="3200" dirty="0">
                <a:solidFill>
                  <a:schemeClr val="bg1">
                    <a:lumMod val="50000"/>
                  </a:schemeClr>
                </a:solidFill>
              </a:rPr>
              <a:t> are </a:t>
            </a:r>
            <a:r>
              <a:rPr lang="en-GB" sz="3200" b="1" dirty="0">
                <a:solidFill>
                  <a:schemeClr val="bg1">
                    <a:lumMod val="50000"/>
                  </a:schemeClr>
                </a:solidFill>
              </a:rPr>
              <a:t>replaced</a:t>
            </a:r>
            <a:r>
              <a:rPr lang="en-GB" sz="3200" dirty="0">
                <a:solidFill>
                  <a:schemeClr val="bg1">
                    <a:lumMod val="50000"/>
                  </a:schemeClr>
                </a:solidFill>
              </a:rPr>
              <a:t> from </a:t>
            </a:r>
            <a:r>
              <a:rPr lang="en-GB" sz="3200" b="1" dirty="0">
                <a:solidFill>
                  <a:schemeClr val="bg1">
                    <a:lumMod val="50000"/>
                  </a:schemeClr>
                </a:solidFill>
              </a:rPr>
              <a:t>water</a:t>
            </a:r>
            <a:r>
              <a:rPr lang="en-GB" sz="3200" dirty="0">
                <a:solidFill>
                  <a:schemeClr val="bg1">
                    <a:lumMod val="50000"/>
                  </a:schemeClr>
                </a:solidFill>
              </a:rPr>
              <a:t> molecules broken down using </a:t>
            </a:r>
            <a:r>
              <a:rPr lang="en-GB" sz="3200" b="1" dirty="0">
                <a:solidFill>
                  <a:schemeClr val="bg1">
                    <a:lumMod val="50000"/>
                  </a:schemeClr>
                </a:solidFill>
              </a:rPr>
              <a:t>energy</a:t>
            </a:r>
            <a:r>
              <a:rPr lang="en-GB" sz="3200" dirty="0">
                <a:solidFill>
                  <a:schemeClr val="bg1">
                    <a:lumMod val="50000"/>
                  </a:schemeClr>
                </a:solidFill>
              </a:rPr>
              <a:t> from the </a:t>
            </a:r>
            <a:r>
              <a:rPr lang="en-GB" sz="3200" b="1" dirty="0">
                <a:solidFill>
                  <a:schemeClr val="bg1">
                    <a:lumMod val="50000"/>
                  </a:schemeClr>
                </a:solidFill>
              </a:rPr>
              <a:t>sun </a:t>
            </a:r>
            <a:r>
              <a:rPr lang="en-GB" sz="3200" dirty="0">
                <a:solidFill>
                  <a:schemeClr val="bg1">
                    <a:lumMod val="50000"/>
                  </a:schemeClr>
                </a:solidFill>
              </a:rPr>
              <a:t>during</a:t>
            </a:r>
            <a:r>
              <a:rPr lang="en-GB" sz="3200" b="1" dirty="0">
                <a:solidFill>
                  <a:schemeClr val="bg1">
                    <a:lumMod val="50000"/>
                  </a:schemeClr>
                </a:solidFill>
              </a:rPr>
              <a:t> photolysis</a:t>
            </a:r>
            <a:endParaRPr lang="en-GB" sz="3200" dirty="0">
              <a:solidFill>
                <a:schemeClr val="bg1">
                  <a:lumMod val="50000"/>
                </a:schemeClr>
              </a:solidFill>
            </a:endParaRPr>
          </a:p>
        </p:txBody>
      </p:sp>
    </p:spTree>
    <p:extLst>
      <p:ext uri="{BB962C8B-B14F-4D97-AF65-F5344CB8AC3E}">
        <p14:creationId xmlns:p14="http://schemas.microsoft.com/office/powerpoint/2010/main" val="16302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63DADC-EAB5-7B41-95EC-67442F62C45D}"/>
              </a:ext>
            </a:extLst>
          </p:cNvPr>
          <p:cNvPicPr>
            <a:picLocks noChangeAspect="1"/>
          </p:cNvPicPr>
          <p:nvPr/>
        </p:nvPicPr>
        <p:blipFill rotWithShape="1">
          <a:blip r:embed="rId3"/>
          <a:srcRect r="13015"/>
          <a:stretch/>
        </p:blipFill>
        <p:spPr>
          <a:xfrm>
            <a:off x="4477732" y="52956"/>
            <a:ext cx="7666803" cy="3643418"/>
          </a:xfrm>
          <a:prstGeom prst="rect">
            <a:avLst/>
          </a:prstGeom>
        </p:spPr>
      </p:pic>
      <p:sp>
        <p:nvSpPr>
          <p:cNvPr id="6" name="TextBox 5">
            <a:extLst>
              <a:ext uri="{FF2B5EF4-FFF2-40B4-BE49-F238E27FC236}">
                <a16:creationId xmlns:a16="http://schemas.microsoft.com/office/drawing/2014/main" id="{D8ADB284-743B-22F0-B831-0D3E25CE2E3D}"/>
              </a:ext>
            </a:extLst>
          </p:cNvPr>
          <p:cNvSpPr txBox="1"/>
          <p:nvPr/>
        </p:nvSpPr>
        <p:spPr>
          <a:xfrm>
            <a:off x="47465" y="64737"/>
            <a:ext cx="4641981" cy="6740307"/>
          </a:xfrm>
          <a:prstGeom prst="rect">
            <a:avLst/>
          </a:prstGeom>
          <a:noFill/>
        </p:spPr>
        <p:txBody>
          <a:bodyPr wrap="square" rtlCol="0">
            <a:spAutoFit/>
          </a:bodyPr>
          <a:lstStyle/>
          <a:p>
            <a:pPr marL="285750" indent="-285750">
              <a:buFont typeface="Arial" panose="020B0604020202020204" pitchFamily="34" charset="0"/>
              <a:buChar char="•"/>
            </a:pPr>
            <a:r>
              <a:rPr lang="en-GB" sz="2700" dirty="0"/>
              <a:t>Excited </a:t>
            </a:r>
            <a:r>
              <a:rPr lang="en-GB" sz="2700" b="1" dirty="0"/>
              <a:t>electrons</a:t>
            </a:r>
            <a:r>
              <a:rPr lang="en-GB" sz="2700" dirty="0"/>
              <a:t> are </a:t>
            </a:r>
            <a:r>
              <a:rPr lang="en-GB" sz="2700" b="1" dirty="0"/>
              <a:t>released</a:t>
            </a:r>
            <a:r>
              <a:rPr lang="en-GB" sz="2700" dirty="0"/>
              <a:t> from the reaction centre at </a:t>
            </a:r>
            <a:r>
              <a:rPr lang="en-GB" sz="2700" b="1" dirty="0"/>
              <a:t>PSI</a:t>
            </a:r>
            <a:r>
              <a:rPr lang="en-GB" sz="2700" dirty="0"/>
              <a:t>.</a:t>
            </a:r>
          </a:p>
          <a:p>
            <a:pPr marL="285750" indent="-285750">
              <a:buFont typeface="Arial" panose="020B0604020202020204" pitchFamily="34" charset="0"/>
              <a:buChar char="•"/>
            </a:pPr>
            <a:endParaRPr lang="en-GB" sz="2700" dirty="0"/>
          </a:p>
          <a:p>
            <a:pPr marL="285750" indent="-285750">
              <a:buFont typeface="Arial" panose="020B0604020202020204" pitchFamily="34" charset="0"/>
              <a:buChar char="•"/>
            </a:pPr>
            <a:r>
              <a:rPr lang="en-GB" sz="2700" dirty="0">
                <a:solidFill>
                  <a:schemeClr val="bg1">
                    <a:lumMod val="50000"/>
                  </a:schemeClr>
                </a:solidFill>
              </a:rPr>
              <a:t>These electrons are passed to another </a:t>
            </a:r>
            <a:r>
              <a:rPr lang="en-GB" sz="2700" b="1" dirty="0">
                <a:solidFill>
                  <a:schemeClr val="bg1">
                    <a:lumMod val="50000"/>
                  </a:schemeClr>
                </a:solidFill>
              </a:rPr>
              <a:t>electron transport chain.</a:t>
            </a:r>
          </a:p>
          <a:p>
            <a:pPr marL="285750" indent="-285750">
              <a:buFont typeface="Arial" panose="020B0604020202020204" pitchFamily="34" charset="0"/>
              <a:buChar char="•"/>
            </a:pPr>
            <a:endParaRPr lang="en-GB" sz="2700" dirty="0"/>
          </a:p>
          <a:p>
            <a:pPr marL="285750" indent="-285750">
              <a:buFont typeface="Arial" panose="020B0604020202020204" pitchFamily="34" charset="0"/>
              <a:buChar char="•"/>
            </a:pPr>
            <a:r>
              <a:rPr lang="en-GB" sz="2700" dirty="0"/>
              <a:t>And again, </a:t>
            </a:r>
            <a:r>
              <a:rPr lang="en-GB" sz="2700" b="1" dirty="0"/>
              <a:t>ATP</a:t>
            </a:r>
            <a:r>
              <a:rPr lang="en-GB" sz="2700" dirty="0"/>
              <a:t> is produced by </a:t>
            </a:r>
            <a:r>
              <a:rPr lang="en-GB" sz="2700" b="1" dirty="0"/>
              <a:t>chemiosmosis</a:t>
            </a:r>
            <a:r>
              <a:rPr lang="en-GB" sz="2700" dirty="0"/>
              <a:t>. </a:t>
            </a:r>
          </a:p>
          <a:p>
            <a:pPr marL="285750" indent="-285750">
              <a:buFont typeface="Arial" panose="020B0604020202020204" pitchFamily="34" charset="0"/>
              <a:buChar char="•"/>
            </a:pPr>
            <a:endParaRPr lang="en-GB" sz="2700" dirty="0"/>
          </a:p>
          <a:p>
            <a:pPr marL="285750" indent="-285750">
              <a:buFont typeface="Arial" panose="020B0604020202020204" pitchFamily="34" charset="0"/>
              <a:buChar char="•"/>
            </a:pPr>
            <a:r>
              <a:rPr lang="en-GB" sz="2700" dirty="0">
                <a:solidFill>
                  <a:schemeClr val="bg1">
                    <a:lumMod val="50000"/>
                  </a:schemeClr>
                </a:solidFill>
              </a:rPr>
              <a:t>These </a:t>
            </a:r>
            <a:r>
              <a:rPr lang="en-GB" sz="2700" b="1" dirty="0">
                <a:solidFill>
                  <a:schemeClr val="bg1">
                    <a:lumMod val="50000"/>
                  </a:schemeClr>
                </a:solidFill>
              </a:rPr>
              <a:t>electrons</a:t>
            </a:r>
            <a:r>
              <a:rPr lang="en-GB" sz="2700" dirty="0">
                <a:solidFill>
                  <a:schemeClr val="bg1">
                    <a:lumMod val="50000"/>
                  </a:schemeClr>
                </a:solidFill>
              </a:rPr>
              <a:t> are </a:t>
            </a:r>
            <a:r>
              <a:rPr lang="en-GB" sz="2700" b="1" dirty="0">
                <a:solidFill>
                  <a:schemeClr val="bg1">
                    <a:lumMod val="50000"/>
                  </a:schemeClr>
                </a:solidFill>
              </a:rPr>
              <a:t>replaced</a:t>
            </a:r>
            <a:r>
              <a:rPr lang="en-GB" sz="2700" dirty="0">
                <a:solidFill>
                  <a:schemeClr val="bg1">
                    <a:lumMod val="50000"/>
                  </a:schemeClr>
                </a:solidFill>
              </a:rPr>
              <a:t> by electrons that have travelled along the </a:t>
            </a:r>
            <a:r>
              <a:rPr lang="en-GB" sz="2700" b="1" dirty="0">
                <a:solidFill>
                  <a:schemeClr val="bg1">
                    <a:lumMod val="50000"/>
                  </a:schemeClr>
                </a:solidFill>
              </a:rPr>
              <a:t>first</a:t>
            </a:r>
            <a:r>
              <a:rPr lang="en-GB" sz="2700" dirty="0">
                <a:solidFill>
                  <a:schemeClr val="bg1">
                    <a:lumMod val="50000"/>
                  </a:schemeClr>
                </a:solidFill>
              </a:rPr>
              <a:t> </a:t>
            </a:r>
            <a:r>
              <a:rPr lang="en-GB" sz="2700" b="1" dirty="0">
                <a:solidFill>
                  <a:schemeClr val="bg1">
                    <a:lumMod val="50000"/>
                  </a:schemeClr>
                </a:solidFill>
              </a:rPr>
              <a:t>electrons transport chain </a:t>
            </a:r>
            <a:r>
              <a:rPr lang="en-GB" sz="2700" dirty="0">
                <a:solidFill>
                  <a:schemeClr val="bg1">
                    <a:lumMod val="50000"/>
                  </a:schemeClr>
                </a:solidFill>
              </a:rPr>
              <a:t>after being released from PSII</a:t>
            </a:r>
          </a:p>
        </p:txBody>
      </p:sp>
      <p:sp>
        <p:nvSpPr>
          <p:cNvPr id="9" name="TextBox 8">
            <a:extLst>
              <a:ext uri="{FF2B5EF4-FFF2-40B4-BE49-F238E27FC236}">
                <a16:creationId xmlns:a16="http://schemas.microsoft.com/office/drawing/2014/main" id="{D4BDF9DF-14A7-8EC9-6C43-706C96945AFE}"/>
              </a:ext>
            </a:extLst>
          </p:cNvPr>
          <p:cNvSpPr txBox="1"/>
          <p:nvPr/>
        </p:nvSpPr>
        <p:spPr>
          <a:xfrm>
            <a:off x="5195086" y="3764560"/>
            <a:ext cx="6996914" cy="3000821"/>
          </a:xfrm>
          <a:prstGeom prst="rect">
            <a:avLst/>
          </a:prstGeom>
          <a:noFill/>
        </p:spPr>
        <p:txBody>
          <a:bodyPr wrap="square" rtlCol="0">
            <a:spAutoFit/>
          </a:bodyPr>
          <a:lstStyle/>
          <a:p>
            <a:pPr marL="285750" indent="-285750">
              <a:buFont typeface="Arial" panose="020B0604020202020204" pitchFamily="34" charset="0"/>
              <a:buChar char="•"/>
            </a:pPr>
            <a:r>
              <a:rPr lang="en-GB" sz="2700" dirty="0">
                <a:solidFill>
                  <a:srgbClr val="FF0000"/>
                </a:solidFill>
              </a:rPr>
              <a:t>The </a:t>
            </a:r>
            <a:r>
              <a:rPr lang="en-GB" sz="2700" b="1" dirty="0">
                <a:solidFill>
                  <a:srgbClr val="FF0000"/>
                </a:solidFill>
              </a:rPr>
              <a:t>electrons</a:t>
            </a:r>
            <a:r>
              <a:rPr lang="en-GB" sz="2700" dirty="0">
                <a:solidFill>
                  <a:srgbClr val="FF0000"/>
                </a:solidFill>
              </a:rPr>
              <a:t> </a:t>
            </a:r>
            <a:r>
              <a:rPr lang="en-GB" sz="2700" b="1" dirty="0">
                <a:solidFill>
                  <a:srgbClr val="FF0000"/>
                </a:solidFill>
              </a:rPr>
              <a:t>leaving</a:t>
            </a:r>
            <a:r>
              <a:rPr lang="en-GB" sz="2700" dirty="0">
                <a:solidFill>
                  <a:srgbClr val="FF0000"/>
                </a:solidFill>
              </a:rPr>
              <a:t> the electron transport chain following PSI are </a:t>
            </a:r>
            <a:r>
              <a:rPr lang="en-GB" sz="2700" b="1" dirty="0">
                <a:solidFill>
                  <a:srgbClr val="FF0000"/>
                </a:solidFill>
              </a:rPr>
              <a:t>accepted</a:t>
            </a:r>
            <a:r>
              <a:rPr lang="en-GB" sz="2700" dirty="0">
                <a:solidFill>
                  <a:srgbClr val="FF0000"/>
                </a:solidFill>
              </a:rPr>
              <a:t>, with a </a:t>
            </a:r>
            <a:r>
              <a:rPr lang="en-GB" sz="2700" b="1" dirty="0">
                <a:solidFill>
                  <a:srgbClr val="FF0000"/>
                </a:solidFill>
              </a:rPr>
              <a:t>hydrogen</a:t>
            </a:r>
            <a:r>
              <a:rPr lang="en-GB" sz="2700" dirty="0">
                <a:solidFill>
                  <a:srgbClr val="FF0000"/>
                </a:solidFill>
              </a:rPr>
              <a:t> ion by </a:t>
            </a:r>
            <a:r>
              <a:rPr lang="en-GB" sz="2700" b="1" dirty="0">
                <a:solidFill>
                  <a:srgbClr val="FF0000"/>
                </a:solidFill>
              </a:rPr>
              <a:t>coenzyme NADP forming…….</a:t>
            </a:r>
          </a:p>
          <a:p>
            <a:pPr marL="285750" indent="-285750">
              <a:buFont typeface="Arial" panose="020B0604020202020204" pitchFamily="34" charset="0"/>
              <a:buChar char="•"/>
            </a:pPr>
            <a:r>
              <a:rPr lang="en-GB" sz="2700" b="1" dirty="0">
                <a:solidFill>
                  <a:srgbClr val="FF0000"/>
                </a:solidFill>
              </a:rPr>
              <a:t>Reduced NADP (or NADPH)</a:t>
            </a:r>
          </a:p>
          <a:p>
            <a:pPr marL="285750" indent="-285750">
              <a:buFont typeface="Arial" panose="020B0604020202020204" pitchFamily="34" charset="0"/>
              <a:buChar char="•"/>
            </a:pPr>
            <a:r>
              <a:rPr lang="en-GB" sz="2700" b="1" dirty="0">
                <a:solidFill>
                  <a:srgbClr val="FF0000"/>
                </a:solidFill>
              </a:rPr>
              <a:t>Reduced NADP </a:t>
            </a:r>
            <a:r>
              <a:rPr lang="en-GB" sz="2700" dirty="0">
                <a:solidFill>
                  <a:srgbClr val="FF0000"/>
                </a:solidFill>
              </a:rPr>
              <a:t>provides the </a:t>
            </a:r>
            <a:r>
              <a:rPr lang="en-GB" sz="2700" b="1" dirty="0">
                <a:solidFill>
                  <a:srgbClr val="FF0000"/>
                </a:solidFill>
              </a:rPr>
              <a:t>hydrogen</a:t>
            </a:r>
            <a:r>
              <a:rPr lang="en-GB" sz="2700" dirty="0">
                <a:solidFill>
                  <a:srgbClr val="FF0000"/>
                </a:solidFill>
              </a:rPr>
              <a:t> (reducing power) in the </a:t>
            </a:r>
            <a:r>
              <a:rPr lang="en-GB" sz="2700" b="1" dirty="0">
                <a:solidFill>
                  <a:srgbClr val="FF0000"/>
                </a:solidFill>
              </a:rPr>
              <a:t>production</a:t>
            </a:r>
            <a:r>
              <a:rPr lang="en-GB" sz="2700" dirty="0">
                <a:solidFill>
                  <a:srgbClr val="FF0000"/>
                </a:solidFill>
              </a:rPr>
              <a:t> of </a:t>
            </a:r>
            <a:r>
              <a:rPr lang="en-GB" sz="2700" b="1" dirty="0">
                <a:solidFill>
                  <a:srgbClr val="FF0000"/>
                </a:solidFill>
              </a:rPr>
              <a:t>glucose</a:t>
            </a:r>
            <a:r>
              <a:rPr lang="en-GB" sz="2700" dirty="0">
                <a:solidFill>
                  <a:srgbClr val="FF0000"/>
                </a:solidFill>
              </a:rPr>
              <a:t> in the </a:t>
            </a:r>
            <a:r>
              <a:rPr lang="en-GB" sz="2700" b="1" dirty="0">
                <a:solidFill>
                  <a:srgbClr val="FF0000"/>
                </a:solidFill>
              </a:rPr>
              <a:t>light-independent stage</a:t>
            </a:r>
            <a:r>
              <a:rPr lang="en-GB" sz="2700" dirty="0">
                <a:solidFill>
                  <a:srgbClr val="FF0000"/>
                </a:solidFill>
              </a:rPr>
              <a:t>……</a:t>
            </a:r>
          </a:p>
        </p:txBody>
      </p:sp>
    </p:spTree>
    <p:extLst>
      <p:ext uri="{BB962C8B-B14F-4D97-AF65-F5344CB8AC3E}">
        <p14:creationId xmlns:p14="http://schemas.microsoft.com/office/powerpoint/2010/main" val="66639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additive="base">
                                        <p:cTn id="4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E29C55-18E5-8FDD-7F75-E25985730307}"/>
              </a:ext>
            </a:extLst>
          </p:cNvPr>
          <p:cNvPicPr>
            <a:picLocks noChangeAspect="1"/>
          </p:cNvPicPr>
          <p:nvPr/>
        </p:nvPicPr>
        <p:blipFill rotWithShape="1">
          <a:blip r:embed="rId2"/>
          <a:srcRect l="74040" t="28178" r="14230" b="55739"/>
          <a:stretch/>
        </p:blipFill>
        <p:spPr>
          <a:xfrm>
            <a:off x="6877527" y="926840"/>
            <a:ext cx="4535443" cy="4145678"/>
          </a:xfrm>
          <a:prstGeom prst="rect">
            <a:avLst/>
          </a:prstGeom>
        </p:spPr>
      </p:pic>
      <p:sp>
        <p:nvSpPr>
          <p:cNvPr id="8" name="TextBox 7">
            <a:extLst>
              <a:ext uri="{FF2B5EF4-FFF2-40B4-BE49-F238E27FC236}">
                <a16:creationId xmlns:a16="http://schemas.microsoft.com/office/drawing/2014/main" id="{46C2587B-E429-333A-F281-C86C3CDBD560}"/>
              </a:ext>
            </a:extLst>
          </p:cNvPr>
          <p:cNvSpPr txBox="1"/>
          <p:nvPr/>
        </p:nvSpPr>
        <p:spPr>
          <a:xfrm>
            <a:off x="84842" y="181957"/>
            <a:ext cx="6541146" cy="6586418"/>
          </a:xfrm>
          <a:prstGeom prst="rect">
            <a:avLst/>
          </a:prstGeom>
          <a:noFill/>
        </p:spPr>
        <p:txBody>
          <a:bodyPr wrap="square" rtlCol="0">
            <a:spAutoFit/>
          </a:bodyPr>
          <a:lstStyle/>
          <a:p>
            <a:r>
              <a:rPr lang="en-GB" sz="3200" b="1" u="sng" dirty="0"/>
              <a:t>Cyclic photophosphorylation</a:t>
            </a:r>
            <a:endParaRPr lang="en-GB" sz="3200" dirty="0"/>
          </a:p>
          <a:p>
            <a:pPr marL="285750" indent="-285750">
              <a:buFont typeface="Arial" panose="020B0604020202020204" pitchFamily="34" charset="0"/>
              <a:buChar char="•"/>
            </a:pPr>
            <a:r>
              <a:rPr lang="en-GB" sz="3000" dirty="0">
                <a:highlight>
                  <a:srgbClr val="FFFF00"/>
                </a:highlight>
              </a:rPr>
              <a:t>Only </a:t>
            </a:r>
            <a:r>
              <a:rPr lang="en-GB" sz="3000" b="1" dirty="0">
                <a:highlight>
                  <a:srgbClr val="FFFF00"/>
                </a:highlight>
              </a:rPr>
              <a:t>involves PSI</a:t>
            </a:r>
          </a:p>
          <a:p>
            <a:pPr marL="285750" indent="-285750">
              <a:buFont typeface="Arial" panose="020B0604020202020204" pitchFamily="34" charset="0"/>
              <a:buChar char="•"/>
            </a:pPr>
            <a:endParaRPr lang="en-GB" sz="3000" b="1" dirty="0"/>
          </a:p>
          <a:p>
            <a:pPr marL="285750" indent="-285750">
              <a:buFont typeface="Arial" panose="020B0604020202020204" pitchFamily="34" charset="0"/>
              <a:buChar char="•"/>
            </a:pPr>
            <a:r>
              <a:rPr lang="en-GB" sz="3000" dirty="0"/>
              <a:t>The electrons leaving the electron chain after PSI </a:t>
            </a:r>
            <a:r>
              <a:rPr lang="en-GB" sz="3000" b="1" dirty="0"/>
              <a:t>can be returned to PSI</a:t>
            </a:r>
            <a:r>
              <a:rPr lang="en-GB" sz="3000" dirty="0"/>
              <a:t>, instead of being used to form reduced NADP.</a:t>
            </a:r>
          </a:p>
          <a:p>
            <a:pPr marL="285750" indent="-285750">
              <a:buFont typeface="Arial" panose="020B0604020202020204" pitchFamily="34" charset="0"/>
              <a:buChar char="•"/>
            </a:pPr>
            <a:endParaRPr lang="en-GB" sz="3000" dirty="0"/>
          </a:p>
          <a:p>
            <a:pPr marL="285750" indent="-285750">
              <a:buFont typeface="Arial" panose="020B0604020202020204" pitchFamily="34" charset="0"/>
              <a:buChar char="•"/>
            </a:pPr>
            <a:r>
              <a:rPr lang="en-GB" sz="3000" dirty="0"/>
              <a:t>This means </a:t>
            </a:r>
            <a:r>
              <a:rPr lang="en-GB" sz="3000" b="1" dirty="0"/>
              <a:t>PSI can continue to produce ATP</a:t>
            </a:r>
            <a:r>
              <a:rPr lang="en-GB" sz="3000" dirty="0"/>
              <a:t> without electrons from PSII</a:t>
            </a:r>
          </a:p>
          <a:p>
            <a:endParaRPr lang="en-GB" sz="3000" dirty="0"/>
          </a:p>
          <a:p>
            <a:pPr marL="285750" indent="-285750">
              <a:buFont typeface="Arial" panose="020B0604020202020204" pitchFamily="34" charset="0"/>
              <a:buChar char="•"/>
            </a:pPr>
            <a:r>
              <a:rPr lang="en-GB" sz="3000" dirty="0"/>
              <a:t>Reduced NADP is not formed during </a:t>
            </a:r>
            <a:r>
              <a:rPr lang="en-GB" sz="3000" b="1" dirty="0">
                <a:highlight>
                  <a:srgbClr val="FFFF00"/>
                </a:highlight>
              </a:rPr>
              <a:t>cyclic</a:t>
            </a:r>
            <a:r>
              <a:rPr lang="en-GB" sz="3000" b="1" dirty="0"/>
              <a:t> photophosphorylation</a:t>
            </a:r>
          </a:p>
        </p:txBody>
      </p:sp>
      <p:sp>
        <p:nvSpPr>
          <p:cNvPr id="3" name="TextBox 2">
            <a:extLst>
              <a:ext uri="{FF2B5EF4-FFF2-40B4-BE49-F238E27FC236}">
                <a16:creationId xmlns:a16="http://schemas.microsoft.com/office/drawing/2014/main" id="{F3465296-2F8C-0561-D114-F040838408FC}"/>
              </a:ext>
            </a:extLst>
          </p:cNvPr>
          <p:cNvSpPr txBox="1"/>
          <p:nvPr/>
        </p:nvSpPr>
        <p:spPr>
          <a:xfrm>
            <a:off x="7687092" y="511638"/>
            <a:ext cx="2916311" cy="369332"/>
          </a:xfrm>
          <a:prstGeom prst="rect">
            <a:avLst/>
          </a:prstGeom>
          <a:noFill/>
        </p:spPr>
        <p:txBody>
          <a:bodyPr wrap="none" rtlCol="0">
            <a:spAutoFit/>
          </a:bodyPr>
          <a:lstStyle/>
          <a:p>
            <a:r>
              <a:rPr lang="en-GB" b="1" dirty="0"/>
              <a:t>Cyclic photophosphorylation</a:t>
            </a:r>
          </a:p>
        </p:txBody>
      </p:sp>
    </p:spTree>
    <p:extLst>
      <p:ext uri="{BB962C8B-B14F-4D97-AF65-F5344CB8AC3E}">
        <p14:creationId xmlns:p14="http://schemas.microsoft.com/office/powerpoint/2010/main" val="99777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 calcmode="lin" valueType="num">
                                      <p:cBhvr additive="base">
                                        <p:cTn id="1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 calcmode="lin" valueType="num">
                                      <p:cBhvr additive="base">
                                        <p:cTn id="1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203579" y="-57956"/>
            <a:ext cx="10515600" cy="1325563"/>
          </a:xfrm>
        </p:spPr>
        <p:txBody>
          <a:bodyPr/>
          <a:lstStyle/>
          <a:p>
            <a:r>
              <a:rPr lang="en-GB" b="1" u="sng" dirty="0"/>
              <a:t>Knowledge retrieval question</a:t>
            </a:r>
          </a:p>
        </p:txBody>
      </p:sp>
      <p:sp>
        <p:nvSpPr>
          <p:cNvPr id="3" name="Content Placeholder 2">
            <a:extLst>
              <a:ext uri="{FF2B5EF4-FFF2-40B4-BE49-F238E27FC236}">
                <a16:creationId xmlns:a16="http://schemas.microsoft.com/office/drawing/2014/main" id="{8E5FFAC1-A14C-7BFB-2432-232150A0A526}"/>
              </a:ext>
            </a:extLst>
          </p:cNvPr>
          <p:cNvSpPr>
            <a:spLocks noGrp="1"/>
          </p:cNvSpPr>
          <p:nvPr>
            <p:ph idx="1"/>
          </p:nvPr>
        </p:nvSpPr>
        <p:spPr>
          <a:xfrm>
            <a:off x="203579" y="1267607"/>
            <a:ext cx="6177887" cy="5071778"/>
          </a:xfrm>
        </p:spPr>
        <p:txBody>
          <a:bodyPr>
            <a:normAutofit lnSpcReduction="10000"/>
          </a:bodyPr>
          <a:lstStyle/>
          <a:p>
            <a:pPr marL="0" indent="0">
              <a:buNone/>
            </a:pPr>
            <a:r>
              <a:rPr lang="en-GB" sz="3200" b="1" u="sng" dirty="0"/>
              <a:t>ATP production</a:t>
            </a:r>
            <a:endParaRPr lang="en-GB" sz="3200" dirty="0"/>
          </a:p>
          <a:p>
            <a:r>
              <a:rPr lang="en-GB" sz="3200" dirty="0"/>
              <a:t>In </a:t>
            </a:r>
            <a:r>
              <a:rPr lang="en-GB" sz="3200" b="1" dirty="0"/>
              <a:t>photosynthesis</a:t>
            </a:r>
            <a:r>
              <a:rPr lang="en-GB" sz="3200" dirty="0"/>
              <a:t> light provides the </a:t>
            </a:r>
            <a:r>
              <a:rPr lang="en-GB" sz="3200" b="1" dirty="0">
                <a:highlight>
                  <a:srgbClr val="FFFF00"/>
                </a:highlight>
              </a:rPr>
              <a:t>e…………</a:t>
            </a:r>
            <a:r>
              <a:rPr lang="en-GB" sz="3200" dirty="0"/>
              <a:t> to build organic molecules like </a:t>
            </a:r>
            <a:r>
              <a:rPr lang="en-GB" sz="3200" b="1" dirty="0">
                <a:highlight>
                  <a:srgbClr val="FFFF00"/>
                </a:highlight>
              </a:rPr>
              <a:t>g…………….</a:t>
            </a:r>
            <a:r>
              <a:rPr lang="en-GB" sz="3200" dirty="0"/>
              <a:t>.</a:t>
            </a:r>
          </a:p>
          <a:p>
            <a:r>
              <a:rPr lang="en-GB" sz="3200" dirty="0">
                <a:solidFill>
                  <a:srgbClr val="C00000"/>
                </a:solidFill>
              </a:rPr>
              <a:t>The energy is first used to </a:t>
            </a:r>
            <a:r>
              <a:rPr lang="en-GB" sz="3200" b="1" dirty="0">
                <a:solidFill>
                  <a:srgbClr val="C00000"/>
                </a:solidFill>
              </a:rPr>
              <a:t>form </a:t>
            </a:r>
            <a:r>
              <a:rPr lang="en-GB" sz="3200" b="1" dirty="0">
                <a:solidFill>
                  <a:srgbClr val="C00000"/>
                </a:solidFill>
                <a:highlight>
                  <a:srgbClr val="FFFF00"/>
                </a:highlight>
              </a:rPr>
              <a:t>c…………..</a:t>
            </a:r>
            <a:r>
              <a:rPr lang="en-GB" sz="3200" b="1" dirty="0">
                <a:solidFill>
                  <a:srgbClr val="C00000"/>
                </a:solidFill>
              </a:rPr>
              <a:t> bonds in </a:t>
            </a:r>
            <a:r>
              <a:rPr lang="en-GB" sz="3200" b="1" dirty="0">
                <a:solidFill>
                  <a:srgbClr val="C00000"/>
                </a:solidFill>
                <a:highlight>
                  <a:srgbClr val="FFFF00"/>
                </a:highlight>
              </a:rPr>
              <a:t>A…..</a:t>
            </a:r>
          </a:p>
          <a:p>
            <a:r>
              <a:rPr lang="en-GB" sz="3200" b="1" dirty="0"/>
              <a:t>ATP</a:t>
            </a:r>
            <a:r>
              <a:rPr lang="en-GB" sz="3200" dirty="0"/>
              <a:t> is then </a:t>
            </a:r>
            <a:r>
              <a:rPr lang="en-GB" sz="3200" b="1" dirty="0">
                <a:highlight>
                  <a:srgbClr val="FFFF00"/>
                </a:highlight>
              </a:rPr>
              <a:t>b……………</a:t>
            </a:r>
            <a:r>
              <a:rPr lang="en-GB" sz="3200" b="1" dirty="0"/>
              <a:t> down </a:t>
            </a:r>
            <a:r>
              <a:rPr lang="en-GB" sz="3200" dirty="0"/>
              <a:t>to release energy needed to </a:t>
            </a:r>
            <a:r>
              <a:rPr lang="en-GB" sz="3200" b="1" dirty="0"/>
              <a:t>make bonds in </a:t>
            </a:r>
            <a:r>
              <a:rPr lang="en-GB" sz="3200" b="1" dirty="0">
                <a:highlight>
                  <a:srgbClr val="FFFF00"/>
                </a:highlight>
              </a:rPr>
              <a:t>g…………….</a:t>
            </a:r>
            <a:r>
              <a:rPr lang="en-GB" sz="3200" b="1" dirty="0"/>
              <a:t>.</a:t>
            </a:r>
          </a:p>
          <a:p>
            <a:r>
              <a:rPr lang="en-GB" sz="3200" b="1" dirty="0">
                <a:solidFill>
                  <a:srgbClr val="C00000"/>
                </a:solidFill>
              </a:rPr>
              <a:t>Synthesis of ATP </a:t>
            </a:r>
            <a:r>
              <a:rPr lang="en-GB" sz="3200" dirty="0">
                <a:solidFill>
                  <a:srgbClr val="C00000"/>
                </a:solidFill>
              </a:rPr>
              <a:t>is therefore a crucial step for </a:t>
            </a:r>
            <a:r>
              <a:rPr lang="en-GB" sz="3200" b="1" dirty="0">
                <a:solidFill>
                  <a:srgbClr val="C00000"/>
                </a:solidFill>
              </a:rPr>
              <a:t>photosynthesis</a:t>
            </a:r>
            <a:r>
              <a:rPr lang="en-GB" sz="3200" dirty="0">
                <a:solidFill>
                  <a:srgbClr val="C00000"/>
                </a:solidFill>
              </a:rPr>
              <a:t>. </a:t>
            </a:r>
          </a:p>
        </p:txBody>
      </p:sp>
      <p:pic>
        <p:nvPicPr>
          <p:cNvPr id="1026" name="Picture 2" descr="Atp Structure Labeled">
            <a:extLst>
              <a:ext uri="{FF2B5EF4-FFF2-40B4-BE49-F238E27FC236}">
                <a16:creationId xmlns:a16="http://schemas.microsoft.com/office/drawing/2014/main" id="{CB280884-3340-C956-2A73-A6D7F9E06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98" r="4068"/>
          <a:stretch/>
        </p:blipFill>
        <p:spPr bwMode="auto">
          <a:xfrm>
            <a:off x="5943600" y="1929356"/>
            <a:ext cx="6258480" cy="3072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596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C2587B-E429-333A-F281-C86C3CDBD560}"/>
              </a:ext>
            </a:extLst>
          </p:cNvPr>
          <p:cNvSpPr txBox="1"/>
          <p:nvPr/>
        </p:nvSpPr>
        <p:spPr>
          <a:xfrm>
            <a:off x="84842" y="181957"/>
            <a:ext cx="6310082" cy="6986528"/>
          </a:xfrm>
          <a:prstGeom prst="rect">
            <a:avLst/>
          </a:prstGeom>
          <a:noFill/>
        </p:spPr>
        <p:txBody>
          <a:bodyPr wrap="square" rtlCol="0">
            <a:spAutoFit/>
          </a:bodyPr>
          <a:lstStyle/>
          <a:p>
            <a:r>
              <a:rPr lang="en-GB" sz="3200" b="1" u="sng" dirty="0"/>
              <a:t>Non-cyclic photophosphorylation</a:t>
            </a:r>
            <a:endParaRPr lang="en-GB" sz="3200" dirty="0"/>
          </a:p>
          <a:p>
            <a:pPr marL="285750" indent="-285750">
              <a:buFont typeface="Arial" panose="020B0604020202020204" pitchFamily="34" charset="0"/>
              <a:buChar char="•"/>
            </a:pPr>
            <a:r>
              <a:rPr lang="en-GB" sz="3200" dirty="0"/>
              <a:t>In </a:t>
            </a:r>
            <a:r>
              <a:rPr lang="en-GB" sz="3200" b="1" dirty="0"/>
              <a:t>non-cyclic photophosphorylation</a:t>
            </a:r>
            <a:r>
              <a:rPr lang="en-GB" sz="3200" dirty="0"/>
              <a:t>, we saw that electrons were released from </a:t>
            </a:r>
            <a:r>
              <a:rPr lang="en-GB" sz="3200" b="1" dirty="0"/>
              <a:t>PSII and passed to PSI</a:t>
            </a:r>
            <a:r>
              <a:rPr lang="en-GB" sz="3200" dirty="0"/>
              <a:t>, where they were used to generate ATP. </a:t>
            </a:r>
          </a:p>
          <a:p>
            <a:pPr marL="285750" indent="-285750">
              <a:buFont typeface="Arial" panose="020B0604020202020204" pitchFamily="34" charset="0"/>
              <a:buChar char="•"/>
            </a:pPr>
            <a:r>
              <a:rPr lang="en-GB" sz="3200" dirty="0"/>
              <a:t>Finally, the electrons were given to NADP (plus H</a:t>
            </a:r>
            <a:r>
              <a:rPr lang="en-GB" sz="3200" baseline="30000" dirty="0"/>
              <a:t>+</a:t>
            </a:r>
            <a:r>
              <a:rPr lang="en-GB" sz="3200" dirty="0"/>
              <a:t>) to make reduced NADP. </a:t>
            </a:r>
          </a:p>
          <a:p>
            <a:pPr marL="285750" indent="-285750">
              <a:buFont typeface="Arial" panose="020B0604020202020204" pitchFamily="34" charset="0"/>
              <a:buChar char="•"/>
            </a:pPr>
            <a:r>
              <a:rPr lang="en-GB" sz="3200" dirty="0"/>
              <a:t>These electrons are </a:t>
            </a:r>
            <a:r>
              <a:rPr lang="en-GB" sz="3200" b="1" dirty="0"/>
              <a:t>not returned to PSII.</a:t>
            </a:r>
          </a:p>
          <a:p>
            <a:r>
              <a:rPr lang="en-GB" sz="3200" dirty="0">
                <a:solidFill>
                  <a:srgbClr val="FF0000"/>
                </a:solidFill>
              </a:rPr>
              <a:t>How does PSII replace lost electrons?</a:t>
            </a:r>
          </a:p>
          <a:p>
            <a:pPr marL="285750" indent="-285750">
              <a:buFont typeface="Arial" panose="020B0604020202020204" pitchFamily="34" charset="0"/>
              <a:buChar char="•"/>
            </a:pPr>
            <a:endParaRPr lang="en-GB" sz="3200" dirty="0"/>
          </a:p>
        </p:txBody>
      </p:sp>
      <p:pic>
        <p:nvPicPr>
          <p:cNvPr id="2" name="Picture 1">
            <a:extLst>
              <a:ext uri="{FF2B5EF4-FFF2-40B4-BE49-F238E27FC236}">
                <a16:creationId xmlns:a16="http://schemas.microsoft.com/office/drawing/2014/main" id="{87E940F6-D065-3C36-C172-F5DC6B7ED15C}"/>
              </a:ext>
            </a:extLst>
          </p:cNvPr>
          <p:cNvPicPr>
            <a:picLocks noChangeAspect="1"/>
          </p:cNvPicPr>
          <p:nvPr/>
        </p:nvPicPr>
        <p:blipFill rotWithShape="1">
          <a:blip r:embed="rId3"/>
          <a:srcRect l="3773" r="19187"/>
          <a:stretch/>
        </p:blipFill>
        <p:spPr>
          <a:xfrm>
            <a:off x="6576874" y="1178544"/>
            <a:ext cx="5530284" cy="3505424"/>
          </a:xfrm>
          <a:prstGeom prst="rect">
            <a:avLst/>
          </a:prstGeom>
        </p:spPr>
      </p:pic>
      <p:sp>
        <p:nvSpPr>
          <p:cNvPr id="4" name="TextBox 3">
            <a:extLst>
              <a:ext uri="{FF2B5EF4-FFF2-40B4-BE49-F238E27FC236}">
                <a16:creationId xmlns:a16="http://schemas.microsoft.com/office/drawing/2014/main" id="{1C01700F-9D6F-4AA2-00C8-B8B4A8386F36}"/>
              </a:ext>
            </a:extLst>
          </p:cNvPr>
          <p:cNvSpPr txBox="1"/>
          <p:nvPr/>
        </p:nvSpPr>
        <p:spPr>
          <a:xfrm>
            <a:off x="2027401" y="5896598"/>
            <a:ext cx="2713692" cy="830997"/>
          </a:xfrm>
          <a:prstGeom prst="rect">
            <a:avLst/>
          </a:prstGeom>
          <a:noFill/>
        </p:spPr>
        <p:txBody>
          <a:bodyPr wrap="none" rtlCol="0">
            <a:spAutoFit/>
          </a:bodyPr>
          <a:lstStyle/>
          <a:p>
            <a:r>
              <a:rPr lang="en-GB" sz="4800" dirty="0">
                <a:solidFill>
                  <a:srgbClr val="00B0F0"/>
                </a:solidFill>
              </a:rPr>
              <a:t>Photolysis</a:t>
            </a:r>
          </a:p>
        </p:txBody>
      </p:sp>
    </p:spTree>
    <p:extLst>
      <p:ext uri="{BB962C8B-B14F-4D97-AF65-F5344CB8AC3E}">
        <p14:creationId xmlns:p14="http://schemas.microsoft.com/office/powerpoint/2010/main" val="363658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6C50-2DED-DA92-5935-94CEB090B638}"/>
              </a:ext>
            </a:extLst>
          </p:cNvPr>
          <p:cNvSpPr>
            <a:spLocks noGrp="1"/>
          </p:cNvSpPr>
          <p:nvPr>
            <p:ph type="title"/>
          </p:nvPr>
        </p:nvSpPr>
        <p:spPr>
          <a:xfrm>
            <a:off x="93483" y="-247618"/>
            <a:ext cx="10515600" cy="1325563"/>
          </a:xfrm>
        </p:spPr>
        <p:txBody>
          <a:bodyPr/>
          <a:lstStyle/>
          <a:p>
            <a:r>
              <a:rPr lang="en-GB" b="1" u="sng" dirty="0"/>
              <a:t>IMPORANT</a:t>
            </a:r>
          </a:p>
        </p:txBody>
      </p:sp>
      <p:sp>
        <p:nvSpPr>
          <p:cNvPr id="3" name="Content Placeholder 2">
            <a:extLst>
              <a:ext uri="{FF2B5EF4-FFF2-40B4-BE49-F238E27FC236}">
                <a16:creationId xmlns:a16="http://schemas.microsoft.com/office/drawing/2014/main" id="{FCB84431-55D4-2D46-6C54-3E592357A5B5}"/>
              </a:ext>
            </a:extLst>
          </p:cNvPr>
          <p:cNvSpPr>
            <a:spLocks noGrp="1"/>
          </p:cNvSpPr>
          <p:nvPr>
            <p:ph idx="1"/>
          </p:nvPr>
        </p:nvSpPr>
        <p:spPr>
          <a:xfrm>
            <a:off x="274555" y="1077946"/>
            <a:ext cx="11642889" cy="5172026"/>
          </a:xfrm>
        </p:spPr>
        <p:txBody>
          <a:bodyPr>
            <a:normAutofit/>
          </a:bodyPr>
          <a:lstStyle/>
          <a:p>
            <a:pPr algn="l"/>
            <a:r>
              <a:rPr lang="en-GB" sz="3200" b="0" i="0" dirty="0">
                <a:solidFill>
                  <a:srgbClr val="404040"/>
                </a:solidFill>
                <a:effectLst/>
                <a:latin typeface="Poppins" panose="020B0502040204020203" pitchFamily="2" charset="0"/>
              </a:rPr>
              <a:t>In </a:t>
            </a:r>
            <a:r>
              <a:rPr lang="en-GB" sz="3200" b="1" i="0" dirty="0">
                <a:solidFill>
                  <a:srgbClr val="404040"/>
                </a:solidFill>
                <a:effectLst/>
                <a:latin typeface="Poppins" panose="020B0502040204020203" pitchFamily="2" charset="0"/>
              </a:rPr>
              <a:t>non-cyclic photophosphorylation</a:t>
            </a:r>
            <a:r>
              <a:rPr lang="en-GB" sz="3200" dirty="0">
                <a:solidFill>
                  <a:srgbClr val="404040"/>
                </a:solidFill>
                <a:latin typeface="Poppins" panose="020B0502040204020203" pitchFamily="2" charset="0"/>
              </a:rPr>
              <a:t> </a:t>
            </a:r>
            <a:r>
              <a:rPr lang="en-GB" sz="3200" b="0" i="0" dirty="0">
                <a:solidFill>
                  <a:srgbClr val="404040"/>
                </a:solidFill>
                <a:effectLst/>
                <a:latin typeface="Poppins" panose="020B0502040204020203" pitchFamily="2" charset="0"/>
              </a:rPr>
              <a:t>electrons released from PSII and passed to PSI, where they were used to generate ATP. </a:t>
            </a:r>
            <a:r>
              <a:rPr lang="en-GB" sz="3200" dirty="0">
                <a:solidFill>
                  <a:srgbClr val="404040"/>
                </a:solidFill>
                <a:latin typeface="Poppins" panose="020B0502040204020203" pitchFamily="2" charset="0"/>
              </a:rPr>
              <a:t>a</a:t>
            </a:r>
            <a:r>
              <a:rPr lang="en-GB" sz="3200" b="0" i="0" dirty="0">
                <a:solidFill>
                  <a:srgbClr val="404040"/>
                </a:solidFill>
                <a:effectLst/>
                <a:latin typeface="Poppins" panose="020B0502040204020203" pitchFamily="2" charset="0"/>
              </a:rPr>
              <a:t>nd given to NADP (plus H</a:t>
            </a:r>
            <a:r>
              <a:rPr lang="en-GB" sz="3200" b="0" i="0" baseline="30000" dirty="0">
                <a:solidFill>
                  <a:srgbClr val="404040"/>
                </a:solidFill>
                <a:effectLst/>
                <a:latin typeface="Poppins" panose="020B0502040204020203" pitchFamily="2" charset="0"/>
              </a:rPr>
              <a:t>+</a:t>
            </a:r>
            <a:r>
              <a:rPr lang="en-GB" sz="3200" b="0" i="0" dirty="0">
                <a:solidFill>
                  <a:srgbClr val="404040"/>
                </a:solidFill>
                <a:effectLst/>
                <a:latin typeface="Poppins" panose="020B0502040204020203" pitchFamily="2" charset="0"/>
              </a:rPr>
              <a:t>) to make </a:t>
            </a:r>
            <a:r>
              <a:rPr lang="en-GB" sz="3200" b="1" i="0" dirty="0">
                <a:solidFill>
                  <a:srgbClr val="404040"/>
                </a:solidFill>
                <a:effectLst/>
                <a:latin typeface="Poppins" panose="020B0502040204020203" pitchFamily="2" charset="0"/>
              </a:rPr>
              <a:t>reduced NADP. Not recycled.</a:t>
            </a:r>
          </a:p>
          <a:p>
            <a:pPr algn="l"/>
            <a:endParaRPr lang="en-GB" sz="3200" b="1" i="0" dirty="0">
              <a:solidFill>
                <a:srgbClr val="404040"/>
              </a:solidFill>
              <a:effectLst/>
              <a:latin typeface="Poppins" panose="020B0502040204020203" pitchFamily="2" charset="0"/>
            </a:endParaRPr>
          </a:p>
          <a:p>
            <a:pPr algn="l"/>
            <a:r>
              <a:rPr lang="en-GB" sz="3200" b="1" i="0" dirty="0">
                <a:solidFill>
                  <a:srgbClr val="404040"/>
                </a:solidFill>
                <a:effectLst/>
                <a:latin typeface="Poppins" panose="020B0502040204020203" pitchFamily="2" charset="0"/>
              </a:rPr>
              <a:t> Cyclic photophosphorylation</a:t>
            </a:r>
            <a:r>
              <a:rPr lang="en-GB" sz="3200" b="0" i="0" dirty="0">
                <a:solidFill>
                  <a:srgbClr val="404040"/>
                </a:solidFill>
                <a:effectLst/>
                <a:latin typeface="Poppins" panose="020B0502040204020203" pitchFamily="2" charset="0"/>
              </a:rPr>
              <a:t> </a:t>
            </a:r>
            <a:r>
              <a:rPr lang="en-GB" sz="3200" b="1" i="0" dirty="0">
                <a:solidFill>
                  <a:srgbClr val="404040"/>
                </a:solidFill>
                <a:effectLst/>
                <a:highlight>
                  <a:srgbClr val="FFFF00"/>
                </a:highlight>
                <a:latin typeface="Poppins" panose="020B0502040204020203" pitchFamily="2" charset="0"/>
              </a:rPr>
              <a:t>just involves PSI</a:t>
            </a:r>
            <a:r>
              <a:rPr lang="en-GB" sz="3200" dirty="0">
                <a:solidFill>
                  <a:srgbClr val="404040"/>
                </a:solidFill>
                <a:latin typeface="Poppins" panose="020B0502040204020203" pitchFamily="2" charset="0"/>
              </a:rPr>
              <a:t>. </a:t>
            </a:r>
            <a:r>
              <a:rPr lang="en-GB" sz="3200" b="1" i="0" dirty="0">
                <a:solidFill>
                  <a:srgbClr val="404040"/>
                </a:solidFill>
                <a:effectLst/>
                <a:latin typeface="Poppins" panose="020B0502040204020203" pitchFamily="2" charset="0"/>
              </a:rPr>
              <a:t>Less ATP is made via cyclic photophosphorylation</a:t>
            </a:r>
            <a:r>
              <a:rPr lang="en-GB" sz="3200" b="0" i="0" dirty="0">
                <a:solidFill>
                  <a:srgbClr val="404040"/>
                </a:solidFill>
                <a:effectLst/>
                <a:latin typeface="Poppins" panose="020B0502040204020203" pitchFamily="2" charset="0"/>
              </a:rPr>
              <a:t>, but importantly the </a:t>
            </a:r>
            <a:r>
              <a:rPr lang="en-GB" sz="3200" b="1" i="0" dirty="0">
                <a:solidFill>
                  <a:srgbClr val="404040"/>
                </a:solidFill>
                <a:effectLst/>
                <a:latin typeface="Poppins" panose="020B0502040204020203" pitchFamily="2" charset="0"/>
              </a:rPr>
              <a:t>electrons</a:t>
            </a:r>
            <a:r>
              <a:rPr lang="en-GB" sz="3200" b="0" i="0" dirty="0">
                <a:solidFill>
                  <a:srgbClr val="404040"/>
                </a:solidFill>
                <a:effectLst/>
                <a:latin typeface="Poppins" panose="020B0502040204020203" pitchFamily="2" charset="0"/>
              </a:rPr>
              <a:t> </a:t>
            </a:r>
            <a:r>
              <a:rPr lang="en-GB" sz="3200" b="1" i="0" dirty="0">
                <a:solidFill>
                  <a:srgbClr val="404040"/>
                </a:solidFill>
                <a:effectLst/>
                <a:latin typeface="Poppins" panose="020B0502040204020203" pitchFamily="2" charset="0"/>
              </a:rPr>
              <a:t>aren’t given to NADP</a:t>
            </a:r>
            <a:r>
              <a:rPr lang="en-GB" sz="3200" b="0" i="0" dirty="0">
                <a:solidFill>
                  <a:srgbClr val="404040"/>
                </a:solidFill>
                <a:effectLst/>
                <a:latin typeface="Poppins" panose="020B0502040204020203" pitchFamily="2" charset="0"/>
              </a:rPr>
              <a:t>. Therefore, the process is </a:t>
            </a:r>
            <a:r>
              <a:rPr lang="en-GB" sz="3200" b="1" i="0" dirty="0">
                <a:solidFill>
                  <a:srgbClr val="404040"/>
                </a:solidFill>
                <a:effectLst/>
                <a:latin typeface="Poppins" panose="020B0502040204020203" pitchFamily="2" charset="0"/>
              </a:rPr>
              <a:t>cyclic</a:t>
            </a:r>
            <a:r>
              <a:rPr lang="en-GB" sz="3200" b="0" i="0" dirty="0">
                <a:solidFill>
                  <a:srgbClr val="404040"/>
                </a:solidFill>
                <a:effectLst/>
                <a:latin typeface="Poppins" panose="020B0502040204020203" pitchFamily="2" charset="0"/>
              </a:rPr>
              <a:t> – the electrons are </a:t>
            </a:r>
            <a:r>
              <a:rPr lang="en-GB" sz="3200" b="1" i="0" dirty="0">
                <a:solidFill>
                  <a:srgbClr val="404040"/>
                </a:solidFill>
                <a:effectLst/>
                <a:latin typeface="Poppins" panose="020B0502040204020203" pitchFamily="2" charset="0"/>
              </a:rPr>
              <a:t>recycled</a:t>
            </a:r>
            <a:r>
              <a:rPr lang="en-GB" sz="3200" dirty="0">
                <a:solidFill>
                  <a:srgbClr val="404040"/>
                </a:solidFill>
                <a:latin typeface="Poppins" panose="020B0502040204020203" pitchFamily="2" charset="0"/>
              </a:rPr>
              <a:t>. </a:t>
            </a:r>
            <a:endParaRPr lang="en-GB" sz="3200" b="0" i="0" dirty="0">
              <a:solidFill>
                <a:srgbClr val="404040"/>
              </a:solidFill>
              <a:effectLst/>
              <a:latin typeface="Poppins" panose="020B0502040204020203" pitchFamily="2" charset="0"/>
            </a:endParaRPr>
          </a:p>
        </p:txBody>
      </p:sp>
      <p:sp>
        <p:nvSpPr>
          <p:cNvPr id="5" name="TextBox 4">
            <a:extLst>
              <a:ext uri="{FF2B5EF4-FFF2-40B4-BE49-F238E27FC236}">
                <a16:creationId xmlns:a16="http://schemas.microsoft.com/office/drawing/2014/main" id="{E26F314D-88C4-B674-7B2F-F933274478E0}"/>
              </a:ext>
            </a:extLst>
          </p:cNvPr>
          <p:cNvSpPr txBox="1"/>
          <p:nvPr/>
        </p:nvSpPr>
        <p:spPr>
          <a:xfrm>
            <a:off x="514007" y="6023241"/>
            <a:ext cx="6169842" cy="1138773"/>
          </a:xfrm>
          <a:prstGeom prst="rect">
            <a:avLst/>
          </a:prstGeom>
          <a:noFill/>
        </p:spPr>
        <p:txBody>
          <a:bodyPr wrap="square">
            <a:spAutoFit/>
          </a:bodyPr>
          <a:lstStyle/>
          <a:p>
            <a:pPr algn="l"/>
            <a:r>
              <a:rPr lang="en-GB" sz="3200" b="0" i="1" dirty="0">
                <a:solidFill>
                  <a:srgbClr val="FF0000"/>
                </a:solidFill>
                <a:effectLst/>
                <a:latin typeface="Roboto" panose="02000000000000000000" pitchFamily="2" charset="0"/>
              </a:rPr>
              <a:t>*Cyclic - occurring in cycles</a:t>
            </a:r>
          </a:p>
          <a:p>
            <a:br>
              <a:rPr lang="en-GB" dirty="0"/>
            </a:br>
            <a:endParaRPr lang="en-GB" dirty="0"/>
          </a:p>
        </p:txBody>
      </p:sp>
      <p:sp>
        <p:nvSpPr>
          <p:cNvPr id="6" name="Rectangle 5">
            <a:extLst>
              <a:ext uri="{FF2B5EF4-FFF2-40B4-BE49-F238E27FC236}">
                <a16:creationId xmlns:a16="http://schemas.microsoft.com/office/drawing/2014/main" id="{D01F64FB-0F01-4D9B-CA9B-106C31F30894}"/>
              </a:ext>
            </a:extLst>
          </p:cNvPr>
          <p:cNvSpPr/>
          <p:nvPr/>
        </p:nvSpPr>
        <p:spPr>
          <a:xfrm>
            <a:off x="0" y="0"/>
            <a:ext cx="12192000" cy="685800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131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 102 The light-dependent reactions, Photophosphorilation | Biology ...">
            <a:extLst>
              <a:ext uri="{FF2B5EF4-FFF2-40B4-BE49-F238E27FC236}">
                <a16:creationId xmlns:a16="http://schemas.microsoft.com/office/drawing/2014/main" id="{065953D1-45B4-9078-28EE-8D26F3224B26}"/>
              </a:ext>
            </a:extLst>
          </p:cNvPr>
          <p:cNvPicPr>
            <a:picLocks noChangeAspect="1"/>
          </p:cNvPicPr>
          <p:nvPr/>
        </p:nvPicPr>
        <p:blipFill>
          <a:blip r:embed="rId2"/>
          <a:stretch>
            <a:fillRect/>
          </a:stretch>
        </p:blipFill>
        <p:spPr>
          <a:xfrm>
            <a:off x="2401074" y="116459"/>
            <a:ext cx="7999447" cy="6573580"/>
          </a:xfrm>
          <a:prstGeom prst="rect">
            <a:avLst/>
          </a:prstGeom>
        </p:spPr>
      </p:pic>
    </p:spTree>
    <p:extLst>
      <p:ext uri="{BB962C8B-B14F-4D97-AF65-F5344CB8AC3E}">
        <p14:creationId xmlns:p14="http://schemas.microsoft.com/office/powerpoint/2010/main" val="591564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08D7-E39F-8890-F07C-3D4576A7EA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AC343C5-71A4-221E-217A-C542CDD905F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746068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F3D3-C8E9-474E-BCC8-6540E6E8AAEA}"/>
              </a:ext>
            </a:extLst>
          </p:cNvPr>
          <p:cNvSpPr>
            <a:spLocks noGrp="1"/>
          </p:cNvSpPr>
          <p:nvPr>
            <p:ph type="title"/>
          </p:nvPr>
        </p:nvSpPr>
        <p:spPr>
          <a:xfrm>
            <a:off x="519545" y="500062"/>
            <a:ext cx="10515600" cy="1325563"/>
          </a:xfrm>
        </p:spPr>
        <p:txBody>
          <a:bodyPr>
            <a:normAutofit/>
          </a:bodyPr>
          <a:lstStyle/>
          <a:p>
            <a:r>
              <a:rPr lang="en-GB" b="1" dirty="0">
                <a:highlight>
                  <a:srgbClr val="FFFF00"/>
                </a:highlight>
              </a:rPr>
              <a:t>Light dependent stage</a:t>
            </a:r>
            <a:r>
              <a:rPr lang="en-GB" b="1" dirty="0"/>
              <a:t>:</a:t>
            </a:r>
            <a:br>
              <a:rPr lang="en-GB" b="1" dirty="0"/>
            </a:br>
            <a:endParaRPr lang="en-GB" b="1" dirty="0"/>
          </a:p>
        </p:txBody>
      </p:sp>
      <p:sp>
        <p:nvSpPr>
          <p:cNvPr id="3" name="Content Placeholder 2">
            <a:extLst>
              <a:ext uri="{FF2B5EF4-FFF2-40B4-BE49-F238E27FC236}">
                <a16:creationId xmlns:a16="http://schemas.microsoft.com/office/drawing/2014/main" id="{34BAAE74-99BD-4CEE-9D14-B4E582880A0A}"/>
              </a:ext>
            </a:extLst>
          </p:cNvPr>
          <p:cNvSpPr>
            <a:spLocks noGrp="1"/>
          </p:cNvSpPr>
          <p:nvPr>
            <p:ph idx="1"/>
          </p:nvPr>
        </p:nvSpPr>
        <p:spPr>
          <a:xfrm>
            <a:off x="429904" y="1825625"/>
            <a:ext cx="11413753" cy="4351338"/>
          </a:xfrm>
        </p:spPr>
        <p:txBody>
          <a:bodyPr vert="horz" lIns="91440" tIns="45720" rIns="91440" bIns="45720" rtlCol="0" anchor="t">
            <a:normAutofit/>
          </a:bodyPr>
          <a:lstStyle/>
          <a:p>
            <a:pPr marL="514350" indent="-514350">
              <a:buAutoNum type="arabicPeriod"/>
            </a:pPr>
            <a:r>
              <a:rPr lang="en-GB" sz="4400" b="1" dirty="0"/>
              <a:t>Water</a:t>
            </a:r>
            <a:r>
              <a:rPr lang="en-GB" sz="4400" dirty="0"/>
              <a:t> is split by </a:t>
            </a:r>
            <a:r>
              <a:rPr lang="en-GB" sz="4400" b="1" dirty="0"/>
              <a:t>photolysis </a:t>
            </a:r>
            <a:r>
              <a:rPr lang="en-GB" sz="4000" dirty="0">
                <a:solidFill>
                  <a:srgbClr val="666666"/>
                </a:solidFill>
                <a:ea typeface="+mn-lt"/>
                <a:cs typeface="+mn-lt"/>
              </a:rPr>
              <a:t>✔</a:t>
            </a:r>
            <a:endParaRPr lang="en-GB" sz="4000" b="1" dirty="0">
              <a:ea typeface="Calibri" panose="020F0502020204030204"/>
              <a:cs typeface="Calibri" panose="020F0502020204030204"/>
            </a:endParaRPr>
          </a:p>
          <a:p>
            <a:pPr marL="514350" indent="-514350">
              <a:buAutoNum type="arabicPeriod"/>
            </a:pPr>
            <a:r>
              <a:rPr lang="en-GB" sz="4400" dirty="0"/>
              <a:t>ATP is produced by </a:t>
            </a:r>
            <a:r>
              <a:rPr lang="en-GB" sz="4400" b="1" dirty="0"/>
              <a:t>photophosphorylation </a:t>
            </a:r>
            <a:r>
              <a:rPr lang="en-GB" sz="4400" dirty="0">
                <a:solidFill>
                  <a:srgbClr val="666666"/>
                </a:solidFill>
                <a:ea typeface="+mn-lt"/>
                <a:cs typeface="+mn-lt"/>
              </a:rPr>
              <a:t>✔</a:t>
            </a:r>
            <a:endParaRPr lang="en-GB" sz="4400" b="1" dirty="0"/>
          </a:p>
          <a:p>
            <a:pPr marL="514350" indent="-514350">
              <a:buAutoNum type="arabicPeriod"/>
            </a:pPr>
            <a:r>
              <a:rPr lang="en-GB" sz="4400" b="1" dirty="0"/>
              <a:t>Reduced NADP </a:t>
            </a:r>
            <a:r>
              <a:rPr lang="en-GB" sz="4400" dirty="0"/>
              <a:t>is created by </a:t>
            </a:r>
            <a:r>
              <a:rPr lang="en-GB" sz="4400" b="1" dirty="0"/>
              <a:t>non-cyclic photophosphorylation </a:t>
            </a:r>
            <a:r>
              <a:rPr lang="en-GB" sz="4400" dirty="0">
                <a:solidFill>
                  <a:srgbClr val="666666"/>
                </a:solidFill>
                <a:ea typeface="+mn-lt"/>
                <a:cs typeface="+mn-lt"/>
              </a:rPr>
              <a:t>✔</a:t>
            </a:r>
            <a:endParaRPr lang="en-GB" sz="4400" b="1" dirty="0"/>
          </a:p>
          <a:p>
            <a:pPr marL="514350" indent="-514350">
              <a:buAutoNum type="arabicPeriod"/>
            </a:pPr>
            <a:endParaRPr lang="en-GB" dirty="0"/>
          </a:p>
        </p:txBody>
      </p:sp>
    </p:spTree>
    <p:extLst>
      <p:ext uri="{BB962C8B-B14F-4D97-AF65-F5344CB8AC3E}">
        <p14:creationId xmlns:p14="http://schemas.microsoft.com/office/powerpoint/2010/main" val="220837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AA0B3C6-4B9C-FB25-3F97-BCC1447BCB4F}"/>
              </a:ext>
            </a:extLst>
          </p:cNvPr>
          <p:cNvPicPr>
            <a:picLocks noChangeAspect="1"/>
          </p:cNvPicPr>
          <p:nvPr/>
        </p:nvPicPr>
        <p:blipFill rotWithShape="1">
          <a:blip r:embed="rId2"/>
          <a:srcRect l="5012" t="36208" r="47363" b="36147"/>
          <a:stretch/>
        </p:blipFill>
        <p:spPr>
          <a:xfrm>
            <a:off x="-3050" y="-134089"/>
            <a:ext cx="7860484" cy="3051846"/>
          </a:xfrm>
          <a:prstGeom prst="rect">
            <a:avLst/>
          </a:prstGeom>
        </p:spPr>
      </p:pic>
      <p:pic>
        <p:nvPicPr>
          <p:cNvPr id="7" name="Picture 6">
            <a:extLst>
              <a:ext uri="{FF2B5EF4-FFF2-40B4-BE49-F238E27FC236}">
                <a16:creationId xmlns:a16="http://schemas.microsoft.com/office/drawing/2014/main" id="{A2F26017-7840-97DB-D88C-38AB8F813089}"/>
              </a:ext>
            </a:extLst>
          </p:cNvPr>
          <p:cNvPicPr>
            <a:picLocks noChangeAspect="1"/>
          </p:cNvPicPr>
          <p:nvPr/>
        </p:nvPicPr>
        <p:blipFill rotWithShape="1">
          <a:blip r:embed="rId3"/>
          <a:srcRect l="4604" t="39266" r="38638" b="25505"/>
          <a:stretch/>
        </p:blipFill>
        <p:spPr>
          <a:xfrm>
            <a:off x="274625" y="2917757"/>
            <a:ext cx="8464492" cy="3051846"/>
          </a:xfrm>
          <a:prstGeom prst="rect">
            <a:avLst/>
          </a:prstGeom>
        </p:spPr>
      </p:pic>
      <p:sp>
        <p:nvSpPr>
          <p:cNvPr id="2" name="Title 1">
            <a:extLst>
              <a:ext uri="{FF2B5EF4-FFF2-40B4-BE49-F238E27FC236}">
                <a16:creationId xmlns:a16="http://schemas.microsoft.com/office/drawing/2014/main" id="{C545517D-4649-2664-D506-6EFDD3A9CAEB}"/>
              </a:ext>
            </a:extLst>
          </p:cNvPr>
          <p:cNvSpPr>
            <a:spLocks noGrp="1"/>
          </p:cNvSpPr>
          <p:nvPr>
            <p:ph type="title"/>
          </p:nvPr>
        </p:nvSpPr>
        <p:spPr>
          <a:xfrm>
            <a:off x="5415499" y="-208353"/>
            <a:ext cx="10515600" cy="942664"/>
          </a:xfrm>
        </p:spPr>
        <p:txBody>
          <a:bodyPr vert="horz" lIns="91440" tIns="45720" rIns="91440" bIns="45720" rtlCol="0" anchor="ctr">
            <a:normAutofit/>
          </a:bodyPr>
          <a:lstStyle/>
          <a:p>
            <a:pPr algn="ctr"/>
            <a:r>
              <a:rPr lang="en-US" sz="5200" b="1" kern="1200" dirty="0">
                <a:solidFill>
                  <a:schemeClr val="tx1"/>
                </a:solidFill>
                <a:latin typeface="+mj-lt"/>
                <a:ea typeface="+mj-ea"/>
                <a:cs typeface="+mj-cs"/>
              </a:rPr>
              <a:t>TRY THESE</a:t>
            </a:r>
          </a:p>
        </p:txBody>
      </p:sp>
      <p:sp>
        <p:nvSpPr>
          <p:cNvPr id="8" name="Rectangle 7">
            <a:extLst>
              <a:ext uri="{FF2B5EF4-FFF2-40B4-BE49-F238E27FC236}">
                <a16:creationId xmlns:a16="http://schemas.microsoft.com/office/drawing/2014/main" id="{1880C491-EF2B-77A7-F54E-14B3C2D4E527}"/>
              </a:ext>
            </a:extLst>
          </p:cNvPr>
          <p:cNvSpPr/>
          <p:nvPr/>
        </p:nvSpPr>
        <p:spPr>
          <a:xfrm>
            <a:off x="1540524" y="1701902"/>
            <a:ext cx="6316910" cy="427839"/>
          </a:xfrm>
          <a:prstGeom prst="rect">
            <a:avLst/>
          </a:prstGeom>
          <a:solidFill>
            <a:schemeClr val="accent1">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0FA6912-C8B3-125B-248D-3D0552692AC6}"/>
              </a:ext>
            </a:extLst>
          </p:cNvPr>
          <p:cNvSpPr/>
          <p:nvPr/>
        </p:nvSpPr>
        <p:spPr>
          <a:xfrm>
            <a:off x="625564" y="4023953"/>
            <a:ext cx="7615805" cy="427839"/>
          </a:xfrm>
          <a:prstGeom prst="rect">
            <a:avLst/>
          </a:prstGeom>
          <a:solidFill>
            <a:schemeClr val="accent1">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A8694EA-CFD8-0B53-3F87-1AB3D6680119}"/>
              </a:ext>
            </a:extLst>
          </p:cNvPr>
          <p:cNvPicPr>
            <a:picLocks noChangeAspect="1"/>
          </p:cNvPicPr>
          <p:nvPr/>
        </p:nvPicPr>
        <p:blipFill>
          <a:blip r:embed="rId4"/>
          <a:stretch>
            <a:fillRect/>
          </a:stretch>
        </p:blipFill>
        <p:spPr>
          <a:xfrm rot="20420090">
            <a:off x="8026213" y="1612226"/>
            <a:ext cx="5009353" cy="2817761"/>
          </a:xfrm>
          <a:prstGeom prst="rect">
            <a:avLst/>
          </a:prstGeom>
        </p:spPr>
      </p:pic>
    </p:spTree>
    <p:extLst>
      <p:ext uri="{BB962C8B-B14F-4D97-AF65-F5344CB8AC3E}">
        <p14:creationId xmlns:p14="http://schemas.microsoft.com/office/powerpoint/2010/main" val="38953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34B1-BE29-F154-A880-C64498501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7C0D5-7861-70DF-33DA-D60B4EC90074}"/>
              </a:ext>
            </a:extLst>
          </p:cNvPr>
          <p:cNvSpPr>
            <a:spLocks noGrp="1"/>
          </p:cNvSpPr>
          <p:nvPr>
            <p:ph type="title"/>
          </p:nvPr>
        </p:nvSpPr>
        <p:spPr>
          <a:xfrm>
            <a:off x="384842" y="0"/>
            <a:ext cx="10515600" cy="1325563"/>
          </a:xfrm>
        </p:spPr>
        <p:txBody>
          <a:bodyPr/>
          <a:lstStyle/>
          <a:p>
            <a:r>
              <a:rPr lang="en-GB" b="1" u="sng" dirty="0"/>
              <a:t>Key points</a:t>
            </a:r>
          </a:p>
        </p:txBody>
      </p:sp>
      <p:sp>
        <p:nvSpPr>
          <p:cNvPr id="3" name="Content Placeholder 2">
            <a:extLst>
              <a:ext uri="{FF2B5EF4-FFF2-40B4-BE49-F238E27FC236}">
                <a16:creationId xmlns:a16="http://schemas.microsoft.com/office/drawing/2014/main" id="{9FDA7F86-E179-4E08-AAAD-AE1873D1C6D2}"/>
              </a:ext>
            </a:extLst>
          </p:cNvPr>
          <p:cNvSpPr>
            <a:spLocks noGrp="1"/>
          </p:cNvSpPr>
          <p:nvPr>
            <p:ph idx="1"/>
          </p:nvPr>
        </p:nvSpPr>
        <p:spPr>
          <a:xfrm>
            <a:off x="329452" y="1325564"/>
            <a:ext cx="11533095" cy="5082920"/>
          </a:xfrm>
        </p:spPr>
        <p:txBody>
          <a:bodyPr>
            <a:normAutofit lnSpcReduction="10000"/>
          </a:bodyPr>
          <a:lstStyle/>
          <a:p>
            <a:pPr marL="0" indent="0">
              <a:buNone/>
            </a:pPr>
            <a:r>
              <a:rPr lang="en-GB" sz="3200" dirty="0">
                <a:solidFill>
                  <a:srgbClr val="FF0000"/>
                </a:solidFill>
              </a:rPr>
              <a:t>Fill in the gaps</a:t>
            </a:r>
          </a:p>
          <a:p>
            <a:pPr algn="l">
              <a:buFont typeface="Arial" panose="020B0604020202020204" pitchFamily="34" charset="0"/>
              <a:buChar char="•"/>
            </a:pPr>
            <a:r>
              <a:rPr lang="en-GB" sz="3200" b="0" i="0" dirty="0">
                <a:solidFill>
                  <a:srgbClr val="323232"/>
                </a:solidFill>
                <a:effectLst/>
                <a:latin typeface="__Plus_Jakarta_Sans_c12a11"/>
              </a:rPr>
              <a:t>As electrons pass through the electron </a:t>
            </a:r>
            <a:r>
              <a:rPr lang="en-GB" sz="3200" b="0" i="0" dirty="0">
                <a:solidFill>
                  <a:srgbClr val="323232"/>
                </a:solidFill>
                <a:effectLst/>
                <a:highlight>
                  <a:srgbClr val="FFFF00"/>
                </a:highlight>
                <a:latin typeface="__Plus_Jakarta_Sans_c12a11"/>
              </a:rPr>
              <a:t>……………..</a:t>
            </a:r>
            <a:r>
              <a:rPr lang="en-GB" sz="3200" b="0" i="0" dirty="0">
                <a:solidFill>
                  <a:srgbClr val="323232"/>
                </a:solidFill>
                <a:effectLst/>
                <a:latin typeface="__Plus_Jakarta_Sans_c12a11"/>
              </a:rPr>
              <a:t> chain they provide </a:t>
            </a:r>
            <a:r>
              <a:rPr lang="en-GB" sz="3200" b="0" i="0" dirty="0">
                <a:solidFill>
                  <a:srgbClr val="323232"/>
                </a:solidFill>
                <a:effectLst/>
                <a:highlight>
                  <a:srgbClr val="FFFF00"/>
                </a:highlight>
                <a:latin typeface="__Plus_Jakarta_Sans_c12a11"/>
              </a:rPr>
              <a:t>………….</a:t>
            </a:r>
            <a:r>
              <a:rPr lang="en-GB" sz="3200" b="0" i="0" dirty="0">
                <a:solidFill>
                  <a:srgbClr val="323232"/>
                </a:solidFill>
                <a:effectLst/>
                <a:latin typeface="__Plus_Jakarta_Sans_c12a11"/>
              </a:rPr>
              <a:t> to transport </a:t>
            </a:r>
            <a:r>
              <a:rPr lang="en-GB" sz="3200" b="0" i="0" dirty="0">
                <a:solidFill>
                  <a:srgbClr val="323232"/>
                </a:solidFill>
                <a:effectLst/>
                <a:highlight>
                  <a:srgbClr val="FFFF00"/>
                </a:highlight>
                <a:latin typeface="__Plus_Jakarta_Sans_c12a11"/>
              </a:rPr>
              <a:t>…………….</a:t>
            </a:r>
            <a:r>
              <a:rPr lang="en-GB" sz="3200" b="0" i="0" dirty="0">
                <a:solidFill>
                  <a:srgbClr val="323232"/>
                </a:solidFill>
                <a:effectLst/>
                <a:latin typeface="__Plus_Jakarta_Sans_c12a11"/>
              </a:rPr>
              <a:t> (H</a:t>
            </a:r>
            <a:r>
              <a:rPr lang="en-GB" sz="3200" b="0" i="0" baseline="30000" dirty="0">
                <a:solidFill>
                  <a:srgbClr val="323232"/>
                </a:solidFill>
                <a:effectLst/>
                <a:latin typeface="__Plus_Jakarta_Sans_c12a11"/>
              </a:rPr>
              <a:t>+</a:t>
            </a:r>
            <a:r>
              <a:rPr lang="en-GB" sz="3200" b="0" i="0" dirty="0">
                <a:solidFill>
                  <a:srgbClr val="323232"/>
                </a:solidFill>
                <a:effectLst/>
                <a:latin typeface="__Plus_Jakarta_Sans_c12a11"/>
              </a:rPr>
              <a:t>) from the stroma to the thylakoid lumen via a </a:t>
            </a:r>
            <a:r>
              <a:rPr lang="en-GB" sz="3200" b="1" i="0" dirty="0">
                <a:solidFill>
                  <a:srgbClr val="323232"/>
                </a:solidFill>
                <a:effectLst/>
                <a:highlight>
                  <a:srgbClr val="FFFF00"/>
                </a:highlight>
                <a:latin typeface="__Plus_Jakarta_Sans_c12a11"/>
              </a:rPr>
              <a:t>……………..</a:t>
            </a:r>
            <a:r>
              <a:rPr lang="en-GB" sz="3200" b="1" i="0" dirty="0">
                <a:solidFill>
                  <a:srgbClr val="323232"/>
                </a:solidFill>
                <a:effectLst/>
                <a:latin typeface="__Plus_Jakarta_Sans_c12a11"/>
              </a:rPr>
              <a:t> pump</a:t>
            </a:r>
            <a:endParaRPr lang="en-GB" sz="3200" b="0" i="0" dirty="0">
              <a:solidFill>
                <a:srgbClr val="323232"/>
              </a:solidFill>
              <a:effectLst/>
              <a:latin typeface="__Plus_Jakarta_Sans_c12a11"/>
            </a:endParaRPr>
          </a:p>
          <a:p>
            <a:pPr algn="l">
              <a:buFont typeface="Arial" panose="020B0604020202020204" pitchFamily="34" charset="0"/>
              <a:buChar char="•"/>
            </a:pPr>
            <a:r>
              <a:rPr lang="en-GB" sz="3200" b="0" i="0" dirty="0">
                <a:solidFill>
                  <a:srgbClr val="323232"/>
                </a:solidFill>
                <a:effectLst/>
                <a:latin typeface="__Plus_Jakarta_Sans_c12a11"/>
              </a:rPr>
              <a:t>A build-up of protons in the thylakoid lumen can then be used to drive the </a:t>
            </a:r>
            <a:r>
              <a:rPr lang="en-GB" sz="3200" b="1" i="0" dirty="0">
                <a:solidFill>
                  <a:srgbClr val="323232"/>
                </a:solidFill>
                <a:effectLst/>
                <a:latin typeface="__Plus_Jakarta_Sans_c12a11"/>
              </a:rPr>
              <a:t>synthesis of </a:t>
            </a:r>
            <a:r>
              <a:rPr lang="en-GB" sz="3200" b="1" i="0" dirty="0">
                <a:solidFill>
                  <a:srgbClr val="323232"/>
                </a:solidFill>
                <a:effectLst/>
                <a:highlight>
                  <a:srgbClr val="FFFF00"/>
                </a:highlight>
                <a:latin typeface="__Plus_Jakarta_Sans_c12a11"/>
              </a:rPr>
              <a:t>…….</a:t>
            </a:r>
            <a:r>
              <a:rPr lang="en-GB" sz="3200" b="0" i="0" dirty="0">
                <a:solidFill>
                  <a:srgbClr val="323232"/>
                </a:solidFill>
                <a:effectLst/>
                <a:latin typeface="__Plus_Jakarta_Sans_c12a11"/>
              </a:rPr>
              <a:t> from ADP by the process of </a:t>
            </a:r>
            <a:r>
              <a:rPr lang="en-GB" sz="3200" b="1" i="0" dirty="0">
                <a:solidFill>
                  <a:srgbClr val="323232"/>
                </a:solidFill>
                <a:effectLst/>
                <a:highlight>
                  <a:srgbClr val="FFFF00"/>
                </a:highlight>
                <a:latin typeface="__Plus_Jakarta_Sans_c12a11"/>
              </a:rPr>
              <a:t>………………………</a:t>
            </a:r>
            <a:endParaRPr lang="en-GB" sz="3200" b="0" i="0" dirty="0">
              <a:solidFill>
                <a:srgbClr val="323232"/>
              </a:solidFill>
              <a:effectLst/>
              <a:highlight>
                <a:srgbClr val="FFFF00"/>
              </a:highlight>
              <a:latin typeface="__Plus_Jakarta_Sans_c12a11"/>
            </a:endParaRPr>
          </a:p>
          <a:p>
            <a:pPr algn="l">
              <a:buFont typeface="Arial" panose="020B0604020202020204" pitchFamily="34" charset="0"/>
              <a:buChar char="•"/>
            </a:pPr>
            <a:r>
              <a:rPr lang="en-GB" sz="3200" b="1" i="0" dirty="0">
                <a:solidFill>
                  <a:srgbClr val="323232"/>
                </a:solidFill>
                <a:effectLst/>
                <a:latin typeface="__Plus_Jakarta_Sans_c12a11"/>
              </a:rPr>
              <a:t>Chemiosmosis</a:t>
            </a:r>
            <a:r>
              <a:rPr lang="en-GB" sz="3200" b="0" i="0" dirty="0">
                <a:solidFill>
                  <a:srgbClr val="323232"/>
                </a:solidFill>
                <a:effectLst/>
                <a:latin typeface="__Plus_Jakarta_Sans_c12a11"/>
              </a:rPr>
              <a:t> is the movement of chemicals (protons) down their </a:t>
            </a:r>
            <a:r>
              <a:rPr lang="en-GB" sz="3200" b="0" i="0" dirty="0">
                <a:solidFill>
                  <a:srgbClr val="323232"/>
                </a:solidFill>
                <a:effectLst/>
                <a:highlight>
                  <a:srgbClr val="FFFF00"/>
                </a:highlight>
                <a:latin typeface="__Plus_Jakarta_Sans_c12a11"/>
              </a:rPr>
              <a:t>………………</a:t>
            </a:r>
            <a:r>
              <a:rPr lang="en-GB" sz="3200" b="0" i="0" dirty="0">
                <a:solidFill>
                  <a:srgbClr val="323232"/>
                </a:solidFill>
                <a:effectLst/>
                <a:latin typeface="__Plus_Jakarta_Sans_c12a11"/>
              </a:rPr>
              <a:t> gradient, the energy released from this can be used by ATP synthase to synthesise ATP</a:t>
            </a:r>
          </a:p>
          <a:p>
            <a:pPr algn="l">
              <a:buFont typeface="Arial" panose="020B0604020202020204" pitchFamily="34" charset="0"/>
              <a:buChar char="•"/>
            </a:pPr>
            <a:r>
              <a:rPr lang="en-GB" sz="3200" b="0" i="0" dirty="0">
                <a:solidFill>
                  <a:srgbClr val="323232"/>
                </a:solidFill>
                <a:effectLst/>
                <a:latin typeface="__Plus_Jakarta_Sans_c12a11"/>
              </a:rPr>
              <a:t>The ATP then passes to the</a:t>
            </a:r>
            <a:r>
              <a:rPr lang="en-GB" sz="3200" b="1" i="0" dirty="0">
                <a:solidFill>
                  <a:srgbClr val="323232"/>
                </a:solidFill>
                <a:effectLst/>
                <a:latin typeface="__Plus_Jakarta_Sans_c12a11"/>
              </a:rPr>
              <a:t> light-independent reactions</a:t>
            </a:r>
            <a:endParaRPr lang="en-GB" sz="3200" b="0" i="0" dirty="0">
              <a:solidFill>
                <a:srgbClr val="323232"/>
              </a:solidFill>
              <a:effectLst/>
              <a:latin typeface="__Plus_Jakarta_Sans_c12a11"/>
            </a:endParaRPr>
          </a:p>
        </p:txBody>
      </p:sp>
    </p:spTree>
    <p:extLst>
      <p:ext uri="{BB962C8B-B14F-4D97-AF65-F5344CB8AC3E}">
        <p14:creationId xmlns:p14="http://schemas.microsoft.com/office/powerpoint/2010/main" val="1682603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573C-780E-7523-5177-70331740A218}"/>
              </a:ext>
            </a:extLst>
          </p:cNvPr>
          <p:cNvSpPr>
            <a:spLocks noGrp="1"/>
          </p:cNvSpPr>
          <p:nvPr>
            <p:ph type="title"/>
          </p:nvPr>
        </p:nvSpPr>
        <p:spPr>
          <a:xfrm>
            <a:off x="384842" y="0"/>
            <a:ext cx="10515600" cy="1325563"/>
          </a:xfrm>
        </p:spPr>
        <p:txBody>
          <a:bodyPr/>
          <a:lstStyle/>
          <a:p>
            <a:r>
              <a:rPr lang="en-GB" b="1" u="sng" dirty="0"/>
              <a:t>Key points</a:t>
            </a:r>
          </a:p>
        </p:txBody>
      </p:sp>
      <p:sp>
        <p:nvSpPr>
          <p:cNvPr id="3" name="Content Placeholder 2">
            <a:extLst>
              <a:ext uri="{FF2B5EF4-FFF2-40B4-BE49-F238E27FC236}">
                <a16:creationId xmlns:a16="http://schemas.microsoft.com/office/drawing/2014/main" id="{63582D6C-7192-2A8D-5FA5-45B76FB9E87E}"/>
              </a:ext>
            </a:extLst>
          </p:cNvPr>
          <p:cNvSpPr>
            <a:spLocks noGrp="1"/>
          </p:cNvSpPr>
          <p:nvPr>
            <p:ph idx="1"/>
          </p:nvPr>
        </p:nvSpPr>
        <p:spPr>
          <a:xfrm>
            <a:off x="329452" y="1325564"/>
            <a:ext cx="11533095" cy="5082920"/>
          </a:xfrm>
        </p:spPr>
        <p:txBody>
          <a:bodyPr>
            <a:normAutofit lnSpcReduction="10000"/>
          </a:bodyPr>
          <a:lstStyle/>
          <a:p>
            <a:pPr marL="0" indent="0">
              <a:buNone/>
            </a:pPr>
            <a:r>
              <a:rPr lang="en-GB" sz="3200" dirty="0">
                <a:solidFill>
                  <a:srgbClr val="FF0000"/>
                </a:solidFill>
              </a:rPr>
              <a:t>Fill in the gaps</a:t>
            </a:r>
          </a:p>
          <a:p>
            <a:pPr algn="l">
              <a:buFont typeface="Arial" panose="020B0604020202020204" pitchFamily="34" charset="0"/>
              <a:buChar char="•"/>
            </a:pPr>
            <a:r>
              <a:rPr lang="en-GB" sz="3200" b="0" i="0" dirty="0">
                <a:solidFill>
                  <a:srgbClr val="323232"/>
                </a:solidFill>
                <a:effectLst/>
                <a:latin typeface="__Plus_Jakarta_Sans_c12a11"/>
              </a:rPr>
              <a:t>As electrons pass through the electron </a:t>
            </a:r>
            <a:r>
              <a:rPr lang="en-GB" sz="3200" b="0" i="0" dirty="0">
                <a:solidFill>
                  <a:srgbClr val="323232"/>
                </a:solidFill>
                <a:effectLst/>
                <a:highlight>
                  <a:srgbClr val="FFFF00"/>
                </a:highlight>
                <a:latin typeface="__Plus_Jakarta_Sans_c12a11"/>
              </a:rPr>
              <a:t>transport</a:t>
            </a:r>
            <a:r>
              <a:rPr lang="en-GB" sz="3200" b="0" i="0" dirty="0">
                <a:solidFill>
                  <a:srgbClr val="323232"/>
                </a:solidFill>
                <a:effectLst/>
                <a:latin typeface="__Plus_Jakarta_Sans_c12a11"/>
              </a:rPr>
              <a:t> chain they provide </a:t>
            </a:r>
            <a:r>
              <a:rPr lang="en-GB" sz="3200" b="0" i="0" dirty="0">
                <a:solidFill>
                  <a:srgbClr val="323232"/>
                </a:solidFill>
                <a:effectLst/>
                <a:highlight>
                  <a:srgbClr val="FFFF00"/>
                </a:highlight>
                <a:latin typeface="__Plus_Jakarta_Sans_c12a11"/>
              </a:rPr>
              <a:t>energy</a:t>
            </a:r>
            <a:r>
              <a:rPr lang="en-GB" sz="3200" b="0" i="0" dirty="0">
                <a:solidFill>
                  <a:srgbClr val="323232"/>
                </a:solidFill>
                <a:effectLst/>
                <a:latin typeface="__Plus_Jakarta_Sans_c12a11"/>
              </a:rPr>
              <a:t> to transport </a:t>
            </a:r>
            <a:r>
              <a:rPr lang="en-GB" sz="3200" b="0" i="0" dirty="0">
                <a:solidFill>
                  <a:srgbClr val="323232"/>
                </a:solidFill>
                <a:effectLst/>
                <a:highlight>
                  <a:srgbClr val="FFFF00"/>
                </a:highlight>
                <a:latin typeface="__Plus_Jakarta_Sans_c12a11"/>
              </a:rPr>
              <a:t>protons</a:t>
            </a:r>
            <a:r>
              <a:rPr lang="en-GB" sz="3200" b="0" i="0" dirty="0">
                <a:solidFill>
                  <a:srgbClr val="323232"/>
                </a:solidFill>
                <a:effectLst/>
                <a:latin typeface="__Plus_Jakarta_Sans_c12a11"/>
              </a:rPr>
              <a:t> (H</a:t>
            </a:r>
            <a:r>
              <a:rPr lang="en-GB" sz="3200" b="0" i="0" baseline="30000" dirty="0">
                <a:solidFill>
                  <a:srgbClr val="323232"/>
                </a:solidFill>
                <a:effectLst/>
                <a:latin typeface="__Plus_Jakarta_Sans_c12a11"/>
              </a:rPr>
              <a:t>+</a:t>
            </a:r>
            <a:r>
              <a:rPr lang="en-GB" sz="3200" b="0" i="0" dirty="0">
                <a:solidFill>
                  <a:srgbClr val="323232"/>
                </a:solidFill>
                <a:effectLst/>
                <a:latin typeface="__Plus_Jakarta_Sans_c12a11"/>
              </a:rPr>
              <a:t>) from the stroma to the thylakoid lumen via a </a:t>
            </a:r>
            <a:r>
              <a:rPr lang="en-GB" sz="3200" b="1" i="0" dirty="0">
                <a:solidFill>
                  <a:srgbClr val="323232"/>
                </a:solidFill>
                <a:effectLst/>
                <a:highlight>
                  <a:srgbClr val="FFFF00"/>
                </a:highlight>
                <a:latin typeface="__Plus_Jakarta_Sans_c12a11"/>
              </a:rPr>
              <a:t>proton</a:t>
            </a:r>
            <a:r>
              <a:rPr lang="en-GB" sz="3200" b="1" i="0" dirty="0">
                <a:solidFill>
                  <a:srgbClr val="323232"/>
                </a:solidFill>
                <a:effectLst/>
                <a:latin typeface="__Plus_Jakarta_Sans_c12a11"/>
              </a:rPr>
              <a:t> pump</a:t>
            </a:r>
            <a:endParaRPr lang="en-GB" sz="3200" b="0" i="0" dirty="0">
              <a:solidFill>
                <a:srgbClr val="323232"/>
              </a:solidFill>
              <a:effectLst/>
              <a:latin typeface="__Plus_Jakarta_Sans_c12a11"/>
            </a:endParaRPr>
          </a:p>
          <a:p>
            <a:pPr algn="l">
              <a:buFont typeface="Arial" panose="020B0604020202020204" pitchFamily="34" charset="0"/>
              <a:buChar char="•"/>
            </a:pPr>
            <a:r>
              <a:rPr lang="en-GB" sz="3200" b="0" i="0" dirty="0">
                <a:solidFill>
                  <a:srgbClr val="323232"/>
                </a:solidFill>
                <a:effectLst/>
                <a:latin typeface="__Plus_Jakarta_Sans_c12a11"/>
              </a:rPr>
              <a:t>A build-up of protons in the thylakoid lumen can then be used to drive the </a:t>
            </a:r>
            <a:r>
              <a:rPr lang="en-GB" sz="3200" b="1" i="0" dirty="0">
                <a:solidFill>
                  <a:srgbClr val="323232"/>
                </a:solidFill>
                <a:effectLst/>
                <a:latin typeface="__Plus_Jakarta_Sans_c12a11"/>
              </a:rPr>
              <a:t>synthesis of </a:t>
            </a:r>
            <a:r>
              <a:rPr lang="en-GB" sz="3200" b="1" i="0" dirty="0">
                <a:solidFill>
                  <a:srgbClr val="323232"/>
                </a:solidFill>
                <a:effectLst/>
                <a:highlight>
                  <a:srgbClr val="FFFF00"/>
                </a:highlight>
                <a:latin typeface="__Plus_Jakarta_Sans_c12a11"/>
              </a:rPr>
              <a:t>ATP</a:t>
            </a:r>
            <a:r>
              <a:rPr lang="en-GB" sz="3200" b="0" i="0" dirty="0">
                <a:solidFill>
                  <a:srgbClr val="323232"/>
                </a:solidFill>
                <a:effectLst/>
                <a:latin typeface="__Plus_Jakarta_Sans_c12a11"/>
              </a:rPr>
              <a:t> from ADP by the process of </a:t>
            </a:r>
            <a:r>
              <a:rPr lang="en-GB" sz="3200" b="1" i="0" dirty="0">
                <a:solidFill>
                  <a:srgbClr val="323232"/>
                </a:solidFill>
                <a:effectLst/>
                <a:highlight>
                  <a:srgbClr val="FFFF00"/>
                </a:highlight>
                <a:latin typeface="__Plus_Jakarta_Sans_c12a11"/>
              </a:rPr>
              <a:t>chemiosmosis</a:t>
            </a:r>
            <a:endParaRPr lang="en-GB" sz="3200" b="0" i="0" dirty="0">
              <a:solidFill>
                <a:srgbClr val="323232"/>
              </a:solidFill>
              <a:effectLst/>
              <a:highlight>
                <a:srgbClr val="FFFF00"/>
              </a:highlight>
              <a:latin typeface="__Plus_Jakarta_Sans_c12a11"/>
            </a:endParaRPr>
          </a:p>
          <a:p>
            <a:pPr algn="l">
              <a:buFont typeface="Arial" panose="020B0604020202020204" pitchFamily="34" charset="0"/>
              <a:buChar char="•"/>
            </a:pPr>
            <a:r>
              <a:rPr lang="en-GB" sz="3200" b="1" i="0" dirty="0">
                <a:solidFill>
                  <a:srgbClr val="323232"/>
                </a:solidFill>
                <a:effectLst/>
                <a:latin typeface="__Plus_Jakarta_Sans_c12a11"/>
              </a:rPr>
              <a:t>Chemiosmosis</a:t>
            </a:r>
            <a:r>
              <a:rPr lang="en-GB" sz="3200" b="0" i="0" dirty="0">
                <a:solidFill>
                  <a:srgbClr val="323232"/>
                </a:solidFill>
                <a:effectLst/>
                <a:latin typeface="__Plus_Jakarta_Sans_c12a11"/>
              </a:rPr>
              <a:t> is the movement of chemicals (protons) down their </a:t>
            </a:r>
            <a:r>
              <a:rPr lang="en-GB" sz="3200" b="0" i="0" dirty="0">
                <a:solidFill>
                  <a:srgbClr val="323232"/>
                </a:solidFill>
                <a:effectLst/>
                <a:highlight>
                  <a:srgbClr val="FFFF00"/>
                </a:highlight>
                <a:latin typeface="__Plus_Jakarta_Sans_c12a11"/>
              </a:rPr>
              <a:t>concentration</a:t>
            </a:r>
            <a:r>
              <a:rPr lang="en-GB" sz="3200" b="0" i="0" dirty="0">
                <a:solidFill>
                  <a:srgbClr val="323232"/>
                </a:solidFill>
                <a:effectLst/>
                <a:latin typeface="__Plus_Jakarta_Sans_c12a11"/>
              </a:rPr>
              <a:t> gradient, the energy released from this can be used by ATP synthase to synthesise ATP</a:t>
            </a:r>
          </a:p>
          <a:p>
            <a:pPr algn="l">
              <a:buFont typeface="Arial" panose="020B0604020202020204" pitchFamily="34" charset="0"/>
              <a:buChar char="•"/>
            </a:pPr>
            <a:r>
              <a:rPr lang="en-GB" sz="3200" b="0" i="0" dirty="0">
                <a:solidFill>
                  <a:srgbClr val="323232"/>
                </a:solidFill>
                <a:effectLst/>
                <a:latin typeface="__Plus_Jakarta_Sans_c12a11"/>
              </a:rPr>
              <a:t>The ATP then passes to the</a:t>
            </a:r>
            <a:r>
              <a:rPr lang="en-GB" sz="3200" b="1" i="0" dirty="0">
                <a:solidFill>
                  <a:srgbClr val="323232"/>
                </a:solidFill>
                <a:effectLst/>
                <a:latin typeface="__Plus_Jakarta_Sans_c12a11"/>
              </a:rPr>
              <a:t> light-independent reactions</a:t>
            </a:r>
            <a:endParaRPr lang="en-GB" sz="3200" b="0" i="0" dirty="0">
              <a:solidFill>
                <a:srgbClr val="323232"/>
              </a:solidFill>
              <a:effectLst/>
              <a:latin typeface="__Plus_Jakarta_Sans_c12a11"/>
            </a:endParaRPr>
          </a:p>
        </p:txBody>
      </p:sp>
    </p:spTree>
    <p:extLst>
      <p:ext uri="{BB962C8B-B14F-4D97-AF65-F5344CB8AC3E}">
        <p14:creationId xmlns:p14="http://schemas.microsoft.com/office/powerpoint/2010/main" val="3001875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A13CCD-A0E4-E0C5-204D-9A7AAB952163}"/>
              </a:ext>
            </a:extLst>
          </p:cNvPr>
          <p:cNvSpPr txBox="1"/>
          <p:nvPr/>
        </p:nvSpPr>
        <p:spPr>
          <a:xfrm>
            <a:off x="3047301" y="3246431"/>
            <a:ext cx="6094602" cy="369332"/>
          </a:xfrm>
          <a:prstGeom prst="rect">
            <a:avLst/>
          </a:prstGeom>
          <a:noFill/>
        </p:spPr>
        <p:txBody>
          <a:bodyPr wrap="square">
            <a:spAutoFit/>
          </a:bodyPr>
          <a:lstStyle/>
          <a:p>
            <a:r>
              <a:rPr lang="en-GB" dirty="0">
                <a:hlinkClick r:id="rId2"/>
              </a:rPr>
              <a:t>The Light Reactions of Photosynthesis - YouTube</a:t>
            </a:r>
            <a:endParaRPr lang="en-GB" dirty="0"/>
          </a:p>
        </p:txBody>
      </p:sp>
      <p:sp>
        <p:nvSpPr>
          <p:cNvPr id="7" name="TextBox 6">
            <a:extLst>
              <a:ext uri="{FF2B5EF4-FFF2-40B4-BE49-F238E27FC236}">
                <a16:creationId xmlns:a16="http://schemas.microsoft.com/office/drawing/2014/main" id="{DB5E065A-CD8E-1418-11EE-7FB6CA265F6C}"/>
              </a:ext>
            </a:extLst>
          </p:cNvPr>
          <p:cNvSpPr txBox="1"/>
          <p:nvPr/>
        </p:nvSpPr>
        <p:spPr>
          <a:xfrm>
            <a:off x="268447" y="83890"/>
            <a:ext cx="2609817" cy="769441"/>
          </a:xfrm>
          <a:prstGeom prst="rect">
            <a:avLst/>
          </a:prstGeom>
          <a:noFill/>
        </p:spPr>
        <p:txBody>
          <a:bodyPr wrap="none" rtlCol="0">
            <a:spAutoFit/>
          </a:bodyPr>
          <a:lstStyle/>
          <a:p>
            <a:r>
              <a:rPr lang="en-GB" sz="4400" dirty="0"/>
              <a:t>RECAP ALL</a:t>
            </a:r>
          </a:p>
        </p:txBody>
      </p:sp>
    </p:spTree>
    <p:extLst>
      <p:ext uri="{BB962C8B-B14F-4D97-AF65-F5344CB8AC3E}">
        <p14:creationId xmlns:p14="http://schemas.microsoft.com/office/powerpoint/2010/main" val="1101966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5F502F-475A-B850-31A5-AEB0EAEE6936}"/>
              </a:ext>
            </a:extLst>
          </p:cNvPr>
          <p:cNvPicPr>
            <a:picLocks noChangeAspect="1"/>
          </p:cNvPicPr>
          <p:nvPr/>
        </p:nvPicPr>
        <p:blipFill rotWithShape="1">
          <a:blip r:embed="rId2"/>
          <a:srcRect r="40056"/>
          <a:stretch/>
        </p:blipFill>
        <p:spPr>
          <a:xfrm>
            <a:off x="-1" y="-1"/>
            <a:ext cx="12192001" cy="6843913"/>
          </a:xfrm>
          <a:prstGeom prst="rect">
            <a:avLst/>
          </a:prstGeom>
        </p:spPr>
      </p:pic>
    </p:spTree>
    <p:extLst>
      <p:ext uri="{BB962C8B-B14F-4D97-AF65-F5344CB8AC3E}">
        <p14:creationId xmlns:p14="http://schemas.microsoft.com/office/powerpoint/2010/main" val="2616880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203579" y="-57956"/>
            <a:ext cx="10515600" cy="1325563"/>
          </a:xfrm>
        </p:spPr>
        <p:txBody>
          <a:bodyPr/>
          <a:lstStyle/>
          <a:p>
            <a:r>
              <a:rPr lang="en-GB" b="1" u="sng" dirty="0"/>
              <a:t>Knowledge retrieval question</a:t>
            </a:r>
          </a:p>
        </p:txBody>
      </p:sp>
      <p:sp>
        <p:nvSpPr>
          <p:cNvPr id="3" name="Content Placeholder 2">
            <a:extLst>
              <a:ext uri="{FF2B5EF4-FFF2-40B4-BE49-F238E27FC236}">
                <a16:creationId xmlns:a16="http://schemas.microsoft.com/office/drawing/2014/main" id="{8E5FFAC1-A14C-7BFB-2432-232150A0A526}"/>
              </a:ext>
            </a:extLst>
          </p:cNvPr>
          <p:cNvSpPr>
            <a:spLocks noGrp="1"/>
          </p:cNvSpPr>
          <p:nvPr>
            <p:ph idx="1"/>
          </p:nvPr>
        </p:nvSpPr>
        <p:spPr>
          <a:xfrm>
            <a:off x="203579" y="1267607"/>
            <a:ext cx="6177887" cy="5071778"/>
          </a:xfrm>
        </p:spPr>
        <p:txBody>
          <a:bodyPr>
            <a:normAutofit lnSpcReduction="10000"/>
          </a:bodyPr>
          <a:lstStyle/>
          <a:p>
            <a:pPr marL="0" indent="0">
              <a:buNone/>
            </a:pPr>
            <a:r>
              <a:rPr lang="en-GB" sz="3200" b="1" u="sng" dirty="0"/>
              <a:t>ATP production</a:t>
            </a:r>
            <a:endParaRPr lang="en-GB" sz="3200" dirty="0"/>
          </a:p>
          <a:p>
            <a:r>
              <a:rPr lang="en-GB" sz="3200" dirty="0"/>
              <a:t>In </a:t>
            </a:r>
            <a:r>
              <a:rPr lang="en-GB" sz="3200" b="1" dirty="0"/>
              <a:t>photosynthesis</a:t>
            </a:r>
            <a:r>
              <a:rPr lang="en-GB" sz="3200" dirty="0"/>
              <a:t> light provides the </a:t>
            </a:r>
            <a:r>
              <a:rPr lang="en-GB" sz="3200" b="1" dirty="0">
                <a:highlight>
                  <a:srgbClr val="FFFF00"/>
                </a:highlight>
              </a:rPr>
              <a:t>energy</a:t>
            </a:r>
            <a:r>
              <a:rPr lang="en-GB" sz="3200" dirty="0"/>
              <a:t> to build organic molecules like </a:t>
            </a:r>
            <a:r>
              <a:rPr lang="en-GB" sz="3200" b="1" dirty="0">
                <a:highlight>
                  <a:srgbClr val="FFFF00"/>
                </a:highlight>
              </a:rPr>
              <a:t>glucose</a:t>
            </a:r>
            <a:r>
              <a:rPr lang="en-GB" sz="3200" dirty="0"/>
              <a:t>.</a:t>
            </a:r>
          </a:p>
          <a:p>
            <a:r>
              <a:rPr lang="en-GB" sz="3200" dirty="0">
                <a:solidFill>
                  <a:srgbClr val="C00000"/>
                </a:solidFill>
              </a:rPr>
              <a:t>The energy is first used to </a:t>
            </a:r>
            <a:r>
              <a:rPr lang="en-GB" sz="3200" b="1" dirty="0">
                <a:solidFill>
                  <a:srgbClr val="C00000"/>
                </a:solidFill>
              </a:rPr>
              <a:t>form </a:t>
            </a:r>
            <a:r>
              <a:rPr lang="en-GB" sz="3200" b="1" dirty="0">
                <a:solidFill>
                  <a:srgbClr val="C00000"/>
                </a:solidFill>
                <a:highlight>
                  <a:srgbClr val="FFFF00"/>
                </a:highlight>
              </a:rPr>
              <a:t>chemical</a:t>
            </a:r>
            <a:r>
              <a:rPr lang="en-GB" sz="3200" b="1" dirty="0">
                <a:solidFill>
                  <a:srgbClr val="C00000"/>
                </a:solidFill>
              </a:rPr>
              <a:t> bonds in </a:t>
            </a:r>
            <a:r>
              <a:rPr lang="en-GB" sz="3200" b="1" dirty="0">
                <a:solidFill>
                  <a:srgbClr val="C00000"/>
                </a:solidFill>
                <a:highlight>
                  <a:srgbClr val="FFFF00"/>
                </a:highlight>
              </a:rPr>
              <a:t>ATP</a:t>
            </a:r>
          </a:p>
          <a:p>
            <a:r>
              <a:rPr lang="en-GB" sz="3200" b="1" dirty="0"/>
              <a:t>ATP</a:t>
            </a:r>
            <a:r>
              <a:rPr lang="en-GB" sz="3200" dirty="0"/>
              <a:t> is then </a:t>
            </a:r>
            <a:r>
              <a:rPr lang="en-GB" sz="3200" b="1" dirty="0">
                <a:highlight>
                  <a:srgbClr val="FFFF00"/>
                </a:highlight>
              </a:rPr>
              <a:t>broken</a:t>
            </a:r>
            <a:r>
              <a:rPr lang="en-GB" sz="3200" b="1" dirty="0"/>
              <a:t> down </a:t>
            </a:r>
            <a:r>
              <a:rPr lang="en-GB" sz="3200" dirty="0"/>
              <a:t>to release energy needed to </a:t>
            </a:r>
            <a:r>
              <a:rPr lang="en-GB" sz="3200" b="1" dirty="0"/>
              <a:t>make bonds in </a:t>
            </a:r>
            <a:r>
              <a:rPr lang="en-GB" sz="3200" b="1" dirty="0">
                <a:highlight>
                  <a:srgbClr val="FFFF00"/>
                </a:highlight>
              </a:rPr>
              <a:t>glucose</a:t>
            </a:r>
            <a:r>
              <a:rPr lang="en-GB" sz="3200" b="1" dirty="0"/>
              <a:t>.</a:t>
            </a:r>
          </a:p>
          <a:p>
            <a:r>
              <a:rPr lang="en-GB" sz="3200" b="1" dirty="0">
                <a:solidFill>
                  <a:srgbClr val="C00000"/>
                </a:solidFill>
              </a:rPr>
              <a:t>Synthesis of ATP </a:t>
            </a:r>
            <a:r>
              <a:rPr lang="en-GB" sz="3200" dirty="0">
                <a:solidFill>
                  <a:srgbClr val="C00000"/>
                </a:solidFill>
              </a:rPr>
              <a:t>is therefore a crucial step for </a:t>
            </a:r>
            <a:r>
              <a:rPr lang="en-GB" sz="3200" b="1" dirty="0">
                <a:solidFill>
                  <a:srgbClr val="C00000"/>
                </a:solidFill>
              </a:rPr>
              <a:t>photosynthesis</a:t>
            </a:r>
            <a:r>
              <a:rPr lang="en-GB" sz="3200" dirty="0">
                <a:solidFill>
                  <a:srgbClr val="C00000"/>
                </a:solidFill>
              </a:rPr>
              <a:t>. </a:t>
            </a:r>
          </a:p>
        </p:txBody>
      </p:sp>
      <p:pic>
        <p:nvPicPr>
          <p:cNvPr id="1026" name="Picture 2" descr="Atp Structure Labeled">
            <a:extLst>
              <a:ext uri="{FF2B5EF4-FFF2-40B4-BE49-F238E27FC236}">
                <a16:creationId xmlns:a16="http://schemas.microsoft.com/office/drawing/2014/main" id="{CB280884-3340-C956-2A73-A6D7F9E06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298" r="4068"/>
          <a:stretch/>
        </p:blipFill>
        <p:spPr bwMode="auto">
          <a:xfrm>
            <a:off x="5933520" y="1267607"/>
            <a:ext cx="6258480" cy="30725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1B00AA-FA70-5B28-ABBF-1C818144D116}"/>
              </a:ext>
            </a:extLst>
          </p:cNvPr>
          <p:cNvSpPr txBox="1"/>
          <p:nvPr/>
        </p:nvSpPr>
        <p:spPr>
          <a:xfrm>
            <a:off x="7034968" y="4831307"/>
            <a:ext cx="4975401" cy="1384995"/>
          </a:xfrm>
          <a:prstGeom prst="rect">
            <a:avLst/>
          </a:prstGeom>
          <a:noFill/>
        </p:spPr>
        <p:txBody>
          <a:bodyPr wrap="none" rtlCol="0">
            <a:spAutoFit/>
          </a:bodyPr>
          <a:lstStyle/>
          <a:p>
            <a:pPr algn="ctr"/>
            <a:r>
              <a:rPr lang="en-GB" sz="2800" dirty="0">
                <a:highlight>
                  <a:srgbClr val="FFFF00"/>
                </a:highlight>
              </a:rPr>
              <a:t>How is energy used to form ATP?</a:t>
            </a:r>
          </a:p>
          <a:p>
            <a:pPr algn="ctr"/>
            <a:endParaRPr lang="en-GB" sz="2800" dirty="0">
              <a:highlight>
                <a:srgbClr val="FFFF00"/>
              </a:highlight>
            </a:endParaRPr>
          </a:p>
          <a:p>
            <a:pPr algn="ctr"/>
            <a:r>
              <a:rPr lang="en-GB" sz="2800" dirty="0">
                <a:highlight>
                  <a:srgbClr val="FFFF00"/>
                </a:highlight>
              </a:rPr>
              <a:t>Chemiosmosis</a:t>
            </a:r>
          </a:p>
        </p:txBody>
      </p:sp>
    </p:spTree>
    <p:extLst>
      <p:ext uri="{BB962C8B-B14F-4D97-AF65-F5344CB8AC3E}">
        <p14:creationId xmlns:p14="http://schemas.microsoft.com/office/powerpoint/2010/main" val="257300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6FA06-0F72-93D2-8E06-CDAA4E4E2642}"/>
              </a:ext>
            </a:extLst>
          </p:cNvPr>
          <p:cNvPicPr>
            <a:picLocks noChangeAspect="1"/>
          </p:cNvPicPr>
          <p:nvPr/>
        </p:nvPicPr>
        <p:blipFill rotWithShape="1">
          <a:blip r:embed="rId2"/>
          <a:srcRect r="-2" b="15778"/>
          <a:stretch/>
        </p:blipFill>
        <p:spPr>
          <a:xfrm>
            <a:off x="1" y="10"/>
            <a:ext cx="9669642" cy="6857990"/>
          </a:xfrm>
          <a:prstGeom prst="rect">
            <a:avLst/>
          </a:prstGeom>
        </p:spPr>
      </p:pic>
      <p:sp>
        <p:nvSpPr>
          <p:cNvPr id="2" name="Title 1">
            <a:extLst>
              <a:ext uri="{FF2B5EF4-FFF2-40B4-BE49-F238E27FC236}">
                <a16:creationId xmlns:a16="http://schemas.microsoft.com/office/drawing/2014/main" id="{CEF830A5-F2AB-449A-BD5E-29C0DB6232D3}"/>
              </a:ext>
            </a:extLst>
          </p:cNvPr>
          <p:cNvSpPr>
            <a:spLocks noGrp="1"/>
          </p:cNvSpPr>
          <p:nvPr>
            <p:ph type="ctrTitle"/>
          </p:nvPr>
        </p:nvSpPr>
        <p:spPr>
          <a:xfrm>
            <a:off x="7935402" y="743447"/>
            <a:ext cx="3445765" cy="3692028"/>
          </a:xfrm>
          <a:noFill/>
        </p:spPr>
        <p:txBody>
          <a:bodyPr>
            <a:normAutofit/>
          </a:bodyPr>
          <a:lstStyle/>
          <a:p>
            <a:pPr algn="l"/>
            <a:r>
              <a:rPr lang="en-US" sz="4000" dirty="0"/>
              <a:t>Photosynthesis PAG 6.3</a:t>
            </a:r>
            <a:endParaRPr lang="en-GB" sz="4000" dirty="0"/>
          </a:p>
        </p:txBody>
      </p:sp>
      <p:sp>
        <p:nvSpPr>
          <p:cNvPr id="3" name="Subtitle 2">
            <a:extLst>
              <a:ext uri="{FF2B5EF4-FFF2-40B4-BE49-F238E27FC236}">
                <a16:creationId xmlns:a16="http://schemas.microsoft.com/office/drawing/2014/main" id="{47899F2D-1509-4FB1-9B45-7EC151D0CC61}"/>
              </a:ext>
            </a:extLst>
          </p:cNvPr>
          <p:cNvSpPr>
            <a:spLocks noGrp="1"/>
          </p:cNvSpPr>
          <p:nvPr>
            <p:ph type="subTitle" idx="1"/>
          </p:nvPr>
        </p:nvSpPr>
        <p:spPr>
          <a:xfrm>
            <a:off x="7935403" y="4629234"/>
            <a:ext cx="3445766" cy="1485319"/>
          </a:xfrm>
          <a:noFill/>
        </p:spPr>
        <p:txBody>
          <a:bodyPr>
            <a:normAutofit/>
          </a:bodyPr>
          <a:lstStyle/>
          <a:p>
            <a:pPr algn="l"/>
            <a:r>
              <a:rPr lang="en-US" dirty="0"/>
              <a:t>Chromatography</a:t>
            </a:r>
            <a:endParaRPr lang="en-GB" dirty="0"/>
          </a:p>
        </p:txBody>
      </p:sp>
    </p:spTree>
    <p:extLst>
      <p:ext uri="{BB962C8B-B14F-4D97-AF65-F5344CB8AC3E}">
        <p14:creationId xmlns:p14="http://schemas.microsoft.com/office/powerpoint/2010/main" val="3611339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947338" y="4115388"/>
            <a:ext cx="2699505" cy="2699505"/>
          </a:xfrm>
          <a:prstGeom prst="rect">
            <a:avLst/>
          </a:prstGeom>
        </p:spPr>
      </p:pic>
      <p:sp>
        <p:nvSpPr>
          <p:cNvPr id="17" name="Title 1"/>
          <p:cNvSpPr txBox="1">
            <a:spLocks/>
          </p:cNvSpPr>
          <p:nvPr/>
        </p:nvSpPr>
        <p:spPr>
          <a:xfrm>
            <a:off x="572989" y="-87954"/>
            <a:ext cx="10960356" cy="92292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dirty="0">
                <a:ln>
                  <a:solidFill>
                    <a:srgbClr val="000000"/>
                  </a:solidFill>
                </a:ln>
                <a:solidFill>
                  <a:schemeClr val="accent6">
                    <a:lumMod val="75000"/>
                  </a:schemeClr>
                </a:solidFill>
              </a:rPr>
              <a:t>What is chromatography?</a:t>
            </a:r>
          </a:p>
        </p:txBody>
      </p:sp>
      <p:sp>
        <p:nvSpPr>
          <p:cNvPr id="20" name="TextBox 19"/>
          <p:cNvSpPr txBox="1"/>
          <p:nvPr/>
        </p:nvSpPr>
        <p:spPr>
          <a:xfrm>
            <a:off x="1660679" y="859041"/>
            <a:ext cx="8784976" cy="954107"/>
          </a:xfrm>
          <a:prstGeom prst="rect">
            <a:avLst/>
          </a:prstGeom>
          <a:solidFill>
            <a:schemeClr val="accent6">
              <a:lumMod val="20000"/>
              <a:lumOff val="80000"/>
            </a:schemeClr>
          </a:solidFill>
          <a:ln>
            <a:solidFill>
              <a:schemeClr val="tx1"/>
            </a:solidFill>
          </a:ln>
        </p:spPr>
        <p:txBody>
          <a:bodyPr wrap="square" rtlCol="0">
            <a:spAutoFit/>
          </a:bodyPr>
          <a:lstStyle/>
          <a:p>
            <a:r>
              <a:rPr lang="en-US" sz="2800" dirty="0"/>
              <a:t>The aim of chromatography is to </a:t>
            </a:r>
            <a:r>
              <a:rPr lang="en-US" sz="2800" b="1" dirty="0"/>
              <a:t>separate a mixture </a:t>
            </a:r>
            <a:r>
              <a:rPr lang="en-US" sz="2800" dirty="0"/>
              <a:t>into its constituents: in this case </a:t>
            </a:r>
            <a:r>
              <a:rPr lang="en-US" sz="2800" u="sng" dirty="0"/>
              <a:t>biological molecules</a:t>
            </a:r>
            <a:r>
              <a:rPr lang="en-US" sz="2800" dirty="0"/>
              <a:t>.  </a:t>
            </a:r>
            <a:endParaRPr lang="en-US" sz="2800" b="1" dirty="0"/>
          </a:p>
        </p:txBody>
      </p:sp>
      <p:sp>
        <p:nvSpPr>
          <p:cNvPr id="2" name="TextBox 1"/>
          <p:cNvSpPr txBox="1"/>
          <p:nvPr/>
        </p:nvSpPr>
        <p:spPr>
          <a:xfrm>
            <a:off x="1585109" y="1855743"/>
            <a:ext cx="8854438" cy="707886"/>
          </a:xfrm>
          <a:prstGeom prst="rect">
            <a:avLst/>
          </a:prstGeom>
          <a:noFill/>
        </p:spPr>
        <p:txBody>
          <a:bodyPr wrap="square" rtlCol="0">
            <a:spAutoFit/>
          </a:bodyPr>
          <a:lstStyle/>
          <a:p>
            <a:r>
              <a:rPr lang="en-US" sz="2000" dirty="0"/>
              <a:t>There are two key components to chromatography, known as the </a:t>
            </a:r>
            <a:r>
              <a:rPr lang="en-US" sz="2000" b="1" dirty="0"/>
              <a:t>stationary phase </a:t>
            </a:r>
            <a:r>
              <a:rPr lang="en-US" sz="2000" dirty="0"/>
              <a:t>and the </a:t>
            </a:r>
            <a:r>
              <a:rPr lang="en-US" sz="2000" b="1" dirty="0"/>
              <a:t>mobile phase</a:t>
            </a:r>
            <a:r>
              <a:rPr lang="en-US" sz="2000" dirty="0"/>
              <a:t>.</a:t>
            </a:r>
          </a:p>
        </p:txBody>
      </p:sp>
      <p:sp>
        <p:nvSpPr>
          <p:cNvPr id="3" name="TextBox 2"/>
          <p:cNvSpPr txBox="1"/>
          <p:nvPr/>
        </p:nvSpPr>
        <p:spPr>
          <a:xfrm>
            <a:off x="1691403" y="2598575"/>
            <a:ext cx="340658" cy="461665"/>
          </a:xfrm>
          <a:prstGeom prst="rect">
            <a:avLst/>
          </a:prstGeom>
          <a:solidFill>
            <a:schemeClr val="accent4">
              <a:lumMod val="20000"/>
              <a:lumOff val="80000"/>
            </a:schemeClr>
          </a:solidFill>
          <a:ln>
            <a:solidFill>
              <a:schemeClr val="tx1"/>
            </a:solidFill>
          </a:ln>
        </p:spPr>
        <p:txBody>
          <a:bodyPr wrap="none" rtlCol="0">
            <a:spAutoFit/>
          </a:bodyPr>
          <a:lstStyle/>
          <a:p>
            <a:r>
              <a:rPr lang="en-US" sz="2400" b="1" dirty="0"/>
              <a:t>1</a:t>
            </a:r>
          </a:p>
        </p:txBody>
      </p:sp>
      <p:sp>
        <p:nvSpPr>
          <p:cNvPr id="4" name="TextBox 3"/>
          <p:cNvSpPr txBox="1"/>
          <p:nvPr/>
        </p:nvSpPr>
        <p:spPr>
          <a:xfrm>
            <a:off x="2032062" y="2563629"/>
            <a:ext cx="2694843" cy="523220"/>
          </a:xfrm>
          <a:prstGeom prst="rect">
            <a:avLst/>
          </a:prstGeom>
          <a:noFill/>
        </p:spPr>
        <p:txBody>
          <a:bodyPr wrap="none" rtlCol="0">
            <a:spAutoFit/>
          </a:bodyPr>
          <a:lstStyle/>
          <a:p>
            <a:r>
              <a:rPr lang="en-US" sz="2800" b="1" dirty="0">
                <a:ln>
                  <a:solidFill>
                    <a:srgbClr val="000000"/>
                  </a:solidFill>
                </a:ln>
                <a:solidFill>
                  <a:srgbClr val="FF0000"/>
                </a:solidFill>
              </a:rPr>
              <a:t>Stationary phase</a:t>
            </a:r>
          </a:p>
        </p:txBody>
      </p:sp>
      <p:sp>
        <p:nvSpPr>
          <p:cNvPr id="12" name="TextBox 11"/>
          <p:cNvSpPr txBox="1"/>
          <p:nvPr/>
        </p:nvSpPr>
        <p:spPr>
          <a:xfrm>
            <a:off x="6333732" y="2336965"/>
            <a:ext cx="340658" cy="461665"/>
          </a:xfrm>
          <a:prstGeom prst="rect">
            <a:avLst/>
          </a:prstGeom>
          <a:solidFill>
            <a:schemeClr val="accent4">
              <a:lumMod val="20000"/>
              <a:lumOff val="80000"/>
            </a:schemeClr>
          </a:solidFill>
          <a:ln>
            <a:solidFill>
              <a:schemeClr val="tx1"/>
            </a:solidFill>
          </a:ln>
        </p:spPr>
        <p:txBody>
          <a:bodyPr wrap="none" rtlCol="0">
            <a:spAutoFit/>
          </a:bodyPr>
          <a:lstStyle/>
          <a:p>
            <a:r>
              <a:rPr lang="en-US" sz="2400" b="1" dirty="0"/>
              <a:t>2</a:t>
            </a:r>
          </a:p>
        </p:txBody>
      </p:sp>
      <p:sp>
        <p:nvSpPr>
          <p:cNvPr id="13" name="TextBox 12"/>
          <p:cNvSpPr txBox="1"/>
          <p:nvPr/>
        </p:nvSpPr>
        <p:spPr>
          <a:xfrm>
            <a:off x="6674390" y="2302019"/>
            <a:ext cx="2209184" cy="523220"/>
          </a:xfrm>
          <a:prstGeom prst="rect">
            <a:avLst/>
          </a:prstGeom>
          <a:noFill/>
        </p:spPr>
        <p:txBody>
          <a:bodyPr wrap="none" rtlCol="0">
            <a:spAutoFit/>
          </a:bodyPr>
          <a:lstStyle/>
          <a:p>
            <a:r>
              <a:rPr lang="en-US" sz="2800" b="1" dirty="0">
                <a:ln>
                  <a:solidFill>
                    <a:srgbClr val="000000"/>
                  </a:solidFill>
                </a:ln>
                <a:solidFill>
                  <a:srgbClr val="FF0000"/>
                </a:solidFill>
              </a:rPr>
              <a:t>Mobile phase</a:t>
            </a:r>
          </a:p>
        </p:txBody>
      </p:sp>
      <p:sp>
        <p:nvSpPr>
          <p:cNvPr id="5" name="TextBox 4"/>
          <p:cNvSpPr txBox="1"/>
          <p:nvPr/>
        </p:nvSpPr>
        <p:spPr>
          <a:xfrm>
            <a:off x="1558691" y="3106486"/>
            <a:ext cx="4529167" cy="646331"/>
          </a:xfrm>
          <a:prstGeom prst="rect">
            <a:avLst/>
          </a:prstGeom>
          <a:noFill/>
        </p:spPr>
        <p:txBody>
          <a:bodyPr wrap="square" rtlCol="0">
            <a:spAutoFit/>
          </a:bodyPr>
          <a:lstStyle/>
          <a:p>
            <a:r>
              <a:rPr lang="en-US" dirty="0"/>
              <a:t>This is either the </a:t>
            </a:r>
            <a:r>
              <a:rPr lang="en-US" b="1" dirty="0"/>
              <a:t>chromatography paper </a:t>
            </a:r>
            <a:r>
              <a:rPr lang="en-US" dirty="0"/>
              <a:t>of a </a:t>
            </a:r>
            <a:r>
              <a:rPr lang="en-US" b="1" dirty="0"/>
              <a:t>thin-layer chromatography (TLC) plate</a:t>
            </a:r>
            <a:r>
              <a:rPr lang="en-US" dirty="0"/>
              <a:t>.</a:t>
            </a:r>
          </a:p>
        </p:txBody>
      </p:sp>
      <p:pic>
        <p:nvPicPr>
          <p:cNvPr id="6" name="Picture 5"/>
          <p:cNvPicPr>
            <a:picLocks noChangeAspect="1"/>
          </p:cNvPicPr>
          <p:nvPr/>
        </p:nvPicPr>
        <p:blipFill>
          <a:blip r:embed="rId4"/>
          <a:stretch>
            <a:fillRect/>
          </a:stretch>
        </p:blipFill>
        <p:spPr>
          <a:xfrm>
            <a:off x="1660639" y="3745556"/>
            <a:ext cx="2208457" cy="1647849"/>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3871680" y="3745556"/>
            <a:ext cx="2288496" cy="1647849"/>
          </a:xfrm>
          <a:prstGeom prst="rect">
            <a:avLst/>
          </a:prstGeom>
          <a:ln>
            <a:solidFill>
              <a:schemeClr val="tx1"/>
            </a:solidFill>
          </a:ln>
        </p:spPr>
      </p:pic>
      <p:sp>
        <p:nvSpPr>
          <p:cNvPr id="8" name="TextBox 7"/>
          <p:cNvSpPr txBox="1"/>
          <p:nvPr/>
        </p:nvSpPr>
        <p:spPr>
          <a:xfrm>
            <a:off x="1524001" y="5670404"/>
            <a:ext cx="5056319" cy="1200329"/>
          </a:xfrm>
          <a:prstGeom prst="rect">
            <a:avLst/>
          </a:prstGeom>
          <a:noFill/>
        </p:spPr>
        <p:txBody>
          <a:bodyPr wrap="square" rtlCol="0">
            <a:spAutoFit/>
          </a:bodyPr>
          <a:lstStyle/>
          <a:p>
            <a:r>
              <a:rPr lang="en-US" dirty="0"/>
              <a:t>The TLC plate is often a sheet of plastic, coated with a th</a:t>
            </a:r>
            <a:r>
              <a:rPr lang="en-US" b="1" dirty="0"/>
              <a:t>in layer of silica gel or aluminum hydroxide</a:t>
            </a:r>
            <a:r>
              <a:rPr lang="en-US" dirty="0"/>
              <a:t>. In each case, there are </a:t>
            </a:r>
            <a:r>
              <a:rPr lang="en-US" dirty="0">
                <a:solidFill>
                  <a:srgbClr val="660066"/>
                </a:solidFill>
              </a:rPr>
              <a:t>free –OH groups </a:t>
            </a:r>
            <a:r>
              <a:rPr lang="en-US" dirty="0"/>
              <a:t>pointing outwards, in contact with the mobile phase.</a:t>
            </a:r>
          </a:p>
        </p:txBody>
      </p:sp>
      <p:sp>
        <p:nvSpPr>
          <p:cNvPr id="9" name="TextBox 8"/>
          <p:cNvSpPr txBox="1"/>
          <p:nvPr/>
        </p:nvSpPr>
        <p:spPr>
          <a:xfrm>
            <a:off x="1625949" y="5393405"/>
            <a:ext cx="2243147" cy="276999"/>
          </a:xfrm>
          <a:prstGeom prst="rect">
            <a:avLst/>
          </a:prstGeom>
          <a:noFill/>
        </p:spPr>
        <p:txBody>
          <a:bodyPr wrap="none" rtlCol="0">
            <a:spAutoFit/>
          </a:bodyPr>
          <a:lstStyle/>
          <a:p>
            <a:r>
              <a:rPr lang="en-US" sz="1200" b="1" dirty="0"/>
              <a:t>Diagram: </a:t>
            </a:r>
            <a:r>
              <a:rPr lang="en-US" sz="1200" dirty="0"/>
              <a:t>chromatography paper</a:t>
            </a:r>
          </a:p>
        </p:txBody>
      </p:sp>
      <p:sp>
        <p:nvSpPr>
          <p:cNvPr id="23" name="TextBox 22"/>
          <p:cNvSpPr txBox="1"/>
          <p:nvPr/>
        </p:nvSpPr>
        <p:spPr>
          <a:xfrm>
            <a:off x="3874158" y="5386144"/>
            <a:ext cx="1377300" cy="276999"/>
          </a:xfrm>
          <a:prstGeom prst="rect">
            <a:avLst/>
          </a:prstGeom>
          <a:noFill/>
        </p:spPr>
        <p:txBody>
          <a:bodyPr wrap="none" rtlCol="0">
            <a:spAutoFit/>
          </a:bodyPr>
          <a:lstStyle/>
          <a:p>
            <a:r>
              <a:rPr lang="en-US" sz="1200" b="1" dirty="0"/>
              <a:t>Diagram: </a:t>
            </a:r>
            <a:r>
              <a:rPr lang="en-US" sz="1200" dirty="0"/>
              <a:t>TLC plate</a:t>
            </a:r>
          </a:p>
        </p:txBody>
      </p:sp>
      <p:sp>
        <p:nvSpPr>
          <p:cNvPr id="11" name="TextBox 10"/>
          <p:cNvSpPr txBox="1"/>
          <p:nvPr/>
        </p:nvSpPr>
        <p:spPr>
          <a:xfrm>
            <a:off x="6333733" y="2829487"/>
            <a:ext cx="4334268" cy="1200329"/>
          </a:xfrm>
          <a:prstGeom prst="rect">
            <a:avLst/>
          </a:prstGeom>
          <a:noFill/>
        </p:spPr>
        <p:txBody>
          <a:bodyPr wrap="square" rtlCol="0">
            <a:spAutoFit/>
          </a:bodyPr>
          <a:lstStyle/>
          <a:p>
            <a:r>
              <a:rPr lang="en-US" dirty="0"/>
              <a:t>This is the </a:t>
            </a:r>
            <a:r>
              <a:rPr lang="en-US" b="1" dirty="0"/>
              <a:t>solvent</a:t>
            </a:r>
            <a:r>
              <a:rPr lang="en-US" dirty="0"/>
              <a:t> for the biological molecules. For </a:t>
            </a:r>
            <a:r>
              <a:rPr lang="en-US" u="sng" dirty="0"/>
              <a:t>polar</a:t>
            </a:r>
            <a:r>
              <a:rPr lang="en-US" dirty="0"/>
              <a:t> molecules we use water and for </a:t>
            </a:r>
            <a:r>
              <a:rPr lang="en-US" u="sng" dirty="0"/>
              <a:t>non-polar</a:t>
            </a:r>
            <a:r>
              <a:rPr lang="en-US" dirty="0"/>
              <a:t> molecule we use ethanol. </a:t>
            </a:r>
          </a:p>
        </p:txBody>
      </p:sp>
      <p:sp>
        <p:nvSpPr>
          <p:cNvPr id="14" name="TextBox 13"/>
          <p:cNvSpPr txBox="1"/>
          <p:nvPr/>
        </p:nvSpPr>
        <p:spPr>
          <a:xfrm>
            <a:off x="7865670" y="4029815"/>
            <a:ext cx="2798994" cy="1200329"/>
          </a:xfrm>
          <a:prstGeom prst="rect">
            <a:avLst/>
          </a:prstGeom>
          <a:noFill/>
        </p:spPr>
        <p:txBody>
          <a:bodyPr wrap="square" rtlCol="0">
            <a:spAutoFit/>
          </a:bodyPr>
          <a:lstStyle/>
          <a:p>
            <a:r>
              <a:rPr lang="en-US" dirty="0"/>
              <a:t>The mobile phase flows through and across the stationary phase, carrying biological molecules with it.</a:t>
            </a:r>
          </a:p>
        </p:txBody>
      </p:sp>
    </p:spTree>
    <p:extLst>
      <p:ext uri="{BB962C8B-B14F-4D97-AF65-F5344CB8AC3E}">
        <p14:creationId xmlns:p14="http://schemas.microsoft.com/office/powerpoint/2010/main" val="415478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4" grpId="0"/>
      <p:bldP spid="12" grpId="0" animBg="1"/>
      <p:bldP spid="13" grpId="0"/>
      <p:bldP spid="5" grpId="0"/>
      <p:bldP spid="8" grpId="0"/>
      <p:bldP spid="9" grpId="0"/>
      <p:bldP spid="23" grpId="0"/>
      <p:bldP spid="11"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83976" y="3125782"/>
            <a:ext cx="2643081" cy="3161968"/>
          </a:xfrm>
          <a:prstGeom prst="rect">
            <a:avLst/>
          </a:prstGeom>
        </p:spPr>
      </p:pic>
      <p:sp>
        <p:nvSpPr>
          <p:cNvPr id="3" name="TextBox 2"/>
          <p:cNvSpPr txBox="1"/>
          <p:nvPr/>
        </p:nvSpPr>
        <p:spPr>
          <a:xfrm>
            <a:off x="1524001" y="1152217"/>
            <a:ext cx="8993619" cy="1569660"/>
          </a:xfrm>
          <a:prstGeom prst="rect">
            <a:avLst/>
          </a:prstGeom>
          <a:noFill/>
        </p:spPr>
        <p:txBody>
          <a:bodyPr wrap="square" rtlCol="0">
            <a:spAutoFit/>
          </a:bodyPr>
          <a:lstStyle/>
          <a:p>
            <a:r>
              <a:rPr lang="en-GB" sz="2400" b="1" dirty="0">
                <a:solidFill>
                  <a:srgbClr val="FF0000"/>
                </a:solidFill>
              </a:rPr>
              <a:t>1. </a:t>
            </a:r>
            <a:r>
              <a:rPr lang="en-GB" sz="2400" dirty="0"/>
              <a:t>Draw a </a:t>
            </a:r>
            <a:r>
              <a:rPr lang="en-GB" sz="2400" b="1" dirty="0"/>
              <a:t>pencil </a:t>
            </a:r>
            <a:r>
              <a:rPr lang="en-GB" sz="2400" dirty="0"/>
              <a:t>line across a strip of chromatography paper, about 1cm from the bottom – </a:t>
            </a:r>
            <a:r>
              <a:rPr lang="en-GB" sz="2400" b="1" dirty="0"/>
              <a:t>this is the baseline. </a:t>
            </a:r>
            <a:r>
              <a:rPr lang="en-GB" sz="2400" dirty="0"/>
              <a:t>You should also put a tiny dot (or cross) on the line to show you where to place your solution mixture. </a:t>
            </a:r>
          </a:p>
        </p:txBody>
      </p:sp>
      <p:sp>
        <p:nvSpPr>
          <p:cNvPr id="4" name="TextBox 3"/>
          <p:cNvSpPr txBox="1"/>
          <p:nvPr/>
        </p:nvSpPr>
        <p:spPr>
          <a:xfrm>
            <a:off x="8214803" y="5224851"/>
            <a:ext cx="968008" cy="369332"/>
          </a:xfrm>
          <a:prstGeom prst="rect">
            <a:avLst/>
          </a:prstGeom>
          <a:noFill/>
        </p:spPr>
        <p:txBody>
          <a:bodyPr wrap="none" rtlCol="0">
            <a:spAutoFit/>
          </a:bodyPr>
          <a:lstStyle/>
          <a:p>
            <a:r>
              <a:rPr lang="en-US" dirty="0"/>
              <a:t>Baseline</a:t>
            </a:r>
          </a:p>
        </p:txBody>
      </p:sp>
      <p:cxnSp>
        <p:nvCxnSpPr>
          <p:cNvPr id="6" name="Straight Arrow Connector 5"/>
          <p:cNvCxnSpPr>
            <a:stCxn id="4" idx="1"/>
          </p:cNvCxnSpPr>
          <p:nvPr/>
        </p:nvCxnSpPr>
        <p:spPr>
          <a:xfrm flipH="1" flipV="1">
            <a:off x="7144747" y="5350727"/>
            <a:ext cx="1070056" cy="5879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1524000" y="-127434"/>
            <a:ext cx="7337932" cy="92292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b="1" dirty="0">
                <a:ln>
                  <a:solidFill>
                    <a:srgbClr val="000000"/>
                  </a:solidFill>
                </a:ln>
                <a:solidFill>
                  <a:schemeClr val="accent6">
                    <a:lumMod val="75000"/>
                  </a:schemeClr>
                </a:solidFill>
              </a:rPr>
              <a:t>Practical</a:t>
            </a:r>
          </a:p>
        </p:txBody>
      </p:sp>
      <p:sp>
        <p:nvSpPr>
          <p:cNvPr id="9" name="TextBox 8"/>
          <p:cNvSpPr txBox="1"/>
          <p:nvPr/>
        </p:nvSpPr>
        <p:spPr>
          <a:xfrm>
            <a:off x="1524001" y="564662"/>
            <a:ext cx="3506789" cy="461665"/>
          </a:xfrm>
          <a:prstGeom prst="rect">
            <a:avLst/>
          </a:prstGeom>
          <a:noFill/>
        </p:spPr>
        <p:txBody>
          <a:bodyPr wrap="none" rtlCol="0">
            <a:spAutoFit/>
          </a:bodyPr>
          <a:lstStyle/>
          <a:p>
            <a:r>
              <a:rPr lang="en-US" sz="2400" b="1" dirty="0"/>
              <a:t>Chromatography practical</a:t>
            </a:r>
          </a:p>
        </p:txBody>
      </p:sp>
      <p:sp>
        <p:nvSpPr>
          <p:cNvPr id="10" name="TextBox 9"/>
          <p:cNvSpPr txBox="1"/>
          <p:nvPr/>
        </p:nvSpPr>
        <p:spPr>
          <a:xfrm>
            <a:off x="1629831" y="2904288"/>
            <a:ext cx="2954145" cy="1477328"/>
          </a:xfrm>
          <a:prstGeom prst="rect">
            <a:avLst/>
          </a:prstGeom>
          <a:noFill/>
        </p:spPr>
        <p:txBody>
          <a:bodyPr wrap="square" rtlCol="0">
            <a:spAutoFit/>
          </a:bodyPr>
          <a:lstStyle/>
          <a:p>
            <a:r>
              <a:rPr lang="en-GB" b="1" i="1" dirty="0">
                <a:solidFill>
                  <a:schemeClr val="tx2">
                    <a:lumMod val="75000"/>
                  </a:schemeClr>
                </a:solidFill>
              </a:rPr>
              <a:t>NOTE: </a:t>
            </a:r>
            <a:r>
              <a:rPr lang="en-GB" dirty="0">
                <a:solidFill>
                  <a:schemeClr val="tx2">
                    <a:lumMod val="75000"/>
                  </a:schemeClr>
                </a:solidFill>
              </a:rPr>
              <a:t>you should draw your link in pencil not ink as the ink would dissolve and the pigments in the ink will also separate. </a:t>
            </a:r>
          </a:p>
        </p:txBody>
      </p:sp>
      <p:sp>
        <p:nvSpPr>
          <p:cNvPr id="11" name="TextBox 10"/>
          <p:cNvSpPr txBox="1"/>
          <p:nvPr/>
        </p:nvSpPr>
        <p:spPr>
          <a:xfrm>
            <a:off x="5228048" y="176373"/>
            <a:ext cx="5173907" cy="923330"/>
          </a:xfrm>
          <a:prstGeom prst="rect">
            <a:avLst/>
          </a:prstGeom>
          <a:solidFill>
            <a:schemeClr val="accent6">
              <a:lumMod val="20000"/>
              <a:lumOff val="80000"/>
            </a:schemeClr>
          </a:solidFill>
          <a:ln>
            <a:solidFill>
              <a:schemeClr val="tx1"/>
            </a:solidFill>
          </a:ln>
        </p:spPr>
        <p:txBody>
          <a:bodyPr wrap="square" rtlCol="0">
            <a:spAutoFit/>
          </a:bodyPr>
          <a:lstStyle/>
          <a:p>
            <a:r>
              <a:rPr lang="en-US" dirty="0"/>
              <a:t>The diagrams over the next few slide show the protocol for paper chromatography, but it would be the same setup for thin lay chromatography.</a:t>
            </a:r>
          </a:p>
        </p:txBody>
      </p:sp>
    </p:spTree>
    <p:extLst>
      <p:ext uri="{BB962C8B-B14F-4D97-AF65-F5344CB8AC3E}">
        <p14:creationId xmlns:p14="http://schemas.microsoft.com/office/powerpoint/2010/main" val="18202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3316" y="1931827"/>
            <a:ext cx="4578818" cy="3397188"/>
          </a:xfrm>
          <a:prstGeom prst="rect">
            <a:avLst/>
          </a:prstGeom>
        </p:spPr>
      </p:pic>
      <p:sp>
        <p:nvSpPr>
          <p:cNvPr id="3" name="Rectangle 2"/>
          <p:cNvSpPr/>
          <p:nvPr/>
        </p:nvSpPr>
        <p:spPr>
          <a:xfrm>
            <a:off x="1569111" y="137317"/>
            <a:ext cx="8993619" cy="1200328"/>
          </a:xfrm>
          <a:prstGeom prst="rect">
            <a:avLst/>
          </a:prstGeom>
        </p:spPr>
        <p:txBody>
          <a:bodyPr wrap="square">
            <a:spAutoFit/>
          </a:bodyPr>
          <a:lstStyle/>
          <a:p>
            <a:r>
              <a:rPr lang="en-GB" sz="2400" b="1" dirty="0">
                <a:solidFill>
                  <a:srgbClr val="FF0000"/>
                </a:solidFill>
              </a:rPr>
              <a:t>2. </a:t>
            </a:r>
            <a:r>
              <a:rPr lang="en-GB" sz="2400" dirty="0"/>
              <a:t>Using capillary tubing to put a spot of the test solution onto the pencil dot along the baseline – </a:t>
            </a:r>
            <a:r>
              <a:rPr lang="en-GB" sz="2400" b="1" dirty="0"/>
              <a:t>this the point of origin</a:t>
            </a:r>
            <a:r>
              <a:rPr lang="en-GB" sz="2400" dirty="0"/>
              <a:t>. Wait for the spot to dry before putting on the next spot!</a:t>
            </a:r>
          </a:p>
        </p:txBody>
      </p:sp>
      <p:sp>
        <p:nvSpPr>
          <p:cNvPr id="4" name="TextBox 3"/>
          <p:cNvSpPr txBox="1"/>
          <p:nvPr/>
        </p:nvSpPr>
        <p:spPr>
          <a:xfrm>
            <a:off x="1653349" y="4134197"/>
            <a:ext cx="3092584" cy="1631216"/>
          </a:xfrm>
          <a:prstGeom prst="rect">
            <a:avLst/>
          </a:prstGeom>
          <a:noFill/>
        </p:spPr>
        <p:txBody>
          <a:bodyPr wrap="square" rtlCol="0">
            <a:spAutoFit/>
          </a:bodyPr>
          <a:lstStyle/>
          <a:p>
            <a:r>
              <a:rPr lang="en-US" sz="2000" b="1" dirty="0">
                <a:solidFill>
                  <a:srgbClr val="17375E"/>
                </a:solidFill>
              </a:rPr>
              <a:t>NOTE: </a:t>
            </a:r>
            <a:r>
              <a:rPr lang="en-US" sz="2000" dirty="0">
                <a:solidFill>
                  <a:srgbClr val="17375E"/>
                </a:solidFill>
              </a:rPr>
              <a:t>a spot is applied, allowed to dry, then another spot it applied on top of the first. This is done several times!</a:t>
            </a:r>
          </a:p>
        </p:txBody>
      </p:sp>
    </p:spTree>
    <p:extLst>
      <p:ext uri="{BB962C8B-B14F-4D97-AF65-F5344CB8AC3E}">
        <p14:creationId xmlns:p14="http://schemas.microsoft.com/office/powerpoint/2010/main" val="39840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63921"/>
            <a:ext cx="8963334" cy="1200328"/>
          </a:xfrm>
          <a:prstGeom prst="rect">
            <a:avLst/>
          </a:prstGeom>
        </p:spPr>
        <p:txBody>
          <a:bodyPr wrap="square">
            <a:spAutoFit/>
          </a:bodyPr>
          <a:lstStyle/>
          <a:p>
            <a:r>
              <a:rPr lang="en-GB" sz="2400" b="1" dirty="0">
                <a:solidFill>
                  <a:srgbClr val="FF0000"/>
                </a:solidFill>
              </a:rPr>
              <a:t>3. </a:t>
            </a:r>
            <a:r>
              <a:rPr lang="en-GB" sz="2400" dirty="0"/>
              <a:t>When it is completely dry, </a:t>
            </a:r>
            <a:r>
              <a:rPr lang="en-GB" sz="2400" b="1" dirty="0"/>
              <a:t>lower it into the solvent</a:t>
            </a:r>
            <a:r>
              <a:rPr lang="en-GB" sz="2400" dirty="0"/>
              <a:t> (e.g. water/ethanol). Ensure the level of the solvent at the start is below the baseline and then cover the beaker with a watch glass or glass plate. </a:t>
            </a:r>
          </a:p>
        </p:txBody>
      </p:sp>
      <p:pic>
        <p:nvPicPr>
          <p:cNvPr id="4" name="Picture 3"/>
          <p:cNvPicPr>
            <a:picLocks noChangeAspect="1"/>
          </p:cNvPicPr>
          <p:nvPr/>
        </p:nvPicPr>
        <p:blipFill>
          <a:blip r:embed="rId2"/>
          <a:stretch>
            <a:fillRect/>
          </a:stretch>
        </p:blipFill>
        <p:spPr>
          <a:xfrm>
            <a:off x="3456302" y="1667009"/>
            <a:ext cx="4630372" cy="3647721"/>
          </a:xfrm>
          <a:prstGeom prst="rect">
            <a:avLst/>
          </a:prstGeom>
        </p:spPr>
      </p:pic>
      <p:sp>
        <p:nvSpPr>
          <p:cNvPr id="5" name="TextBox 4"/>
          <p:cNvSpPr txBox="1"/>
          <p:nvPr/>
        </p:nvSpPr>
        <p:spPr>
          <a:xfrm>
            <a:off x="8614605" y="4213641"/>
            <a:ext cx="1647882" cy="369332"/>
          </a:xfrm>
          <a:prstGeom prst="rect">
            <a:avLst/>
          </a:prstGeom>
          <a:noFill/>
        </p:spPr>
        <p:txBody>
          <a:bodyPr wrap="none" rtlCol="0">
            <a:spAutoFit/>
          </a:bodyPr>
          <a:lstStyle/>
          <a:p>
            <a:r>
              <a:rPr lang="en-US" dirty="0"/>
              <a:t>Level of solvent</a:t>
            </a:r>
          </a:p>
        </p:txBody>
      </p:sp>
      <p:cxnSp>
        <p:nvCxnSpPr>
          <p:cNvPr id="6" name="Straight Arrow Connector 5"/>
          <p:cNvCxnSpPr>
            <a:stCxn id="5" idx="1"/>
          </p:cNvCxnSpPr>
          <p:nvPr/>
        </p:nvCxnSpPr>
        <p:spPr>
          <a:xfrm flipH="1" flipV="1">
            <a:off x="7544549" y="4339517"/>
            <a:ext cx="1070056" cy="5879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544550" y="1308079"/>
            <a:ext cx="1406567" cy="369332"/>
          </a:xfrm>
          <a:prstGeom prst="rect">
            <a:avLst/>
          </a:prstGeom>
          <a:noFill/>
        </p:spPr>
        <p:txBody>
          <a:bodyPr wrap="none" rtlCol="0">
            <a:spAutoFit/>
          </a:bodyPr>
          <a:lstStyle/>
          <a:p>
            <a:r>
              <a:rPr lang="en-US" dirty="0"/>
              <a:t>Solvent front</a:t>
            </a:r>
          </a:p>
        </p:txBody>
      </p:sp>
      <p:cxnSp>
        <p:nvCxnSpPr>
          <p:cNvPr id="8" name="Straight Arrow Connector 7"/>
          <p:cNvCxnSpPr/>
          <p:nvPr/>
        </p:nvCxnSpPr>
        <p:spPr>
          <a:xfrm flipH="1">
            <a:off x="6720609" y="1667008"/>
            <a:ext cx="823941" cy="82600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00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9831" y="108270"/>
            <a:ext cx="8846371" cy="1200328"/>
          </a:xfrm>
          <a:prstGeom prst="rect">
            <a:avLst/>
          </a:prstGeom>
          <a:noFill/>
        </p:spPr>
        <p:txBody>
          <a:bodyPr wrap="square" rtlCol="0">
            <a:spAutoFit/>
          </a:bodyPr>
          <a:lstStyle/>
          <a:p>
            <a:r>
              <a:rPr lang="en-GB" sz="2400" b="1" dirty="0">
                <a:solidFill>
                  <a:srgbClr val="FF0000"/>
                </a:solidFill>
              </a:rPr>
              <a:t>4. </a:t>
            </a:r>
            <a:r>
              <a:rPr lang="en-GB" sz="2400" dirty="0"/>
              <a:t>Let the apparatus ‘run’ until the solvent has reached a point just underneath the top of the paper/TLC plate. Then remove it from the solvent, and lay it on a white tile to dry. </a:t>
            </a:r>
          </a:p>
        </p:txBody>
      </p:sp>
      <p:pic>
        <p:nvPicPr>
          <p:cNvPr id="3" name="Picture 2"/>
          <p:cNvPicPr>
            <a:picLocks noChangeAspect="1"/>
          </p:cNvPicPr>
          <p:nvPr/>
        </p:nvPicPr>
        <p:blipFill>
          <a:blip r:embed="rId2"/>
          <a:stretch>
            <a:fillRect/>
          </a:stretch>
        </p:blipFill>
        <p:spPr>
          <a:xfrm>
            <a:off x="3220216" y="1594604"/>
            <a:ext cx="3371863" cy="4116569"/>
          </a:xfrm>
          <a:prstGeom prst="rect">
            <a:avLst/>
          </a:prstGeom>
        </p:spPr>
      </p:pic>
      <p:pic>
        <p:nvPicPr>
          <p:cNvPr id="16" name="Picture 15"/>
          <p:cNvPicPr>
            <a:picLocks noChangeAspect="1"/>
          </p:cNvPicPr>
          <p:nvPr/>
        </p:nvPicPr>
        <p:blipFill>
          <a:blip r:embed="rId3"/>
          <a:stretch>
            <a:fillRect/>
          </a:stretch>
        </p:blipFill>
        <p:spPr>
          <a:xfrm>
            <a:off x="6848615" y="1422748"/>
            <a:ext cx="3380651" cy="4608407"/>
          </a:xfrm>
          <a:prstGeom prst="rect">
            <a:avLst/>
          </a:prstGeom>
          <a:ln>
            <a:solidFill>
              <a:schemeClr val="tx1"/>
            </a:solidFill>
          </a:ln>
        </p:spPr>
      </p:pic>
      <p:sp>
        <p:nvSpPr>
          <p:cNvPr id="17" name="TextBox 16"/>
          <p:cNvSpPr txBox="1"/>
          <p:nvPr/>
        </p:nvSpPr>
        <p:spPr>
          <a:xfrm>
            <a:off x="6848614" y="6042912"/>
            <a:ext cx="3758432" cy="584776"/>
          </a:xfrm>
          <a:prstGeom prst="rect">
            <a:avLst/>
          </a:prstGeom>
          <a:noFill/>
        </p:spPr>
        <p:txBody>
          <a:bodyPr wrap="square" rtlCol="0">
            <a:spAutoFit/>
          </a:bodyPr>
          <a:lstStyle/>
          <a:p>
            <a:r>
              <a:rPr lang="en-US" sz="1600" b="1" dirty="0"/>
              <a:t>Diagram: </a:t>
            </a:r>
            <a:r>
              <a:rPr lang="en-US" sz="1600" dirty="0"/>
              <a:t>an example of the results from a chromatography experiment.</a:t>
            </a:r>
          </a:p>
        </p:txBody>
      </p:sp>
    </p:spTree>
    <p:extLst>
      <p:ext uri="{BB962C8B-B14F-4D97-AF65-F5344CB8AC3E}">
        <p14:creationId xmlns:p14="http://schemas.microsoft.com/office/powerpoint/2010/main" val="421732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65722" y="1"/>
            <a:ext cx="6141826" cy="1015663"/>
          </a:xfrm>
          <a:prstGeom prst="rect">
            <a:avLst/>
          </a:prstGeom>
          <a:noFill/>
        </p:spPr>
        <p:txBody>
          <a:bodyPr wrap="none" rtlCol="0">
            <a:spAutoFit/>
          </a:bodyPr>
          <a:lstStyle/>
          <a:p>
            <a:r>
              <a:rPr lang="en-US" sz="6000" b="1" dirty="0">
                <a:ln>
                  <a:solidFill>
                    <a:srgbClr val="000000"/>
                  </a:solidFill>
                </a:ln>
                <a:solidFill>
                  <a:schemeClr val="accent6">
                    <a:lumMod val="75000"/>
                  </a:schemeClr>
                </a:solidFill>
              </a:rPr>
              <a:t>How does it work?</a:t>
            </a:r>
          </a:p>
        </p:txBody>
      </p:sp>
      <p:sp>
        <p:nvSpPr>
          <p:cNvPr id="4" name="TextBox 3"/>
          <p:cNvSpPr txBox="1"/>
          <p:nvPr/>
        </p:nvSpPr>
        <p:spPr>
          <a:xfrm>
            <a:off x="1629830" y="1015663"/>
            <a:ext cx="8955858" cy="1200328"/>
          </a:xfrm>
          <a:prstGeom prst="rect">
            <a:avLst/>
          </a:prstGeom>
          <a:solidFill>
            <a:schemeClr val="accent6">
              <a:lumMod val="40000"/>
              <a:lumOff val="60000"/>
            </a:schemeClr>
          </a:solidFill>
          <a:ln>
            <a:solidFill>
              <a:schemeClr val="tx1"/>
            </a:solidFill>
          </a:ln>
        </p:spPr>
        <p:txBody>
          <a:bodyPr wrap="square" rtlCol="0">
            <a:spAutoFit/>
          </a:bodyPr>
          <a:lstStyle/>
          <a:p>
            <a:r>
              <a:rPr lang="en-US" sz="2400" dirty="0"/>
              <a:t>The speed at which molecules move along the paper or TLC plate depends on their </a:t>
            </a:r>
            <a:r>
              <a:rPr lang="en-US" sz="2400" b="1" dirty="0">
                <a:solidFill>
                  <a:schemeClr val="accent5">
                    <a:lumMod val="75000"/>
                  </a:schemeClr>
                </a:solidFill>
              </a:rPr>
              <a:t>solubility in the solvent</a:t>
            </a:r>
            <a:r>
              <a:rPr lang="en-US" sz="2400" dirty="0"/>
              <a:t>, and their </a:t>
            </a:r>
            <a:r>
              <a:rPr lang="en-US" sz="2400" b="1" dirty="0">
                <a:solidFill>
                  <a:srgbClr val="FF0000"/>
                </a:solidFill>
              </a:rPr>
              <a:t>polarity</a:t>
            </a:r>
            <a:r>
              <a:rPr lang="en-US" sz="2400" dirty="0"/>
              <a:t>. In the case of paper chromatography, it may also depend on their </a:t>
            </a:r>
            <a:r>
              <a:rPr lang="en-US" sz="2400" b="1" dirty="0">
                <a:solidFill>
                  <a:srgbClr val="0000FF"/>
                </a:solidFill>
              </a:rPr>
              <a:t>size</a:t>
            </a:r>
            <a:r>
              <a:rPr lang="en-US" sz="2400" dirty="0"/>
              <a:t>.</a:t>
            </a:r>
          </a:p>
        </p:txBody>
      </p:sp>
      <p:sp>
        <p:nvSpPr>
          <p:cNvPr id="5" name="TextBox 4"/>
          <p:cNvSpPr txBox="1"/>
          <p:nvPr/>
        </p:nvSpPr>
        <p:spPr>
          <a:xfrm>
            <a:off x="1629831" y="2400732"/>
            <a:ext cx="4174403" cy="1569660"/>
          </a:xfrm>
          <a:prstGeom prst="rect">
            <a:avLst/>
          </a:prstGeom>
          <a:noFill/>
        </p:spPr>
        <p:txBody>
          <a:bodyPr wrap="square" rtlCol="0">
            <a:spAutoFit/>
          </a:bodyPr>
          <a:lstStyle/>
          <a:p>
            <a:r>
              <a:rPr lang="en-US" sz="2400" dirty="0"/>
              <a:t>Exposed –OH groups make the surface of the paper very polar and allow it to form </a:t>
            </a:r>
            <a:r>
              <a:rPr lang="en-US" sz="2400" b="1" dirty="0"/>
              <a:t>hydrogen bonds</a:t>
            </a:r>
            <a:r>
              <a:rPr lang="en-US" sz="2400" dirty="0"/>
              <a:t> with the molecules. </a:t>
            </a:r>
          </a:p>
        </p:txBody>
      </p:sp>
      <p:pic>
        <p:nvPicPr>
          <p:cNvPr id="6" name="Picture 5"/>
          <p:cNvPicPr>
            <a:picLocks noChangeAspect="1"/>
          </p:cNvPicPr>
          <p:nvPr/>
        </p:nvPicPr>
        <p:blipFill>
          <a:blip r:embed="rId3"/>
          <a:stretch>
            <a:fillRect/>
          </a:stretch>
        </p:blipFill>
        <p:spPr>
          <a:xfrm>
            <a:off x="5578774" y="2296351"/>
            <a:ext cx="4842291" cy="2950771"/>
          </a:xfrm>
          <a:prstGeom prst="rect">
            <a:avLst/>
          </a:prstGeom>
        </p:spPr>
      </p:pic>
      <p:sp>
        <p:nvSpPr>
          <p:cNvPr id="7" name="TextBox 6"/>
          <p:cNvSpPr txBox="1"/>
          <p:nvPr/>
        </p:nvSpPr>
        <p:spPr>
          <a:xfrm>
            <a:off x="1629831" y="4197696"/>
            <a:ext cx="3515905" cy="1015663"/>
          </a:xfrm>
          <a:prstGeom prst="rect">
            <a:avLst/>
          </a:prstGeom>
          <a:noFill/>
        </p:spPr>
        <p:txBody>
          <a:bodyPr wrap="square" rtlCol="0">
            <a:spAutoFit/>
          </a:bodyPr>
          <a:lstStyle/>
          <a:p>
            <a:pPr marL="285750" indent="-285750">
              <a:buFont typeface="Arial"/>
              <a:buChar char="•"/>
            </a:pPr>
            <a:r>
              <a:rPr lang="en-US" sz="2000" dirty="0"/>
              <a:t>A highly polar solute will tend to stick to the surface and hence move slowly.</a:t>
            </a:r>
          </a:p>
        </p:txBody>
      </p:sp>
      <p:sp>
        <p:nvSpPr>
          <p:cNvPr id="8" name="TextBox 7"/>
          <p:cNvSpPr txBox="1"/>
          <p:nvPr/>
        </p:nvSpPr>
        <p:spPr>
          <a:xfrm>
            <a:off x="1629831" y="5396579"/>
            <a:ext cx="3515905" cy="707886"/>
          </a:xfrm>
          <a:prstGeom prst="rect">
            <a:avLst/>
          </a:prstGeom>
          <a:noFill/>
        </p:spPr>
        <p:txBody>
          <a:bodyPr wrap="square" rtlCol="0">
            <a:spAutoFit/>
          </a:bodyPr>
          <a:lstStyle/>
          <a:p>
            <a:pPr marL="285750" indent="-285750">
              <a:buFont typeface="Arial"/>
              <a:buChar char="•"/>
            </a:pPr>
            <a:r>
              <a:rPr lang="en-US" sz="2000" dirty="0"/>
              <a:t>A non-polar solute will travel very quickly up the plate.</a:t>
            </a:r>
          </a:p>
        </p:txBody>
      </p:sp>
    </p:spTree>
    <p:extLst>
      <p:ext uri="{BB962C8B-B14F-4D97-AF65-F5344CB8AC3E}">
        <p14:creationId xmlns:p14="http://schemas.microsoft.com/office/powerpoint/2010/main" val="147271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5121"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055628" y="1426768"/>
            <a:ext cx="7643090" cy="1150890"/>
          </a:xfrm>
          <a:prstGeom prst="rect">
            <a:avLst/>
          </a:prstGeom>
          <a:noFill/>
        </p:spPr>
      </p:pic>
      <p:sp>
        <p:nvSpPr>
          <p:cNvPr id="7" name="TextBox 6"/>
          <p:cNvSpPr txBox="1"/>
          <p:nvPr/>
        </p:nvSpPr>
        <p:spPr>
          <a:xfrm>
            <a:off x="1524001" y="48723"/>
            <a:ext cx="9073447" cy="954107"/>
          </a:xfrm>
          <a:prstGeom prst="rect">
            <a:avLst/>
          </a:prstGeom>
          <a:noFill/>
        </p:spPr>
        <p:txBody>
          <a:bodyPr wrap="square" rtlCol="0">
            <a:spAutoFit/>
          </a:bodyPr>
          <a:lstStyle/>
          <a:p>
            <a:r>
              <a:rPr lang="en-US" sz="2800" dirty="0"/>
              <a:t>You can calculate the </a:t>
            </a:r>
            <a:r>
              <a:rPr lang="en-US" sz="2800" b="1" dirty="0" err="1">
                <a:solidFill>
                  <a:srgbClr val="FF0000"/>
                </a:solidFill>
              </a:rPr>
              <a:t>R</a:t>
            </a:r>
            <a:r>
              <a:rPr lang="en-US" sz="2800" b="1" baseline="-25000" dirty="0" err="1">
                <a:solidFill>
                  <a:srgbClr val="FF0000"/>
                </a:solidFill>
              </a:rPr>
              <a:t>f</a:t>
            </a:r>
            <a:r>
              <a:rPr lang="en-US" sz="2800" b="1" dirty="0">
                <a:solidFill>
                  <a:srgbClr val="FF0000"/>
                </a:solidFill>
              </a:rPr>
              <a:t> value</a:t>
            </a:r>
            <a:r>
              <a:rPr lang="en-US" sz="2800" dirty="0"/>
              <a:t> by looking the distance travelled by the spot and the solvent. </a:t>
            </a:r>
          </a:p>
        </p:txBody>
      </p:sp>
      <p:sp>
        <p:nvSpPr>
          <p:cNvPr id="8" name="TextBox 7"/>
          <p:cNvSpPr txBox="1"/>
          <p:nvPr/>
        </p:nvSpPr>
        <p:spPr>
          <a:xfrm>
            <a:off x="9301212" y="1332702"/>
            <a:ext cx="577402" cy="523220"/>
          </a:xfrm>
          <a:prstGeom prst="rect">
            <a:avLst/>
          </a:prstGeom>
          <a:noFill/>
        </p:spPr>
        <p:txBody>
          <a:bodyPr wrap="none" rtlCol="0">
            <a:spAutoFit/>
          </a:bodyPr>
          <a:lstStyle/>
          <a:p>
            <a:r>
              <a:rPr lang="en-US" sz="2800" dirty="0"/>
              <a:t>(Y)</a:t>
            </a:r>
          </a:p>
        </p:txBody>
      </p:sp>
      <p:sp>
        <p:nvSpPr>
          <p:cNvPr id="11" name="TextBox 10"/>
          <p:cNvSpPr txBox="1"/>
          <p:nvPr/>
        </p:nvSpPr>
        <p:spPr>
          <a:xfrm>
            <a:off x="9580182" y="2008322"/>
            <a:ext cx="588798" cy="523220"/>
          </a:xfrm>
          <a:prstGeom prst="rect">
            <a:avLst/>
          </a:prstGeom>
          <a:noFill/>
        </p:spPr>
        <p:txBody>
          <a:bodyPr wrap="none" rtlCol="0">
            <a:spAutoFit/>
          </a:bodyPr>
          <a:lstStyle/>
          <a:p>
            <a:r>
              <a:rPr lang="en-US" sz="2800" dirty="0"/>
              <a:t>(X)</a:t>
            </a:r>
          </a:p>
        </p:txBody>
      </p:sp>
      <p:sp>
        <p:nvSpPr>
          <p:cNvPr id="9" name="TextBox 8"/>
          <p:cNvSpPr txBox="1"/>
          <p:nvPr/>
        </p:nvSpPr>
        <p:spPr>
          <a:xfrm>
            <a:off x="1676865" y="2751431"/>
            <a:ext cx="8714688" cy="707886"/>
          </a:xfrm>
          <a:prstGeom prst="rect">
            <a:avLst/>
          </a:prstGeom>
          <a:noFill/>
          <a:ln w="15875">
            <a:solidFill>
              <a:schemeClr val="tx1"/>
            </a:solidFill>
            <a:prstDash val="sysDash"/>
          </a:ln>
        </p:spPr>
        <p:txBody>
          <a:bodyPr wrap="square" rtlCol="0">
            <a:spAutoFit/>
          </a:bodyPr>
          <a:lstStyle/>
          <a:p>
            <a:r>
              <a:rPr lang="en-US" sz="2000" dirty="0"/>
              <a:t>You calculate the </a:t>
            </a:r>
            <a:r>
              <a:rPr lang="en-US" sz="2000" b="1" dirty="0" err="1"/>
              <a:t>R</a:t>
            </a:r>
            <a:r>
              <a:rPr lang="en-US" sz="2000" b="1" baseline="-25000" dirty="0" err="1"/>
              <a:t>f</a:t>
            </a:r>
            <a:r>
              <a:rPr lang="en-US" sz="2000" b="1" dirty="0"/>
              <a:t> value </a:t>
            </a:r>
            <a:r>
              <a:rPr lang="en-US" sz="2000" dirty="0"/>
              <a:t>by measuring the distance from the pencil link to the </a:t>
            </a:r>
            <a:r>
              <a:rPr lang="en-US" sz="2000" dirty="0" err="1"/>
              <a:t>centre</a:t>
            </a:r>
            <a:r>
              <a:rPr lang="en-US" sz="2000" dirty="0"/>
              <a:t> of pigment (x), and the distance from the pencil link to the solvent front (y).</a:t>
            </a:r>
          </a:p>
        </p:txBody>
      </p:sp>
      <p:sp>
        <p:nvSpPr>
          <p:cNvPr id="10" name="TextBox 9"/>
          <p:cNvSpPr txBox="1"/>
          <p:nvPr/>
        </p:nvSpPr>
        <p:spPr>
          <a:xfrm>
            <a:off x="1676866" y="3797916"/>
            <a:ext cx="3527665" cy="1938992"/>
          </a:xfrm>
          <a:prstGeom prst="rect">
            <a:avLst/>
          </a:prstGeom>
          <a:noFill/>
        </p:spPr>
        <p:txBody>
          <a:bodyPr wrap="square" rtlCol="0">
            <a:spAutoFit/>
          </a:bodyPr>
          <a:lstStyle/>
          <a:p>
            <a:r>
              <a:rPr lang="en-US" sz="2400" b="1" dirty="0"/>
              <a:t>NOTE: </a:t>
            </a:r>
            <a:r>
              <a:rPr lang="en-US" sz="2400" dirty="0"/>
              <a:t>if you repeat the investigation under the same conditions, each pigment will always have the same </a:t>
            </a:r>
            <a:r>
              <a:rPr lang="en-US" sz="2400" dirty="0" err="1"/>
              <a:t>R</a:t>
            </a:r>
            <a:r>
              <a:rPr lang="en-US" sz="2400" baseline="-25000" dirty="0" err="1"/>
              <a:t>f</a:t>
            </a:r>
            <a:r>
              <a:rPr lang="en-US" sz="2400" dirty="0"/>
              <a:t> value. </a:t>
            </a:r>
          </a:p>
        </p:txBody>
      </p:sp>
      <p:pic>
        <p:nvPicPr>
          <p:cNvPr id="15" name="Picture 14"/>
          <p:cNvPicPr>
            <a:picLocks noChangeAspect="1"/>
          </p:cNvPicPr>
          <p:nvPr/>
        </p:nvPicPr>
        <p:blipFill>
          <a:blip r:embed="rId4"/>
          <a:stretch>
            <a:fillRect/>
          </a:stretch>
        </p:blipFill>
        <p:spPr>
          <a:xfrm>
            <a:off x="5204530" y="3672532"/>
            <a:ext cx="4832900" cy="31353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208411"/>
            <a:ext cx="9144000" cy="4358493"/>
          </a:xfrm>
          <a:prstGeom prst="rect">
            <a:avLst/>
          </a:prstGeom>
        </p:spPr>
      </p:pic>
    </p:spTree>
    <p:extLst>
      <p:ext uri="{BB962C8B-B14F-4D97-AF65-F5344CB8AC3E}">
        <p14:creationId xmlns:p14="http://schemas.microsoft.com/office/powerpoint/2010/main" val="3796988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41490" y="1395888"/>
            <a:ext cx="8522413" cy="4600821"/>
          </a:xfrm>
          <a:prstGeom prst="rect">
            <a:avLst/>
          </a:prstGeom>
          <a:ln>
            <a:solidFill>
              <a:schemeClr val="tx1"/>
            </a:solidFill>
          </a:ln>
        </p:spPr>
      </p:pic>
      <p:sp>
        <p:nvSpPr>
          <p:cNvPr id="6" name="TextBox 5"/>
          <p:cNvSpPr txBox="1"/>
          <p:nvPr/>
        </p:nvSpPr>
        <p:spPr>
          <a:xfrm>
            <a:off x="1524001" y="0"/>
            <a:ext cx="9171927" cy="1200328"/>
          </a:xfrm>
          <a:prstGeom prst="rect">
            <a:avLst/>
          </a:prstGeom>
          <a:noFill/>
        </p:spPr>
        <p:txBody>
          <a:bodyPr wrap="square" rtlCol="0">
            <a:spAutoFit/>
          </a:bodyPr>
          <a:lstStyle/>
          <a:p>
            <a:r>
              <a:rPr lang="en-US" sz="2400" dirty="0"/>
              <a:t>If you know the </a:t>
            </a:r>
            <a:r>
              <a:rPr lang="en-US" sz="2400" b="1" dirty="0" err="1"/>
              <a:t>R</a:t>
            </a:r>
            <a:r>
              <a:rPr lang="en-US" sz="2400" b="1" baseline="-25000" dirty="0" err="1"/>
              <a:t>f</a:t>
            </a:r>
            <a:r>
              <a:rPr lang="en-US" sz="2400" b="1" dirty="0"/>
              <a:t> values </a:t>
            </a:r>
            <a:r>
              <a:rPr lang="en-US" sz="2400" dirty="0"/>
              <a:t>of particular pigments under certain conditions, it will allow you to </a:t>
            </a:r>
            <a:r>
              <a:rPr lang="en-US" sz="2400" dirty="0">
                <a:solidFill>
                  <a:schemeClr val="accent5">
                    <a:lumMod val="50000"/>
                  </a:schemeClr>
                </a:solidFill>
              </a:rPr>
              <a:t>identify them</a:t>
            </a:r>
            <a:r>
              <a:rPr lang="en-US" sz="2400" dirty="0"/>
              <a:t>. Exactly the same is true of biological molecules.</a:t>
            </a:r>
          </a:p>
        </p:txBody>
      </p:sp>
    </p:spTree>
    <p:extLst>
      <p:ext uri="{BB962C8B-B14F-4D97-AF65-F5344CB8AC3E}">
        <p14:creationId xmlns:p14="http://schemas.microsoft.com/office/powerpoint/2010/main" val="3291808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A151-5047-074F-8093-7E53A30902FD}"/>
              </a:ext>
            </a:extLst>
          </p:cNvPr>
          <p:cNvSpPr>
            <a:spLocks noGrp="1"/>
          </p:cNvSpPr>
          <p:nvPr>
            <p:ph type="title"/>
          </p:nvPr>
        </p:nvSpPr>
        <p:spPr/>
        <p:txBody>
          <a:bodyPr>
            <a:normAutofit/>
          </a:bodyPr>
          <a:lstStyle/>
          <a:p>
            <a:r>
              <a:rPr lang="en-GB" sz="6600" b="1" u="sng" dirty="0"/>
              <a:t>Key points</a:t>
            </a:r>
          </a:p>
        </p:txBody>
      </p:sp>
      <p:sp>
        <p:nvSpPr>
          <p:cNvPr id="3" name="Content Placeholder 2">
            <a:extLst>
              <a:ext uri="{FF2B5EF4-FFF2-40B4-BE49-F238E27FC236}">
                <a16:creationId xmlns:a16="http://schemas.microsoft.com/office/drawing/2014/main" id="{1C9E5402-7609-08DB-F09F-4B257C89B681}"/>
              </a:ext>
            </a:extLst>
          </p:cNvPr>
          <p:cNvSpPr>
            <a:spLocks noGrp="1"/>
          </p:cNvSpPr>
          <p:nvPr>
            <p:ph idx="1"/>
          </p:nvPr>
        </p:nvSpPr>
        <p:spPr>
          <a:xfrm>
            <a:off x="838199" y="1825625"/>
            <a:ext cx="10864755" cy="4351338"/>
          </a:xfrm>
        </p:spPr>
        <p:txBody>
          <a:bodyPr>
            <a:normAutofit/>
          </a:bodyPr>
          <a:lstStyle/>
          <a:p>
            <a:r>
              <a:rPr lang="en-GB" sz="3600" dirty="0"/>
              <a:t>Photosynthesis uses </a:t>
            </a:r>
            <a:r>
              <a:rPr lang="en-GB" sz="3600" b="1" dirty="0"/>
              <a:t>photo</a:t>
            </a:r>
            <a:r>
              <a:rPr lang="en-GB" sz="3600" dirty="0"/>
              <a:t>phosphorylation – not oxidative phosphorylation</a:t>
            </a:r>
          </a:p>
          <a:p>
            <a:endParaRPr lang="en-GB" sz="3600" dirty="0"/>
          </a:p>
          <a:p>
            <a:r>
              <a:rPr lang="en-GB" sz="3600" b="1" dirty="0"/>
              <a:t>Chemiosmosis</a:t>
            </a:r>
            <a:r>
              <a:rPr lang="en-GB" sz="3600" dirty="0"/>
              <a:t> occurs in both processes to produce ATP – it is the </a:t>
            </a:r>
            <a:r>
              <a:rPr lang="en-GB" sz="3600" b="1" dirty="0"/>
              <a:t>movement of ions </a:t>
            </a:r>
            <a:r>
              <a:rPr lang="en-GB" sz="3600" dirty="0"/>
              <a:t>across a semi-permeable membrane which is used to generate ATP using ATP synthase. </a:t>
            </a:r>
          </a:p>
        </p:txBody>
      </p:sp>
    </p:spTree>
    <p:extLst>
      <p:ext uri="{BB962C8B-B14F-4D97-AF65-F5344CB8AC3E}">
        <p14:creationId xmlns:p14="http://schemas.microsoft.com/office/powerpoint/2010/main" val="266572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825500"/>
            <a:ext cx="9144000" cy="5196538"/>
          </a:xfrm>
          <a:prstGeom prst="rect">
            <a:avLst/>
          </a:prstGeom>
        </p:spPr>
      </p:pic>
    </p:spTree>
    <p:extLst>
      <p:ext uri="{BB962C8B-B14F-4D97-AF65-F5344CB8AC3E}">
        <p14:creationId xmlns:p14="http://schemas.microsoft.com/office/powerpoint/2010/main" val="1403771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8071" y="117584"/>
            <a:ext cx="8866196" cy="830997"/>
          </a:xfrm>
          <a:prstGeom prst="rect">
            <a:avLst/>
          </a:prstGeom>
          <a:noFill/>
        </p:spPr>
        <p:txBody>
          <a:bodyPr wrap="square" rtlCol="0">
            <a:spAutoFit/>
          </a:bodyPr>
          <a:lstStyle/>
          <a:p>
            <a:r>
              <a:rPr lang="en-US" sz="2400" dirty="0"/>
              <a:t>Sometimes with </a:t>
            </a:r>
            <a:r>
              <a:rPr lang="en-US" sz="2400" dirty="0" err="1"/>
              <a:t>colourless</a:t>
            </a:r>
            <a:r>
              <a:rPr lang="en-US" sz="2400" dirty="0"/>
              <a:t> molecules, you </a:t>
            </a:r>
            <a:r>
              <a:rPr lang="en-US" sz="2400" b="1" dirty="0"/>
              <a:t>cannot see where they finish</a:t>
            </a:r>
            <a:r>
              <a:rPr lang="en-US" sz="2400" dirty="0"/>
              <a:t>. Using thin-layer chromatography, there are solutions:</a:t>
            </a:r>
          </a:p>
        </p:txBody>
      </p:sp>
      <p:pic>
        <p:nvPicPr>
          <p:cNvPr id="3" name="Picture 2"/>
          <p:cNvPicPr>
            <a:picLocks noChangeAspect="1"/>
          </p:cNvPicPr>
          <p:nvPr/>
        </p:nvPicPr>
        <p:blipFill rotWithShape="1">
          <a:blip r:embed="rId2"/>
          <a:srcRect l="15772" t="8914" r="15866" b="15784"/>
          <a:stretch/>
        </p:blipFill>
        <p:spPr>
          <a:xfrm>
            <a:off x="1735661" y="1555184"/>
            <a:ext cx="3387391" cy="2798463"/>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5521056" y="1555184"/>
            <a:ext cx="4159198" cy="2786551"/>
          </a:xfrm>
          <a:prstGeom prst="rect">
            <a:avLst/>
          </a:prstGeom>
          <a:ln>
            <a:solidFill>
              <a:schemeClr val="tx1"/>
            </a:solidFill>
          </a:ln>
        </p:spPr>
      </p:pic>
      <p:sp>
        <p:nvSpPr>
          <p:cNvPr id="5" name="TextBox 4"/>
          <p:cNvSpPr txBox="1"/>
          <p:nvPr/>
        </p:nvSpPr>
        <p:spPr>
          <a:xfrm>
            <a:off x="1900285" y="995614"/>
            <a:ext cx="2499452" cy="461665"/>
          </a:xfrm>
          <a:prstGeom prst="rect">
            <a:avLst/>
          </a:prstGeom>
          <a:noFill/>
        </p:spPr>
        <p:txBody>
          <a:bodyPr wrap="none" rtlCol="0">
            <a:spAutoFit/>
          </a:bodyPr>
          <a:lstStyle/>
          <a:p>
            <a:r>
              <a:rPr lang="en-US" sz="2400" b="1" dirty="0"/>
              <a:t>1. </a:t>
            </a:r>
            <a:r>
              <a:rPr lang="en-US" sz="2400" b="1" dirty="0">
                <a:solidFill>
                  <a:srgbClr val="FF0000"/>
                </a:solidFill>
              </a:rPr>
              <a:t>Ultraviolet light</a:t>
            </a:r>
          </a:p>
        </p:txBody>
      </p:sp>
      <p:sp>
        <p:nvSpPr>
          <p:cNvPr id="6" name="TextBox 5"/>
          <p:cNvSpPr txBox="1"/>
          <p:nvPr/>
        </p:nvSpPr>
        <p:spPr>
          <a:xfrm>
            <a:off x="1735661" y="4353647"/>
            <a:ext cx="3621735" cy="2031325"/>
          </a:xfrm>
          <a:prstGeom prst="rect">
            <a:avLst/>
          </a:prstGeom>
          <a:noFill/>
        </p:spPr>
        <p:txBody>
          <a:bodyPr wrap="square" rtlCol="0">
            <a:spAutoFit/>
          </a:bodyPr>
          <a:lstStyle/>
          <a:p>
            <a:r>
              <a:rPr lang="en-US" dirty="0"/>
              <a:t>Thin layer chromatography plates have chemical which fluoresces under UV light. If you look at the plate under UV light, most of it will glow, except those places where the spots have travelled to. They mask the plate from the UV light.  </a:t>
            </a:r>
          </a:p>
        </p:txBody>
      </p:sp>
      <p:sp>
        <p:nvSpPr>
          <p:cNvPr id="7" name="TextBox 6"/>
          <p:cNvSpPr txBox="1"/>
          <p:nvPr/>
        </p:nvSpPr>
        <p:spPr>
          <a:xfrm>
            <a:off x="5427484" y="982653"/>
            <a:ext cx="1762171" cy="461665"/>
          </a:xfrm>
          <a:prstGeom prst="rect">
            <a:avLst/>
          </a:prstGeom>
          <a:noFill/>
        </p:spPr>
        <p:txBody>
          <a:bodyPr wrap="none" rtlCol="0">
            <a:spAutoFit/>
          </a:bodyPr>
          <a:lstStyle/>
          <a:p>
            <a:r>
              <a:rPr lang="en-US" sz="2400" b="1" dirty="0"/>
              <a:t>2. </a:t>
            </a:r>
            <a:r>
              <a:rPr lang="en-US" sz="2400" b="1" dirty="0" err="1">
                <a:solidFill>
                  <a:srgbClr val="FF0000"/>
                </a:solidFill>
              </a:rPr>
              <a:t>Ninhydrin</a:t>
            </a:r>
            <a:endParaRPr lang="en-US" sz="2400" b="1" dirty="0">
              <a:solidFill>
                <a:srgbClr val="FF0000"/>
              </a:solidFill>
            </a:endParaRPr>
          </a:p>
        </p:txBody>
      </p:sp>
      <p:sp>
        <p:nvSpPr>
          <p:cNvPr id="8" name="TextBox 7"/>
          <p:cNvSpPr txBox="1"/>
          <p:nvPr/>
        </p:nvSpPr>
        <p:spPr>
          <a:xfrm>
            <a:off x="5427484" y="4363674"/>
            <a:ext cx="4963211" cy="1200329"/>
          </a:xfrm>
          <a:prstGeom prst="rect">
            <a:avLst/>
          </a:prstGeom>
          <a:noFill/>
        </p:spPr>
        <p:txBody>
          <a:bodyPr wrap="square" rtlCol="0">
            <a:spAutoFit/>
          </a:bodyPr>
          <a:lstStyle/>
          <a:p>
            <a:r>
              <a:rPr lang="en-US" dirty="0"/>
              <a:t>To see amino acids, allow the plate to dry, and then spray it with </a:t>
            </a:r>
            <a:r>
              <a:rPr lang="en-US" b="1" dirty="0" err="1"/>
              <a:t>ninhydrin</a:t>
            </a:r>
            <a:r>
              <a:rPr lang="en-US" dirty="0"/>
              <a:t>. This binds to the amino acids which are then visible as brown, yellow or purple spots.</a:t>
            </a:r>
          </a:p>
        </p:txBody>
      </p:sp>
      <p:sp>
        <p:nvSpPr>
          <p:cNvPr id="9" name="TextBox 8"/>
          <p:cNvSpPr txBox="1"/>
          <p:nvPr/>
        </p:nvSpPr>
        <p:spPr>
          <a:xfrm>
            <a:off x="5427484" y="5593780"/>
            <a:ext cx="1300807" cy="461665"/>
          </a:xfrm>
          <a:prstGeom prst="rect">
            <a:avLst/>
          </a:prstGeom>
          <a:noFill/>
        </p:spPr>
        <p:txBody>
          <a:bodyPr wrap="none" rtlCol="0">
            <a:spAutoFit/>
          </a:bodyPr>
          <a:lstStyle/>
          <a:p>
            <a:r>
              <a:rPr lang="en-US" sz="2400" b="1" dirty="0"/>
              <a:t>3. </a:t>
            </a:r>
            <a:r>
              <a:rPr lang="en-US" sz="2400" b="1" dirty="0">
                <a:solidFill>
                  <a:srgbClr val="FF0000"/>
                </a:solidFill>
              </a:rPr>
              <a:t>Iodine</a:t>
            </a:r>
          </a:p>
        </p:txBody>
      </p:sp>
      <p:sp>
        <p:nvSpPr>
          <p:cNvPr id="10" name="TextBox 9"/>
          <p:cNvSpPr txBox="1"/>
          <p:nvPr/>
        </p:nvSpPr>
        <p:spPr>
          <a:xfrm>
            <a:off x="5427484" y="5961379"/>
            <a:ext cx="4963211" cy="830997"/>
          </a:xfrm>
          <a:prstGeom prst="rect">
            <a:avLst/>
          </a:prstGeom>
          <a:noFill/>
        </p:spPr>
        <p:txBody>
          <a:bodyPr wrap="square" rtlCol="0">
            <a:spAutoFit/>
          </a:bodyPr>
          <a:lstStyle/>
          <a:p>
            <a:r>
              <a:rPr lang="en-US" sz="1600" dirty="0"/>
              <a:t>Allow the plate to dry, and place in an enclosed container with a few iodine crystals. The iodine forms a gas, which then binds to the molecules in each of the spots.</a:t>
            </a:r>
          </a:p>
        </p:txBody>
      </p:sp>
    </p:spTree>
    <p:extLst>
      <p:ext uri="{BB962C8B-B14F-4D97-AF65-F5344CB8AC3E}">
        <p14:creationId xmlns:p14="http://schemas.microsoft.com/office/powerpoint/2010/main" val="252819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C602D-6411-4D49-9719-098A1BFBE347}"/>
              </a:ext>
            </a:extLst>
          </p:cNvPr>
          <p:cNvSpPr>
            <a:spLocks noGrp="1"/>
          </p:cNvSpPr>
          <p:nvPr>
            <p:ph type="title"/>
          </p:nvPr>
        </p:nvSpPr>
        <p:spPr/>
        <p:txBody>
          <a:bodyPr/>
          <a:lstStyle/>
          <a:p>
            <a:r>
              <a:rPr lang="en-US" dirty="0"/>
              <a:t>Practical Skills to be achieved</a:t>
            </a:r>
            <a:endParaRPr lang="en-GB" dirty="0"/>
          </a:p>
        </p:txBody>
      </p:sp>
      <p:sp>
        <p:nvSpPr>
          <p:cNvPr id="3" name="Content Placeholder 2">
            <a:extLst>
              <a:ext uri="{FF2B5EF4-FFF2-40B4-BE49-F238E27FC236}">
                <a16:creationId xmlns:a16="http://schemas.microsoft.com/office/drawing/2014/main" id="{B2EC552F-7E4A-46EC-9C10-F642287F661F}"/>
              </a:ext>
            </a:extLst>
          </p:cNvPr>
          <p:cNvSpPr>
            <a:spLocks noGrp="1"/>
          </p:cNvSpPr>
          <p:nvPr>
            <p:ph idx="1"/>
          </p:nvPr>
        </p:nvSpPr>
        <p:spPr>
          <a:xfrm>
            <a:off x="838200" y="1825625"/>
            <a:ext cx="10515600" cy="3489325"/>
          </a:xfrm>
        </p:spPr>
        <p:txBody>
          <a:bodyPr>
            <a:normAutofit/>
          </a:bodyPr>
          <a:lstStyle/>
          <a:p>
            <a:pPr lvl="0"/>
            <a:r>
              <a:rPr lang="en-GB" sz="1600" dirty="0"/>
              <a:t>1.2.1 (b) Safely and correctly use a range of practical equipment and materials</a:t>
            </a:r>
          </a:p>
          <a:p>
            <a:pPr lvl="0"/>
            <a:r>
              <a:rPr lang="en-GB" sz="1600" dirty="0"/>
              <a:t>1.2.1 (c) Follow written instructions</a:t>
            </a:r>
          </a:p>
          <a:p>
            <a:pPr lvl="0"/>
            <a:r>
              <a:rPr lang="en-GB" sz="1600" dirty="0"/>
              <a:t>1.2.1 (d) Make and record observations / measurements</a:t>
            </a:r>
          </a:p>
          <a:p>
            <a:pPr lvl="0"/>
            <a:r>
              <a:rPr lang="en-GB" sz="1600" dirty="0"/>
              <a:t>1.2.1 (e) Keep appropriate records of experimental activities</a:t>
            </a:r>
          </a:p>
          <a:p>
            <a:pPr lvl="0"/>
            <a:r>
              <a:rPr lang="en-GB" sz="1600" dirty="0"/>
              <a:t>1.2.1 (f) Present information and data in a scientific way</a:t>
            </a:r>
          </a:p>
          <a:p>
            <a:pPr lvl="0"/>
            <a:r>
              <a:rPr lang="en-GB" sz="1600" dirty="0"/>
              <a:t>1.2.1 (j) Use a wide range of experimental and practical instruments, equipment and techniques appropriate to the knowledge and understanding included in the specification.</a:t>
            </a:r>
          </a:p>
          <a:p>
            <a:pPr lvl="0"/>
            <a:r>
              <a:rPr lang="en-GB" sz="1600" dirty="0"/>
              <a:t>1.2.2 (a) Use of appropriate apparatus to record a range of quantitative measurements (length)</a:t>
            </a:r>
          </a:p>
          <a:p>
            <a:pPr lvl="0"/>
            <a:r>
              <a:rPr lang="en-GB" sz="1600" dirty="0"/>
              <a:t>1.2.2 (g) Separation of biological compounds using thin layer / paper chromatography</a:t>
            </a:r>
          </a:p>
          <a:p>
            <a:endParaRPr lang="en-GB" dirty="0"/>
          </a:p>
        </p:txBody>
      </p:sp>
    </p:spTree>
    <p:extLst>
      <p:ext uri="{BB962C8B-B14F-4D97-AF65-F5344CB8AC3E}">
        <p14:creationId xmlns:p14="http://schemas.microsoft.com/office/powerpoint/2010/main" val="3695973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BAE1-179A-46BF-8A75-9F95A6D0805A}"/>
              </a:ext>
            </a:extLst>
          </p:cNvPr>
          <p:cNvSpPr>
            <a:spLocks noGrp="1"/>
          </p:cNvSpPr>
          <p:nvPr>
            <p:ph type="title"/>
          </p:nvPr>
        </p:nvSpPr>
        <p:spPr/>
        <p:txBody>
          <a:bodyPr/>
          <a:lstStyle/>
          <a:p>
            <a:r>
              <a:rPr lang="en-US" dirty="0"/>
              <a:t>Safety</a:t>
            </a:r>
            <a:endParaRPr lang="en-GB" dirty="0"/>
          </a:p>
        </p:txBody>
      </p:sp>
      <p:graphicFrame>
        <p:nvGraphicFramePr>
          <p:cNvPr id="6" name="Table 5">
            <a:extLst>
              <a:ext uri="{FF2B5EF4-FFF2-40B4-BE49-F238E27FC236}">
                <a16:creationId xmlns:a16="http://schemas.microsoft.com/office/drawing/2014/main" id="{0CBA436C-8E94-42CE-8C2E-D652EBAD9360}"/>
              </a:ext>
            </a:extLst>
          </p:cNvPr>
          <p:cNvGraphicFramePr>
            <a:graphicFrameLocks noGrp="1"/>
          </p:cNvGraphicFramePr>
          <p:nvPr/>
        </p:nvGraphicFramePr>
        <p:xfrm>
          <a:off x="715108" y="1430215"/>
          <a:ext cx="9847383" cy="4853354"/>
        </p:xfrm>
        <a:graphic>
          <a:graphicData uri="http://schemas.openxmlformats.org/drawingml/2006/table">
            <a:tbl>
              <a:tblPr firstRow="1" firstCol="1" bandRow="1">
                <a:tableStyleId>{5C22544A-7EE6-4342-B048-85BDC9FD1C3A}</a:tableStyleId>
              </a:tblPr>
              <a:tblGrid>
                <a:gridCol w="3282461">
                  <a:extLst>
                    <a:ext uri="{9D8B030D-6E8A-4147-A177-3AD203B41FA5}">
                      <a16:colId xmlns:a16="http://schemas.microsoft.com/office/drawing/2014/main" val="2244973883"/>
                    </a:ext>
                  </a:extLst>
                </a:gridCol>
                <a:gridCol w="3282461">
                  <a:extLst>
                    <a:ext uri="{9D8B030D-6E8A-4147-A177-3AD203B41FA5}">
                      <a16:colId xmlns:a16="http://schemas.microsoft.com/office/drawing/2014/main" val="2625014450"/>
                    </a:ext>
                  </a:extLst>
                </a:gridCol>
                <a:gridCol w="3282461">
                  <a:extLst>
                    <a:ext uri="{9D8B030D-6E8A-4147-A177-3AD203B41FA5}">
                      <a16:colId xmlns:a16="http://schemas.microsoft.com/office/drawing/2014/main" val="3441056223"/>
                    </a:ext>
                  </a:extLst>
                </a:gridCol>
              </a:tblGrid>
              <a:tr h="358061">
                <a:tc>
                  <a:txBody>
                    <a:bodyPr/>
                    <a:lstStyle/>
                    <a:p>
                      <a:pPr>
                        <a:spcAft>
                          <a:spcPts val="0"/>
                        </a:spcAft>
                      </a:pPr>
                      <a:r>
                        <a:rPr lang="en-GB" sz="1100">
                          <a:effectLst/>
                        </a:rPr>
                        <a:t>Label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Identity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Hazard information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8258826"/>
                  </a:ext>
                </a:extLst>
              </a:tr>
              <a:tr h="1637045">
                <a:tc>
                  <a:txBody>
                    <a:bodyPr/>
                    <a:lstStyle/>
                    <a:p>
                      <a:pPr>
                        <a:spcAft>
                          <a:spcPts val="0"/>
                        </a:spcAft>
                      </a:pPr>
                      <a:r>
                        <a:rPr lang="en-GB" sz="1100">
                          <a:effectLst/>
                        </a:rPr>
                        <a:t>Propanone (extraction solvent)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Propanone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a:effectLst/>
                        </a:rPr>
                        <a:t> </a:t>
                      </a:r>
                    </a:p>
                    <a:p>
                      <a:pPr>
                        <a:lnSpc>
                          <a:spcPct val="115000"/>
                        </a:lnSpc>
                        <a:spcAft>
                          <a:spcPts val="0"/>
                        </a:spcAft>
                      </a:pPr>
                      <a:r>
                        <a:rPr lang="en-GB" sz="1100">
                          <a:effectLst/>
                        </a:rPr>
                        <a:t>Highly flammable.</a:t>
                      </a:r>
                    </a:p>
                    <a:p>
                      <a:pPr>
                        <a:lnSpc>
                          <a:spcPct val="115000"/>
                        </a:lnSpc>
                        <a:spcAft>
                          <a:spcPts val="0"/>
                        </a:spcAft>
                      </a:pPr>
                      <a:r>
                        <a:rPr lang="en-GB" sz="1100">
                          <a:effectLst/>
                        </a:rPr>
                        <a:t> </a:t>
                      </a:r>
                    </a:p>
                    <a:p>
                      <a:pPr>
                        <a:lnSpc>
                          <a:spcPct val="115000"/>
                        </a:lnSpc>
                        <a:spcAft>
                          <a:spcPts val="0"/>
                        </a:spcAft>
                      </a:pPr>
                      <a:r>
                        <a:rPr lang="en-GB" sz="1100">
                          <a:effectLst/>
                        </a:rPr>
                        <a:t>Can cause serious eye damage.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7400856"/>
                  </a:ext>
                </a:extLst>
              </a:tr>
              <a:tr h="2858248">
                <a:tc>
                  <a:txBody>
                    <a:bodyPr/>
                    <a:lstStyle/>
                    <a:p>
                      <a:pPr>
                        <a:spcAft>
                          <a:spcPts val="0"/>
                        </a:spcAft>
                      </a:pPr>
                      <a:r>
                        <a:rPr lang="en-GB" sz="1100">
                          <a:effectLst/>
                        </a:rPr>
                        <a:t>Chromatography solvent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1 part propanone, 1 part ethoxy-ethane, 2 parts petroleum ether 80˚C.</a:t>
                      </a:r>
                    </a:p>
                    <a:p>
                      <a:pPr>
                        <a:spcAft>
                          <a:spcPts val="0"/>
                        </a:spcAft>
                      </a:pPr>
                      <a:r>
                        <a:rPr lang="en-GB" sz="1100">
                          <a:effectLst/>
                        </a:rPr>
                        <a:t>Pre-fill the chromatography tank in the fume hood to a depth of 0.5 cm.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dirty="0">
                          <a:effectLst/>
                        </a:rPr>
                        <a:t> </a:t>
                      </a:r>
                    </a:p>
                    <a:p>
                      <a:pPr>
                        <a:lnSpc>
                          <a:spcPct val="115000"/>
                        </a:lnSpc>
                        <a:spcAft>
                          <a:spcPts val="0"/>
                        </a:spcAft>
                      </a:pPr>
                      <a:r>
                        <a:rPr lang="en-GB" sz="1100" dirty="0">
                          <a:effectLst/>
                        </a:rPr>
                        <a:t>Highly flammable.</a:t>
                      </a:r>
                    </a:p>
                    <a:p>
                      <a:pPr>
                        <a:lnSpc>
                          <a:spcPct val="115000"/>
                        </a:lnSpc>
                        <a:spcAft>
                          <a:spcPts val="0"/>
                        </a:spcAft>
                      </a:pPr>
                      <a:r>
                        <a:rPr lang="en-GB" sz="1100" dirty="0">
                          <a:effectLst/>
                        </a:rPr>
                        <a:t>Can cause lung damage, drowsiness and dizziness.</a:t>
                      </a:r>
                    </a:p>
                    <a:p>
                      <a:pPr>
                        <a:lnSpc>
                          <a:spcPct val="115000"/>
                        </a:lnSpc>
                        <a:spcAft>
                          <a:spcPts val="0"/>
                        </a:spcAft>
                      </a:pPr>
                      <a:r>
                        <a:rPr lang="en-GB" sz="1100" dirty="0">
                          <a:effectLst/>
                        </a:rPr>
                        <a:t> </a:t>
                      </a:r>
                    </a:p>
                    <a:p>
                      <a:pPr>
                        <a:lnSpc>
                          <a:spcPct val="115000"/>
                        </a:lnSpc>
                        <a:spcAft>
                          <a:spcPts val="0"/>
                        </a:spcAft>
                      </a:pPr>
                      <a:r>
                        <a:rPr lang="en-GB" sz="1100" dirty="0">
                          <a:effectLst/>
                        </a:rPr>
                        <a:t>Harmful to the aquatic environment.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1502090"/>
                  </a:ext>
                </a:extLst>
              </a:tr>
            </a:tbl>
          </a:graphicData>
        </a:graphic>
      </p:graphicFrame>
      <p:pic>
        <p:nvPicPr>
          <p:cNvPr id="2057" name="Picture 25" descr="HSE warning symbol">
            <a:extLst>
              <a:ext uri="{FF2B5EF4-FFF2-40B4-BE49-F238E27FC236}">
                <a16:creationId xmlns:a16="http://schemas.microsoft.com/office/drawing/2014/main" id="{86852033-F223-446E-9896-CEC8D5D02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740" y="3523462"/>
            <a:ext cx="749683" cy="74968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27">
            <a:extLst>
              <a:ext uri="{FF2B5EF4-FFF2-40B4-BE49-F238E27FC236}">
                <a16:creationId xmlns:a16="http://schemas.microsoft.com/office/drawing/2014/main" id="{46A9B8BE-C781-45B2-A477-E1968A6FE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203" y="2640541"/>
            <a:ext cx="749683" cy="7401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6">
            <a:extLst>
              <a:ext uri="{FF2B5EF4-FFF2-40B4-BE49-F238E27FC236}">
                <a16:creationId xmlns:a16="http://schemas.microsoft.com/office/drawing/2014/main" id="{9895F202-B38D-4600-A869-CA844024D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202" y="1826128"/>
            <a:ext cx="749683" cy="7430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2">
            <a:extLst>
              <a:ext uri="{FF2B5EF4-FFF2-40B4-BE49-F238E27FC236}">
                <a16:creationId xmlns:a16="http://schemas.microsoft.com/office/drawing/2014/main" id="{E7EC26A5-3CB6-4721-9379-28401F42E890}"/>
              </a:ext>
            </a:extLst>
          </p:cNvPr>
          <p:cNvSpPr>
            <a:spLocks noChangeArrowheads="1"/>
          </p:cNvSpPr>
          <p:nvPr/>
        </p:nvSpPr>
        <p:spPr bwMode="auto">
          <a:xfrm>
            <a:off x="-1402749" y="2904098"/>
            <a:ext cx="1913855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Chemicals</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8969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C2E7-C257-4CE5-AE8B-D5B6CD290460}"/>
              </a:ext>
            </a:extLst>
          </p:cNvPr>
          <p:cNvSpPr>
            <a:spLocks noGrp="1"/>
          </p:cNvSpPr>
          <p:nvPr>
            <p:ph type="title"/>
          </p:nvPr>
        </p:nvSpPr>
        <p:spPr/>
        <p:txBody>
          <a:bodyPr/>
          <a:lstStyle/>
          <a:p>
            <a:r>
              <a:rPr lang="en-US" dirty="0"/>
              <a:t>Extension Questions</a:t>
            </a:r>
            <a:endParaRPr lang="en-GB" dirty="0"/>
          </a:p>
        </p:txBody>
      </p:sp>
      <p:sp>
        <p:nvSpPr>
          <p:cNvPr id="3" name="Content Placeholder 2">
            <a:extLst>
              <a:ext uri="{FF2B5EF4-FFF2-40B4-BE49-F238E27FC236}">
                <a16:creationId xmlns:a16="http://schemas.microsoft.com/office/drawing/2014/main" id="{D56A886B-2ECA-462C-9B82-786086728531}"/>
              </a:ext>
            </a:extLst>
          </p:cNvPr>
          <p:cNvSpPr>
            <a:spLocks noGrp="1"/>
          </p:cNvSpPr>
          <p:nvPr>
            <p:ph idx="1"/>
          </p:nvPr>
        </p:nvSpPr>
        <p:spPr>
          <a:xfrm>
            <a:off x="838200" y="1398494"/>
            <a:ext cx="10515600" cy="4778469"/>
          </a:xfrm>
        </p:spPr>
        <p:txBody>
          <a:bodyPr>
            <a:normAutofit fontScale="32500" lnSpcReduction="20000"/>
          </a:bodyPr>
          <a:lstStyle/>
          <a:p>
            <a:pPr marL="0" indent="0">
              <a:buNone/>
            </a:pPr>
            <a:r>
              <a:rPr lang="en-GB" sz="5500" b="1" dirty="0"/>
              <a:t>Answers to extension questions</a:t>
            </a:r>
            <a:endParaRPr lang="en-GB" sz="5500" dirty="0"/>
          </a:p>
          <a:p>
            <a:pPr marL="0" lvl="0" indent="0">
              <a:buNone/>
            </a:pPr>
            <a:r>
              <a:rPr lang="en-GB" sz="5500" i="1" dirty="0"/>
              <a:t>Why is a small spot of pigment needed on the TLC plate?</a:t>
            </a:r>
          </a:p>
          <a:p>
            <a:pPr marL="0" lvl="0" indent="0">
              <a:buNone/>
            </a:pPr>
            <a:r>
              <a:rPr lang="en-GB" sz="5500" dirty="0">
                <a:solidFill>
                  <a:schemeClr val="accent1"/>
                </a:solidFill>
                <a:effectLst/>
                <a:latin typeface="Calibri" panose="020F0502020204030204" pitchFamily="34" charset="0"/>
              </a:rPr>
              <a:t>To minimise the spread, and potential overlap, of the different pigments and hence allow clear separation.</a:t>
            </a:r>
            <a:endParaRPr lang="en-GB" sz="5500" i="1" dirty="0">
              <a:solidFill>
                <a:schemeClr val="accent1"/>
              </a:solidFill>
            </a:endParaRPr>
          </a:p>
          <a:p>
            <a:pPr marL="0" lvl="0" indent="0">
              <a:buNone/>
            </a:pPr>
            <a:endParaRPr lang="en-GB" sz="5500" i="1" dirty="0"/>
          </a:p>
          <a:p>
            <a:pPr marL="0" lvl="0" indent="0">
              <a:buNone/>
            </a:pPr>
            <a:r>
              <a:rPr lang="en-GB" sz="5500" i="1" dirty="0"/>
              <a:t>Why is propanone used as the extraction solvent?</a:t>
            </a:r>
          </a:p>
          <a:p>
            <a:pPr marL="0" lvl="0" indent="0">
              <a:buNone/>
            </a:pPr>
            <a:r>
              <a:rPr lang="en-GB" sz="5500" dirty="0">
                <a:solidFill>
                  <a:schemeClr val="accent1"/>
                </a:solidFill>
              </a:rPr>
              <a:t>All the pigments are soluble in propanone. An extraction solvent can only extract those compounds that it dissolves.</a:t>
            </a:r>
            <a:br>
              <a:rPr lang="en-GB" sz="5500" i="1" dirty="0"/>
            </a:br>
            <a:endParaRPr lang="en-GB" sz="5500" dirty="0"/>
          </a:p>
          <a:p>
            <a:pPr marL="0" lvl="0" indent="0">
              <a:buNone/>
            </a:pPr>
            <a:r>
              <a:rPr lang="en-GB" sz="5500" i="1" dirty="0"/>
              <a:t>Why is the chromatogram run in the dark?</a:t>
            </a:r>
          </a:p>
          <a:p>
            <a:pPr marL="0" lvl="0" indent="0">
              <a:buNone/>
            </a:pPr>
            <a:r>
              <a:rPr lang="en-GB" sz="5500" dirty="0">
                <a:solidFill>
                  <a:schemeClr val="accent1"/>
                </a:solidFill>
              </a:rPr>
              <a:t>The pigments will fade in the light.</a:t>
            </a:r>
            <a:endParaRPr lang="en-GB" sz="5500" i="1" dirty="0">
              <a:solidFill>
                <a:schemeClr val="accent1"/>
              </a:solidFill>
            </a:endParaRPr>
          </a:p>
          <a:p>
            <a:pPr marL="514350" lvl="0" indent="-514350">
              <a:buFont typeface="+mj-lt"/>
              <a:buAutoNum type="arabicPeriod"/>
            </a:pPr>
            <a:endParaRPr lang="en-GB" sz="5500" i="1" dirty="0"/>
          </a:p>
          <a:p>
            <a:pPr marL="0" lvl="0" indent="0">
              <a:buNone/>
            </a:pPr>
            <a:r>
              <a:rPr lang="en-GB" sz="5500" i="1" dirty="0"/>
              <a:t>How could you find out whether the separated pigment spots you have observed on your chromatogram are single, pure pigments or a mixture of two or </a:t>
            </a:r>
            <a:r>
              <a:rPr lang="en-GB" sz="5500" i="1"/>
              <a:t>more?</a:t>
            </a:r>
            <a:endParaRPr lang="en-GB" sz="5500" i="1" dirty="0"/>
          </a:p>
          <a:p>
            <a:pPr marL="0" lvl="0" indent="0">
              <a:buNone/>
            </a:pPr>
            <a:r>
              <a:rPr lang="en-GB" sz="5500" dirty="0">
                <a:solidFill>
                  <a:schemeClr val="accent1"/>
                </a:solidFill>
              </a:rPr>
              <a:t>Using a different chromatography solvent and/or a different stationary phase (e.g. paper instead of silica gel) could separate pigments which run together in this particular solvent and stationary phase. Two dimensional chromatography using a square of TLC film would be one solution.</a:t>
            </a:r>
            <a:endParaRPr lang="en-GB" sz="4600" dirty="0">
              <a:solidFill>
                <a:schemeClr val="accent1"/>
              </a:solidFill>
            </a:endParaRPr>
          </a:p>
        </p:txBody>
      </p:sp>
    </p:spTree>
    <p:extLst>
      <p:ext uri="{BB962C8B-B14F-4D97-AF65-F5344CB8AC3E}">
        <p14:creationId xmlns:p14="http://schemas.microsoft.com/office/powerpoint/2010/main" val="49158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84EAF-8035-F007-53AC-62530CCE750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Additional questions</a:t>
            </a:r>
          </a:p>
        </p:txBody>
      </p:sp>
      <p:pic>
        <p:nvPicPr>
          <p:cNvPr id="5" name="Picture 4" descr="A screenshot of a computer&#10;&#10;Description automatically generated">
            <a:extLst>
              <a:ext uri="{FF2B5EF4-FFF2-40B4-BE49-F238E27FC236}">
                <a16:creationId xmlns:a16="http://schemas.microsoft.com/office/drawing/2014/main" id="{948EFBE5-D464-CDB4-9E16-29F813409A0D}"/>
              </a:ext>
            </a:extLst>
          </p:cNvPr>
          <p:cNvPicPr>
            <a:picLocks noChangeAspect="1"/>
          </p:cNvPicPr>
          <p:nvPr/>
        </p:nvPicPr>
        <p:blipFill>
          <a:blip r:embed="rId2"/>
          <a:stretch>
            <a:fillRect/>
          </a:stretch>
        </p:blipFill>
        <p:spPr>
          <a:xfrm>
            <a:off x="4304471" y="782657"/>
            <a:ext cx="7826009" cy="5223860"/>
          </a:xfrm>
          <a:prstGeom prst="rect">
            <a:avLst/>
          </a:prstGeom>
        </p:spPr>
      </p:pic>
    </p:spTree>
    <p:extLst>
      <p:ext uri="{BB962C8B-B14F-4D97-AF65-F5344CB8AC3E}">
        <p14:creationId xmlns:p14="http://schemas.microsoft.com/office/powerpoint/2010/main" val="3215950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1FA9E3-0B48-8A04-8986-F78DA238195D}"/>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1516613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203579" y="-57956"/>
            <a:ext cx="10515600" cy="1325563"/>
          </a:xfrm>
        </p:spPr>
        <p:txBody>
          <a:bodyPr/>
          <a:lstStyle/>
          <a:p>
            <a:r>
              <a:rPr lang="en-GB" b="1" u="sng" dirty="0"/>
              <a:t>ATP production - Chemiosmosis</a:t>
            </a:r>
          </a:p>
        </p:txBody>
      </p:sp>
      <p:sp>
        <p:nvSpPr>
          <p:cNvPr id="3" name="Content Placeholder 2">
            <a:extLst>
              <a:ext uri="{FF2B5EF4-FFF2-40B4-BE49-F238E27FC236}">
                <a16:creationId xmlns:a16="http://schemas.microsoft.com/office/drawing/2014/main" id="{8E5FFAC1-A14C-7BFB-2432-232150A0A526}"/>
              </a:ext>
            </a:extLst>
          </p:cNvPr>
          <p:cNvSpPr>
            <a:spLocks noGrp="1"/>
          </p:cNvSpPr>
          <p:nvPr>
            <p:ph idx="1"/>
          </p:nvPr>
        </p:nvSpPr>
        <p:spPr>
          <a:xfrm>
            <a:off x="114868" y="1062890"/>
            <a:ext cx="6463353" cy="5672280"/>
          </a:xfrm>
        </p:spPr>
        <p:txBody>
          <a:bodyPr>
            <a:normAutofit/>
          </a:bodyPr>
          <a:lstStyle/>
          <a:p>
            <a:r>
              <a:rPr lang="en-GB" dirty="0"/>
              <a:t>During chemiosmosis </a:t>
            </a:r>
            <a:r>
              <a:rPr lang="en-GB" dirty="0">
                <a:highlight>
                  <a:srgbClr val="FFFF00"/>
                </a:highlight>
              </a:rPr>
              <a:t>p……….</a:t>
            </a:r>
            <a:r>
              <a:rPr lang="en-GB" dirty="0"/>
              <a:t> diffuse from a region of high concentration to a region of low concentration.</a:t>
            </a:r>
          </a:p>
          <a:p>
            <a:r>
              <a:rPr lang="en-GB" dirty="0"/>
              <a:t>This occurs across a </a:t>
            </a:r>
            <a:r>
              <a:rPr lang="en-GB" dirty="0">
                <a:highlight>
                  <a:srgbClr val="FFFF00"/>
                </a:highlight>
              </a:rPr>
              <a:t>p………..</a:t>
            </a:r>
            <a:r>
              <a:rPr lang="en-GB" dirty="0"/>
              <a:t> </a:t>
            </a:r>
            <a:r>
              <a:rPr lang="en-GB" dirty="0">
                <a:highlight>
                  <a:srgbClr val="FFFF00"/>
                </a:highlight>
              </a:rPr>
              <a:t>P……………..</a:t>
            </a:r>
            <a:r>
              <a:rPr lang="en-GB" dirty="0"/>
              <a:t> </a:t>
            </a:r>
            <a:r>
              <a:rPr lang="en-GB" dirty="0">
                <a:highlight>
                  <a:srgbClr val="FFFF00"/>
                </a:highlight>
              </a:rPr>
              <a:t>m……………</a:t>
            </a:r>
            <a:r>
              <a:rPr lang="en-GB" dirty="0"/>
              <a:t>. </a:t>
            </a:r>
          </a:p>
          <a:p>
            <a:r>
              <a:rPr lang="en-GB" dirty="0"/>
              <a:t>The movement of protons flowing down their concentration gradient releases </a:t>
            </a:r>
            <a:r>
              <a:rPr lang="en-GB" dirty="0">
                <a:highlight>
                  <a:srgbClr val="FFFF00"/>
                </a:highlight>
              </a:rPr>
              <a:t>e……….</a:t>
            </a:r>
            <a:r>
              <a:rPr lang="en-GB" dirty="0"/>
              <a:t> that is used to connect Pi to </a:t>
            </a:r>
            <a:r>
              <a:rPr lang="en-GB" dirty="0">
                <a:highlight>
                  <a:srgbClr val="FFFF00"/>
                </a:highlight>
              </a:rPr>
              <a:t>A…..</a:t>
            </a:r>
            <a:r>
              <a:rPr lang="en-GB" dirty="0"/>
              <a:t> forming </a:t>
            </a:r>
            <a:r>
              <a:rPr lang="en-GB" dirty="0">
                <a:highlight>
                  <a:srgbClr val="FFFF00"/>
                </a:highlight>
              </a:rPr>
              <a:t>A….</a:t>
            </a:r>
            <a:endParaRPr lang="en-GB" dirty="0"/>
          </a:p>
          <a:p>
            <a:r>
              <a:rPr lang="en-GB" dirty="0"/>
              <a:t>This process relies on the creation of a proton gradient. The energy to do this comes from </a:t>
            </a:r>
            <a:r>
              <a:rPr lang="en-GB" dirty="0">
                <a:highlight>
                  <a:srgbClr val="FFFF00"/>
                </a:highlight>
              </a:rPr>
              <a:t>e…………</a:t>
            </a:r>
            <a:r>
              <a:rPr lang="en-GB" dirty="0"/>
              <a:t> electrons.</a:t>
            </a:r>
          </a:p>
        </p:txBody>
      </p:sp>
      <p:pic>
        <p:nvPicPr>
          <p:cNvPr id="2052" name="Picture 4" descr="Animation of Chemiosmotic ATP synthesis in Bacteria">
            <a:extLst>
              <a:ext uri="{FF2B5EF4-FFF2-40B4-BE49-F238E27FC236}">
                <a16:creationId xmlns:a16="http://schemas.microsoft.com/office/drawing/2014/main" id="{96B1D7D0-E7EF-C51B-7689-A7AE0C473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9887" y="2032983"/>
            <a:ext cx="5079010" cy="332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786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203579" y="-57956"/>
            <a:ext cx="10515600" cy="1325563"/>
          </a:xfrm>
        </p:spPr>
        <p:txBody>
          <a:bodyPr/>
          <a:lstStyle/>
          <a:p>
            <a:r>
              <a:rPr lang="en-GB" b="1" u="sng" dirty="0"/>
              <a:t>ATP production - Chemiosmosis</a:t>
            </a:r>
          </a:p>
        </p:txBody>
      </p:sp>
      <p:sp>
        <p:nvSpPr>
          <p:cNvPr id="3" name="Content Placeholder 2">
            <a:extLst>
              <a:ext uri="{FF2B5EF4-FFF2-40B4-BE49-F238E27FC236}">
                <a16:creationId xmlns:a16="http://schemas.microsoft.com/office/drawing/2014/main" id="{8E5FFAC1-A14C-7BFB-2432-232150A0A526}"/>
              </a:ext>
            </a:extLst>
          </p:cNvPr>
          <p:cNvSpPr>
            <a:spLocks noGrp="1"/>
          </p:cNvSpPr>
          <p:nvPr>
            <p:ph idx="1"/>
          </p:nvPr>
        </p:nvSpPr>
        <p:spPr>
          <a:xfrm>
            <a:off x="114868" y="1062890"/>
            <a:ext cx="6463353" cy="5672280"/>
          </a:xfrm>
        </p:spPr>
        <p:txBody>
          <a:bodyPr>
            <a:normAutofit/>
          </a:bodyPr>
          <a:lstStyle/>
          <a:p>
            <a:r>
              <a:rPr lang="en-GB" dirty="0"/>
              <a:t>During chemiosmosis </a:t>
            </a:r>
            <a:r>
              <a:rPr lang="en-GB" dirty="0">
                <a:highlight>
                  <a:srgbClr val="FFFF00"/>
                </a:highlight>
              </a:rPr>
              <a:t>protons</a:t>
            </a:r>
            <a:r>
              <a:rPr lang="en-GB" dirty="0"/>
              <a:t> diffuse from a region of high concentration to a region of low concentration.</a:t>
            </a:r>
          </a:p>
          <a:p>
            <a:r>
              <a:rPr lang="en-GB" dirty="0"/>
              <a:t>This occurs across a </a:t>
            </a:r>
            <a:r>
              <a:rPr lang="en-GB" dirty="0">
                <a:highlight>
                  <a:srgbClr val="FFFF00"/>
                </a:highlight>
              </a:rPr>
              <a:t>partially</a:t>
            </a:r>
            <a:r>
              <a:rPr lang="en-GB" dirty="0"/>
              <a:t> </a:t>
            </a:r>
            <a:r>
              <a:rPr lang="en-GB" dirty="0">
                <a:highlight>
                  <a:srgbClr val="FFFF00"/>
                </a:highlight>
              </a:rPr>
              <a:t>permeable</a:t>
            </a:r>
            <a:r>
              <a:rPr lang="en-GB" dirty="0"/>
              <a:t> </a:t>
            </a:r>
            <a:r>
              <a:rPr lang="en-GB" dirty="0">
                <a:highlight>
                  <a:srgbClr val="FFFF00"/>
                </a:highlight>
              </a:rPr>
              <a:t>membrane</a:t>
            </a:r>
            <a:r>
              <a:rPr lang="en-GB" dirty="0"/>
              <a:t>. </a:t>
            </a:r>
          </a:p>
          <a:p>
            <a:r>
              <a:rPr lang="en-GB" dirty="0"/>
              <a:t>The movement of protons flowing down their concentration gradient releases </a:t>
            </a:r>
            <a:r>
              <a:rPr lang="en-GB" dirty="0">
                <a:highlight>
                  <a:srgbClr val="FFFF00"/>
                </a:highlight>
              </a:rPr>
              <a:t>energy</a:t>
            </a:r>
            <a:r>
              <a:rPr lang="en-GB" dirty="0"/>
              <a:t> that is used to connect </a:t>
            </a:r>
            <a:r>
              <a:rPr lang="en-GB" dirty="0">
                <a:highlight>
                  <a:srgbClr val="FFFF00"/>
                </a:highlight>
              </a:rPr>
              <a:t>Pi</a:t>
            </a:r>
            <a:r>
              <a:rPr lang="en-GB" dirty="0"/>
              <a:t> to </a:t>
            </a:r>
            <a:r>
              <a:rPr lang="en-GB" dirty="0">
                <a:highlight>
                  <a:srgbClr val="FFFF00"/>
                </a:highlight>
              </a:rPr>
              <a:t>ADP</a:t>
            </a:r>
            <a:r>
              <a:rPr lang="en-GB" dirty="0"/>
              <a:t> forming </a:t>
            </a:r>
            <a:r>
              <a:rPr lang="en-GB" dirty="0">
                <a:highlight>
                  <a:srgbClr val="FFFF00"/>
                </a:highlight>
              </a:rPr>
              <a:t>ATP</a:t>
            </a:r>
            <a:r>
              <a:rPr lang="en-GB" dirty="0"/>
              <a:t>.</a:t>
            </a:r>
          </a:p>
          <a:p>
            <a:r>
              <a:rPr lang="en-GB" dirty="0"/>
              <a:t>This process relies on the creation of a proton gradient. The energy to do this comes from </a:t>
            </a:r>
            <a:r>
              <a:rPr lang="en-GB" dirty="0">
                <a:highlight>
                  <a:srgbClr val="FFFF00"/>
                </a:highlight>
              </a:rPr>
              <a:t>excited</a:t>
            </a:r>
            <a:r>
              <a:rPr lang="en-GB" dirty="0"/>
              <a:t> electrons.</a:t>
            </a:r>
          </a:p>
        </p:txBody>
      </p:sp>
      <p:pic>
        <p:nvPicPr>
          <p:cNvPr id="2052" name="Picture 4" descr="Animation of Chemiosmotic ATP synthesis in Bacteria">
            <a:extLst>
              <a:ext uri="{FF2B5EF4-FFF2-40B4-BE49-F238E27FC236}">
                <a16:creationId xmlns:a16="http://schemas.microsoft.com/office/drawing/2014/main" id="{96B1D7D0-E7EF-C51B-7689-A7AE0C473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9887" y="2032983"/>
            <a:ext cx="5079010" cy="332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39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AA82-C283-669C-59A3-06B6963B7006}"/>
              </a:ext>
            </a:extLst>
          </p:cNvPr>
          <p:cNvSpPr>
            <a:spLocks noGrp="1"/>
          </p:cNvSpPr>
          <p:nvPr>
            <p:ph type="title"/>
          </p:nvPr>
        </p:nvSpPr>
        <p:spPr>
          <a:xfrm>
            <a:off x="203579" y="-57956"/>
            <a:ext cx="10515600" cy="1325563"/>
          </a:xfrm>
        </p:spPr>
        <p:txBody>
          <a:bodyPr/>
          <a:lstStyle/>
          <a:p>
            <a:r>
              <a:rPr lang="en-GB" b="1" u="sng" dirty="0"/>
              <a:t>Excited electrons</a:t>
            </a:r>
          </a:p>
        </p:txBody>
      </p:sp>
      <p:sp>
        <p:nvSpPr>
          <p:cNvPr id="3" name="Content Placeholder 2">
            <a:extLst>
              <a:ext uri="{FF2B5EF4-FFF2-40B4-BE49-F238E27FC236}">
                <a16:creationId xmlns:a16="http://schemas.microsoft.com/office/drawing/2014/main" id="{8E5FFAC1-A14C-7BFB-2432-232150A0A526}"/>
              </a:ext>
            </a:extLst>
          </p:cNvPr>
          <p:cNvSpPr>
            <a:spLocks noGrp="1"/>
          </p:cNvSpPr>
          <p:nvPr>
            <p:ph idx="1"/>
          </p:nvPr>
        </p:nvSpPr>
        <p:spPr>
          <a:xfrm>
            <a:off x="203579" y="1267607"/>
            <a:ext cx="5794612" cy="5071778"/>
          </a:xfrm>
        </p:spPr>
        <p:txBody>
          <a:bodyPr>
            <a:noAutofit/>
          </a:bodyPr>
          <a:lstStyle/>
          <a:p>
            <a:r>
              <a:rPr lang="en-GB" sz="4000" dirty="0"/>
              <a:t>During photosynthesis </a:t>
            </a:r>
            <a:r>
              <a:rPr lang="en-GB" sz="4000" b="1" dirty="0"/>
              <a:t>electrons</a:t>
            </a:r>
            <a:r>
              <a:rPr lang="en-GB" sz="4000" dirty="0"/>
              <a:t> are </a:t>
            </a:r>
            <a:r>
              <a:rPr lang="en-GB" sz="4000" b="1" dirty="0"/>
              <a:t>excited</a:t>
            </a:r>
            <a:r>
              <a:rPr lang="en-GB" sz="4000" dirty="0"/>
              <a:t> in pigment molecules (</a:t>
            </a:r>
            <a:r>
              <a:rPr lang="en-GB" sz="4000" b="1" dirty="0"/>
              <a:t>chlorophyll</a:t>
            </a:r>
            <a:r>
              <a:rPr lang="en-GB" sz="4000" dirty="0"/>
              <a:t>).</a:t>
            </a:r>
          </a:p>
          <a:p>
            <a:r>
              <a:rPr lang="en-GB" sz="4000" dirty="0">
                <a:solidFill>
                  <a:srgbClr val="C00000"/>
                </a:solidFill>
              </a:rPr>
              <a:t>The excited electrons pass into an </a:t>
            </a:r>
            <a:r>
              <a:rPr lang="en-GB" sz="4000" b="1" dirty="0">
                <a:solidFill>
                  <a:srgbClr val="C00000"/>
                </a:solidFill>
              </a:rPr>
              <a:t>electron transport chain</a:t>
            </a:r>
            <a:r>
              <a:rPr lang="en-GB" sz="4000" dirty="0">
                <a:solidFill>
                  <a:srgbClr val="C00000"/>
                </a:solidFill>
              </a:rPr>
              <a:t> and are used to generate a </a:t>
            </a:r>
            <a:r>
              <a:rPr lang="en-GB" sz="4000" b="1" dirty="0">
                <a:solidFill>
                  <a:srgbClr val="C00000"/>
                </a:solidFill>
              </a:rPr>
              <a:t>proton gradient.   </a:t>
            </a:r>
          </a:p>
        </p:txBody>
      </p:sp>
      <p:pic>
        <p:nvPicPr>
          <p:cNvPr id="3074" name="Picture 2" descr="Top 183 + Photosynthesis light reaction calvin cycle electron transport ...">
            <a:extLst>
              <a:ext uri="{FF2B5EF4-FFF2-40B4-BE49-F238E27FC236}">
                <a16:creationId xmlns:a16="http://schemas.microsoft.com/office/drawing/2014/main" id="{0392A45D-31D1-06A0-2F00-164838138C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892" b="7958"/>
          <a:stretch/>
        </p:blipFill>
        <p:spPr bwMode="auto">
          <a:xfrm>
            <a:off x="5998192" y="1549569"/>
            <a:ext cx="6220280" cy="369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5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93D58D-9841-4AFB-B480-63874905D4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3CA9E8-7AEE-45FA-A38E-FD5B5A1E625E}">
  <ds:schemaRefs>
    <ds:schemaRef ds:uri="http://schemas.microsoft.com/sharepoint/v3/contenttype/forms"/>
  </ds:schemaRefs>
</ds:datastoreItem>
</file>

<file path=customXml/itemProps3.xml><?xml version="1.0" encoding="utf-8"?>
<ds:datastoreItem xmlns:ds="http://schemas.openxmlformats.org/officeDocument/2006/customXml" ds:itemID="{B1E184AF-E206-4A5A-A8E8-8169B97A0776}">
  <ds:schemaRefs>
    <ds:schemaRef ds:uri="39a9f016-2850-430d-a9d7-5d156f797ecb"/>
    <ds:schemaRef ds:uri="b83ea8ec-d1ce-4b1c-906d-dc0b29db250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652</TotalTime>
  <Words>4085</Words>
  <Application>Microsoft Office PowerPoint</Application>
  <PresentationFormat>Widescreen</PresentationFormat>
  <Paragraphs>400</Paragraphs>
  <Slides>66</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__Plus_Jakarta_Sans_c12a11</vt:lpstr>
      <vt:lpstr>-apple-system</vt:lpstr>
      <vt:lpstr>Aptos</vt:lpstr>
      <vt:lpstr>Arial</vt:lpstr>
      <vt:lpstr>Calibri</vt:lpstr>
      <vt:lpstr>Calibri Light</vt:lpstr>
      <vt:lpstr>gg sans</vt:lpstr>
      <vt:lpstr>Poppins</vt:lpstr>
      <vt:lpstr>Roboto</vt:lpstr>
      <vt:lpstr>Times New Roman</vt:lpstr>
      <vt:lpstr>Wingdings</vt:lpstr>
      <vt:lpstr>Office Theme</vt:lpstr>
      <vt:lpstr>PowerPoint Presentation</vt:lpstr>
      <vt:lpstr>PowerPoint Presentation</vt:lpstr>
      <vt:lpstr>PowerPoint Presentation</vt:lpstr>
      <vt:lpstr>Knowledge retrieval question</vt:lpstr>
      <vt:lpstr>Knowledge retrieval question</vt:lpstr>
      <vt:lpstr>Key points</vt:lpstr>
      <vt:lpstr>ATP production - Chemiosmosis</vt:lpstr>
      <vt:lpstr>ATP production - Chemiosmosis</vt:lpstr>
      <vt:lpstr>Excited electrons</vt:lpstr>
      <vt:lpstr>Electron transport chain</vt:lpstr>
      <vt:lpstr>Electron transport chain</vt:lpstr>
      <vt:lpstr>ATP synthase</vt:lpstr>
      <vt:lpstr>ATP synthase</vt:lpstr>
      <vt:lpstr>ATP synthase</vt:lpstr>
      <vt:lpstr>PowerPoint Presentation</vt:lpstr>
      <vt:lpstr>PowerPoint Presentation</vt:lpstr>
      <vt:lpstr>THE TWO STAGES OF PHOTOSYNTHESIS</vt:lpstr>
      <vt:lpstr>Two photosystems are involved in non-cyclic photophosphorylation  </vt:lpstr>
      <vt:lpstr>Light dependent stage: </vt:lpstr>
      <vt:lpstr>Photolysis</vt:lpstr>
      <vt:lpstr>Photolysis</vt:lpstr>
      <vt:lpstr>Putting products to use</vt:lpstr>
      <vt:lpstr>Light dependent stage: </vt:lpstr>
      <vt:lpstr>PowerPoint Presentation</vt:lpstr>
      <vt:lpstr>PowerPoint Presentation</vt:lpstr>
      <vt:lpstr>Recap more specifically now…</vt:lpstr>
      <vt:lpstr>Electron transport chain and ATP synthesis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retrieval task</vt:lpstr>
      <vt:lpstr>PowerPoint Presentation</vt:lpstr>
      <vt:lpstr>PowerPoint Presentation</vt:lpstr>
      <vt:lpstr>PowerPoint Presentation</vt:lpstr>
      <vt:lpstr>PowerPoint Presentation</vt:lpstr>
      <vt:lpstr>IMPORANT</vt:lpstr>
      <vt:lpstr>PowerPoint Presentation</vt:lpstr>
      <vt:lpstr>PowerPoint Presentation</vt:lpstr>
      <vt:lpstr>Light dependent stage: </vt:lpstr>
      <vt:lpstr>TRY THESE</vt:lpstr>
      <vt:lpstr>Key points</vt:lpstr>
      <vt:lpstr>Key points</vt:lpstr>
      <vt:lpstr>PowerPoint Presentation</vt:lpstr>
      <vt:lpstr>PowerPoint Presentation</vt:lpstr>
      <vt:lpstr>Photosynthesis PAG 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Skills to be achieved</vt:lpstr>
      <vt:lpstr>Safety</vt:lpstr>
      <vt:lpstr>Extension Questions</vt:lpstr>
      <vt:lpstr>Additional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Photosynthesis – the hard stuff!</dc:title>
  <dc:creator>Hazel Lupton</dc:creator>
  <cp:lastModifiedBy>Chezka Mae Madrona</cp:lastModifiedBy>
  <cp:revision>21</cp:revision>
  <dcterms:created xsi:type="dcterms:W3CDTF">2019-09-05T12:19:18Z</dcterms:created>
  <dcterms:modified xsi:type="dcterms:W3CDTF">2025-07-23T08:34:15Z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Order">
    <vt:r8>38584800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opic">
    <vt:lpwstr/>
  </property>
  <property fmtid="{D5CDD505-2E9C-101B-9397-08002B2CF9AE}" pid="9" name="Term">
    <vt:lpwstr/>
  </property>
  <property fmtid="{D5CDD505-2E9C-101B-9397-08002B2CF9AE}" pid="10" name="Staff Category">
    <vt:lpwstr/>
  </property>
  <property fmtid="{D5CDD505-2E9C-101B-9397-08002B2CF9AE}" pid="11" name="Exam Board">
    <vt:lpwstr/>
  </property>
  <property fmtid="{D5CDD505-2E9C-101B-9397-08002B2CF9AE}" pid="12" name="Week">
    <vt:lpwstr/>
  </property>
  <property fmtid="{D5CDD505-2E9C-101B-9397-08002B2CF9AE}" pid="13" name="MediaServiceImageTags">
    <vt:lpwstr/>
  </property>
</Properties>
</file>