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7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9E274-2DC7-4659-8C41-9ABD52138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CA23CE-DE9B-43FD-964C-BEE7C9FCC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7A11F-0CEF-48A1-8EE9-F1EBF899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58A8B-3B3B-4364-A268-A3666AFDA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E84CB-23FF-4F32-9A75-A27F6C04F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26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CBF45-0B78-4556-A4FD-5CC79B3A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54505-EC82-40E7-AB1E-1BBD692DC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DB436-7D55-4005-B1CB-BD2B056D5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0A5D5-CFEE-40BE-9CB4-BAF6F54B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3B636-4019-49BD-8FFB-D80F2B7EF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83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8F4D08-ADED-43C5-935A-0A144E526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42C7F3-7EB1-44F0-A741-595FF55F8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9E8BA-A974-4917-B6C7-F8D263924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1178C-1009-495D-9595-4F5881D5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85410-4365-4347-8342-F2CB3F5A9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13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77F5-2090-4FE6-B2F5-1E05FC64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30C58-2B3C-42F1-A8A8-8D7A6B27A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8C85-2E96-4201-820F-C57E412B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94B4-5B18-4E81-89F0-972E364F8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18AE8-787E-4F5D-BCFB-486811CFF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10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B652E-0FA8-40ED-997C-220955B41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AEE41-5AAE-42EA-8B81-8F31C231B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8F779-3176-4FBE-8551-D4BDF31F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47CFB-18CF-44A6-9AF0-38AA65949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5BD7-F2A4-428E-B379-8B86E39D1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28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A6DCF-65D6-4747-B15D-16E9927E8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71CCE-8F31-415A-BC57-AD7F71F92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8698C-2A0F-4F30-92F2-DC8819B27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E96B1-EA72-469C-834F-584AB86D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8ED60C-8E5F-4663-850C-992D49AF9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ED1C5-161E-45BB-A21D-CF83B366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00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1FC8E-B735-4D57-AE8F-CC671F896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5F1F93-B343-4B70-B922-63BEDA8A4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C3801-5F16-4FB3-B9AA-5AE5E2E66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862ACD-099D-4236-8983-5123253F6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76A675-2E1C-4E2F-A055-85D30A10C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AE2B9E-67E7-40BA-8245-9136D920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A688B2-0F3C-4FD9-B1EC-F7530C8F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880AD9-6822-4207-A207-17152417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62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8C1C1-BA95-46AE-8F7B-30963F545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597D10-F55D-45A2-8A5B-DE94C3EA1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104253-9AE1-4928-81D3-7E172919D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EC4E84-ED03-44DF-B829-6A991EAFC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13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8F90F4-BA21-41B8-9993-A41CB6CE1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4D80A9-93A8-4336-913E-7E7E5D946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8B9B0-8C80-464C-A9D6-E351F05C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29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E2359-548A-4B91-9A68-D460F487F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416A0-0564-457B-8941-2C80F9A62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7D9CB-80F3-466E-B078-B6A80BE4C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D3EDFC-DDAE-49C6-B7E3-D918C7D6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951FE-434B-48D3-B025-766A9904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83116-F94E-4AAE-9292-F4891C68E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75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4D404-6775-4B6F-8712-904D93C95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19099F-B177-4E3C-8943-B1A786A3D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79176-594C-490C-BE86-BAD6F6D00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7DFB5-1448-452D-BC5B-5C08B996F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7A8A6-8335-4495-96B9-49059712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91542-9818-4DC8-8CED-33FD34182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90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FC8CF5-679B-417F-88B8-D96FF52B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E0CF7-B54E-47C4-965E-DA2F5172D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13456-90A1-4B97-9C68-D0D083CF42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A154A-4C37-4386-96DF-7D4B22AF88D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B70F1-FF5A-4B5D-A7B8-CE487B11D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FDE55-3C15-4500-B194-6FFBDEB0F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391E7-C39F-4DD2-AE3D-B9BCF446ADA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C97C907-2CF5-E366-5182-1B44349D13EA}"/>
              </a:ext>
            </a:extLst>
          </p:cNvPr>
          <p:cNvSpPr txBox="1">
            <a:spLocks/>
          </p:cNvSpPr>
          <p:nvPr userDrawn="1"/>
        </p:nvSpPr>
        <p:spPr>
          <a:xfrm>
            <a:off x="575726" y="659529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30C554-EAC8-67B9-3725-97B7EF9D9282}"/>
              </a:ext>
            </a:extLst>
          </p:cNvPr>
          <p:cNvSpPr txBox="1"/>
          <p:nvPr userDrawn="1"/>
        </p:nvSpPr>
        <p:spPr>
          <a:xfrm>
            <a:off x="8458200" y="664051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896033-CC55-885D-5DEA-E8B2EEA9112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465493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5EE88B-25F9-71C7-0A8F-D8C50830F2C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27" y="136525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64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7B93C-8718-4168-B3D8-B7801E0D5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Comparing Respiration and Photosynthesis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0FF4B-6FE8-4EB9-8752-1ED4141B9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Chloroplasts v Mitochondria</a:t>
            </a:r>
          </a:p>
          <a:p>
            <a:r>
              <a:rPr lang="en-GB" dirty="0"/>
              <a:t>Comparing ETC/ Chemiosmosis</a:t>
            </a:r>
          </a:p>
          <a:p>
            <a:r>
              <a:rPr lang="en-GB" dirty="0"/>
              <a:t>Comparing Krebs and Calvin</a:t>
            </a:r>
          </a:p>
        </p:txBody>
      </p:sp>
    </p:spTree>
    <p:extLst>
      <p:ext uri="{BB962C8B-B14F-4D97-AF65-F5344CB8AC3E}">
        <p14:creationId xmlns:p14="http://schemas.microsoft.com/office/powerpoint/2010/main" val="1357842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SharedWithUsers xmlns="b83ea8ec-d1ce-4b1c-906d-dc0b29db2502">
      <UserInfo>
        <DisplayName/>
        <AccountId xsi:nil="true"/>
        <AccountType/>
      </UserInfo>
    </SharedWithUsers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2E86BCB-A44A-4D3E-8729-0F1BD967AA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0F75BB-C8D4-4539-A694-49857F3100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C688B4-95E4-410D-BF91-085B4B382EAC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gg sans</vt:lpstr>
      <vt:lpstr>Times New Roman</vt:lpstr>
      <vt:lpstr>Office Theme</vt:lpstr>
      <vt:lpstr>Comparing Respiration and Photosynthesis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Marisa Wyburn</dc:creator>
  <cp:lastModifiedBy>Chezka Mae Madrona</cp:lastModifiedBy>
  <cp:revision>3</cp:revision>
  <dcterms:created xsi:type="dcterms:W3CDTF">2019-10-18T14:50:55Z</dcterms:created>
  <dcterms:modified xsi:type="dcterms:W3CDTF">2025-07-23T08:34:05Z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Order">
    <vt:r8>39000200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Topic">
    <vt:lpwstr/>
  </property>
  <property fmtid="{D5CDD505-2E9C-101B-9397-08002B2CF9AE}" pid="11" name="Term">
    <vt:lpwstr/>
  </property>
  <property fmtid="{D5CDD505-2E9C-101B-9397-08002B2CF9AE}" pid="12" name="Staff Category">
    <vt:lpwstr/>
  </property>
  <property fmtid="{D5CDD505-2E9C-101B-9397-08002B2CF9AE}" pid="13" name="Exam Board">
    <vt:lpwstr/>
  </property>
  <property fmtid="{D5CDD505-2E9C-101B-9397-08002B2CF9AE}" pid="14" name="Week">
    <vt:lpwstr/>
  </property>
</Properties>
</file>