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35" r:id="rId5"/>
    <p:sldId id="325" r:id="rId6"/>
    <p:sldId id="336" r:id="rId7"/>
    <p:sldId id="337" r:id="rId8"/>
    <p:sldId id="331" r:id="rId9"/>
    <p:sldId id="328" r:id="rId10"/>
    <p:sldId id="266" r:id="rId11"/>
    <p:sldId id="324" r:id="rId12"/>
    <p:sldId id="326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7783C-5E77-4F32-B425-1B67E66D7F6F}" v="205" dt="2022-06-24T07:57:30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S::richard.ball@sthelens.london::c2c6c2dd-6ddc-437e-8cdd-d7a74390accc" providerId="AD" clId="Web-{9F68D062-A2DD-BB45-331E-022D41655C40}"/>
    <pc:docChg chg="delSld modSld sldOrd">
      <pc:chgData name="Richard Ball" userId="S::richard.ball@sthelens.london::c2c6c2dd-6ddc-437e-8cdd-d7a74390accc" providerId="AD" clId="Web-{9F68D062-A2DD-BB45-331E-022D41655C40}" dt="2022-06-16T11:25:56.335" v="57"/>
      <pc:docMkLst>
        <pc:docMk/>
      </pc:docMkLst>
      <pc:sldChg chg="addSp delSp modSp delAnim">
        <pc:chgData name="Richard Ball" userId="S::richard.ball@sthelens.london::c2c6c2dd-6ddc-437e-8cdd-d7a74390accc" providerId="AD" clId="Web-{9F68D062-A2DD-BB45-331E-022D41655C40}" dt="2022-06-16T11:25:56.335" v="57"/>
        <pc:sldMkLst>
          <pc:docMk/>
          <pc:sldMk cId="1493254052" sldId="266"/>
        </pc:sldMkLst>
        <pc:spChg chg="del">
          <ac:chgData name="Richard Ball" userId="S::richard.ball@sthelens.london::c2c6c2dd-6ddc-437e-8cdd-d7a74390accc" providerId="AD" clId="Web-{9F68D062-A2DD-BB45-331E-022D41655C40}" dt="2022-06-16T11:25:44.272" v="51"/>
          <ac:spMkLst>
            <pc:docMk/>
            <pc:sldMk cId="1493254052" sldId="266"/>
            <ac:spMk id="2" creationId="{88685DBB-423B-BA5A-8D14-3076466C78A7}"/>
          </ac:spMkLst>
        </pc:spChg>
        <pc:spChg chg="del">
          <ac:chgData name="Richard Ball" userId="S::richard.ball@sthelens.london::c2c6c2dd-6ddc-437e-8cdd-d7a74390accc" providerId="AD" clId="Web-{9F68D062-A2DD-BB45-331E-022D41655C40}" dt="2022-06-16T11:25:45.757" v="52"/>
          <ac:spMkLst>
            <pc:docMk/>
            <pc:sldMk cId="1493254052" sldId="266"/>
            <ac:spMk id="5" creationId="{5DC7B61A-44FA-4354-14E8-2AB2480A13AB}"/>
          </ac:spMkLst>
        </pc:spChg>
        <pc:spChg chg="del">
          <ac:chgData name="Richard Ball" userId="S::richard.ball@sthelens.london::c2c6c2dd-6ddc-437e-8cdd-d7a74390accc" providerId="AD" clId="Web-{9F68D062-A2DD-BB45-331E-022D41655C40}" dt="2022-06-16T11:25:46.773" v="53"/>
          <ac:spMkLst>
            <pc:docMk/>
            <pc:sldMk cId="1493254052" sldId="266"/>
            <ac:spMk id="6" creationId="{CD235A74-ED7D-0B94-2DCA-665EAF42F9E1}"/>
          </ac:spMkLst>
        </pc:spChg>
        <pc:spChg chg="add del mod">
          <ac:chgData name="Richard Ball" userId="S::richard.ball@sthelens.london::c2c6c2dd-6ddc-437e-8cdd-d7a74390accc" providerId="AD" clId="Web-{9F68D062-A2DD-BB45-331E-022D41655C40}" dt="2022-06-16T11:25:56.335" v="57"/>
          <ac:spMkLst>
            <pc:docMk/>
            <pc:sldMk cId="1493254052" sldId="266"/>
            <ac:spMk id="38" creationId="{51825749-BEBD-FF86-BF2A-FBFF203B9D34}"/>
          </ac:spMkLst>
        </pc:spChg>
        <pc:graphicFrameChg chg="add del modGraphic">
          <ac:chgData name="Richard Ball" userId="S::richard.ball@sthelens.london::c2c6c2dd-6ddc-437e-8cdd-d7a74390accc" providerId="AD" clId="Web-{9F68D062-A2DD-BB45-331E-022D41655C40}" dt="2022-06-16T11:25:56.335" v="57"/>
          <ac:graphicFrameMkLst>
            <pc:docMk/>
            <pc:sldMk cId="1493254052" sldId="266"/>
            <ac:graphicFrameMk id="9" creationId="{E43C24F5-D298-42B0-9074-86E65DECCC42}"/>
          </ac:graphicFrameMkLst>
        </pc:graphicFrameChg>
      </pc:sldChg>
      <pc:sldChg chg="modSp ord">
        <pc:chgData name="Richard Ball" userId="S::richard.ball@sthelens.london::c2c6c2dd-6ddc-437e-8cdd-d7a74390accc" providerId="AD" clId="Web-{9F68D062-A2DD-BB45-331E-022D41655C40}" dt="2022-06-16T11:25:40.132" v="50"/>
        <pc:sldMkLst>
          <pc:docMk/>
          <pc:sldMk cId="437889655" sldId="328"/>
        </pc:sldMkLst>
        <pc:spChg chg="mod">
          <ac:chgData name="Richard Ball" userId="S::richard.ball@sthelens.london::c2c6c2dd-6ddc-437e-8cdd-d7a74390accc" providerId="AD" clId="Web-{9F68D062-A2DD-BB45-331E-022D41655C40}" dt="2022-06-16T11:24:21.395" v="2" actId="20577"/>
          <ac:spMkLst>
            <pc:docMk/>
            <pc:sldMk cId="437889655" sldId="328"/>
            <ac:spMk id="2" creationId="{7BBF1C28-069B-41BD-AF09-D2FC989E1D9F}"/>
          </ac:spMkLst>
        </pc:spChg>
        <pc:spChg chg="mod">
          <ac:chgData name="Richard Ball" userId="S::richard.ball@sthelens.london::c2c6c2dd-6ddc-437e-8cdd-d7a74390accc" providerId="AD" clId="Web-{9F68D062-A2DD-BB45-331E-022D41655C40}" dt="2022-06-16T11:25:13.491" v="48" actId="14100"/>
          <ac:spMkLst>
            <pc:docMk/>
            <pc:sldMk cId="437889655" sldId="328"/>
            <ac:spMk id="3" creationId="{DCB04431-4075-4C58-AEE5-D0C87B729A97}"/>
          </ac:spMkLst>
        </pc:spChg>
      </pc:sldChg>
      <pc:sldChg chg="del">
        <pc:chgData name="Richard Ball" userId="S::richard.ball@sthelens.london::c2c6c2dd-6ddc-437e-8cdd-d7a74390accc" providerId="AD" clId="Web-{9F68D062-A2DD-BB45-331E-022D41655C40}" dt="2022-06-16T11:25:22.022" v="49"/>
        <pc:sldMkLst>
          <pc:docMk/>
          <pc:sldMk cId="1844558751" sldId="332"/>
        </pc:sldMkLst>
      </pc:sldChg>
    </pc:docChg>
  </pc:docChgLst>
  <pc:docChgLst>
    <pc:chgData name="Richard Ball" userId="c2c6c2dd-6ddc-437e-8cdd-d7a74390accc" providerId="ADAL" clId="{A217783C-5E77-4F32-B425-1B67E66D7F6F}"/>
    <pc:docChg chg="undo custSel addSld delSld modSld sldOrd">
      <pc:chgData name="Richard Ball" userId="c2c6c2dd-6ddc-437e-8cdd-d7a74390accc" providerId="ADAL" clId="{A217783C-5E77-4F32-B425-1B67E66D7F6F}" dt="2022-06-24T07:57:37.491" v="1040" actId="47"/>
      <pc:docMkLst>
        <pc:docMk/>
      </pc:docMkLst>
      <pc:sldChg chg="addSp modSp mod ord modAnim">
        <pc:chgData name="Richard Ball" userId="c2c6c2dd-6ddc-437e-8cdd-d7a74390accc" providerId="ADAL" clId="{A217783C-5E77-4F32-B425-1B67E66D7F6F}" dt="2022-06-16T11:26:30.368" v="863" actId="20577"/>
        <pc:sldMkLst>
          <pc:docMk/>
          <pc:sldMk cId="1493254052" sldId="266"/>
        </pc:sldMkLst>
        <pc:spChg chg="add mod">
          <ac:chgData name="Richard Ball" userId="c2c6c2dd-6ddc-437e-8cdd-d7a74390accc" providerId="ADAL" clId="{A217783C-5E77-4F32-B425-1B67E66D7F6F}" dt="2022-06-14T13:20:49.084" v="821" actId="1076"/>
          <ac:spMkLst>
            <pc:docMk/>
            <pc:sldMk cId="1493254052" sldId="266"/>
            <ac:spMk id="2" creationId="{88685DBB-423B-BA5A-8D14-3076466C78A7}"/>
          </ac:spMkLst>
        </pc:spChg>
        <pc:spChg chg="add mod">
          <ac:chgData name="Richard Ball" userId="c2c6c2dd-6ddc-437e-8cdd-d7a74390accc" providerId="ADAL" clId="{A217783C-5E77-4F32-B425-1B67E66D7F6F}" dt="2022-06-14T13:20:49.084" v="821" actId="1076"/>
          <ac:spMkLst>
            <pc:docMk/>
            <pc:sldMk cId="1493254052" sldId="266"/>
            <ac:spMk id="5" creationId="{5DC7B61A-44FA-4354-14E8-2AB2480A13AB}"/>
          </ac:spMkLst>
        </pc:spChg>
        <pc:spChg chg="add mod">
          <ac:chgData name="Richard Ball" userId="c2c6c2dd-6ddc-437e-8cdd-d7a74390accc" providerId="ADAL" clId="{A217783C-5E77-4F32-B425-1B67E66D7F6F}" dt="2022-06-14T13:20:49.084" v="821" actId="1076"/>
          <ac:spMkLst>
            <pc:docMk/>
            <pc:sldMk cId="1493254052" sldId="266"/>
            <ac:spMk id="6" creationId="{CD235A74-ED7D-0B94-2DCA-665EAF42F9E1}"/>
          </ac:spMkLst>
        </pc:spChg>
        <pc:spChg chg="mod">
          <ac:chgData name="Richard Ball" userId="c2c6c2dd-6ddc-437e-8cdd-d7a74390accc" providerId="ADAL" clId="{A217783C-5E77-4F32-B425-1B67E66D7F6F}" dt="2022-06-14T13:20:49.084" v="821" actId="1076"/>
          <ac:spMkLst>
            <pc:docMk/>
            <pc:sldMk cId="1493254052" sldId="266"/>
            <ac:spMk id="7" creationId="{89E78EFE-DC3A-4091-BCF5-ADFE82B9B24B}"/>
          </ac:spMkLst>
        </pc:spChg>
        <pc:graphicFrameChg chg="mod">
          <ac:chgData name="Richard Ball" userId="c2c6c2dd-6ddc-437e-8cdd-d7a74390accc" providerId="ADAL" clId="{A217783C-5E77-4F32-B425-1B67E66D7F6F}" dt="2022-06-16T11:26:30.368" v="863" actId="20577"/>
          <ac:graphicFrameMkLst>
            <pc:docMk/>
            <pc:sldMk cId="1493254052" sldId="266"/>
            <ac:graphicFrameMk id="9" creationId="{E43C24F5-D298-42B0-9074-86E65DECCC42}"/>
          </ac:graphicFrameMkLst>
        </pc:graphicFrameChg>
      </pc:sldChg>
      <pc:sldChg chg="modSp">
        <pc:chgData name="Richard Ball" userId="c2c6c2dd-6ddc-437e-8cdd-d7a74390accc" providerId="ADAL" clId="{A217783C-5E77-4F32-B425-1B67E66D7F6F}" dt="2022-06-24T07:54:23.228" v="938" actId="20577"/>
        <pc:sldMkLst>
          <pc:docMk/>
          <pc:sldMk cId="2406435781" sldId="324"/>
        </pc:sldMkLst>
        <pc:spChg chg="mod">
          <ac:chgData name="Richard Ball" userId="c2c6c2dd-6ddc-437e-8cdd-d7a74390accc" providerId="ADAL" clId="{A217783C-5E77-4F32-B425-1B67E66D7F6F}" dt="2022-06-24T07:54:23.228" v="938" actId="20577"/>
          <ac:spMkLst>
            <pc:docMk/>
            <pc:sldMk cId="2406435781" sldId="324"/>
            <ac:spMk id="3" creationId="{00000000-0000-0000-0000-000000000000}"/>
          </ac:spMkLst>
        </pc:spChg>
      </pc:sldChg>
      <pc:sldChg chg="modSp mod">
        <pc:chgData name="Richard Ball" userId="c2c6c2dd-6ddc-437e-8cdd-d7a74390accc" providerId="ADAL" clId="{A217783C-5E77-4F32-B425-1B67E66D7F6F}" dt="2022-06-14T12:24:42.644" v="385" actId="20577"/>
        <pc:sldMkLst>
          <pc:docMk/>
          <pc:sldMk cId="89224558" sldId="325"/>
        </pc:sldMkLst>
        <pc:spChg chg="mod">
          <ac:chgData name="Richard Ball" userId="c2c6c2dd-6ddc-437e-8cdd-d7a74390accc" providerId="ADAL" clId="{A217783C-5E77-4F32-B425-1B67E66D7F6F}" dt="2022-06-14T11:09:41.366" v="305" actId="113"/>
          <ac:spMkLst>
            <pc:docMk/>
            <pc:sldMk cId="89224558" sldId="325"/>
            <ac:spMk id="2" creationId="{00000000-0000-0000-0000-000000000000}"/>
          </ac:spMkLst>
        </pc:spChg>
        <pc:spChg chg="mod">
          <ac:chgData name="Richard Ball" userId="c2c6c2dd-6ddc-437e-8cdd-d7a74390accc" providerId="ADAL" clId="{A217783C-5E77-4F32-B425-1B67E66D7F6F}" dt="2022-06-14T12:24:42.644" v="385" actId="20577"/>
          <ac:spMkLst>
            <pc:docMk/>
            <pc:sldMk cId="89224558" sldId="325"/>
            <ac:spMk id="22" creationId="{71B9738D-61E6-449C-A12D-09C470EB7EDB}"/>
          </ac:spMkLst>
        </pc:spChg>
      </pc:sldChg>
      <pc:sldChg chg="modSp mod">
        <pc:chgData name="Richard Ball" userId="c2c6c2dd-6ddc-437e-8cdd-d7a74390accc" providerId="ADAL" clId="{A217783C-5E77-4F32-B425-1B67E66D7F6F}" dt="2022-06-24T07:54:29.531" v="942"/>
        <pc:sldMkLst>
          <pc:docMk/>
          <pc:sldMk cId="2430065684" sldId="326"/>
        </pc:sldMkLst>
        <pc:spChg chg="mod">
          <ac:chgData name="Richard Ball" userId="c2c6c2dd-6ddc-437e-8cdd-d7a74390accc" providerId="ADAL" clId="{A217783C-5E77-4F32-B425-1B67E66D7F6F}" dt="2022-06-24T07:54:29.531" v="942"/>
          <ac:spMkLst>
            <pc:docMk/>
            <pc:sldMk cId="2430065684" sldId="326"/>
            <ac:spMk id="3" creationId="{00000000-0000-0000-0000-000000000000}"/>
          </ac:spMkLst>
        </pc:spChg>
        <pc:picChg chg="mod">
          <ac:chgData name="Richard Ball" userId="c2c6c2dd-6ddc-437e-8cdd-d7a74390accc" providerId="ADAL" clId="{A217783C-5E77-4F32-B425-1B67E66D7F6F}" dt="2022-06-16T11:28:47.458" v="893" actId="1076"/>
          <ac:picMkLst>
            <pc:docMk/>
            <pc:sldMk cId="2430065684" sldId="326"/>
            <ac:picMk id="31748" creationId="{00000000-0000-0000-0000-000000000000}"/>
          </ac:picMkLst>
        </pc:picChg>
      </pc:sldChg>
      <pc:sldChg chg="modSp mod">
        <pc:chgData name="Richard Ball" userId="c2c6c2dd-6ddc-437e-8cdd-d7a74390accc" providerId="ADAL" clId="{A217783C-5E77-4F32-B425-1B67E66D7F6F}" dt="2022-06-24T07:57:30.661" v="1039" actId="14100"/>
        <pc:sldMkLst>
          <pc:docMk/>
          <pc:sldMk cId="206048681" sldId="327"/>
        </pc:sldMkLst>
        <pc:spChg chg="mod">
          <ac:chgData name="Richard Ball" userId="c2c6c2dd-6ddc-437e-8cdd-d7a74390accc" providerId="ADAL" clId="{A217783C-5E77-4F32-B425-1B67E66D7F6F}" dt="2022-06-24T07:56:59.531" v="1035"/>
          <ac:spMkLst>
            <pc:docMk/>
            <pc:sldMk cId="206048681" sldId="327"/>
            <ac:spMk id="3" creationId="{00000000-0000-0000-0000-000000000000}"/>
          </ac:spMkLst>
        </pc:spChg>
        <pc:picChg chg="mod">
          <ac:chgData name="Richard Ball" userId="c2c6c2dd-6ddc-437e-8cdd-d7a74390accc" providerId="ADAL" clId="{A217783C-5E77-4F32-B425-1B67E66D7F6F}" dt="2022-06-24T07:57:30.661" v="1039" actId="14100"/>
          <ac:picMkLst>
            <pc:docMk/>
            <pc:sldMk cId="206048681" sldId="327"/>
            <ac:picMk id="33794" creationId="{00000000-0000-0000-0000-000000000000}"/>
          </ac:picMkLst>
        </pc:picChg>
      </pc:sldChg>
      <pc:sldChg chg="modSp mod">
        <pc:chgData name="Richard Ball" userId="c2c6c2dd-6ddc-437e-8cdd-d7a74390accc" providerId="ADAL" clId="{A217783C-5E77-4F32-B425-1B67E66D7F6F}" dt="2022-06-14T13:26:47.984" v="847" actId="14100"/>
        <pc:sldMkLst>
          <pc:docMk/>
          <pc:sldMk cId="437889655" sldId="328"/>
        </pc:sldMkLst>
        <pc:spChg chg="mod">
          <ac:chgData name="Richard Ball" userId="c2c6c2dd-6ddc-437e-8cdd-d7a74390accc" providerId="ADAL" clId="{A217783C-5E77-4F32-B425-1B67E66D7F6F}" dt="2022-06-14T13:26:47.984" v="847" actId="14100"/>
          <ac:spMkLst>
            <pc:docMk/>
            <pc:sldMk cId="437889655" sldId="328"/>
            <ac:spMk id="3" creationId="{DCB04431-4075-4C58-AEE5-D0C87B729A97}"/>
          </ac:spMkLst>
        </pc:spChg>
        <pc:picChg chg="mod">
          <ac:chgData name="Richard Ball" userId="c2c6c2dd-6ddc-437e-8cdd-d7a74390accc" providerId="ADAL" clId="{A217783C-5E77-4F32-B425-1B67E66D7F6F}" dt="2022-06-14T13:23:02.141" v="823" actId="1076"/>
          <ac:picMkLst>
            <pc:docMk/>
            <pc:sldMk cId="437889655" sldId="328"/>
            <ac:picMk id="7" creationId="{AAECEFFE-A459-4870-B4C9-70AAD5AF161D}"/>
          </ac:picMkLst>
        </pc:picChg>
      </pc:sldChg>
      <pc:sldChg chg="del">
        <pc:chgData name="Richard Ball" userId="c2c6c2dd-6ddc-437e-8cdd-d7a74390accc" providerId="ADAL" clId="{A217783C-5E77-4F32-B425-1B67E66D7F6F}" dt="2022-06-14T12:30:32.644" v="396" actId="47"/>
        <pc:sldMkLst>
          <pc:docMk/>
          <pc:sldMk cId="1859952306" sldId="329"/>
        </pc:sldMkLst>
      </pc:sldChg>
      <pc:sldChg chg="modSp mod ord modAnim">
        <pc:chgData name="Richard Ball" userId="c2c6c2dd-6ddc-437e-8cdd-d7a74390accc" providerId="ADAL" clId="{A217783C-5E77-4F32-B425-1B67E66D7F6F}" dt="2022-06-14T13:16:17.429" v="808"/>
        <pc:sldMkLst>
          <pc:docMk/>
          <pc:sldMk cId="2101504722" sldId="331"/>
        </pc:sldMkLst>
        <pc:spChg chg="mod">
          <ac:chgData name="Richard Ball" userId="c2c6c2dd-6ddc-437e-8cdd-d7a74390accc" providerId="ADAL" clId="{A217783C-5E77-4F32-B425-1B67E66D7F6F}" dt="2022-06-14T13:16:06.729" v="804" actId="27636"/>
          <ac:spMkLst>
            <pc:docMk/>
            <pc:sldMk cId="2101504722" sldId="331"/>
            <ac:spMk id="3" creationId="{9BA8C146-3392-4D09-A1DF-DB5A99AA1477}"/>
          </ac:spMkLst>
        </pc:spChg>
      </pc:sldChg>
      <pc:sldChg chg="delSp modSp new del mod ord">
        <pc:chgData name="Richard Ball" userId="c2c6c2dd-6ddc-437e-8cdd-d7a74390accc" providerId="ADAL" clId="{A217783C-5E77-4F32-B425-1B67E66D7F6F}" dt="2022-06-24T07:57:37.491" v="1040" actId="47"/>
        <pc:sldMkLst>
          <pc:docMk/>
          <pc:sldMk cId="2187746047" sldId="333"/>
        </pc:sldMkLst>
        <pc:spChg chg="mod">
          <ac:chgData name="Richard Ball" userId="c2c6c2dd-6ddc-437e-8cdd-d7a74390accc" providerId="ADAL" clId="{A217783C-5E77-4F32-B425-1B67E66D7F6F}" dt="2022-06-14T10:56:09.402" v="53" actId="1076"/>
          <ac:spMkLst>
            <pc:docMk/>
            <pc:sldMk cId="2187746047" sldId="333"/>
            <ac:spMk id="2" creationId="{75F9A611-8342-C42D-6F0E-3E4576BE80BB}"/>
          </ac:spMkLst>
        </pc:spChg>
        <pc:spChg chg="del mod">
          <ac:chgData name="Richard Ball" userId="c2c6c2dd-6ddc-437e-8cdd-d7a74390accc" providerId="ADAL" clId="{A217783C-5E77-4F32-B425-1B67E66D7F6F}" dt="2022-06-14T10:56:04.816" v="52" actId="478"/>
          <ac:spMkLst>
            <pc:docMk/>
            <pc:sldMk cId="2187746047" sldId="333"/>
            <ac:spMk id="3" creationId="{603A58D7-3A87-A605-1ABA-EAC81DF3FF6F}"/>
          </ac:spMkLst>
        </pc:spChg>
      </pc:sldChg>
      <pc:sldChg chg="addSp delSp modSp new del mod ord">
        <pc:chgData name="Richard Ball" userId="c2c6c2dd-6ddc-437e-8cdd-d7a74390accc" providerId="ADAL" clId="{A217783C-5E77-4F32-B425-1B67E66D7F6F}" dt="2022-06-14T12:56:30.951" v="665" actId="47"/>
        <pc:sldMkLst>
          <pc:docMk/>
          <pc:sldMk cId="831499469" sldId="334"/>
        </pc:sldMkLst>
        <pc:spChg chg="del">
          <ac:chgData name="Richard Ball" userId="c2c6c2dd-6ddc-437e-8cdd-d7a74390accc" providerId="ADAL" clId="{A217783C-5E77-4F32-B425-1B67E66D7F6F}" dt="2022-06-14T10:57:45.497" v="55" actId="478"/>
          <ac:spMkLst>
            <pc:docMk/>
            <pc:sldMk cId="831499469" sldId="334"/>
            <ac:spMk id="2" creationId="{DB882FDC-0527-B9FB-4277-754B387C3A79}"/>
          </ac:spMkLst>
        </pc:spChg>
        <pc:spChg chg="del">
          <ac:chgData name="Richard Ball" userId="c2c6c2dd-6ddc-437e-8cdd-d7a74390accc" providerId="ADAL" clId="{A217783C-5E77-4F32-B425-1B67E66D7F6F}" dt="2022-06-14T10:57:45.497" v="55" actId="478"/>
          <ac:spMkLst>
            <pc:docMk/>
            <pc:sldMk cId="831499469" sldId="334"/>
            <ac:spMk id="3" creationId="{34C79F17-3362-80A2-A833-9114663B3E03}"/>
          </ac:spMkLst>
        </pc:spChg>
        <pc:spChg chg="add mod">
          <ac:chgData name="Richard Ball" userId="c2c6c2dd-6ddc-437e-8cdd-d7a74390accc" providerId="ADAL" clId="{A217783C-5E77-4F32-B425-1B67E66D7F6F}" dt="2022-06-14T12:56:29.138" v="664" actId="1076"/>
          <ac:spMkLst>
            <pc:docMk/>
            <pc:sldMk cId="831499469" sldId="334"/>
            <ac:spMk id="4" creationId="{88738CF2-06CB-0D37-DBAD-65C6DAAE96EC}"/>
          </ac:spMkLst>
        </pc:spChg>
      </pc:sldChg>
      <pc:sldChg chg="modSp new mod ord">
        <pc:chgData name="Richard Ball" userId="c2c6c2dd-6ddc-437e-8cdd-d7a74390accc" providerId="ADAL" clId="{A217783C-5E77-4F32-B425-1B67E66D7F6F}" dt="2022-06-14T11:08:33.469" v="204"/>
        <pc:sldMkLst>
          <pc:docMk/>
          <pc:sldMk cId="1871404942" sldId="335"/>
        </pc:sldMkLst>
        <pc:spChg chg="mod">
          <ac:chgData name="Richard Ball" userId="c2c6c2dd-6ddc-437e-8cdd-d7a74390accc" providerId="ADAL" clId="{A217783C-5E77-4F32-B425-1B67E66D7F6F}" dt="2022-06-14T11:08:26.348" v="202" actId="20577"/>
          <ac:spMkLst>
            <pc:docMk/>
            <pc:sldMk cId="1871404942" sldId="335"/>
            <ac:spMk id="2" creationId="{461B2FEE-CF6E-47E9-3487-F0E27796F7DD}"/>
          </ac:spMkLst>
        </pc:spChg>
        <pc:spChg chg="mod">
          <ac:chgData name="Richard Ball" userId="c2c6c2dd-6ddc-437e-8cdd-d7a74390accc" providerId="ADAL" clId="{A217783C-5E77-4F32-B425-1B67E66D7F6F}" dt="2022-06-14T11:08:18.264" v="170"/>
          <ac:spMkLst>
            <pc:docMk/>
            <pc:sldMk cId="1871404942" sldId="335"/>
            <ac:spMk id="3" creationId="{8C16A564-1543-ABD7-493C-F2694EAC12EF}"/>
          </ac:spMkLst>
        </pc:spChg>
      </pc:sldChg>
      <pc:sldChg chg="addSp delSp modSp new mod setBg modAnim">
        <pc:chgData name="Richard Ball" userId="c2c6c2dd-6ddc-437e-8cdd-d7a74390accc" providerId="ADAL" clId="{A217783C-5E77-4F32-B425-1B67E66D7F6F}" dt="2022-06-14T12:50:28.911" v="663" actId="255"/>
        <pc:sldMkLst>
          <pc:docMk/>
          <pc:sldMk cId="1320203785" sldId="336"/>
        </pc:sldMkLst>
        <pc:spChg chg="add mod ord">
          <ac:chgData name="Richard Ball" userId="c2c6c2dd-6ddc-437e-8cdd-d7a74390accc" providerId="ADAL" clId="{A217783C-5E77-4F32-B425-1B67E66D7F6F}" dt="2022-06-14T12:48:27.779" v="522" actId="26606"/>
          <ac:spMkLst>
            <pc:docMk/>
            <pc:sldMk cId="1320203785" sldId="336"/>
            <ac:spMk id="2" creationId="{7290E754-033C-49FD-3BA5-B32DEA87D033}"/>
          </ac:spMkLst>
        </pc:spChg>
        <pc:spChg chg="del">
          <ac:chgData name="Richard Ball" userId="c2c6c2dd-6ddc-437e-8cdd-d7a74390accc" providerId="ADAL" clId="{A217783C-5E77-4F32-B425-1B67E66D7F6F}" dt="2022-06-14T12:33:23.064" v="460" actId="478"/>
          <ac:spMkLst>
            <pc:docMk/>
            <pc:sldMk cId="1320203785" sldId="336"/>
            <ac:spMk id="2" creationId="{F94FFD00-48C9-95FD-5E0D-120A7A2A4E5D}"/>
          </ac:spMkLst>
        </pc:spChg>
        <pc:spChg chg="del">
          <ac:chgData name="Richard Ball" userId="c2c6c2dd-6ddc-437e-8cdd-d7a74390accc" providerId="ADAL" clId="{A217783C-5E77-4F32-B425-1B67E66D7F6F}" dt="2022-06-14T12:33:23.064" v="460" actId="478"/>
          <ac:spMkLst>
            <pc:docMk/>
            <pc:sldMk cId="1320203785" sldId="336"/>
            <ac:spMk id="3" creationId="{04EEA2EA-3BC0-9E6B-0121-9C38AB698903}"/>
          </ac:spMkLst>
        </pc:spChg>
        <pc:spChg chg="add mod">
          <ac:chgData name="Richard Ball" userId="c2c6c2dd-6ddc-437e-8cdd-d7a74390accc" providerId="ADAL" clId="{A217783C-5E77-4F32-B425-1B67E66D7F6F}" dt="2022-06-14T12:50:28.911" v="663" actId="255"/>
          <ac:spMkLst>
            <pc:docMk/>
            <pc:sldMk cId="1320203785" sldId="336"/>
            <ac:spMk id="3" creationId="{0883F38F-FEAC-1FF5-6F6B-2CBDA0AF92F2}"/>
          </ac:spMkLst>
        </pc:spChg>
        <pc:spChg chg="add">
          <ac:chgData name="Richard Ball" userId="c2c6c2dd-6ddc-437e-8cdd-d7a74390accc" providerId="ADAL" clId="{A217783C-5E77-4F32-B425-1B67E66D7F6F}" dt="2022-06-14T12:48:27.779" v="522" actId="26606"/>
          <ac:spMkLst>
            <pc:docMk/>
            <pc:sldMk cId="1320203785" sldId="336"/>
            <ac:spMk id="1031" creationId="{37C89E4B-3C9F-44B9-8B86-D9E3D112D8EC}"/>
          </ac:spMkLst>
        </pc:spChg>
        <pc:picChg chg="add mod">
          <ac:chgData name="Richard Ball" userId="c2c6c2dd-6ddc-437e-8cdd-d7a74390accc" providerId="ADAL" clId="{A217783C-5E77-4F32-B425-1B67E66D7F6F}" dt="2022-06-14T12:48:27.779" v="522" actId="26606"/>
          <ac:picMkLst>
            <pc:docMk/>
            <pc:sldMk cId="1320203785" sldId="336"/>
            <ac:picMk id="1026" creationId="{B373BA4D-DDFD-1FB4-1D1E-2C74BFC0BADA}"/>
          </ac:picMkLst>
        </pc:picChg>
        <pc:cxnChg chg="add">
          <ac:chgData name="Richard Ball" userId="c2c6c2dd-6ddc-437e-8cdd-d7a74390accc" providerId="ADAL" clId="{A217783C-5E77-4F32-B425-1B67E66D7F6F}" dt="2022-06-14T12:48:27.779" v="522" actId="26606"/>
          <ac:cxnSpMkLst>
            <pc:docMk/>
            <pc:sldMk cId="1320203785" sldId="336"/>
            <ac:cxnSpMk id="1033" creationId="{AA2EAA10-076F-46BD-8F0F-B9A2FB77A85C}"/>
          </ac:cxnSpMkLst>
        </pc:cxnChg>
        <pc:cxnChg chg="add">
          <ac:chgData name="Richard Ball" userId="c2c6c2dd-6ddc-437e-8cdd-d7a74390accc" providerId="ADAL" clId="{A217783C-5E77-4F32-B425-1B67E66D7F6F}" dt="2022-06-14T12:48:27.779" v="522" actId="26606"/>
          <ac:cxnSpMkLst>
            <pc:docMk/>
            <pc:sldMk cId="1320203785" sldId="336"/>
            <ac:cxnSpMk id="1035" creationId="{D891E407-403B-4764-86C9-33A56D3BCAA3}"/>
          </ac:cxnSpMkLst>
        </pc:cxnChg>
      </pc:sldChg>
      <pc:sldChg chg="addSp delSp modSp new mod setBg">
        <pc:chgData name="Richard Ball" userId="c2c6c2dd-6ddc-437e-8cdd-d7a74390accc" providerId="ADAL" clId="{A217783C-5E77-4F32-B425-1B67E66D7F6F}" dt="2022-06-14T13:15:41.939" v="797" actId="27636"/>
        <pc:sldMkLst>
          <pc:docMk/>
          <pc:sldMk cId="347248468" sldId="337"/>
        </pc:sldMkLst>
        <pc:spChg chg="del">
          <ac:chgData name="Richard Ball" userId="c2c6c2dd-6ddc-437e-8cdd-d7a74390accc" providerId="ADAL" clId="{A217783C-5E77-4F32-B425-1B67E66D7F6F}" dt="2022-06-14T13:00:25.270" v="759" actId="478"/>
          <ac:spMkLst>
            <pc:docMk/>
            <pc:sldMk cId="347248468" sldId="337"/>
            <ac:spMk id="2" creationId="{CA7A028A-9A52-DFD2-9BA5-08897347B5E7}"/>
          </ac:spMkLst>
        </pc:spChg>
        <pc:spChg chg="del">
          <ac:chgData name="Richard Ball" userId="c2c6c2dd-6ddc-437e-8cdd-d7a74390accc" providerId="ADAL" clId="{A217783C-5E77-4F32-B425-1B67E66D7F6F}" dt="2022-06-14T13:00:25.270" v="759" actId="478"/>
          <ac:spMkLst>
            <pc:docMk/>
            <pc:sldMk cId="347248468" sldId="337"/>
            <ac:spMk id="3" creationId="{B840282A-E414-DDDA-16A2-CE8F0D49848F}"/>
          </ac:spMkLst>
        </pc:spChg>
        <pc:spChg chg="add mod ord">
          <ac:chgData name="Richard Ball" userId="c2c6c2dd-6ddc-437e-8cdd-d7a74390accc" providerId="ADAL" clId="{A217783C-5E77-4F32-B425-1B67E66D7F6F}" dt="2022-06-14T13:15:41.939" v="797" actId="27636"/>
          <ac:spMkLst>
            <pc:docMk/>
            <pc:sldMk cId="347248468" sldId="337"/>
            <ac:spMk id="5" creationId="{24B807BA-D43A-2539-015C-39A9713F21A5}"/>
          </ac:spMkLst>
        </pc:spChg>
        <pc:spChg chg="add">
          <ac:chgData name="Richard Ball" userId="c2c6c2dd-6ddc-437e-8cdd-d7a74390accc" providerId="ADAL" clId="{A217783C-5E77-4F32-B425-1B67E66D7F6F}" dt="2022-06-14T13:15:36.134" v="795" actId="26606"/>
          <ac:spMkLst>
            <pc:docMk/>
            <pc:sldMk cId="347248468" sldId="337"/>
            <ac:spMk id="2063" creationId="{B497CCB5-5FC2-473C-AFCC-2430CEF1DF71}"/>
          </ac:spMkLst>
        </pc:spChg>
        <pc:spChg chg="add">
          <ac:chgData name="Richard Ball" userId="c2c6c2dd-6ddc-437e-8cdd-d7a74390accc" providerId="ADAL" clId="{A217783C-5E77-4F32-B425-1B67E66D7F6F}" dt="2022-06-14T13:15:36.134" v="795" actId="26606"/>
          <ac:spMkLst>
            <pc:docMk/>
            <pc:sldMk cId="347248468" sldId="337"/>
            <ac:spMk id="2065" creationId="{599C8C75-BFDF-44E7-A028-EEB5EDD58817}"/>
          </ac:spMkLst>
        </pc:spChg>
        <pc:picChg chg="add mod ord">
          <ac:chgData name="Richard Ball" userId="c2c6c2dd-6ddc-437e-8cdd-d7a74390accc" providerId="ADAL" clId="{A217783C-5E77-4F32-B425-1B67E66D7F6F}" dt="2022-06-14T13:15:36.134" v="795" actId="26606"/>
          <ac:picMkLst>
            <pc:docMk/>
            <pc:sldMk cId="347248468" sldId="337"/>
            <ac:picMk id="2050" creationId="{A96C8354-ED0B-1BE0-F096-64295EBBA786}"/>
          </ac:picMkLst>
        </pc:picChg>
        <pc:picChg chg="add mod ord">
          <ac:chgData name="Richard Ball" userId="c2c6c2dd-6ddc-437e-8cdd-d7a74390accc" providerId="ADAL" clId="{A217783C-5E77-4F32-B425-1B67E66D7F6F}" dt="2022-06-14T13:15:36.134" v="795" actId="26606"/>
          <ac:picMkLst>
            <pc:docMk/>
            <pc:sldMk cId="347248468" sldId="337"/>
            <ac:picMk id="2052" creationId="{ADF4DBC5-05FC-F325-FCD0-B6638B6629FB}"/>
          </ac:picMkLst>
        </pc:picChg>
        <pc:picChg chg="add del mod">
          <ac:chgData name="Richard Ball" userId="c2c6c2dd-6ddc-437e-8cdd-d7a74390accc" providerId="ADAL" clId="{A217783C-5E77-4F32-B425-1B67E66D7F6F}" dt="2022-06-14T13:12:48.429" v="781"/>
          <ac:picMkLst>
            <pc:docMk/>
            <pc:sldMk cId="347248468" sldId="337"/>
            <ac:picMk id="2054" creationId="{C2ECC7EB-000C-B8E2-4057-4C48919DE687}"/>
          </ac:picMkLst>
        </pc:picChg>
        <pc:picChg chg="add mod">
          <ac:chgData name="Richard Ball" userId="c2c6c2dd-6ddc-437e-8cdd-d7a74390accc" providerId="ADAL" clId="{A217783C-5E77-4F32-B425-1B67E66D7F6F}" dt="2022-06-14T13:15:36.134" v="795" actId="26606"/>
          <ac:picMkLst>
            <pc:docMk/>
            <pc:sldMk cId="347248468" sldId="337"/>
            <ac:picMk id="2056" creationId="{A2444F46-FF2F-250D-BB22-C2C7D185C3AE}"/>
          </ac:picMkLst>
        </pc:picChg>
        <pc:picChg chg="add mod">
          <ac:chgData name="Richard Ball" userId="c2c6c2dd-6ddc-437e-8cdd-d7a74390accc" providerId="ADAL" clId="{A217783C-5E77-4F32-B425-1B67E66D7F6F}" dt="2022-06-14T13:15:36.134" v="795" actId="26606"/>
          <ac:picMkLst>
            <pc:docMk/>
            <pc:sldMk cId="347248468" sldId="337"/>
            <ac:picMk id="2058" creationId="{BFF33B43-FAAB-78EA-3FD7-CE44CA69A8E1}"/>
          </ac:picMkLst>
        </pc:picChg>
      </pc:sldChg>
    </pc:docChg>
  </pc:docChgLst>
  <pc:docChgLst>
    <pc:chgData name="Richard Ball" userId="S::richard.ball@sthelens.london::c2c6c2dd-6ddc-437e-8cdd-d7a74390accc" providerId="AD" clId="Web-{DB3959A3-9B6B-8DCE-10BD-0E96EB3543CD}"/>
    <pc:docChg chg="modSld">
      <pc:chgData name="Richard Ball" userId="S::richard.ball@sthelens.london::c2c6c2dd-6ddc-437e-8cdd-d7a74390accc" providerId="AD" clId="Web-{DB3959A3-9B6B-8DCE-10BD-0E96EB3543CD}" dt="2022-06-21T09:42:25.086" v="5" actId="20577"/>
      <pc:docMkLst>
        <pc:docMk/>
      </pc:docMkLst>
      <pc:sldChg chg="modSp">
        <pc:chgData name="Richard Ball" userId="S::richard.ball@sthelens.london::c2c6c2dd-6ddc-437e-8cdd-d7a74390accc" providerId="AD" clId="Web-{DB3959A3-9B6B-8DCE-10BD-0E96EB3543CD}" dt="2022-06-21T09:41:43.882" v="3" actId="20577"/>
        <pc:sldMkLst>
          <pc:docMk/>
          <pc:sldMk cId="2406435781" sldId="324"/>
        </pc:sldMkLst>
        <pc:spChg chg="mod">
          <ac:chgData name="Richard Ball" userId="S::richard.ball@sthelens.london::c2c6c2dd-6ddc-437e-8cdd-d7a74390accc" providerId="AD" clId="Web-{DB3959A3-9B6B-8DCE-10BD-0E96EB3543CD}" dt="2022-06-21T09:41:43.882" v="3" actId="20577"/>
          <ac:spMkLst>
            <pc:docMk/>
            <pc:sldMk cId="2406435781" sldId="324"/>
            <ac:spMk id="3" creationId="{00000000-0000-0000-0000-000000000000}"/>
          </ac:spMkLst>
        </pc:spChg>
      </pc:sldChg>
      <pc:sldChg chg="modSp">
        <pc:chgData name="Richard Ball" userId="S::richard.ball@sthelens.london::c2c6c2dd-6ddc-437e-8cdd-d7a74390accc" providerId="AD" clId="Web-{DB3959A3-9B6B-8DCE-10BD-0E96EB3543CD}" dt="2022-06-21T09:42:25.086" v="5" actId="20577"/>
        <pc:sldMkLst>
          <pc:docMk/>
          <pc:sldMk cId="2430065684" sldId="326"/>
        </pc:sldMkLst>
        <pc:spChg chg="mod">
          <ac:chgData name="Richard Ball" userId="S::richard.ball@sthelens.london::c2c6c2dd-6ddc-437e-8cdd-d7a74390accc" providerId="AD" clId="Web-{DB3959A3-9B6B-8DCE-10BD-0E96EB3543CD}" dt="2022-06-21T09:42:25.086" v="5" actId="20577"/>
          <ac:spMkLst>
            <pc:docMk/>
            <pc:sldMk cId="2430065684" sldId="326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h.wikipedia.org/wiki/%E0%B8%AD%E0%B8%99%E0%B8%B8%E0%B8%AA%E0%B8%B1%E0%B8%8D%E0%B8%8D%E0%B8%B2%E0%B8%A7%E0%B9%88%E0%B8%B2%E0%B8%94%E0%B9%89%E0%B8%A7%E0%B8%A2%E0%B8%81%E0%B8%B2%E0%B8%A3%E0%B8%84%E0%B9%89%E0%B8%B2%E0%B8%A3%E0%B8%B0%E0%B8%AB%E0%B8%A7%E0%B9%88%E0%B8%B2%E0%B8%87%E0%B8%9B%E0%B8%A3%E0%B8%B0%E0%B9%80%E0%B8%97%E0%B8%A8%E0%B8%8B%E0%B8%B6%E0%B9%88%E0%B8%87%E0%B8%8A%E0%B8%99%E0%B8%B4%E0%B8%94%E0%B8%AA%E0%B8%B1%E0%B8%95%E0%B8%A7%E0%B9%8C%E0%B8%9B%E0%B9%88%E0%B8%B2%E0%B9%81%E0%B8%A5%E0%B8%B0%E0%B8%9E%E0%B8%B7%E0%B8%8A%E0%B8%9B%E0%B9%88%E0%B8%B2%E0%B8%97%E0%B8%B5%E0%B9%88%E0%B9%83%E0%B8%81%E0%B8%A5%E0%B9%89%E0%B8%AA%E0%B8%B9%E0%B8%8D%E0%B8%9E%E0%B8%B1%E0%B8%99%E0%B8%98%E0%B8%B8%E0%B9%8C" TargetMode="External"/><Relationship Id="rId1" Type="http://schemas.openxmlformats.org/officeDocument/2006/relationships/image" Target="../media/image13.jp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h.wikipedia.org/wiki/%E0%B8%AD%E0%B8%99%E0%B8%B8%E0%B8%AA%E0%B8%B1%E0%B8%8D%E0%B8%8D%E0%B8%B2%E0%B8%A7%E0%B9%88%E0%B8%B2%E0%B8%94%E0%B9%89%E0%B8%A7%E0%B8%A2%E0%B8%81%E0%B8%B2%E0%B8%A3%E0%B8%84%E0%B9%89%E0%B8%B2%E0%B8%A3%E0%B8%B0%E0%B8%AB%E0%B8%A7%E0%B9%88%E0%B8%B2%E0%B8%87%E0%B8%9B%E0%B8%A3%E0%B8%B0%E0%B9%80%E0%B8%97%E0%B8%A8%E0%B8%8B%E0%B8%B6%E0%B9%88%E0%B8%87%E0%B8%8A%E0%B8%99%E0%B8%B4%E0%B8%94%E0%B8%AA%E0%B8%B1%E0%B8%95%E0%B8%A7%E0%B9%8C%E0%B8%9B%E0%B9%88%E0%B8%B2%E0%B9%81%E0%B8%A5%E0%B8%B0%E0%B8%9E%E0%B8%B7%E0%B8%8A%E0%B8%9B%E0%B9%88%E0%B8%B2%E0%B8%97%E0%B8%B5%E0%B9%88%E0%B9%83%E0%B8%81%E0%B8%A5%E0%B9%89%E0%B8%AA%E0%B8%B9%E0%B8%8D%E0%B8%9E%E0%B8%B1%E0%B8%99%E0%B8%98%E0%B8%B8%E0%B9%8C" TargetMode="External"/><Relationship Id="rId1" Type="http://schemas.openxmlformats.org/officeDocument/2006/relationships/image" Target="../media/image13.jp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43C00-3BC9-4A20-B95B-85EAEF03923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B1C9144-47EB-4D0F-8F05-E6C2F2DCE67C}">
      <dgm:prSet custT="1"/>
      <dgm:spPr/>
      <dgm:t>
        <a:bodyPr/>
        <a:lstStyle/>
        <a:p>
          <a:r>
            <a:rPr lang="en-GB" sz="2000" dirty="0"/>
            <a:t>The Convention on International Trade in Endangered Species </a:t>
          </a:r>
          <a:endParaRPr lang="en-US" sz="2000" dirty="0"/>
        </a:p>
      </dgm:t>
    </dgm:pt>
    <dgm:pt modelId="{13A7C737-7937-4A0E-8113-93B6ADB1FE8B}" type="parTrans" cxnId="{E9D1C976-7F07-4AEF-8B0A-DB6DDB76416D}">
      <dgm:prSet/>
      <dgm:spPr/>
      <dgm:t>
        <a:bodyPr/>
        <a:lstStyle/>
        <a:p>
          <a:endParaRPr lang="en-US"/>
        </a:p>
      </dgm:t>
    </dgm:pt>
    <dgm:pt modelId="{CCC0EF92-1C24-4599-A615-582B10B10D10}" type="sibTrans" cxnId="{E9D1C976-7F07-4AEF-8B0A-DB6DDB76416D}">
      <dgm:prSet/>
      <dgm:spPr/>
      <dgm:t>
        <a:bodyPr/>
        <a:lstStyle/>
        <a:p>
          <a:endParaRPr lang="en-US"/>
        </a:p>
      </dgm:t>
    </dgm:pt>
    <dgm:pt modelId="{F5C808CC-A124-4261-AA91-B832E8CF0018}">
      <dgm:prSet custT="1"/>
      <dgm:spPr/>
      <dgm:t>
        <a:bodyPr/>
        <a:lstStyle/>
        <a:p>
          <a:r>
            <a:rPr lang="en-GB" sz="2000" dirty="0"/>
            <a:t>The Rio Convention on Biological Diversity </a:t>
          </a:r>
          <a:endParaRPr lang="en-US" sz="1600" dirty="0"/>
        </a:p>
      </dgm:t>
    </dgm:pt>
    <dgm:pt modelId="{CAA61089-A6AA-4A70-8D96-8502DF8350F4}" type="parTrans" cxnId="{D269532E-AED0-48FD-84BC-30578804247A}">
      <dgm:prSet/>
      <dgm:spPr/>
      <dgm:t>
        <a:bodyPr/>
        <a:lstStyle/>
        <a:p>
          <a:endParaRPr lang="en-US"/>
        </a:p>
      </dgm:t>
    </dgm:pt>
    <dgm:pt modelId="{6A74BC61-7310-472D-A046-AD301D7D83B5}" type="sibTrans" cxnId="{D269532E-AED0-48FD-84BC-30578804247A}">
      <dgm:prSet/>
      <dgm:spPr/>
      <dgm:t>
        <a:bodyPr/>
        <a:lstStyle/>
        <a:p>
          <a:endParaRPr lang="en-US"/>
        </a:p>
      </dgm:t>
    </dgm:pt>
    <dgm:pt modelId="{4A0A7817-F8F3-4422-9A43-F91CF134B3E7}">
      <dgm:prSet custT="1"/>
      <dgm:spPr/>
      <dgm:t>
        <a:bodyPr/>
        <a:lstStyle/>
        <a:p>
          <a:r>
            <a:rPr lang="en-GB" sz="2000" dirty="0"/>
            <a:t>Countryside Stewardship Scheme </a:t>
          </a:r>
          <a:endParaRPr lang="en-GB" sz="1600" dirty="0"/>
        </a:p>
      </dgm:t>
    </dgm:pt>
    <dgm:pt modelId="{D7C9278E-CC1C-4B65-AEB8-F2AC5786C5D8}" type="parTrans" cxnId="{7DFC9473-F6FA-454F-B719-DB3D5D11197C}">
      <dgm:prSet/>
      <dgm:spPr/>
      <dgm:t>
        <a:bodyPr/>
        <a:lstStyle/>
        <a:p>
          <a:endParaRPr lang="en-US"/>
        </a:p>
      </dgm:t>
    </dgm:pt>
    <dgm:pt modelId="{0F700FF7-57B7-4FCC-B9B9-E280BA1DB42F}" type="sibTrans" cxnId="{7DFC9473-F6FA-454F-B719-DB3D5D11197C}">
      <dgm:prSet/>
      <dgm:spPr/>
      <dgm:t>
        <a:bodyPr/>
        <a:lstStyle/>
        <a:p>
          <a:endParaRPr lang="en-US"/>
        </a:p>
      </dgm:t>
    </dgm:pt>
    <dgm:pt modelId="{2B03FDB8-79BF-4C8F-A60E-BC972D7E2C81}" type="pres">
      <dgm:prSet presAssocID="{4C843C00-3BC9-4A20-B95B-85EAEF039231}" presName="root" presStyleCnt="0">
        <dgm:presLayoutVars>
          <dgm:dir/>
          <dgm:resizeHandles val="exact"/>
        </dgm:presLayoutVars>
      </dgm:prSet>
      <dgm:spPr/>
    </dgm:pt>
    <dgm:pt modelId="{A4193477-1E9E-4A13-A882-D9F8F0770886}" type="pres">
      <dgm:prSet presAssocID="{4C843C00-3BC9-4A20-B95B-85EAEF039231}" presName="container" presStyleCnt="0">
        <dgm:presLayoutVars>
          <dgm:dir/>
          <dgm:resizeHandles val="exact"/>
        </dgm:presLayoutVars>
      </dgm:prSet>
      <dgm:spPr/>
    </dgm:pt>
    <dgm:pt modelId="{C6E0382D-EB84-49DA-BC9B-FB34D9CF87AF}" type="pres">
      <dgm:prSet presAssocID="{7B1C9144-47EB-4D0F-8F05-E6C2F2DCE67C}" presName="compNode" presStyleCnt="0"/>
      <dgm:spPr/>
    </dgm:pt>
    <dgm:pt modelId="{15A2FEE7-8E7F-49A0-ADB3-8B974C228E91}" type="pres">
      <dgm:prSet presAssocID="{7B1C9144-47EB-4D0F-8F05-E6C2F2DCE67C}" presName="iconBgRect" presStyleLbl="bgShp" presStyleIdx="0" presStyleCnt="3"/>
      <dgm:spPr/>
    </dgm:pt>
    <dgm:pt modelId="{4B6884E1-A3E1-4CE0-B1FA-FD97B9D1D39E}" type="pres">
      <dgm:prSet presAssocID="{7B1C9144-47EB-4D0F-8F05-E6C2F2DCE67C}" presName="iconRect" presStyleLbl="node1" presStyleIdx="0" presStyleCnt="3" custLinFactNeighborX="-2440" custLinFactNeighborY="-2789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6000" r="-36000"/>
          </a:stretch>
        </a:blipFill>
        <a:ln>
          <a:noFill/>
        </a:ln>
      </dgm:spPr>
    </dgm:pt>
    <dgm:pt modelId="{ECC9E1E1-C21F-466F-A2EF-BE69E16A452A}" type="pres">
      <dgm:prSet presAssocID="{7B1C9144-47EB-4D0F-8F05-E6C2F2DCE67C}" presName="spaceRect" presStyleCnt="0"/>
      <dgm:spPr/>
    </dgm:pt>
    <dgm:pt modelId="{701BE40A-6C3C-4389-9E48-D80CE2FCDD45}" type="pres">
      <dgm:prSet presAssocID="{7B1C9144-47EB-4D0F-8F05-E6C2F2DCE67C}" presName="textRect" presStyleLbl="revTx" presStyleIdx="0" presStyleCnt="3">
        <dgm:presLayoutVars>
          <dgm:chMax val="1"/>
          <dgm:chPref val="1"/>
        </dgm:presLayoutVars>
      </dgm:prSet>
      <dgm:spPr/>
    </dgm:pt>
    <dgm:pt modelId="{95456E0D-061F-4C51-9A2E-7E7963DE5D35}" type="pres">
      <dgm:prSet presAssocID="{CCC0EF92-1C24-4599-A615-582B10B10D10}" presName="sibTrans" presStyleLbl="sibTrans2D1" presStyleIdx="0" presStyleCnt="0"/>
      <dgm:spPr/>
    </dgm:pt>
    <dgm:pt modelId="{F1BB7879-495F-4A33-A456-D30709CC9695}" type="pres">
      <dgm:prSet presAssocID="{F5C808CC-A124-4261-AA91-B832E8CF0018}" presName="compNode" presStyleCnt="0"/>
      <dgm:spPr/>
    </dgm:pt>
    <dgm:pt modelId="{439A1AC3-356B-488A-8535-89CCB448D678}" type="pres">
      <dgm:prSet presAssocID="{F5C808CC-A124-4261-AA91-B832E8CF0018}" presName="iconBgRect" presStyleLbl="bgShp" presStyleIdx="1" presStyleCnt="3"/>
      <dgm:spPr/>
    </dgm:pt>
    <dgm:pt modelId="{CCFA1F26-A393-4B8B-8004-E96497095857}" type="pres">
      <dgm:prSet presAssocID="{F5C808CC-A124-4261-AA91-B832E8CF00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2F9DFE69-D333-4D22-AA35-4F6FBA540553}" type="pres">
      <dgm:prSet presAssocID="{F5C808CC-A124-4261-AA91-B832E8CF0018}" presName="spaceRect" presStyleCnt="0"/>
      <dgm:spPr/>
    </dgm:pt>
    <dgm:pt modelId="{04319921-BFBF-4B5F-B144-27E063A0C8A5}" type="pres">
      <dgm:prSet presAssocID="{F5C808CC-A124-4261-AA91-B832E8CF0018}" presName="textRect" presStyleLbl="revTx" presStyleIdx="1" presStyleCnt="3">
        <dgm:presLayoutVars>
          <dgm:chMax val="1"/>
          <dgm:chPref val="1"/>
        </dgm:presLayoutVars>
      </dgm:prSet>
      <dgm:spPr/>
    </dgm:pt>
    <dgm:pt modelId="{4EF4BF1E-0D1D-4EFD-9DF3-43F9231F30E8}" type="pres">
      <dgm:prSet presAssocID="{6A74BC61-7310-472D-A046-AD301D7D83B5}" presName="sibTrans" presStyleLbl="sibTrans2D1" presStyleIdx="0" presStyleCnt="0"/>
      <dgm:spPr/>
    </dgm:pt>
    <dgm:pt modelId="{FA105E9E-170A-4EBC-AE15-D47CD94041FB}" type="pres">
      <dgm:prSet presAssocID="{4A0A7817-F8F3-4422-9A43-F91CF134B3E7}" presName="compNode" presStyleCnt="0"/>
      <dgm:spPr/>
    </dgm:pt>
    <dgm:pt modelId="{574E4B3B-42DF-442C-A8DF-62628FE17FF6}" type="pres">
      <dgm:prSet presAssocID="{4A0A7817-F8F3-4422-9A43-F91CF134B3E7}" presName="iconBgRect" presStyleLbl="bgShp" presStyleIdx="2" presStyleCnt="3"/>
      <dgm:spPr/>
    </dgm:pt>
    <dgm:pt modelId="{B8277697-3858-46B3-87CD-71294D0D27AF}" type="pres">
      <dgm:prSet presAssocID="{4A0A7817-F8F3-4422-9A43-F91CF134B3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e HTML"/>
        </a:ext>
      </dgm:extLst>
    </dgm:pt>
    <dgm:pt modelId="{67C161E5-146B-43BC-B555-57C83958B2B5}" type="pres">
      <dgm:prSet presAssocID="{4A0A7817-F8F3-4422-9A43-F91CF134B3E7}" presName="spaceRect" presStyleCnt="0"/>
      <dgm:spPr/>
    </dgm:pt>
    <dgm:pt modelId="{AA66F066-8348-4F4E-BD0F-F35757F7DCB0}" type="pres">
      <dgm:prSet presAssocID="{4A0A7817-F8F3-4422-9A43-F91CF134B3E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0ECF02D-3665-4754-B7CF-44DEF24751B9}" type="presOf" srcId="{7B1C9144-47EB-4D0F-8F05-E6C2F2DCE67C}" destId="{701BE40A-6C3C-4389-9E48-D80CE2FCDD45}" srcOrd="0" destOrd="0" presId="urn:microsoft.com/office/officeart/2018/2/layout/IconCircleList"/>
    <dgm:cxn modelId="{D269532E-AED0-48FD-84BC-30578804247A}" srcId="{4C843C00-3BC9-4A20-B95B-85EAEF039231}" destId="{F5C808CC-A124-4261-AA91-B832E8CF0018}" srcOrd="1" destOrd="0" parTransId="{CAA61089-A6AA-4A70-8D96-8502DF8350F4}" sibTransId="{6A74BC61-7310-472D-A046-AD301D7D83B5}"/>
    <dgm:cxn modelId="{318FC642-0B1D-4F03-A512-3593B3C8FC6F}" type="presOf" srcId="{6A74BC61-7310-472D-A046-AD301D7D83B5}" destId="{4EF4BF1E-0D1D-4EFD-9DF3-43F9231F30E8}" srcOrd="0" destOrd="0" presId="urn:microsoft.com/office/officeart/2018/2/layout/IconCircleList"/>
    <dgm:cxn modelId="{F902EB42-CE1F-471C-8D6B-325DE21E28EC}" type="presOf" srcId="{4C843C00-3BC9-4A20-B95B-85EAEF039231}" destId="{2B03FDB8-79BF-4C8F-A60E-BC972D7E2C81}" srcOrd="0" destOrd="0" presId="urn:microsoft.com/office/officeart/2018/2/layout/IconCircleList"/>
    <dgm:cxn modelId="{E38E3063-202C-4C32-AF65-4D8D05AA5BF0}" type="presOf" srcId="{CCC0EF92-1C24-4599-A615-582B10B10D10}" destId="{95456E0D-061F-4C51-9A2E-7E7963DE5D35}" srcOrd="0" destOrd="0" presId="urn:microsoft.com/office/officeart/2018/2/layout/IconCircleList"/>
    <dgm:cxn modelId="{7DFC9473-F6FA-454F-B719-DB3D5D11197C}" srcId="{4C843C00-3BC9-4A20-B95B-85EAEF039231}" destId="{4A0A7817-F8F3-4422-9A43-F91CF134B3E7}" srcOrd="2" destOrd="0" parTransId="{D7C9278E-CC1C-4B65-AEB8-F2AC5786C5D8}" sibTransId="{0F700FF7-57B7-4FCC-B9B9-E280BA1DB42F}"/>
    <dgm:cxn modelId="{E9D1C976-7F07-4AEF-8B0A-DB6DDB76416D}" srcId="{4C843C00-3BC9-4A20-B95B-85EAEF039231}" destId="{7B1C9144-47EB-4D0F-8F05-E6C2F2DCE67C}" srcOrd="0" destOrd="0" parTransId="{13A7C737-7937-4A0E-8113-93B6ADB1FE8B}" sibTransId="{CCC0EF92-1C24-4599-A615-582B10B10D10}"/>
    <dgm:cxn modelId="{08D66259-798D-4DC3-ACDA-C04A18EB948F}" type="presOf" srcId="{F5C808CC-A124-4261-AA91-B832E8CF0018}" destId="{04319921-BFBF-4B5F-B144-27E063A0C8A5}" srcOrd="0" destOrd="0" presId="urn:microsoft.com/office/officeart/2018/2/layout/IconCircleList"/>
    <dgm:cxn modelId="{4D2515C1-3DAD-4DE6-A3F1-71A4BD567A3D}" type="presOf" srcId="{4A0A7817-F8F3-4422-9A43-F91CF134B3E7}" destId="{AA66F066-8348-4F4E-BD0F-F35757F7DCB0}" srcOrd="0" destOrd="0" presId="urn:microsoft.com/office/officeart/2018/2/layout/IconCircleList"/>
    <dgm:cxn modelId="{58BB7419-2B44-419A-90A6-E25E29F4BC00}" type="presParOf" srcId="{2B03FDB8-79BF-4C8F-A60E-BC972D7E2C81}" destId="{A4193477-1E9E-4A13-A882-D9F8F0770886}" srcOrd="0" destOrd="0" presId="urn:microsoft.com/office/officeart/2018/2/layout/IconCircleList"/>
    <dgm:cxn modelId="{AB75EA68-5D5B-44E8-A907-72340AA48111}" type="presParOf" srcId="{A4193477-1E9E-4A13-A882-D9F8F0770886}" destId="{C6E0382D-EB84-49DA-BC9B-FB34D9CF87AF}" srcOrd="0" destOrd="0" presId="urn:microsoft.com/office/officeart/2018/2/layout/IconCircleList"/>
    <dgm:cxn modelId="{B2F85ACF-5813-4B90-9C81-A18A0EE47F3A}" type="presParOf" srcId="{C6E0382D-EB84-49DA-BC9B-FB34D9CF87AF}" destId="{15A2FEE7-8E7F-49A0-ADB3-8B974C228E91}" srcOrd="0" destOrd="0" presId="urn:microsoft.com/office/officeart/2018/2/layout/IconCircleList"/>
    <dgm:cxn modelId="{0222CF68-760D-4D55-8400-C50264AD8539}" type="presParOf" srcId="{C6E0382D-EB84-49DA-BC9B-FB34D9CF87AF}" destId="{4B6884E1-A3E1-4CE0-B1FA-FD97B9D1D39E}" srcOrd="1" destOrd="0" presId="urn:microsoft.com/office/officeart/2018/2/layout/IconCircleList"/>
    <dgm:cxn modelId="{34AB576C-08BA-442C-A102-AD37828482FC}" type="presParOf" srcId="{C6E0382D-EB84-49DA-BC9B-FB34D9CF87AF}" destId="{ECC9E1E1-C21F-466F-A2EF-BE69E16A452A}" srcOrd="2" destOrd="0" presId="urn:microsoft.com/office/officeart/2018/2/layout/IconCircleList"/>
    <dgm:cxn modelId="{AF1FD6D5-F399-4E76-A597-1342DECCD81A}" type="presParOf" srcId="{C6E0382D-EB84-49DA-BC9B-FB34D9CF87AF}" destId="{701BE40A-6C3C-4389-9E48-D80CE2FCDD45}" srcOrd="3" destOrd="0" presId="urn:microsoft.com/office/officeart/2018/2/layout/IconCircleList"/>
    <dgm:cxn modelId="{9A5A0B40-7702-4D1E-B46B-528797865AB1}" type="presParOf" srcId="{A4193477-1E9E-4A13-A882-D9F8F0770886}" destId="{95456E0D-061F-4C51-9A2E-7E7963DE5D35}" srcOrd="1" destOrd="0" presId="urn:microsoft.com/office/officeart/2018/2/layout/IconCircleList"/>
    <dgm:cxn modelId="{C723C812-6AB6-4D50-8474-21BD863F4E4D}" type="presParOf" srcId="{A4193477-1E9E-4A13-A882-D9F8F0770886}" destId="{F1BB7879-495F-4A33-A456-D30709CC9695}" srcOrd="2" destOrd="0" presId="urn:microsoft.com/office/officeart/2018/2/layout/IconCircleList"/>
    <dgm:cxn modelId="{3370ACC8-5C6D-4D6E-B732-718C9FFABD24}" type="presParOf" srcId="{F1BB7879-495F-4A33-A456-D30709CC9695}" destId="{439A1AC3-356B-488A-8535-89CCB448D678}" srcOrd="0" destOrd="0" presId="urn:microsoft.com/office/officeart/2018/2/layout/IconCircleList"/>
    <dgm:cxn modelId="{EBAD32F3-7893-43D9-8E3E-E4A3B7CAAD44}" type="presParOf" srcId="{F1BB7879-495F-4A33-A456-D30709CC9695}" destId="{CCFA1F26-A393-4B8B-8004-E96497095857}" srcOrd="1" destOrd="0" presId="urn:microsoft.com/office/officeart/2018/2/layout/IconCircleList"/>
    <dgm:cxn modelId="{5FD599BE-6B3F-43F6-8716-28CD8F84115D}" type="presParOf" srcId="{F1BB7879-495F-4A33-A456-D30709CC9695}" destId="{2F9DFE69-D333-4D22-AA35-4F6FBA540553}" srcOrd="2" destOrd="0" presId="urn:microsoft.com/office/officeart/2018/2/layout/IconCircleList"/>
    <dgm:cxn modelId="{D2A9DB8D-0192-4A4E-8F17-085EE4BC50FB}" type="presParOf" srcId="{F1BB7879-495F-4A33-A456-D30709CC9695}" destId="{04319921-BFBF-4B5F-B144-27E063A0C8A5}" srcOrd="3" destOrd="0" presId="urn:microsoft.com/office/officeart/2018/2/layout/IconCircleList"/>
    <dgm:cxn modelId="{AF5CB6EF-7D22-4970-9467-7BD0829CCC26}" type="presParOf" srcId="{A4193477-1E9E-4A13-A882-D9F8F0770886}" destId="{4EF4BF1E-0D1D-4EFD-9DF3-43F9231F30E8}" srcOrd="3" destOrd="0" presId="urn:microsoft.com/office/officeart/2018/2/layout/IconCircleList"/>
    <dgm:cxn modelId="{03B1C232-8C22-4BD9-8F38-A50899459B14}" type="presParOf" srcId="{A4193477-1E9E-4A13-A882-D9F8F0770886}" destId="{FA105E9E-170A-4EBC-AE15-D47CD94041FB}" srcOrd="4" destOrd="0" presId="urn:microsoft.com/office/officeart/2018/2/layout/IconCircleList"/>
    <dgm:cxn modelId="{82C9E3BC-172C-46C7-83AF-DE430F3F536F}" type="presParOf" srcId="{FA105E9E-170A-4EBC-AE15-D47CD94041FB}" destId="{574E4B3B-42DF-442C-A8DF-62628FE17FF6}" srcOrd="0" destOrd="0" presId="urn:microsoft.com/office/officeart/2018/2/layout/IconCircleList"/>
    <dgm:cxn modelId="{8799E68B-5491-4AB0-8C0E-4AA043263018}" type="presParOf" srcId="{FA105E9E-170A-4EBC-AE15-D47CD94041FB}" destId="{B8277697-3858-46B3-87CD-71294D0D27AF}" srcOrd="1" destOrd="0" presId="urn:microsoft.com/office/officeart/2018/2/layout/IconCircleList"/>
    <dgm:cxn modelId="{07E7EC20-AF87-4061-AC6A-46D3EB705139}" type="presParOf" srcId="{FA105E9E-170A-4EBC-AE15-D47CD94041FB}" destId="{67C161E5-146B-43BC-B555-57C83958B2B5}" srcOrd="2" destOrd="0" presId="urn:microsoft.com/office/officeart/2018/2/layout/IconCircleList"/>
    <dgm:cxn modelId="{60832433-2010-432D-A98A-44EFD27F454D}" type="presParOf" srcId="{FA105E9E-170A-4EBC-AE15-D47CD94041FB}" destId="{AA66F066-8348-4F4E-BD0F-F35757F7DCB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2FEE7-8E7F-49A0-ADB3-8B974C228E91}">
      <dsp:nvSpPr>
        <dsp:cNvPr id="0" name=""/>
        <dsp:cNvSpPr/>
      </dsp:nvSpPr>
      <dsp:spPr>
        <a:xfrm>
          <a:off x="60420" y="2096242"/>
          <a:ext cx="1040932" cy="10409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884E1-A3E1-4CE0-B1FA-FD97B9D1D39E}">
      <dsp:nvSpPr>
        <dsp:cNvPr id="0" name=""/>
        <dsp:cNvSpPr/>
      </dsp:nvSpPr>
      <dsp:spPr>
        <a:xfrm>
          <a:off x="264285" y="2298000"/>
          <a:ext cx="603740" cy="603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BE40A-6C3C-4389-9E48-D80CE2FCDD45}">
      <dsp:nvSpPr>
        <dsp:cNvPr id="0" name=""/>
        <dsp:cNvSpPr/>
      </dsp:nvSpPr>
      <dsp:spPr>
        <a:xfrm>
          <a:off x="1324410" y="2096242"/>
          <a:ext cx="2453626" cy="1040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Convention on International Trade in Endangered Species </a:t>
          </a:r>
          <a:endParaRPr lang="en-US" sz="2000" kern="1200" dirty="0"/>
        </a:p>
      </dsp:txBody>
      <dsp:txXfrm>
        <a:off x="1324410" y="2096242"/>
        <a:ext cx="2453626" cy="1040932"/>
      </dsp:txXfrm>
    </dsp:sp>
    <dsp:sp modelId="{439A1AC3-356B-488A-8535-89CCB448D678}">
      <dsp:nvSpPr>
        <dsp:cNvPr id="0" name=""/>
        <dsp:cNvSpPr/>
      </dsp:nvSpPr>
      <dsp:spPr>
        <a:xfrm>
          <a:off x="4205562" y="2096242"/>
          <a:ext cx="1040932" cy="10409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A1F26-A393-4B8B-8004-E96497095857}">
      <dsp:nvSpPr>
        <dsp:cNvPr id="0" name=""/>
        <dsp:cNvSpPr/>
      </dsp:nvSpPr>
      <dsp:spPr>
        <a:xfrm>
          <a:off x="4424157" y="2314838"/>
          <a:ext cx="603740" cy="603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19921-BFBF-4B5F-B144-27E063A0C8A5}">
      <dsp:nvSpPr>
        <dsp:cNvPr id="0" name=""/>
        <dsp:cNvSpPr/>
      </dsp:nvSpPr>
      <dsp:spPr>
        <a:xfrm>
          <a:off x="5469551" y="2096242"/>
          <a:ext cx="2453626" cy="1040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Rio Convention on Biological Diversity </a:t>
          </a:r>
          <a:endParaRPr lang="en-US" sz="1600" kern="1200" dirty="0"/>
        </a:p>
      </dsp:txBody>
      <dsp:txXfrm>
        <a:off x="5469551" y="2096242"/>
        <a:ext cx="2453626" cy="1040932"/>
      </dsp:txXfrm>
    </dsp:sp>
    <dsp:sp modelId="{574E4B3B-42DF-442C-A8DF-62628FE17FF6}">
      <dsp:nvSpPr>
        <dsp:cNvPr id="0" name=""/>
        <dsp:cNvSpPr/>
      </dsp:nvSpPr>
      <dsp:spPr>
        <a:xfrm>
          <a:off x="8350703" y="2096242"/>
          <a:ext cx="1040932" cy="10409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77697-3858-46B3-87CD-71294D0D27AF}">
      <dsp:nvSpPr>
        <dsp:cNvPr id="0" name=""/>
        <dsp:cNvSpPr/>
      </dsp:nvSpPr>
      <dsp:spPr>
        <a:xfrm>
          <a:off x="8569299" y="2314838"/>
          <a:ext cx="603740" cy="603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6F066-8348-4F4E-BD0F-F35757F7DCB0}">
      <dsp:nvSpPr>
        <dsp:cNvPr id="0" name=""/>
        <dsp:cNvSpPr/>
      </dsp:nvSpPr>
      <dsp:spPr>
        <a:xfrm>
          <a:off x="9614692" y="2096242"/>
          <a:ext cx="2453626" cy="1040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Countryside Stewardship Scheme </a:t>
          </a:r>
          <a:endParaRPr lang="en-GB" sz="1600" kern="1200" dirty="0"/>
        </a:p>
      </dsp:txBody>
      <dsp:txXfrm>
        <a:off x="9614692" y="2096242"/>
        <a:ext cx="2453626" cy="1040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38C8-2139-485E-A10D-2A1BDF14941B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0F71-BE89-4634-9133-56178B2E0B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93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AB82-BC7B-4DC5-84E8-D0A8119C7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5C632-E3F9-4423-B722-2B691AEB0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06031-1390-4B73-A4C5-945D4D2B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0595A-945E-4459-89C7-DCCECC7A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1D1E7-3C31-4CA3-BA7B-682221BD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167B0-C2AC-4F77-B5B6-96A3EEC2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7F24C-88FC-4DC2-B269-AB04F32F9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2DA7A-6128-4DB4-ADC0-D8808343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3499E-1B33-4675-8EAD-C83E6ECB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65A1-FE78-43B2-B94E-13D94F79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7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5D209-3F4B-4970-B137-A32EDF0DC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395E1-6A7F-4DBE-A108-56168A5CC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31001-7EB0-4B18-AAF5-2939D2CD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D2862-E75C-4A41-B408-EB2BEFE4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3998-9B71-405B-A793-18DDD2DE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2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B5FB-E73C-4605-8D22-AD0AFF2A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D2ED-95A6-473A-8435-56B52439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E0CAD-7B2E-425C-96F4-EAB1A588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A0CD1-3807-4F0F-A841-36AFF6B3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0FF4D-C6F0-4EEC-B0E8-913603E1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8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26E3-1866-46BB-8ABE-2183CB12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C516C-FA47-4E37-BCEA-FCE3EC0D6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DD805-0E51-4F57-8EB1-DB758648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F7D1-0606-4002-B688-AAE2B962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B2325-C7BB-4420-96D4-7FBCDAA8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87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4C1B-850E-4B80-A191-094D55C13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61D1E-D4FB-486A-B911-8FED28D28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EC5DE-FA22-4F17-AAF3-964E84995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BC10C-853B-4378-B1ED-45002647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C09A9-5260-4441-B102-7A5213DC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07357-72B3-4065-B93B-77137B99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8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D590-0023-4A7A-994F-0A4D968F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A602B-F954-4C04-81D1-DF7C3843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27C77-911A-48D8-A733-705D9AF83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FD32E-6F41-4B8A-814E-0658B856A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AFF9A-BB0C-44C5-BA33-37CF6EF65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07A07-D41C-42ED-91D3-4AB9E90C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72B0B-50B0-4795-9336-CAE98A0B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D9E1E-1B7B-4576-A259-73A9F45B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8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7889-31AB-4EFB-A388-828D0DFB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ADEE8-EFC4-4634-B0F0-97BCEB19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2E587-DB1D-410F-82D9-5293FF10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D68CF-30D7-472E-A3F5-4A5A0DAD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02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20347-141F-44DF-AFA3-00936512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A9A0A-BA2E-47CE-8F78-7EDD2B98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81872-2185-495D-9203-B690115C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109D-0AB1-4BC3-93D9-3DFEFD48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76E8-85DF-48A4-93C5-8CB85F96F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711C4-C2FA-434F-A064-B1A10D80F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D3950-B01F-4849-93DA-007DA830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16CAD-F314-438B-8E65-16F0880B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8B533-3A5F-432A-BD80-178294C7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9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920B0-96DD-4DAA-8F7E-1ABFEC84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AC9AB-0949-485F-8BB4-98080554E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4C384-D4D7-4E8B-8EA2-6C8DA995E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FBD2C-1A1A-419C-9F8B-5F781758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0BD97-D78B-4461-9739-BC6AB83A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55E1B-8932-4927-AC82-83ACEE4C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3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9702E-E046-4F18-8ABD-9432F6DA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C938E-812B-437D-8EC8-3768CE801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6351C-867F-4463-8543-5D4B200F6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FF9C-D48A-4971-85DE-6DEEB71305E3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B1762-86E6-4D87-8880-18EACCF9F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99C07-3283-4F91-A22F-8B3941929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46FA-BC58-4EBB-AE1E-91DB6D037D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C4EED79-43D7-CFB9-D579-1658F139D2B1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172BC-2F98-A51F-B243-E2C900D373D6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AF0B10-6D13-D244-3CDE-B4E18F4A44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1F0DC7-0F02-B201-1A42-EB7E47566D3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simon+reeve+deforestation&amp;view=detail&amp;mid=C72487F7A5E73DB85919C72487F7A5E73DB85919&amp;FORM=VIRE" TargetMode="External"/><Relationship Id="rId2" Type="http://schemas.openxmlformats.org/officeDocument/2006/relationships/hyperlink" Target="https://www.youtube.com/watch?v=b4eLTYUcj7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KsZ0IN8NMc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2FEE-CF6E-47E9-3487-F0E27796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each clip in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A564-1543-ABD7-493C-F2694EAC1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(97) Our Forests | Timelapse in Google Earth - YouTube</a:t>
            </a: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Paraguay Deforestation: The Soy Invasion | Tropic of Capricorn | BBC Studios - Bing video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(97) Will Lemurs Lose Their Home Forever? | Indian Ocean with Simon Reeve | BBC Studios – YouTube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40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The Countryside Stewardship Scheme (CSS)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Formed: 1991 – Local agreement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Aims to:</a:t>
            </a:r>
          </a:p>
          <a:p>
            <a:r>
              <a:rPr lang="en-GB" dirty="0"/>
              <a:t>Farmer are </a:t>
            </a:r>
            <a:r>
              <a:rPr lang="en-GB" b="1" dirty="0"/>
              <a:t>offered payments </a:t>
            </a:r>
            <a:r>
              <a:rPr lang="en-GB" dirty="0"/>
              <a:t>for conservation (improve hedgerows, grassy margins for wild flowers) </a:t>
            </a:r>
          </a:p>
          <a:p>
            <a:r>
              <a:rPr lang="en-GB" dirty="0"/>
              <a:t>Conserve wildlife and biodiversity</a:t>
            </a:r>
          </a:p>
          <a:p>
            <a:r>
              <a:rPr lang="en-GB" dirty="0"/>
              <a:t>Improve and extend wildlife habitats</a:t>
            </a:r>
          </a:p>
          <a:p>
            <a:r>
              <a:rPr lang="en-GB" dirty="0"/>
              <a:t>Promote land management techniques to land owners</a:t>
            </a:r>
          </a:p>
        </p:txBody>
      </p:sp>
      <p:pic>
        <p:nvPicPr>
          <p:cNvPr id="33794" name="Picture 2" descr="http://www.wildlife-woodlands.co.uk/wp-content/uploads/2014/12/CS-logo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325" y="3908324"/>
            <a:ext cx="2294625" cy="28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photo, colorful, group, many&#10;&#10;Description automatically generated">
            <a:extLst>
              <a:ext uri="{FF2B5EF4-FFF2-40B4-BE49-F238E27FC236}">
                <a16:creationId xmlns:a16="http://schemas.microsoft.com/office/drawing/2014/main" id="{8C83A607-1EF6-44B6-B6A2-03DD6DC77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0" b="129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800" b="1" dirty="0"/>
              <a:t>Conservation agreements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1B9738D-61E6-449C-A12D-09C470EB7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How do local and international agreements help to preserve biodiversity?</a:t>
            </a:r>
          </a:p>
        </p:txBody>
      </p:sp>
    </p:spTree>
    <p:extLst>
      <p:ext uri="{BB962C8B-B14F-4D97-AF65-F5344CB8AC3E}">
        <p14:creationId xmlns:p14="http://schemas.microsoft.com/office/powerpoint/2010/main" val="8922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373BA4D-DDFD-1FB4-1D1E-2C74BFC0B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0E754-033C-49FD-3BA5-B32DEA87D033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Why do these agreements need to be international?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883F38F-FEAC-1FF5-6F6B-2CBDA0AF92F2}"/>
              </a:ext>
            </a:extLst>
          </p:cNvPr>
          <p:cNvSpPr txBox="1"/>
          <p:nvPr/>
        </p:nvSpPr>
        <p:spPr>
          <a:xfrm>
            <a:off x="217964" y="326571"/>
            <a:ext cx="11585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</a:rPr>
              <a:t>Animals do not respect boundaries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</a:rPr>
              <a:t>Cross-border protection should be offered to increase chances of survival</a:t>
            </a:r>
          </a:p>
        </p:txBody>
      </p:sp>
    </p:spTree>
    <p:extLst>
      <p:ext uri="{BB962C8B-B14F-4D97-AF65-F5344CB8AC3E}">
        <p14:creationId xmlns:p14="http://schemas.microsoft.com/office/powerpoint/2010/main" val="13202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A2444F46-FF2F-250D-BB22-C2C7D185C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3" b="3872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BFF33B43-FAAB-78EA-3FD7-CE44CA69A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" b="12922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96C8354-ED0B-1BE0-F096-64295EBBA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ADF4DBC5-05FC-F325-FCD0-B6638B662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807BA-D43A-2539-015C-39A9713F21A5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Why do local and international agreements help to preserve biodiversity?</a:t>
            </a:r>
          </a:p>
        </p:txBody>
      </p:sp>
      <p:sp>
        <p:nvSpPr>
          <p:cNvPr id="2065" name="Frame 206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7ACA9-A358-49F3-9C69-AC379F05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rgbClr val="FFFFFF"/>
                </a:solidFill>
              </a:rPr>
              <a:t>Conservation agreements</a:t>
            </a:r>
            <a:br>
              <a:rPr lang="en-GB" sz="3100" dirty="0">
                <a:solidFill>
                  <a:srgbClr val="FFFFFF"/>
                </a:solidFill>
              </a:rPr>
            </a:br>
            <a:r>
              <a:rPr lang="en-GB" sz="3100" dirty="0">
                <a:solidFill>
                  <a:srgbClr val="FFFFFF"/>
                </a:solidFill>
              </a:rPr>
              <a:t>These aim to protect and preserve habitats and individual species</a:t>
            </a:r>
            <a:br>
              <a:rPr lang="en-GB" sz="3100" dirty="0">
                <a:solidFill>
                  <a:srgbClr val="FFFFFF"/>
                </a:solidFill>
              </a:rPr>
            </a:br>
            <a:endParaRPr lang="en-GB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8C146-3392-4D09-A1DF-DB5A99AA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395" y="285883"/>
            <a:ext cx="6701246" cy="5964694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300" b="1" dirty="0">
                <a:solidFill>
                  <a:srgbClr val="000000"/>
                </a:solidFill>
              </a:rPr>
              <a:t>Why do local and international agreements help to preserve biodiversity?</a:t>
            </a:r>
          </a:p>
          <a:p>
            <a:pPr marL="0" indent="0">
              <a:buNone/>
            </a:pPr>
            <a:endParaRPr lang="en-GB" sz="3000" b="1" dirty="0">
              <a:solidFill>
                <a:srgbClr val="00B0F0"/>
              </a:solidFill>
            </a:endParaRPr>
          </a:p>
          <a:p>
            <a:pPr lvl="1"/>
            <a:r>
              <a:rPr lang="en-GB" sz="3000" dirty="0">
                <a:solidFill>
                  <a:srgbClr val="00B0F0"/>
                </a:solidFill>
              </a:rPr>
              <a:t>Animals do not respect nations’ boundaries</a:t>
            </a:r>
          </a:p>
          <a:p>
            <a:pPr lvl="1"/>
            <a:endParaRPr lang="en-GB" sz="3000" dirty="0">
              <a:solidFill>
                <a:srgbClr val="00B0F0"/>
              </a:solidFill>
            </a:endParaRPr>
          </a:p>
          <a:p>
            <a:pPr lvl="1"/>
            <a:r>
              <a:rPr lang="en-GB" sz="3000" dirty="0">
                <a:solidFill>
                  <a:srgbClr val="00B0F0"/>
                </a:solidFill>
              </a:rPr>
              <a:t>Landowners/countries have economic/cultural reasons for exploiting natural resources – leading to loss of biodiversity </a:t>
            </a:r>
          </a:p>
          <a:p>
            <a:pPr lvl="1"/>
            <a:endParaRPr lang="en-GB" sz="3000" dirty="0">
              <a:solidFill>
                <a:srgbClr val="00B0F0"/>
              </a:solidFill>
            </a:endParaRPr>
          </a:p>
          <a:p>
            <a:pPr lvl="1"/>
            <a:r>
              <a:rPr lang="en-GB" sz="3000" dirty="0">
                <a:solidFill>
                  <a:srgbClr val="00B0F0"/>
                </a:solidFill>
              </a:rPr>
              <a:t>Financial incentives are often needed to replace the income exploiting a resource would provide</a:t>
            </a:r>
          </a:p>
          <a:p>
            <a:pPr marL="457200" lvl="1" indent="0">
              <a:buNone/>
            </a:pPr>
            <a:endParaRPr lang="en-GB" sz="3000" dirty="0">
              <a:solidFill>
                <a:srgbClr val="00B0F0"/>
              </a:solidFill>
            </a:endParaRPr>
          </a:p>
          <a:p>
            <a:pPr lvl="1"/>
            <a:r>
              <a:rPr lang="en-GB" sz="3000" dirty="0">
                <a:solidFill>
                  <a:srgbClr val="00B0F0"/>
                </a:solidFill>
              </a:rPr>
              <a:t>Agreements between nations needed to manage endangered populations and help limit trade of controlled/protected species</a:t>
            </a:r>
          </a:p>
          <a:p>
            <a:pPr marL="457200" lvl="1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F1C28-069B-41BD-AF09-D2FC989E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Task: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4431-4075-4C58-AEE5-D0C87B729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61" y="1825625"/>
            <a:ext cx="648579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Go away into research groups and find the following information about the following conservation agreements</a:t>
            </a:r>
            <a:endParaRPr lang="en-US" dirty="0">
              <a:cs typeface="Calibri"/>
            </a:endParaRPr>
          </a:p>
          <a:p>
            <a:pPr marL="457200" lvl="1"/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Acronyms and what they stand for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When formed and why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Aims of convention/agreements made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Any relevant additional information </a:t>
            </a:r>
            <a:endParaRPr lang="en-US" sz="2800" dirty="0"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4" descr="CITES Issues Official Notification for Dalbergia Annotation Change ...">
            <a:extLst>
              <a:ext uri="{FF2B5EF4-FFF2-40B4-BE49-F238E27FC236}">
                <a16:creationId xmlns:a16="http://schemas.microsoft.com/office/drawing/2014/main" id="{BA995F73-02B7-460C-A130-21CCADB3EDA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2" r="3084" b="-3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ountryside Stewardship Scheme - sign © Evelyn Simak :: Geograph ...">
            <a:extLst>
              <a:ext uri="{FF2B5EF4-FFF2-40B4-BE49-F238E27FC236}">
                <a16:creationId xmlns:a16="http://schemas.microsoft.com/office/drawing/2014/main" id="{AAECEFFE-A459-4870-B4C9-70AAD5AF161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r="5024" b="-1"/>
          <a:stretch/>
        </p:blipFill>
        <p:spPr bwMode="auto">
          <a:xfrm>
            <a:off x="6215800" y="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  <p:pic>
        <p:nvPicPr>
          <p:cNvPr id="6" name="Picture 5" descr="TAKING PART IN THE EARTH SUMMIT IN RIO DE JANEIRO - Fondation Yves ...">
            <a:extLst>
              <a:ext uri="{FF2B5EF4-FFF2-40B4-BE49-F238E27FC236}">
                <a16:creationId xmlns:a16="http://schemas.microsoft.com/office/drawing/2014/main" id="{A097ECF3-FE7D-488A-9C46-FC0BCEA7940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r="13452" b="4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3788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E78EFE-DC3A-4091-BCF5-ADFE82B9B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86" y="5529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Historic and/or current agreements include:</a:t>
            </a:r>
            <a:br>
              <a:rPr lang="en-GB" b="1" dirty="0"/>
            </a:br>
            <a:endParaRPr lang="en-GB" b="1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43C24F5-D298-42B0-9074-86E65DECC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612659"/>
              </p:ext>
            </p:extLst>
          </p:nvPr>
        </p:nvGraphicFramePr>
        <p:xfrm>
          <a:off x="201283" y="552974"/>
          <a:ext cx="12128740" cy="523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25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Convention on International Trade in Endangered Species (CITES)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Formed: 1963 – International agreement 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Member countries agreed:</a:t>
            </a:r>
          </a:p>
          <a:p>
            <a:r>
              <a:rPr lang="en-GB" dirty="0"/>
              <a:t>Not to kill endangered species</a:t>
            </a:r>
          </a:p>
          <a:p>
            <a:r>
              <a:rPr lang="en-GB" dirty="0"/>
              <a:t>Limit trade by licensing </a:t>
            </a:r>
          </a:p>
          <a:p>
            <a:r>
              <a:rPr lang="en-GB" dirty="0"/>
              <a:t>Illegal to trade products from endangered species</a:t>
            </a:r>
          </a:p>
          <a:p>
            <a:r>
              <a:rPr lang="en-GB" dirty="0"/>
              <a:t>Raise awareness of threats to biodiversity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data:image/jpeg;base64,/9j/4AAQSkZJRgABAQAAAQABAAD/2wCEAAkGBxAQEhUSEA8SFRUVEBcWFxUVFxUQGBYQFhcXFhUYFxYYHyggGB0lHRcTITEhJSkrLy4uGB8zODMtNygtLisBCgoKBQUFDgUFDisZExkrKysrKysrKysrKysrKysrKysrKysrKysrKysrKysrKysrKysrKysrKysrKysrKysrK//AABEIAKUBMQMBIgACEQEDEQH/xAAcAAEAAgMBAQEAAAAAAAAAAAAABwgBBQYEAwL/xABMEAABAwICAwkLCAgGAwEAAAABAAIDBBEFIQYSMQcIEyIyQVFhkxQWNVVxdIGRsbLRFzRCUlRyc9IVIzOCkqGzwSRTYmNkokPh8CX/xAAUAQEAAAAAAAAAAAAAAAAAAAAA/8QAFBEBAAAAAAAAAAAAAAAAAAAAAP/aAAwDAQACEQMRAD8AnFERAREQEREBERAREQEXynnYwXe9rR0uIaPWVymI7puDwX16+NxBtaMOmN/3AQg7BFG8+7Xg7TxZJn9bYnC38Vl9KfdnwVwBdPKwk7HRPNuu7QQgkRFz+F6a4ZUkCCvgcTsbrhjttuS6x/kt+HA5goMoiICIiAiIgIiICIiAiIgIiICIiAiIgIiICIiAiIgIiICIiAiIgIUXD7pm6BFhEQDQJKiQHg475Nb9d/OG39ZQdJj2kFLQx8LVTsjbzXObj0NbtcfIoS0t3cqiW7MPh4Fv+bJZ8hHU3ks/mowx/HqmulM1VM6R/NfY0dDW7GjqC1t0HvxXG6qrdrVNRLKf9b3Ot5Ach6F4FhEBERBm66HAdNsRoXA09XKAPoOcZI/4HXHqXOogsRub7rxr5o6Srp9WZ9w2WM8RzgC6xYc2ZA859CltV73uuB8JUy1bhlDHwbdv7WTab9TQcv8AUrCICLF1lAREQEREBERAREQEREBERAREQEREBERAREQEREBERARFgoNDptpNFhlI+pksSOLGwm3CTG+q0eonyAqpWNYtNVzPnqJHPke65JN7DmA6AF327zpEamv7na+8VM0NsNnDOAMh8oyHoKjJAREQERdFojoZW4o/VpYuKOVK+7Y289i62Z2ZC5zQc6innCNwOEN/xdbIXdEAawD0vBJ9S2VTuD4a4cSoqmENA5UbgXDa4gs5+gEBBXRZClvSHcLrIgXUc8c4H0Hfqn26r8Un0hcZo9odUy4hDRTwSROdKNcPba0TeM8i+RyBzz2oLDbkWBijwyAEWfKOGf06z82+puqF2i/MbQAABYAWA6ANiyUEWbvOlMtHTRQU8ro5ZpNYuY4sc2KPM2IzF3WHoKgzvxxPxjV9vJ8V0G7RjrazE5NR12QtEIINwSwkvI/ecR6FwaDed+OJ+Mavt5PinfjifjGr7eT4rRog3nfjifjGr7eT4p344n4xq+3k+K0aIN5344n4xq+3k+Kd+OJ+Mavt5PitGiDed+OJ+Mavt5PinfjifjGr7aT4rRogm7cF0vqJqmalqqiWXhI9eMyvMhDmcoAuPODe3+lTqFTrQXFzRV9NUXyZM0O/DfxH84+i4q4jTll/8EGUWCVG2nu65S4e50EDe6JwCCAbRxu5g920nqHRtCCSbpdVaxjddxiouBUthafowsDP+zru/muaOlGIF/CGuqda+3hX82Q50FyllVPw3dQxmAgtrnvAFtWQNkBHXcX9N1KW5xuwPr6hlJWQMZJJcMkjJDS4C9nNcTa9jnfagl5FgLKAiIgIiICIiAvPiFQIopJDsZG5558mgk5c+xehc5ujPIwutIJB7klzGX0SgqPX1TppHyON3Pkc8nrcSf7rzrJWEBERB0WgmjD8Uq2UzSWtN3SPAvqRNFyfTkB1lWywXCYaOFlPTsDI422aNvpJ5ydpKine3U8Xc1VILcKahrHZZiIMBbn1kvy6lMqAiIgL86gve2fSv0iAFz+nuLuo6CeaMEyCItjABeTK/isyGeRN/QugWCEFK34ZUkkmCYkm5JY8kk7Scl+f0VUfZ5uzf8FdXVHQs6o6EFKf0VUfZ5uzf8Fh+GztBLoJQALkljgAB0myuvYdC0Gnw/8Aza3zKb3Cgp4iIgyAvX+iqj7PN2b/AILzQ8oeUe1XchA1Rl9EexBSz9FVH2ebs3/BP0VUfZ5uzf8ABW+xXSfD6R/B1NZBE/VDtV72sOqdhsebIrx9/mD+MqTtGoKnDC6j7PN2b/grYbnOIPqMNpXyMc14hEbg4EHWj/V3zzz1b+lZ7/MH8ZUnaNTv9wjxlSdo1BzG7NpfUUkLaaiZJw0zTrSMa5xii2ZEDJzswOgA9Srq/DajMmCbpJLH+kk2Vse/3B/GVJ2jVssLxejrWONNPFO0HVdqEPAJGw26kFMCFhdLuiYD+j8QnpwLMD9eP8J/GbbyXt6FzSAvXhVa6nmjmZyo5GvHlaQf7LyLICC7OHVbZomSsN2yRtePI4Aj2r0rgNxHGhU4XE36VOTC4dTc2f8AVw9RXfoCIiAiIgIiIC1OllB3TRVMOf6ymkaLEA3LTbM9dltlhwvtQUfcLZFfldLui4IaHEKiCxDeEL2XFrxv4zbdQuR6FzSAiIglbe9442CskppH2FRGNQHYZmXIA5gS0u8tgrGqkNNO6NzXscWua4Oa4ZEOGwgqftzvdiglYyDEnmOYcXhzYRydBdbkO9FkEwIvlBUMkAcx7XAi4LSHAjpBC+l0GUWpxzSSiom61VVRRX2BzhrG3Q0Zlcfotunx4liPclNCeBEL38K/iuc5pFtVvM3Pnz8iDkN8LilRBU0wgqJogadxIjkfGCdfaQ0i6ibvlr/t9V20v5lJu+T+dUvmzvfUOoNr3y1/2+q7aX8yd8tf9vqu2l/MtUiCxG94xCeenqjPNLKROwAyPdIQNU5AuJsu80+8G1vmU3uFR1va/m1X+Oz3CpF0+8G1vmU3uFBTtERB+4uUPKParuw8kfdHsVIouUPKParuw8kfdHsQVt3wvhRvmcfvSKMVJ2+G8KN8zj96RRigIiIClje8YuIq2WncbCeC7c7frYzcC3SWufn1KJ1s9GsWdRVUFSy94pmvsMtZoPHb6W6w9KCa98TgDXQw1rGjWjfwUjthMb+RfpsRb95QEVcHSjDGYlh8sQdlNBrMIP0rB7D6wFUCWMtJa4WIJBByIIyIIQdVua6Guxeq4LWLImM15XgXIbsa1vNrE9PMD0KdhuOYLwXB9zvJvfhOEfr3tbbe1ue1rKKtwLHm01eYH8mqYGA9ErCXM9BGuPLZWVQcdoJoJHhDpuAne+ObVOo8C7HNvmHDaLG2zmXYoiAiIgL491M1+D126+rralxral7a1ttrg59S+y5jTXRXu5rZIJTBVw5wztycDzsd0sPOCg6dFHOiG6I8l8GLQimmilELpNsTpLAjWIvwd+Ynim+RvkpEY8EAg3BFwRmCCg/SIiCLd3LQvuyn7rgbeenadYD6dPtcLWzc3aPK7qVbyrwkKv8AuwbmT4XPraGK8JzliYDeN2es8Dnacshs8iCHUWSFhAWbrCIPXh+JT07teCaSJ1rExuLCR122r3z6W4i8EOrqgggAjhHAWHUCtKsgXQZe8uJJJJJuScyT0klSZvfIXuxQuDSWtpZNY2yFy0C561r9Aty+sxO0jrwU9/2rxcu6o2HM+XZ5VY3RbRqmw2AQUseq0Zucc3Pfzue7nPs5kELb5P51S+bO99Q6pi3yfzql82d76h1AREQT/va/m1X+Oz3CpF0+8G1vmU3uFR1va/m1X+Oz3CpF0+8G1vmU3uFBTtERB+4uUPKParuw8kfdHsVIouUPKParuw8kfdHsQVt3w3hRvmcfvSKMVJ2+G8KN8zj96RRig9uC4eamohpw4NM0zIw45gF7g0Ej0qWPkAqfGEPZv+KjbQbwjR+ew/1Gq4uuOkIID+QCp8YQ9m/4p8gFT4wh7N/xU9ucOkKvm6lpBjOGVz446+cQSceHkniG2s29vonL1IJs0OwmSio4aaWUSOiZqa7RqgtBOrl1Cw9Crzu36Pdx4k+RotHUjhm9T9kg/iz/AHlqflLxrxjN/wBPgtTj2k1bX6nddS+XUvq61uLrWvawHQPUg1tNUPie18bi1zHBzXDaHDMEK32gmkTcSooakW1nN1ZAMtWZuTx68/IQqeKWt7/pQKepdRSO4lTmzqqGjp5tZoI8oCCxKLAKygIiICIiDm9KtF21Y4SLg2T6oaXPZwscsN7mKdlxrsOdudpNwudwE1NKTFSjVfGBr4bO+41b8uiqD/4zmQDcbAdQqRlrcbwWKrZqyAgghzJG8WSN42Ojftaf/YQePCNK6ad/BOLoJxkYJxwMl8r6t8pBmM2khb264HFmuiDYsZpW1lODdlYyLWdEdl5om5xmx/aMyyN7L7UGFz6jZMIxcSQkXEVR/jY7dDZdbhGdGZNuhB3K/JaFybsdxWH9tg/C7eNSzskv16kgaRz85X7bp1CAOFo8RiJ5nUk7v5saQg4/dA3G4arWnw/VhmNy6I5RyHq/yz5MupQVjmAVdC8x1VPJE69uMOKfuuGTvQVaeXTyiaLltXyda3ctTe1wD9DrWtxXS2GqbwTMGrqtjuK4OpjEwX6TNa3lQVYsllM+J7klTWzB8NHDh0Vs2mY1JJsMwxos0jPK66/RvcWw6mc185fVOA2SACPW5zwY2jqJKCBtGdEK7EXatLTucLgOkPFjbfnLzl6BcqcNCNxmlpCJa0iplGYZb9S05/RPLOzM5ZbFJ9PTMjaGRsaxoFg1oDQB1AZL6koMMYALAWA5hlYLJK5/G9MaSldwWs6ae2VPA0zyk7AC1vJ9NloJsIxXFrd2SGgpS0E00LtaeQG/FmlsNQWtdougi3d+xunqa2NkMgeYISx5Gbddx1rA89htUXKQd2rB6eirY6emibHG2kZZo5yXPuXE5uJ6So+QEREE/wC9r+bVf47PcKkXT7wbW+ZTe4VHW9r+bVf47PcKkXT7wbW+ZTe4UFO0REH7i5Q8o9qu7DyR90exUii5Q8o9qu7DyR90exBW3fDeFG+Zx+9IoxUnb4bwo3zOP3pFGKDLSRmF9O6H/Xd6yvkiDc6L4dNXVUNKx77yyhpIJOqza93oaCVPu7DoYKjDWGBpL6Jl2AC5dCGgSN6eS0OsNpauc3vOi9hJiMjdt4objm/8jwfU30FTHV4lTxxufJNEGAHWLntAyGYJJsgpUVherFZGOmldGLMMrywdDC4lo9Vl5UBfeiqnwyNljcWvY4OaRzOBuCvgshBcjQ7HWYhRw1LD+0YNYfVkGT2+ggrdKIN7jXl1JUQkk8HUBw6A2Ro2HpuwqX0BERAREQEREGLLnMR0Op3vM1O6SknI/a0x4K5/3I+RJtPKBXSIg5Nn6YpQA5sFc0WGsD3HNbrbYxuPkLVl+nNPE7VqqespiACTLA4sF/8Adj1mdW1dWsWQaGj00wuU6seIUxNibGRrTltycRZe1uPURyFZTE9HCxn+6+1ThVPICJKeJwO3WY11/LcLyd6+H/Yabso/gg/FVpZhsQBkr6VoJsLyx7fWtY/dEw7W1YpJZza/+HhlqB0DNjSM+YrfwYNSxjVZTQtHQI2D+y9gaBsQcmdIsRnNqXCJGg2tJVyNp22N8+DbrP5hlltWBo5X1QtiGIEN/wAmjBpmkX+lKbyOyyyLQuussoNbguB0tGzUpoGRjnIHGdmTdzzxnG5OZJ2rYgLKIK2b4Xwm3zSP3nqL1KG+F8Jt80j956i9AREQT/va/m1X+Oz3CpF0+8G1vmU3uFR1va/m1X+Oz3CpQ0nw91VSVFOwgOlp5I2l17Bz2loJtzZoKYIpY+QXEvtNH/FL+RPkFxL7VR/xS/kQRVFyh5R7Vd2Hkj7o9iryzcGxIEHumk2/Wl/IrDRtsAOgWQVt3w3hRvmcfvSKMVJ2+G8KN8zj96RRig92DYTPWSiCmiMkjgSGCwJAFzt6gV1FFuV4w+RjX0MjGue0OeSyzWkgFx43MLn0L0bhnhiD7k39J6tIUHBae4xDgeFcFBZrjFwFO0bdbVsX9eqOMeu3SqumQ7CTa97X+l026VYDdZ0CxXFapj4DDwEUWqwPeWnWdnISLHbZo9AXD/IfjH/G7U/lQRqSsKS/kQxj/jdqfyrgMWw91NNJC9zHOjeWOLDrN1htseexyQeNZCwui0I0UnxSpbBEDq3BlkAyjj5yevmA5ygmfe6ULmUM0pZbhariu53MY1o9QJd/NS0vHg+HR0sMcELdWONga0dQ5z1nb6V7EBERAREQEREBERAREQEREBERAREQEREFbN8L4Tb5pH7z1F6lDfC+E2+aR+89RegIiIJ/3tfzar/HZ7hUyKG97X82q/x2e4VMiAiIg4it3VsFhkfFJVkPje5jhwM5s9pLXC4ZY5gr5fLBgX213Y1H5FW/TD5/Weez/wBVy1CDut2LSClxGvE9JIZIxTMZrar4+O1zyRZ4B5wuFREHXblWNU9DiUVRVSakTWyAu1XPsXRuaMmgnaQp5+WDA/truxqPyKrCILT/ACwYF9td2NR+RfWl3WMFle2OOrcXPeGtHAz5ucQAOR0kKqakvcFwY1GJCUtuymiMhJ5pHcWO3Xm4/u+RBOm6DXVEFBM6kjkkmc3UjEbddwc/LWt0AXKrVR7nmMTHiYfPt2v1Y89uZeR61biyWQQDotuFzyar8QmELb5xREPktla782t59l9imzR/AaagiENLC2NgN7DMud0uJzJ8q2YRAREQEREBERAREQEREBERAREQEREBERAREQV73eMFq58Sa+Clnkb3Kwa0cT5BfWfldoIuo371sR8X1fYS/lVy7LKCmfetiPi+r7CX8qd62I+L6vsJfyq5iIIl3vWGz09PVCeCWIunYQJGOjJAZtAcBdS0iICIiCmmmHz+s89n/quWnV3jTs+o31BO52fUb6ggpCiu93Oz6jfUE7nZ9RvqCCkKK73c7PqN9QTudn1G+oIKQq0m4xoyaDD2OkZqzVB4WTpDT+zafI07OlxXddzM+o31BfQBBl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QEhUSEA8SFRUVEBcWFxUVFxUQGBYQFhcXFhUYFxYYHyggGB0lHRcTITEhJSkrLy4uGB8zODMtNygtLisBCgoKBQUFDgUFDisZExkrKysrKysrKysrKysrKysrKysrKysrKysrKysrKysrKysrKysrKysrKysrKysrKysrK//AABEIAKUBMQMBIgACEQEDEQH/xAAcAAEAAgMBAQEAAAAAAAAAAAAABwgBBQYEAwL/xABMEAABAwICAwkLCAgGAwEAAAABAAIDBBEFIQYSMQcIEyIyQVFhkxQWNVVxdIGRsbLRFzRCUlRyc9IVIzOCkqGzwSRTYmNkokPh8CX/xAAUAQEAAAAAAAAAAAAAAAAAAAAA/8QAFBEBAAAAAAAAAAAAAAAAAAAAAP/aAAwDAQACEQMRAD8AnFERAREQEREBERAREQEXynnYwXe9rR0uIaPWVymI7puDwX16+NxBtaMOmN/3AQg7BFG8+7Xg7TxZJn9bYnC38Vl9KfdnwVwBdPKwk7HRPNuu7QQgkRFz+F6a4ZUkCCvgcTsbrhjttuS6x/kt+HA5goMoiICIiAiIgIiICIiAiIgIiICIiAiIgIiICIiAiIgIiICIiAiIgIUXD7pm6BFhEQDQJKiQHg475Nb9d/OG39ZQdJj2kFLQx8LVTsjbzXObj0NbtcfIoS0t3cqiW7MPh4Fv+bJZ8hHU3ks/mowx/HqmulM1VM6R/NfY0dDW7GjqC1t0HvxXG6qrdrVNRLKf9b3Ot5Ach6F4FhEBERBm66HAdNsRoXA09XKAPoOcZI/4HXHqXOogsRub7rxr5o6Srp9WZ9w2WM8RzgC6xYc2ZA859CltV73uuB8JUy1bhlDHwbdv7WTab9TQcv8AUrCICLF1lAREQEREBERAREQEREBERAREQEREBERAREQEREBERARFgoNDptpNFhlI+pksSOLGwm3CTG+q0eonyAqpWNYtNVzPnqJHPke65JN7DmA6AF327zpEamv7na+8VM0NsNnDOAMh8oyHoKjJAREQERdFojoZW4o/VpYuKOVK+7Y289i62Z2ZC5zQc6innCNwOEN/xdbIXdEAawD0vBJ9S2VTuD4a4cSoqmENA5UbgXDa4gs5+gEBBXRZClvSHcLrIgXUc8c4H0Hfqn26r8Un0hcZo9odUy4hDRTwSROdKNcPba0TeM8i+RyBzz2oLDbkWBijwyAEWfKOGf06z82+puqF2i/MbQAABYAWA6ANiyUEWbvOlMtHTRQU8ro5ZpNYuY4sc2KPM2IzF3WHoKgzvxxPxjV9vJ8V0G7RjrazE5NR12QtEIINwSwkvI/ecR6FwaDed+OJ+Mavt5PinfjifjGr7eT4rRog3nfjifjGr7eT4p344n4xq+3k+K0aIN5344n4xq+3k+Kd+OJ+Mavt5PitGiDed+OJ+Mavt5PinfjifjGr7aT4rRogm7cF0vqJqmalqqiWXhI9eMyvMhDmcoAuPODe3+lTqFTrQXFzRV9NUXyZM0O/DfxH84+i4q4jTll/8EGUWCVG2nu65S4e50EDe6JwCCAbRxu5g920nqHRtCCSbpdVaxjddxiouBUthafowsDP+zru/muaOlGIF/CGuqda+3hX82Q50FyllVPw3dQxmAgtrnvAFtWQNkBHXcX9N1KW5xuwPr6hlJWQMZJJcMkjJDS4C9nNcTa9jnfagl5FgLKAiIgIiICIiAvPiFQIopJDsZG5558mgk5c+xehc5ujPIwutIJB7klzGX0SgqPX1TppHyON3Pkc8nrcSf7rzrJWEBERB0WgmjD8Uq2UzSWtN3SPAvqRNFyfTkB1lWywXCYaOFlPTsDI422aNvpJ5ydpKine3U8Xc1VILcKahrHZZiIMBbn1kvy6lMqAiIgL86gve2fSv0iAFz+nuLuo6CeaMEyCItjABeTK/isyGeRN/QugWCEFK34ZUkkmCYkm5JY8kk7Scl+f0VUfZ5uzf8FdXVHQs6o6EFKf0VUfZ5uzf8Fh+GztBLoJQALkljgAB0myuvYdC0Gnw/8Aza3zKb3Cgp4iIgyAvX+iqj7PN2b/AILzQ8oeUe1XchA1Rl9EexBSz9FVH2ebs3/BP0VUfZ5uzf8ABW+xXSfD6R/B1NZBE/VDtV72sOqdhsebIrx9/mD+MqTtGoKnDC6j7PN2b/grYbnOIPqMNpXyMc14hEbg4EHWj/V3zzz1b+lZ7/MH8ZUnaNTv9wjxlSdo1BzG7NpfUUkLaaiZJw0zTrSMa5xii2ZEDJzswOgA9Srq/DajMmCbpJLH+kk2Vse/3B/GVJ2jVssLxejrWONNPFO0HVdqEPAJGw26kFMCFhdLuiYD+j8QnpwLMD9eP8J/GbbyXt6FzSAvXhVa6nmjmZyo5GvHlaQf7LyLICC7OHVbZomSsN2yRtePI4Aj2r0rgNxHGhU4XE36VOTC4dTc2f8AVw9RXfoCIiAiIgIiIC1OllB3TRVMOf6ymkaLEA3LTbM9dltlhwvtQUfcLZFfldLui4IaHEKiCxDeEL2XFrxv4zbdQuR6FzSAiIglbe9442CskppH2FRGNQHYZmXIA5gS0u8tgrGqkNNO6NzXscWua4Oa4ZEOGwgqftzvdiglYyDEnmOYcXhzYRydBdbkO9FkEwIvlBUMkAcx7XAi4LSHAjpBC+l0GUWpxzSSiom61VVRRX2BzhrG3Q0Zlcfotunx4liPclNCeBEL38K/iuc5pFtVvM3Pnz8iDkN8LilRBU0wgqJogadxIjkfGCdfaQ0i6ibvlr/t9V20v5lJu+T+dUvmzvfUOoNr3y1/2+q7aX8yd8tf9vqu2l/MtUiCxG94xCeenqjPNLKROwAyPdIQNU5AuJsu80+8G1vmU3uFR1va/m1X+Oz3CpF0+8G1vmU3uFBTtERB+4uUPKParuw8kfdHsVIouUPKParuw8kfdHsQVt3wvhRvmcfvSKMVJ2+G8KN8zj96RRigIiIClje8YuIq2WncbCeC7c7frYzcC3SWufn1KJ1s9GsWdRVUFSy94pmvsMtZoPHb6W6w9KCa98TgDXQw1rGjWjfwUjthMb+RfpsRb95QEVcHSjDGYlh8sQdlNBrMIP0rB7D6wFUCWMtJa4WIJBByIIyIIQdVua6Guxeq4LWLImM15XgXIbsa1vNrE9PMD0KdhuOYLwXB9zvJvfhOEfr3tbbe1ue1rKKtwLHm01eYH8mqYGA9ErCXM9BGuPLZWVQcdoJoJHhDpuAne+ObVOo8C7HNvmHDaLG2zmXYoiAiIgL491M1+D126+rralxral7a1ttrg59S+y5jTXRXu5rZIJTBVw5wztycDzsd0sPOCg6dFHOiG6I8l8GLQimmilELpNsTpLAjWIvwd+Ynim+RvkpEY8EAg3BFwRmCCg/SIiCLd3LQvuyn7rgbeenadYD6dPtcLWzc3aPK7qVbyrwkKv8AuwbmT4XPraGK8JzliYDeN2es8Dnacshs8iCHUWSFhAWbrCIPXh+JT07teCaSJ1rExuLCR122r3z6W4i8EOrqgggAjhHAWHUCtKsgXQZe8uJJJJJuScyT0klSZvfIXuxQuDSWtpZNY2yFy0C561r9Aty+sxO0jrwU9/2rxcu6o2HM+XZ5VY3RbRqmw2AQUseq0Zucc3Pfzue7nPs5kELb5P51S+bO99Q6pi3yfzql82d76h1AREQT/va/m1X+Oz3CpF0+8G1vmU3uFR1va/m1X+Oz3CpF0+8G1vmU3uFBTtERB+4uUPKParuw8kfdHsVIouUPKParuw8kfdHsQVt3w3hRvmcfvSKMVJ2+G8KN8zj96RRig9uC4eamohpw4NM0zIw45gF7g0Ej0qWPkAqfGEPZv+KjbQbwjR+ew/1Gq4uuOkIID+QCp8YQ9m/4p8gFT4wh7N/xU9ucOkKvm6lpBjOGVz446+cQSceHkniG2s29vonL1IJs0OwmSio4aaWUSOiZqa7RqgtBOrl1Cw9Crzu36Pdx4k+RotHUjhm9T9kg/iz/AHlqflLxrxjN/wBPgtTj2k1bX6nddS+XUvq61uLrWvawHQPUg1tNUPie18bi1zHBzXDaHDMEK32gmkTcSooakW1nN1ZAMtWZuTx68/IQqeKWt7/pQKepdRSO4lTmzqqGjp5tZoI8oCCxKLAKygIiICIiDm9KtF21Y4SLg2T6oaXPZwscsN7mKdlxrsOdudpNwudwE1NKTFSjVfGBr4bO+41b8uiqD/4zmQDcbAdQqRlrcbwWKrZqyAgghzJG8WSN42Ojftaf/YQePCNK6ad/BOLoJxkYJxwMl8r6t8pBmM2khb264HFmuiDYsZpW1lODdlYyLWdEdl5om5xmx/aMyyN7L7UGFz6jZMIxcSQkXEVR/jY7dDZdbhGdGZNuhB3K/JaFybsdxWH9tg/C7eNSzskv16kgaRz85X7bp1CAOFo8RiJ5nUk7v5saQg4/dA3G4arWnw/VhmNy6I5RyHq/yz5MupQVjmAVdC8x1VPJE69uMOKfuuGTvQVaeXTyiaLltXyda3ctTe1wD9DrWtxXS2GqbwTMGrqtjuK4OpjEwX6TNa3lQVYsllM+J7klTWzB8NHDh0Vs2mY1JJsMwxos0jPK66/RvcWw6mc185fVOA2SACPW5zwY2jqJKCBtGdEK7EXatLTucLgOkPFjbfnLzl6BcqcNCNxmlpCJa0iplGYZb9S05/RPLOzM5ZbFJ9PTMjaGRsaxoFg1oDQB1AZL6koMMYALAWA5hlYLJK5/G9MaSldwWs6ae2VPA0zyk7AC1vJ9NloJsIxXFrd2SGgpS0E00LtaeQG/FmlsNQWtdougi3d+xunqa2NkMgeYISx5Gbddx1rA89htUXKQd2rB6eirY6emibHG2kZZo5yXPuXE5uJ6So+QEREE/wC9r+bVf47PcKkXT7wbW+ZTe4VHW9r+bVf47PcKkXT7wbW+ZTe4UFO0REH7i5Q8o9qu7DyR90exUii5Q8o9qu7DyR90exBW3fDeFG+Zx+9IoxUnb4bwo3zOP3pFGKDLSRmF9O6H/Xd6yvkiDc6L4dNXVUNKx77yyhpIJOqza93oaCVPu7DoYKjDWGBpL6Jl2AC5dCGgSN6eS0OsNpauc3vOi9hJiMjdt4objm/8jwfU30FTHV4lTxxufJNEGAHWLntAyGYJJsgpUVherFZGOmldGLMMrywdDC4lo9Vl5UBfeiqnwyNljcWvY4OaRzOBuCvgshBcjQ7HWYhRw1LD+0YNYfVkGT2+ggrdKIN7jXl1JUQkk8HUBw6A2Ro2HpuwqX0BERAREQEREGLLnMR0Op3vM1O6SknI/a0x4K5/3I+RJtPKBXSIg5Nn6YpQA5sFc0WGsD3HNbrbYxuPkLVl+nNPE7VqqespiACTLA4sF/8Adj1mdW1dWsWQaGj00wuU6seIUxNibGRrTltycRZe1uPURyFZTE9HCxn+6+1ThVPICJKeJwO3WY11/LcLyd6+H/Yabso/gg/FVpZhsQBkr6VoJsLyx7fWtY/dEw7W1YpJZza/+HhlqB0DNjSM+YrfwYNSxjVZTQtHQI2D+y9gaBsQcmdIsRnNqXCJGg2tJVyNp22N8+DbrP5hlltWBo5X1QtiGIEN/wAmjBpmkX+lKbyOyyyLQuussoNbguB0tGzUpoGRjnIHGdmTdzzxnG5OZJ2rYgLKIK2b4Xwm3zSP3nqL1KG+F8Jt80j956i9AREQT/va/m1X+Oz3CpF0+8G1vmU3uFR1va/m1X+Oz3CpQ0nw91VSVFOwgOlp5I2l17Bz2loJtzZoKYIpY+QXEvtNH/FL+RPkFxL7VR/xS/kQRVFyh5R7Vd2Hkj7o9iryzcGxIEHumk2/Wl/IrDRtsAOgWQVt3w3hRvmcfvSKMVJ2+G8KN8zj96RRig92DYTPWSiCmiMkjgSGCwJAFzt6gV1FFuV4w+RjX0MjGue0OeSyzWkgFx43MLn0L0bhnhiD7k39J6tIUHBae4xDgeFcFBZrjFwFO0bdbVsX9eqOMeu3SqumQ7CTa97X+l026VYDdZ0CxXFapj4DDwEUWqwPeWnWdnISLHbZo9AXD/IfjH/G7U/lQRqSsKS/kQxj/jdqfyrgMWw91NNJC9zHOjeWOLDrN1htseexyQeNZCwui0I0UnxSpbBEDq3BlkAyjj5yevmA5ygmfe6ULmUM0pZbhariu53MY1o9QJd/NS0vHg+HR0sMcELdWONga0dQ5z1nb6V7EBERAREQEREBERAREQEREBERAREQEREFbN8L4Tb5pH7z1F6lDfC+E2+aR+89RegIiIJ/3tfzar/HZ7hUyKG97X82q/x2e4VMiAiIg4it3VsFhkfFJVkPje5jhwM5s9pLXC4ZY5gr5fLBgX213Y1H5FW/TD5/Weez/wBVy1CDut2LSClxGvE9JIZIxTMZrar4+O1zyRZ4B5wuFREHXblWNU9DiUVRVSakTWyAu1XPsXRuaMmgnaQp5+WDA/truxqPyKrCILT/ACwYF9td2NR+RfWl3WMFle2OOrcXPeGtHAz5ucQAOR0kKqakvcFwY1GJCUtuymiMhJ5pHcWO3Xm4/u+RBOm6DXVEFBM6kjkkmc3UjEbddwc/LWt0AXKrVR7nmMTHiYfPt2v1Y89uZeR61biyWQQDotuFzyar8QmELb5xREPktla782t59l9imzR/AaagiENLC2NgN7DMud0uJzJ8q2YRAREQEREBERAREQEREBERAREQEREBERAREQV73eMFq58Sa+Clnkb3Kwa0cT5BfWfldoIuo371sR8X1fYS/lVy7LKCmfetiPi+r7CX8qd62I+L6vsJfyq5iIIl3vWGz09PVCeCWIunYQJGOjJAZtAcBdS0iICIiCmmmHz+s89n/quWnV3jTs+o31BO52fUb6ggpCiu93Oz6jfUE7nZ9RvqCCkKK73c7PqN9QTudn1G+oIKQq0m4xoyaDD2OkZqzVB4WTpDT+zafI07OlxXddzM+o31BfQBBl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5157193"/>
            <a:ext cx="2905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Image result for ivory tusk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17" y="5300067"/>
            <a:ext cx="3562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3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The Rio Convention on Biological Diversity (CBD)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Formed: 1992 - International agreement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Aims:</a:t>
            </a:r>
          </a:p>
          <a:p>
            <a:r>
              <a:rPr lang="en-GB" dirty="0"/>
              <a:t>Develop international strategies on the conservation of biodiversity</a:t>
            </a:r>
          </a:p>
          <a:p>
            <a:r>
              <a:rPr lang="en-GB" dirty="0"/>
              <a:t>Using plant and animal products in a sustainable way</a:t>
            </a:r>
          </a:p>
          <a:p>
            <a:r>
              <a:rPr lang="en-GB" dirty="0"/>
              <a:t>International law – Biodiversity is everyone’s responsibility</a:t>
            </a:r>
          </a:p>
          <a:p>
            <a:r>
              <a:rPr lang="en-GB" dirty="0"/>
              <a:t>Provide guidance to governments on how to conserve biodiversity</a:t>
            </a:r>
          </a:p>
          <a:p>
            <a:endParaRPr lang="en-GB" dirty="0"/>
          </a:p>
        </p:txBody>
      </p:sp>
      <p:pic>
        <p:nvPicPr>
          <p:cNvPr id="31748" name="Picture 4" descr="http://b.static.trunity.net/files/124201_124300/124210/200px-RioEarthSummit1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87" y="1781388"/>
            <a:ext cx="1905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65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6110A0-EA7C-4389-9F82-DB4085819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825634-0B70-4B25-A0E1-78E2AFE768CC}">
  <ds:schemaRefs>
    <ds:schemaRef ds:uri="http://schemas.microsoft.com/office/2006/metadata/properties"/>
    <ds:schemaRef ds:uri="http://schemas.microsoft.com/office/infopath/2007/PartnerControls"/>
    <ds:schemaRef ds:uri="b83ea8ec-d1ce-4b1c-906d-dc0b29db2502"/>
    <ds:schemaRef ds:uri="39a9f016-2850-430d-a9d7-5d156f797ecb"/>
  </ds:schemaRefs>
</ds:datastoreItem>
</file>

<file path=customXml/itemProps3.xml><?xml version="1.0" encoding="utf-8"?>
<ds:datastoreItem xmlns:ds="http://schemas.openxmlformats.org/officeDocument/2006/customXml" ds:itemID="{47EC772F-97BF-4C34-B398-0F4FCFDDD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386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gg sans</vt:lpstr>
      <vt:lpstr>Times New Roman</vt:lpstr>
      <vt:lpstr>Office Theme</vt:lpstr>
      <vt:lpstr>Watch each clip in order</vt:lpstr>
      <vt:lpstr>Conservation agreements</vt:lpstr>
      <vt:lpstr>PowerPoint Presentation</vt:lpstr>
      <vt:lpstr>PowerPoint Presentation</vt:lpstr>
      <vt:lpstr>Conservation agreements These aim to protect and preserve habitats and individual species </vt:lpstr>
      <vt:lpstr>Task:</vt:lpstr>
      <vt:lpstr>Historic and/or current agreements include: </vt:lpstr>
      <vt:lpstr>Convention on International Trade in Endangered Species (CITES)</vt:lpstr>
      <vt:lpstr>The Rio Convention on Biological Diversity (CBD)</vt:lpstr>
      <vt:lpstr>The Countryside Stewardship Scheme (CSS)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agreements</dc:title>
  <dc:creator>Marisa Wyburn</dc:creator>
  <cp:lastModifiedBy>Chezka Mae Madrona</cp:lastModifiedBy>
  <cp:revision>7</cp:revision>
  <dcterms:created xsi:type="dcterms:W3CDTF">2020-03-30T21:12:47Z</dcterms:created>
  <dcterms:modified xsi:type="dcterms:W3CDTF">2025-07-23T08:33:55Z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MediaServiceImageTags">
    <vt:lpwstr/>
  </property>
  <property fmtid="{D5CDD505-2E9C-101B-9397-08002B2CF9AE}" pid="6" name="Exam Board">
    <vt:lpwstr/>
  </property>
  <property fmtid="{D5CDD505-2E9C-101B-9397-08002B2CF9AE}" pid="7" name="Week">
    <vt:lpwstr/>
  </property>
  <property fmtid="{D5CDD505-2E9C-101B-9397-08002B2CF9AE}" pid="8" name="Staff Category">
    <vt:lpwstr/>
  </property>
</Properties>
</file>