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5" r:id="rId5"/>
    <p:sldId id="418" r:id="rId6"/>
    <p:sldId id="416" r:id="rId7"/>
    <p:sldId id="300" r:id="rId8"/>
    <p:sldId id="274" r:id="rId9"/>
    <p:sldId id="417" r:id="rId10"/>
    <p:sldId id="276" r:id="rId11"/>
    <p:sldId id="419" r:id="rId12"/>
    <p:sldId id="308" r:id="rId13"/>
    <p:sldId id="412" r:id="rId14"/>
    <p:sldId id="281" r:id="rId15"/>
    <p:sldId id="415" r:id="rId16"/>
    <p:sldId id="282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ABC21-E4B6-459A-810A-A7F17A817C99}" v="14" dt="2025-05-21T08:26:40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a Wyburn" userId="S::marisa.wyburn@sthelens.london::f9bf2b7a-00de-48b4-8fc8-225d4909fb1d" providerId="AD" clId="Web-{845BA03A-9EB1-BAA4-86FF-6386A7B09081}"/>
    <pc:docChg chg="modSld">
      <pc:chgData name="Marisa Wyburn" userId="S::marisa.wyburn@sthelens.london::f9bf2b7a-00de-48b4-8fc8-225d4909fb1d" providerId="AD" clId="Web-{845BA03A-9EB1-BAA4-86FF-6386A7B09081}" dt="2020-06-26T08:02:07.086" v="3" actId="20577"/>
      <pc:docMkLst>
        <pc:docMk/>
      </pc:docMkLst>
      <pc:sldChg chg="modSp">
        <pc:chgData name="Marisa Wyburn" userId="S::marisa.wyburn@sthelens.london::f9bf2b7a-00de-48b4-8fc8-225d4909fb1d" providerId="AD" clId="Web-{845BA03A-9EB1-BAA4-86FF-6386A7B09081}" dt="2020-06-26T08:02:07.086" v="3" actId="20577"/>
        <pc:sldMkLst>
          <pc:docMk/>
          <pc:sldMk cId="1952822809" sldId="417"/>
        </pc:sldMkLst>
      </pc:sldChg>
    </pc:docChg>
  </pc:docChgLst>
  <pc:docChgLst>
    <pc:chgData name="Marisa Wyburn" userId="S::marisa.wyburn@sthelens.london::f9bf2b7a-00de-48b4-8fc8-225d4909fb1d" providerId="AD" clId="Web-{889761CB-027A-FDB4-041B-6051C1A1D006}"/>
    <pc:docChg chg="modSld">
      <pc:chgData name="Marisa Wyburn" userId="S::marisa.wyburn@sthelens.london::f9bf2b7a-00de-48b4-8fc8-225d4909fb1d" providerId="AD" clId="Web-{889761CB-027A-FDB4-041B-6051C1A1D006}" dt="2023-05-16T16:29:18.333" v="0"/>
      <pc:docMkLst>
        <pc:docMk/>
      </pc:docMkLst>
      <pc:sldChg chg="addSp">
        <pc:chgData name="Marisa Wyburn" userId="S::marisa.wyburn@sthelens.london::f9bf2b7a-00de-48b4-8fc8-225d4909fb1d" providerId="AD" clId="Web-{889761CB-027A-FDB4-041B-6051C1A1D006}" dt="2023-05-16T16:29:18.333" v="0"/>
        <pc:sldMkLst>
          <pc:docMk/>
          <pc:sldMk cId="3574642574" sldId="274"/>
        </pc:sldMkLst>
      </pc:sldChg>
    </pc:docChg>
  </pc:docChgLst>
  <pc:docChgLst>
    <pc:chgData name="Marisa Wyburn" userId="f9bf2b7a-00de-48b4-8fc8-225d4909fb1d" providerId="ADAL" clId="{A23A4604-E1DE-4C39-BFD6-59F2B8517A96}"/>
    <pc:docChg chg="modSld">
      <pc:chgData name="Marisa Wyburn" userId="f9bf2b7a-00de-48b4-8fc8-225d4909fb1d" providerId="ADAL" clId="{A23A4604-E1DE-4C39-BFD6-59F2B8517A96}" dt="2024-05-20T08:40:52.315" v="9" actId="20577"/>
      <pc:docMkLst>
        <pc:docMk/>
      </pc:docMkLst>
      <pc:sldChg chg="modSp">
        <pc:chgData name="Marisa Wyburn" userId="f9bf2b7a-00de-48b4-8fc8-225d4909fb1d" providerId="ADAL" clId="{A23A4604-E1DE-4C39-BFD6-59F2B8517A96}" dt="2024-05-20T08:40:52.315" v="9" actId="20577"/>
        <pc:sldMkLst>
          <pc:docMk/>
          <pc:sldMk cId="3574642574" sldId="274"/>
        </pc:sldMkLst>
      </pc:sldChg>
      <pc:sldChg chg="modSp">
        <pc:chgData name="Marisa Wyburn" userId="f9bf2b7a-00de-48b4-8fc8-225d4909fb1d" providerId="ADAL" clId="{A23A4604-E1DE-4C39-BFD6-59F2B8517A96}" dt="2024-05-15T16:30:04.222" v="4" actId="20577"/>
        <pc:sldMkLst>
          <pc:docMk/>
          <pc:sldMk cId="1862477778" sldId="281"/>
        </pc:sldMkLst>
      </pc:sldChg>
    </pc:docChg>
  </pc:docChgLst>
  <pc:docChgLst>
    <pc:chgData name="Marisa Wyburn" userId="f9bf2b7a-00de-48b4-8fc8-225d4909fb1d" providerId="ADAL" clId="{FA1ABC21-E4B6-459A-810A-A7F17A817C99}"/>
    <pc:docChg chg="modSld">
      <pc:chgData name="Marisa Wyburn" userId="f9bf2b7a-00de-48b4-8fc8-225d4909fb1d" providerId="ADAL" clId="{FA1ABC21-E4B6-459A-810A-A7F17A817C99}" dt="2025-05-21T08:26:40.491" v="13" actId="20577"/>
      <pc:docMkLst>
        <pc:docMk/>
      </pc:docMkLst>
      <pc:sldChg chg="modSp">
        <pc:chgData name="Marisa Wyburn" userId="f9bf2b7a-00de-48b4-8fc8-225d4909fb1d" providerId="ADAL" clId="{FA1ABC21-E4B6-459A-810A-A7F17A817C99}" dt="2025-05-21T08:26:40.491" v="13" actId="20577"/>
        <pc:sldMkLst>
          <pc:docMk/>
          <pc:sldMk cId="3574642574" sldId="274"/>
        </pc:sldMkLst>
        <pc:graphicFrameChg chg="mod">
          <ac:chgData name="Marisa Wyburn" userId="f9bf2b7a-00de-48b4-8fc8-225d4909fb1d" providerId="ADAL" clId="{FA1ABC21-E4B6-459A-810A-A7F17A817C99}" dt="2025-05-21T08:26:40.491" v="13" actId="20577"/>
          <ac:graphicFrameMkLst>
            <pc:docMk/>
            <pc:sldMk cId="3574642574" sldId="274"/>
            <ac:graphicFrameMk id="4" creationId="{A7A34099-9758-4C86-B7C1-A12F2B1AE7CB}"/>
          </ac:graphicFrameMkLst>
        </pc:graphicFrameChg>
      </pc:sldChg>
    </pc:docChg>
  </pc:docChgLst>
  <pc:docChgLst>
    <pc:chgData name="Marisa Wyburn" userId="f9bf2b7a-00de-48b4-8fc8-225d4909fb1d" providerId="ADAL" clId="{31CFB0A7-7AC1-472A-A02D-09BEB26AE912}"/>
    <pc:docChg chg="modSld">
      <pc:chgData name="Marisa Wyburn" userId="f9bf2b7a-00de-48b4-8fc8-225d4909fb1d" providerId="ADAL" clId="{31CFB0A7-7AC1-472A-A02D-09BEB26AE912}" dt="2023-05-16T16:30:18.012" v="69" actId="20577"/>
      <pc:docMkLst>
        <pc:docMk/>
      </pc:docMkLst>
      <pc:sldChg chg="modSp mod">
        <pc:chgData name="Marisa Wyburn" userId="f9bf2b7a-00de-48b4-8fc8-225d4909fb1d" providerId="ADAL" clId="{31CFB0A7-7AC1-472A-A02D-09BEB26AE912}" dt="2023-05-16T16:30:18.012" v="69" actId="20577"/>
        <pc:sldMkLst>
          <pc:docMk/>
          <pc:sldMk cId="3574642574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7AB67-9347-4D01-99D2-117685C6A55E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</dgm:pt>
    <dgm:pt modelId="{2AE35BF1-C7EF-4269-95C5-0307C7DF2857}">
      <dgm:prSet phldrT="[Text]"/>
      <dgm:spPr/>
      <dgm:t>
        <a:bodyPr/>
        <a:lstStyle/>
        <a:p>
          <a:r>
            <a:rPr lang="en-GB"/>
            <a:t>Organisms overproduce for the resources available, yet populations tend to be relatively constant</a:t>
          </a:r>
        </a:p>
      </dgm:t>
    </dgm:pt>
    <dgm:pt modelId="{EC1E543E-EC2F-4109-AAE0-BCBBCF302B16}" type="parTrans" cxnId="{C1B4D222-F0F9-4FF5-BC7C-0A2FECE3676A}">
      <dgm:prSet/>
      <dgm:spPr/>
      <dgm:t>
        <a:bodyPr/>
        <a:lstStyle/>
        <a:p>
          <a:endParaRPr lang="en-GB"/>
        </a:p>
      </dgm:t>
    </dgm:pt>
    <dgm:pt modelId="{3D4A756D-01B9-4928-88D5-5F00AA7D630D}" type="sibTrans" cxnId="{C1B4D222-F0F9-4FF5-BC7C-0A2FECE3676A}">
      <dgm:prSet/>
      <dgm:spPr/>
      <dgm:t>
        <a:bodyPr/>
        <a:lstStyle/>
        <a:p>
          <a:endParaRPr lang="en-GB"/>
        </a:p>
      </dgm:t>
    </dgm:pt>
    <dgm:pt modelId="{0DF620DB-0413-4B57-8927-F32E5D18734A}">
      <dgm:prSet phldrT="[Text]"/>
      <dgm:spPr/>
      <dgm:t>
        <a:bodyPr/>
        <a:lstStyle/>
        <a:p>
          <a:r>
            <a:rPr lang="en-GB"/>
            <a:t>There is variation in the population. Some individuals will possess combinations of alleles that make them better suited to their environment</a:t>
          </a:r>
        </a:p>
      </dgm:t>
    </dgm:pt>
    <dgm:pt modelId="{2B46E611-5527-40DD-95F3-0F0626884CB0}" type="parTrans" cxnId="{606C2620-4243-41B0-AFA6-C1D36E1D8CC4}">
      <dgm:prSet/>
      <dgm:spPr/>
      <dgm:t>
        <a:bodyPr/>
        <a:lstStyle/>
        <a:p>
          <a:endParaRPr lang="en-GB"/>
        </a:p>
      </dgm:t>
    </dgm:pt>
    <dgm:pt modelId="{7C213929-B5B4-4ABD-B9BF-908AF3ECE319}" type="sibTrans" cxnId="{606C2620-4243-41B0-AFA6-C1D36E1D8CC4}">
      <dgm:prSet/>
      <dgm:spPr/>
      <dgm:t>
        <a:bodyPr/>
        <a:lstStyle/>
        <a:p>
          <a:endParaRPr lang="en-GB"/>
        </a:p>
      </dgm:t>
    </dgm:pt>
    <dgm:pt modelId="{C4ECCEF3-A9F8-4733-9DB7-AE2ED34BFADE}">
      <dgm:prSet phldrT="[Text]"/>
      <dgm:spPr/>
      <dgm:t>
        <a:bodyPr/>
        <a:lstStyle/>
        <a:p>
          <a:r>
            <a:rPr lang="en-GB"/>
            <a:t>The better adapted organisms are more  likely to outcompete the others, so surviving longer</a:t>
          </a:r>
        </a:p>
      </dgm:t>
    </dgm:pt>
    <dgm:pt modelId="{590B8DAB-404C-45FF-9E2C-01C30DB4D532}" type="parTrans" cxnId="{16D4C931-AABE-4CA5-A69C-9185DF2931C0}">
      <dgm:prSet/>
      <dgm:spPr/>
      <dgm:t>
        <a:bodyPr/>
        <a:lstStyle/>
        <a:p>
          <a:endParaRPr lang="en-GB"/>
        </a:p>
      </dgm:t>
    </dgm:pt>
    <dgm:pt modelId="{1D486465-9CF5-4BFB-9958-39E9D4AF02BE}" type="sibTrans" cxnId="{16D4C931-AABE-4CA5-A69C-9185DF2931C0}">
      <dgm:prSet/>
      <dgm:spPr/>
      <dgm:t>
        <a:bodyPr/>
        <a:lstStyle/>
        <a:p>
          <a:endParaRPr lang="en-GB"/>
        </a:p>
      </dgm:t>
    </dgm:pt>
    <dgm:pt modelId="{D5DCF837-156A-40CB-8825-C2F3C5C04449}">
      <dgm:prSet/>
      <dgm:spPr/>
      <dgm:t>
        <a:bodyPr/>
        <a:lstStyle/>
        <a:p>
          <a:r>
            <a:rPr lang="en-GB"/>
            <a:t>Competition exists between the members of the population</a:t>
          </a:r>
        </a:p>
      </dgm:t>
    </dgm:pt>
    <dgm:pt modelId="{0D56D696-1432-4E99-8BF2-FE0B8C28110B}" type="parTrans" cxnId="{BD444BAE-637F-4799-B9E5-889C12F8E498}">
      <dgm:prSet/>
      <dgm:spPr/>
      <dgm:t>
        <a:bodyPr/>
        <a:lstStyle/>
        <a:p>
          <a:endParaRPr lang="en-GB"/>
        </a:p>
      </dgm:t>
    </dgm:pt>
    <dgm:pt modelId="{4DEB09AD-9A2E-40CD-930D-B7F16572CA1F}" type="sibTrans" cxnId="{BD444BAE-637F-4799-B9E5-889C12F8E498}">
      <dgm:prSet/>
      <dgm:spPr/>
      <dgm:t>
        <a:bodyPr/>
        <a:lstStyle/>
        <a:p>
          <a:endParaRPr lang="en-GB"/>
        </a:p>
      </dgm:t>
    </dgm:pt>
    <dgm:pt modelId="{5108F879-63A5-4FBD-9B6F-4D9245EB182F}">
      <dgm:prSet/>
      <dgm:spPr/>
      <dgm:t>
        <a:bodyPr/>
        <a:lstStyle/>
        <a:p>
          <a:r>
            <a:rPr lang="en-GB"/>
            <a:t>The surviving individuals have more chance of reproductive success, passing on their alleles to the next generation</a:t>
          </a:r>
        </a:p>
      </dgm:t>
    </dgm:pt>
    <dgm:pt modelId="{A2E946BC-EA22-4596-BC44-CF4E09471F63}" type="parTrans" cxnId="{D72AC257-337A-4EA2-A2CB-FF7EC083EA37}">
      <dgm:prSet/>
      <dgm:spPr/>
      <dgm:t>
        <a:bodyPr/>
        <a:lstStyle/>
        <a:p>
          <a:endParaRPr lang="en-GB"/>
        </a:p>
      </dgm:t>
    </dgm:pt>
    <dgm:pt modelId="{6CFECDDE-E74D-4CDD-A759-5317C18048D3}" type="sibTrans" cxnId="{D72AC257-337A-4EA2-A2CB-FF7EC083EA37}">
      <dgm:prSet/>
      <dgm:spPr/>
      <dgm:t>
        <a:bodyPr/>
        <a:lstStyle/>
        <a:p>
          <a:endParaRPr lang="en-GB"/>
        </a:p>
      </dgm:t>
    </dgm:pt>
    <dgm:pt modelId="{6B5DD68F-8B19-451F-A542-E2C94CBEE165}">
      <dgm:prSet/>
      <dgm:spPr/>
      <dgm:t>
        <a:bodyPr/>
        <a:lstStyle/>
        <a:p>
          <a:r>
            <a:rPr lang="en-GB"/>
            <a:t>The new individuals are also likely to possess the advantageous combination of alleles, so are more likely to survive, reproduce and pass on the alleles further</a:t>
          </a:r>
        </a:p>
      </dgm:t>
    </dgm:pt>
    <dgm:pt modelId="{80CE97D6-D005-4078-A3B9-081B388AA06A}" type="parTrans" cxnId="{1E018196-ACFF-4DE0-8E33-8AA872FD59B3}">
      <dgm:prSet/>
      <dgm:spPr/>
      <dgm:t>
        <a:bodyPr/>
        <a:lstStyle/>
        <a:p>
          <a:endParaRPr lang="en-GB"/>
        </a:p>
      </dgm:t>
    </dgm:pt>
    <dgm:pt modelId="{57778D3E-7E1C-4F0B-A87F-3A4194018D45}" type="sibTrans" cxnId="{1E018196-ACFF-4DE0-8E33-8AA872FD59B3}">
      <dgm:prSet/>
      <dgm:spPr/>
      <dgm:t>
        <a:bodyPr/>
        <a:lstStyle/>
        <a:p>
          <a:endParaRPr lang="en-GB"/>
        </a:p>
      </dgm:t>
    </dgm:pt>
    <dgm:pt modelId="{FB407B6F-73BB-49DD-8B40-8AF2CDAC9020}">
      <dgm:prSet/>
      <dgm:spPr/>
      <dgm:t>
        <a:bodyPr/>
        <a:lstStyle/>
        <a:p>
          <a:r>
            <a:rPr lang="en-GB"/>
            <a:t>Over time, the frequency of the advantageous alleles will increase and that of the other alleles will decrease</a:t>
          </a:r>
        </a:p>
      </dgm:t>
    </dgm:pt>
    <dgm:pt modelId="{4AA58095-B69F-4E36-BBEB-01B111773E3E}" type="parTrans" cxnId="{8F22360D-AA75-4A4C-BAB2-88553E02A83E}">
      <dgm:prSet/>
      <dgm:spPr/>
      <dgm:t>
        <a:bodyPr/>
        <a:lstStyle/>
        <a:p>
          <a:endParaRPr lang="en-GB"/>
        </a:p>
      </dgm:t>
    </dgm:pt>
    <dgm:pt modelId="{349C7180-2BDE-4C8C-AF7C-B862997FED24}" type="sibTrans" cxnId="{8F22360D-AA75-4A4C-BAB2-88553E02A83E}">
      <dgm:prSet/>
      <dgm:spPr/>
      <dgm:t>
        <a:bodyPr/>
        <a:lstStyle/>
        <a:p>
          <a:endParaRPr lang="en-GB"/>
        </a:p>
      </dgm:t>
    </dgm:pt>
    <dgm:pt modelId="{1F1475F4-5060-483E-9F38-1DCF32A20F37}" type="pres">
      <dgm:prSet presAssocID="{6887AB67-9347-4D01-99D2-117685C6A55E}" presName="linearFlow" presStyleCnt="0">
        <dgm:presLayoutVars>
          <dgm:resizeHandles val="exact"/>
        </dgm:presLayoutVars>
      </dgm:prSet>
      <dgm:spPr/>
    </dgm:pt>
    <dgm:pt modelId="{17A26A1E-1374-44CC-B50D-DF1EEB9E6D2F}" type="pres">
      <dgm:prSet presAssocID="{2AE35BF1-C7EF-4269-95C5-0307C7DF2857}" presName="node" presStyleLbl="node1" presStyleIdx="0" presStyleCnt="7">
        <dgm:presLayoutVars>
          <dgm:bulletEnabled val="1"/>
        </dgm:presLayoutVars>
      </dgm:prSet>
      <dgm:spPr/>
    </dgm:pt>
    <dgm:pt modelId="{DF018A02-32B2-443B-8B53-25BFE80149E3}" type="pres">
      <dgm:prSet presAssocID="{3D4A756D-01B9-4928-88D5-5F00AA7D630D}" presName="sibTrans" presStyleLbl="sibTrans2D1" presStyleIdx="0" presStyleCnt="6"/>
      <dgm:spPr/>
    </dgm:pt>
    <dgm:pt modelId="{0CF3DA2D-CF54-4B87-9041-9D037B9948A3}" type="pres">
      <dgm:prSet presAssocID="{3D4A756D-01B9-4928-88D5-5F00AA7D630D}" presName="connectorText" presStyleLbl="sibTrans2D1" presStyleIdx="0" presStyleCnt="6"/>
      <dgm:spPr/>
    </dgm:pt>
    <dgm:pt modelId="{56B094CB-49BC-4BE4-B312-E01B9AACE219}" type="pres">
      <dgm:prSet presAssocID="{D5DCF837-156A-40CB-8825-C2F3C5C04449}" presName="node" presStyleLbl="node1" presStyleIdx="1" presStyleCnt="7">
        <dgm:presLayoutVars>
          <dgm:bulletEnabled val="1"/>
        </dgm:presLayoutVars>
      </dgm:prSet>
      <dgm:spPr/>
    </dgm:pt>
    <dgm:pt modelId="{8EAFEED3-C948-4B97-97C5-DF1E494486D3}" type="pres">
      <dgm:prSet presAssocID="{4DEB09AD-9A2E-40CD-930D-B7F16572CA1F}" presName="sibTrans" presStyleLbl="sibTrans2D1" presStyleIdx="1" presStyleCnt="6"/>
      <dgm:spPr/>
    </dgm:pt>
    <dgm:pt modelId="{78806B1B-5935-43AD-A1A4-0C2A460F748A}" type="pres">
      <dgm:prSet presAssocID="{4DEB09AD-9A2E-40CD-930D-B7F16572CA1F}" presName="connectorText" presStyleLbl="sibTrans2D1" presStyleIdx="1" presStyleCnt="6"/>
      <dgm:spPr/>
    </dgm:pt>
    <dgm:pt modelId="{F4078E91-1C91-41EA-AD67-D7D31766FBEF}" type="pres">
      <dgm:prSet presAssocID="{0DF620DB-0413-4B57-8927-F32E5D18734A}" presName="node" presStyleLbl="node1" presStyleIdx="2" presStyleCnt="7">
        <dgm:presLayoutVars>
          <dgm:bulletEnabled val="1"/>
        </dgm:presLayoutVars>
      </dgm:prSet>
      <dgm:spPr/>
    </dgm:pt>
    <dgm:pt modelId="{049C3DBD-1D30-47A4-A867-F31D1C24A843}" type="pres">
      <dgm:prSet presAssocID="{7C213929-B5B4-4ABD-B9BF-908AF3ECE319}" presName="sibTrans" presStyleLbl="sibTrans2D1" presStyleIdx="2" presStyleCnt="6"/>
      <dgm:spPr/>
    </dgm:pt>
    <dgm:pt modelId="{D5D47975-6E03-4882-B517-B6EC8CAD485D}" type="pres">
      <dgm:prSet presAssocID="{7C213929-B5B4-4ABD-B9BF-908AF3ECE319}" presName="connectorText" presStyleLbl="sibTrans2D1" presStyleIdx="2" presStyleCnt="6"/>
      <dgm:spPr/>
    </dgm:pt>
    <dgm:pt modelId="{AE36AC71-7917-4A57-B4C1-9C0C79FB0427}" type="pres">
      <dgm:prSet presAssocID="{C4ECCEF3-A9F8-4733-9DB7-AE2ED34BFADE}" presName="node" presStyleLbl="node1" presStyleIdx="3" presStyleCnt="7">
        <dgm:presLayoutVars>
          <dgm:bulletEnabled val="1"/>
        </dgm:presLayoutVars>
      </dgm:prSet>
      <dgm:spPr/>
    </dgm:pt>
    <dgm:pt modelId="{60DD4A1D-CD93-471D-8D13-413ADBC682FE}" type="pres">
      <dgm:prSet presAssocID="{1D486465-9CF5-4BFB-9958-39E9D4AF02BE}" presName="sibTrans" presStyleLbl="sibTrans2D1" presStyleIdx="3" presStyleCnt="6"/>
      <dgm:spPr/>
    </dgm:pt>
    <dgm:pt modelId="{BD7B5936-C798-4236-A38F-CF9CE16ECB6A}" type="pres">
      <dgm:prSet presAssocID="{1D486465-9CF5-4BFB-9958-39E9D4AF02BE}" presName="connectorText" presStyleLbl="sibTrans2D1" presStyleIdx="3" presStyleCnt="6"/>
      <dgm:spPr/>
    </dgm:pt>
    <dgm:pt modelId="{A41B773C-97BA-49B1-8A3A-A9012A5FEF6B}" type="pres">
      <dgm:prSet presAssocID="{5108F879-63A5-4FBD-9B6F-4D9245EB182F}" presName="node" presStyleLbl="node1" presStyleIdx="4" presStyleCnt="7">
        <dgm:presLayoutVars>
          <dgm:bulletEnabled val="1"/>
        </dgm:presLayoutVars>
      </dgm:prSet>
      <dgm:spPr/>
    </dgm:pt>
    <dgm:pt modelId="{8CC9E0E2-BE0D-4573-99B4-F8263C545236}" type="pres">
      <dgm:prSet presAssocID="{6CFECDDE-E74D-4CDD-A759-5317C18048D3}" presName="sibTrans" presStyleLbl="sibTrans2D1" presStyleIdx="4" presStyleCnt="6"/>
      <dgm:spPr/>
    </dgm:pt>
    <dgm:pt modelId="{5C0CA7E2-AEB1-45CE-A219-340049D010EE}" type="pres">
      <dgm:prSet presAssocID="{6CFECDDE-E74D-4CDD-A759-5317C18048D3}" presName="connectorText" presStyleLbl="sibTrans2D1" presStyleIdx="4" presStyleCnt="6"/>
      <dgm:spPr/>
    </dgm:pt>
    <dgm:pt modelId="{7F293B30-387D-46AE-A18D-3C140170D586}" type="pres">
      <dgm:prSet presAssocID="{6B5DD68F-8B19-451F-A542-E2C94CBEE165}" presName="node" presStyleLbl="node1" presStyleIdx="5" presStyleCnt="7">
        <dgm:presLayoutVars>
          <dgm:bulletEnabled val="1"/>
        </dgm:presLayoutVars>
      </dgm:prSet>
      <dgm:spPr/>
    </dgm:pt>
    <dgm:pt modelId="{DFCB997E-5190-4704-A831-9C4F19A17ABB}" type="pres">
      <dgm:prSet presAssocID="{57778D3E-7E1C-4F0B-A87F-3A4194018D45}" presName="sibTrans" presStyleLbl="sibTrans2D1" presStyleIdx="5" presStyleCnt="6"/>
      <dgm:spPr/>
    </dgm:pt>
    <dgm:pt modelId="{E46F9B4E-C4FF-4704-9148-F09B0549476D}" type="pres">
      <dgm:prSet presAssocID="{57778D3E-7E1C-4F0B-A87F-3A4194018D45}" presName="connectorText" presStyleLbl="sibTrans2D1" presStyleIdx="5" presStyleCnt="6"/>
      <dgm:spPr/>
    </dgm:pt>
    <dgm:pt modelId="{786DFBB7-F119-4C41-8620-6FB843570676}" type="pres">
      <dgm:prSet presAssocID="{FB407B6F-73BB-49DD-8B40-8AF2CDAC9020}" presName="node" presStyleLbl="node1" presStyleIdx="6" presStyleCnt="7">
        <dgm:presLayoutVars>
          <dgm:bulletEnabled val="1"/>
        </dgm:presLayoutVars>
      </dgm:prSet>
      <dgm:spPr/>
    </dgm:pt>
  </dgm:ptLst>
  <dgm:cxnLst>
    <dgm:cxn modelId="{71CC3302-2AE1-4D9C-B28A-5B6FCBF2B8CA}" type="presOf" srcId="{FB407B6F-73BB-49DD-8B40-8AF2CDAC9020}" destId="{786DFBB7-F119-4C41-8620-6FB843570676}" srcOrd="0" destOrd="0" presId="urn:microsoft.com/office/officeart/2005/8/layout/process2"/>
    <dgm:cxn modelId="{AA9BD702-BCC3-4BA4-806E-3B13E77F86D3}" type="presOf" srcId="{7C213929-B5B4-4ABD-B9BF-908AF3ECE319}" destId="{049C3DBD-1D30-47A4-A867-F31D1C24A843}" srcOrd="0" destOrd="0" presId="urn:microsoft.com/office/officeart/2005/8/layout/process2"/>
    <dgm:cxn modelId="{8F22360D-AA75-4A4C-BAB2-88553E02A83E}" srcId="{6887AB67-9347-4D01-99D2-117685C6A55E}" destId="{FB407B6F-73BB-49DD-8B40-8AF2CDAC9020}" srcOrd="6" destOrd="0" parTransId="{4AA58095-B69F-4E36-BBEB-01B111773E3E}" sibTransId="{349C7180-2BDE-4C8C-AF7C-B862997FED24}"/>
    <dgm:cxn modelId="{CA1D8814-4F95-493A-A388-608E03B04139}" type="presOf" srcId="{3D4A756D-01B9-4928-88D5-5F00AA7D630D}" destId="{DF018A02-32B2-443B-8B53-25BFE80149E3}" srcOrd="0" destOrd="0" presId="urn:microsoft.com/office/officeart/2005/8/layout/process2"/>
    <dgm:cxn modelId="{606C2620-4243-41B0-AFA6-C1D36E1D8CC4}" srcId="{6887AB67-9347-4D01-99D2-117685C6A55E}" destId="{0DF620DB-0413-4B57-8927-F32E5D18734A}" srcOrd="2" destOrd="0" parTransId="{2B46E611-5527-40DD-95F3-0F0626884CB0}" sibTransId="{7C213929-B5B4-4ABD-B9BF-908AF3ECE319}"/>
    <dgm:cxn modelId="{C1B4D222-F0F9-4FF5-BC7C-0A2FECE3676A}" srcId="{6887AB67-9347-4D01-99D2-117685C6A55E}" destId="{2AE35BF1-C7EF-4269-95C5-0307C7DF2857}" srcOrd="0" destOrd="0" parTransId="{EC1E543E-EC2F-4109-AAE0-BCBBCF302B16}" sibTransId="{3D4A756D-01B9-4928-88D5-5F00AA7D630D}"/>
    <dgm:cxn modelId="{F2B51C29-2092-4A60-A35F-11548C084316}" type="presOf" srcId="{6B5DD68F-8B19-451F-A542-E2C94CBEE165}" destId="{7F293B30-387D-46AE-A18D-3C140170D586}" srcOrd="0" destOrd="0" presId="urn:microsoft.com/office/officeart/2005/8/layout/process2"/>
    <dgm:cxn modelId="{16D4C931-AABE-4CA5-A69C-9185DF2931C0}" srcId="{6887AB67-9347-4D01-99D2-117685C6A55E}" destId="{C4ECCEF3-A9F8-4733-9DB7-AE2ED34BFADE}" srcOrd="3" destOrd="0" parTransId="{590B8DAB-404C-45FF-9E2C-01C30DB4D532}" sibTransId="{1D486465-9CF5-4BFB-9958-39E9D4AF02BE}"/>
    <dgm:cxn modelId="{87D2E963-6765-4C9B-8EF3-53410CEAE0B9}" type="presOf" srcId="{7C213929-B5B4-4ABD-B9BF-908AF3ECE319}" destId="{D5D47975-6E03-4882-B517-B6EC8CAD485D}" srcOrd="1" destOrd="0" presId="urn:microsoft.com/office/officeart/2005/8/layout/process2"/>
    <dgm:cxn modelId="{74261A74-1E29-41F5-827D-E645622027AB}" type="presOf" srcId="{6CFECDDE-E74D-4CDD-A759-5317C18048D3}" destId="{5C0CA7E2-AEB1-45CE-A219-340049D010EE}" srcOrd="1" destOrd="0" presId="urn:microsoft.com/office/officeart/2005/8/layout/process2"/>
    <dgm:cxn modelId="{D72AC257-337A-4EA2-A2CB-FF7EC083EA37}" srcId="{6887AB67-9347-4D01-99D2-117685C6A55E}" destId="{5108F879-63A5-4FBD-9B6F-4D9245EB182F}" srcOrd="4" destOrd="0" parTransId="{A2E946BC-EA22-4596-BC44-CF4E09471F63}" sibTransId="{6CFECDDE-E74D-4CDD-A759-5317C18048D3}"/>
    <dgm:cxn modelId="{13978579-C8E3-4160-8D21-4DAEB8C990F5}" type="presOf" srcId="{1D486465-9CF5-4BFB-9958-39E9D4AF02BE}" destId="{BD7B5936-C798-4236-A38F-CF9CE16ECB6A}" srcOrd="1" destOrd="0" presId="urn:microsoft.com/office/officeart/2005/8/layout/process2"/>
    <dgm:cxn modelId="{B88BE47B-1698-43F0-83C1-D7B0CCF353D6}" type="presOf" srcId="{2AE35BF1-C7EF-4269-95C5-0307C7DF2857}" destId="{17A26A1E-1374-44CC-B50D-DF1EEB9E6D2F}" srcOrd="0" destOrd="0" presId="urn:microsoft.com/office/officeart/2005/8/layout/process2"/>
    <dgm:cxn modelId="{CEF53A8B-7976-4854-B00D-CACE4086BDEC}" type="presOf" srcId="{4DEB09AD-9A2E-40CD-930D-B7F16572CA1F}" destId="{8EAFEED3-C948-4B97-97C5-DF1E494486D3}" srcOrd="0" destOrd="0" presId="urn:microsoft.com/office/officeart/2005/8/layout/process2"/>
    <dgm:cxn modelId="{8FD4558C-0D5E-4A60-936F-E952F53AFB5E}" type="presOf" srcId="{5108F879-63A5-4FBD-9B6F-4D9245EB182F}" destId="{A41B773C-97BA-49B1-8A3A-A9012A5FEF6B}" srcOrd="0" destOrd="0" presId="urn:microsoft.com/office/officeart/2005/8/layout/process2"/>
    <dgm:cxn modelId="{1B28CB95-F259-4A48-AD84-5E7AC58360C2}" type="presOf" srcId="{0DF620DB-0413-4B57-8927-F32E5D18734A}" destId="{F4078E91-1C91-41EA-AD67-D7D31766FBEF}" srcOrd="0" destOrd="0" presId="urn:microsoft.com/office/officeart/2005/8/layout/process2"/>
    <dgm:cxn modelId="{1E018196-ACFF-4DE0-8E33-8AA872FD59B3}" srcId="{6887AB67-9347-4D01-99D2-117685C6A55E}" destId="{6B5DD68F-8B19-451F-A542-E2C94CBEE165}" srcOrd="5" destOrd="0" parTransId="{80CE97D6-D005-4078-A3B9-081B388AA06A}" sibTransId="{57778D3E-7E1C-4F0B-A87F-3A4194018D45}"/>
    <dgm:cxn modelId="{1411A9A0-163C-405F-A4B2-A7A7EA3EBC64}" type="presOf" srcId="{1D486465-9CF5-4BFB-9958-39E9D4AF02BE}" destId="{60DD4A1D-CD93-471D-8D13-413ADBC682FE}" srcOrd="0" destOrd="0" presId="urn:microsoft.com/office/officeart/2005/8/layout/process2"/>
    <dgm:cxn modelId="{F20D12A1-2933-45F5-B5FF-58E4B2C50610}" type="presOf" srcId="{D5DCF837-156A-40CB-8825-C2F3C5C04449}" destId="{56B094CB-49BC-4BE4-B312-E01B9AACE219}" srcOrd="0" destOrd="0" presId="urn:microsoft.com/office/officeart/2005/8/layout/process2"/>
    <dgm:cxn modelId="{BD444BAE-637F-4799-B9E5-889C12F8E498}" srcId="{6887AB67-9347-4D01-99D2-117685C6A55E}" destId="{D5DCF837-156A-40CB-8825-C2F3C5C04449}" srcOrd="1" destOrd="0" parTransId="{0D56D696-1432-4E99-8BF2-FE0B8C28110B}" sibTransId="{4DEB09AD-9A2E-40CD-930D-B7F16572CA1F}"/>
    <dgm:cxn modelId="{51B379CC-1693-4607-B6CB-C7ADBB5B6A7A}" type="presOf" srcId="{4DEB09AD-9A2E-40CD-930D-B7F16572CA1F}" destId="{78806B1B-5935-43AD-A1A4-0C2A460F748A}" srcOrd="1" destOrd="0" presId="urn:microsoft.com/office/officeart/2005/8/layout/process2"/>
    <dgm:cxn modelId="{4E9C44E2-4185-460A-8BB6-AE68D202B9E9}" type="presOf" srcId="{C4ECCEF3-A9F8-4733-9DB7-AE2ED34BFADE}" destId="{AE36AC71-7917-4A57-B4C1-9C0C79FB0427}" srcOrd="0" destOrd="0" presId="urn:microsoft.com/office/officeart/2005/8/layout/process2"/>
    <dgm:cxn modelId="{273D50E5-3025-4CE1-B83E-E041AF06192F}" type="presOf" srcId="{57778D3E-7E1C-4F0B-A87F-3A4194018D45}" destId="{E46F9B4E-C4FF-4704-9148-F09B0549476D}" srcOrd="1" destOrd="0" presId="urn:microsoft.com/office/officeart/2005/8/layout/process2"/>
    <dgm:cxn modelId="{0AB2C6EB-06BD-4BAC-AD1B-C8AD860AA7D3}" type="presOf" srcId="{3D4A756D-01B9-4928-88D5-5F00AA7D630D}" destId="{0CF3DA2D-CF54-4B87-9041-9D037B9948A3}" srcOrd="1" destOrd="0" presId="urn:microsoft.com/office/officeart/2005/8/layout/process2"/>
    <dgm:cxn modelId="{DA1335F8-58C4-4A38-AED3-BDD854799765}" type="presOf" srcId="{6CFECDDE-E74D-4CDD-A759-5317C18048D3}" destId="{8CC9E0E2-BE0D-4573-99B4-F8263C545236}" srcOrd="0" destOrd="0" presId="urn:microsoft.com/office/officeart/2005/8/layout/process2"/>
    <dgm:cxn modelId="{27596AFC-A875-412E-86ED-8FEF2435C042}" type="presOf" srcId="{6887AB67-9347-4D01-99D2-117685C6A55E}" destId="{1F1475F4-5060-483E-9F38-1DCF32A20F37}" srcOrd="0" destOrd="0" presId="urn:microsoft.com/office/officeart/2005/8/layout/process2"/>
    <dgm:cxn modelId="{DBC250FC-390D-47CC-AF89-CB7D55985B4C}" type="presOf" srcId="{57778D3E-7E1C-4F0B-A87F-3A4194018D45}" destId="{DFCB997E-5190-4704-A831-9C4F19A17ABB}" srcOrd="0" destOrd="0" presId="urn:microsoft.com/office/officeart/2005/8/layout/process2"/>
    <dgm:cxn modelId="{DF139001-192B-4F60-B95F-0267F257AF74}" type="presParOf" srcId="{1F1475F4-5060-483E-9F38-1DCF32A20F37}" destId="{17A26A1E-1374-44CC-B50D-DF1EEB9E6D2F}" srcOrd="0" destOrd="0" presId="urn:microsoft.com/office/officeart/2005/8/layout/process2"/>
    <dgm:cxn modelId="{00C2CA38-6CAB-4422-8EB5-C986254660B3}" type="presParOf" srcId="{1F1475F4-5060-483E-9F38-1DCF32A20F37}" destId="{DF018A02-32B2-443B-8B53-25BFE80149E3}" srcOrd="1" destOrd="0" presId="urn:microsoft.com/office/officeart/2005/8/layout/process2"/>
    <dgm:cxn modelId="{0F5CFFE7-88AE-44F9-A96F-ADE60C18FFDB}" type="presParOf" srcId="{DF018A02-32B2-443B-8B53-25BFE80149E3}" destId="{0CF3DA2D-CF54-4B87-9041-9D037B9948A3}" srcOrd="0" destOrd="0" presId="urn:microsoft.com/office/officeart/2005/8/layout/process2"/>
    <dgm:cxn modelId="{7E2A1B2D-9D37-408F-BDD7-53225441B44A}" type="presParOf" srcId="{1F1475F4-5060-483E-9F38-1DCF32A20F37}" destId="{56B094CB-49BC-4BE4-B312-E01B9AACE219}" srcOrd="2" destOrd="0" presId="urn:microsoft.com/office/officeart/2005/8/layout/process2"/>
    <dgm:cxn modelId="{49A8408B-C84B-4AA2-AEA5-53161EEBCA7F}" type="presParOf" srcId="{1F1475F4-5060-483E-9F38-1DCF32A20F37}" destId="{8EAFEED3-C948-4B97-97C5-DF1E494486D3}" srcOrd="3" destOrd="0" presId="urn:microsoft.com/office/officeart/2005/8/layout/process2"/>
    <dgm:cxn modelId="{BF0E2317-A299-4919-AD88-BCFB50B11EF2}" type="presParOf" srcId="{8EAFEED3-C948-4B97-97C5-DF1E494486D3}" destId="{78806B1B-5935-43AD-A1A4-0C2A460F748A}" srcOrd="0" destOrd="0" presId="urn:microsoft.com/office/officeart/2005/8/layout/process2"/>
    <dgm:cxn modelId="{278CA1C3-71FF-49FE-8734-28C10DA5100E}" type="presParOf" srcId="{1F1475F4-5060-483E-9F38-1DCF32A20F37}" destId="{F4078E91-1C91-41EA-AD67-D7D31766FBEF}" srcOrd="4" destOrd="0" presId="urn:microsoft.com/office/officeart/2005/8/layout/process2"/>
    <dgm:cxn modelId="{E376C29A-11A4-414A-8C54-215326CF0919}" type="presParOf" srcId="{1F1475F4-5060-483E-9F38-1DCF32A20F37}" destId="{049C3DBD-1D30-47A4-A867-F31D1C24A843}" srcOrd="5" destOrd="0" presId="urn:microsoft.com/office/officeart/2005/8/layout/process2"/>
    <dgm:cxn modelId="{2A3DADE5-E7ED-4412-ADBF-DFB36605FA2F}" type="presParOf" srcId="{049C3DBD-1D30-47A4-A867-F31D1C24A843}" destId="{D5D47975-6E03-4882-B517-B6EC8CAD485D}" srcOrd="0" destOrd="0" presId="urn:microsoft.com/office/officeart/2005/8/layout/process2"/>
    <dgm:cxn modelId="{93DD638E-57EC-4293-8F79-5BFD24FABA9C}" type="presParOf" srcId="{1F1475F4-5060-483E-9F38-1DCF32A20F37}" destId="{AE36AC71-7917-4A57-B4C1-9C0C79FB0427}" srcOrd="6" destOrd="0" presId="urn:microsoft.com/office/officeart/2005/8/layout/process2"/>
    <dgm:cxn modelId="{B3B93BB8-9735-425F-B40C-B010FE34521D}" type="presParOf" srcId="{1F1475F4-5060-483E-9F38-1DCF32A20F37}" destId="{60DD4A1D-CD93-471D-8D13-413ADBC682FE}" srcOrd="7" destOrd="0" presId="urn:microsoft.com/office/officeart/2005/8/layout/process2"/>
    <dgm:cxn modelId="{270D8F36-6E20-41FC-82A1-55E38FCB95EF}" type="presParOf" srcId="{60DD4A1D-CD93-471D-8D13-413ADBC682FE}" destId="{BD7B5936-C798-4236-A38F-CF9CE16ECB6A}" srcOrd="0" destOrd="0" presId="urn:microsoft.com/office/officeart/2005/8/layout/process2"/>
    <dgm:cxn modelId="{BBC4E602-DDBC-4634-AB8F-32738CBA70C3}" type="presParOf" srcId="{1F1475F4-5060-483E-9F38-1DCF32A20F37}" destId="{A41B773C-97BA-49B1-8A3A-A9012A5FEF6B}" srcOrd="8" destOrd="0" presId="urn:microsoft.com/office/officeart/2005/8/layout/process2"/>
    <dgm:cxn modelId="{C745D92E-CA20-427D-9C1F-6D2F7FC5CFCD}" type="presParOf" srcId="{1F1475F4-5060-483E-9F38-1DCF32A20F37}" destId="{8CC9E0E2-BE0D-4573-99B4-F8263C545236}" srcOrd="9" destOrd="0" presId="urn:microsoft.com/office/officeart/2005/8/layout/process2"/>
    <dgm:cxn modelId="{6EEF2FD2-5074-44CE-BAFC-F88BA0B3F56B}" type="presParOf" srcId="{8CC9E0E2-BE0D-4573-99B4-F8263C545236}" destId="{5C0CA7E2-AEB1-45CE-A219-340049D010EE}" srcOrd="0" destOrd="0" presId="urn:microsoft.com/office/officeart/2005/8/layout/process2"/>
    <dgm:cxn modelId="{54615F18-0FA3-4238-9E1E-BA25C2ABD214}" type="presParOf" srcId="{1F1475F4-5060-483E-9F38-1DCF32A20F37}" destId="{7F293B30-387D-46AE-A18D-3C140170D586}" srcOrd="10" destOrd="0" presId="urn:microsoft.com/office/officeart/2005/8/layout/process2"/>
    <dgm:cxn modelId="{EFCBBECD-233E-42B4-A168-0E0AF47DDF3D}" type="presParOf" srcId="{1F1475F4-5060-483E-9F38-1DCF32A20F37}" destId="{DFCB997E-5190-4704-A831-9C4F19A17ABB}" srcOrd="11" destOrd="0" presId="urn:microsoft.com/office/officeart/2005/8/layout/process2"/>
    <dgm:cxn modelId="{028AAC1C-98E9-465E-BE92-AD1CAAF68DDB}" type="presParOf" srcId="{DFCB997E-5190-4704-A831-9C4F19A17ABB}" destId="{E46F9B4E-C4FF-4704-9148-F09B0549476D}" srcOrd="0" destOrd="0" presId="urn:microsoft.com/office/officeart/2005/8/layout/process2"/>
    <dgm:cxn modelId="{DE9F0A37-78F7-4376-AAA4-7A5D7C491A42}" type="presParOf" srcId="{1F1475F4-5060-483E-9F38-1DCF32A20F37}" destId="{786DFBB7-F119-4C41-8620-6FB84357067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AB67-9347-4D01-99D2-117685C6A55E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</dgm:pt>
    <dgm:pt modelId="{2AE35BF1-C7EF-4269-95C5-0307C7DF2857}">
      <dgm:prSet phldrT="[Text]"/>
      <dgm:spPr/>
      <dgm:t>
        <a:bodyPr/>
        <a:lstStyle/>
        <a:p>
          <a:r>
            <a:rPr lang="en-GB">
              <a:solidFill>
                <a:srgbClr val="FF0000"/>
              </a:solidFill>
            </a:rPr>
            <a:t>Overproduction of offspring</a:t>
          </a:r>
        </a:p>
      </dgm:t>
    </dgm:pt>
    <dgm:pt modelId="{EC1E543E-EC2F-4109-AAE0-BCBBCF302B16}" type="parTrans" cxnId="{C1B4D222-F0F9-4FF5-BC7C-0A2FECE3676A}">
      <dgm:prSet/>
      <dgm:spPr/>
      <dgm:t>
        <a:bodyPr/>
        <a:lstStyle/>
        <a:p>
          <a:endParaRPr lang="en-GB"/>
        </a:p>
      </dgm:t>
    </dgm:pt>
    <dgm:pt modelId="{3D4A756D-01B9-4928-88D5-5F00AA7D630D}" type="sibTrans" cxnId="{C1B4D222-F0F9-4FF5-BC7C-0A2FECE3676A}">
      <dgm:prSet/>
      <dgm:spPr/>
      <dgm:t>
        <a:bodyPr/>
        <a:lstStyle/>
        <a:p>
          <a:endParaRPr lang="en-GB"/>
        </a:p>
      </dgm:t>
    </dgm:pt>
    <dgm:pt modelId="{0DF620DB-0413-4B57-8927-F32E5D18734A}">
      <dgm:prSet phldrT="[Text]"/>
      <dgm:spPr/>
      <dgm:t>
        <a:bodyPr/>
        <a:lstStyle/>
        <a:p>
          <a:r>
            <a:rPr lang="en-GB">
              <a:solidFill>
                <a:srgbClr val="FF0000"/>
              </a:solidFill>
            </a:rPr>
            <a:t>Variation</a:t>
          </a:r>
        </a:p>
      </dgm:t>
    </dgm:pt>
    <dgm:pt modelId="{2B46E611-5527-40DD-95F3-0F0626884CB0}" type="parTrans" cxnId="{606C2620-4243-41B0-AFA6-C1D36E1D8CC4}">
      <dgm:prSet/>
      <dgm:spPr/>
      <dgm:t>
        <a:bodyPr/>
        <a:lstStyle/>
        <a:p>
          <a:endParaRPr lang="en-GB"/>
        </a:p>
      </dgm:t>
    </dgm:pt>
    <dgm:pt modelId="{7C213929-B5B4-4ABD-B9BF-908AF3ECE319}" type="sibTrans" cxnId="{606C2620-4243-41B0-AFA6-C1D36E1D8CC4}">
      <dgm:prSet/>
      <dgm:spPr/>
      <dgm:t>
        <a:bodyPr/>
        <a:lstStyle/>
        <a:p>
          <a:endParaRPr lang="en-GB"/>
        </a:p>
      </dgm:t>
    </dgm:pt>
    <dgm:pt modelId="{C4ECCEF3-A9F8-4733-9DB7-AE2ED34BFADE}">
      <dgm:prSet phldrT="[Text]"/>
      <dgm:spPr/>
      <dgm:t>
        <a:bodyPr/>
        <a:lstStyle/>
        <a:p>
          <a:r>
            <a:rPr lang="en-GB">
              <a:solidFill>
                <a:srgbClr val="FF0000"/>
              </a:solidFill>
            </a:rPr>
            <a:t>Best adaptded survive</a:t>
          </a:r>
        </a:p>
      </dgm:t>
    </dgm:pt>
    <dgm:pt modelId="{590B8DAB-404C-45FF-9E2C-01C30DB4D532}" type="parTrans" cxnId="{16D4C931-AABE-4CA5-A69C-9185DF2931C0}">
      <dgm:prSet/>
      <dgm:spPr/>
      <dgm:t>
        <a:bodyPr/>
        <a:lstStyle/>
        <a:p>
          <a:endParaRPr lang="en-GB"/>
        </a:p>
      </dgm:t>
    </dgm:pt>
    <dgm:pt modelId="{1D486465-9CF5-4BFB-9958-39E9D4AF02BE}" type="sibTrans" cxnId="{16D4C931-AABE-4CA5-A69C-9185DF2931C0}">
      <dgm:prSet/>
      <dgm:spPr/>
      <dgm:t>
        <a:bodyPr/>
        <a:lstStyle/>
        <a:p>
          <a:endParaRPr lang="en-GB"/>
        </a:p>
      </dgm:t>
    </dgm:pt>
    <dgm:pt modelId="{D5DCF837-156A-40CB-8825-C2F3C5C04449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Competition</a:t>
          </a:r>
        </a:p>
      </dgm:t>
    </dgm:pt>
    <dgm:pt modelId="{0D56D696-1432-4E99-8BF2-FE0B8C28110B}" type="parTrans" cxnId="{BD444BAE-637F-4799-B9E5-889C12F8E498}">
      <dgm:prSet/>
      <dgm:spPr/>
      <dgm:t>
        <a:bodyPr/>
        <a:lstStyle/>
        <a:p>
          <a:endParaRPr lang="en-GB"/>
        </a:p>
      </dgm:t>
    </dgm:pt>
    <dgm:pt modelId="{4DEB09AD-9A2E-40CD-930D-B7F16572CA1F}" type="sibTrans" cxnId="{BD444BAE-637F-4799-B9E5-889C12F8E498}">
      <dgm:prSet/>
      <dgm:spPr/>
      <dgm:t>
        <a:bodyPr/>
        <a:lstStyle/>
        <a:p>
          <a:endParaRPr lang="en-GB"/>
        </a:p>
      </dgm:t>
    </dgm:pt>
    <dgm:pt modelId="{5108F879-63A5-4FBD-9B6F-4D9245EB182F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Reproduction. Alleles </a:t>
          </a:r>
          <a:r>
            <a:rPr lang="en-GB" dirty="0">
              <a:solidFill>
                <a:srgbClr val="FF0000"/>
              </a:solidFill>
            </a:rPr>
            <a:t>inherited</a:t>
          </a:r>
        </a:p>
      </dgm:t>
    </dgm:pt>
    <dgm:pt modelId="{A2E946BC-EA22-4596-BC44-CF4E09471F63}" type="parTrans" cxnId="{D72AC257-337A-4EA2-A2CB-FF7EC083EA37}">
      <dgm:prSet/>
      <dgm:spPr/>
      <dgm:t>
        <a:bodyPr/>
        <a:lstStyle/>
        <a:p>
          <a:endParaRPr lang="en-GB"/>
        </a:p>
      </dgm:t>
    </dgm:pt>
    <dgm:pt modelId="{6CFECDDE-E74D-4CDD-A759-5317C18048D3}" type="sibTrans" cxnId="{D72AC257-337A-4EA2-A2CB-FF7EC083EA37}">
      <dgm:prSet/>
      <dgm:spPr/>
      <dgm:t>
        <a:bodyPr/>
        <a:lstStyle/>
        <a:p>
          <a:endParaRPr lang="en-GB"/>
        </a:p>
      </dgm:t>
    </dgm:pt>
    <dgm:pt modelId="{6B5DD68F-8B19-451F-A542-E2C94CBEE165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Survival</a:t>
          </a:r>
        </a:p>
      </dgm:t>
    </dgm:pt>
    <dgm:pt modelId="{80CE97D6-D005-4078-A3B9-081B388AA06A}" type="parTrans" cxnId="{1E018196-ACFF-4DE0-8E33-8AA872FD59B3}">
      <dgm:prSet/>
      <dgm:spPr/>
      <dgm:t>
        <a:bodyPr/>
        <a:lstStyle/>
        <a:p>
          <a:endParaRPr lang="en-GB"/>
        </a:p>
      </dgm:t>
    </dgm:pt>
    <dgm:pt modelId="{57778D3E-7E1C-4F0B-A87F-3A4194018D45}" type="sibTrans" cxnId="{1E018196-ACFF-4DE0-8E33-8AA872FD59B3}">
      <dgm:prSet/>
      <dgm:spPr/>
      <dgm:t>
        <a:bodyPr/>
        <a:lstStyle/>
        <a:p>
          <a:endParaRPr lang="en-GB"/>
        </a:p>
      </dgm:t>
    </dgm:pt>
    <dgm:pt modelId="{FB407B6F-73BB-49DD-8B40-8AF2CDAC9020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Allele frequency shift</a:t>
          </a:r>
        </a:p>
      </dgm:t>
    </dgm:pt>
    <dgm:pt modelId="{4AA58095-B69F-4E36-BBEB-01B111773E3E}" type="parTrans" cxnId="{8F22360D-AA75-4A4C-BAB2-88553E02A83E}">
      <dgm:prSet/>
      <dgm:spPr/>
      <dgm:t>
        <a:bodyPr/>
        <a:lstStyle/>
        <a:p>
          <a:endParaRPr lang="en-GB"/>
        </a:p>
      </dgm:t>
    </dgm:pt>
    <dgm:pt modelId="{349C7180-2BDE-4C8C-AF7C-B862997FED24}" type="sibTrans" cxnId="{8F22360D-AA75-4A4C-BAB2-88553E02A83E}">
      <dgm:prSet/>
      <dgm:spPr/>
      <dgm:t>
        <a:bodyPr/>
        <a:lstStyle/>
        <a:p>
          <a:endParaRPr lang="en-GB"/>
        </a:p>
      </dgm:t>
    </dgm:pt>
    <dgm:pt modelId="{1F1475F4-5060-483E-9F38-1DCF32A20F37}" type="pres">
      <dgm:prSet presAssocID="{6887AB67-9347-4D01-99D2-117685C6A55E}" presName="linearFlow" presStyleCnt="0">
        <dgm:presLayoutVars>
          <dgm:resizeHandles val="exact"/>
        </dgm:presLayoutVars>
      </dgm:prSet>
      <dgm:spPr/>
    </dgm:pt>
    <dgm:pt modelId="{17A26A1E-1374-44CC-B50D-DF1EEB9E6D2F}" type="pres">
      <dgm:prSet presAssocID="{2AE35BF1-C7EF-4269-95C5-0307C7DF2857}" presName="node" presStyleLbl="node1" presStyleIdx="0" presStyleCnt="7">
        <dgm:presLayoutVars>
          <dgm:bulletEnabled val="1"/>
        </dgm:presLayoutVars>
      </dgm:prSet>
      <dgm:spPr/>
    </dgm:pt>
    <dgm:pt modelId="{DF018A02-32B2-443B-8B53-25BFE80149E3}" type="pres">
      <dgm:prSet presAssocID="{3D4A756D-01B9-4928-88D5-5F00AA7D630D}" presName="sibTrans" presStyleLbl="sibTrans2D1" presStyleIdx="0" presStyleCnt="6"/>
      <dgm:spPr/>
    </dgm:pt>
    <dgm:pt modelId="{0CF3DA2D-CF54-4B87-9041-9D037B9948A3}" type="pres">
      <dgm:prSet presAssocID="{3D4A756D-01B9-4928-88D5-5F00AA7D630D}" presName="connectorText" presStyleLbl="sibTrans2D1" presStyleIdx="0" presStyleCnt="6"/>
      <dgm:spPr/>
    </dgm:pt>
    <dgm:pt modelId="{56B094CB-49BC-4BE4-B312-E01B9AACE219}" type="pres">
      <dgm:prSet presAssocID="{D5DCF837-156A-40CB-8825-C2F3C5C04449}" presName="node" presStyleLbl="node1" presStyleIdx="1" presStyleCnt="7">
        <dgm:presLayoutVars>
          <dgm:bulletEnabled val="1"/>
        </dgm:presLayoutVars>
      </dgm:prSet>
      <dgm:spPr/>
    </dgm:pt>
    <dgm:pt modelId="{8EAFEED3-C948-4B97-97C5-DF1E494486D3}" type="pres">
      <dgm:prSet presAssocID="{4DEB09AD-9A2E-40CD-930D-B7F16572CA1F}" presName="sibTrans" presStyleLbl="sibTrans2D1" presStyleIdx="1" presStyleCnt="6"/>
      <dgm:spPr/>
    </dgm:pt>
    <dgm:pt modelId="{78806B1B-5935-43AD-A1A4-0C2A460F748A}" type="pres">
      <dgm:prSet presAssocID="{4DEB09AD-9A2E-40CD-930D-B7F16572CA1F}" presName="connectorText" presStyleLbl="sibTrans2D1" presStyleIdx="1" presStyleCnt="6"/>
      <dgm:spPr/>
    </dgm:pt>
    <dgm:pt modelId="{F4078E91-1C91-41EA-AD67-D7D31766FBEF}" type="pres">
      <dgm:prSet presAssocID="{0DF620DB-0413-4B57-8927-F32E5D18734A}" presName="node" presStyleLbl="node1" presStyleIdx="2" presStyleCnt="7">
        <dgm:presLayoutVars>
          <dgm:bulletEnabled val="1"/>
        </dgm:presLayoutVars>
      </dgm:prSet>
      <dgm:spPr/>
    </dgm:pt>
    <dgm:pt modelId="{049C3DBD-1D30-47A4-A867-F31D1C24A843}" type="pres">
      <dgm:prSet presAssocID="{7C213929-B5B4-4ABD-B9BF-908AF3ECE319}" presName="sibTrans" presStyleLbl="sibTrans2D1" presStyleIdx="2" presStyleCnt="6"/>
      <dgm:spPr/>
    </dgm:pt>
    <dgm:pt modelId="{D5D47975-6E03-4882-B517-B6EC8CAD485D}" type="pres">
      <dgm:prSet presAssocID="{7C213929-B5B4-4ABD-B9BF-908AF3ECE319}" presName="connectorText" presStyleLbl="sibTrans2D1" presStyleIdx="2" presStyleCnt="6"/>
      <dgm:spPr/>
    </dgm:pt>
    <dgm:pt modelId="{AE36AC71-7917-4A57-B4C1-9C0C79FB0427}" type="pres">
      <dgm:prSet presAssocID="{C4ECCEF3-A9F8-4733-9DB7-AE2ED34BFADE}" presName="node" presStyleLbl="node1" presStyleIdx="3" presStyleCnt="7">
        <dgm:presLayoutVars>
          <dgm:bulletEnabled val="1"/>
        </dgm:presLayoutVars>
      </dgm:prSet>
      <dgm:spPr/>
    </dgm:pt>
    <dgm:pt modelId="{60DD4A1D-CD93-471D-8D13-413ADBC682FE}" type="pres">
      <dgm:prSet presAssocID="{1D486465-9CF5-4BFB-9958-39E9D4AF02BE}" presName="sibTrans" presStyleLbl="sibTrans2D1" presStyleIdx="3" presStyleCnt="6"/>
      <dgm:spPr/>
    </dgm:pt>
    <dgm:pt modelId="{BD7B5936-C798-4236-A38F-CF9CE16ECB6A}" type="pres">
      <dgm:prSet presAssocID="{1D486465-9CF5-4BFB-9958-39E9D4AF02BE}" presName="connectorText" presStyleLbl="sibTrans2D1" presStyleIdx="3" presStyleCnt="6"/>
      <dgm:spPr/>
    </dgm:pt>
    <dgm:pt modelId="{A41B773C-97BA-49B1-8A3A-A9012A5FEF6B}" type="pres">
      <dgm:prSet presAssocID="{5108F879-63A5-4FBD-9B6F-4D9245EB182F}" presName="node" presStyleLbl="node1" presStyleIdx="4" presStyleCnt="7">
        <dgm:presLayoutVars>
          <dgm:bulletEnabled val="1"/>
        </dgm:presLayoutVars>
      </dgm:prSet>
      <dgm:spPr/>
    </dgm:pt>
    <dgm:pt modelId="{8CC9E0E2-BE0D-4573-99B4-F8263C545236}" type="pres">
      <dgm:prSet presAssocID="{6CFECDDE-E74D-4CDD-A759-5317C18048D3}" presName="sibTrans" presStyleLbl="sibTrans2D1" presStyleIdx="4" presStyleCnt="6"/>
      <dgm:spPr/>
    </dgm:pt>
    <dgm:pt modelId="{5C0CA7E2-AEB1-45CE-A219-340049D010EE}" type="pres">
      <dgm:prSet presAssocID="{6CFECDDE-E74D-4CDD-A759-5317C18048D3}" presName="connectorText" presStyleLbl="sibTrans2D1" presStyleIdx="4" presStyleCnt="6"/>
      <dgm:spPr/>
    </dgm:pt>
    <dgm:pt modelId="{7F293B30-387D-46AE-A18D-3C140170D586}" type="pres">
      <dgm:prSet presAssocID="{6B5DD68F-8B19-451F-A542-E2C94CBEE165}" presName="node" presStyleLbl="node1" presStyleIdx="5" presStyleCnt="7">
        <dgm:presLayoutVars>
          <dgm:bulletEnabled val="1"/>
        </dgm:presLayoutVars>
      </dgm:prSet>
      <dgm:spPr/>
    </dgm:pt>
    <dgm:pt modelId="{DFCB997E-5190-4704-A831-9C4F19A17ABB}" type="pres">
      <dgm:prSet presAssocID="{57778D3E-7E1C-4F0B-A87F-3A4194018D45}" presName="sibTrans" presStyleLbl="sibTrans2D1" presStyleIdx="5" presStyleCnt="6"/>
      <dgm:spPr/>
    </dgm:pt>
    <dgm:pt modelId="{E46F9B4E-C4FF-4704-9148-F09B0549476D}" type="pres">
      <dgm:prSet presAssocID="{57778D3E-7E1C-4F0B-A87F-3A4194018D45}" presName="connectorText" presStyleLbl="sibTrans2D1" presStyleIdx="5" presStyleCnt="6"/>
      <dgm:spPr/>
    </dgm:pt>
    <dgm:pt modelId="{786DFBB7-F119-4C41-8620-6FB843570676}" type="pres">
      <dgm:prSet presAssocID="{FB407B6F-73BB-49DD-8B40-8AF2CDAC9020}" presName="node" presStyleLbl="node1" presStyleIdx="6" presStyleCnt="7">
        <dgm:presLayoutVars>
          <dgm:bulletEnabled val="1"/>
        </dgm:presLayoutVars>
      </dgm:prSet>
      <dgm:spPr/>
    </dgm:pt>
  </dgm:ptLst>
  <dgm:cxnLst>
    <dgm:cxn modelId="{71CC3302-2AE1-4D9C-B28A-5B6FCBF2B8CA}" type="presOf" srcId="{FB407B6F-73BB-49DD-8B40-8AF2CDAC9020}" destId="{786DFBB7-F119-4C41-8620-6FB843570676}" srcOrd="0" destOrd="0" presId="urn:microsoft.com/office/officeart/2005/8/layout/process2"/>
    <dgm:cxn modelId="{AA9BD702-BCC3-4BA4-806E-3B13E77F86D3}" type="presOf" srcId="{7C213929-B5B4-4ABD-B9BF-908AF3ECE319}" destId="{049C3DBD-1D30-47A4-A867-F31D1C24A843}" srcOrd="0" destOrd="0" presId="urn:microsoft.com/office/officeart/2005/8/layout/process2"/>
    <dgm:cxn modelId="{8F22360D-AA75-4A4C-BAB2-88553E02A83E}" srcId="{6887AB67-9347-4D01-99D2-117685C6A55E}" destId="{FB407B6F-73BB-49DD-8B40-8AF2CDAC9020}" srcOrd="6" destOrd="0" parTransId="{4AA58095-B69F-4E36-BBEB-01B111773E3E}" sibTransId="{349C7180-2BDE-4C8C-AF7C-B862997FED24}"/>
    <dgm:cxn modelId="{CA1D8814-4F95-493A-A388-608E03B04139}" type="presOf" srcId="{3D4A756D-01B9-4928-88D5-5F00AA7D630D}" destId="{DF018A02-32B2-443B-8B53-25BFE80149E3}" srcOrd="0" destOrd="0" presId="urn:microsoft.com/office/officeart/2005/8/layout/process2"/>
    <dgm:cxn modelId="{606C2620-4243-41B0-AFA6-C1D36E1D8CC4}" srcId="{6887AB67-9347-4D01-99D2-117685C6A55E}" destId="{0DF620DB-0413-4B57-8927-F32E5D18734A}" srcOrd="2" destOrd="0" parTransId="{2B46E611-5527-40DD-95F3-0F0626884CB0}" sibTransId="{7C213929-B5B4-4ABD-B9BF-908AF3ECE319}"/>
    <dgm:cxn modelId="{C1B4D222-F0F9-4FF5-BC7C-0A2FECE3676A}" srcId="{6887AB67-9347-4D01-99D2-117685C6A55E}" destId="{2AE35BF1-C7EF-4269-95C5-0307C7DF2857}" srcOrd="0" destOrd="0" parTransId="{EC1E543E-EC2F-4109-AAE0-BCBBCF302B16}" sibTransId="{3D4A756D-01B9-4928-88D5-5F00AA7D630D}"/>
    <dgm:cxn modelId="{F2B51C29-2092-4A60-A35F-11548C084316}" type="presOf" srcId="{6B5DD68F-8B19-451F-A542-E2C94CBEE165}" destId="{7F293B30-387D-46AE-A18D-3C140170D586}" srcOrd="0" destOrd="0" presId="urn:microsoft.com/office/officeart/2005/8/layout/process2"/>
    <dgm:cxn modelId="{16D4C931-AABE-4CA5-A69C-9185DF2931C0}" srcId="{6887AB67-9347-4D01-99D2-117685C6A55E}" destId="{C4ECCEF3-A9F8-4733-9DB7-AE2ED34BFADE}" srcOrd="3" destOrd="0" parTransId="{590B8DAB-404C-45FF-9E2C-01C30DB4D532}" sibTransId="{1D486465-9CF5-4BFB-9958-39E9D4AF02BE}"/>
    <dgm:cxn modelId="{87D2E963-6765-4C9B-8EF3-53410CEAE0B9}" type="presOf" srcId="{7C213929-B5B4-4ABD-B9BF-908AF3ECE319}" destId="{D5D47975-6E03-4882-B517-B6EC8CAD485D}" srcOrd="1" destOrd="0" presId="urn:microsoft.com/office/officeart/2005/8/layout/process2"/>
    <dgm:cxn modelId="{74261A74-1E29-41F5-827D-E645622027AB}" type="presOf" srcId="{6CFECDDE-E74D-4CDD-A759-5317C18048D3}" destId="{5C0CA7E2-AEB1-45CE-A219-340049D010EE}" srcOrd="1" destOrd="0" presId="urn:microsoft.com/office/officeart/2005/8/layout/process2"/>
    <dgm:cxn modelId="{D72AC257-337A-4EA2-A2CB-FF7EC083EA37}" srcId="{6887AB67-9347-4D01-99D2-117685C6A55E}" destId="{5108F879-63A5-4FBD-9B6F-4D9245EB182F}" srcOrd="4" destOrd="0" parTransId="{A2E946BC-EA22-4596-BC44-CF4E09471F63}" sibTransId="{6CFECDDE-E74D-4CDD-A759-5317C18048D3}"/>
    <dgm:cxn modelId="{13978579-C8E3-4160-8D21-4DAEB8C990F5}" type="presOf" srcId="{1D486465-9CF5-4BFB-9958-39E9D4AF02BE}" destId="{BD7B5936-C798-4236-A38F-CF9CE16ECB6A}" srcOrd="1" destOrd="0" presId="urn:microsoft.com/office/officeart/2005/8/layout/process2"/>
    <dgm:cxn modelId="{B88BE47B-1698-43F0-83C1-D7B0CCF353D6}" type="presOf" srcId="{2AE35BF1-C7EF-4269-95C5-0307C7DF2857}" destId="{17A26A1E-1374-44CC-B50D-DF1EEB9E6D2F}" srcOrd="0" destOrd="0" presId="urn:microsoft.com/office/officeart/2005/8/layout/process2"/>
    <dgm:cxn modelId="{CEF53A8B-7976-4854-B00D-CACE4086BDEC}" type="presOf" srcId="{4DEB09AD-9A2E-40CD-930D-B7F16572CA1F}" destId="{8EAFEED3-C948-4B97-97C5-DF1E494486D3}" srcOrd="0" destOrd="0" presId="urn:microsoft.com/office/officeart/2005/8/layout/process2"/>
    <dgm:cxn modelId="{8FD4558C-0D5E-4A60-936F-E952F53AFB5E}" type="presOf" srcId="{5108F879-63A5-4FBD-9B6F-4D9245EB182F}" destId="{A41B773C-97BA-49B1-8A3A-A9012A5FEF6B}" srcOrd="0" destOrd="0" presId="urn:microsoft.com/office/officeart/2005/8/layout/process2"/>
    <dgm:cxn modelId="{1B28CB95-F259-4A48-AD84-5E7AC58360C2}" type="presOf" srcId="{0DF620DB-0413-4B57-8927-F32E5D18734A}" destId="{F4078E91-1C91-41EA-AD67-D7D31766FBEF}" srcOrd="0" destOrd="0" presId="urn:microsoft.com/office/officeart/2005/8/layout/process2"/>
    <dgm:cxn modelId="{1E018196-ACFF-4DE0-8E33-8AA872FD59B3}" srcId="{6887AB67-9347-4D01-99D2-117685C6A55E}" destId="{6B5DD68F-8B19-451F-A542-E2C94CBEE165}" srcOrd="5" destOrd="0" parTransId="{80CE97D6-D005-4078-A3B9-081B388AA06A}" sibTransId="{57778D3E-7E1C-4F0B-A87F-3A4194018D45}"/>
    <dgm:cxn modelId="{1411A9A0-163C-405F-A4B2-A7A7EA3EBC64}" type="presOf" srcId="{1D486465-9CF5-4BFB-9958-39E9D4AF02BE}" destId="{60DD4A1D-CD93-471D-8D13-413ADBC682FE}" srcOrd="0" destOrd="0" presId="urn:microsoft.com/office/officeart/2005/8/layout/process2"/>
    <dgm:cxn modelId="{F20D12A1-2933-45F5-B5FF-58E4B2C50610}" type="presOf" srcId="{D5DCF837-156A-40CB-8825-C2F3C5C04449}" destId="{56B094CB-49BC-4BE4-B312-E01B9AACE219}" srcOrd="0" destOrd="0" presId="urn:microsoft.com/office/officeart/2005/8/layout/process2"/>
    <dgm:cxn modelId="{BD444BAE-637F-4799-B9E5-889C12F8E498}" srcId="{6887AB67-9347-4D01-99D2-117685C6A55E}" destId="{D5DCF837-156A-40CB-8825-C2F3C5C04449}" srcOrd="1" destOrd="0" parTransId="{0D56D696-1432-4E99-8BF2-FE0B8C28110B}" sibTransId="{4DEB09AD-9A2E-40CD-930D-B7F16572CA1F}"/>
    <dgm:cxn modelId="{51B379CC-1693-4607-B6CB-C7ADBB5B6A7A}" type="presOf" srcId="{4DEB09AD-9A2E-40CD-930D-B7F16572CA1F}" destId="{78806B1B-5935-43AD-A1A4-0C2A460F748A}" srcOrd="1" destOrd="0" presId="urn:microsoft.com/office/officeart/2005/8/layout/process2"/>
    <dgm:cxn modelId="{4E9C44E2-4185-460A-8BB6-AE68D202B9E9}" type="presOf" srcId="{C4ECCEF3-A9F8-4733-9DB7-AE2ED34BFADE}" destId="{AE36AC71-7917-4A57-B4C1-9C0C79FB0427}" srcOrd="0" destOrd="0" presId="urn:microsoft.com/office/officeart/2005/8/layout/process2"/>
    <dgm:cxn modelId="{273D50E5-3025-4CE1-B83E-E041AF06192F}" type="presOf" srcId="{57778D3E-7E1C-4F0B-A87F-3A4194018D45}" destId="{E46F9B4E-C4FF-4704-9148-F09B0549476D}" srcOrd="1" destOrd="0" presId="urn:microsoft.com/office/officeart/2005/8/layout/process2"/>
    <dgm:cxn modelId="{0AB2C6EB-06BD-4BAC-AD1B-C8AD860AA7D3}" type="presOf" srcId="{3D4A756D-01B9-4928-88D5-5F00AA7D630D}" destId="{0CF3DA2D-CF54-4B87-9041-9D037B9948A3}" srcOrd="1" destOrd="0" presId="urn:microsoft.com/office/officeart/2005/8/layout/process2"/>
    <dgm:cxn modelId="{DA1335F8-58C4-4A38-AED3-BDD854799765}" type="presOf" srcId="{6CFECDDE-E74D-4CDD-A759-5317C18048D3}" destId="{8CC9E0E2-BE0D-4573-99B4-F8263C545236}" srcOrd="0" destOrd="0" presId="urn:microsoft.com/office/officeart/2005/8/layout/process2"/>
    <dgm:cxn modelId="{27596AFC-A875-412E-86ED-8FEF2435C042}" type="presOf" srcId="{6887AB67-9347-4D01-99D2-117685C6A55E}" destId="{1F1475F4-5060-483E-9F38-1DCF32A20F37}" srcOrd="0" destOrd="0" presId="urn:microsoft.com/office/officeart/2005/8/layout/process2"/>
    <dgm:cxn modelId="{DBC250FC-390D-47CC-AF89-CB7D55985B4C}" type="presOf" srcId="{57778D3E-7E1C-4F0B-A87F-3A4194018D45}" destId="{DFCB997E-5190-4704-A831-9C4F19A17ABB}" srcOrd="0" destOrd="0" presId="urn:microsoft.com/office/officeart/2005/8/layout/process2"/>
    <dgm:cxn modelId="{DF139001-192B-4F60-B95F-0267F257AF74}" type="presParOf" srcId="{1F1475F4-5060-483E-9F38-1DCF32A20F37}" destId="{17A26A1E-1374-44CC-B50D-DF1EEB9E6D2F}" srcOrd="0" destOrd="0" presId="urn:microsoft.com/office/officeart/2005/8/layout/process2"/>
    <dgm:cxn modelId="{00C2CA38-6CAB-4422-8EB5-C986254660B3}" type="presParOf" srcId="{1F1475F4-5060-483E-9F38-1DCF32A20F37}" destId="{DF018A02-32B2-443B-8B53-25BFE80149E3}" srcOrd="1" destOrd="0" presId="urn:microsoft.com/office/officeart/2005/8/layout/process2"/>
    <dgm:cxn modelId="{0F5CFFE7-88AE-44F9-A96F-ADE60C18FFDB}" type="presParOf" srcId="{DF018A02-32B2-443B-8B53-25BFE80149E3}" destId="{0CF3DA2D-CF54-4B87-9041-9D037B9948A3}" srcOrd="0" destOrd="0" presId="urn:microsoft.com/office/officeart/2005/8/layout/process2"/>
    <dgm:cxn modelId="{7E2A1B2D-9D37-408F-BDD7-53225441B44A}" type="presParOf" srcId="{1F1475F4-5060-483E-9F38-1DCF32A20F37}" destId="{56B094CB-49BC-4BE4-B312-E01B9AACE219}" srcOrd="2" destOrd="0" presId="urn:microsoft.com/office/officeart/2005/8/layout/process2"/>
    <dgm:cxn modelId="{49A8408B-C84B-4AA2-AEA5-53161EEBCA7F}" type="presParOf" srcId="{1F1475F4-5060-483E-9F38-1DCF32A20F37}" destId="{8EAFEED3-C948-4B97-97C5-DF1E494486D3}" srcOrd="3" destOrd="0" presId="urn:microsoft.com/office/officeart/2005/8/layout/process2"/>
    <dgm:cxn modelId="{BF0E2317-A299-4919-AD88-BCFB50B11EF2}" type="presParOf" srcId="{8EAFEED3-C948-4B97-97C5-DF1E494486D3}" destId="{78806B1B-5935-43AD-A1A4-0C2A460F748A}" srcOrd="0" destOrd="0" presId="urn:microsoft.com/office/officeart/2005/8/layout/process2"/>
    <dgm:cxn modelId="{278CA1C3-71FF-49FE-8734-28C10DA5100E}" type="presParOf" srcId="{1F1475F4-5060-483E-9F38-1DCF32A20F37}" destId="{F4078E91-1C91-41EA-AD67-D7D31766FBEF}" srcOrd="4" destOrd="0" presId="urn:microsoft.com/office/officeart/2005/8/layout/process2"/>
    <dgm:cxn modelId="{E376C29A-11A4-414A-8C54-215326CF0919}" type="presParOf" srcId="{1F1475F4-5060-483E-9F38-1DCF32A20F37}" destId="{049C3DBD-1D30-47A4-A867-F31D1C24A843}" srcOrd="5" destOrd="0" presId="urn:microsoft.com/office/officeart/2005/8/layout/process2"/>
    <dgm:cxn modelId="{2A3DADE5-E7ED-4412-ADBF-DFB36605FA2F}" type="presParOf" srcId="{049C3DBD-1D30-47A4-A867-F31D1C24A843}" destId="{D5D47975-6E03-4882-B517-B6EC8CAD485D}" srcOrd="0" destOrd="0" presId="urn:microsoft.com/office/officeart/2005/8/layout/process2"/>
    <dgm:cxn modelId="{93DD638E-57EC-4293-8F79-5BFD24FABA9C}" type="presParOf" srcId="{1F1475F4-5060-483E-9F38-1DCF32A20F37}" destId="{AE36AC71-7917-4A57-B4C1-9C0C79FB0427}" srcOrd="6" destOrd="0" presId="urn:microsoft.com/office/officeart/2005/8/layout/process2"/>
    <dgm:cxn modelId="{B3B93BB8-9735-425F-B40C-B010FE34521D}" type="presParOf" srcId="{1F1475F4-5060-483E-9F38-1DCF32A20F37}" destId="{60DD4A1D-CD93-471D-8D13-413ADBC682FE}" srcOrd="7" destOrd="0" presId="urn:microsoft.com/office/officeart/2005/8/layout/process2"/>
    <dgm:cxn modelId="{270D8F36-6E20-41FC-82A1-55E38FCB95EF}" type="presParOf" srcId="{60DD4A1D-CD93-471D-8D13-413ADBC682FE}" destId="{BD7B5936-C798-4236-A38F-CF9CE16ECB6A}" srcOrd="0" destOrd="0" presId="urn:microsoft.com/office/officeart/2005/8/layout/process2"/>
    <dgm:cxn modelId="{BBC4E602-DDBC-4634-AB8F-32738CBA70C3}" type="presParOf" srcId="{1F1475F4-5060-483E-9F38-1DCF32A20F37}" destId="{A41B773C-97BA-49B1-8A3A-A9012A5FEF6B}" srcOrd="8" destOrd="0" presId="urn:microsoft.com/office/officeart/2005/8/layout/process2"/>
    <dgm:cxn modelId="{C745D92E-CA20-427D-9C1F-6D2F7FC5CFCD}" type="presParOf" srcId="{1F1475F4-5060-483E-9F38-1DCF32A20F37}" destId="{8CC9E0E2-BE0D-4573-99B4-F8263C545236}" srcOrd="9" destOrd="0" presId="urn:microsoft.com/office/officeart/2005/8/layout/process2"/>
    <dgm:cxn modelId="{6EEF2FD2-5074-44CE-BAFC-F88BA0B3F56B}" type="presParOf" srcId="{8CC9E0E2-BE0D-4573-99B4-F8263C545236}" destId="{5C0CA7E2-AEB1-45CE-A219-340049D010EE}" srcOrd="0" destOrd="0" presId="urn:microsoft.com/office/officeart/2005/8/layout/process2"/>
    <dgm:cxn modelId="{54615F18-0FA3-4238-9E1E-BA25C2ABD214}" type="presParOf" srcId="{1F1475F4-5060-483E-9F38-1DCF32A20F37}" destId="{7F293B30-387D-46AE-A18D-3C140170D586}" srcOrd="10" destOrd="0" presId="urn:microsoft.com/office/officeart/2005/8/layout/process2"/>
    <dgm:cxn modelId="{EFCBBECD-233E-42B4-A168-0E0AF47DDF3D}" type="presParOf" srcId="{1F1475F4-5060-483E-9F38-1DCF32A20F37}" destId="{DFCB997E-5190-4704-A831-9C4F19A17ABB}" srcOrd="11" destOrd="0" presId="urn:microsoft.com/office/officeart/2005/8/layout/process2"/>
    <dgm:cxn modelId="{028AAC1C-98E9-465E-BE92-AD1CAAF68DDB}" type="presParOf" srcId="{DFCB997E-5190-4704-A831-9C4F19A17ABB}" destId="{E46F9B4E-C4FF-4704-9148-F09B0549476D}" srcOrd="0" destOrd="0" presId="urn:microsoft.com/office/officeart/2005/8/layout/process2"/>
    <dgm:cxn modelId="{DE9F0A37-78F7-4376-AAA4-7A5D7C491A42}" type="presParOf" srcId="{1F1475F4-5060-483E-9F38-1DCF32A20F37}" destId="{786DFBB7-F119-4C41-8620-6FB84357067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26A1E-1374-44CC-B50D-DF1EEB9E6D2F}">
      <dsp:nvSpPr>
        <dsp:cNvPr id="0" name=""/>
        <dsp:cNvSpPr/>
      </dsp:nvSpPr>
      <dsp:spPr>
        <a:xfrm>
          <a:off x="1722575" y="810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Organisms overproduce for the resources available, yet populations tend to be relatively constant</a:t>
          </a:r>
        </a:p>
      </dsp:txBody>
      <dsp:txXfrm>
        <a:off x="1742029" y="20264"/>
        <a:ext cx="2002341" cy="625297"/>
      </dsp:txXfrm>
    </dsp:sp>
    <dsp:sp modelId="{DF018A02-32B2-443B-8B53-25BFE80149E3}">
      <dsp:nvSpPr>
        <dsp:cNvPr id="0" name=""/>
        <dsp:cNvSpPr/>
      </dsp:nvSpPr>
      <dsp:spPr>
        <a:xfrm rot="5400000">
          <a:off x="2618661" y="681621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2653532" y="706529"/>
        <a:ext cx="179336" cy="174354"/>
      </dsp:txXfrm>
    </dsp:sp>
    <dsp:sp modelId="{56B094CB-49BC-4BE4-B312-E01B9AACE219}">
      <dsp:nvSpPr>
        <dsp:cNvPr id="0" name=""/>
        <dsp:cNvSpPr/>
      </dsp:nvSpPr>
      <dsp:spPr>
        <a:xfrm>
          <a:off x="1722575" y="997119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Competition exists between the members of the population</a:t>
          </a:r>
        </a:p>
      </dsp:txBody>
      <dsp:txXfrm>
        <a:off x="1742029" y="1016573"/>
        <a:ext cx="2002341" cy="625297"/>
      </dsp:txXfrm>
    </dsp:sp>
    <dsp:sp modelId="{8EAFEED3-C948-4B97-97C5-DF1E494486D3}">
      <dsp:nvSpPr>
        <dsp:cNvPr id="0" name=""/>
        <dsp:cNvSpPr/>
      </dsp:nvSpPr>
      <dsp:spPr>
        <a:xfrm rot="5400000">
          <a:off x="2618661" y="1677930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2653532" y="1702838"/>
        <a:ext cx="179336" cy="174354"/>
      </dsp:txXfrm>
    </dsp:sp>
    <dsp:sp modelId="{F4078E91-1C91-41EA-AD67-D7D31766FBEF}">
      <dsp:nvSpPr>
        <dsp:cNvPr id="0" name=""/>
        <dsp:cNvSpPr/>
      </dsp:nvSpPr>
      <dsp:spPr>
        <a:xfrm>
          <a:off x="1722575" y="1993428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There is variation in the population. Some individuals will possess combinations of alleles that make them better suited to their environment</a:t>
          </a:r>
        </a:p>
      </dsp:txBody>
      <dsp:txXfrm>
        <a:off x="1742029" y="2012882"/>
        <a:ext cx="2002341" cy="625297"/>
      </dsp:txXfrm>
    </dsp:sp>
    <dsp:sp modelId="{049C3DBD-1D30-47A4-A867-F31D1C24A843}">
      <dsp:nvSpPr>
        <dsp:cNvPr id="0" name=""/>
        <dsp:cNvSpPr/>
      </dsp:nvSpPr>
      <dsp:spPr>
        <a:xfrm rot="5400000">
          <a:off x="2618661" y="2674239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2653532" y="2699147"/>
        <a:ext cx="179336" cy="174354"/>
      </dsp:txXfrm>
    </dsp:sp>
    <dsp:sp modelId="{AE36AC71-7917-4A57-B4C1-9C0C79FB0427}">
      <dsp:nvSpPr>
        <dsp:cNvPr id="0" name=""/>
        <dsp:cNvSpPr/>
      </dsp:nvSpPr>
      <dsp:spPr>
        <a:xfrm>
          <a:off x="1722575" y="2989737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The better adapted organisms are more  likely to outcompete the others, so surviving longer</a:t>
          </a:r>
        </a:p>
      </dsp:txBody>
      <dsp:txXfrm>
        <a:off x="1742029" y="3009191"/>
        <a:ext cx="2002341" cy="625297"/>
      </dsp:txXfrm>
    </dsp:sp>
    <dsp:sp modelId="{60DD4A1D-CD93-471D-8D13-413ADBC682FE}">
      <dsp:nvSpPr>
        <dsp:cNvPr id="0" name=""/>
        <dsp:cNvSpPr/>
      </dsp:nvSpPr>
      <dsp:spPr>
        <a:xfrm rot="5400000">
          <a:off x="2618661" y="3670548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2653532" y="3695456"/>
        <a:ext cx="179336" cy="174354"/>
      </dsp:txXfrm>
    </dsp:sp>
    <dsp:sp modelId="{A41B773C-97BA-49B1-8A3A-A9012A5FEF6B}">
      <dsp:nvSpPr>
        <dsp:cNvPr id="0" name=""/>
        <dsp:cNvSpPr/>
      </dsp:nvSpPr>
      <dsp:spPr>
        <a:xfrm>
          <a:off x="1722575" y="3986045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The surviving individuals have more chance of reproductive success, passing on their alleles to the next generation</a:t>
          </a:r>
        </a:p>
      </dsp:txBody>
      <dsp:txXfrm>
        <a:off x="1742029" y="4005499"/>
        <a:ext cx="2002341" cy="625297"/>
      </dsp:txXfrm>
    </dsp:sp>
    <dsp:sp modelId="{8CC9E0E2-BE0D-4573-99B4-F8263C545236}">
      <dsp:nvSpPr>
        <dsp:cNvPr id="0" name=""/>
        <dsp:cNvSpPr/>
      </dsp:nvSpPr>
      <dsp:spPr>
        <a:xfrm rot="5400000">
          <a:off x="2618661" y="4666856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2653532" y="4691764"/>
        <a:ext cx="179336" cy="174354"/>
      </dsp:txXfrm>
    </dsp:sp>
    <dsp:sp modelId="{7F293B30-387D-46AE-A18D-3C140170D586}">
      <dsp:nvSpPr>
        <dsp:cNvPr id="0" name=""/>
        <dsp:cNvSpPr/>
      </dsp:nvSpPr>
      <dsp:spPr>
        <a:xfrm>
          <a:off x="1722575" y="4982354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The new individuals are also likely to possess the advantageous combination of alleles, so are more likely to survive, reproduce and pass on the alleles further</a:t>
          </a:r>
        </a:p>
      </dsp:txBody>
      <dsp:txXfrm>
        <a:off x="1742029" y="5001808"/>
        <a:ext cx="2002341" cy="625297"/>
      </dsp:txXfrm>
    </dsp:sp>
    <dsp:sp modelId="{DFCB997E-5190-4704-A831-9C4F19A17ABB}">
      <dsp:nvSpPr>
        <dsp:cNvPr id="0" name=""/>
        <dsp:cNvSpPr/>
      </dsp:nvSpPr>
      <dsp:spPr>
        <a:xfrm rot="5400000">
          <a:off x="2618661" y="5663165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2653532" y="5688073"/>
        <a:ext cx="179336" cy="174354"/>
      </dsp:txXfrm>
    </dsp:sp>
    <dsp:sp modelId="{786DFBB7-F119-4C41-8620-6FB843570676}">
      <dsp:nvSpPr>
        <dsp:cNvPr id="0" name=""/>
        <dsp:cNvSpPr/>
      </dsp:nvSpPr>
      <dsp:spPr>
        <a:xfrm>
          <a:off x="1722575" y="5978663"/>
          <a:ext cx="2041249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Over time, the frequency of the advantageous alleles will increase and that of the other alleles will decrease</a:t>
          </a:r>
        </a:p>
      </dsp:txBody>
      <dsp:txXfrm>
        <a:off x="1742029" y="5998117"/>
        <a:ext cx="2002341" cy="625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26A1E-1374-44CC-B50D-DF1EEB9E6D2F}">
      <dsp:nvSpPr>
        <dsp:cNvPr id="0" name=""/>
        <dsp:cNvSpPr/>
      </dsp:nvSpPr>
      <dsp:spPr>
        <a:xfrm>
          <a:off x="1945634" y="810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Overproduction of offspring</a:t>
          </a:r>
        </a:p>
      </dsp:txBody>
      <dsp:txXfrm>
        <a:off x="1965088" y="20264"/>
        <a:ext cx="1556223" cy="625297"/>
      </dsp:txXfrm>
    </dsp:sp>
    <dsp:sp modelId="{DF018A02-32B2-443B-8B53-25BFE80149E3}">
      <dsp:nvSpPr>
        <dsp:cNvPr id="0" name=""/>
        <dsp:cNvSpPr/>
      </dsp:nvSpPr>
      <dsp:spPr>
        <a:xfrm rot="5400000">
          <a:off x="2618661" y="681621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2653532" y="706529"/>
        <a:ext cx="179336" cy="174354"/>
      </dsp:txXfrm>
    </dsp:sp>
    <dsp:sp modelId="{56B094CB-49BC-4BE4-B312-E01B9AACE219}">
      <dsp:nvSpPr>
        <dsp:cNvPr id="0" name=""/>
        <dsp:cNvSpPr/>
      </dsp:nvSpPr>
      <dsp:spPr>
        <a:xfrm>
          <a:off x="1945634" y="997119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Competition</a:t>
          </a:r>
        </a:p>
      </dsp:txBody>
      <dsp:txXfrm>
        <a:off x="1965088" y="1016573"/>
        <a:ext cx="1556223" cy="625297"/>
      </dsp:txXfrm>
    </dsp:sp>
    <dsp:sp modelId="{8EAFEED3-C948-4B97-97C5-DF1E494486D3}">
      <dsp:nvSpPr>
        <dsp:cNvPr id="0" name=""/>
        <dsp:cNvSpPr/>
      </dsp:nvSpPr>
      <dsp:spPr>
        <a:xfrm rot="5400000">
          <a:off x="2618661" y="1677930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2653532" y="1702838"/>
        <a:ext cx="179336" cy="174354"/>
      </dsp:txXfrm>
    </dsp:sp>
    <dsp:sp modelId="{F4078E91-1C91-41EA-AD67-D7D31766FBEF}">
      <dsp:nvSpPr>
        <dsp:cNvPr id="0" name=""/>
        <dsp:cNvSpPr/>
      </dsp:nvSpPr>
      <dsp:spPr>
        <a:xfrm>
          <a:off x="1945634" y="1993428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Variation</a:t>
          </a:r>
        </a:p>
      </dsp:txBody>
      <dsp:txXfrm>
        <a:off x="1965088" y="2012882"/>
        <a:ext cx="1556223" cy="625297"/>
      </dsp:txXfrm>
    </dsp:sp>
    <dsp:sp modelId="{049C3DBD-1D30-47A4-A867-F31D1C24A843}">
      <dsp:nvSpPr>
        <dsp:cNvPr id="0" name=""/>
        <dsp:cNvSpPr/>
      </dsp:nvSpPr>
      <dsp:spPr>
        <a:xfrm rot="5400000">
          <a:off x="2618661" y="2674239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2653532" y="2699147"/>
        <a:ext cx="179336" cy="174354"/>
      </dsp:txXfrm>
    </dsp:sp>
    <dsp:sp modelId="{AE36AC71-7917-4A57-B4C1-9C0C79FB0427}">
      <dsp:nvSpPr>
        <dsp:cNvPr id="0" name=""/>
        <dsp:cNvSpPr/>
      </dsp:nvSpPr>
      <dsp:spPr>
        <a:xfrm>
          <a:off x="1945634" y="2989737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Best adaptded survive</a:t>
          </a:r>
        </a:p>
      </dsp:txBody>
      <dsp:txXfrm>
        <a:off x="1965088" y="3009191"/>
        <a:ext cx="1556223" cy="625297"/>
      </dsp:txXfrm>
    </dsp:sp>
    <dsp:sp modelId="{60DD4A1D-CD93-471D-8D13-413ADBC682FE}">
      <dsp:nvSpPr>
        <dsp:cNvPr id="0" name=""/>
        <dsp:cNvSpPr/>
      </dsp:nvSpPr>
      <dsp:spPr>
        <a:xfrm rot="5400000">
          <a:off x="2618661" y="3670548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2653532" y="3695456"/>
        <a:ext cx="179336" cy="174354"/>
      </dsp:txXfrm>
    </dsp:sp>
    <dsp:sp modelId="{A41B773C-97BA-49B1-8A3A-A9012A5FEF6B}">
      <dsp:nvSpPr>
        <dsp:cNvPr id="0" name=""/>
        <dsp:cNvSpPr/>
      </dsp:nvSpPr>
      <dsp:spPr>
        <a:xfrm>
          <a:off x="1945634" y="3986045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Reproduction. Alleles </a:t>
          </a:r>
          <a:r>
            <a:rPr lang="en-GB" sz="1700" kern="1200" dirty="0">
              <a:solidFill>
                <a:srgbClr val="FF0000"/>
              </a:solidFill>
            </a:rPr>
            <a:t>inherited</a:t>
          </a:r>
        </a:p>
      </dsp:txBody>
      <dsp:txXfrm>
        <a:off x="1965088" y="4005499"/>
        <a:ext cx="1556223" cy="625297"/>
      </dsp:txXfrm>
    </dsp:sp>
    <dsp:sp modelId="{8CC9E0E2-BE0D-4573-99B4-F8263C545236}">
      <dsp:nvSpPr>
        <dsp:cNvPr id="0" name=""/>
        <dsp:cNvSpPr/>
      </dsp:nvSpPr>
      <dsp:spPr>
        <a:xfrm rot="5400000">
          <a:off x="2618661" y="4666856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2653532" y="4691764"/>
        <a:ext cx="179336" cy="174354"/>
      </dsp:txXfrm>
    </dsp:sp>
    <dsp:sp modelId="{7F293B30-387D-46AE-A18D-3C140170D586}">
      <dsp:nvSpPr>
        <dsp:cNvPr id="0" name=""/>
        <dsp:cNvSpPr/>
      </dsp:nvSpPr>
      <dsp:spPr>
        <a:xfrm>
          <a:off x="1945634" y="4982354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Survival</a:t>
          </a:r>
        </a:p>
      </dsp:txBody>
      <dsp:txXfrm>
        <a:off x="1965088" y="5001808"/>
        <a:ext cx="1556223" cy="625297"/>
      </dsp:txXfrm>
    </dsp:sp>
    <dsp:sp modelId="{DFCB997E-5190-4704-A831-9C4F19A17ABB}">
      <dsp:nvSpPr>
        <dsp:cNvPr id="0" name=""/>
        <dsp:cNvSpPr/>
      </dsp:nvSpPr>
      <dsp:spPr>
        <a:xfrm rot="5400000">
          <a:off x="2618661" y="5663165"/>
          <a:ext cx="249077" cy="29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2653532" y="5688073"/>
        <a:ext cx="179336" cy="174354"/>
      </dsp:txXfrm>
    </dsp:sp>
    <dsp:sp modelId="{786DFBB7-F119-4C41-8620-6FB843570676}">
      <dsp:nvSpPr>
        <dsp:cNvPr id="0" name=""/>
        <dsp:cNvSpPr/>
      </dsp:nvSpPr>
      <dsp:spPr>
        <a:xfrm>
          <a:off x="1945634" y="5978663"/>
          <a:ext cx="1595131" cy="664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rgbClr val="FF0000"/>
              </a:solidFill>
            </a:rPr>
            <a:t>Allele frequency shift</a:t>
          </a:r>
        </a:p>
      </dsp:txBody>
      <dsp:txXfrm>
        <a:off x="1965088" y="5998117"/>
        <a:ext cx="1556223" cy="62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792B-FC12-4D25-A281-830720336825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B21E-87CD-41BD-881A-65E64D06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6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8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7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1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2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6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4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674D0FC-D8AC-C345-CF15-786D019BCD01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740C9-2792-62E6-EEE1-EB81559733B3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7CE5B-C043-6ADB-8151-C461F453D8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38E14-E861-0167-DA7A-15750225B7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evolution+of+man+from+monkey&amp;source=images&amp;cd=&amp;cad=rja&amp;docid=iAklSFATwiE-cM&amp;tbnid=cgvzhT3vyjB3UM:&amp;ved=0CAUQjRw&amp;url=http://mamathereader.com/2010/11/10/evolution-of-a-little-man/&amp;ei=IXpNUsPALcPOhAeJloH4Dw&amp;bvm=bv.53537100,d.ZG4&amp;psig=AFQjCNEwlSJFUtmgsG18tAPby4InDaGJMQ&amp;ust=138089560204392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url?sa=i&amp;rct=j&amp;q=evolution+of+man+from+monkey&amp;source=images&amp;cd=&amp;cad=rja&amp;docid=C6Gt8yCIUVnWgM&amp;tbnid=YGcRCLTIPFD49M:&amp;ved=0CAUQjRw&amp;url=http://www.bobblum.com/ESSAYS/BIOMED/Food.html&amp;ei=ZHpNUpOII4iihgeNoIGQBw&amp;bvm=bv.53537100,d.ZG4&amp;psig=AFQjCNEwlSJFUtmgsG18tAPby4InDaGJMQ&amp;ust=13808956020439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variation%20within%20species&amp;source=images&amp;cd=&amp;cad=rja&amp;docid=bsjMHJt6OjwCkM&amp;tbnid=rokejmYsZnWxXM:&amp;ved=0CAUQjRw&amp;url=http://www.nature.com/scitable/content/variation-within-species-4308521&amp;ei=iB7VUuTQKa6w7AblsYGQDg&amp;bvm=bv.59378465,d.ZG4&amp;psig=AFQjCNHpZYrvd-3s8JAWVTHhsdIDpzltbg&amp;ust=1389785075943296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co.uk/url?sa=i&amp;rct=j&amp;q=father%20and%20son%20shared%20characteristics&amp;source=images&amp;cd=&amp;cad=rja&amp;docid=K2dkprQW-mQAsM&amp;tbnid=IA9J10divzqQgM:&amp;ved=0CAUQjRw&amp;url=http://www.bbc.co.uk/news/magazine-18367053&amp;ei=Ph_VUurpMMfR7AaHnoHYCg&amp;bvm=bv.59378465,d.ZGU&amp;psig=AFQjCNHAhYcmKKfitXps3h6SUuP_Mu674g&amp;ust=1389785260741614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more+offspring+than+can+survive&amp;source=images&amp;cd=&amp;cad=rja&amp;docid=Lg1V2x5stMbQfM&amp;tbnid=AFOSvnmFTcKnqM:&amp;ved=0CAUQjRw&amp;url=http://www.mycozynook.com/101RGCh1OH.htm&amp;ei=Th3VUvXIIoXNhAf3m4CIBQ&amp;bvm=bv.59378465,d.ZG4&amp;psig=AFQjCNFG4VHoK8T5Fojy5KKHyICcw1Kgjg&amp;ust=1389784761082795" TargetMode="External"/><Relationship Id="rId16" Type="http://schemas.openxmlformats.org/officeDocument/2006/relationships/hyperlink" Target="http://www.google.co.uk/url?sa=i&amp;rct=j&amp;q=survival%20of%20the%20fittest&amp;source=images&amp;cd=&amp;cad=rja&amp;docid=_MJq5NpK7Jqh9M&amp;tbnid=IUr_s8gBgJuXYM:&amp;ved=0CAUQjRw&amp;url=http://bioap.wikispaces.com/Ch22+Collaboration&amp;ei=ACDVUqi8Fe3Y7AbYroGYAw&amp;bvm=bv.59378465,d.ZGU&amp;psig=AFQjCNHB4LPShM9actW88BoPhRJDAj08sg&amp;ust=13897854123284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large%20poor%20indian%20family&amp;source=images&amp;cd=&amp;cad=rja&amp;docid=gxSxHiGxceBjWM&amp;tbnid=A6-g2wu50b14cM:&amp;ved=0CAUQjRw&amp;url=http://worldsupertravel.com/main/families-with-babies-riding-on-motorcycles-chinaindia-etc&amp;ei=AB7VUoHvOYa4hAfXpICYCQ&amp;bvm=bv.59378465,d.ZG4&amp;psig=AFQjCNEy-MH38Xplz_2XqEkWzfuOrNz2Kw&amp;ust=1389784930146243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hyperlink" Target="http://2.bp.blogspot.com/_4VDDaCatjEk/THKWDWA0HOI/AAAAAAAAACU/eSOzey2MR4E/s1600/breeds-of-dogs-variation-within-species.jpeg" TargetMode="External"/><Relationship Id="rId4" Type="http://schemas.openxmlformats.org/officeDocument/2006/relationships/hyperlink" Target="http://www.google.co.uk/url?sa=i&amp;rct=j&amp;q=more+offspring+than+can+survive&amp;source=images&amp;cd=&amp;cad=rja&amp;docid=rVg9tOD8r-He8M&amp;tbnid=nxInE0WXFwjrnM:&amp;ved=0CAUQjRw&amp;url=http://www.bio.miami.edu/ecosummer/lectures/lec_evolution.html&amp;ei=qx3VUs-DHrOI7Aa3yYHABg&amp;bvm=bv.59378465,d.ZG4&amp;psig=AFQjCNFG4VHoK8T5Fojy5KKHyICcw1Kgjg&amp;ust=1389784761082795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google.co.uk/url?sa=i&amp;rct=j&amp;q=survival%20of%20the%20fittest&amp;source=images&amp;cd=&amp;cad=rja&amp;docid=_MJq5NpK7Jqh9M&amp;tbnid=IUr_s8gBgJuXYM:&amp;ved=0CAUQjRw&amp;url=http://io9.com/5749070/how-an-agnostic-libertarian-hypochondriac-invented-survival-of-the-fittest&amp;ei=3h_VUuekN4uv7AbNuYDwBw&amp;bvm=bv.59378465,d.ZGU&amp;psig=AFQjCNHB4LPShM9actW88BoPhRJDAj08sg&amp;ust=138978541232848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olutionary dynamics">
            <a:extLst>
              <a:ext uri="{FF2B5EF4-FFF2-40B4-BE49-F238E27FC236}">
                <a16:creationId xmlns:a16="http://schemas.microsoft.com/office/drawing/2014/main" id="{30F96F10-99F7-414E-A39B-A450639C6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81FF42-27DF-4AA9-8F5E-4429DE39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/>
              <a:t>Changing Population Characteristics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E417B-15FA-4E73-8EE6-1132387B275F}"/>
              </a:ext>
            </a:extLst>
          </p:cNvPr>
          <p:cNvSpPr/>
          <p:nvPr/>
        </p:nvSpPr>
        <p:spPr>
          <a:xfrm>
            <a:off x="520242" y="1774372"/>
            <a:ext cx="4062642" cy="35988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/>
              <a:t>By the end of the lesson you should be able to: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/>
              <a:t> 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Explain the mechanism by which natural selection can affect the characteristics of a population over time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Appreciate that genetic variation, selection pressure and reproductive success (or failure) results in an increased proportion of the population possessing the advantageous characteristic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Suggest how evolution in some species has implications for human populations. To include the evolution of pesticide resistance in insects and drug resistance in microorganisms.</a:t>
            </a:r>
          </a:p>
        </p:txBody>
      </p:sp>
    </p:spTree>
    <p:extLst>
      <p:ext uri="{BB962C8B-B14F-4D97-AF65-F5344CB8AC3E}">
        <p14:creationId xmlns:p14="http://schemas.microsoft.com/office/powerpoint/2010/main" val="217889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4" y="286808"/>
            <a:ext cx="2806829" cy="48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1. Explain what is shown in the diagram.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/>
              <a:t>2. What implications does this have for humans?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EB388-9409-4325-842B-98D7F2D922BC}"/>
              </a:ext>
            </a:extLst>
          </p:cNvPr>
          <p:cNvSpPr/>
          <p:nvPr/>
        </p:nvSpPr>
        <p:spPr>
          <a:xfrm>
            <a:off x="6816080" y="1844824"/>
            <a:ext cx="3567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/>
              <a:t>Antibiotic resistance</a:t>
            </a:r>
          </a:p>
        </p:txBody>
      </p:sp>
    </p:spTree>
    <p:extLst>
      <p:ext uri="{BB962C8B-B14F-4D97-AF65-F5344CB8AC3E}">
        <p14:creationId xmlns:p14="http://schemas.microsoft.com/office/powerpoint/2010/main" val="125930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48681"/>
            <a:ext cx="8820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>
                <a:solidFill>
                  <a:srgbClr val="C00000"/>
                </a:solidFill>
              </a:rPr>
              <a:t>Antibiotic resistance:</a:t>
            </a:r>
          </a:p>
          <a:p>
            <a:pPr algn="just"/>
            <a:endParaRPr lang="en-GB" sz="2000">
              <a:solidFill>
                <a:srgbClr val="C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Variation in bacterial population.</a:t>
            </a: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Genetic mutations make some bacteria naturally resistant to antibiotic.</a:t>
            </a: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Only these individuals will survive to reproduce.</a:t>
            </a: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Alleles which cause resistance are passed on to next generation. Over many generations, populations will evolve to be more resistant to the antibiotic.</a:t>
            </a:r>
          </a:p>
          <a:p>
            <a:pPr algn="just"/>
            <a:endParaRPr lang="en-GB" sz="2000">
              <a:solidFill>
                <a:srgbClr val="C00000"/>
              </a:solidFill>
              <a:latin typeface="OpenDyslexic" pitchFamily="2" charset="0"/>
            </a:endParaRPr>
          </a:p>
          <a:p>
            <a:pPr algn="just"/>
            <a:endParaRPr lang="en-GB" sz="2000">
              <a:solidFill>
                <a:srgbClr val="C00000"/>
              </a:solidFill>
              <a:latin typeface="OpenDyslexic" pitchFamily="2" charset="0"/>
            </a:endParaRPr>
          </a:p>
          <a:p>
            <a:pPr algn="just"/>
            <a:endParaRPr lang="en-GB" sz="2000">
              <a:solidFill>
                <a:srgbClr val="C00000"/>
              </a:solidFill>
              <a:latin typeface="OpenDyslexic" pitchFamily="2" charset="0"/>
            </a:endParaRPr>
          </a:p>
          <a:p>
            <a:pPr algn="just"/>
            <a:r>
              <a:rPr lang="en-GB" sz="2000">
                <a:solidFill>
                  <a:srgbClr val="C00000"/>
                </a:solidFill>
              </a:rPr>
              <a:t>Implications:</a:t>
            </a:r>
          </a:p>
          <a:p>
            <a:pPr algn="just"/>
            <a:endParaRPr lang="en-GB" sz="2000">
              <a:solidFill>
                <a:srgbClr val="C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Infections caused by antibiotic resistance increases and are harder to treat (e.g. MRSA).</a:t>
            </a: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Illnesses could lead to death due to no effective treatment.</a:t>
            </a: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Comes a point when  bacteria has developed resistance to all known antibiotics.</a:t>
            </a:r>
          </a:p>
          <a:p>
            <a:pPr marL="285750" indent="-285750" algn="just">
              <a:buFontTx/>
              <a:buChar char="-"/>
            </a:pPr>
            <a:r>
              <a:rPr lang="en-GB" sz="2000">
                <a:solidFill>
                  <a:srgbClr val="7030A0"/>
                </a:solidFill>
              </a:rPr>
              <a:t>Thus more time and money is needed to develop a treatment.</a:t>
            </a:r>
          </a:p>
        </p:txBody>
      </p:sp>
    </p:spTree>
    <p:extLst>
      <p:ext uri="{BB962C8B-B14F-4D97-AF65-F5344CB8AC3E}">
        <p14:creationId xmlns:p14="http://schemas.microsoft.com/office/powerpoint/2010/main" val="18624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D8472-3A8A-4FB4-9E16-765E96F1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Pesticide resistance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ttps://upload.wikimedia.org/wikipedia/commons/thumb/8/85/Pesticide_resistance.svg/573px-Pesticide_resistance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41" y="546745"/>
            <a:ext cx="4105275" cy="42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A1F8A-DA44-4E2B-BB9B-F96AE0806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>
              <a:lnSpc>
                <a:spcPct val="90000"/>
              </a:lnSpc>
              <a:buAutoNum type="arabicPeriod"/>
            </a:pPr>
            <a:r>
              <a:rPr lang="en-US" sz="1800"/>
              <a:t>How has pesticide application affected pests over time?</a:t>
            </a:r>
          </a:p>
          <a:p>
            <a:pPr marL="457200">
              <a:lnSpc>
                <a:spcPct val="90000"/>
              </a:lnSpc>
              <a:buAutoNum type="arabicPeriod"/>
            </a:pPr>
            <a:endParaRPr lang="en-US" sz="1800"/>
          </a:p>
          <a:p>
            <a:pPr marL="457200">
              <a:lnSpc>
                <a:spcPct val="90000"/>
              </a:lnSpc>
              <a:buAutoNum type="arabicPeriod"/>
            </a:pPr>
            <a:r>
              <a:rPr lang="en-US" sz="1800"/>
              <a:t>What implications does this have for humans?</a:t>
            </a:r>
          </a:p>
          <a:p>
            <a:pPr marL="0" indent="-228600">
              <a:lnSpc>
                <a:spcPct val="9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8480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248" y="128247"/>
            <a:ext cx="8820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>
                <a:solidFill>
                  <a:srgbClr val="C00000"/>
                </a:solidFill>
              </a:rPr>
              <a:t>Pesticide resistance: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There is variation in a population of insects. Genetic mutations make some insects naturally resistant to a pesticide.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If the population is expose to pesticide, only individuals with resistance will survive and reproduce.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Alleles which cause resistance are passed on to next generation. Over many generations, populations will evolve to be more resistant to the chemical.</a:t>
            </a:r>
          </a:p>
          <a:p>
            <a:pPr algn="just"/>
            <a:endParaRPr lang="en-GB" sz="2400">
              <a:solidFill>
                <a:srgbClr val="C00000"/>
              </a:solidFill>
            </a:endParaRPr>
          </a:p>
          <a:p>
            <a:pPr algn="just"/>
            <a:r>
              <a:rPr lang="en-GB" sz="2400">
                <a:solidFill>
                  <a:srgbClr val="C00000"/>
                </a:solidFill>
              </a:rPr>
              <a:t>Implication: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Crop infestation with pesticide resistant insects.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More time is required to work out how to kill these insects.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During this time, large crop damage could occur.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Broader range of pesticides used, which could kill other beneficial insects.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Disease carrying insects could develop resistance, spreading disease further.</a:t>
            </a:r>
          </a:p>
          <a:p>
            <a:pPr marL="285750" indent="-285750" algn="just">
              <a:buFontTx/>
              <a:buChar char="-"/>
            </a:pPr>
            <a:r>
              <a:rPr lang="en-GB" sz="2400">
                <a:solidFill>
                  <a:srgbClr val="7030A0"/>
                </a:solidFill>
              </a:rPr>
              <a:t>More time and money are needed.</a:t>
            </a:r>
          </a:p>
        </p:txBody>
      </p:sp>
    </p:spTree>
    <p:extLst>
      <p:ext uri="{BB962C8B-B14F-4D97-AF65-F5344CB8AC3E}">
        <p14:creationId xmlns:p14="http://schemas.microsoft.com/office/powerpoint/2010/main" val="36047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857251"/>
            <a:ext cx="6858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300">
                <a:solidFill>
                  <a:srgbClr val="7030A0"/>
                </a:solidFill>
                <a:latin typeface="+mj-lt"/>
              </a:rPr>
              <a:t>What is wrong with the picture below?</a:t>
            </a:r>
          </a:p>
        </p:txBody>
      </p:sp>
      <p:pic>
        <p:nvPicPr>
          <p:cNvPr id="1026" name="Picture 2" descr="http://mamathereader.files.wordpress.com/2010/11/monkey2manfinal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8" y="2136520"/>
            <a:ext cx="5422106" cy="3614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bblum.com/IMAGES%20PHOTOS/Food-images/Evolution-of-Obesity%5b1%5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2730586"/>
            <a:ext cx="5422106" cy="2264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2D89C23-811B-42D3-8CE3-12A7579A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59" y="0"/>
            <a:ext cx="4960945" cy="1325563"/>
          </a:xfrm>
        </p:spPr>
        <p:txBody>
          <a:bodyPr>
            <a:normAutofit/>
          </a:bodyPr>
          <a:lstStyle/>
          <a:p>
            <a:r>
              <a:rPr lang="en-GB"/>
              <a:t>Key words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AADFD108-C341-4AC1-9B68-45B01CCB1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15900" b="-2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04C93C86-779F-4C89-82DE-573D0131C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r="10542" b="-2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s://encrypted-tbn0.gstatic.com/images?q=tbn:ANd9GcSBvNw9mTkSA0VYiINIPQw_c0pmJtXNl7lExNt2WKJA3Q7E0FXE">
            <a:extLst>
              <a:ext uri="{FF2B5EF4-FFF2-40B4-BE49-F238E27FC236}">
                <a16:creationId xmlns:a16="http://schemas.microsoft.com/office/drawing/2014/main" id="{56C7DFAD-A749-40F3-990C-D0F2B4B4F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r="3237" b="-2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574F770-C64A-46B3-8E4F-31907076D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96973"/>
              </p:ext>
            </p:extLst>
          </p:nvPr>
        </p:nvGraphicFramePr>
        <p:xfrm>
          <a:off x="187796" y="1186272"/>
          <a:ext cx="6268244" cy="548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527">
                  <a:extLst>
                    <a:ext uri="{9D8B030D-6E8A-4147-A177-3AD203B41FA5}">
                      <a16:colId xmlns:a16="http://schemas.microsoft.com/office/drawing/2014/main" val="1666494776"/>
                    </a:ext>
                  </a:extLst>
                </a:gridCol>
                <a:gridCol w="4229717">
                  <a:extLst>
                    <a:ext uri="{9D8B030D-6E8A-4147-A177-3AD203B41FA5}">
                      <a16:colId xmlns:a16="http://schemas.microsoft.com/office/drawing/2014/main" val="3756446818"/>
                    </a:ext>
                  </a:extLst>
                </a:gridCol>
              </a:tblGrid>
              <a:tr h="481503">
                <a:tc>
                  <a:txBody>
                    <a:bodyPr/>
                    <a:lstStyle/>
                    <a:p>
                      <a:r>
                        <a:rPr lang="en-GB"/>
                        <a:t>Key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958531"/>
                  </a:ext>
                </a:extLst>
              </a:tr>
              <a:tr h="831089">
                <a:tc>
                  <a:txBody>
                    <a:bodyPr/>
                    <a:lstStyle/>
                    <a:p>
                      <a:r>
                        <a:rPr lang="en-GB"/>
                        <a:t>Gene pool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The number of alleles in a particular population at a specific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801224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r>
                        <a:rPr lang="en-GB"/>
                        <a:t>Allele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The form of a gene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677605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r>
                        <a:rPr lang="en-GB"/>
                        <a:t>Phenotype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The characteristics of an organism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886574"/>
                  </a:ext>
                </a:extLst>
              </a:tr>
              <a:tr h="831089">
                <a:tc>
                  <a:txBody>
                    <a:bodyPr/>
                    <a:lstStyle/>
                    <a:p>
                      <a:r>
                        <a:rPr lang="en-GB"/>
                        <a:t>Genotype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The genetic composition of an organism – the alleles it possesses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24107"/>
                  </a:ext>
                </a:extLst>
              </a:tr>
              <a:tr h="1187269">
                <a:tc>
                  <a:txBody>
                    <a:bodyPr/>
                    <a:lstStyle/>
                    <a:p>
                      <a:r>
                        <a:rPr lang="en-GB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 group of organisms (similar anatomy, physiology etc) that can freely interbreed to produce fertile offspring.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245367"/>
                  </a:ext>
                </a:extLst>
              </a:tr>
              <a:tr h="1187269">
                <a:tc>
                  <a:txBody>
                    <a:bodyPr/>
                    <a:lstStyle/>
                    <a:p>
                      <a:r>
                        <a:rPr lang="en-GB"/>
                        <a:t>Selection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Factors that affect an organism’s chances of survival or reproductive success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2843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91DE418-158B-490F-9FAC-F6B2D224FD7F}"/>
              </a:ext>
            </a:extLst>
          </p:cNvPr>
          <p:cNvSpPr/>
          <p:nvPr/>
        </p:nvSpPr>
        <p:spPr>
          <a:xfrm>
            <a:off x="2279576" y="1772816"/>
            <a:ext cx="4026231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43B11-555B-4F14-A897-C49AF3A45E51}"/>
              </a:ext>
            </a:extLst>
          </p:cNvPr>
          <p:cNvSpPr/>
          <p:nvPr/>
        </p:nvSpPr>
        <p:spPr>
          <a:xfrm>
            <a:off x="2279576" y="3015816"/>
            <a:ext cx="4026231" cy="3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DE405-055E-4DAF-A4C8-F408D44B82A5}"/>
              </a:ext>
            </a:extLst>
          </p:cNvPr>
          <p:cNvSpPr/>
          <p:nvPr/>
        </p:nvSpPr>
        <p:spPr>
          <a:xfrm>
            <a:off x="2279575" y="4407106"/>
            <a:ext cx="4026231" cy="96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BBF598-1C4A-46C2-9410-158B9142384B}"/>
              </a:ext>
            </a:extLst>
          </p:cNvPr>
          <p:cNvSpPr/>
          <p:nvPr/>
        </p:nvSpPr>
        <p:spPr>
          <a:xfrm>
            <a:off x="2279575" y="2544558"/>
            <a:ext cx="4026231" cy="341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1F6BB5-A9F6-4092-B93B-0B959A88F2D1}"/>
              </a:ext>
            </a:extLst>
          </p:cNvPr>
          <p:cNvSpPr/>
          <p:nvPr/>
        </p:nvSpPr>
        <p:spPr>
          <a:xfrm>
            <a:off x="2279574" y="3595821"/>
            <a:ext cx="4026231" cy="57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6C3B8-E11E-4ED4-81BB-05131E383A51}"/>
              </a:ext>
            </a:extLst>
          </p:cNvPr>
          <p:cNvSpPr/>
          <p:nvPr/>
        </p:nvSpPr>
        <p:spPr>
          <a:xfrm>
            <a:off x="2279573" y="5730655"/>
            <a:ext cx="4026231" cy="692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870959"/>
            <a:ext cx="10657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100">
                <a:latin typeface="+mj-lt"/>
              </a:rPr>
              <a:t>What were Darwin’s observations?</a:t>
            </a:r>
          </a:p>
          <a:p>
            <a:pPr marL="0" lvl="1" algn="ctr"/>
            <a:endParaRPr lang="en-GB" sz="2100">
              <a:solidFill>
                <a:srgbClr val="7030A0"/>
              </a:solidFill>
              <a:latin typeface="+mj-lt"/>
            </a:endParaRPr>
          </a:p>
          <a:p>
            <a:pPr marL="385763" lvl="1" indent="-385763" algn="just">
              <a:buAutoNum type="arabicPeriod"/>
            </a:pPr>
            <a:r>
              <a:rPr lang="en-GB" sz="2100">
                <a:solidFill>
                  <a:srgbClr val="7030A0"/>
                </a:solidFill>
                <a:latin typeface="+mj-lt"/>
              </a:rPr>
              <a:t>Organisms produce more offspring than survive.</a:t>
            </a:r>
          </a:p>
          <a:p>
            <a:pPr lvl="1" indent="-342900" algn="just">
              <a:buAutoNum type="arabicPeriod"/>
            </a:pPr>
            <a:r>
              <a:rPr lang="en-GB" sz="2100">
                <a:solidFill>
                  <a:srgbClr val="0070C0"/>
                </a:solidFill>
                <a:latin typeface="+mj-lt"/>
              </a:rPr>
              <a:t>There’s variation in the characteristics of members of the same species.</a:t>
            </a:r>
          </a:p>
          <a:p>
            <a:pPr lvl="1" indent="-342900" algn="just">
              <a:buAutoNum type="arabicPeriod"/>
            </a:pPr>
            <a:r>
              <a:rPr lang="en-GB" sz="2100">
                <a:solidFill>
                  <a:srgbClr val="00B050"/>
                </a:solidFill>
                <a:latin typeface="+mj-lt"/>
              </a:rPr>
              <a:t>Some of the characteristics can be passed on from one generation to the next.</a:t>
            </a:r>
          </a:p>
          <a:p>
            <a:pPr lvl="1" indent="-342900" algn="just">
              <a:buAutoNum type="arabicPeriod"/>
            </a:pPr>
            <a:r>
              <a:rPr lang="en-GB" sz="2100">
                <a:solidFill>
                  <a:srgbClr val="FF0000"/>
                </a:solidFill>
                <a:latin typeface="+mj-lt"/>
              </a:rPr>
              <a:t>Individuals that are best adapted to their environment are more likely to survive.</a:t>
            </a:r>
            <a:endParaRPr lang="en-GB" sz="15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93622" y="4150439"/>
            <a:ext cx="6800670" cy="1664635"/>
            <a:chOff x="35496" y="4390916"/>
            <a:chExt cx="9067560" cy="2219513"/>
          </a:xfrm>
          <a:effectLst>
            <a:glow rad="127000">
              <a:srgbClr val="7030A0"/>
            </a:glow>
          </a:effectLst>
        </p:grpSpPr>
        <p:pic>
          <p:nvPicPr>
            <p:cNvPr id="1026" name="Picture 2" descr="http://t2.gstatic.com/images?q=tbn:ANd9GcSd7VWcIdOH9KZT2gRGRrhht1FGkAQF5L1loYP0SE9eWJXZRgXw:www.arlingtontx.gov/animals/images/kidscorner_overpopulati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19480"/>
              <a:ext cx="3266807" cy="21778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bio.miami.edu/dana/pix/lotsobuns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979"/>
            <a:stretch/>
          </p:blipFill>
          <p:spPr bwMode="auto">
            <a:xfrm>
              <a:off x="6112674" y="4390916"/>
              <a:ext cx="2990382" cy="22195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worldsupertravel.com/wp-content/uploads/2011/08/only-in-india-family-vehicle-large-family-on-overloaded-bicycle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839" y="4390916"/>
              <a:ext cx="3478859" cy="22195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93622" y="4154377"/>
            <a:ext cx="6800670" cy="1651138"/>
            <a:chOff x="35496" y="4390915"/>
            <a:chExt cx="9067560" cy="2201517"/>
          </a:xfrm>
          <a:effectLst>
            <a:glow rad="127000">
              <a:srgbClr val="0070C0"/>
            </a:glow>
          </a:effectLst>
        </p:grpSpPr>
        <p:pic>
          <p:nvPicPr>
            <p:cNvPr id="1034" name="Picture 10" descr="http://www.nature.com/scitable/content/ne0000/ne0000/ne0000/ne0000/4308521/10.1038_nrg818-box1_large_2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390916"/>
              <a:ext cx="4525983" cy="22015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2.bp.blogspot.com/_4VDDaCatjEk/THKWDWA0HOI/AAAAAAAAACU/eSOzey2MR4E/s640/breeds-of-dogs-variation-within-species.jpe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390915"/>
              <a:ext cx="4531056" cy="22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ttp://t1.gstatic.com/images?q=tbn:ANd9GcR191ZBi_-QlAuVeI7JvdyY5dh9QQ0ukWEgcq2IRr5lNID9JeFCUQ:news.bbcimg.co.uk/media/images/60777000/jpg/_60777999_fatherandsonthinkstock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9" y="4131079"/>
            <a:ext cx="6800671" cy="172896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270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87474" y="4131078"/>
            <a:ext cx="6801319" cy="1813466"/>
            <a:chOff x="35496" y="4323414"/>
            <a:chExt cx="8978337" cy="2417954"/>
          </a:xfrm>
          <a:effectLst>
            <a:glow rad="127000">
              <a:srgbClr val="FF0000"/>
            </a:glow>
          </a:effectLst>
        </p:grpSpPr>
        <p:pic>
          <p:nvPicPr>
            <p:cNvPr id="1040" name="Picture 16" descr="http://t3.gstatic.com/images?q=tbn:ANd9GcTiz1TeSS3v8xFhi4J4tgtygTzKKbV6KwjHvEBnnUsNJjonSmwvug:img.gawkerassets.com/img/18ls6n4wtfyx3jpg/k-bigpic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323414"/>
              <a:ext cx="4298583" cy="2417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t3.gstatic.com/images?q=tbn:ANd9GcQU8Klq21FJrgCN3f20i_5JN-B9paG1YXI8vMZSw2oGlPELL_En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521" y="4323414"/>
              <a:ext cx="4666312" cy="2387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09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9746035"/>
              </p:ext>
            </p:extLst>
          </p:nvPr>
        </p:nvGraphicFramePr>
        <p:xfrm>
          <a:off x="3309918" y="214320"/>
          <a:ext cx="5486400" cy="664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1158" y="28572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Reproductive success and allele frequency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A34099-9758-4C86-B7C1-A12F2B1A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451720"/>
              </p:ext>
            </p:extLst>
          </p:nvPr>
        </p:nvGraphicFramePr>
        <p:xfrm>
          <a:off x="6528048" y="214320"/>
          <a:ext cx="5486400" cy="664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6D843518-1539-B8FF-5255-A36AFEE2DBDB}"/>
              </a:ext>
            </a:extLst>
          </p:cNvPr>
          <p:cNvSpPr txBox="1"/>
          <p:nvPr/>
        </p:nvSpPr>
        <p:spPr>
          <a:xfrm>
            <a:off x="695400" y="1556792"/>
            <a:ext cx="33136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Reduce the information in each text box to a maximum of three words</a:t>
            </a:r>
          </a:p>
        </p:txBody>
      </p:sp>
    </p:spTree>
    <p:extLst>
      <p:ext uri="{BB962C8B-B14F-4D97-AF65-F5344CB8AC3E}">
        <p14:creationId xmlns:p14="http://schemas.microsoft.com/office/powerpoint/2010/main" val="35746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1340768"/>
            <a:ext cx="6858000" cy="46858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algn="ctr"/>
            <a:r>
              <a:rPr lang="en-GB" sz="2100">
                <a:solidFill>
                  <a:srgbClr val="002060"/>
                </a:solidFill>
                <a:latin typeface="+mj-lt"/>
              </a:rPr>
              <a:t>The theory of evolution by natural selection today states that…</a:t>
            </a:r>
          </a:p>
          <a:p>
            <a:pPr marL="0" lvl="1" algn="just"/>
            <a:endParaRPr lang="en-GB" sz="1650" b="1">
              <a:solidFill>
                <a:srgbClr val="002060"/>
              </a:solidFill>
              <a:latin typeface="+mj-lt"/>
            </a:endParaRPr>
          </a:p>
          <a:p>
            <a:pPr marL="385763" lvl="1" indent="-385763" algn="just">
              <a:buAutoNum type="arabicPeriod"/>
            </a:pPr>
            <a:r>
              <a:rPr lang="en-GB" sz="1650">
                <a:solidFill>
                  <a:srgbClr val="0070C0"/>
                </a:solidFill>
                <a:latin typeface="+mj-lt"/>
              </a:rPr>
              <a:t>Individuals within a population show variation in their phenotypes due to differences in their alleles.</a:t>
            </a:r>
          </a:p>
          <a:p>
            <a:pPr lvl="1" indent="-342900" algn="just">
              <a:buAutoNum type="arabicPeriod"/>
            </a:pPr>
            <a:r>
              <a:rPr lang="en-GB" sz="1650">
                <a:solidFill>
                  <a:srgbClr val="0070C0"/>
                </a:solidFill>
                <a:latin typeface="+mj-lt"/>
              </a:rPr>
              <a:t>Predation, disease and competition (selection pressures) create a struggle for survival.</a:t>
            </a:r>
            <a:endParaRPr lang="en-GB" sz="1650">
              <a:solidFill>
                <a:srgbClr val="0070C0"/>
              </a:solidFill>
              <a:latin typeface="+mj-lt"/>
              <a:cs typeface="Calibri"/>
            </a:endParaRPr>
          </a:p>
          <a:p>
            <a:pPr lvl="1" indent="-342900" algn="just">
              <a:buAutoNum type="arabicPeriod"/>
            </a:pPr>
            <a:r>
              <a:rPr lang="en-GB" sz="1650">
                <a:solidFill>
                  <a:srgbClr val="0070C0"/>
                </a:solidFill>
                <a:latin typeface="+mj-lt"/>
              </a:rPr>
              <a:t>Individuals with better adaptations are more likely to survive, reproduce and pass on the alleles that cause the advantageous adaptations to their offspring.</a:t>
            </a:r>
          </a:p>
          <a:p>
            <a:pPr lvl="1" indent="-342900" algn="just">
              <a:buAutoNum type="arabicPeriod"/>
            </a:pPr>
            <a:r>
              <a:rPr lang="en-GB" sz="1650">
                <a:solidFill>
                  <a:srgbClr val="0070C0"/>
                </a:solidFill>
                <a:latin typeface="+mj-lt"/>
              </a:rPr>
              <a:t>Over time, the number of individuals with advantageous adaptations increases.</a:t>
            </a:r>
          </a:p>
          <a:p>
            <a:pPr lvl="1" indent="-342900" algn="just">
              <a:buAutoNum type="arabicPeriod"/>
            </a:pPr>
            <a:r>
              <a:rPr lang="en-GB" sz="1650">
                <a:solidFill>
                  <a:srgbClr val="0070C0"/>
                </a:solidFill>
                <a:latin typeface="+mj-lt"/>
              </a:rPr>
              <a:t>Over generations this leads to evolution as the alleles that cause the advantageous adaptations become more common in the population.</a:t>
            </a:r>
          </a:p>
          <a:p>
            <a:pPr lvl="1" indent="-342900" algn="just">
              <a:buAutoNum type="arabicPeriod"/>
            </a:pPr>
            <a:endParaRPr lang="en-GB" sz="1650">
              <a:solidFill>
                <a:srgbClr val="0070C0"/>
              </a:solidFill>
              <a:latin typeface="+mj-lt"/>
            </a:endParaRPr>
          </a:p>
          <a:p>
            <a:pPr marL="0" lvl="1" algn="ctr"/>
            <a:r>
              <a:rPr lang="en-GB" sz="2100">
                <a:solidFill>
                  <a:srgbClr val="7030A0"/>
                </a:solidFill>
                <a:latin typeface="+mj-lt"/>
              </a:rPr>
              <a:t>What examples can you think of?</a:t>
            </a:r>
          </a:p>
          <a:p>
            <a:pPr marL="0" lvl="1" algn="ctr"/>
            <a:r>
              <a:rPr lang="en-GB" sz="2100">
                <a:solidFill>
                  <a:srgbClr val="7030A0"/>
                </a:solidFill>
                <a:latin typeface="+mj-lt"/>
              </a:rPr>
              <a:t>What was the reaction to Darwin’s theory?</a:t>
            </a:r>
          </a:p>
        </p:txBody>
      </p:sp>
      <p:pic>
        <p:nvPicPr>
          <p:cNvPr id="1026" name="Picture 2" descr="Portrait of angry priest and nun in black Stock Photo - 61663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0067" r="10578" b="5392"/>
          <a:stretch/>
        </p:blipFill>
        <p:spPr bwMode="auto">
          <a:xfrm>
            <a:off x="7464152" y="404664"/>
            <a:ext cx="5238582" cy="51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711900" y="450403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atin typeface="+mj-lt"/>
                <a:ea typeface="+mj-ea"/>
                <a:cs typeface="+mj-cs"/>
              </a:rPr>
              <a:t>Natural Selection in action: The peppered moth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732823A-A341-405C-91E2-DACCD3E2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1649" y="614359"/>
            <a:ext cx="2396464" cy="18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5768" y="614359"/>
            <a:ext cx="2799911" cy="559982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D8803C-22E2-44B4-AE77-E0FAAEE8D34C}"/>
              </a:ext>
            </a:extLst>
          </p:cNvPr>
          <p:cNvSpPr/>
          <p:nvPr/>
        </p:nvSpPr>
        <p:spPr>
          <a:xfrm>
            <a:off x="6453922" y="1932805"/>
            <a:ext cx="5546734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/>
              <a:t>The peppered moth can be found in British woodland.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/>
              <a:t>The moth is naturally well camouflaged against lichen-covered tree bark.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/>
              <a:t>A mutation can occur which results in variation. Some moths become mostly black rather than peppered.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/>
              <a:t>Song Thrushes are natural predators of the peppered moth.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700"/>
              <a:t>The industrial revolution killed lichen and soot turned the bark black.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170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453922" y="5477777"/>
            <a:ext cx="530831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Describe, using the theory of natural selection, how the dark form became more common than the light form.</a:t>
            </a:r>
          </a:p>
        </p:txBody>
      </p:sp>
    </p:spTree>
    <p:extLst>
      <p:ext uri="{BB962C8B-B14F-4D97-AF65-F5344CB8AC3E}">
        <p14:creationId xmlns:p14="http://schemas.microsoft.com/office/powerpoint/2010/main" val="60183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F755-7FFD-4438-A7AA-F3958242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Did you include the following?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963F-19C9-4B85-83DE-ADEE87E3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Predation by the song thrush exerted a </a:t>
            </a:r>
            <a:r>
              <a:rPr lang="en-GB">
                <a:solidFill>
                  <a:srgbClr val="00B0F0"/>
                </a:solidFill>
              </a:rPr>
              <a:t>selection pressure </a:t>
            </a:r>
            <a:r>
              <a:rPr lang="en-GB"/>
              <a:t>for the moths that were best camouflaged</a:t>
            </a:r>
          </a:p>
          <a:p>
            <a:r>
              <a:rPr lang="en-GB"/>
              <a:t>After the industrial revolution, lichens dies and tree bark became covered in soot. The all black variant was now the </a:t>
            </a:r>
            <a:r>
              <a:rPr lang="en-GB">
                <a:solidFill>
                  <a:srgbClr val="00B0F0"/>
                </a:solidFill>
              </a:rPr>
              <a:t>best adapted</a:t>
            </a:r>
          </a:p>
          <a:p>
            <a:r>
              <a:rPr lang="en-GB"/>
              <a:t>More of the black peppered moth </a:t>
            </a:r>
            <a:r>
              <a:rPr lang="en-GB">
                <a:solidFill>
                  <a:srgbClr val="00B0F0"/>
                </a:solidFill>
              </a:rPr>
              <a:t>survived to reproduce</a:t>
            </a:r>
          </a:p>
          <a:p>
            <a:r>
              <a:rPr lang="en-GB"/>
              <a:t>The advantageous </a:t>
            </a:r>
            <a:r>
              <a:rPr lang="en-GB">
                <a:solidFill>
                  <a:srgbClr val="00B0F0"/>
                </a:solidFill>
              </a:rPr>
              <a:t>allele was passed onto their offspring</a:t>
            </a:r>
          </a:p>
          <a:p>
            <a:r>
              <a:rPr lang="en-GB"/>
              <a:t>This process </a:t>
            </a:r>
            <a:r>
              <a:rPr lang="en-GB">
                <a:solidFill>
                  <a:srgbClr val="00B0F0"/>
                </a:solidFill>
              </a:rPr>
              <a:t>repeated over several generations</a:t>
            </a:r>
          </a:p>
          <a:p>
            <a:r>
              <a:rPr lang="en-GB"/>
              <a:t>Overtime, there was a </a:t>
            </a:r>
            <a:r>
              <a:rPr lang="en-GB">
                <a:solidFill>
                  <a:srgbClr val="00B0F0"/>
                </a:solidFill>
              </a:rPr>
              <a:t>shift in allele frequency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70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235385-3C34-47E6-AF95-D3641376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Evolution in microorganisms and pests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7DBE1-9AE8-45FF-BE9A-85AEFB9CA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6545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026" name="Picture 2" descr="How can evolutionary biology help to get rid of antibiotic ...">
            <a:extLst>
              <a:ext uri="{FF2B5EF4-FFF2-40B4-BE49-F238E27FC236}">
                <a16:creationId xmlns:a16="http://schemas.microsoft.com/office/drawing/2014/main" id="{EBC2B4C2-47EA-4A17-B6A4-7D5E23954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462" b="4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erbug' scourge spreads as U.S. fails to track rising human toll">
            <a:extLst>
              <a:ext uri="{FF2B5EF4-FFF2-40B4-BE49-F238E27FC236}">
                <a16:creationId xmlns:a16="http://schemas.microsoft.com/office/drawing/2014/main" id="{CD1662EC-71A6-4484-9199-76AA79BF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3" b="3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83FD9-F970-46DF-B70A-3971F03D9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5" r="13066" b="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B289CB8-1107-4270-98B6-9DF7C739BB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15" r="1" b="29069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5" ma:contentTypeDescription="Create a new document." ma:contentTypeScope="" ma:versionID="2481435638a2a3563cc99d7c277abf6f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4e72464266d6ed73229fb0e8b3f0f112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>Jasmine Murphy</DisplayName>
        <AccountId>510</AccountId>
        <AccountType/>
      </UserInfo>
    </SharedWithUsers>
    <c429491b856c4e30abe8407934465dee xmlns="b83ea8ec-d1ce-4b1c-906d-dc0b29db2502">
      <Terms xmlns="http://schemas.microsoft.com/office/infopath/2007/PartnerControls"/>
    </c429491b856c4e30abe8407934465dee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8586DC-7C8B-41E6-9506-0187FDA9E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8B6FC2-A772-49C5-A8A3-795AE1F1C4A4}">
  <ds:schemaRefs>
    <ds:schemaRef ds:uri="http://purl.org/dc/terms/"/>
    <ds:schemaRef ds:uri="39a9f016-2850-430d-a9d7-5d156f797ecb"/>
    <ds:schemaRef ds:uri="http://schemas.microsoft.com/office/2006/documentManagement/types"/>
    <ds:schemaRef ds:uri="http://schemas.microsoft.com/office/2006/metadata/properties"/>
    <ds:schemaRef ds:uri="b83ea8ec-d1ce-4b1c-906d-dc0b29db250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520CFF-A987-4026-BE4B-69DA39C099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gg sans</vt:lpstr>
      <vt:lpstr>OpenDyslexic</vt:lpstr>
      <vt:lpstr>Times New Roman</vt:lpstr>
      <vt:lpstr>Wingdings</vt:lpstr>
      <vt:lpstr>Office Theme</vt:lpstr>
      <vt:lpstr>Changing Population Characteristics</vt:lpstr>
      <vt:lpstr>PowerPoint Presentation</vt:lpstr>
      <vt:lpstr>Key words</vt:lpstr>
      <vt:lpstr>PowerPoint Presentation</vt:lpstr>
      <vt:lpstr>PowerPoint Presentation</vt:lpstr>
      <vt:lpstr>PowerPoint Presentation</vt:lpstr>
      <vt:lpstr>PowerPoint Presentation</vt:lpstr>
      <vt:lpstr>Did you include the following?</vt:lpstr>
      <vt:lpstr>Evolution in microorganisms and pests</vt:lpstr>
      <vt:lpstr>PowerPoint Presentation</vt:lpstr>
      <vt:lpstr>PowerPoint Presentation</vt:lpstr>
      <vt:lpstr>Pesticide resistance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Population Characteristics</dc:title>
  <dc:creator>Marisa Wyburn</dc:creator>
  <cp:lastModifiedBy>Chezka Mae Madrona</cp:lastModifiedBy>
  <cp:revision>2</cp:revision>
  <dcterms:created xsi:type="dcterms:W3CDTF">2020-06-08T15:25:24Z</dcterms:created>
  <dcterms:modified xsi:type="dcterms:W3CDTF">2025-07-23T08:33:43Z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Staff Category">
    <vt:lpwstr/>
  </property>
  <property fmtid="{D5CDD505-2E9C-101B-9397-08002B2CF9AE}" pid="5" name="Term">
    <vt:lpwstr/>
  </property>
  <property fmtid="{D5CDD505-2E9C-101B-9397-08002B2CF9AE}" pid="6" name="Exam Board">
    <vt:lpwstr/>
  </property>
  <property fmtid="{D5CDD505-2E9C-101B-9397-08002B2CF9AE}" pid="7" name="Week">
    <vt:lpwstr/>
  </property>
  <property fmtid="{D5CDD505-2E9C-101B-9397-08002B2CF9AE}" pid="8" name="Order">
    <vt:r8>123100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  <property fmtid="{D5CDD505-2E9C-101B-9397-08002B2CF9AE}" pid="14" name="Exam_x0020_Board">
    <vt:lpwstr/>
  </property>
  <property fmtid="{D5CDD505-2E9C-101B-9397-08002B2CF9AE}" pid="15" name="Staff_x0020_Category">
    <vt:lpwstr/>
  </property>
</Properties>
</file>