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78" r:id="rId5"/>
    <p:sldId id="379" r:id="rId6"/>
    <p:sldId id="401" r:id="rId7"/>
    <p:sldId id="402" r:id="rId8"/>
    <p:sldId id="395" r:id="rId9"/>
    <p:sldId id="380" r:id="rId10"/>
    <p:sldId id="404" r:id="rId11"/>
    <p:sldId id="405" r:id="rId12"/>
    <p:sldId id="295" r:id="rId13"/>
    <p:sldId id="340" r:id="rId14"/>
    <p:sldId id="381" r:id="rId15"/>
    <p:sldId id="382" r:id="rId16"/>
    <p:sldId id="385" r:id="rId17"/>
    <p:sldId id="307" r:id="rId18"/>
    <p:sldId id="308" r:id="rId19"/>
    <p:sldId id="330" r:id="rId20"/>
    <p:sldId id="323" r:id="rId21"/>
    <p:sldId id="386" r:id="rId22"/>
    <p:sldId id="388" r:id="rId23"/>
    <p:sldId id="387" r:id="rId24"/>
    <p:sldId id="389" r:id="rId25"/>
    <p:sldId id="390" r:id="rId26"/>
    <p:sldId id="391" r:id="rId27"/>
    <p:sldId id="392" r:id="rId28"/>
    <p:sldId id="393" r:id="rId29"/>
    <p:sldId id="394" r:id="rId30"/>
    <p:sldId id="406" r:id="rId31"/>
    <p:sldId id="399" r:id="rId32"/>
    <p:sldId id="280" r:id="rId33"/>
    <p:sldId id="327" r:id="rId34"/>
    <p:sldId id="329" r:id="rId35"/>
    <p:sldId id="396" r:id="rId36"/>
    <p:sldId id="383" r:id="rId37"/>
    <p:sldId id="384" r:id="rId38"/>
    <p:sldId id="397" r:id="rId39"/>
    <p:sldId id="322" r:id="rId40"/>
    <p:sldId id="398" r:id="rId41"/>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DC6C7-544D-917A-1B2C-DE2A1B361A7F}" v="2" dt="2024-05-08T10:41:59.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4" autoAdjust="0"/>
    <p:restoredTop sz="95134" autoAdjust="0"/>
  </p:normalViewPr>
  <p:slideViewPr>
    <p:cSldViewPr snapToGrid="0">
      <p:cViewPr varScale="1">
        <p:scale>
          <a:sx n="80" d="100"/>
          <a:sy n="80" d="100"/>
        </p:scale>
        <p:origin x="10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S::richard.ball@sthelens.london::c2c6c2dd-6ddc-437e-8cdd-d7a74390accc" providerId="AD" clId="Web-{4ACDC6C7-544D-917A-1B2C-DE2A1B361A7F}"/>
    <pc:docChg chg="delSld">
      <pc:chgData name="Richard Ball" userId="S::richard.ball@sthelens.london::c2c6c2dd-6ddc-437e-8cdd-d7a74390accc" providerId="AD" clId="Web-{4ACDC6C7-544D-917A-1B2C-DE2A1B361A7F}" dt="2024-05-08T10:41:59.864" v="1"/>
      <pc:docMkLst>
        <pc:docMk/>
      </pc:docMkLst>
      <pc:sldChg chg="del">
        <pc:chgData name="Richard Ball" userId="S::richard.ball@sthelens.london::c2c6c2dd-6ddc-437e-8cdd-d7a74390accc" providerId="AD" clId="Web-{4ACDC6C7-544D-917A-1B2C-DE2A1B361A7F}" dt="2024-05-08T10:41:57.098" v="0"/>
        <pc:sldMkLst>
          <pc:docMk/>
          <pc:sldMk cId="3075152966" sldId="400"/>
        </pc:sldMkLst>
      </pc:sldChg>
      <pc:sldChg chg="del">
        <pc:chgData name="Richard Ball" userId="S::richard.ball@sthelens.london::c2c6c2dd-6ddc-437e-8cdd-d7a74390accc" providerId="AD" clId="Web-{4ACDC6C7-544D-917A-1B2C-DE2A1B361A7F}" dt="2024-05-08T10:41:59.864" v="1"/>
        <pc:sldMkLst>
          <pc:docMk/>
          <pc:sldMk cId="3113930030" sldId="403"/>
        </pc:sldMkLst>
      </pc:sldChg>
    </pc:docChg>
  </pc:docChgLst>
  <pc:docChgLst>
    <pc:chgData name="Richard Ball" userId="S::richard.ball@sthelens.london::c2c6c2dd-6ddc-437e-8cdd-d7a74390accc" providerId="AD" clId="Web-{1305CD22-C864-CBFB-4B2D-2E139DD511AB}"/>
    <pc:docChg chg="modSld">
      <pc:chgData name="Richard Ball" userId="S::richard.ball@sthelens.london::c2c6c2dd-6ddc-437e-8cdd-d7a74390accc" providerId="AD" clId="Web-{1305CD22-C864-CBFB-4B2D-2E139DD511AB}" dt="2022-04-25T08:07:42.214" v="9" actId="1076"/>
      <pc:docMkLst>
        <pc:docMk/>
      </pc:docMkLst>
      <pc:sldChg chg="addSp modSp">
        <pc:chgData name="Richard Ball" userId="S::richard.ball@sthelens.london::c2c6c2dd-6ddc-437e-8cdd-d7a74390accc" providerId="AD" clId="Web-{1305CD22-C864-CBFB-4B2D-2E139DD511AB}" dt="2022-04-25T08:07:42.214" v="9" actId="1076"/>
        <pc:sldMkLst>
          <pc:docMk/>
          <pc:sldMk cId="2590741200" sldId="378"/>
        </pc:sldMkLst>
        <pc:spChg chg="add mod">
          <ac:chgData name="Richard Ball" userId="S::richard.ball@sthelens.london::c2c6c2dd-6ddc-437e-8cdd-d7a74390accc" providerId="AD" clId="Web-{1305CD22-C864-CBFB-4B2D-2E139DD511AB}" dt="2022-04-25T08:07:42.214" v="9" actId="1076"/>
          <ac:spMkLst>
            <pc:docMk/>
            <pc:sldMk cId="2590741200" sldId="378"/>
            <ac:spMk id="3" creationId="{F2991B4E-6B65-3FBD-C2C7-47EF1EE54476}"/>
          </ac:spMkLst>
        </pc:spChg>
      </pc:sldChg>
    </pc:docChg>
  </pc:docChgLst>
  <pc:docChgLst>
    <pc:chgData name="Richard Ball" userId="S::richard.ball@sthelens.london::c2c6c2dd-6ddc-437e-8cdd-d7a74390accc" providerId="AD" clId="Web-{34F0113E-5F3A-9D44-F77F-F8E3B5434D1D}"/>
    <pc:docChg chg="addSld modSld">
      <pc:chgData name="Richard Ball" userId="S::richard.ball@sthelens.london::c2c6c2dd-6ddc-437e-8cdd-d7a74390accc" providerId="AD" clId="Web-{34F0113E-5F3A-9D44-F77F-F8E3B5434D1D}" dt="2023-05-25T07:24:44.022" v="31"/>
      <pc:docMkLst>
        <pc:docMk/>
      </pc:docMkLst>
      <pc:sldChg chg="modSp">
        <pc:chgData name="Richard Ball" userId="S::richard.ball@sthelens.london::c2c6c2dd-6ddc-437e-8cdd-d7a74390accc" providerId="AD" clId="Web-{34F0113E-5F3A-9D44-F77F-F8E3B5434D1D}" dt="2023-05-25T07:23:38.349" v="11" actId="20577"/>
        <pc:sldMkLst>
          <pc:docMk/>
          <pc:sldMk cId="1544251326" sldId="393"/>
        </pc:sldMkLst>
        <pc:spChg chg="mod">
          <ac:chgData name="Richard Ball" userId="S::richard.ball@sthelens.london::c2c6c2dd-6ddc-437e-8cdd-d7a74390accc" providerId="AD" clId="Web-{34F0113E-5F3A-9D44-F77F-F8E3B5434D1D}" dt="2023-05-25T07:23:38.349" v="11" actId="20577"/>
          <ac:spMkLst>
            <pc:docMk/>
            <pc:sldMk cId="1544251326" sldId="393"/>
            <ac:spMk id="38" creationId="{25F325E5-BD49-4043-9678-EFA5D27CCACA}"/>
          </ac:spMkLst>
        </pc:spChg>
      </pc:sldChg>
      <pc:sldChg chg="modSp">
        <pc:chgData name="Richard Ball" userId="S::richard.ball@sthelens.london::c2c6c2dd-6ddc-437e-8cdd-d7a74390accc" providerId="AD" clId="Web-{34F0113E-5F3A-9D44-F77F-F8E3B5434D1D}" dt="2023-05-25T07:24:08.069" v="30" actId="20577"/>
        <pc:sldMkLst>
          <pc:docMk/>
          <pc:sldMk cId="1381916386" sldId="394"/>
        </pc:sldMkLst>
        <pc:spChg chg="mod">
          <ac:chgData name="Richard Ball" userId="S::richard.ball@sthelens.london::c2c6c2dd-6ddc-437e-8cdd-d7a74390accc" providerId="AD" clId="Web-{34F0113E-5F3A-9D44-F77F-F8E3B5434D1D}" dt="2023-05-25T07:24:08.069" v="30" actId="20577"/>
          <ac:spMkLst>
            <pc:docMk/>
            <pc:sldMk cId="1381916386" sldId="394"/>
            <ac:spMk id="38" creationId="{25F325E5-BD49-4043-9678-EFA5D27CCACA}"/>
          </ac:spMkLst>
        </pc:spChg>
      </pc:sldChg>
      <pc:sldChg chg="add replId">
        <pc:chgData name="Richard Ball" userId="S::richard.ball@sthelens.london::c2c6c2dd-6ddc-437e-8cdd-d7a74390accc" providerId="AD" clId="Web-{34F0113E-5F3A-9D44-F77F-F8E3B5434D1D}" dt="2023-05-25T07:24:44.022" v="31"/>
        <pc:sldMkLst>
          <pc:docMk/>
          <pc:sldMk cId="2871416985" sldId="406"/>
        </pc:sldMkLst>
      </pc:sldChg>
    </pc:docChg>
  </pc:docChgLst>
  <pc:docChgLst>
    <pc:chgData name="Richard Ball" userId="c2c6c2dd-6ddc-437e-8cdd-d7a74390accc" providerId="ADAL" clId="{7F2C3689-E058-4FF2-9CF7-B6CAA66DDDC1}"/>
    <pc:docChg chg="undo redo custSel addSld delSld modSld sldOrd">
      <pc:chgData name="Richard Ball" userId="c2c6c2dd-6ddc-437e-8cdd-d7a74390accc" providerId="ADAL" clId="{7F2C3689-E058-4FF2-9CF7-B6CAA66DDDC1}" dt="2022-04-25T11:35:34.801" v="6880" actId="1076"/>
      <pc:docMkLst>
        <pc:docMk/>
      </pc:docMkLst>
      <pc:sldChg chg="del">
        <pc:chgData name="Richard Ball" userId="c2c6c2dd-6ddc-437e-8cdd-d7a74390accc" providerId="ADAL" clId="{7F2C3689-E058-4FF2-9CF7-B6CAA66DDDC1}" dt="2022-04-07T10:44:56.667" v="2276" actId="47"/>
        <pc:sldMkLst>
          <pc:docMk/>
          <pc:sldMk cId="2051541085" sldId="279"/>
        </pc:sldMkLst>
      </pc:sldChg>
      <pc:sldChg chg="addSp">
        <pc:chgData name="Richard Ball" userId="c2c6c2dd-6ddc-437e-8cdd-d7a74390accc" providerId="ADAL" clId="{7F2C3689-E058-4FF2-9CF7-B6CAA66DDDC1}" dt="2022-04-25T11:26:34.413" v="6798"/>
        <pc:sldMkLst>
          <pc:docMk/>
          <pc:sldMk cId="845047124" sldId="280"/>
        </pc:sldMkLst>
        <pc:inkChg chg="add">
          <ac:chgData name="Richard Ball" userId="c2c6c2dd-6ddc-437e-8cdd-d7a74390accc" providerId="ADAL" clId="{7F2C3689-E058-4FF2-9CF7-B6CAA66DDDC1}" dt="2022-04-25T11:26:34.413" v="6798"/>
          <ac:inkMkLst>
            <pc:docMk/>
            <pc:sldMk cId="845047124" sldId="280"/>
            <ac:inkMk id="2" creationId="{F3625E5C-E9E4-4A09-A816-E0858B450728}"/>
          </ac:inkMkLst>
        </pc:inkChg>
      </pc:sldChg>
      <pc:sldChg chg="addSp delSp modSp mod modTransition modAnim modNotesTx">
        <pc:chgData name="Richard Ball" userId="c2c6c2dd-6ddc-437e-8cdd-d7a74390accc" providerId="ADAL" clId="{7F2C3689-E058-4FF2-9CF7-B6CAA66DDDC1}" dt="2022-04-25T10:31:00.873" v="6786" actId="20577"/>
        <pc:sldMkLst>
          <pc:docMk/>
          <pc:sldMk cId="0" sldId="295"/>
        </pc:sldMkLst>
        <pc:spChg chg="del mod">
          <ac:chgData name="Richard Ball" userId="c2c6c2dd-6ddc-437e-8cdd-d7a74390accc" providerId="ADAL" clId="{7F2C3689-E058-4FF2-9CF7-B6CAA66DDDC1}" dt="2022-04-07T09:29:37.779" v="586" actId="478"/>
          <ac:spMkLst>
            <pc:docMk/>
            <pc:sldMk cId="0" sldId="295"/>
            <ac:spMk id="2" creationId="{BAE9265E-6D47-4902-A113-0E0445CDC9D9}"/>
          </ac:spMkLst>
        </pc:spChg>
        <pc:spChg chg="add mod">
          <ac:chgData name="Richard Ball" userId="c2c6c2dd-6ddc-437e-8cdd-d7a74390accc" providerId="ADAL" clId="{7F2C3689-E058-4FF2-9CF7-B6CAA66DDDC1}" dt="2022-04-25T10:30:50.633" v="6759" actId="20577"/>
          <ac:spMkLst>
            <pc:docMk/>
            <pc:sldMk cId="0" sldId="295"/>
            <ac:spMk id="3" creationId="{F3E83560-4B87-455E-B505-7896A810EE50}"/>
          </ac:spMkLst>
        </pc:spChg>
        <pc:spChg chg="add mod">
          <ac:chgData name="Richard Ball" userId="c2c6c2dd-6ddc-437e-8cdd-d7a74390accc" providerId="ADAL" clId="{7F2C3689-E058-4FF2-9CF7-B6CAA66DDDC1}" dt="2022-04-08T10:54:43.300" v="3318" actId="1076"/>
          <ac:spMkLst>
            <pc:docMk/>
            <pc:sldMk cId="0" sldId="295"/>
            <ac:spMk id="4" creationId="{DBE2AEE1-1233-4AFC-8C1A-3794EA6AB85D}"/>
          </ac:spMkLst>
        </pc:spChg>
        <pc:spChg chg="del mod">
          <ac:chgData name="Richard Ball" userId="c2c6c2dd-6ddc-437e-8cdd-d7a74390accc" providerId="ADAL" clId="{7F2C3689-E058-4FF2-9CF7-B6CAA66DDDC1}" dt="2022-04-07T09:29:37.779" v="586" actId="478"/>
          <ac:spMkLst>
            <pc:docMk/>
            <pc:sldMk cId="0" sldId="295"/>
            <ac:spMk id="31" creationId="{E7298BA5-65FB-47AE-BDA0-B92A2306500C}"/>
          </ac:spMkLst>
        </pc:spChg>
        <pc:spChg chg="del mod">
          <ac:chgData name="Richard Ball" userId="c2c6c2dd-6ddc-437e-8cdd-d7a74390accc" providerId="ADAL" clId="{7F2C3689-E058-4FF2-9CF7-B6CAA66DDDC1}" dt="2022-04-07T09:29:37.779" v="586" actId="478"/>
          <ac:spMkLst>
            <pc:docMk/>
            <pc:sldMk cId="0" sldId="295"/>
            <ac:spMk id="12293" creationId="{97CD2786-AA47-45DE-91A5-5EA622DF0778}"/>
          </ac:spMkLst>
        </pc:spChg>
        <pc:spChg chg="mod">
          <ac:chgData name="Richard Ball" userId="c2c6c2dd-6ddc-437e-8cdd-d7a74390accc" providerId="ADAL" clId="{7F2C3689-E058-4FF2-9CF7-B6CAA66DDDC1}" dt="2022-04-25T10:30:25.891" v="6758" actId="13926"/>
          <ac:spMkLst>
            <pc:docMk/>
            <pc:sldMk cId="0" sldId="295"/>
            <ac:spMk id="12294" creationId="{1F0CEDC3-D90A-4F54-8B22-BF49D1FB9E59}"/>
          </ac:spMkLst>
        </pc:spChg>
        <pc:spChg chg="del mod">
          <ac:chgData name="Richard Ball" userId="c2c6c2dd-6ddc-437e-8cdd-d7a74390accc" providerId="ADAL" clId="{7F2C3689-E058-4FF2-9CF7-B6CAA66DDDC1}" dt="2022-04-07T09:29:37.779" v="586" actId="478"/>
          <ac:spMkLst>
            <pc:docMk/>
            <pc:sldMk cId="0" sldId="295"/>
            <ac:spMk id="12295" creationId="{89C70415-93EF-4867-B212-3499E395D315}"/>
          </ac:spMkLst>
        </pc:spChg>
        <pc:spChg chg="mod">
          <ac:chgData name="Richard Ball" userId="c2c6c2dd-6ddc-437e-8cdd-d7a74390accc" providerId="ADAL" clId="{7F2C3689-E058-4FF2-9CF7-B6CAA66DDDC1}" dt="2022-04-07T09:29:24.106" v="582" actId="1076"/>
          <ac:spMkLst>
            <pc:docMk/>
            <pc:sldMk cId="0" sldId="295"/>
            <ac:spMk id="12305" creationId="{D8848CF4-08EE-4EFC-B659-C8E7E3E66129}"/>
          </ac:spMkLst>
        </pc:spChg>
        <pc:spChg chg="mod">
          <ac:chgData name="Richard Ball" userId="c2c6c2dd-6ddc-437e-8cdd-d7a74390accc" providerId="ADAL" clId="{7F2C3689-E058-4FF2-9CF7-B6CAA66DDDC1}" dt="2022-04-07T09:29:24.106" v="582" actId="1076"/>
          <ac:spMkLst>
            <pc:docMk/>
            <pc:sldMk cId="0" sldId="295"/>
            <ac:spMk id="12306" creationId="{3346A79A-85F3-4EAA-A346-84184A33D6B5}"/>
          </ac:spMkLst>
        </pc:spChg>
        <pc:spChg chg="mod">
          <ac:chgData name="Richard Ball" userId="c2c6c2dd-6ddc-437e-8cdd-d7a74390accc" providerId="ADAL" clId="{7F2C3689-E058-4FF2-9CF7-B6CAA66DDDC1}" dt="2022-04-07T09:29:24.106" v="582" actId="1076"/>
          <ac:spMkLst>
            <pc:docMk/>
            <pc:sldMk cId="0" sldId="295"/>
            <ac:spMk id="12307" creationId="{161700B5-7963-464C-89B4-187BB6EAA4D4}"/>
          </ac:spMkLst>
        </pc:spChg>
        <pc:spChg chg="mod">
          <ac:chgData name="Richard Ball" userId="c2c6c2dd-6ddc-437e-8cdd-d7a74390accc" providerId="ADAL" clId="{7F2C3689-E058-4FF2-9CF7-B6CAA66DDDC1}" dt="2022-04-07T09:29:24.106" v="582" actId="1076"/>
          <ac:spMkLst>
            <pc:docMk/>
            <pc:sldMk cId="0" sldId="295"/>
            <ac:spMk id="12308" creationId="{2B2DC09B-7360-4843-A2FC-C4C1996BD042}"/>
          </ac:spMkLst>
        </pc:spChg>
        <pc:spChg chg="mod">
          <ac:chgData name="Richard Ball" userId="c2c6c2dd-6ddc-437e-8cdd-d7a74390accc" providerId="ADAL" clId="{7F2C3689-E058-4FF2-9CF7-B6CAA66DDDC1}" dt="2022-04-07T09:29:24.106" v="582" actId="1076"/>
          <ac:spMkLst>
            <pc:docMk/>
            <pc:sldMk cId="0" sldId="295"/>
            <ac:spMk id="12309" creationId="{10DA67F1-2A8F-49DC-BD66-E5088643ADC4}"/>
          </ac:spMkLst>
        </pc:spChg>
        <pc:spChg chg="mod">
          <ac:chgData name="Richard Ball" userId="c2c6c2dd-6ddc-437e-8cdd-d7a74390accc" providerId="ADAL" clId="{7F2C3689-E058-4FF2-9CF7-B6CAA66DDDC1}" dt="2022-04-07T09:29:24.106" v="582" actId="1076"/>
          <ac:spMkLst>
            <pc:docMk/>
            <pc:sldMk cId="0" sldId="295"/>
            <ac:spMk id="12310" creationId="{72D9F6D7-FA82-409E-B889-71C3D2EDC74B}"/>
          </ac:spMkLst>
        </pc:spChg>
        <pc:grpChg chg="del mod">
          <ac:chgData name="Richard Ball" userId="c2c6c2dd-6ddc-437e-8cdd-d7a74390accc" providerId="ADAL" clId="{7F2C3689-E058-4FF2-9CF7-B6CAA66DDDC1}" dt="2022-04-07T09:29:37.779" v="586" actId="478"/>
          <ac:grpSpMkLst>
            <pc:docMk/>
            <pc:sldMk cId="0" sldId="295"/>
            <ac:grpSpMk id="12291" creationId="{1E5DDD72-B6FB-45CE-934C-87F1A012A195}"/>
          </ac:grpSpMkLst>
        </pc:grpChg>
        <pc:picChg chg="add mod">
          <ac:chgData name="Richard Ball" userId="c2c6c2dd-6ddc-437e-8cdd-d7a74390accc" providerId="ADAL" clId="{7F2C3689-E058-4FF2-9CF7-B6CAA66DDDC1}" dt="2022-04-07T09:36:23.583" v="738" actId="1076"/>
          <ac:picMkLst>
            <pc:docMk/>
            <pc:sldMk cId="0" sldId="295"/>
            <ac:picMk id="2050" creationId="{1B99CE4B-7BC4-46CD-849C-BCE5115C64A0}"/>
          </ac:picMkLst>
        </pc:picChg>
        <pc:picChg chg="mod">
          <ac:chgData name="Richard Ball" userId="c2c6c2dd-6ddc-437e-8cdd-d7a74390accc" providerId="ADAL" clId="{7F2C3689-E058-4FF2-9CF7-B6CAA66DDDC1}" dt="2022-04-07T09:29:24.106" v="582" actId="1076"/>
          <ac:picMkLst>
            <pc:docMk/>
            <pc:sldMk cId="0" sldId="295"/>
            <ac:picMk id="12298" creationId="{E6E729AF-C11D-4485-84CB-636A3DBB0968}"/>
          </ac:picMkLst>
        </pc:picChg>
        <pc:cxnChg chg="mod">
          <ac:chgData name="Richard Ball" userId="c2c6c2dd-6ddc-437e-8cdd-d7a74390accc" providerId="ADAL" clId="{7F2C3689-E058-4FF2-9CF7-B6CAA66DDDC1}" dt="2022-04-07T09:29:24.106" v="582" actId="1076"/>
          <ac:cxnSpMkLst>
            <pc:docMk/>
            <pc:sldMk cId="0" sldId="295"/>
            <ac:cxnSpMk id="6" creationId="{2E2E29FF-C537-48E0-B482-6DD94791B68C}"/>
          </ac:cxnSpMkLst>
        </pc:cxnChg>
        <pc:cxnChg chg="mod">
          <ac:chgData name="Richard Ball" userId="c2c6c2dd-6ddc-437e-8cdd-d7a74390accc" providerId="ADAL" clId="{7F2C3689-E058-4FF2-9CF7-B6CAA66DDDC1}" dt="2022-04-07T09:29:24.106" v="582" actId="1076"/>
          <ac:cxnSpMkLst>
            <pc:docMk/>
            <pc:sldMk cId="0" sldId="295"/>
            <ac:cxnSpMk id="7" creationId="{CA539E4A-16B3-4E83-8C16-16B4B58E464B}"/>
          </ac:cxnSpMkLst>
        </pc:cxnChg>
        <pc:cxnChg chg="mod">
          <ac:chgData name="Richard Ball" userId="c2c6c2dd-6ddc-437e-8cdd-d7a74390accc" providerId="ADAL" clId="{7F2C3689-E058-4FF2-9CF7-B6CAA66DDDC1}" dt="2022-04-07T09:29:24.106" v="582" actId="1076"/>
          <ac:cxnSpMkLst>
            <pc:docMk/>
            <pc:sldMk cId="0" sldId="295"/>
            <ac:cxnSpMk id="9" creationId="{894A7215-2A31-41F6-9610-B82CA15A117A}"/>
          </ac:cxnSpMkLst>
        </pc:cxnChg>
        <pc:cxnChg chg="mod">
          <ac:chgData name="Richard Ball" userId="c2c6c2dd-6ddc-437e-8cdd-d7a74390accc" providerId="ADAL" clId="{7F2C3689-E058-4FF2-9CF7-B6CAA66DDDC1}" dt="2022-04-07T09:29:24.106" v="582" actId="1076"/>
          <ac:cxnSpMkLst>
            <pc:docMk/>
            <pc:sldMk cId="0" sldId="295"/>
            <ac:cxnSpMk id="10" creationId="{8D875373-E97A-436F-A05E-7A0EB8758D73}"/>
          </ac:cxnSpMkLst>
        </pc:cxnChg>
        <pc:cxnChg chg="mod">
          <ac:chgData name="Richard Ball" userId="c2c6c2dd-6ddc-437e-8cdd-d7a74390accc" providerId="ADAL" clId="{7F2C3689-E058-4FF2-9CF7-B6CAA66DDDC1}" dt="2022-04-07T09:29:24.106" v="582" actId="1076"/>
          <ac:cxnSpMkLst>
            <pc:docMk/>
            <pc:sldMk cId="0" sldId="295"/>
            <ac:cxnSpMk id="14" creationId="{82AD1325-9984-4787-987F-4321A914EA30}"/>
          </ac:cxnSpMkLst>
        </pc:cxnChg>
        <pc:cxnChg chg="mod">
          <ac:chgData name="Richard Ball" userId="c2c6c2dd-6ddc-437e-8cdd-d7a74390accc" providerId="ADAL" clId="{7F2C3689-E058-4FF2-9CF7-B6CAA66DDDC1}" dt="2022-04-07T09:29:24.106" v="582" actId="1076"/>
          <ac:cxnSpMkLst>
            <pc:docMk/>
            <pc:sldMk cId="0" sldId="295"/>
            <ac:cxnSpMk id="20" creationId="{9E6004CE-AD61-469D-A77B-A9F647FEA062}"/>
          </ac:cxnSpMkLst>
        </pc:cxnChg>
        <pc:cxnChg chg="del mod">
          <ac:chgData name="Richard Ball" userId="c2c6c2dd-6ddc-437e-8cdd-d7a74390accc" providerId="ADAL" clId="{7F2C3689-E058-4FF2-9CF7-B6CAA66DDDC1}" dt="2022-04-07T09:29:37.779" v="586" actId="478"/>
          <ac:cxnSpMkLst>
            <pc:docMk/>
            <pc:sldMk cId="0" sldId="295"/>
            <ac:cxnSpMk id="23" creationId="{D05FD7E6-16F6-4DE8-B14F-15AA5E2BCF2B}"/>
          </ac:cxnSpMkLst>
        </pc:cxnChg>
      </pc:sldChg>
      <pc:sldChg chg="addSp delSp modSp mod ord modTransition modAnim">
        <pc:chgData name="Richard Ball" userId="c2c6c2dd-6ddc-437e-8cdd-d7a74390accc" providerId="ADAL" clId="{7F2C3689-E058-4FF2-9CF7-B6CAA66DDDC1}" dt="2022-04-25T11:26:34.413" v="6798"/>
        <pc:sldMkLst>
          <pc:docMk/>
          <pc:sldMk cId="0" sldId="307"/>
        </pc:sldMkLst>
        <pc:spChg chg="del mod">
          <ac:chgData name="Richard Ball" userId="c2c6c2dd-6ddc-437e-8cdd-d7a74390accc" providerId="ADAL" clId="{7F2C3689-E058-4FF2-9CF7-B6CAA66DDDC1}" dt="2022-04-07T10:41:20.155" v="2251" actId="478"/>
          <ac:spMkLst>
            <pc:docMk/>
            <pc:sldMk cId="0" sldId="307"/>
            <ac:spMk id="3" creationId="{AC340B36-9290-42FF-B4B8-2235CA7F0DCC}"/>
          </ac:spMkLst>
        </pc:spChg>
        <pc:spChg chg="mod">
          <ac:chgData name="Richard Ball" userId="c2c6c2dd-6ddc-437e-8cdd-d7a74390accc" providerId="ADAL" clId="{7F2C3689-E058-4FF2-9CF7-B6CAA66DDDC1}" dt="2022-04-07T10:41:48.058" v="2261" actId="20577"/>
          <ac:spMkLst>
            <pc:docMk/>
            <pc:sldMk cId="0" sldId="307"/>
            <ac:spMk id="9219" creationId="{5826FF4D-2659-465B-91A0-86A3DAA4D2D6}"/>
          </ac:spMkLst>
        </pc:spChg>
        <pc:spChg chg="mod">
          <ac:chgData name="Richard Ball" userId="c2c6c2dd-6ddc-437e-8cdd-d7a74390accc" providerId="ADAL" clId="{7F2C3689-E058-4FF2-9CF7-B6CAA66DDDC1}" dt="2022-04-11T12:32:03.903" v="6077" actId="1076"/>
          <ac:spMkLst>
            <pc:docMk/>
            <pc:sldMk cId="0" sldId="307"/>
            <ac:spMk id="9220" creationId="{464A1467-BFFC-42F4-8D30-C7EF9A11B5DE}"/>
          </ac:spMkLst>
        </pc:spChg>
        <pc:picChg chg="mod">
          <ac:chgData name="Richard Ball" userId="c2c6c2dd-6ddc-437e-8cdd-d7a74390accc" providerId="ADAL" clId="{7F2C3689-E058-4FF2-9CF7-B6CAA66DDDC1}" dt="2022-04-07T10:41:24.870" v="2254" actId="1076"/>
          <ac:picMkLst>
            <pc:docMk/>
            <pc:sldMk cId="0" sldId="307"/>
            <ac:picMk id="9221" creationId="{805EB3D9-F923-4BD6-879C-C9F2DA9E5C7F}"/>
          </ac:picMkLst>
        </pc:picChg>
        <pc:picChg chg="del mod">
          <ac:chgData name="Richard Ball" userId="c2c6c2dd-6ddc-437e-8cdd-d7a74390accc" providerId="ADAL" clId="{7F2C3689-E058-4FF2-9CF7-B6CAA66DDDC1}" dt="2022-04-07T10:41:17.930" v="2250" actId="478"/>
          <ac:picMkLst>
            <pc:docMk/>
            <pc:sldMk cId="0" sldId="307"/>
            <ac:picMk id="9222" creationId="{8424A654-F36D-4C76-AA63-7C2C740726F8}"/>
          </ac:picMkLst>
        </pc:picChg>
        <pc:inkChg chg="add">
          <ac:chgData name="Richard Ball" userId="c2c6c2dd-6ddc-437e-8cdd-d7a74390accc" providerId="ADAL" clId="{7F2C3689-E058-4FF2-9CF7-B6CAA66DDDC1}" dt="2022-04-25T11:26:34.413" v="6798"/>
          <ac:inkMkLst>
            <pc:docMk/>
            <pc:sldMk cId="0" sldId="307"/>
            <ac:inkMk id="2" creationId="{0EB3DDCB-4566-4D1E-B9EF-61893684BD37}"/>
          </ac:inkMkLst>
        </pc:inkChg>
      </pc:sldChg>
      <pc:sldChg chg="modSp mod ord modTransition modAnim">
        <pc:chgData name="Richard Ball" userId="c2c6c2dd-6ddc-437e-8cdd-d7a74390accc" providerId="ADAL" clId="{7F2C3689-E058-4FF2-9CF7-B6CAA66DDDC1}" dt="2022-04-25T07:57:20.950" v="6525"/>
        <pc:sldMkLst>
          <pc:docMk/>
          <pc:sldMk cId="0" sldId="308"/>
        </pc:sldMkLst>
        <pc:spChg chg="mod">
          <ac:chgData name="Richard Ball" userId="c2c6c2dd-6ddc-437e-8cdd-d7a74390accc" providerId="ADAL" clId="{7F2C3689-E058-4FF2-9CF7-B6CAA66DDDC1}" dt="2022-04-07T10:46:24.644" v="2292" actId="113"/>
          <ac:spMkLst>
            <pc:docMk/>
            <pc:sldMk cId="0" sldId="308"/>
            <ac:spMk id="10243" creationId="{86520F5D-0E86-4315-9E79-DE9A5E8F4908}"/>
          </ac:spMkLst>
        </pc:spChg>
        <pc:spChg chg="mod">
          <ac:chgData name="Richard Ball" userId="c2c6c2dd-6ddc-437e-8cdd-d7a74390accc" providerId="ADAL" clId="{7F2C3689-E058-4FF2-9CF7-B6CAA66DDDC1}" dt="2022-04-07T10:46:27.126" v="2293" actId="113"/>
          <ac:spMkLst>
            <pc:docMk/>
            <pc:sldMk cId="0" sldId="308"/>
            <ac:spMk id="10244" creationId="{5402459D-68DF-4785-9DF6-32D818EF5692}"/>
          </ac:spMkLst>
        </pc:spChg>
        <pc:picChg chg="mod">
          <ac:chgData name="Richard Ball" userId="c2c6c2dd-6ddc-437e-8cdd-d7a74390accc" providerId="ADAL" clId="{7F2C3689-E058-4FF2-9CF7-B6CAA66DDDC1}" dt="2022-04-07T10:42:27.473" v="2270" actId="1076"/>
          <ac:picMkLst>
            <pc:docMk/>
            <pc:sldMk cId="0" sldId="308"/>
            <ac:picMk id="10246" creationId="{08A62A42-D080-455D-A246-0C65B51E8318}"/>
          </ac:picMkLst>
        </pc:picChg>
        <pc:picChg chg="mod">
          <ac:chgData name="Richard Ball" userId="c2c6c2dd-6ddc-437e-8cdd-d7a74390accc" providerId="ADAL" clId="{7F2C3689-E058-4FF2-9CF7-B6CAA66DDDC1}" dt="2022-04-07T10:42:34.951" v="2273" actId="1076"/>
          <ac:picMkLst>
            <pc:docMk/>
            <pc:sldMk cId="0" sldId="308"/>
            <ac:picMk id="10247" creationId="{7BB669F9-EA7E-45B6-BC9C-9CB5B0FE0000}"/>
          </ac:picMkLst>
        </pc:picChg>
      </pc:sldChg>
      <pc:sldChg chg="del">
        <pc:chgData name="Richard Ball" userId="c2c6c2dd-6ddc-437e-8cdd-d7a74390accc" providerId="ADAL" clId="{7F2C3689-E058-4FF2-9CF7-B6CAA66DDDC1}" dt="2022-04-07T10:59:47.446" v="2451" actId="47"/>
        <pc:sldMkLst>
          <pc:docMk/>
          <pc:sldMk cId="0" sldId="309"/>
        </pc:sldMkLst>
      </pc:sldChg>
      <pc:sldChg chg="addSp delSp modSp mod ord">
        <pc:chgData name="Richard Ball" userId="c2c6c2dd-6ddc-437e-8cdd-d7a74390accc" providerId="ADAL" clId="{7F2C3689-E058-4FF2-9CF7-B6CAA66DDDC1}" dt="2022-04-25T07:58:59.091" v="6558" actId="1076"/>
        <pc:sldMkLst>
          <pc:docMk/>
          <pc:sldMk cId="2869899195" sldId="322"/>
        </pc:sldMkLst>
        <pc:spChg chg="mod">
          <ac:chgData name="Richard Ball" userId="c2c6c2dd-6ddc-437e-8cdd-d7a74390accc" providerId="ADAL" clId="{7F2C3689-E058-4FF2-9CF7-B6CAA66DDDC1}" dt="2022-04-25T07:58:05.537" v="6547" actId="27636"/>
          <ac:spMkLst>
            <pc:docMk/>
            <pc:sldMk cId="2869899195" sldId="322"/>
            <ac:spMk id="3" creationId="{00000000-0000-0000-0000-000000000000}"/>
          </ac:spMkLst>
        </pc:spChg>
        <pc:spChg chg="del">
          <ac:chgData name="Richard Ball" userId="c2c6c2dd-6ddc-437e-8cdd-d7a74390accc" providerId="ADAL" clId="{7F2C3689-E058-4FF2-9CF7-B6CAA66DDDC1}" dt="2022-04-07T09:19:21.608" v="397" actId="478"/>
          <ac:spMkLst>
            <pc:docMk/>
            <pc:sldMk cId="2869899195" sldId="322"/>
            <ac:spMk id="4" creationId="{25B19D52-001F-40E3-9C73-5A6DBF46598C}"/>
          </ac:spMkLst>
        </pc:spChg>
        <pc:spChg chg="mod">
          <ac:chgData name="Richard Ball" userId="c2c6c2dd-6ddc-437e-8cdd-d7a74390accc" providerId="ADAL" clId="{7F2C3689-E058-4FF2-9CF7-B6CAA66DDDC1}" dt="2022-04-07T09:19:18.030" v="396" actId="1076"/>
          <ac:spMkLst>
            <pc:docMk/>
            <pc:sldMk cId="2869899195" sldId="322"/>
            <ac:spMk id="5" creationId="{00000000-0000-0000-0000-000000000000}"/>
          </ac:spMkLst>
        </pc:spChg>
        <pc:picChg chg="add mod">
          <ac:chgData name="Richard Ball" userId="c2c6c2dd-6ddc-437e-8cdd-d7a74390accc" providerId="ADAL" clId="{7F2C3689-E058-4FF2-9CF7-B6CAA66DDDC1}" dt="2022-04-25T07:58:59.091" v="6558" actId="1076"/>
          <ac:picMkLst>
            <pc:docMk/>
            <pc:sldMk cId="2869899195" sldId="322"/>
            <ac:picMk id="8" creationId="{EC19B5E6-D84B-400C-A328-90263C173FFB}"/>
          </ac:picMkLst>
        </pc:picChg>
        <pc:picChg chg="add mod">
          <ac:chgData name="Richard Ball" userId="c2c6c2dd-6ddc-437e-8cdd-d7a74390accc" providerId="ADAL" clId="{7F2C3689-E058-4FF2-9CF7-B6CAA66DDDC1}" dt="2022-04-25T07:58:57.381" v="6557" actId="1076"/>
          <ac:picMkLst>
            <pc:docMk/>
            <pc:sldMk cId="2869899195" sldId="322"/>
            <ac:picMk id="9" creationId="{D981C89F-216A-425C-8696-AE0768A24B68}"/>
          </ac:picMkLst>
        </pc:picChg>
        <pc:picChg chg="add del">
          <ac:chgData name="Richard Ball" userId="c2c6c2dd-6ddc-437e-8cdd-d7a74390accc" providerId="ADAL" clId="{7F2C3689-E058-4FF2-9CF7-B6CAA66DDDC1}" dt="2022-04-25T07:58:47.559" v="6551" actId="478"/>
          <ac:picMkLst>
            <pc:docMk/>
            <pc:sldMk cId="2869899195" sldId="322"/>
            <ac:picMk id="1026" creationId="{A41CA8C6-8F13-4BA2-8557-47A64636D377}"/>
          </ac:picMkLst>
        </pc:picChg>
        <pc:picChg chg="add del mod">
          <ac:chgData name="Richard Ball" userId="c2c6c2dd-6ddc-437e-8cdd-d7a74390accc" providerId="ADAL" clId="{7F2C3689-E058-4FF2-9CF7-B6CAA66DDDC1}" dt="2022-04-25T07:58:47.559" v="6551" actId="478"/>
          <ac:picMkLst>
            <pc:docMk/>
            <pc:sldMk cId="2869899195" sldId="322"/>
            <ac:picMk id="1028" creationId="{BFC6EECB-AAD7-4FEA-AE3A-06C241539CD7}"/>
          </ac:picMkLst>
        </pc:picChg>
        <pc:picChg chg="add del mod">
          <ac:chgData name="Richard Ball" userId="c2c6c2dd-6ddc-437e-8cdd-d7a74390accc" providerId="ADAL" clId="{7F2C3689-E058-4FF2-9CF7-B6CAA66DDDC1}" dt="2022-04-25T07:58:47.559" v="6551" actId="478"/>
          <ac:picMkLst>
            <pc:docMk/>
            <pc:sldMk cId="2869899195" sldId="322"/>
            <ac:picMk id="1030" creationId="{F532AB6A-D016-4FA9-8F38-1892A55A32F3}"/>
          </ac:picMkLst>
        </pc:picChg>
        <pc:picChg chg="add mod">
          <ac:chgData name="Richard Ball" userId="c2c6c2dd-6ddc-437e-8cdd-d7a74390accc" providerId="ADAL" clId="{7F2C3689-E058-4FF2-9CF7-B6CAA66DDDC1}" dt="2022-04-25T07:58:52.930" v="6554" actId="1076"/>
          <ac:picMkLst>
            <pc:docMk/>
            <pc:sldMk cId="2869899195" sldId="322"/>
            <ac:picMk id="1032" creationId="{C6FE051D-725C-4728-9557-B980F62FE768}"/>
          </ac:picMkLst>
        </pc:picChg>
      </pc:sldChg>
      <pc:sldChg chg="addSp delSp modSp mod modTransition modAnim">
        <pc:chgData name="Richard Ball" userId="c2c6c2dd-6ddc-437e-8cdd-d7a74390accc" providerId="ADAL" clId="{7F2C3689-E058-4FF2-9CF7-B6CAA66DDDC1}" dt="2022-04-25T07:57:25.667" v="6527"/>
        <pc:sldMkLst>
          <pc:docMk/>
          <pc:sldMk cId="3743695939" sldId="323"/>
        </pc:sldMkLst>
        <pc:spChg chg="mod">
          <ac:chgData name="Richard Ball" userId="c2c6c2dd-6ddc-437e-8cdd-d7a74390accc" providerId="ADAL" clId="{7F2C3689-E058-4FF2-9CF7-B6CAA66DDDC1}" dt="2022-04-11T12:32:46.803" v="6093" actId="20577"/>
          <ac:spMkLst>
            <pc:docMk/>
            <pc:sldMk cId="3743695939" sldId="323"/>
            <ac:spMk id="2" creationId="{00000000-0000-0000-0000-000000000000}"/>
          </ac:spMkLst>
        </pc:spChg>
        <pc:spChg chg="mod">
          <ac:chgData name="Richard Ball" userId="c2c6c2dd-6ddc-437e-8cdd-d7a74390accc" providerId="ADAL" clId="{7F2C3689-E058-4FF2-9CF7-B6CAA66DDDC1}" dt="2022-04-08T10:51:47.791" v="3144" actId="113"/>
          <ac:spMkLst>
            <pc:docMk/>
            <pc:sldMk cId="3743695939" sldId="323"/>
            <ac:spMk id="3" creationId="{00000000-0000-0000-0000-000000000000}"/>
          </ac:spMkLst>
        </pc:spChg>
        <pc:picChg chg="add mod">
          <ac:chgData name="Richard Ball" userId="c2c6c2dd-6ddc-437e-8cdd-d7a74390accc" providerId="ADAL" clId="{7F2C3689-E058-4FF2-9CF7-B6CAA66DDDC1}" dt="2022-04-07T10:57:47.640" v="2438" actId="14100"/>
          <ac:picMkLst>
            <pc:docMk/>
            <pc:sldMk cId="3743695939" sldId="323"/>
            <ac:picMk id="5" creationId="{396D7E42-AFEA-4D51-955D-FAA239BB05BD}"/>
          </ac:picMkLst>
        </pc:picChg>
        <pc:picChg chg="del mod">
          <ac:chgData name="Richard Ball" userId="c2c6c2dd-6ddc-437e-8cdd-d7a74390accc" providerId="ADAL" clId="{7F2C3689-E058-4FF2-9CF7-B6CAA66DDDC1}" dt="2022-04-07T10:57:31.743" v="2432" actId="478"/>
          <ac:picMkLst>
            <pc:docMk/>
            <pc:sldMk cId="3743695939" sldId="323"/>
            <ac:picMk id="86020" creationId="{00000000-0000-0000-0000-000000000000}"/>
          </ac:picMkLst>
        </pc:picChg>
      </pc:sldChg>
      <pc:sldChg chg="modSp del mod modAnim">
        <pc:chgData name="Richard Ball" userId="c2c6c2dd-6ddc-437e-8cdd-d7a74390accc" providerId="ADAL" clId="{7F2C3689-E058-4FF2-9CF7-B6CAA66DDDC1}" dt="2022-04-08T12:01:02.645" v="5961" actId="47"/>
        <pc:sldMkLst>
          <pc:docMk/>
          <pc:sldMk cId="3510330258" sldId="325"/>
        </pc:sldMkLst>
        <pc:spChg chg="mod">
          <ac:chgData name="Richard Ball" userId="c2c6c2dd-6ddc-437e-8cdd-d7a74390accc" providerId="ADAL" clId="{7F2C3689-E058-4FF2-9CF7-B6CAA66DDDC1}" dt="2022-04-07T11:04:05.338" v="2477" actId="1076"/>
          <ac:spMkLst>
            <pc:docMk/>
            <pc:sldMk cId="3510330258" sldId="325"/>
            <ac:spMk id="4" creationId="{00000000-0000-0000-0000-000000000000}"/>
          </ac:spMkLst>
        </pc:spChg>
        <pc:spChg chg="mod">
          <ac:chgData name="Richard Ball" userId="c2c6c2dd-6ddc-437e-8cdd-d7a74390accc" providerId="ADAL" clId="{7F2C3689-E058-4FF2-9CF7-B6CAA66DDDC1}" dt="2022-04-07T11:11:23.097" v="3136" actId="313"/>
          <ac:spMkLst>
            <pc:docMk/>
            <pc:sldMk cId="3510330258" sldId="325"/>
            <ac:spMk id="89091" creationId="{00000000-0000-0000-0000-000000000000}"/>
          </ac:spMkLst>
        </pc:spChg>
        <pc:picChg chg="mod">
          <ac:chgData name="Richard Ball" userId="c2c6c2dd-6ddc-437e-8cdd-d7a74390accc" providerId="ADAL" clId="{7F2C3689-E058-4FF2-9CF7-B6CAA66DDDC1}" dt="2022-04-07T11:11:38.575" v="3139" actId="14100"/>
          <ac:picMkLst>
            <pc:docMk/>
            <pc:sldMk cId="3510330258" sldId="325"/>
            <ac:picMk id="89093" creationId="{00000000-0000-0000-0000-000000000000}"/>
          </ac:picMkLst>
        </pc:picChg>
        <pc:cxnChg chg="mod">
          <ac:chgData name="Richard Ball" userId="c2c6c2dd-6ddc-437e-8cdd-d7a74390accc" providerId="ADAL" clId="{7F2C3689-E058-4FF2-9CF7-B6CAA66DDDC1}" dt="2022-04-07T11:11:43.796" v="3140" actId="14100"/>
          <ac:cxnSpMkLst>
            <pc:docMk/>
            <pc:sldMk cId="3510330258" sldId="325"/>
            <ac:cxnSpMk id="3" creationId="{00000000-0000-0000-0000-000000000000}"/>
          </ac:cxnSpMkLst>
        </pc:cxnChg>
        <pc:cxnChg chg="mod">
          <ac:chgData name="Richard Ball" userId="c2c6c2dd-6ddc-437e-8cdd-d7a74390accc" providerId="ADAL" clId="{7F2C3689-E058-4FF2-9CF7-B6CAA66DDDC1}" dt="2022-04-07T11:11:47.222" v="3141" actId="14100"/>
          <ac:cxnSpMkLst>
            <pc:docMk/>
            <pc:sldMk cId="3510330258" sldId="325"/>
            <ac:cxnSpMk id="8" creationId="{00000000-0000-0000-0000-000000000000}"/>
          </ac:cxnSpMkLst>
        </pc:cxnChg>
      </pc:sldChg>
      <pc:sldChg chg="del">
        <pc:chgData name="Richard Ball" userId="c2c6c2dd-6ddc-437e-8cdd-d7a74390accc" providerId="ADAL" clId="{7F2C3689-E058-4FF2-9CF7-B6CAA66DDDC1}" dt="2022-04-08T12:02:31.495" v="5963" actId="47"/>
        <pc:sldMkLst>
          <pc:docMk/>
          <pc:sldMk cId="1976130088" sldId="326"/>
        </pc:sldMkLst>
      </pc:sldChg>
      <pc:sldChg chg="addSp delSp modSp mod modTransition modAnim">
        <pc:chgData name="Richard Ball" userId="c2c6c2dd-6ddc-437e-8cdd-d7a74390accc" providerId="ADAL" clId="{7F2C3689-E058-4FF2-9CF7-B6CAA66DDDC1}" dt="2022-04-25T11:26:40.306" v="6799" actId="478"/>
        <pc:sldMkLst>
          <pc:docMk/>
          <pc:sldMk cId="1428861282" sldId="327"/>
        </pc:sldMkLst>
        <pc:spChg chg="mod">
          <ac:chgData name="Richard Ball" userId="c2c6c2dd-6ddc-437e-8cdd-d7a74390accc" providerId="ADAL" clId="{7F2C3689-E058-4FF2-9CF7-B6CAA66DDDC1}" dt="2022-04-25T08:02:36.253" v="6621" actId="113"/>
          <ac:spMkLst>
            <pc:docMk/>
            <pc:sldMk cId="1428861282" sldId="327"/>
            <ac:spMk id="87043" creationId="{00000000-0000-0000-0000-000000000000}"/>
          </ac:spMkLst>
        </pc:spChg>
        <pc:inkChg chg="add del">
          <ac:chgData name="Richard Ball" userId="c2c6c2dd-6ddc-437e-8cdd-d7a74390accc" providerId="ADAL" clId="{7F2C3689-E058-4FF2-9CF7-B6CAA66DDDC1}" dt="2022-04-25T11:26:40.306" v="6799" actId="478"/>
          <ac:inkMkLst>
            <pc:docMk/>
            <pc:sldMk cId="1428861282" sldId="327"/>
            <ac:inkMk id="2" creationId="{701E05EE-A46D-4E62-B554-B8D818967189}"/>
          </ac:inkMkLst>
        </pc:inkChg>
        <pc:cxnChg chg="mod">
          <ac:chgData name="Richard Ball" userId="c2c6c2dd-6ddc-437e-8cdd-d7a74390accc" providerId="ADAL" clId="{7F2C3689-E058-4FF2-9CF7-B6CAA66DDDC1}" dt="2022-04-25T07:59:50.128" v="6561" actId="208"/>
          <ac:cxnSpMkLst>
            <pc:docMk/>
            <pc:sldMk cId="1428861282" sldId="327"/>
            <ac:cxnSpMk id="12" creationId="{00000000-0000-0000-0000-000000000000}"/>
          </ac:cxnSpMkLst>
        </pc:cxnChg>
      </pc:sldChg>
      <pc:sldChg chg="delSp modSp mod modTransition">
        <pc:chgData name="Richard Ball" userId="c2c6c2dd-6ddc-437e-8cdd-d7a74390accc" providerId="ADAL" clId="{7F2C3689-E058-4FF2-9CF7-B6CAA66DDDC1}" dt="2022-04-25T07:57:48.560" v="6536"/>
        <pc:sldMkLst>
          <pc:docMk/>
          <pc:sldMk cId="821996854" sldId="329"/>
        </pc:sldMkLst>
        <pc:spChg chg="del mod">
          <ac:chgData name="Richard Ball" userId="c2c6c2dd-6ddc-437e-8cdd-d7a74390accc" providerId="ADAL" clId="{7F2C3689-E058-4FF2-9CF7-B6CAA66DDDC1}" dt="2022-04-08T12:03:42.434" v="5974" actId="478"/>
          <ac:spMkLst>
            <pc:docMk/>
            <pc:sldMk cId="821996854" sldId="329"/>
            <ac:spMk id="2" creationId="{859285C7-C4C7-4601-A7B8-941AE585F604}"/>
          </ac:spMkLst>
        </pc:spChg>
        <pc:spChg chg="mod">
          <ac:chgData name="Richard Ball" userId="c2c6c2dd-6ddc-437e-8cdd-d7a74390accc" providerId="ADAL" clId="{7F2C3689-E058-4FF2-9CF7-B6CAA66DDDC1}" dt="2022-04-08T12:03:45.578" v="5975" actId="1076"/>
          <ac:spMkLst>
            <pc:docMk/>
            <pc:sldMk cId="821996854" sldId="329"/>
            <ac:spMk id="4" creationId="{00000000-0000-0000-0000-000000000000}"/>
          </ac:spMkLst>
        </pc:spChg>
        <pc:spChg chg="mod">
          <ac:chgData name="Richard Ball" userId="c2c6c2dd-6ddc-437e-8cdd-d7a74390accc" providerId="ADAL" clId="{7F2C3689-E058-4FF2-9CF7-B6CAA66DDDC1}" dt="2022-04-08T12:03:52.292" v="5979" actId="403"/>
          <ac:spMkLst>
            <pc:docMk/>
            <pc:sldMk cId="821996854" sldId="329"/>
            <ac:spMk id="75778" creationId="{00000000-0000-0000-0000-000000000000}"/>
          </ac:spMkLst>
        </pc:spChg>
      </pc:sldChg>
      <pc:sldChg chg="modSp mod modTransition">
        <pc:chgData name="Richard Ball" userId="c2c6c2dd-6ddc-437e-8cdd-d7a74390accc" providerId="ADAL" clId="{7F2C3689-E058-4FF2-9CF7-B6CAA66DDDC1}" dt="2022-04-25T10:34:12.856" v="6797" actId="1076"/>
        <pc:sldMkLst>
          <pc:docMk/>
          <pc:sldMk cId="2831622923" sldId="330"/>
        </pc:sldMkLst>
        <pc:spChg chg="mod">
          <ac:chgData name="Richard Ball" userId="c2c6c2dd-6ddc-437e-8cdd-d7a74390accc" providerId="ADAL" clId="{7F2C3689-E058-4FF2-9CF7-B6CAA66DDDC1}" dt="2022-04-07T10:50:49.022" v="2307" actId="1076"/>
          <ac:spMkLst>
            <pc:docMk/>
            <pc:sldMk cId="2831622923" sldId="330"/>
            <ac:spMk id="2" creationId="{B929CB1E-A73C-4F88-A235-C7A9E19AEF06}"/>
          </ac:spMkLst>
        </pc:spChg>
        <pc:spChg chg="mod">
          <ac:chgData name="Richard Ball" userId="c2c6c2dd-6ddc-437e-8cdd-d7a74390accc" providerId="ADAL" clId="{7F2C3689-E058-4FF2-9CF7-B6CAA66DDDC1}" dt="2022-04-25T10:34:12.856" v="6797" actId="1076"/>
          <ac:spMkLst>
            <pc:docMk/>
            <pc:sldMk cId="2831622923" sldId="330"/>
            <ac:spMk id="6" creationId="{8669EE6D-2FE1-4B10-96CC-FF9F71F114FE}"/>
          </ac:spMkLst>
        </pc:spChg>
        <pc:picChg chg="mod modCrop">
          <ac:chgData name="Richard Ball" userId="c2c6c2dd-6ddc-437e-8cdd-d7a74390accc" providerId="ADAL" clId="{7F2C3689-E058-4FF2-9CF7-B6CAA66DDDC1}" dt="2022-04-07T10:59:58.452" v="2452" actId="732"/>
          <ac:picMkLst>
            <pc:docMk/>
            <pc:sldMk cId="2831622923" sldId="330"/>
            <ac:picMk id="7" creationId="{0FA5E6AC-FAB1-43FF-A930-FEB59D8C5160}"/>
          </ac:picMkLst>
        </pc:picChg>
      </pc:sldChg>
      <pc:sldChg chg="modSp mod modTransition modAnim">
        <pc:chgData name="Richard Ball" userId="c2c6c2dd-6ddc-437e-8cdd-d7a74390accc" providerId="ADAL" clId="{7F2C3689-E058-4FF2-9CF7-B6CAA66DDDC1}" dt="2022-04-25T10:32:07.726" v="6787" actId="1076"/>
        <pc:sldMkLst>
          <pc:docMk/>
          <pc:sldMk cId="3539405514" sldId="340"/>
        </pc:sldMkLst>
        <pc:spChg chg="mod">
          <ac:chgData name="Richard Ball" userId="c2c6c2dd-6ddc-437e-8cdd-d7a74390accc" providerId="ADAL" clId="{7F2C3689-E058-4FF2-9CF7-B6CAA66DDDC1}" dt="2022-04-25T10:32:07.726" v="6787" actId="1076"/>
          <ac:spMkLst>
            <pc:docMk/>
            <pc:sldMk cId="3539405514" sldId="340"/>
            <ac:spMk id="2" creationId="{00000000-0000-0000-0000-000000000000}"/>
          </ac:spMkLst>
        </pc:spChg>
        <pc:spChg chg="mod">
          <ac:chgData name="Richard Ball" userId="c2c6c2dd-6ddc-437e-8cdd-d7a74390accc" providerId="ADAL" clId="{7F2C3689-E058-4FF2-9CF7-B6CAA66DDDC1}" dt="2022-04-08T10:55:54.839" v="3320" actId="1076"/>
          <ac:spMkLst>
            <pc:docMk/>
            <pc:sldMk cId="3539405514" sldId="340"/>
            <ac:spMk id="3" creationId="{00000000-0000-0000-0000-000000000000}"/>
          </ac:spMkLst>
        </pc:spChg>
        <pc:picChg chg="mod">
          <ac:chgData name="Richard Ball" userId="c2c6c2dd-6ddc-437e-8cdd-d7a74390accc" providerId="ADAL" clId="{7F2C3689-E058-4FF2-9CF7-B6CAA66DDDC1}" dt="2022-04-07T09:45:21.829" v="1593" actId="1076"/>
          <ac:picMkLst>
            <pc:docMk/>
            <pc:sldMk cId="3539405514" sldId="340"/>
            <ac:picMk id="6146" creationId="{00000000-0000-0000-0000-000000000000}"/>
          </ac:picMkLst>
        </pc:picChg>
      </pc:sldChg>
      <pc:sldChg chg="addSp modSp mod modTransition modAnim">
        <pc:chgData name="Richard Ball" userId="c2c6c2dd-6ddc-437e-8cdd-d7a74390accc" providerId="ADAL" clId="{7F2C3689-E058-4FF2-9CF7-B6CAA66DDDC1}" dt="2022-04-25T07:57:06.791" v="6515"/>
        <pc:sldMkLst>
          <pc:docMk/>
          <pc:sldMk cId="2590741200" sldId="378"/>
        </pc:sldMkLst>
        <pc:spChg chg="mod">
          <ac:chgData name="Richard Ball" userId="c2c6c2dd-6ddc-437e-8cdd-d7a74390accc" providerId="ADAL" clId="{7F2C3689-E058-4FF2-9CF7-B6CAA66DDDC1}" dt="2022-04-07T09:13:01.720" v="335" actId="1076"/>
          <ac:spMkLst>
            <pc:docMk/>
            <pc:sldMk cId="2590741200" sldId="378"/>
            <ac:spMk id="2" creationId="{CF6F4BF4-0406-4E32-8131-D632398C8C19}"/>
          </ac:spMkLst>
        </pc:spChg>
        <pc:spChg chg="mod">
          <ac:chgData name="Richard Ball" userId="c2c6c2dd-6ddc-437e-8cdd-d7a74390accc" providerId="ADAL" clId="{7F2C3689-E058-4FF2-9CF7-B6CAA66DDDC1}" dt="2022-04-25T07:29:07.037" v="6176" actId="20577"/>
          <ac:spMkLst>
            <pc:docMk/>
            <pc:sldMk cId="2590741200" sldId="378"/>
            <ac:spMk id="5" creationId="{1824B647-6913-4BC6-AC1D-EC75ADF4988D}"/>
          </ac:spMkLst>
        </pc:spChg>
        <pc:picChg chg="add mod">
          <ac:chgData name="Richard Ball" userId="c2c6c2dd-6ddc-437e-8cdd-d7a74390accc" providerId="ADAL" clId="{7F2C3689-E058-4FF2-9CF7-B6CAA66DDDC1}" dt="2022-04-07T09:14:07.069" v="347" actId="14100"/>
          <ac:picMkLst>
            <pc:docMk/>
            <pc:sldMk cId="2590741200" sldId="378"/>
            <ac:picMk id="1026" creationId="{2B044498-CC4C-4185-8139-A60B400F6B17}"/>
          </ac:picMkLst>
        </pc:picChg>
      </pc:sldChg>
      <pc:sldChg chg="addSp modSp add mod modTransition modNotes">
        <pc:chgData name="Richard Ball" userId="c2c6c2dd-6ddc-437e-8cdd-d7a74390accc" providerId="ADAL" clId="{7F2C3689-E058-4FF2-9CF7-B6CAA66DDDC1}" dt="2022-04-25T07:57:07.784" v="6516"/>
        <pc:sldMkLst>
          <pc:docMk/>
          <pc:sldMk cId="3999026739" sldId="379"/>
        </pc:sldMkLst>
        <pc:picChg chg="add mod replST">
          <ac:chgData name="Richard Ball" userId="c2c6c2dd-6ddc-437e-8cdd-d7a74390accc" providerId="ADAL" clId="{7F2C3689-E058-4FF2-9CF7-B6CAA66DDDC1}" dt="2022-04-07T09:18:17.573" v="389"/>
          <ac:picMkLst>
            <pc:docMk/>
            <pc:sldMk cId="3999026739" sldId="379"/>
            <ac:picMk id="3" creationId="{309EA559-0373-4A71-81ED-D38C925376EE}"/>
          </ac:picMkLst>
        </pc:picChg>
      </pc:sldChg>
      <pc:sldChg chg="addSp delSp modSp new mod modTransition modAnim">
        <pc:chgData name="Richard Ball" userId="c2c6c2dd-6ddc-437e-8cdd-d7a74390accc" providerId="ADAL" clId="{7F2C3689-E058-4FF2-9CF7-B6CAA66DDDC1}" dt="2022-04-25T07:57:10.323" v="6518"/>
        <pc:sldMkLst>
          <pc:docMk/>
          <pc:sldMk cId="115766724" sldId="380"/>
        </pc:sldMkLst>
        <pc:spChg chg="add mod">
          <ac:chgData name="Richard Ball" userId="c2c6c2dd-6ddc-437e-8cdd-d7a74390accc" providerId="ADAL" clId="{7F2C3689-E058-4FF2-9CF7-B6CAA66DDDC1}" dt="2022-04-07T09:24:50.384" v="538" actId="1076"/>
          <ac:spMkLst>
            <pc:docMk/>
            <pc:sldMk cId="115766724" sldId="380"/>
            <ac:spMk id="2" creationId="{C5D6766C-5338-415C-ABAD-F6A5A3E6AD0B}"/>
          </ac:spMkLst>
        </pc:spChg>
        <pc:spChg chg="mod">
          <ac:chgData name="Richard Ball" userId="c2c6c2dd-6ddc-437e-8cdd-d7a74390accc" providerId="ADAL" clId="{7F2C3689-E058-4FF2-9CF7-B6CAA66DDDC1}" dt="2022-04-07T09:20:54.900" v="490"/>
          <ac:spMkLst>
            <pc:docMk/>
            <pc:sldMk cId="115766724" sldId="380"/>
            <ac:spMk id="11" creationId="{03331C14-0C8E-462E-A39D-C958749E0445}"/>
          </ac:spMkLst>
        </pc:spChg>
        <pc:spChg chg="mod">
          <ac:chgData name="Richard Ball" userId="c2c6c2dd-6ddc-437e-8cdd-d7a74390accc" providerId="ADAL" clId="{7F2C3689-E058-4FF2-9CF7-B6CAA66DDDC1}" dt="2022-04-07T09:20:54.900" v="490"/>
          <ac:spMkLst>
            <pc:docMk/>
            <pc:sldMk cId="115766724" sldId="380"/>
            <ac:spMk id="12" creationId="{6E52BE0D-785A-4FD7-8DF9-7D6806DF14A9}"/>
          </ac:spMkLst>
        </pc:spChg>
        <pc:spChg chg="mod">
          <ac:chgData name="Richard Ball" userId="c2c6c2dd-6ddc-437e-8cdd-d7a74390accc" providerId="ADAL" clId="{7F2C3689-E058-4FF2-9CF7-B6CAA66DDDC1}" dt="2022-04-07T09:20:54.900" v="490"/>
          <ac:spMkLst>
            <pc:docMk/>
            <pc:sldMk cId="115766724" sldId="380"/>
            <ac:spMk id="13" creationId="{94CA3FB5-B815-4CA7-B378-2613998C6722}"/>
          </ac:spMkLst>
        </pc:spChg>
        <pc:spChg chg="mod">
          <ac:chgData name="Richard Ball" userId="c2c6c2dd-6ddc-437e-8cdd-d7a74390accc" providerId="ADAL" clId="{7F2C3689-E058-4FF2-9CF7-B6CAA66DDDC1}" dt="2022-04-07T09:20:54.900" v="490"/>
          <ac:spMkLst>
            <pc:docMk/>
            <pc:sldMk cId="115766724" sldId="380"/>
            <ac:spMk id="14" creationId="{92BFA018-71F2-49C3-94D9-AE7EBC9BAF79}"/>
          </ac:spMkLst>
        </pc:spChg>
        <pc:spChg chg="mod">
          <ac:chgData name="Richard Ball" userId="c2c6c2dd-6ddc-437e-8cdd-d7a74390accc" providerId="ADAL" clId="{7F2C3689-E058-4FF2-9CF7-B6CAA66DDDC1}" dt="2022-04-07T09:20:54.900" v="490"/>
          <ac:spMkLst>
            <pc:docMk/>
            <pc:sldMk cId="115766724" sldId="380"/>
            <ac:spMk id="15" creationId="{75DF8DE5-6EE2-41B1-B3E5-25078A6BE2F8}"/>
          </ac:spMkLst>
        </pc:spChg>
        <pc:spChg chg="mod">
          <ac:chgData name="Richard Ball" userId="c2c6c2dd-6ddc-437e-8cdd-d7a74390accc" providerId="ADAL" clId="{7F2C3689-E058-4FF2-9CF7-B6CAA66DDDC1}" dt="2022-04-07T09:20:54.900" v="490"/>
          <ac:spMkLst>
            <pc:docMk/>
            <pc:sldMk cId="115766724" sldId="380"/>
            <ac:spMk id="16" creationId="{8F6973C8-0856-443E-993E-6D92F85494ED}"/>
          </ac:spMkLst>
        </pc:spChg>
        <pc:spChg chg="add mod">
          <ac:chgData name="Richard Ball" userId="c2c6c2dd-6ddc-437e-8cdd-d7a74390accc" providerId="ADAL" clId="{7F2C3689-E058-4FF2-9CF7-B6CAA66DDDC1}" dt="2022-04-07T09:26:39.737" v="562" actId="1076"/>
          <ac:spMkLst>
            <pc:docMk/>
            <pc:sldMk cId="115766724" sldId="380"/>
            <ac:spMk id="17" creationId="{4A6E08D6-68F2-42F2-8CB4-F0A51DEA4DD3}"/>
          </ac:spMkLst>
        </pc:spChg>
        <pc:spChg chg="add mod">
          <ac:chgData name="Richard Ball" userId="c2c6c2dd-6ddc-437e-8cdd-d7a74390accc" providerId="ADAL" clId="{7F2C3689-E058-4FF2-9CF7-B6CAA66DDDC1}" dt="2022-04-07T09:26:28.558" v="559" actId="1076"/>
          <ac:spMkLst>
            <pc:docMk/>
            <pc:sldMk cId="115766724" sldId="380"/>
            <ac:spMk id="21" creationId="{40DE255E-C347-4D21-824B-9D654C43AABE}"/>
          </ac:spMkLst>
        </pc:spChg>
        <pc:spChg chg="add mod">
          <ac:chgData name="Richard Ball" userId="c2c6c2dd-6ddc-437e-8cdd-d7a74390accc" providerId="ADAL" clId="{7F2C3689-E058-4FF2-9CF7-B6CAA66DDDC1}" dt="2022-04-07T09:25:55.515" v="556" actId="404"/>
          <ac:spMkLst>
            <pc:docMk/>
            <pc:sldMk cId="115766724" sldId="380"/>
            <ac:spMk id="22" creationId="{5B533E4E-E7F1-46A4-94A5-7D40BB768950}"/>
          </ac:spMkLst>
        </pc:spChg>
        <pc:grpChg chg="add del mod">
          <ac:chgData name="Richard Ball" userId="c2c6c2dd-6ddc-437e-8cdd-d7a74390accc" providerId="ADAL" clId="{7F2C3689-E058-4FF2-9CF7-B6CAA66DDDC1}" dt="2022-04-07T09:20:56.559" v="491" actId="478"/>
          <ac:grpSpMkLst>
            <pc:docMk/>
            <pc:sldMk cId="115766724" sldId="380"/>
            <ac:grpSpMk id="3" creationId="{8022A819-E911-47EB-A82B-F73A346BDD2D}"/>
          </ac:grpSpMkLst>
        </pc:grpChg>
        <pc:picChg chg="mod">
          <ac:chgData name="Richard Ball" userId="c2c6c2dd-6ddc-437e-8cdd-d7a74390accc" providerId="ADAL" clId="{7F2C3689-E058-4FF2-9CF7-B6CAA66DDDC1}" dt="2022-04-07T09:20:54.900" v="490"/>
          <ac:picMkLst>
            <pc:docMk/>
            <pc:sldMk cId="115766724" sldId="380"/>
            <ac:picMk id="4" creationId="{7FA32C3A-73A2-4D76-902C-9511AE650A0B}"/>
          </ac:picMkLst>
        </pc:picChg>
        <pc:picChg chg="add mod">
          <ac:chgData name="Richard Ball" userId="c2c6c2dd-6ddc-437e-8cdd-d7a74390accc" providerId="ADAL" clId="{7F2C3689-E058-4FF2-9CF7-B6CAA66DDDC1}" dt="2022-04-07T09:26:36.165" v="561" actId="167"/>
          <ac:picMkLst>
            <pc:docMk/>
            <pc:sldMk cId="115766724" sldId="380"/>
            <ac:picMk id="1026" creationId="{7E0B46C4-B281-435C-832A-BE9319325AE6}"/>
          </ac:picMkLst>
        </pc:picChg>
        <pc:picChg chg="add del mod">
          <ac:chgData name="Richard Ball" userId="c2c6c2dd-6ddc-437e-8cdd-d7a74390accc" providerId="ADAL" clId="{7F2C3689-E058-4FF2-9CF7-B6CAA66DDDC1}" dt="2022-04-07T09:25:02.808" v="543" actId="478"/>
          <ac:picMkLst>
            <pc:docMk/>
            <pc:sldMk cId="115766724" sldId="380"/>
            <ac:picMk id="1028" creationId="{BF8E48F9-E1AB-4A21-89D2-6F237E8DB02C}"/>
          </ac:picMkLst>
        </pc:picChg>
        <pc:picChg chg="add mod">
          <ac:chgData name="Richard Ball" userId="c2c6c2dd-6ddc-437e-8cdd-d7a74390accc" providerId="ADAL" clId="{7F2C3689-E058-4FF2-9CF7-B6CAA66DDDC1}" dt="2022-04-07T09:25:39.137" v="552" actId="14100"/>
          <ac:picMkLst>
            <pc:docMk/>
            <pc:sldMk cId="115766724" sldId="380"/>
            <ac:picMk id="1030" creationId="{E347825A-C6ED-437A-97FA-8DB0048825C8}"/>
          </ac:picMkLst>
        </pc:picChg>
        <pc:picChg chg="add mod">
          <ac:chgData name="Richard Ball" userId="c2c6c2dd-6ddc-437e-8cdd-d7a74390accc" providerId="ADAL" clId="{7F2C3689-E058-4FF2-9CF7-B6CAA66DDDC1}" dt="2022-04-07T09:25:48.253" v="554" actId="167"/>
          <ac:picMkLst>
            <pc:docMk/>
            <pc:sldMk cId="115766724" sldId="380"/>
            <ac:picMk id="1032" creationId="{38150E8C-B2B5-444A-A823-4C72315B9D81}"/>
          </ac:picMkLst>
        </pc:picChg>
        <pc:cxnChg chg="mod">
          <ac:chgData name="Richard Ball" userId="c2c6c2dd-6ddc-437e-8cdd-d7a74390accc" providerId="ADAL" clId="{7F2C3689-E058-4FF2-9CF7-B6CAA66DDDC1}" dt="2022-04-07T09:20:54.900" v="490"/>
          <ac:cxnSpMkLst>
            <pc:docMk/>
            <pc:sldMk cId="115766724" sldId="380"/>
            <ac:cxnSpMk id="5" creationId="{B970E5D2-324E-4602-9944-2CBC7AADB008}"/>
          </ac:cxnSpMkLst>
        </pc:cxnChg>
        <pc:cxnChg chg="mod">
          <ac:chgData name="Richard Ball" userId="c2c6c2dd-6ddc-437e-8cdd-d7a74390accc" providerId="ADAL" clId="{7F2C3689-E058-4FF2-9CF7-B6CAA66DDDC1}" dt="2022-04-07T09:20:54.900" v="490"/>
          <ac:cxnSpMkLst>
            <pc:docMk/>
            <pc:sldMk cId="115766724" sldId="380"/>
            <ac:cxnSpMk id="6" creationId="{1C7781C7-4130-4DFB-9734-9E42E99CFA45}"/>
          </ac:cxnSpMkLst>
        </pc:cxnChg>
        <pc:cxnChg chg="mod">
          <ac:chgData name="Richard Ball" userId="c2c6c2dd-6ddc-437e-8cdd-d7a74390accc" providerId="ADAL" clId="{7F2C3689-E058-4FF2-9CF7-B6CAA66DDDC1}" dt="2022-04-07T09:20:54.900" v="490"/>
          <ac:cxnSpMkLst>
            <pc:docMk/>
            <pc:sldMk cId="115766724" sldId="380"/>
            <ac:cxnSpMk id="7" creationId="{2395BC38-0D3D-4602-9FF9-6D9D3DAC5F4A}"/>
          </ac:cxnSpMkLst>
        </pc:cxnChg>
        <pc:cxnChg chg="mod">
          <ac:chgData name="Richard Ball" userId="c2c6c2dd-6ddc-437e-8cdd-d7a74390accc" providerId="ADAL" clId="{7F2C3689-E058-4FF2-9CF7-B6CAA66DDDC1}" dt="2022-04-07T09:20:54.900" v="490"/>
          <ac:cxnSpMkLst>
            <pc:docMk/>
            <pc:sldMk cId="115766724" sldId="380"/>
            <ac:cxnSpMk id="8" creationId="{0BE80B85-96E6-4022-B8FB-0CAB783C1480}"/>
          </ac:cxnSpMkLst>
        </pc:cxnChg>
        <pc:cxnChg chg="mod">
          <ac:chgData name="Richard Ball" userId="c2c6c2dd-6ddc-437e-8cdd-d7a74390accc" providerId="ADAL" clId="{7F2C3689-E058-4FF2-9CF7-B6CAA66DDDC1}" dt="2022-04-07T09:20:54.900" v="490"/>
          <ac:cxnSpMkLst>
            <pc:docMk/>
            <pc:sldMk cId="115766724" sldId="380"/>
            <ac:cxnSpMk id="9" creationId="{3767A01F-7528-4251-8846-D9DF79AE48B5}"/>
          </ac:cxnSpMkLst>
        </pc:cxnChg>
        <pc:cxnChg chg="mod">
          <ac:chgData name="Richard Ball" userId="c2c6c2dd-6ddc-437e-8cdd-d7a74390accc" providerId="ADAL" clId="{7F2C3689-E058-4FF2-9CF7-B6CAA66DDDC1}" dt="2022-04-07T09:20:54.900" v="490"/>
          <ac:cxnSpMkLst>
            <pc:docMk/>
            <pc:sldMk cId="115766724" sldId="380"/>
            <ac:cxnSpMk id="10" creationId="{DFD8F715-8431-48A5-81EB-DC44D1D95C3E}"/>
          </ac:cxnSpMkLst>
        </pc:cxnChg>
      </pc:sldChg>
      <pc:sldChg chg="new del">
        <pc:chgData name="Richard Ball" userId="c2c6c2dd-6ddc-437e-8cdd-d7a74390accc" providerId="ADAL" clId="{7F2C3689-E058-4FF2-9CF7-B6CAA66DDDC1}" dt="2022-04-07T09:27:37.195" v="568" actId="47"/>
        <pc:sldMkLst>
          <pc:docMk/>
          <pc:sldMk cId="316783801" sldId="381"/>
        </pc:sldMkLst>
      </pc:sldChg>
      <pc:sldChg chg="modSp add del mod modTransition modAnim">
        <pc:chgData name="Richard Ball" userId="c2c6c2dd-6ddc-437e-8cdd-d7a74390accc" providerId="ADAL" clId="{7F2C3689-E058-4FF2-9CF7-B6CAA66DDDC1}" dt="2022-04-25T07:57:15.227" v="6521"/>
        <pc:sldMkLst>
          <pc:docMk/>
          <pc:sldMk cId="3438439633" sldId="381"/>
        </pc:sldMkLst>
        <pc:spChg chg="mod">
          <ac:chgData name="Richard Ball" userId="c2c6c2dd-6ddc-437e-8cdd-d7a74390accc" providerId="ADAL" clId="{7F2C3689-E058-4FF2-9CF7-B6CAA66DDDC1}" dt="2022-04-07T09:46:51.349" v="1613" actId="20577"/>
          <ac:spMkLst>
            <pc:docMk/>
            <pc:sldMk cId="3438439633" sldId="381"/>
            <ac:spMk id="3" creationId="{00000000-0000-0000-0000-000000000000}"/>
          </ac:spMkLst>
        </pc:spChg>
        <pc:picChg chg="mod">
          <ac:chgData name="Richard Ball" userId="c2c6c2dd-6ddc-437e-8cdd-d7a74390accc" providerId="ADAL" clId="{7F2C3689-E058-4FF2-9CF7-B6CAA66DDDC1}" dt="2022-04-07T09:45:38.203" v="1596" actId="1076"/>
          <ac:picMkLst>
            <pc:docMk/>
            <pc:sldMk cId="3438439633" sldId="381"/>
            <ac:picMk id="6146" creationId="{00000000-0000-0000-0000-000000000000}"/>
          </ac:picMkLst>
        </pc:picChg>
      </pc:sldChg>
      <pc:sldChg chg="addSp modSp new mod modTransition modAnim">
        <pc:chgData name="Richard Ball" userId="c2c6c2dd-6ddc-437e-8cdd-d7a74390accc" providerId="ADAL" clId="{7F2C3689-E058-4FF2-9CF7-B6CAA66DDDC1}" dt="2022-04-25T10:32:56.603" v="6793" actId="20577"/>
        <pc:sldMkLst>
          <pc:docMk/>
          <pc:sldMk cId="390940381" sldId="382"/>
        </pc:sldMkLst>
        <pc:spChg chg="mod">
          <ac:chgData name="Richard Ball" userId="c2c6c2dd-6ddc-437e-8cdd-d7a74390accc" providerId="ADAL" clId="{7F2C3689-E058-4FF2-9CF7-B6CAA66DDDC1}" dt="2022-04-07T09:53:51.375" v="2059" actId="1076"/>
          <ac:spMkLst>
            <pc:docMk/>
            <pc:sldMk cId="390940381" sldId="382"/>
            <ac:spMk id="2" creationId="{677A2D18-2C7B-4970-AECC-B5908DBF6FEC}"/>
          </ac:spMkLst>
        </pc:spChg>
        <pc:spChg chg="mod">
          <ac:chgData name="Richard Ball" userId="c2c6c2dd-6ddc-437e-8cdd-d7a74390accc" providerId="ADAL" clId="{7F2C3689-E058-4FF2-9CF7-B6CAA66DDDC1}" dt="2022-04-07T09:58:12.474" v="2099" actId="113"/>
          <ac:spMkLst>
            <pc:docMk/>
            <pc:sldMk cId="390940381" sldId="382"/>
            <ac:spMk id="3" creationId="{030E40C7-1C3A-4796-B6A9-A3D315416EF6}"/>
          </ac:spMkLst>
        </pc:spChg>
        <pc:spChg chg="add mod">
          <ac:chgData name="Richard Ball" userId="c2c6c2dd-6ddc-437e-8cdd-d7a74390accc" providerId="ADAL" clId="{7F2C3689-E058-4FF2-9CF7-B6CAA66DDDC1}" dt="2022-04-07T09:53:57.160" v="2061" actId="1076"/>
          <ac:spMkLst>
            <pc:docMk/>
            <pc:sldMk cId="390940381" sldId="382"/>
            <ac:spMk id="4" creationId="{47C352D8-6364-4EAE-97B3-0262BBC0E829}"/>
          </ac:spMkLst>
        </pc:spChg>
        <pc:spChg chg="add mod">
          <ac:chgData name="Richard Ball" userId="c2c6c2dd-6ddc-437e-8cdd-d7a74390accc" providerId="ADAL" clId="{7F2C3689-E058-4FF2-9CF7-B6CAA66DDDC1}" dt="2022-04-25T10:32:56.603" v="6793" actId="20577"/>
          <ac:spMkLst>
            <pc:docMk/>
            <pc:sldMk cId="390940381" sldId="382"/>
            <ac:spMk id="5" creationId="{ED034465-8590-4B42-8FBB-818A5C20FFC0}"/>
          </ac:spMkLst>
        </pc:spChg>
        <pc:spChg chg="add mod">
          <ac:chgData name="Richard Ball" userId="c2c6c2dd-6ddc-437e-8cdd-d7a74390accc" providerId="ADAL" clId="{7F2C3689-E058-4FF2-9CF7-B6CAA66DDDC1}" dt="2022-04-07T09:57:13.055" v="2083" actId="1076"/>
          <ac:spMkLst>
            <pc:docMk/>
            <pc:sldMk cId="390940381" sldId="382"/>
            <ac:spMk id="8" creationId="{4100AD65-D25E-4572-A3D1-B334BBBF187B}"/>
          </ac:spMkLst>
        </pc:spChg>
        <pc:picChg chg="add mod">
          <ac:chgData name="Richard Ball" userId="c2c6c2dd-6ddc-437e-8cdd-d7a74390accc" providerId="ADAL" clId="{7F2C3689-E058-4FF2-9CF7-B6CAA66DDDC1}" dt="2022-04-07T10:32:19.127" v="2222" actId="1076"/>
          <ac:picMkLst>
            <pc:docMk/>
            <pc:sldMk cId="390940381" sldId="382"/>
            <ac:picMk id="3074" creationId="{F05BFA9F-0D97-405B-8D83-0D6D200BF76F}"/>
          </ac:picMkLst>
        </pc:picChg>
        <pc:picChg chg="add mod">
          <ac:chgData name="Richard Ball" userId="c2c6c2dd-6ddc-437e-8cdd-d7a74390accc" providerId="ADAL" clId="{7F2C3689-E058-4FF2-9CF7-B6CAA66DDDC1}" dt="2022-04-07T09:56:19.023" v="2077" actId="1076"/>
          <ac:picMkLst>
            <pc:docMk/>
            <pc:sldMk cId="390940381" sldId="382"/>
            <ac:picMk id="3076" creationId="{A20EC0FB-A050-4DFE-891D-48F4B0C3CDFE}"/>
          </ac:picMkLst>
        </pc:picChg>
        <pc:picChg chg="add mod">
          <ac:chgData name="Richard Ball" userId="c2c6c2dd-6ddc-437e-8cdd-d7a74390accc" providerId="ADAL" clId="{7F2C3689-E058-4FF2-9CF7-B6CAA66DDDC1}" dt="2022-04-07T09:57:02.661" v="2079" actId="1076"/>
          <ac:picMkLst>
            <pc:docMk/>
            <pc:sldMk cId="390940381" sldId="382"/>
            <ac:picMk id="3078" creationId="{FEF6F8E4-955C-40F8-9BE3-22B86AD9E8F1}"/>
          </ac:picMkLst>
        </pc:picChg>
        <pc:picChg chg="add mod">
          <ac:chgData name="Richard Ball" userId="c2c6c2dd-6ddc-437e-8cdd-d7a74390accc" providerId="ADAL" clId="{7F2C3689-E058-4FF2-9CF7-B6CAA66DDDC1}" dt="2022-04-07T10:32:40.075" v="2228" actId="167"/>
          <ac:picMkLst>
            <pc:docMk/>
            <pc:sldMk cId="390940381" sldId="382"/>
            <ac:picMk id="3080" creationId="{8887A477-1EB9-4C7F-819E-5D9BCD7BDB55}"/>
          </ac:picMkLst>
        </pc:picChg>
        <pc:cxnChg chg="add mod">
          <ac:chgData name="Richard Ball" userId="c2c6c2dd-6ddc-437e-8cdd-d7a74390accc" providerId="ADAL" clId="{7F2C3689-E058-4FF2-9CF7-B6CAA66DDDC1}" dt="2022-04-07T09:57:32.082" v="2087" actId="1582"/>
          <ac:cxnSpMkLst>
            <pc:docMk/>
            <pc:sldMk cId="390940381" sldId="382"/>
            <ac:cxnSpMk id="9" creationId="{522F59A5-13A8-4550-A91D-650A90701095}"/>
          </ac:cxnSpMkLst>
        </pc:cxnChg>
      </pc:sldChg>
      <pc:sldChg chg="addSp delSp modSp new mod ord modTransition setBg modAnim modNotesTx">
        <pc:chgData name="Richard Ball" userId="c2c6c2dd-6ddc-437e-8cdd-d7a74390accc" providerId="ADAL" clId="{7F2C3689-E058-4FF2-9CF7-B6CAA66DDDC1}" dt="2022-04-25T11:30:34.623" v="6875"/>
        <pc:sldMkLst>
          <pc:docMk/>
          <pc:sldMk cId="808744382" sldId="383"/>
        </pc:sldMkLst>
        <pc:spChg chg="mod">
          <ac:chgData name="Richard Ball" userId="c2c6c2dd-6ddc-437e-8cdd-d7a74390accc" providerId="ADAL" clId="{7F2C3689-E058-4FF2-9CF7-B6CAA66DDDC1}" dt="2022-04-07T10:15:00.565" v="2168" actId="20577"/>
          <ac:spMkLst>
            <pc:docMk/>
            <pc:sldMk cId="808744382" sldId="383"/>
            <ac:spMk id="2" creationId="{668F9156-FA54-4BAB-80B0-619D80654B5C}"/>
          </ac:spMkLst>
        </pc:spChg>
        <pc:spChg chg="del mod">
          <ac:chgData name="Richard Ball" userId="c2c6c2dd-6ddc-437e-8cdd-d7a74390accc" providerId="ADAL" clId="{7F2C3689-E058-4FF2-9CF7-B6CAA66DDDC1}" dt="2022-04-07T10:12:38.117" v="2125"/>
          <ac:spMkLst>
            <pc:docMk/>
            <pc:sldMk cId="808744382" sldId="383"/>
            <ac:spMk id="3" creationId="{DC58A7F5-3268-4192-8925-3B1C3E84DE6C}"/>
          </ac:spMkLst>
        </pc:spChg>
        <pc:spChg chg="add">
          <ac:chgData name="Richard Ball" userId="c2c6c2dd-6ddc-437e-8cdd-d7a74390accc" providerId="ADAL" clId="{7F2C3689-E058-4FF2-9CF7-B6CAA66DDDC1}" dt="2022-04-07T10:12:46.079" v="2128" actId="26606"/>
          <ac:spMkLst>
            <pc:docMk/>
            <pc:sldMk cId="808744382" sldId="383"/>
            <ac:spMk id="9" creationId="{7301F447-EEF7-48F5-AF73-7566EE7F64AD}"/>
          </ac:spMkLst>
        </pc:spChg>
        <pc:spChg chg="add mod">
          <ac:chgData name="Richard Ball" userId="c2c6c2dd-6ddc-437e-8cdd-d7a74390accc" providerId="ADAL" clId="{7F2C3689-E058-4FF2-9CF7-B6CAA66DDDC1}" dt="2022-04-07T10:28:23.842" v="2214" actId="113"/>
          <ac:spMkLst>
            <pc:docMk/>
            <pc:sldMk cId="808744382" sldId="383"/>
            <ac:spMk id="10" creationId="{E861EA3C-5AC8-45F7-B373-234C67BA7B87}"/>
          </ac:spMkLst>
        </pc:spChg>
        <pc:spChg chg="add">
          <ac:chgData name="Richard Ball" userId="c2c6c2dd-6ddc-437e-8cdd-d7a74390accc" providerId="ADAL" clId="{7F2C3689-E058-4FF2-9CF7-B6CAA66DDDC1}" dt="2022-04-07T10:12:46.079" v="2128" actId="26606"/>
          <ac:spMkLst>
            <pc:docMk/>
            <pc:sldMk cId="808744382" sldId="383"/>
            <ac:spMk id="11" creationId="{F7117410-A2A4-4085-9ADC-46744551DBDE}"/>
          </ac:spMkLst>
        </pc:spChg>
        <pc:spChg chg="add mod">
          <ac:chgData name="Richard Ball" userId="c2c6c2dd-6ddc-437e-8cdd-d7a74390accc" providerId="ADAL" clId="{7F2C3689-E058-4FF2-9CF7-B6CAA66DDDC1}" dt="2022-04-07T10:13:26.132" v="2137" actId="14100"/>
          <ac:spMkLst>
            <pc:docMk/>
            <pc:sldMk cId="808744382" sldId="383"/>
            <ac:spMk id="12" creationId="{1069FE23-EC2C-45CC-98B8-22933DCDE017}"/>
          </ac:spMkLst>
        </pc:spChg>
        <pc:spChg chg="add">
          <ac:chgData name="Richard Ball" userId="c2c6c2dd-6ddc-437e-8cdd-d7a74390accc" providerId="ADAL" clId="{7F2C3689-E058-4FF2-9CF7-B6CAA66DDDC1}" dt="2022-04-07T10:12:46.079" v="2128" actId="26606"/>
          <ac:spMkLst>
            <pc:docMk/>
            <pc:sldMk cId="808744382" sldId="383"/>
            <ac:spMk id="13" creationId="{99F74EB5-E547-4FB4-95F5-BCC788F3C4A0}"/>
          </ac:spMkLst>
        </pc:spChg>
        <pc:spChg chg="add del mod">
          <ac:chgData name="Richard Ball" userId="c2c6c2dd-6ddc-437e-8cdd-d7a74390accc" providerId="ADAL" clId="{7F2C3689-E058-4FF2-9CF7-B6CAA66DDDC1}" dt="2022-04-07T10:14:49.116" v="2157" actId="478"/>
          <ac:spMkLst>
            <pc:docMk/>
            <pc:sldMk cId="808744382" sldId="383"/>
            <ac:spMk id="14" creationId="{94B871CA-DFA8-4ADC-B1D7-E09312989F1A}"/>
          </ac:spMkLst>
        </pc:spChg>
        <pc:spChg chg="add mod">
          <ac:chgData name="Richard Ball" userId="c2c6c2dd-6ddc-437e-8cdd-d7a74390accc" providerId="ADAL" clId="{7F2C3689-E058-4FF2-9CF7-B6CAA66DDDC1}" dt="2022-04-07T10:28:59.983" v="2216" actId="20577"/>
          <ac:spMkLst>
            <pc:docMk/>
            <pc:sldMk cId="808744382" sldId="383"/>
            <ac:spMk id="15" creationId="{3EF82DA5-25BE-4180-BD5E-85DBB1D14845}"/>
          </ac:spMkLst>
        </pc:spChg>
        <pc:spChg chg="add mod">
          <ac:chgData name="Richard Ball" userId="c2c6c2dd-6ddc-437e-8cdd-d7a74390accc" providerId="ADAL" clId="{7F2C3689-E058-4FF2-9CF7-B6CAA66DDDC1}" dt="2022-04-07T10:29:10.069" v="2221" actId="20577"/>
          <ac:spMkLst>
            <pc:docMk/>
            <pc:sldMk cId="808744382" sldId="383"/>
            <ac:spMk id="16" creationId="{355ACB03-A028-47DC-94A6-758BDD67C894}"/>
          </ac:spMkLst>
        </pc:spChg>
        <pc:graphicFrameChg chg="add del mod modGraphic">
          <ac:chgData name="Richard Ball" userId="c2c6c2dd-6ddc-437e-8cdd-d7a74390accc" providerId="ADAL" clId="{7F2C3689-E058-4FF2-9CF7-B6CAA66DDDC1}" dt="2022-04-07T10:14:46.844" v="2155" actId="478"/>
          <ac:graphicFrameMkLst>
            <pc:docMk/>
            <pc:sldMk cId="808744382" sldId="383"/>
            <ac:graphicFrameMk id="4" creationId="{87B30E06-6329-4D58-9F05-EE0BA072B95E}"/>
          </ac:graphicFrameMkLst>
        </pc:graphicFrameChg>
        <pc:graphicFrameChg chg="add mod">
          <ac:chgData name="Richard Ball" userId="c2c6c2dd-6ddc-437e-8cdd-d7a74390accc" providerId="ADAL" clId="{7F2C3689-E058-4FF2-9CF7-B6CAA66DDDC1}" dt="2022-04-07T10:14:54.444" v="2158" actId="1076"/>
          <ac:graphicFrameMkLst>
            <pc:docMk/>
            <pc:sldMk cId="808744382" sldId="383"/>
            <ac:graphicFrameMk id="7" creationId="{1BD9226F-A27D-4850-AF74-E5A99A8B59C7}"/>
          </ac:graphicFrameMkLst>
        </pc:graphicFrameChg>
      </pc:sldChg>
      <pc:sldChg chg="addSp delSp modSp new mod ord modTransition delAnim modAnim">
        <pc:chgData name="Richard Ball" userId="c2c6c2dd-6ddc-437e-8cdd-d7a74390accc" providerId="ADAL" clId="{7F2C3689-E058-4FF2-9CF7-B6CAA66DDDC1}" dt="2022-04-25T11:35:34.801" v="6880" actId="1076"/>
        <pc:sldMkLst>
          <pc:docMk/>
          <pc:sldMk cId="3057684707" sldId="384"/>
        </pc:sldMkLst>
        <pc:spChg chg="del">
          <ac:chgData name="Richard Ball" userId="c2c6c2dd-6ddc-437e-8cdd-d7a74390accc" providerId="ADAL" clId="{7F2C3689-E058-4FF2-9CF7-B6CAA66DDDC1}" dt="2022-04-07T10:25:06.375" v="2170" actId="478"/>
          <ac:spMkLst>
            <pc:docMk/>
            <pc:sldMk cId="3057684707" sldId="384"/>
            <ac:spMk id="2" creationId="{7C0354A0-5240-4492-8597-D62D12651A74}"/>
          </ac:spMkLst>
        </pc:spChg>
        <pc:spChg chg="del">
          <ac:chgData name="Richard Ball" userId="c2c6c2dd-6ddc-437e-8cdd-d7a74390accc" providerId="ADAL" clId="{7F2C3689-E058-4FF2-9CF7-B6CAA66DDDC1}" dt="2022-04-07T10:25:06.375" v="2170" actId="478"/>
          <ac:spMkLst>
            <pc:docMk/>
            <pc:sldMk cId="3057684707" sldId="384"/>
            <ac:spMk id="3" creationId="{C28D69CE-C558-4CB5-BC1C-3AAE69E1BB58}"/>
          </ac:spMkLst>
        </pc:spChg>
        <pc:spChg chg="add del mod">
          <ac:chgData name="Richard Ball" userId="c2c6c2dd-6ddc-437e-8cdd-d7a74390accc" providerId="ADAL" clId="{7F2C3689-E058-4FF2-9CF7-B6CAA66DDDC1}" dt="2022-04-11T12:37:38.247" v="6143" actId="478"/>
          <ac:spMkLst>
            <pc:docMk/>
            <pc:sldMk cId="3057684707" sldId="384"/>
            <ac:spMk id="6" creationId="{BA7FAD4E-A6D0-4469-B9AB-30D001883999}"/>
          </ac:spMkLst>
        </pc:spChg>
        <pc:picChg chg="add mod modCrop">
          <ac:chgData name="Richard Ball" userId="c2c6c2dd-6ddc-437e-8cdd-d7a74390accc" providerId="ADAL" clId="{7F2C3689-E058-4FF2-9CF7-B6CAA66DDDC1}" dt="2022-04-25T11:35:34.801" v="6880" actId="1076"/>
          <ac:picMkLst>
            <pc:docMk/>
            <pc:sldMk cId="3057684707" sldId="384"/>
            <ac:picMk id="5" creationId="{828F8296-ED67-49AE-944B-92C4FD8E167F}"/>
          </ac:picMkLst>
        </pc:picChg>
      </pc:sldChg>
      <pc:sldChg chg="addSp delSp modSp new mod ord modTransition">
        <pc:chgData name="Richard Ball" userId="c2c6c2dd-6ddc-437e-8cdd-d7a74390accc" providerId="ADAL" clId="{7F2C3689-E058-4FF2-9CF7-B6CAA66DDDC1}" dt="2022-04-25T07:57:18.623" v="6523"/>
        <pc:sldMkLst>
          <pc:docMk/>
          <pc:sldMk cId="3708279297" sldId="385"/>
        </pc:sldMkLst>
        <pc:spChg chg="del">
          <ac:chgData name="Richard Ball" userId="c2c6c2dd-6ddc-437e-8cdd-d7a74390accc" providerId="ADAL" clId="{7F2C3689-E058-4FF2-9CF7-B6CAA66DDDC1}" dt="2022-04-07T10:50:57.598" v="2311" actId="478"/>
          <ac:spMkLst>
            <pc:docMk/>
            <pc:sldMk cId="3708279297" sldId="385"/>
            <ac:spMk id="2" creationId="{5B6AB815-C98C-44E4-9FA4-15BF835C404C}"/>
          </ac:spMkLst>
        </pc:spChg>
        <pc:spChg chg="del">
          <ac:chgData name="Richard Ball" userId="c2c6c2dd-6ddc-437e-8cdd-d7a74390accc" providerId="ADAL" clId="{7F2C3689-E058-4FF2-9CF7-B6CAA66DDDC1}" dt="2022-04-07T10:50:57.598" v="2311" actId="478"/>
          <ac:spMkLst>
            <pc:docMk/>
            <pc:sldMk cId="3708279297" sldId="385"/>
            <ac:spMk id="3" creationId="{A91DD641-7005-461E-A5C3-A06C923B0A17}"/>
          </ac:spMkLst>
        </pc:spChg>
        <pc:spChg chg="add mod">
          <ac:chgData name="Richard Ball" userId="c2c6c2dd-6ddc-437e-8cdd-d7a74390accc" providerId="ADAL" clId="{7F2C3689-E058-4FF2-9CF7-B6CAA66DDDC1}" dt="2022-04-07T10:52:09.913" v="2417" actId="1076"/>
          <ac:spMkLst>
            <pc:docMk/>
            <pc:sldMk cId="3708279297" sldId="385"/>
            <ac:spMk id="5" creationId="{B8EDFC6E-FE95-44A9-9F3D-B52EE04F3D74}"/>
          </ac:spMkLst>
        </pc:spChg>
        <pc:picChg chg="add mod modCrop">
          <ac:chgData name="Richard Ball" userId="c2c6c2dd-6ddc-437e-8cdd-d7a74390accc" providerId="ADAL" clId="{7F2C3689-E058-4FF2-9CF7-B6CAA66DDDC1}" dt="2022-04-07T10:51:32.243" v="2320" actId="1076"/>
          <ac:picMkLst>
            <pc:docMk/>
            <pc:sldMk cId="3708279297" sldId="385"/>
            <ac:picMk id="4" creationId="{781DCF06-2991-487C-9D22-25CE96F41845}"/>
          </ac:picMkLst>
        </pc:picChg>
      </pc:sldChg>
      <pc:sldChg chg="addSp modSp new mod modTransition">
        <pc:chgData name="Richard Ball" userId="c2c6c2dd-6ddc-437e-8cdd-d7a74390accc" providerId="ADAL" clId="{7F2C3689-E058-4FF2-9CF7-B6CAA66DDDC1}" dt="2022-04-25T11:26:34.413" v="6798"/>
        <pc:sldMkLst>
          <pc:docMk/>
          <pc:sldMk cId="4637430" sldId="386"/>
        </pc:sldMkLst>
        <pc:spChg chg="mod">
          <ac:chgData name="Richard Ball" userId="c2c6c2dd-6ddc-437e-8cdd-d7a74390accc" providerId="ADAL" clId="{7F2C3689-E058-4FF2-9CF7-B6CAA66DDDC1}" dt="2022-04-07T11:07:00.644" v="2790" actId="20577"/>
          <ac:spMkLst>
            <pc:docMk/>
            <pc:sldMk cId="4637430" sldId="386"/>
            <ac:spMk id="2" creationId="{54C1A611-1467-43D9-A59D-ADA1EA3EEE6F}"/>
          </ac:spMkLst>
        </pc:spChg>
        <pc:spChg chg="mod">
          <ac:chgData name="Richard Ball" userId="c2c6c2dd-6ddc-437e-8cdd-d7a74390accc" providerId="ADAL" clId="{7F2C3689-E058-4FF2-9CF7-B6CAA66DDDC1}" dt="2022-04-25T07:34:37.404" v="6461" actId="20577"/>
          <ac:spMkLst>
            <pc:docMk/>
            <pc:sldMk cId="4637430" sldId="386"/>
            <ac:spMk id="3" creationId="{BB0DCDF9-3CEA-4E9F-8BD0-3D996B723C9D}"/>
          </ac:spMkLst>
        </pc:spChg>
        <pc:inkChg chg="add">
          <ac:chgData name="Richard Ball" userId="c2c6c2dd-6ddc-437e-8cdd-d7a74390accc" providerId="ADAL" clId="{7F2C3689-E058-4FF2-9CF7-B6CAA66DDDC1}" dt="2022-04-25T11:26:34.413" v="6798"/>
          <ac:inkMkLst>
            <pc:docMk/>
            <pc:sldMk cId="4637430" sldId="386"/>
            <ac:inkMk id="4" creationId="{65BD9B58-D6E7-44B9-8234-E6DF24F97456}"/>
          </ac:inkMkLst>
        </pc:inkChg>
      </pc:sldChg>
      <pc:sldChg chg="addSp delSp modSp new mod modTransition modAnim modNotesTx">
        <pc:chgData name="Richard Ball" userId="c2c6c2dd-6ddc-437e-8cdd-d7a74390accc" providerId="ADAL" clId="{7F2C3689-E058-4FF2-9CF7-B6CAA66DDDC1}" dt="2022-04-25T07:57:30.848" v="6530"/>
        <pc:sldMkLst>
          <pc:docMk/>
          <pc:sldMk cId="3794815619" sldId="387"/>
        </pc:sldMkLst>
        <pc:spChg chg="del">
          <ac:chgData name="Richard Ball" userId="c2c6c2dd-6ddc-437e-8cdd-d7a74390accc" providerId="ADAL" clId="{7F2C3689-E058-4FF2-9CF7-B6CAA66DDDC1}" dt="2022-04-08T10:56:16.411" v="3322" actId="478"/>
          <ac:spMkLst>
            <pc:docMk/>
            <pc:sldMk cId="3794815619" sldId="387"/>
            <ac:spMk id="2" creationId="{F16C6011-2487-4ED9-AB5D-4C8E118FAAA0}"/>
          </ac:spMkLst>
        </pc:spChg>
        <pc:spChg chg="del">
          <ac:chgData name="Richard Ball" userId="c2c6c2dd-6ddc-437e-8cdd-d7a74390accc" providerId="ADAL" clId="{7F2C3689-E058-4FF2-9CF7-B6CAA66DDDC1}" dt="2022-04-08T10:56:16.411" v="3322" actId="478"/>
          <ac:spMkLst>
            <pc:docMk/>
            <pc:sldMk cId="3794815619" sldId="387"/>
            <ac:spMk id="3" creationId="{30515327-61AA-4184-8EBB-89DF657DCB17}"/>
          </ac:spMkLst>
        </pc:spChg>
        <pc:spChg chg="add mod">
          <ac:chgData name="Richard Ball" userId="c2c6c2dd-6ddc-437e-8cdd-d7a74390accc" providerId="ADAL" clId="{7F2C3689-E058-4FF2-9CF7-B6CAA66DDDC1}" dt="2022-04-25T07:55:06.084" v="6488" actId="404"/>
          <ac:spMkLst>
            <pc:docMk/>
            <pc:sldMk cId="3794815619" sldId="387"/>
            <ac:spMk id="22" creationId="{B5E7628E-C4E0-4DD7-8612-913EFB52B537}"/>
          </ac:spMkLst>
        </pc:spChg>
        <pc:spChg chg="add mod">
          <ac:chgData name="Richard Ball" userId="c2c6c2dd-6ddc-437e-8cdd-d7a74390accc" providerId="ADAL" clId="{7F2C3689-E058-4FF2-9CF7-B6CAA66DDDC1}" dt="2022-04-08T11:07:39.005" v="3779" actId="14100"/>
          <ac:spMkLst>
            <pc:docMk/>
            <pc:sldMk cId="3794815619" sldId="387"/>
            <ac:spMk id="25" creationId="{54D28CB1-A34D-4E72-ADD6-60E21550725A}"/>
          </ac:spMkLst>
        </pc:spChg>
        <pc:spChg chg="add mod">
          <ac:chgData name="Richard Ball" userId="c2c6c2dd-6ddc-437e-8cdd-d7a74390accc" providerId="ADAL" clId="{7F2C3689-E058-4FF2-9CF7-B6CAA66DDDC1}" dt="2022-04-08T11:44:07.302" v="5302" actId="1076"/>
          <ac:spMkLst>
            <pc:docMk/>
            <pc:sldMk cId="3794815619" sldId="387"/>
            <ac:spMk id="26" creationId="{BD8F532F-C5D6-48D3-AE52-D56CC75C75DB}"/>
          </ac:spMkLst>
        </pc:spChg>
        <pc:spChg chg="add mod">
          <ac:chgData name="Richard Ball" userId="c2c6c2dd-6ddc-437e-8cdd-d7a74390accc" providerId="ADAL" clId="{7F2C3689-E058-4FF2-9CF7-B6CAA66DDDC1}" dt="2022-04-08T11:04:27.301" v="3555" actId="1076"/>
          <ac:spMkLst>
            <pc:docMk/>
            <pc:sldMk cId="3794815619" sldId="387"/>
            <ac:spMk id="30" creationId="{31CFC21C-2CDE-45E3-BCE5-7077962604AF}"/>
          </ac:spMkLst>
        </pc:spChg>
        <pc:spChg chg="add mod">
          <ac:chgData name="Richard Ball" userId="c2c6c2dd-6ddc-437e-8cdd-d7a74390accc" providerId="ADAL" clId="{7F2C3689-E058-4FF2-9CF7-B6CAA66DDDC1}" dt="2022-04-08T11:04:42.437" v="3578" actId="1076"/>
          <ac:spMkLst>
            <pc:docMk/>
            <pc:sldMk cId="3794815619" sldId="387"/>
            <ac:spMk id="33" creationId="{AAEE7F84-0B47-4992-8272-836A184B2B1D}"/>
          </ac:spMkLst>
        </pc:spChg>
        <pc:spChg chg="add mod">
          <ac:chgData name="Richard Ball" userId="c2c6c2dd-6ddc-437e-8cdd-d7a74390accc" providerId="ADAL" clId="{7F2C3689-E058-4FF2-9CF7-B6CAA66DDDC1}" dt="2022-04-08T11:04:57.262" v="3606" actId="1076"/>
          <ac:spMkLst>
            <pc:docMk/>
            <pc:sldMk cId="3794815619" sldId="387"/>
            <ac:spMk id="34" creationId="{11D76492-4806-49E6-878F-493D22711A19}"/>
          </ac:spMkLst>
        </pc:spChg>
        <pc:spChg chg="add mod">
          <ac:chgData name="Richard Ball" userId="c2c6c2dd-6ddc-437e-8cdd-d7a74390accc" providerId="ADAL" clId="{7F2C3689-E058-4FF2-9CF7-B6CAA66DDDC1}" dt="2022-04-08T11:07:03.059" v="3749" actId="1076"/>
          <ac:spMkLst>
            <pc:docMk/>
            <pc:sldMk cId="3794815619" sldId="387"/>
            <ac:spMk id="35" creationId="{4CC3A375-8AF1-446D-9450-5D96C3BF7BC2}"/>
          </ac:spMkLst>
        </pc:spChg>
        <pc:spChg chg="add mod">
          <ac:chgData name="Richard Ball" userId="c2c6c2dd-6ddc-437e-8cdd-d7a74390accc" providerId="ADAL" clId="{7F2C3689-E058-4FF2-9CF7-B6CAA66DDDC1}" dt="2022-04-08T11:07:31.515" v="3769" actId="1076"/>
          <ac:spMkLst>
            <pc:docMk/>
            <pc:sldMk cId="3794815619" sldId="387"/>
            <ac:spMk id="36" creationId="{58EE55BC-0041-43B2-AF18-999977188387}"/>
          </ac:spMkLst>
        </pc:spChg>
        <pc:spChg chg="add mod">
          <ac:chgData name="Richard Ball" userId="c2c6c2dd-6ddc-437e-8cdd-d7a74390accc" providerId="ADAL" clId="{7F2C3689-E058-4FF2-9CF7-B6CAA66DDDC1}" dt="2022-04-08T11:45:03.052" v="5330" actId="1076"/>
          <ac:spMkLst>
            <pc:docMk/>
            <pc:sldMk cId="3794815619" sldId="387"/>
            <ac:spMk id="40" creationId="{6118836C-622D-43FB-84A4-1403F43C35D0}"/>
          </ac:spMkLst>
        </pc:spChg>
        <pc:picChg chg="add mod modCrop">
          <ac:chgData name="Richard Ball" userId="c2c6c2dd-6ddc-437e-8cdd-d7a74390accc" providerId="ADAL" clId="{7F2C3689-E058-4FF2-9CF7-B6CAA66DDDC1}" dt="2022-04-08T10:56:38.837" v="3328" actId="1076"/>
          <ac:picMkLst>
            <pc:docMk/>
            <pc:sldMk cId="3794815619" sldId="387"/>
            <ac:picMk id="5" creationId="{B26034E3-D3B5-45E1-A80A-D29C231EADD8}"/>
          </ac:picMkLst>
        </pc:picChg>
        <pc:cxnChg chg="add mod">
          <ac:chgData name="Richard Ball" userId="c2c6c2dd-6ddc-437e-8cdd-d7a74390accc" providerId="ADAL" clId="{7F2C3689-E058-4FF2-9CF7-B6CAA66DDDC1}" dt="2022-04-08T11:03:33.643" v="3541" actId="14100"/>
          <ac:cxnSpMkLst>
            <pc:docMk/>
            <pc:sldMk cId="3794815619" sldId="387"/>
            <ac:cxnSpMk id="7" creationId="{8E009CFA-655C-43C3-B9C9-EF04F0CD00E8}"/>
          </ac:cxnSpMkLst>
        </pc:cxnChg>
        <pc:cxnChg chg="add mod">
          <ac:chgData name="Richard Ball" userId="c2c6c2dd-6ddc-437e-8cdd-d7a74390accc" providerId="ADAL" clId="{7F2C3689-E058-4FF2-9CF7-B6CAA66DDDC1}" dt="2022-04-08T10:57:08.531" v="3337" actId="14100"/>
          <ac:cxnSpMkLst>
            <pc:docMk/>
            <pc:sldMk cId="3794815619" sldId="387"/>
            <ac:cxnSpMk id="9" creationId="{3FF5ECFD-FC98-4D22-9052-680FB7A3A6D3}"/>
          </ac:cxnSpMkLst>
        </pc:cxnChg>
        <pc:cxnChg chg="add mod">
          <ac:chgData name="Richard Ball" userId="c2c6c2dd-6ddc-437e-8cdd-d7a74390accc" providerId="ADAL" clId="{7F2C3689-E058-4FF2-9CF7-B6CAA66DDDC1}" dt="2022-04-08T10:57:03.786" v="3335" actId="14100"/>
          <ac:cxnSpMkLst>
            <pc:docMk/>
            <pc:sldMk cId="3794815619" sldId="387"/>
            <ac:cxnSpMk id="10" creationId="{C6019285-7B9F-4F2D-A550-75835BFA8B4C}"/>
          </ac:cxnSpMkLst>
        </pc:cxnChg>
        <pc:cxnChg chg="add mod">
          <ac:chgData name="Richard Ball" userId="c2c6c2dd-6ddc-437e-8cdd-d7a74390accc" providerId="ADAL" clId="{7F2C3689-E058-4FF2-9CF7-B6CAA66DDDC1}" dt="2022-04-08T11:07:25.726" v="3767" actId="14100"/>
          <ac:cxnSpMkLst>
            <pc:docMk/>
            <pc:sldMk cId="3794815619" sldId="387"/>
            <ac:cxnSpMk id="13" creationId="{E5AECAF5-6F2C-4D55-8551-289FD17FEC34}"/>
          </ac:cxnSpMkLst>
        </pc:cxnChg>
        <pc:cxnChg chg="add mod">
          <ac:chgData name="Richard Ball" userId="c2c6c2dd-6ddc-437e-8cdd-d7a74390accc" providerId="ADAL" clId="{7F2C3689-E058-4FF2-9CF7-B6CAA66DDDC1}" dt="2022-04-08T10:57:18.244" v="3343" actId="14100"/>
          <ac:cxnSpMkLst>
            <pc:docMk/>
            <pc:sldMk cId="3794815619" sldId="387"/>
            <ac:cxnSpMk id="14" creationId="{4AC489B2-0267-4392-881C-131D3E4AABA4}"/>
          </ac:cxnSpMkLst>
        </pc:cxnChg>
        <pc:cxnChg chg="add mod">
          <ac:chgData name="Richard Ball" userId="c2c6c2dd-6ddc-437e-8cdd-d7a74390accc" providerId="ADAL" clId="{7F2C3689-E058-4FF2-9CF7-B6CAA66DDDC1}" dt="2022-04-08T11:07:28.914" v="3768" actId="14100"/>
          <ac:cxnSpMkLst>
            <pc:docMk/>
            <pc:sldMk cId="3794815619" sldId="387"/>
            <ac:cxnSpMk id="20" creationId="{E617B036-6B13-4467-B868-29B50F3E250D}"/>
          </ac:cxnSpMkLst>
        </pc:cxnChg>
        <pc:cxnChg chg="add mod">
          <ac:chgData name="Richard Ball" userId="c2c6c2dd-6ddc-437e-8cdd-d7a74390accc" providerId="ADAL" clId="{7F2C3689-E058-4FF2-9CF7-B6CAA66DDDC1}" dt="2022-04-08T10:57:47.696" v="3355" actId="14100"/>
          <ac:cxnSpMkLst>
            <pc:docMk/>
            <pc:sldMk cId="3794815619" sldId="387"/>
            <ac:cxnSpMk id="21" creationId="{63D67579-09C0-4FB9-84B0-D3FD0A89E634}"/>
          </ac:cxnSpMkLst>
        </pc:cxnChg>
        <pc:cxnChg chg="add del mod">
          <ac:chgData name="Richard Ball" userId="c2c6c2dd-6ddc-437e-8cdd-d7a74390accc" providerId="ADAL" clId="{7F2C3689-E058-4FF2-9CF7-B6CAA66DDDC1}" dt="2022-04-08T11:03:20.821" v="3506" actId="478"/>
          <ac:cxnSpMkLst>
            <pc:docMk/>
            <pc:sldMk cId="3794815619" sldId="387"/>
            <ac:cxnSpMk id="28" creationId="{D078A24E-1F8B-48B1-A644-EC10A4BAF823}"/>
          </ac:cxnSpMkLst>
        </pc:cxnChg>
        <pc:cxnChg chg="add mod">
          <ac:chgData name="Richard Ball" userId="c2c6c2dd-6ddc-437e-8cdd-d7a74390accc" providerId="ADAL" clId="{7F2C3689-E058-4FF2-9CF7-B6CAA66DDDC1}" dt="2022-04-08T11:04:19.218" v="3553" actId="14100"/>
          <ac:cxnSpMkLst>
            <pc:docMk/>
            <pc:sldMk cId="3794815619" sldId="387"/>
            <ac:cxnSpMk id="31" creationId="{6C3D0DE1-1AC8-466B-8268-C767C0285928}"/>
          </ac:cxnSpMkLst>
        </pc:cxnChg>
        <pc:cxnChg chg="add mod">
          <ac:chgData name="Richard Ball" userId="c2c6c2dd-6ddc-437e-8cdd-d7a74390accc" providerId="ADAL" clId="{7F2C3689-E058-4FF2-9CF7-B6CAA66DDDC1}" dt="2022-04-08T11:44:45.277" v="5324" actId="14100"/>
          <ac:cxnSpMkLst>
            <pc:docMk/>
            <pc:sldMk cId="3794815619" sldId="387"/>
            <ac:cxnSpMk id="39" creationId="{92BB9CCC-128A-4679-BE14-50524A928AF9}"/>
          </ac:cxnSpMkLst>
        </pc:cxnChg>
        <pc:cxnChg chg="add mod">
          <ac:chgData name="Richard Ball" userId="c2c6c2dd-6ddc-437e-8cdd-d7a74390accc" providerId="ADAL" clId="{7F2C3689-E058-4FF2-9CF7-B6CAA66DDDC1}" dt="2022-04-08T11:45:00.728" v="5329" actId="14100"/>
          <ac:cxnSpMkLst>
            <pc:docMk/>
            <pc:sldMk cId="3794815619" sldId="387"/>
            <ac:cxnSpMk id="42" creationId="{0B255F14-F921-4D44-9DB6-C66A04DFBCB7}"/>
          </ac:cxnSpMkLst>
        </pc:cxnChg>
      </pc:sldChg>
      <pc:sldChg chg="addSp delSp modSp add mod ord modTransition delAnim modAnim modNotesTx">
        <pc:chgData name="Richard Ball" userId="c2c6c2dd-6ddc-437e-8cdd-d7a74390accc" providerId="ADAL" clId="{7F2C3689-E058-4FF2-9CF7-B6CAA66DDDC1}" dt="2022-04-25T11:26:34.413" v="6798"/>
        <pc:sldMkLst>
          <pc:docMk/>
          <pc:sldMk cId="1119013147" sldId="388"/>
        </pc:sldMkLst>
        <pc:spChg chg="add del mod">
          <ac:chgData name="Richard Ball" userId="c2c6c2dd-6ddc-437e-8cdd-d7a74390accc" providerId="ADAL" clId="{7F2C3689-E058-4FF2-9CF7-B6CAA66DDDC1}" dt="2022-04-08T11:45:27.229" v="5336" actId="478"/>
          <ac:spMkLst>
            <pc:docMk/>
            <pc:sldMk cId="1119013147" sldId="388"/>
            <ac:spMk id="16" creationId="{3935AB48-F65A-4FD6-A51C-CA3BA734E98F}"/>
          </ac:spMkLst>
        </pc:spChg>
        <pc:spChg chg="add del mod">
          <ac:chgData name="Richard Ball" userId="c2c6c2dd-6ddc-437e-8cdd-d7a74390accc" providerId="ADAL" clId="{7F2C3689-E058-4FF2-9CF7-B6CAA66DDDC1}" dt="2022-04-08T11:45:29.254" v="5338" actId="478"/>
          <ac:spMkLst>
            <pc:docMk/>
            <pc:sldMk cId="1119013147" sldId="388"/>
            <ac:spMk id="18" creationId="{EBA6A6C7-BFD1-459A-A89E-45BF706E1FE2}"/>
          </ac:spMkLst>
        </pc:spChg>
        <pc:spChg chg="mod">
          <ac:chgData name="Richard Ball" userId="c2c6c2dd-6ddc-437e-8cdd-d7a74390accc" providerId="ADAL" clId="{7F2C3689-E058-4FF2-9CF7-B6CAA66DDDC1}" dt="2022-04-08T11:45:37.031" v="5352" actId="14100"/>
          <ac:spMkLst>
            <pc:docMk/>
            <pc:sldMk cId="1119013147" sldId="388"/>
            <ac:spMk id="25" creationId="{54D28CB1-A34D-4E72-ADD6-60E21550725A}"/>
          </ac:spMkLst>
        </pc:spChg>
        <pc:spChg chg="del mod">
          <ac:chgData name="Richard Ball" userId="c2c6c2dd-6ddc-437e-8cdd-d7a74390accc" providerId="ADAL" clId="{7F2C3689-E058-4FF2-9CF7-B6CAA66DDDC1}" dt="2022-04-08T11:08:13.807" v="3783" actId="478"/>
          <ac:spMkLst>
            <pc:docMk/>
            <pc:sldMk cId="1119013147" sldId="388"/>
            <ac:spMk id="26" creationId="{BD8F532F-C5D6-48D3-AE52-D56CC75C75DB}"/>
          </ac:spMkLst>
        </pc:spChg>
        <pc:inkChg chg="add">
          <ac:chgData name="Richard Ball" userId="c2c6c2dd-6ddc-437e-8cdd-d7a74390accc" providerId="ADAL" clId="{7F2C3689-E058-4FF2-9CF7-B6CAA66DDDC1}" dt="2022-04-25T11:26:34.413" v="6798"/>
          <ac:inkMkLst>
            <pc:docMk/>
            <pc:sldMk cId="1119013147" sldId="388"/>
            <ac:inkMk id="2" creationId="{1C3C3499-9B94-4CD7-81B6-D5276FCD5A12}"/>
          </ac:inkMkLst>
        </pc:inkChg>
        <pc:cxnChg chg="mod">
          <ac:chgData name="Richard Ball" userId="c2c6c2dd-6ddc-437e-8cdd-d7a74390accc" providerId="ADAL" clId="{7F2C3689-E058-4FF2-9CF7-B6CAA66DDDC1}" dt="2022-04-08T11:45:48.284" v="5353" actId="14100"/>
          <ac:cxnSpMkLst>
            <pc:docMk/>
            <pc:sldMk cId="1119013147" sldId="388"/>
            <ac:cxnSpMk id="7" creationId="{8E009CFA-655C-43C3-B9C9-EF04F0CD00E8}"/>
          </ac:cxnSpMkLst>
        </pc:cxnChg>
        <pc:cxnChg chg="add mod">
          <ac:chgData name="Richard Ball" userId="c2c6c2dd-6ddc-437e-8cdd-d7a74390accc" providerId="ADAL" clId="{7F2C3689-E058-4FF2-9CF7-B6CAA66DDDC1}" dt="2022-04-08T11:08:20" v="3784"/>
          <ac:cxnSpMkLst>
            <pc:docMk/>
            <pc:sldMk cId="1119013147" sldId="388"/>
            <ac:cxnSpMk id="12" creationId="{18324121-1606-4DCD-896B-84A94FF40173}"/>
          </ac:cxnSpMkLst>
        </pc:cxnChg>
        <pc:cxnChg chg="add del mod">
          <ac:chgData name="Richard Ball" userId="c2c6c2dd-6ddc-437e-8cdd-d7a74390accc" providerId="ADAL" clId="{7F2C3689-E058-4FF2-9CF7-B6CAA66DDDC1}" dt="2022-04-08T11:45:18.494" v="5333" actId="478"/>
          <ac:cxnSpMkLst>
            <pc:docMk/>
            <pc:sldMk cId="1119013147" sldId="388"/>
            <ac:cxnSpMk id="15" creationId="{079110A3-1DBE-41EB-A3E5-8D4D2BF317EC}"/>
          </ac:cxnSpMkLst>
        </pc:cxnChg>
        <pc:cxnChg chg="add mod">
          <ac:chgData name="Richard Ball" userId="c2c6c2dd-6ddc-437e-8cdd-d7a74390accc" providerId="ADAL" clId="{7F2C3689-E058-4FF2-9CF7-B6CAA66DDDC1}" dt="2022-04-08T11:45:24.234" v="5334"/>
          <ac:cxnSpMkLst>
            <pc:docMk/>
            <pc:sldMk cId="1119013147" sldId="388"/>
            <ac:cxnSpMk id="17" creationId="{34417B22-15C3-40FC-ADF6-F7D6E84508D2}"/>
          </ac:cxnSpMkLst>
        </pc:cxnChg>
        <pc:cxnChg chg="add mod">
          <ac:chgData name="Richard Ball" userId="c2c6c2dd-6ddc-437e-8cdd-d7a74390accc" providerId="ADAL" clId="{7F2C3689-E058-4FF2-9CF7-B6CAA66DDDC1}" dt="2022-04-08T11:45:24.234" v="5334"/>
          <ac:cxnSpMkLst>
            <pc:docMk/>
            <pc:sldMk cId="1119013147" sldId="388"/>
            <ac:cxnSpMk id="19" creationId="{9E7C6924-4F45-4DF9-927D-D45FE566A2EB}"/>
          </ac:cxnSpMkLst>
        </pc:cxnChg>
      </pc:sldChg>
      <pc:sldChg chg="addSp delSp modSp add mod modTransition addAnim delAnim modAnim">
        <pc:chgData name="Richard Ball" userId="c2c6c2dd-6ddc-437e-8cdd-d7a74390accc" providerId="ADAL" clId="{7F2C3689-E058-4FF2-9CF7-B6CAA66DDDC1}" dt="2022-04-25T07:57:32.162" v="6531"/>
        <pc:sldMkLst>
          <pc:docMk/>
          <pc:sldMk cId="1862659930" sldId="389"/>
        </pc:sldMkLst>
        <pc:spChg chg="add mod">
          <ac:chgData name="Richard Ball" userId="c2c6c2dd-6ddc-437e-8cdd-d7a74390accc" providerId="ADAL" clId="{7F2C3689-E058-4FF2-9CF7-B6CAA66DDDC1}" dt="2022-04-08T11:14:56.014" v="4279" actId="1076"/>
          <ac:spMkLst>
            <pc:docMk/>
            <pc:sldMk cId="1862659930" sldId="389"/>
            <ac:spMk id="2" creationId="{41BD9925-C41B-4E16-8A9C-0B9DC8B2E08F}"/>
          </ac:spMkLst>
        </pc:spChg>
        <pc:spChg chg="add del mod">
          <ac:chgData name="Richard Ball" userId="c2c6c2dd-6ddc-437e-8cdd-d7a74390accc" providerId="ADAL" clId="{7F2C3689-E058-4FF2-9CF7-B6CAA66DDDC1}" dt="2022-04-08T11:12:49.658" v="4045"/>
          <ac:spMkLst>
            <pc:docMk/>
            <pc:sldMk cId="1862659930" sldId="389"/>
            <ac:spMk id="3" creationId="{E8107CEF-A895-4994-91F2-A5FE991D988A}"/>
          </ac:spMkLst>
        </pc:spChg>
        <pc:spChg chg="add del mod">
          <ac:chgData name="Richard Ball" userId="c2c6c2dd-6ddc-437e-8cdd-d7a74390accc" providerId="ADAL" clId="{7F2C3689-E058-4FF2-9CF7-B6CAA66DDDC1}" dt="2022-04-08T11:12:49.658" v="4047"/>
          <ac:spMkLst>
            <pc:docMk/>
            <pc:sldMk cId="1862659930" sldId="389"/>
            <ac:spMk id="4" creationId="{26AB863F-DC3A-4CCD-B4B5-E3E1539D407C}"/>
          </ac:spMkLst>
        </pc:spChg>
        <pc:spChg chg="add mod">
          <ac:chgData name="Richard Ball" userId="c2c6c2dd-6ddc-437e-8cdd-d7a74390accc" providerId="ADAL" clId="{7F2C3689-E058-4FF2-9CF7-B6CAA66DDDC1}" dt="2022-04-08T11:19:47.937" v="4374" actId="20577"/>
          <ac:spMkLst>
            <pc:docMk/>
            <pc:sldMk cId="1862659930" sldId="389"/>
            <ac:spMk id="6" creationId="{7B9CA9D7-462F-4009-BDDA-5370AF9DA28F}"/>
          </ac:spMkLst>
        </pc:spChg>
        <pc:spChg chg="add mod">
          <ac:chgData name="Richard Ball" userId="c2c6c2dd-6ddc-437e-8cdd-d7a74390accc" providerId="ADAL" clId="{7F2C3689-E058-4FF2-9CF7-B6CAA66DDDC1}" dt="2022-04-08T11:17:09.853" v="4330" actId="1076"/>
          <ac:spMkLst>
            <pc:docMk/>
            <pc:sldMk cId="1862659930" sldId="389"/>
            <ac:spMk id="8" creationId="{3D3D83E0-40D1-4FFE-9783-EE57FB2F897F}"/>
          </ac:spMkLst>
        </pc:spChg>
        <pc:spChg chg="add mod">
          <ac:chgData name="Richard Ball" userId="c2c6c2dd-6ddc-437e-8cdd-d7a74390accc" providerId="ADAL" clId="{7F2C3689-E058-4FF2-9CF7-B6CAA66DDDC1}" dt="2022-04-08T11:14:56.014" v="4279" actId="1076"/>
          <ac:spMkLst>
            <pc:docMk/>
            <pc:sldMk cId="1862659930" sldId="389"/>
            <ac:spMk id="19" creationId="{558B6303-32C2-4EC4-A846-8683319E42C6}"/>
          </ac:spMkLst>
        </pc:spChg>
        <pc:spChg chg="add mod">
          <ac:chgData name="Richard Ball" userId="c2c6c2dd-6ddc-437e-8cdd-d7a74390accc" providerId="ADAL" clId="{7F2C3689-E058-4FF2-9CF7-B6CAA66DDDC1}" dt="2022-04-08T11:14:56.014" v="4279" actId="1076"/>
          <ac:spMkLst>
            <pc:docMk/>
            <pc:sldMk cId="1862659930" sldId="389"/>
            <ac:spMk id="22" creationId="{3B7F6A55-6D5D-4287-AD9F-591BE0A2F8D9}"/>
          </ac:spMkLst>
        </pc:spChg>
        <pc:spChg chg="add mod">
          <ac:chgData name="Richard Ball" userId="c2c6c2dd-6ddc-437e-8cdd-d7a74390accc" providerId="ADAL" clId="{7F2C3689-E058-4FF2-9CF7-B6CAA66DDDC1}" dt="2022-04-08T11:14:56.014" v="4279" actId="1076"/>
          <ac:spMkLst>
            <pc:docMk/>
            <pc:sldMk cId="1862659930" sldId="389"/>
            <ac:spMk id="23" creationId="{5AF4331A-385C-4C91-9BD9-8AED285ECA06}"/>
          </ac:spMkLst>
        </pc:spChg>
        <pc:spChg chg="add del mod">
          <ac:chgData name="Richard Ball" userId="c2c6c2dd-6ddc-437e-8cdd-d7a74390accc" providerId="ADAL" clId="{7F2C3689-E058-4FF2-9CF7-B6CAA66DDDC1}" dt="2022-04-08T11:17:43.955" v="4339" actId="478"/>
          <ac:spMkLst>
            <pc:docMk/>
            <pc:sldMk cId="1862659930" sldId="389"/>
            <ac:spMk id="24" creationId="{470011A0-1EF2-4C2E-8105-C1B0EFC90AF1}"/>
          </ac:spMkLst>
        </pc:spChg>
        <pc:spChg chg="mod">
          <ac:chgData name="Richard Ball" userId="c2c6c2dd-6ddc-437e-8cdd-d7a74390accc" providerId="ADAL" clId="{7F2C3689-E058-4FF2-9CF7-B6CAA66DDDC1}" dt="2022-04-08T11:12:22.011" v="4037" actId="14100"/>
          <ac:spMkLst>
            <pc:docMk/>
            <pc:sldMk cId="1862659930" sldId="389"/>
            <ac:spMk id="25" creationId="{54D28CB1-A34D-4E72-ADD6-60E21550725A}"/>
          </ac:spMkLst>
        </pc:spChg>
        <pc:spChg chg="mod">
          <ac:chgData name="Richard Ball" userId="c2c6c2dd-6ddc-437e-8cdd-d7a74390accc" providerId="ADAL" clId="{7F2C3689-E058-4FF2-9CF7-B6CAA66DDDC1}" dt="2022-04-08T11:12:49.223" v="4043" actId="1076"/>
          <ac:spMkLst>
            <pc:docMk/>
            <pc:sldMk cId="1862659930" sldId="389"/>
            <ac:spMk id="26" creationId="{BD8F532F-C5D6-48D3-AE52-D56CC75C75DB}"/>
          </ac:spMkLst>
        </pc:spChg>
        <pc:spChg chg="add del mod">
          <ac:chgData name="Richard Ball" userId="c2c6c2dd-6ddc-437e-8cdd-d7a74390accc" providerId="ADAL" clId="{7F2C3689-E058-4FF2-9CF7-B6CAA66DDDC1}" dt="2022-04-08T11:17:45.563" v="4340" actId="478"/>
          <ac:spMkLst>
            <pc:docMk/>
            <pc:sldMk cId="1862659930" sldId="389"/>
            <ac:spMk id="27" creationId="{FF45C969-B7BC-4404-A571-F1AC2A46536D}"/>
          </ac:spMkLst>
        </pc:spChg>
        <pc:spChg chg="mod">
          <ac:chgData name="Richard Ball" userId="c2c6c2dd-6ddc-437e-8cdd-d7a74390accc" providerId="ADAL" clId="{7F2C3689-E058-4FF2-9CF7-B6CAA66DDDC1}" dt="2022-04-08T11:11:04.473" v="3943" actId="1076"/>
          <ac:spMkLst>
            <pc:docMk/>
            <pc:sldMk cId="1862659930" sldId="389"/>
            <ac:spMk id="30" creationId="{31CFC21C-2CDE-45E3-BCE5-7077962604AF}"/>
          </ac:spMkLst>
        </pc:spChg>
        <pc:spChg chg="mod">
          <ac:chgData name="Richard Ball" userId="c2c6c2dd-6ddc-437e-8cdd-d7a74390accc" providerId="ADAL" clId="{7F2C3689-E058-4FF2-9CF7-B6CAA66DDDC1}" dt="2022-04-08T11:10:57.646" v="3942" actId="1076"/>
          <ac:spMkLst>
            <pc:docMk/>
            <pc:sldMk cId="1862659930" sldId="389"/>
            <ac:spMk id="33" creationId="{AAEE7F84-0B47-4992-8272-836A184B2B1D}"/>
          </ac:spMkLst>
        </pc:spChg>
        <pc:spChg chg="mod">
          <ac:chgData name="Richard Ball" userId="c2c6c2dd-6ddc-437e-8cdd-d7a74390accc" providerId="ADAL" clId="{7F2C3689-E058-4FF2-9CF7-B6CAA66DDDC1}" dt="2022-04-08T11:10:40.759" v="3937" actId="1076"/>
          <ac:spMkLst>
            <pc:docMk/>
            <pc:sldMk cId="1862659930" sldId="389"/>
            <ac:spMk id="34" creationId="{11D76492-4806-49E6-878F-493D22711A19}"/>
          </ac:spMkLst>
        </pc:spChg>
        <pc:spChg chg="add del mod">
          <ac:chgData name="Richard Ball" userId="c2c6c2dd-6ddc-437e-8cdd-d7a74390accc" providerId="ADAL" clId="{7F2C3689-E058-4FF2-9CF7-B6CAA66DDDC1}" dt="2022-04-08T11:10:54.086" v="3941" actId="1076"/>
          <ac:spMkLst>
            <pc:docMk/>
            <pc:sldMk cId="1862659930" sldId="389"/>
            <ac:spMk id="35" creationId="{4CC3A375-8AF1-446D-9450-5D96C3BF7BC2}"/>
          </ac:spMkLst>
        </pc:spChg>
        <pc:spChg chg="mod">
          <ac:chgData name="Richard Ball" userId="c2c6c2dd-6ddc-437e-8cdd-d7a74390accc" providerId="ADAL" clId="{7F2C3689-E058-4FF2-9CF7-B6CAA66DDDC1}" dt="2022-04-08T11:10:46.560" v="3939" actId="1076"/>
          <ac:spMkLst>
            <pc:docMk/>
            <pc:sldMk cId="1862659930" sldId="389"/>
            <ac:spMk id="36" creationId="{58EE55BC-0041-43B2-AF18-999977188387}"/>
          </ac:spMkLst>
        </pc:spChg>
        <pc:picChg chg="mod">
          <ac:chgData name="Richard Ball" userId="c2c6c2dd-6ddc-437e-8cdd-d7a74390accc" providerId="ADAL" clId="{7F2C3689-E058-4FF2-9CF7-B6CAA66DDDC1}" dt="2022-04-08T11:10:24.857" v="3933" actId="404"/>
          <ac:picMkLst>
            <pc:docMk/>
            <pc:sldMk cId="1862659930" sldId="389"/>
            <ac:picMk id="5" creationId="{B26034E3-D3B5-45E1-A80A-D29C231EADD8}"/>
          </ac:picMkLst>
        </pc:picChg>
        <pc:cxnChg chg="del">
          <ac:chgData name="Richard Ball" userId="c2c6c2dd-6ddc-437e-8cdd-d7a74390accc" providerId="ADAL" clId="{7F2C3689-E058-4FF2-9CF7-B6CAA66DDDC1}" dt="2022-04-08T11:09:51.278" v="3904" actId="478"/>
          <ac:cxnSpMkLst>
            <pc:docMk/>
            <pc:sldMk cId="1862659930" sldId="389"/>
            <ac:cxnSpMk id="7" creationId="{8E009CFA-655C-43C3-B9C9-EF04F0CD00E8}"/>
          </ac:cxnSpMkLst>
        </pc:cxnChg>
        <pc:cxnChg chg="del">
          <ac:chgData name="Richard Ball" userId="c2c6c2dd-6ddc-437e-8cdd-d7a74390accc" providerId="ADAL" clId="{7F2C3689-E058-4FF2-9CF7-B6CAA66DDDC1}" dt="2022-04-08T11:10:04.880" v="3918" actId="478"/>
          <ac:cxnSpMkLst>
            <pc:docMk/>
            <pc:sldMk cId="1862659930" sldId="389"/>
            <ac:cxnSpMk id="9" creationId="{3FF5ECFD-FC98-4D22-9052-680FB7A3A6D3}"/>
          </ac:cxnSpMkLst>
        </pc:cxnChg>
        <pc:cxnChg chg="del">
          <ac:chgData name="Richard Ball" userId="c2c6c2dd-6ddc-437e-8cdd-d7a74390accc" providerId="ADAL" clId="{7F2C3689-E058-4FF2-9CF7-B6CAA66DDDC1}" dt="2022-04-08T11:10:08.370" v="3921" actId="478"/>
          <ac:cxnSpMkLst>
            <pc:docMk/>
            <pc:sldMk cId="1862659930" sldId="389"/>
            <ac:cxnSpMk id="10" creationId="{C6019285-7B9F-4F2D-A550-75835BFA8B4C}"/>
          </ac:cxnSpMkLst>
        </pc:cxnChg>
        <pc:cxnChg chg="del">
          <ac:chgData name="Richard Ball" userId="c2c6c2dd-6ddc-437e-8cdd-d7a74390accc" providerId="ADAL" clId="{7F2C3689-E058-4FF2-9CF7-B6CAA66DDDC1}" dt="2022-04-08T11:10:07.067" v="3920" actId="478"/>
          <ac:cxnSpMkLst>
            <pc:docMk/>
            <pc:sldMk cId="1862659930" sldId="389"/>
            <ac:cxnSpMk id="13" creationId="{E5AECAF5-6F2C-4D55-8551-289FD17FEC34}"/>
          </ac:cxnSpMkLst>
        </pc:cxnChg>
        <pc:cxnChg chg="del">
          <ac:chgData name="Richard Ball" userId="c2c6c2dd-6ddc-437e-8cdd-d7a74390accc" providerId="ADAL" clId="{7F2C3689-E058-4FF2-9CF7-B6CAA66DDDC1}" dt="2022-04-08T11:09:52.759" v="3905" actId="478"/>
          <ac:cxnSpMkLst>
            <pc:docMk/>
            <pc:sldMk cId="1862659930" sldId="389"/>
            <ac:cxnSpMk id="14" creationId="{4AC489B2-0267-4392-881C-131D3E4AABA4}"/>
          </ac:cxnSpMkLst>
        </pc:cxnChg>
        <pc:cxnChg chg="del">
          <ac:chgData name="Richard Ball" userId="c2c6c2dd-6ddc-437e-8cdd-d7a74390accc" providerId="ADAL" clId="{7F2C3689-E058-4FF2-9CF7-B6CAA66DDDC1}" dt="2022-04-08T11:10:06.083" v="3919" actId="478"/>
          <ac:cxnSpMkLst>
            <pc:docMk/>
            <pc:sldMk cId="1862659930" sldId="389"/>
            <ac:cxnSpMk id="20" creationId="{E617B036-6B13-4467-B868-29B50F3E250D}"/>
          </ac:cxnSpMkLst>
        </pc:cxnChg>
        <pc:cxnChg chg="del">
          <ac:chgData name="Richard Ball" userId="c2c6c2dd-6ddc-437e-8cdd-d7a74390accc" providerId="ADAL" clId="{7F2C3689-E058-4FF2-9CF7-B6CAA66DDDC1}" dt="2022-04-08T11:10:03.554" v="3917" actId="478"/>
          <ac:cxnSpMkLst>
            <pc:docMk/>
            <pc:sldMk cId="1862659930" sldId="389"/>
            <ac:cxnSpMk id="21" creationId="{63D67579-09C0-4FB9-84B0-D3FD0A89E634}"/>
          </ac:cxnSpMkLst>
        </pc:cxnChg>
        <pc:cxnChg chg="del">
          <ac:chgData name="Richard Ball" userId="c2c6c2dd-6ddc-437e-8cdd-d7a74390accc" providerId="ADAL" clId="{7F2C3689-E058-4FF2-9CF7-B6CAA66DDDC1}" dt="2022-04-08T11:09:54.317" v="3906" actId="478"/>
          <ac:cxnSpMkLst>
            <pc:docMk/>
            <pc:sldMk cId="1862659930" sldId="389"/>
            <ac:cxnSpMk id="31" creationId="{6C3D0DE1-1AC8-466B-8268-C767C0285928}"/>
          </ac:cxnSpMkLst>
        </pc:cxnChg>
      </pc:sldChg>
      <pc:sldChg chg="add del">
        <pc:chgData name="Richard Ball" userId="c2c6c2dd-6ddc-437e-8cdd-d7a74390accc" providerId="ADAL" clId="{7F2C3689-E058-4FF2-9CF7-B6CAA66DDDC1}" dt="2022-04-08T11:17:19.292" v="4332" actId="2890"/>
        <pc:sldMkLst>
          <pc:docMk/>
          <pc:sldMk cId="1867590510" sldId="390"/>
        </pc:sldMkLst>
      </pc:sldChg>
      <pc:sldChg chg="modSp add del mod">
        <pc:chgData name="Richard Ball" userId="c2c6c2dd-6ddc-437e-8cdd-d7a74390accc" providerId="ADAL" clId="{7F2C3689-E058-4FF2-9CF7-B6CAA66DDDC1}" dt="2022-04-08T11:17:40.457" v="4338" actId="2890"/>
        <pc:sldMkLst>
          <pc:docMk/>
          <pc:sldMk cId="4172181067" sldId="390"/>
        </pc:sldMkLst>
        <pc:spChg chg="mod">
          <ac:chgData name="Richard Ball" userId="c2c6c2dd-6ddc-437e-8cdd-d7a74390accc" providerId="ADAL" clId="{7F2C3689-E058-4FF2-9CF7-B6CAA66DDDC1}" dt="2022-04-08T11:17:39.703" v="4337" actId="1076"/>
          <ac:spMkLst>
            <pc:docMk/>
            <pc:sldMk cId="4172181067" sldId="390"/>
            <ac:spMk id="19" creationId="{558B6303-32C2-4EC4-A846-8683319E42C6}"/>
          </ac:spMkLst>
        </pc:spChg>
        <pc:picChg chg="mod">
          <ac:chgData name="Richard Ball" userId="c2c6c2dd-6ddc-437e-8cdd-d7a74390accc" providerId="ADAL" clId="{7F2C3689-E058-4FF2-9CF7-B6CAA66DDDC1}" dt="2022-04-08T11:17:38.702" v="4336" actId="1076"/>
          <ac:picMkLst>
            <pc:docMk/>
            <pc:sldMk cId="4172181067" sldId="390"/>
            <ac:picMk id="5" creationId="{B26034E3-D3B5-45E1-A80A-D29C231EADD8}"/>
          </ac:picMkLst>
        </pc:picChg>
      </pc:sldChg>
      <pc:sldChg chg="modSp add del mod modTransition modAnim">
        <pc:chgData name="Richard Ball" userId="c2c6c2dd-6ddc-437e-8cdd-d7a74390accc" providerId="ADAL" clId="{7F2C3689-E058-4FF2-9CF7-B6CAA66DDDC1}" dt="2022-04-08T11:23:16.762" v="4406" actId="20577"/>
        <pc:sldMkLst>
          <pc:docMk/>
          <pc:sldMk cId="4289298996" sldId="390"/>
        </pc:sldMkLst>
        <pc:spChg chg="mod">
          <ac:chgData name="Richard Ball" userId="c2c6c2dd-6ddc-437e-8cdd-d7a74390accc" providerId="ADAL" clId="{7F2C3689-E058-4FF2-9CF7-B6CAA66DDDC1}" dt="2022-04-08T11:18:51.717" v="4364" actId="1076"/>
          <ac:spMkLst>
            <pc:docMk/>
            <pc:sldMk cId="4289298996" sldId="390"/>
            <ac:spMk id="2" creationId="{41BD9925-C41B-4E16-8A9C-0B9DC8B2E08F}"/>
          </ac:spMkLst>
        </pc:spChg>
        <pc:spChg chg="mod">
          <ac:chgData name="Richard Ball" userId="c2c6c2dd-6ddc-437e-8cdd-d7a74390accc" providerId="ADAL" clId="{7F2C3689-E058-4FF2-9CF7-B6CAA66DDDC1}" dt="2022-04-08T11:23:16.762" v="4406" actId="20577"/>
          <ac:spMkLst>
            <pc:docMk/>
            <pc:sldMk cId="4289298996" sldId="390"/>
            <ac:spMk id="6" creationId="{7B9CA9D7-462F-4009-BDDA-5370AF9DA28F}"/>
          </ac:spMkLst>
        </pc:spChg>
        <pc:spChg chg="mod">
          <ac:chgData name="Richard Ball" userId="c2c6c2dd-6ddc-437e-8cdd-d7a74390accc" providerId="ADAL" clId="{7F2C3689-E058-4FF2-9CF7-B6CAA66DDDC1}" dt="2022-04-08T11:18:44.089" v="4361" actId="1076"/>
          <ac:spMkLst>
            <pc:docMk/>
            <pc:sldMk cId="4289298996" sldId="390"/>
            <ac:spMk id="19" creationId="{558B6303-32C2-4EC4-A846-8683319E42C6}"/>
          </ac:spMkLst>
        </pc:spChg>
        <pc:spChg chg="mod">
          <ac:chgData name="Richard Ball" userId="c2c6c2dd-6ddc-437e-8cdd-d7a74390accc" providerId="ADAL" clId="{7F2C3689-E058-4FF2-9CF7-B6CAA66DDDC1}" dt="2022-04-08T11:18:40.845" v="4360" actId="1076"/>
          <ac:spMkLst>
            <pc:docMk/>
            <pc:sldMk cId="4289298996" sldId="390"/>
            <ac:spMk id="22" creationId="{3B7F6A55-6D5D-4287-AD9F-591BE0A2F8D9}"/>
          </ac:spMkLst>
        </pc:spChg>
        <pc:spChg chg="mod">
          <ac:chgData name="Richard Ball" userId="c2c6c2dd-6ddc-437e-8cdd-d7a74390accc" providerId="ADAL" clId="{7F2C3689-E058-4FF2-9CF7-B6CAA66DDDC1}" dt="2022-04-08T11:18:31.117" v="4356" actId="1076"/>
          <ac:spMkLst>
            <pc:docMk/>
            <pc:sldMk cId="4289298996" sldId="390"/>
            <ac:spMk id="23" creationId="{5AF4331A-385C-4C91-9BD9-8AED285ECA06}"/>
          </ac:spMkLst>
        </pc:spChg>
      </pc:sldChg>
      <pc:sldChg chg="modSp add del mod modAnim">
        <pc:chgData name="Richard Ball" userId="c2c6c2dd-6ddc-437e-8cdd-d7a74390accc" providerId="ADAL" clId="{7F2C3689-E058-4FF2-9CF7-B6CAA66DDDC1}" dt="2022-04-08T11:24:22.939" v="4422"/>
        <pc:sldMkLst>
          <pc:docMk/>
          <pc:sldMk cId="2111038417" sldId="391"/>
        </pc:sldMkLst>
        <pc:spChg chg="mod">
          <ac:chgData name="Richard Ball" userId="c2c6c2dd-6ddc-437e-8cdd-d7a74390accc" providerId="ADAL" clId="{7F2C3689-E058-4FF2-9CF7-B6CAA66DDDC1}" dt="2022-04-08T11:23:47.921" v="4416" actId="1076"/>
          <ac:spMkLst>
            <pc:docMk/>
            <pc:sldMk cId="2111038417" sldId="391"/>
            <ac:spMk id="2" creationId="{41BD9925-C41B-4E16-8A9C-0B9DC8B2E08F}"/>
          </ac:spMkLst>
        </pc:spChg>
        <pc:spChg chg="mod">
          <ac:chgData name="Richard Ball" userId="c2c6c2dd-6ddc-437e-8cdd-d7a74390accc" providerId="ADAL" clId="{7F2C3689-E058-4FF2-9CF7-B6CAA66DDDC1}" dt="2022-04-08T11:23:11.991" v="4396" actId="1076"/>
          <ac:spMkLst>
            <pc:docMk/>
            <pc:sldMk cId="2111038417" sldId="391"/>
            <ac:spMk id="6" creationId="{7B9CA9D7-462F-4009-BDDA-5370AF9DA28F}"/>
          </ac:spMkLst>
        </pc:spChg>
        <pc:spChg chg="mod">
          <ac:chgData name="Richard Ball" userId="c2c6c2dd-6ddc-437e-8cdd-d7a74390accc" providerId="ADAL" clId="{7F2C3689-E058-4FF2-9CF7-B6CAA66DDDC1}" dt="2022-04-08T11:23:44.368" v="4415" actId="1076"/>
          <ac:spMkLst>
            <pc:docMk/>
            <pc:sldMk cId="2111038417" sldId="391"/>
            <ac:spMk id="19" creationId="{558B6303-32C2-4EC4-A846-8683319E42C6}"/>
          </ac:spMkLst>
        </pc:spChg>
        <pc:spChg chg="mod">
          <ac:chgData name="Richard Ball" userId="c2c6c2dd-6ddc-437e-8cdd-d7a74390accc" providerId="ADAL" clId="{7F2C3689-E058-4FF2-9CF7-B6CAA66DDDC1}" dt="2022-04-08T11:23:31.639" v="4410" actId="1076"/>
          <ac:spMkLst>
            <pc:docMk/>
            <pc:sldMk cId="2111038417" sldId="391"/>
            <ac:spMk id="22" creationId="{3B7F6A55-6D5D-4287-AD9F-591BE0A2F8D9}"/>
          </ac:spMkLst>
        </pc:spChg>
        <pc:spChg chg="mod">
          <ac:chgData name="Richard Ball" userId="c2c6c2dd-6ddc-437e-8cdd-d7a74390accc" providerId="ADAL" clId="{7F2C3689-E058-4FF2-9CF7-B6CAA66DDDC1}" dt="2022-04-08T11:23:27.924" v="4409" actId="1076"/>
          <ac:spMkLst>
            <pc:docMk/>
            <pc:sldMk cId="2111038417" sldId="391"/>
            <ac:spMk id="23" creationId="{5AF4331A-385C-4C91-9BD9-8AED285ECA06}"/>
          </ac:spMkLst>
        </pc:spChg>
      </pc:sldChg>
      <pc:sldChg chg="addSp delSp modSp mod modTransition delAnim modAnim">
        <pc:chgData name="Richard Ball" userId="c2c6c2dd-6ddc-437e-8cdd-d7a74390accc" providerId="ADAL" clId="{7F2C3689-E058-4FF2-9CF7-B6CAA66DDDC1}" dt="2022-04-25T07:57:37.162" v="6532"/>
        <pc:sldMkLst>
          <pc:docMk/>
          <pc:sldMk cId="4282456988" sldId="392"/>
        </pc:sldMkLst>
        <pc:spChg chg="del mod">
          <ac:chgData name="Richard Ball" userId="c2c6c2dd-6ddc-437e-8cdd-d7a74390accc" providerId="ADAL" clId="{7F2C3689-E058-4FF2-9CF7-B6CAA66DDDC1}" dt="2022-04-08T11:26:01.472" v="4571" actId="478"/>
          <ac:spMkLst>
            <pc:docMk/>
            <pc:sldMk cId="4282456988" sldId="392"/>
            <ac:spMk id="2" creationId="{41BD9925-C41B-4E16-8A9C-0B9DC8B2E08F}"/>
          </ac:spMkLst>
        </pc:spChg>
        <pc:spChg chg="add del mod">
          <ac:chgData name="Richard Ball" userId="c2c6c2dd-6ddc-437e-8cdd-d7a74390accc" providerId="ADAL" clId="{7F2C3689-E058-4FF2-9CF7-B6CAA66DDDC1}" dt="2022-04-25T07:30:27.923" v="6260" actId="478"/>
          <ac:spMkLst>
            <pc:docMk/>
            <pc:sldMk cId="4282456988" sldId="392"/>
            <ac:spMk id="2" creationId="{84094A6E-16D3-4F78-9FF0-B05E3132ED03}"/>
          </ac:spMkLst>
        </pc:spChg>
        <pc:spChg chg="add mod">
          <ac:chgData name="Richard Ball" userId="c2c6c2dd-6ddc-437e-8cdd-d7a74390accc" providerId="ADAL" clId="{7F2C3689-E058-4FF2-9CF7-B6CAA66DDDC1}" dt="2022-04-08T11:50:47.341" v="5520" actId="113"/>
          <ac:spMkLst>
            <pc:docMk/>
            <pc:sldMk cId="4282456988" sldId="392"/>
            <ac:spMk id="3" creationId="{2487E363-5410-4B16-88EC-8747299A6BE4}"/>
          </ac:spMkLst>
        </pc:spChg>
        <pc:spChg chg="add del mod">
          <ac:chgData name="Richard Ball" userId="c2c6c2dd-6ddc-437e-8cdd-d7a74390accc" providerId="ADAL" clId="{7F2C3689-E058-4FF2-9CF7-B6CAA66DDDC1}" dt="2022-04-08T11:27:34.164" v="4596" actId="478"/>
          <ac:spMkLst>
            <pc:docMk/>
            <pc:sldMk cId="4282456988" sldId="392"/>
            <ac:spMk id="4" creationId="{36D3D834-E3C4-49D9-9D9C-E9C86647D0D8}"/>
          </ac:spMkLst>
        </pc:spChg>
        <pc:spChg chg="del mod">
          <ac:chgData name="Richard Ball" userId="c2c6c2dd-6ddc-437e-8cdd-d7a74390accc" providerId="ADAL" clId="{7F2C3689-E058-4FF2-9CF7-B6CAA66DDDC1}" dt="2022-04-08T11:24:50.004" v="4424" actId="478"/>
          <ac:spMkLst>
            <pc:docMk/>
            <pc:sldMk cId="4282456988" sldId="392"/>
            <ac:spMk id="6" creationId="{7B9CA9D7-462F-4009-BDDA-5370AF9DA28F}"/>
          </ac:spMkLst>
        </pc:spChg>
        <pc:spChg chg="del mod">
          <ac:chgData name="Richard Ball" userId="c2c6c2dd-6ddc-437e-8cdd-d7a74390accc" providerId="ADAL" clId="{7F2C3689-E058-4FF2-9CF7-B6CAA66DDDC1}" dt="2022-04-08T11:25:11.734" v="4426" actId="478"/>
          <ac:spMkLst>
            <pc:docMk/>
            <pc:sldMk cId="4282456988" sldId="392"/>
            <ac:spMk id="8" creationId="{3D3D83E0-40D1-4FFE-9783-EE57FB2F897F}"/>
          </ac:spMkLst>
        </pc:spChg>
        <pc:spChg chg="add del mod">
          <ac:chgData name="Richard Ball" userId="c2c6c2dd-6ddc-437e-8cdd-d7a74390accc" providerId="ADAL" clId="{7F2C3689-E058-4FF2-9CF7-B6CAA66DDDC1}" dt="2022-04-08T11:38:52.007" v="5224" actId="478"/>
          <ac:spMkLst>
            <pc:docMk/>
            <pc:sldMk cId="4282456988" sldId="392"/>
            <ac:spMk id="10" creationId="{8A0D7F55-881B-4C96-831D-7BC615EFDF3F}"/>
          </ac:spMkLst>
        </pc:spChg>
        <pc:spChg chg="add del mod">
          <ac:chgData name="Richard Ball" userId="c2c6c2dd-6ddc-437e-8cdd-d7a74390accc" providerId="ADAL" clId="{7F2C3689-E058-4FF2-9CF7-B6CAA66DDDC1}" dt="2022-04-08T11:27:27.144" v="4591" actId="478"/>
          <ac:spMkLst>
            <pc:docMk/>
            <pc:sldMk cId="4282456988" sldId="392"/>
            <ac:spMk id="18" creationId="{8A813847-AA71-491E-8846-E9A7E47E348D}"/>
          </ac:spMkLst>
        </pc:spChg>
        <pc:spChg chg="del mod">
          <ac:chgData name="Richard Ball" userId="c2c6c2dd-6ddc-437e-8cdd-d7a74390accc" providerId="ADAL" clId="{7F2C3689-E058-4FF2-9CF7-B6CAA66DDDC1}" dt="2022-04-08T11:26:01.472" v="4571" actId="478"/>
          <ac:spMkLst>
            <pc:docMk/>
            <pc:sldMk cId="4282456988" sldId="392"/>
            <ac:spMk id="19" creationId="{558B6303-32C2-4EC4-A846-8683319E42C6}"/>
          </ac:spMkLst>
        </pc:spChg>
        <pc:spChg chg="add del mod">
          <ac:chgData name="Richard Ball" userId="c2c6c2dd-6ddc-437e-8cdd-d7a74390accc" providerId="ADAL" clId="{7F2C3689-E058-4FF2-9CF7-B6CAA66DDDC1}" dt="2022-04-08T11:27:29.412" v="4593" actId="478"/>
          <ac:spMkLst>
            <pc:docMk/>
            <pc:sldMk cId="4282456988" sldId="392"/>
            <ac:spMk id="20" creationId="{A9DB4097-1F66-4FC9-98D2-52AC65FF45FF}"/>
          </ac:spMkLst>
        </pc:spChg>
        <pc:spChg chg="del mod">
          <ac:chgData name="Richard Ball" userId="c2c6c2dd-6ddc-437e-8cdd-d7a74390accc" providerId="ADAL" clId="{7F2C3689-E058-4FF2-9CF7-B6CAA66DDDC1}" dt="2022-04-08T11:26:01.472" v="4571" actId="478"/>
          <ac:spMkLst>
            <pc:docMk/>
            <pc:sldMk cId="4282456988" sldId="392"/>
            <ac:spMk id="22" creationId="{3B7F6A55-6D5D-4287-AD9F-591BE0A2F8D9}"/>
          </ac:spMkLst>
        </pc:spChg>
        <pc:spChg chg="del mod">
          <ac:chgData name="Richard Ball" userId="c2c6c2dd-6ddc-437e-8cdd-d7a74390accc" providerId="ADAL" clId="{7F2C3689-E058-4FF2-9CF7-B6CAA66DDDC1}" dt="2022-04-08T11:26:01.472" v="4571" actId="478"/>
          <ac:spMkLst>
            <pc:docMk/>
            <pc:sldMk cId="4282456988" sldId="392"/>
            <ac:spMk id="23" creationId="{5AF4331A-385C-4C91-9BD9-8AED285ECA06}"/>
          </ac:spMkLst>
        </pc:spChg>
        <pc:spChg chg="add del mod">
          <ac:chgData name="Richard Ball" userId="c2c6c2dd-6ddc-437e-8cdd-d7a74390accc" providerId="ADAL" clId="{7F2C3689-E058-4FF2-9CF7-B6CAA66DDDC1}" dt="2022-04-08T11:28:17.272" v="4609" actId="478"/>
          <ac:spMkLst>
            <pc:docMk/>
            <pc:sldMk cId="4282456988" sldId="392"/>
            <ac:spMk id="24" creationId="{7977C626-F689-427B-9731-71E7129446EF}"/>
          </ac:spMkLst>
        </pc:spChg>
        <pc:spChg chg="mod">
          <ac:chgData name="Richard Ball" userId="c2c6c2dd-6ddc-437e-8cdd-d7a74390accc" providerId="ADAL" clId="{7F2C3689-E058-4FF2-9CF7-B6CAA66DDDC1}" dt="2022-04-08T11:32:01.640" v="4779" actId="1076"/>
          <ac:spMkLst>
            <pc:docMk/>
            <pc:sldMk cId="4282456988" sldId="392"/>
            <ac:spMk id="25" creationId="{54D28CB1-A34D-4E72-ADD6-60E21550725A}"/>
          </ac:spMkLst>
        </pc:spChg>
        <pc:spChg chg="del">
          <ac:chgData name="Richard Ball" userId="c2c6c2dd-6ddc-437e-8cdd-d7a74390accc" providerId="ADAL" clId="{7F2C3689-E058-4FF2-9CF7-B6CAA66DDDC1}" dt="2022-04-08T11:27:43.572" v="4598" actId="478"/>
          <ac:spMkLst>
            <pc:docMk/>
            <pc:sldMk cId="4282456988" sldId="392"/>
            <ac:spMk id="26" creationId="{BD8F532F-C5D6-48D3-AE52-D56CC75C75DB}"/>
          </ac:spMkLst>
        </pc:spChg>
        <pc:spChg chg="add mod">
          <ac:chgData name="Richard Ball" userId="c2c6c2dd-6ddc-437e-8cdd-d7a74390accc" providerId="ADAL" clId="{7F2C3689-E058-4FF2-9CF7-B6CAA66DDDC1}" dt="2022-04-08T11:39:02.591" v="5228" actId="1076"/>
          <ac:spMkLst>
            <pc:docMk/>
            <pc:sldMk cId="4282456988" sldId="392"/>
            <ac:spMk id="27" creationId="{DED26CE1-33DB-4039-902E-F79314CDAADC}"/>
          </ac:spMkLst>
        </pc:spChg>
        <pc:spChg chg="add mod">
          <ac:chgData name="Richard Ball" userId="c2c6c2dd-6ddc-437e-8cdd-d7a74390accc" providerId="ADAL" clId="{7F2C3689-E058-4FF2-9CF7-B6CAA66DDDC1}" dt="2022-04-08T11:39:08.317" v="5230" actId="1076"/>
          <ac:spMkLst>
            <pc:docMk/>
            <pc:sldMk cId="4282456988" sldId="392"/>
            <ac:spMk id="28" creationId="{3AFBA15F-90EF-44BC-A975-5C42552371D1}"/>
          </ac:spMkLst>
        </pc:spChg>
        <pc:spChg chg="add mod">
          <ac:chgData name="Richard Ball" userId="c2c6c2dd-6ddc-437e-8cdd-d7a74390accc" providerId="ADAL" clId="{7F2C3689-E058-4FF2-9CF7-B6CAA66DDDC1}" dt="2022-04-08T11:39:04.748" v="5229" actId="1076"/>
          <ac:spMkLst>
            <pc:docMk/>
            <pc:sldMk cId="4282456988" sldId="392"/>
            <ac:spMk id="29" creationId="{DB8DBCEF-8F3F-4D67-BF24-AC21027B4710}"/>
          </ac:spMkLst>
        </pc:spChg>
        <pc:spChg chg="del">
          <ac:chgData name="Richard Ball" userId="c2c6c2dd-6ddc-437e-8cdd-d7a74390accc" providerId="ADAL" clId="{7F2C3689-E058-4FF2-9CF7-B6CAA66DDDC1}" dt="2022-04-08T11:27:43.572" v="4598" actId="478"/>
          <ac:spMkLst>
            <pc:docMk/>
            <pc:sldMk cId="4282456988" sldId="392"/>
            <ac:spMk id="30" creationId="{31CFC21C-2CDE-45E3-BCE5-7077962604AF}"/>
          </ac:spMkLst>
        </pc:spChg>
        <pc:spChg chg="add del mod">
          <ac:chgData name="Richard Ball" userId="c2c6c2dd-6ddc-437e-8cdd-d7a74390accc" providerId="ADAL" clId="{7F2C3689-E058-4FF2-9CF7-B6CAA66DDDC1}" dt="2022-04-08T11:38:55.160" v="5225" actId="478"/>
          <ac:spMkLst>
            <pc:docMk/>
            <pc:sldMk cId="4282456988" sldId="392"/>
            <ac:spMk id="31" creationId="{E9B39204-F065-4089-AF8A-AF7A0B33B7D4}"/>
          </ac:spMkLst>
        </pc:spChg>
        <pc:spChg chg="add del mod">
          <ac:chgData name="Richard Ball" userId="c2c6c2dd-6ddc-437e-8cdd-d7a74390accc" providerId="ADAL" clId="{7F2C3689-E058-4FF2-9CF7-B6CAA66DDDC1}" dt="2022-04-08T11:38:58.521" v="5226" actId="478"/>
          <ac:spMkLst>
            <pc:docMk/>
            <pc:sldMk cId="4282456988" sldId="392"/>
            <ac:spMk id="32" creationId="{78CD9816-095A-410C-885A-9CF19E7F8E12}"/>
          </ac:spMkLst>
        </pc:spChg>
        <pc:spChg chg="del">
          <ac:chgData name="Richard Ball" userId="c2c6c2dd-6ddc-437e-8cdd-d7a74390accc" providerId="ADAL" clId="{7F2C3689-E058-4FF2-9CF7-B6CAA66DDDC1}" dt="2022-04-08T11:27:43.572" v="4598" actId="478"/>
          <ac:spMkLst>
            <pc:docMk/>
            <pc:sldMk cId="4282456988" sldId="392"/>
            <ac:spMk id="33" creationId="{AAEE7F84-0B47-4992-8272-836A184B2B1D}"/>
          </ac:spMkLst>
        </pc:spChg>
        <pc:spChg chg="del">
          <ac:chgData name="Richard Ball" userId="c2c6c2dd-6ddc-437e-8cdd-d7a74390accc" providerId="ADAL" clId="{7F2C3689-E058-4FF2-9CF7-B6CAA66DDDC1}" dt="2022-04-08T11:27:43.572" v="4598" actId="478"/>
          <ac:spMkLst>
            <pc:docMk/>
            <pc:sldMk cId="4282456988" sldId="392"/>
            <ac:spMk id="34" creationId="{11D76492-4806-49E6-878F-493D22711A19}"/>
          </ac:spMkLst>
        </pc:spChg>
        <pc:spChg chg="del">
          <ac:chgData name="Richard Ball" userId="c2c6c2dd-6ddc-437e-8cdd-d7a74390accc" providerId="ADAL" clId="{7F2C3689-E058-4FF2-9CF7-B6CAA66DDDC1}" dt="2022-04-08T11:27:43.572" v="4598" actId="478"/>
          <ac:spMkLst>
            <pc:docMk/>
            <pc:sldMk cId="4282456988" sldId="392"/>
            <ac:spMk id="35" creationId="{4CC3A375-8AF1-446D-9450-5D96C3BF7BC2}"/>
          </ac:spMkLst>
        </pc:spChg>
        <pc:spChg chg="del">
          <ac:chgData name="Richard Ball" userId="c2c6c2dd-6ddc-437e-8cdd-d7a74390accc" providerId="ADAL" clId="{7F2C3689-E058-4FF2-9CF7-B6CAA66DDDC1}" dt="2022-04-08T11:27:43.572" v="4598" actId="478"/>
          <ac:spMkLst>
            <pc:docMk/>
            <pc:sldMk cId="4282456988" sldId="392"/>
            <ac:spMk id="36" creationId="{58EE55BC-0041-43B2-AF18-999977188387}"/>
          </ac:spMkLst>
        </pc:spChg>
        <pc:spChg chg="add del mod">
          <ac:chgData name="Richard Ball" userId="c2c6c2dd-6ddc-437e-8cdd-d7a74390accc" providerId="ADAL" clId="{7F2C3689-E058-4FF2-9CF7-B6CAA66DDDC1}" dt="2022-04-08T11:39:00.034" v="5227" actId="478"/>
          <ac:spMkLst>
            <pc:docMk/>
            <pc:sldMk cId="4282456988" sldId="392"/>
            <ac:spMk id="37" creationId="{E5C6ECD7-D2FE-4756-B4B1-C98D940F4E26}"/>
          </ac:spMkLst>
        </pc:spChg>
        <pc:spChg chg="add del mod">
          <ac:chgData name="Richard Ball" userId="c2c6c2dd-6ddc-437e-8cdd-d7a74390accc" providerId="ADAL" clId="{7F2C3689-E058-4FF2-9CF7-B6CAA66DDDC1}" dt="2022-04-08T11:38:50.073" v="5222" actId="478"/>
          <ac:spMkLst>
            <pc:docMk/>
            <pc:sldMk cId="4282456988" sldId="392"/>
            <ac:spMk id="38" creationId="{25F325E5-BD49-4043-9678-EFA5D27CCACA}"/>
          </ac:spMkLst>
        </pc:spChg>
        <pc:picChg chg="del mod ord">
          <ac:chgData name="Richard Ball" userId="c2c6c2dd-6ddc-437e-8cdd-d7a74390accc" providerId="ADAL" clId="{7F2C3689-E058-4FF2-9CF7-B6CAA66DDDC1}" dt="2022-04-08T11:27:43.572" v="4598" actId="478"/>
          <ac:picMkLst>
            <pc:docMk/>
            <pc:sldMk cId="4282456988" sldId="392"/>
            <ac:picMk id="5" creationId="{B26034E3-D3B5-45E1-A80A-D29C231EADD8}"/>
          </ac:picMkLst>
        </pc:picChg>
        <pc:picChg chg="add mod ord modCrop">
          <ac:chgData name="Richard Ball" userId="c2c6c2dd-6ddc-437e-8cdd-d7a74390accc" providerId="ADAL" clId="{7F2C3689-E058-4FF2-9CF7-B6CAA66DDDC1}" dt="2022-04-08T11:32:01.640" v="4779" actId="1076"/>
          <ac:picMkLst>
            <pc:docMk/>
            <pc:sldMk cId="4282456988" sldId="392"/>
            <ac:picMk id="9" creationId="{C2C86EA6-25DD-411C-AD4B-5889CC8FF372}"/>
          </ac:picMkLst>
        </pc:picChg>
      </pc:sldChg>
      <pc:sldChg chg="modSp add mod modTransition modAnim">
        <pc:chgData name="Richard Ball" userId="c2c6c2dd-6ddc-437e-8cdd-d7a74390accc" providerId="ADAL" clId="{7F2C3689-E058-4FF2-9CF7-B6CAA66DDDC1}" dt="2022-04-25T07:57:38.341" v="6533"/>
        <pc:sldMkLst>
          <pc:docMk/>
          <pc:sldMk cId="1544251326" sldId="393"/>
        </pc:sldMkLst>
        <pc:spChg chg="mod">
          <ac:chgData name="Richard Ball" userId="c2c6c2dd-6ddc-437e-8cdd-d7a74390accc" providerId="ADAL" clId="{7F2C3689-E058-4FF2-9CF7-B6CAA66DDDC1}" dt="2022-04-08T11:50:43.357" v="5519" actId="113"/>
          <ac:spMkLst>
            <pc:docMk/>
            <pc:sldMk cId="1544251326" sldId="393"/>
            <ac:spMk id="3" creationId="{2487E363-5410-4B16-88EC-8747299A6BE4}"/>
          </ac:spMkLst>
        </pc:spChg>
        <pc:spChg chg="mod">
          <ac:chgData name="Richard Ball" userId="c2c6c2dd-6ddc-437e-8cdd-d7a74390accc" providerId="ADAL" clId="{7F2C3689-E058-4FF2-9CF7-B6CAA66DDDC1}" dt="2022-04-08T11:50:36.677" v="5518" actId="113"/>
          <ac:spMkLst>
            <pc:docMk/>
            <pc:sldMk cId="1544251326" sldId="393"/>
            <ac:spMk id="10" creationId="{8A0D7F55-881B-4C96-831D-7BC615EFDF3F}"/>
          </ac:spMkLst>
        </pc:spChg>
        <pc:spChg chg="mod">
          <ac:chgData name="Richard Ball" userId="c2c6c2dd-6ddc-437e-8cdd-d7a74390accc" providerId="ADAL" clId="{7F2C3689-E058-4FF2-9CF7-B6CAA66DDDC1}" dt="2022-04-25T07:30:56.860" v="6308"/>
          <ac:spMkLst>
            <pc:docMk/>
            <pc:sldMk cId="1544251326" sldId="393"/>
            <ac:spMk id="38" creationId="{25F325E5-BD49-4043-9678-EFA5D27CCACA}"/>
          </ac:spMkLst>
        </pc:spChg>
      </pc:sldChg>
      <pc:sldChg chg="add del">
        <pc:chgData name="Richard Ball" userId="c2c6c2dd-6ddc-437e-8cdd-d7a74390accc" providerId="ADAL" clId="{7F2C3689-E058-4FF2-9CF7-B6CAA66DDDC1}" dt="2022-04-08T11:28:26.291" v="4611" actId="47"/>
        <pc:sldMkLst>
          <pc:docMk/>
          <pc:sldMk cId="1915229951" sldId="393"/>
        </pc:sldMkLst>
      </pc:sldChg>
      <pc:sldChg chg="addSp modSp add mod modTransition modAnim modNotesTx">
        <pc:chgData name="Richard Ball" userId="c2c6c2dd-6ddc-437e-8cdd-d7a74390accc" providerId="ADAL" clId="{7F2C3689-E058-4FF2-9CF7-B6CAA66DDDC1}" dt="2022-04-25T07:57:40.450" v="6534"/>
        <pc:sldMkLst>
          <pc:docMk/>
          <pc:sldMk cId="1381916386" sldId="394"/>
        </pc:sldMkLst>
        <pc:spChg chg="add mod">
          <ac:chgData name="Richard Ball" userId="c2c6c2dd-6ddc-437e-8cdd-d7a74390accc" providerId="ADAL" clId="{7F2C3689-E058-4FF2-9CF7-B6CAA66DDDC1}" dt="2022-04-08T12:02:19.092" v="5962" actId="113"/>
          <ac:spMkLst>
            <pc:docMk/>
            <pc:sldMk cId="1381916386" sldId="394"/>
            <ac:spMk id="2" creationId="{08A4C959-0BA3-4B1F-8A0E-0F0FB846905F}"/>
          </ac:spMkLst>
        </pc:spChg>
        <pc:spChg chg="add mod">
          <ac:chgData name="Richard Ball" userId="c2c6c2dd-6ddc-437e-8cdd-d7a74390accc" providerId="ADAL" clId="{7F2C3689-E058-4FF2-9CF7-B6CAA66DDDC1}" dt="2022-04-08T11:54:25.524" v="5794" actId="1076"/>
          <ac:spMkLst>
            <pc:docMk/>
            <pc:sldMk cId="1381916386" sldId="394"/>
            <ac:spMk id="4" creationId="{F71F3CF5-1B84-4DBB-8EF1-DB12F4CC3613}"/>
          </ac:spMkLst>
        </pc:spChg>
        <pc:spChg chg="add mod">
          <ac:chgData name="Richard Ball" userId="c2c6c2dd-6ddc-437e-8cdd-d7a74390accc" providerId="ADAL" clId="{7F2C3689-E058-4FF2-9CF7-B6CAA66DDDC1}" dt="2022-04-25T07:55:58.297" v="6491" actId="1076"/>
          <ac:spMkLst>
            <pc:docMk/>
            <pc:sldMk cId="1381916386" sldId="394"/>
            <ac:spMk id="5" creationId="{0D4E8041-07AF-4D13-9065-CFF46DF15382}"/>
          </ac:spMkLst>
        </pc:spChg>
        <pc:spChg chg="add mod">
          <ac:chgData name="Richard Ball" userId="c2c6c2dd-6ddc-437e-8cdd-d7a74390accc" providerId="ADAL" clId="{7F2C3689-E058-4FF2-9CF7-B6CAA66DDDC1}" dt="2022-04-25T07:56:17.537" v="6511" actId="1076"/>
          <ac:spMkLst>
            <pc:docMk/>
            <pc:sldMk cId="1381916386" sldId="394"/>
            <ac:spMk id="6" creationId="{43DE8194-670F-4FB5-85E2-E2C354C4E12D}"/>
          </ac:spMkLst>
        </pc:spChg>
        <pc:spChg chg="add mod">
          <ac:chgData name="Richard Ball" userId="c2c6c2dd-6ddc-437e-8cdd-d7a74390accc" providerId="ADAL" clId="{7F2C3689-E058-4FF2-9CF7-B6CAA66DDDC1}" dt="2022-04-11T12:35:31.327" v="6136" actId="14100"/>
          <ac:spMkLst>
            <pc:docMk/>
            <pc:sldMk cId="1381916386" sldId="394"/>
            <ac:spMk id="13" creationId="{CD0823DB-C22A-4432-956C-8D2AED61BA97}"/>
          </ac:spMkLst>
        </pc:spChg>
        <pc:spChg chg="add mod">
          <ac:chgData name="Richard Ball" userId="c2c6c2dd-6ddc-437e-8cdd-d7a74390accc" providerId="ADAL" clId="{7F2C3689-E058-4FF2-9CF7-B6CAA66DDDC1}" dt="2022-04-08T11:54:23.295" v="5793" actId="1076"/>
          <ac:spMkLst>
            <pc:docMk/>
            <pc:sldMk cId="1381916386" sldId="394"/>
            <ac:spMk id="16" creationId="{2893B10A-9B6E-483C-8B8F-92931992CEC6}"/>
          </ac:spMkLst>
        </pc:spChg>
        <pc:spChg chg="add mod">
          <ac:chgData name="Richard Ball" userId="c2c6c2dd-6ddc-437e-8cdd-d7a74390accc" providerId="ADAL" clId="{7F2C3689-E058-4FF2-9CF7-B6CAA66DDDC1}" dt="2022-04-25T07:56:09.132" v="6495" actId="1076"/>
          <ac:spMkLst>
            <pc:docMk/>
            <pc:sldMk cId="1381916386" sldId="394"/>
            <ac:spMk id="18" creationId="{D4CCF45B-5FC6-4D72-B63C-77DD1A6DFDF0}"/>
          </ac:spMkLst>
        </pc:spChg>
        <pc:spChg chg="add mod">
          <ac:chgData name="Richard Ball" userId="c2c6c2dd-6ddc-437e-8cdd-d7a74390accc" providerId="ADAL" clId="{7F2C3689-E058-4FF2-9CF7-B6CAA66DDDC1}" dt="2022-04-25T07:56:22.531" v="6513" actId="1076"/>
          <ac:spMkLst>
            <pc:docMk/>
            <pc:sldMk cId="1381916386" sldId="394"/>
            <ac:spMk id="20" creationId="{C1543AE0-DCDB-4F8D-AC7C-B1878FEC6793}"/>
          </ac:spMkLst>
        </pc:spChg>
        <pc:spChg chg="mod">
          <ac:chgData name="Richard Ball" userId="c2c6c2dd-6ddc-437e-8cdd-d7a74390accc" providerId="ADAL" clId="{7F2C3689-E058-4FF2-9CF7-B6CAA66DDDC1}" dt="2022-04-08T11:51:16.399" v="5521" actId="1076"/>
          <ac:spMkLst>
            <pc:docMk/>
            <pc:sldMk cId="1381916386" sldId="394"/>
            <ac:spMk id="27" creationId="{DED26CE1-33DB-4039-902E-F79314CDAADC}"/>
          </ac:spMkLst>
        </pc:spChg>
        <pc:spChg chg="mod">
          <ac:chgData name="Richard Ball" userId="c2c6c2dd-6ddc-437e-8cdd-d7a74390accc" providerId="ADAL" clId="{7F2C3689-E058-4FF2-9CF7-B6CAA66DDDC1}" dt="2022-04-08T11:51:16.399" v="5521" actId="1076"/>
          <ac:spMkLst>
            <pc:docMk/>
            <pc:sldMk cId="1381916386" sldId="394"/>
            <ac:spMk id="28" creationId="{3AFBA15F-90EF-44BC-A975-5C42552371D1}"/>
          </ac:spMkLst>
        </pc:spChg>
        <pc:spChg chg="mod">
          <ac:chgData name="Richard Ball" userId="c2c6c2dd-6ddc-437e-8cdd-d7a74390accc" providerId="ADAL" clId="{7F2C3689-E058-4FF2-9CF7-B6CAA66DDDC1}" dt="2022-04-08T11:51:16.399" v="5521" actId="1076"/>
          <ac:spMkLst>
            <pc:docMk/>
            <pc:sldMk cId="1381916386" sldId="394"/>
            <ac:spMk id="29" creationId="{DB8DBCEF-8F3F-4D67-BF24-AC21027B4710}"/>
          </ac:spMkLst>
        </pc:spChg>
        <pc:spChg chg="mod">
          <ac:chgData name="Richard Ball" userId="c2c6c2dd-6ddc-437e-8cdd-d7a74390accc" providerId="ADAL" clId="{7F2C3689-E058-4FF2-9CF7-B6CAA66DDDC1}" dt="2022-04-08T11:51:16.399" v="5521" actId="1076"/>
          <ac:spMkLst>
            <pc:docMk/>
            <pc:sldMk cId="1381916386" sldId="394"/>
            <ac:spMk id="31" creationId="{E9B39204-F065-4089-AF8A-AF7A0B33B7D4}"/>
          </ac:spMkLst>
        </pc:spChg>
        <pc:spChg chg="mod">
          <ac:chgData name="Richard Ball" userId="c2c6c2dd-6ddc-437e-8cdd-d7a74390accc" providerId="ADAL" clId="{7F2C3689-E058-4FF2-9CF7-B6CAA66DDDC1}" dt="2022-04-08T11:51:16.399" v="5521" actId="1076"/>
          <ac:spMkLst>
            <pc:docMk/>
            <pc:sldMk cId="1381916386" sldId="394"/>
            <ac:spMk id="32" creationId="{78CD9816-095A-410C-885A-9CF19E7F8E12}"/>
          </ac:spMkLst>
        </pc:spChg>
        <pc:spChg chg="mod">
          <ac:chgData name="Richard Ball" userId="c2c6c2dd-6ddc-437e-8cdd-d7a74390accc" providerId="ADAL" clId="{7F2C3689-E058-4FF2-9CF7-B6CAA66DDDC1}" dt="2022-04-08T11:51:16.399" v="5521" actId="1076"/>
          <ac:spMkLst>
            <pc:docMk/>
            <pc:sldMk cId="1381916386" sldId="394"/>
            <ac:spMk id="37" creationId="{E5C6ECD7-D2FE-4756-B4B1-C98D940F4E26}"/>
          </ac:spMkLst>
        </pc:spChg>
        <pc:spChg chg="mod">
          <ac:chgData name="Richard Ball" userId="c2c6c2dd-6ddc-437e-8cdd-d7a74390accc" providerId="ADAL" clId="{7F2C3689-E058-4FF2-9CF7-B6CAA66DDDC1}" dt="2022-04-25T07:30:52.222" v="6307" actId="20577"/>
          <ac:spMkLst>
            <pc:docMk/>
            <pc:sldMk cId="1381916386" sldId="394"/>
            <ac:spMk id="38" creationId="{25F325E5-BD49-4043-9678-EFA5D27CCACA}"/>
          </ac:spMkLst>
        </pc:spChg>
        <pc:picChg chg="mod">
          <ac:chgData name="Richard Ball" userId="c2c6c2dd-6ddc-437e-8cdd-d7a74390accc" providerId="ADAL" clId="{7F2C3689-E058-4FF2-9CF7-B6CAA66DDDC1}" dt="2022-04-08T11:51:16.399" v="5521" actId="1076"/>
          <ac:picMkLst>
            <pc:docMk/>
            <pc:sldMk cId="1381916386" sldId="394"/>
            <ac:picMk id="9" creationId="{C2C86EA6-25DD-411C-AD4B-5889CC8FF372}"/>
          </ac:picMkLst>
        </pc:picChg>
      </pc:sldChg>
      <pc:sldChg chg="delSp add mod ord modTransition delAnim">
        <pc:chgData name="Richard Ball" userId="c2c6c2dd-6ddc-437e-8cdd-d7a74390accc" providerId="ADAL" clId="{7F2C3689-E058-4FF2-9CF7-B6CAA66DDDC1}" dt="2022-04-25T07:57:09.167" v="6517"/>
        <pc:sldMkLst>
          <pc:docMk/>
          <pc:sldMk cId="288336347" sldId="395"/>
        </pc:sldMkLst>
        <pc:spChg chg="del">
          <ac:chgData name="Richard Ball" userId="c2c6c2dd-6ddc-437e-8cdd-d7a74390accc" providerId="ADAL" clId="{7F2C3689-E058-4FF2-9CF7-B6CAA66DDDC1}" dt="2022-04-11T12:26:01.336" v="5981" actId="478"/>
          <ac:spMkLst>
            <pc:docMk/>
            <pc:sldMk cId="288336347" sldId="395"/>
            <ac:spMk id="17" creationId="{4A6E08D6-68F2-42F2-8CB4-F0A51DEA4DD3}"/>
          </ac:spMkLst>
        </pc:spChg>
        <pc:spChg chg="del">
          <ac:chgData name="Richard Ball" userId="c2c6c2dd-6ddc-437e-8cdd-d7a74390accc" providerId="ADAL" clId="{7F2C3689-E058-4FF2-9CF7-B6CAA66DDDC1}" dt="2022-04-11T12:26:03.066" v="5982" actId="478"/>
          <ac:spMkLst>
            <pc:docMk/>
            <pc:sldMk cId="288336347" sldId="395"/>
            <ac:spMk id="21" creationId="{40DE255E-C347-4D21-824B-9D654C43AABE}"/>
          </ac:spMkLst>
        </pc:spChg>
        <pc:spChg chg="del">
          <ac:chgData name="Richard Ball" userId="c2c6c2dd-6ddc-437e-8cdd-d7a74390accc" providerId="ADAL" clId="{7F2C3689-E058-4FF2-9CF7-B6CAA66DDDC1}" dt="2022-04-11T12:26:01.336" v="5981" actId="478"/>
          <ac:spMkLst>
            <pc:docMk/>
            <pc:sldMk cId="288336347" sldId="395"/>
            <ac:spMk id="22" creationId="{5B533E4E-E7F1-46A4-94A5-7D40BB768950}"/>
          </ac:spMkLst>
        </pc:spChg>
      </pc:sldChg>
      <pc:sldChg chg="addSp delSp modSp add del mod">
        <pc:chgData name="Richard Ball" userId="c2c6c2dd-6ddc-437e-8cdd-d7a74390accc" providerId="ADAL" clId="{7F2C3689-E058-4FF2-9CF7-B6CAA66DDDC1}" dt="2022-04-11T12:34:12.108" v="6102" actId="47"/>
        <pc:sldMkLst>
          <pc:docMk/>
          <pc:sldMk cId="581396457" sldId="396"/>
        </pc:sldMkLst>
        <pc:spChg chg="del mod">
          <ac:chgData name="Richard Ball" userId="c2c6c2dd-6ddc-437e-8cdd-d7a74390accc" providerId="ADAL" clId="{7F2C3689-E058-4FF2-9CF7-B6CAA66DDDC1}" dt="2022-04-11T12:33:44.142" v="6096" actId="478"/>
          <ac:spMkLst>
            <pc:docMk/>
            <pc:sldMk cId="581396457" sldId="396"/>
            <ac:spMk id="25" creationId="{54D28CB1-A34D-4E72-ADD6-60E21550725A}"/>
          </ac:spMkLst>
        </pc:spChg>
        <pc:picChg chg="add mod modCrop">
          <ac:chgData name="Richard Ball" userId="c2c6c2dd-6ddc-437e-8cdd-d7a74390accc" providerId="ADAL" clId="{7F2C3689-E058-4FF2-9CF7-B6CAA66DDDC1}" dt="2022-04-11T12:34:03.475" v="6101" actId="1076"/>
          <ac:picMkLst>
            <pc:docMk/>
            <pc:sldMk cId="581396457" sldId="396"/>
            <ac:picMk id="3" creationId="{3BDC8CD2-A62E-4FD5-BA2A-19E3F475A5C9}"/>
          </ac:picMkLst>
        </pc:picChg>
        <pc:picChg chg="del">
          <ac:chgData name="Richard Ball" userId="c2c6c2dd-6ddc-437e-8cdd-d7a74390accc" providerId="ADAL" clId="{7F2C3689-E058-4FF2-9CF7-B6CAA66DDDC1}" dt="2022-04-11T12:33:50.997" v="6097" actId="478"/>
          <ac:picMkLst>
            <pc:docMk/>
            <pc:sldMk cId="581396457" sldId="396"/>
            <ac:picMk id="5" creationId="{B26034E3-D3B5-45E1-A80A-D29C231EADD8}"/>
          </ac:picMkLst>
        </pc:picChg>
        <pc:cxnChg chg="del">
          <ac:chgData name="Richard Ball" userId="c2c6c2dd-6ddc-437e-8cdd-d7a74390accc" providerId="ADAL" clId="{7F2C3689-E058-4FF2-9CF7-B6CAA66DDDC1}" dt="2022-04-11T12:33:50.997" v="6097" actId="478"/>
          <ac:cxnSpMkLst>
            <pc:docMk/>
            <pc:sldMk cId="581396457" sldId="396"/>
            <ac:cxnSpMk id="7" creationId="{8E009CFA-655C-43C3-B9C9-EF04F0CD00E8}"/>
          </ac:cxnSpMkLst>
        </pc:cxnChg>
        <pc:cxnChg chg="del">
          <ac:chgData name="Richard Ball" userId="c2c6c2dd-6ddc-437e-8cdd-d7a74390accc" providerId="ADAL" clId="{7F2C3689-E058-4FF2-9CF7-B6CAA66DDDC1}" dt="2022-04-11T12:33:50.997" v="6097" actId="478"/>
          <ac:cxnSpMkLst>
            <pc:docMk/>
            <pc:sldMk cId="581396457" sldId="396"/>
            <ac:cxnSpMk id="9" creationId="{3FF5ECFD-FC98-4D22-9052-680FB7A3A6D3}"/>
          </ac:cxnSpMkLst>
        </pc:cxnChg>
        <pc:cxnChg chg="del">
          <ac:chgData name="Richard Ball" userId="c2c6c2dd-6ddc-437e-8cdd-d7a74390accc" providerId="ADAL" clId="{7F2C3689-E058-4FF2-9CF7-B6CAA66DDDC1}" dt="2022-04-11T12:33:50.997" v="6097" actId="478"/>
          <ac:cxnSpMkLst>
            <pc:docMk/>
            <pc:sldMk cId="581396457" sldId="396"/>
            <ac:cxnSpMk id="10" creationId="{C6019285-7B9F-4F2D-A550-75835BFA8B4C}"/>
          </ac:cxnSpMkLst>
        </pc:cxnChg>
        <pc:cxnChg chg="del">
          <ac:chgData name="Richard Ball" userId="c2c6c2dd-6ddc-437e-8cdd-d7a74390accc" providerId="ADAL" clId="{7F2C3689-E058-4FF2-9CF7-B6CAA66DDDC1}" dt="2022-04-11T12:33:50.997" v="6097" actId="478"/>
          <ac:cxnSpMkLst>
            <pc:docMk/>
            <pc:sldMk cId="581396457" sldId="396"/>
            <ac:cxnSpMk id="12" creationId="{18324121-1606-4DCD-896B-84A94FF40173}"/>
          </ac:cxnSpMkLst>
        </pc:cxnChg>
        <pc:cxnChg chg="del">
          <ac:chgData name="Richard Ball" userId="c2c6c2dd-6ddc-437e-8cdd-d7a74390accc" providerId="ADAL" clId="{7F2C3689-E058-4FF2-9CF7-B6CAA66DDDC1}" dt="2022-04-11T12:33:50.997" v="6097" actId="478"/>
          <ac:cxnSpMkLst>
            <pc:docMk/>
            <pc:sldMk cId="581396457" sldId="396"/>
            <ac:cxnSpMk id="13" creationId="{E5AECAF5-6F2C-4D55-8551-289FD17FEC34}"/>
          </ac:cxnSpMkLst>
        </pc:cxnChg>
        <pc:cxnChg chg="del">
          <ac:chgData name="Richard Ball" userId="c2c6c2dd-6ddc-437e-8cdd-d7a74390accc" providerId="ADAL" clId="{7F2C3689-E058-4FF2-9CF7-B6CAA66DDDC1}" dt="2022-04-11T12:33:50.997" v="6097" actId="478"/>
          <ac:cxnSpMkLst>
            <pc:docMk/>
            <pc:sldMk cId="581396457" sldId="396"/>
            <ac:cxnSpMk id="14" creationId="{4AC489B2-0267-4392-881C-131D3E4AABA4}"/>
          </ac:cxnSpMkLst>
        </pc:cxnChg>
        <pc:cxnChg chg="del">
          <ac:chgData name="Richard Ball" userId="c2c6c2dd-6ddc-437e-8cdd-d7a74390accc" providerId="ADAL" clId="{7F2C3689-E058-4FF2-9CF7-B6CAA66DDDC1}" dt="2022-04-11T12:33:50.997" v="6097" actId="478"/>
          <ac:cxnSpMkLst>
            <pc:docMk/>
            <pc:sldMk cId="581396457" sldId="396"/>
            <ac:cxnSpMk id="17" creationId="{34417B22-15C3-40FC-ADF6-F7D6E84508D2}"/>
          </ac:cxnSpMkLst>
        </pc:cxnChg>
        <pc:cxnChg chg="del">
          <ac:chgData name="Richard Ball" userId="c2c6c2dd-6ddc-437e-8cdd-d7a74390accc" providerId="ADAL" clId="{7F2C3689-E058-4FF2-9CF7-B6CAA66DDDC1}" dt="2022-04-11T12:33:50.997" v="6097" actId="478"/>
          <ac:cxnSpMkLst>
            <pc:docMk/>
            <pc:sldMk cId="581396457" sldId="396"/>
            <ac:cxnSpMk id="19" creationId="{9E7C6924-4F45-4DF9-927D-D45FE566A2EB}"/>
          </ac:cxnSpMkLst>
        </pc:cxnChg>
        <pc:cxnChg chg="del">
          <ac:chgData name="Richard Ball" userId="c2c6c2dd-6ddc-437e-8cdd-d7a74390accc" providerId="ADAL" clId="{7F2C3689-E058-4FF2-9CF7-B6CAA66DDDC1}" dt="2022-04-11T12:33:50.997" v="6097" actId="478"/>
          <ac:cxnSpMkLst>
            <pc:docMk/>
            <pc:sldMk cId="581396457" sldId="396"/>
            <ac:cxnSpMk id="20" creationId="{E617B036-6B13-4467-B868-29B50F3E250D}"/>
          </ac:cxnSpMkLst>
        </pc:cxnChg>
        <pc:cxnChg chg="del">
          <ac:chgData name="Richard Ball" userId="c2c6c2dd-6ddc-437e-8cdd-d7a74390accc" providerId="ADAL" clId="{7F2C3689-E058-4FF2-9CF7-B6CAA66DDDC1}" dt="2022-04-11T12:33:50.997" v="6097" actId="478"/>
          <ac:cxnSpMkLst>
            <pc:docMk/>
            <pc:sldMk cId="581396457" sldId="396"/>
            <ac:cxnSpMk id="21" creationId="{63D67579-09C0-4FB9-84B0-D3FD0A89E634}"/>
          </ac:cxnSpMkLst>
        </pc:cxnChg>
      </pc:sldChg>
      <pc:sldChg chg="delSp add mod ord modTransition delAnim modNotesTx">
        <pc:chgData name="Richard Ball" userId="c2c6c2dd-6ddc-437e-8cdd-d7a74390accc" providerId="ADAL" clId="{7F2C3689-E058-4FF2-9CF7-B6CAA66DDDC1}" dt="2022-04-25T11:30:28.646" v="6874" actId="20577"/>
        <pc:sldMkLst>
          <pc:docMk/>
          <pc:sldMk cId="1284283985" sldId="396"/>
        </pc:sldMkLst>
        <pc:spChg chg="del">
          <ac:chgData name="Richard Ball" userId="c2c6c2dd-6ddc-437e-8cdd-d7a74390accc" providerId="ADAL" clId="{7F2C3689-E058-4FF2-9CF7-B6CAA66DDDC1}" dt="2022-04-11T12:37:20.247" v="6138" actId="478"/>
          <ac:spMkLst>
            <pc:docMk/>
            <pc:sldMk cId="1284283985" sldId="396"/>
            <ac:spMk id="15" creationId="{3EF82DA5-25BE-4180-BD5E-85DBB1D14845}"/>
          </ac:spMkLst>
        </pc:spChg>
        <pc:spChg chg="del">
          <ac:chgData name="Richard Ball" userId="c2c6c2dd-6ddc-437e-8cdd-d7a74390accc" providerId="ADAL" clId="{7F2C3689-E058-4FF2-9CF7-B6CAA66DDDC1}" dt="2022-04-11T12:37:20.247" v="6138" actId="478"/>
          <ac:spMkLst>
            <pc:docMk/>
            <pc:sldMk cId="1284283985" sldId="396"/>
            <ac:spMk id="16" creationId="{355ACB03-A028-47DC-94A6-758BDD67C894}"/>
          </ac:spMkLst>
        </pc:spChg>
      </pc:sldChg>
      <pc:sldChg chg="add modTransition">
        <pc:chgData name="Richard Ball" userId="c2c6c2dd-6ddc-437e-8cdd-d7a74390accc" providerId="ADAL" clId="{7F2C3689-E058-4FF2-9CF7-B6CAA66DDDC1}" dt="2022-04-25T07:57:56.695" v="6540"/>
        <pc:sldMkLst>
          <pc:docMk/>
          <pc:sldMk cId="3463749642" sldId="397"/>
        </pc:sldMkLst>
      </pc:sldChg>
      <pc:sldChg chg="addSp modSp new mod">
        <pc:chgData name="Richard Ball" userId="c2c6c2dd-6ddc-437e-8cdd-d7a74390accc" providerId="ADAL" clId="{7F2C3689-E058-4FF2-9CF7-B6CAA66DDDC1}" dt="2022-04-25T11:28:09.250" v="6810" actId="1076"/>
        <pc:sldMkLst>
          <pc:docMk/>
          <pc:sldMk cId="1460716299" sldId="398"/>
        </pc:sldMkLst>
        <pc:spChg chg="mod">
          <ac:chgData name="Richard Ball" userId="c2c6c2dd-6ddc-437e-8cdd-d7a74390accc" providerId="ADAL" clId="{7F2C3689-E058-4FF2-9CF7-B6CAA66DDDC1}" dt="2022-04-25T08:04:08.986" v="6650" actId="20577"/>
          <ac:spMkLst>
            <pc:docMk/>
            <pc:sldMk cId="1460716299" sldId="398"/>
            <ac:spMk id="2" creationId="{C5B323C8-0371-4274-9B5E-18A978CADB21}"/>
          </ac:spMkLst>
        </pc:spChg>
        <pc:spChg chg="mod">
          <ac:chgData name="Richard Ball" userId="c2c6c2dd-6ddc-437e-8cdd-d7a74390accc" providerId="ADAL" clId="{7F2C3689-E058-4FF2-9CF7-B6CAA66DDDC1}" dt="2022-04-25T08:05:33.283" v="6703" actId="14100"/>
          <ac:spMkLst>
            <pc:docMk/>
            <pc:sldMk cId="1460716299" sldId="398"/>
            <ac:spMk id="3" creationId="{DF170F1A-2EC8-4E21-93CD-06C3E7FB86B2}"/>
          </ac:spMkLst>
        </pc:spChg>
        <pc:spChg chg="add mod">
          <ac:chgData name="Richard Ball" userId="c2c6c2dd-6ddc-437e-8cdd-d7a74390accc" providerId="ADAL" clId="{7F2C3689-E058-4FF2-9CF7-B6CAA66DDDC1}" dt="2022-04-25T11:28:09.250" v="6810" actId="1076"/>
          <ac:spMkLst>
            <pc:docMk/>
            <pc:sldMk cId="1460716299" sldId="398"/>
            <ac:spMk id="4" creationId="{345BA1EE-F43C-4AAC-91E1-3E2E6C303D52}"/>
          </ac:spMkLst>
        </pc:spChg>
        <pc:picChg chg="add mod">
          <ac:chgData name="Richard Ball" userId="c2c6c2dd-6ddc-437e-8cdd-d7a74390accc" providerId="ADAL" clId="{7F2C3689-E058-4FF2-9CF7-B6CAA66DDDC1}" dt="2022-04-25T11:28:06.698" v="6809" actId="14100"/>
          <ac:picMkLst>
            <pc:docMk/>
            <pc:sldMk cId="1460716299" sldId="398"/>
            <ac:picMk id="1026" creationId="{35DB849D-DDAB-46DB-AB9E-0C0EE5FAF631}"/>
          </ac:picMkLst>
        </pc:picChg>
        <pc:picChg chg="add mod">
          <ac:chgData name="Richard Ball" userId="c2c6c2dd-6ddc-437e-8cdd-d7a74390accc" providerId="ADAL" clId="{7F2C3689-E058-4FF2-9CF7-B6CAA66DDDC1}" dt="2022-04-25T11:27:54.264" v="6805" actId="14100"/>
          <ac:picMkLst>
            <pc:docMk/>
            <pc:sldMk cId="1460716299" sldId="398"/>
            <ac:picMk id="2050" creationId="{8531B655-3F57-4B11-A12B-37A3C681E284}"/>
          </ac:picMkLst>
        </pc:picChg>
        <pc:picChg chg="add mod">
          <ac:chgData name="Richard Ball" userId="c2c6c2dd-6ddc-437e-8cdd-d7a74390accc" providerId="ADAL" clId="{7F2C3689-E058-4FF2-9CF7-B6CAA66DDDC1}" dt="2022-04-25T11:27:54.264" v="6805" actId="14100"/>
          <ac:picMkLst>
            <pc:docMk/>
            <pc:sldMk cId="1460716299" sldId="398"/>
            <ac:picMk id="2052" creationId="{6E4CD722-F884-46CD-AEE2-C3DA98B58F30}"/>
          </ac:picMkLst>
        </pc:picChg>
      </pc:sldChg>
    </pc:docChg>
  </pc:docChgLst>
  <pc:docChgLst>
    <pc:chgData name="Richard Ball" userId="c2c6c2dd-6ddc-437e-8cdd-d7a74390accc" providerId="ADAL" clId="{E852005F-2F72-415E-A5ED-CF014223A997}"/>
    <pc:docChg chg="undo custSel addSld modSld sldOrd">
      <pc:chgData name="Richard Ball" userId="c2c6c2dd-6ddc-437e-8cdd-d7a74390accc" providerId="ADAL" clId="{E852005F-2F72-415E-A5ED-CF014223A997}" dt="2023-05-23T09:55:11.371" v="930" actId="1076"/>
      <pc:docMkLst>
        <pc:docMk/>
      </pc:docMkLst>
      <pc:sldChg chg="modSp mod">
        <pc:chgData name="Richard Ball" userId="c2c6c2dd-6ddc-437e-8cdd-d7a74390accc" providerId="ADAL" clId="{E852005F-2F72-415E-A5ED-CF014223A997}" dt="2023-05-23T09:55:11.371" v="930" actId="1076"/>
        <pc:sldMkLst>
          <pc:docMk/>
          <pc:sldMk cId="0" sldId="295"/>
        </pc:sldMkLst>
        <pc:spChg chg="mod">
          <ac:chgData name="Richard Ball" userId="c2c6c2dd-6ddc-437e-8cdd-d7a74390accc" providerId="ADAL" clId="{E852005F-2F72-415E-A5ED-CF014223A997}" dt="2023-05-23T09:55:11.371" v="930" actId="1076"/>
          <ac:spMkLst>
            <pc:docMk/>
            <pc:sldMk cId="0" sldId="295"/>
            <ac:spMk id="3" creationId="{F3E83560-4B87-455E-B505-7896A810EE50}"/>
          </ac:spMkLst>
        </pc:spChg>
      </pc:sldChg>
      <pc:sldChg chg="addSp modSp mod modAnim">
        <pc:chgData name="Richard Ball" userId="c2c6c2dd-6ddc-437e-8cdd-d7a74390accc" providerId="ADAL" clId="{E852005F-2F72-415E-A5ED-CF014223A997}" dt="2023-05-22T10:16:05.018" v="537" actId="1076"/>
        <pc:sldMkLst>
          <pc:docMk/>
          <pc:sldMk cId="0" sldId="307"/>
        </pc:sldMkLst>
        <pc:spChg chg="mod">
          <ac:chgData name="Richard Ball" userId="c2c6c2dd-6ddc-437e-8cdd-d7a74390accc" providerId="ADAL" clId="{E852005F-2F72-415E-A5ED-CF014223A997}" dt="2023-05-22T10:15:40.428" v="527" actId="20577"/>
          <ac:spMkLst>
            <pc:docMk/>
            <pc:sldMk cId="0" sldId="307"/>
            <ac:spMk id="9219" creationId="{5826FF4D-2659-465B-91A0-86A3DAA4D2D6}"/>
          </ac:spMkLst>
        </pc:spChg>
        <pc:picChg chg="add mod">
          <ac:chgData name="Richard Ball" userId="c2c6c2dd-6ddc-437e-8cdd-d7a74390accc" providerId="ADAL" clId="{E852005F-2F72-415E-A5ED-CF014223A997}" dt="2023-05-22T10:16:05.018" v="537" actId="1076"/>
          <ac:picMkLst>
            <pc:docMk/>
            <pc:sldMk cId="0" sldId="307"/>
            <ac:picMk id="2" creationId="{3C5BB201-07FB-96E8-9661-CC5E79849F00}"/>
          </ac:picMkLst>
        </pc:picChg>
        <pc:picChg chg="mod">
          <ac:chgData name="Richard Ball" userId="c2c6c2dd-6ddc-437e-8cdd-d7a74390accc" providerId="ADAL" clId="{E852005F-2F72-415E-A5ED-CF014223A997}" dt="2023-05-22T10:16:02.520" v="536" actId="14100"/>
          <ac:picMkLst>
            <pc:docMk/>
            <pc:sldMk cId="0" sldId="307"/>
            <ac:picMk id="9221" creationId="{805EB3D9-F923-4BD6-879C-C9F2DA9E5C7F}"/>
          </ac:picMkLst>
        </pc:picChg>
      </pc:sldChg>
      <pc:sldChg chg="addSp delSp modSp mod">
        <pc:chgData name="Richard Ball" userId="c2c6c2dd-6ddc-437e-8cdd-d7a74390accc" providerId="ADAL" clId="{E852005F-2F72-415E-A5ED-CF014223A997}" dt="2023-05-22T10:17:13.819" v="548" actId="20577"/>
        <pc:sldMkLst>
          <pc:docMk/>
          <pc:sldMk cId="0" sldId="308"/>
        </pc:sldMkLst>
        <pc:spChg chg="mod">
          <ac:chgData name="Richard Ball" userId="c2c6c2dd-6ddc-437e-8cdd-d7a74390accc" providerId="ADAL" clId="{E852005F-2F72-415E-A5ED-CF014223A997}" dt="2023-05-22T10:17:13.819" v="548" actId="20577"/>
          <ac:spMkLst>
            <pc:docMk/>
            <pc:sldMk cId="0" sldId="308"/>
            <ac:spMk id="10243" creationId="{86520F5D-0E86-4315-9E79-DE9A5E8F4908}"/>
          </ac:spMkLst>
        </pc:spChg>
        <pc:picChg chg="add mod modCrop">
          <ac:chgData name="Richard Ball" userId="c2c6c2dd-6ddc-437e-8cdd-d7a74390accc" providerId="ADAL" clId="{E852005F-2F72-415E-A5ED-CF014223A997}" dt="2023-05-22T10:16:45.478" v="546" actId="14100"/>
          <ac:picMkLst>
            <pc:docMk/>
            <pc:sldMk cId="0" sldId="308"/>
            <ac:picMk id="2" creationId="{D5CE70F9-3F10-0AEC-0F68-4C31E61B46EF}"/>
          </ac:picMkLst>
        </pc:picChg>
        <pc:picChg chg="mod">
          <ac:chgData name="Richard Ball" userId="c2c6c2dd-6ddc-437e-8cdd-d7a74390accc" providerId="ADAL" clId="{E852005F-2F72-415E-A5ED-CF014223A997}" dt="2023-05-22T10:16:34.848" v="542" actId="14100"/>
          <ac:picMkLst>
            <pc:docMk/>
            <pc:sldMk cId="0" sldId="308"/>
            <ac:picMk id="10246" creationId="{08A62A42-D080-455D-A246-0C65B51E8318}"/>
          </ac:picMkLst>
        </pc:picChg>
        <pc:picChg chg="del">
          <ac:chgData name="Richard Ball" userId="c2c6c2dd-6ddc-437e-8cdd-d7a74390accc" providerId="ADAL" clId="{E852005F-2F72-415E-A5ED-CF014223A997}" dt="2023-05-22T10:16:27.791" v="538" actId="478"/>
          <ac:picMkLst>
            <pc:docMk/>
            <pc:sldMk cId="0" sldId="308"/>
            <ac:picMk id="10247" creationId="{7BB669F9-EA7E-45B6-BC9C-9CB5B0FE0000}"/>
          </ac:picMkLst>
        </pc:picChg>
      </pc:sldChg>
      <pc:sldChg chg="modSp mod">
        <pc:chgData name="Richard Ball" userId="c2c6c2dd-6ddc-437e-8cdd-d7a74390accc" providerId="ADAL" clId="{E852005F-2F72-415E-A5ED-CF014223A997}" dt="2023-05-22T10:19:09.415" v="583" actId="20577"/>
        <pc:sldMkLst>
          <pc:docMk/>
          <pc:sldMk cId="3743695939" sldId="323"/>
        </pc:sldMkLst>
        <pc:spChg chg="mod">
          <ac:chgData name="Richard Ball" userId="c2c6c2dd-6ddc-437e-8cdd-d7a74390accc" providerId="ADAL" clId="{E852005F-2F72-415E-A5ED-CF014223A997}" dt="2023-05-22T10:19:09.415" v="583" actId="20577"/>
          <ac:spMkLst>
            <pc:docMk/>
            <pc:sldMk cId="3743695939" sldId="323"/>
            <ac:spMk id="3" creationId="{00000000-0000-0000-0000-000000000000}"/>
          </ac:spMkLst>
        </pc:spChg>
      </pc:sldChg>
      <pc:sldChg chg="modSp mod">
        <pc:chgData name="Richard Ball" userId="c2c6c2dd-6ddc-437e-8cdd-d7a74390accc" providerId="ADAL" clId="{E852005F-2F72-415E-A5ED-CF014223A997}" dt="2023-05-22T10:32:52.077" v="663" actId="27636"/>
        <pc:sldMkLst>
          <pc:docMk/>
          <pc:sldMk cId="1428861282" sldId="327"/>
        </pc:sldMkLst>
        <pc:spChg chg="mod">
          <ac:chgData name="Richard Ball" userId="c2c6c2dd-6ddc-437e-8cdd-d7a74390accc" providerId="ADAL" clId="{E852005F-2F72-415E-A5ED-CF014223A997}" dt="2023-05-22T10:32:52.077" v="663" actId="27636"/>
          <ac:spMkLst>
            <pc:docMk/>
            <pc:sldMk cId="1428861282" sldId="327"/>
            <ac:spMk id="87043" creationId="{00000000-0000-0000-0000-000000000000}"/>
          </ac:spMkLst>
        </pc:spChg>
        <pc:picChg chg="mod">
          <ac:chgData name="Richard Ball" userId="c2c6c2dd-6ddc-437e-8cdd-d7a74390accc" providerId="ADAL" clId="{E852005F-2F72-415E-A5ED-CF014223A997}" dt="2023-05-22T10:31:49.222" v="660" actId="14100"/>
          <ac:picMkLst>
            <pc:docMk/>
            <pc:sldMk cId="1428861282" sldId="327"/>
            <ac:picMk id="87044" creationId="{00000000-0000-0000-0000-000000000000}"/>
          </ac:picMkLst>
        </pc:picChg>
        <pc:cxnChg chg="mod">
          <ac:chgData name="Richard Ball" userId="c2c6c2dd-6ddc-437e-8cdd-d7a74390accc" providerId="ADAL" clId="{E852005F-2F72-415E-A5ED-CF014223A997}" dt="2023-05-22T10:31:55.723" v="661" actId="14100"/>
          <ac:cxnSpMkLst>
            <pc:docMk/>
            <pc:sldMk cId="1428861282" sldId="327"/>
            <ac:cxnSpMk id="12" creationId="{00000000-0000-0000-0000-000000000000}"/>
          </ac:cxnSpMkLst>
        </pc:cxnChg>
      </pc:sldChg>
      <pc:sldChg chg="modSp mod modAnim">
        <pc:chgData name="Richard Ball" userId="c2c6c2dd-6ddc-437e-8cdd-d7a74390accc" providerId="ADAL" clId="{E852005F-2F72-415E-A5ED-CF014223A997}" dt="2023-05-22T10:38:14.303" v="865"/>
        <pc:sldMkLst>
          <pc:docMk/>
          <pc:sldMk cId="821996854" sldId="329"/>
        </pc:sldMkLst>
        <pc:spChg chg="mod">
          <ac:chgData name="Richard Ball" userId="c2c6c2dd-6ddc-437e-8cdd-d7a74390accc" providerId="ADAL" clId="{E852005F-2F72-415E-A5ED-CF014223A997}" dt="2023-05-22T10:38:08.227" v="863" actId="20577"/>
          <ac:spMkLst>
            <pc:docMk/>
            <pc:sldMk cId="821996854" sldId="329"/>
            <ac:spMk id="75778" creationId="{00000000-0000-0000-0000-000000000000}"/>
          </ac:spMkLst>
        </pc:spChg>
      </pc:sldChg>
      <pc:sldChg chg="modSp mod">
        <pc:chgData name="Richard Ball" userId="c2c6c2dd-6ddc-437e-8cdd-d7a74390accc" providerId="ADAL" clId="{E852005F-2F72-415E-A5ED-CF014223A997}" dt="2023-05-22T10:17:48.658" v="577" actId="20577"/>
        <pc:sldMkLst>
          <pc:docMk/>
          <pc:sldMk cId="2831622923" sldId="330"/>
        </pc:sldMkLst>
        <pc:spChg chg="mod">
          <ac:chgData name="Richard Ball" userId="c2c6c2dd-6ddc-437e-8cdd-d7a74390accc" providerId="ADAL" clId="{E852005F-2F72-415E-A5ED-CF014223A997}" dt="2023-05-22T10:17:20.235" v="549" actId="113"/>
          <ac:spMkLst>
            <pc:docMk/>
            <pc:sldMk cId="2831622923" sldId="330"/>
            <ac:spMk id="2" creationId="{B929CB1E-A73C-4F88-A235-C7A9E19AEF06}"/>
          </ac:spMkLst>
        </pc:spChg>
        <pc:spChg chg="mod">
          <ac:chgData name="Richard Ball" userId="c2c6c2dd-6ddc-437e-8cdd-d7a74390accc" providerId="ADAL" clId="{E852005F-2F72-415E-A5ED-CF014223A997}" dt="2023-05-22T10:17:48.658" v="577" actId="20577"/>
          <ac:spMkLst>
            <pc:docMk/>
            <pc:sldMk cId="2831622923" sldId="330"/>
            <ac:spMk id="6" creationId="{8669EE6D-2FE1-4B10-96CC-FF9F71F114FE}"/>
          </ac:spMkLst>
        </pc:spChg>
      </pc:sldChg>
      <pc:sldChg chg="modSp mod">
        <pc:chgData name="Richard Ball" userId="c2c6c2dd-6ddc-437e-8cdd-d7a74390accc" providerId="ADAL" clId="{E852005F-2F72-415E-A5ED-CF014223A997}" dt="2023-05-22T10:11:07.577" v="489" actId="113"/>
        <pc:sldMkLst>
          <pc:docMk/>
          <pc:sldMk cId="115766724" sldId="380"/>
        </pc:sldMkLst>
        <pc:spChg chg="mod">
          <ac:chgData name="Richard Ball" userId="c2c6c2dd-6ddc-437e-8cdd-d7a74390accc" providerId="ADAL" clId="{E852005F-2F72-415E-A5ED-CF014223A997}" dt="2023-05-22T10:11:07.577" v="489" actId="113"/>
          <ac:spMkLst>
            <pc:docMk/>
            <pc:sldMk cId="115766724" sldId="380"/>
            <ac:spMk id="2" creationId="{C5D6766C-5338-415C-ABAD-F6A5A3E6AD0B}"/>
          </ac:spMkLst>
        </pc:spChg>
      </pc:sldChg>
      <pc:sldChg chg="modSp mod">
        <pc:chgData name="Richard Ball" userId="c2c6c2dd-6ddc-437e-8cdd-d7a74390accc" providerId="ADAL" clId="{E852005F-2F72-415E-A5ED-CF014223A997}" dt="2023-05-22T10:11:49.806" v="491" actId="404"/>
        <pc:sldMkLst>
          <pc:docMk/>
          <pc:sldMk cId="3708279297" sldId="385"/>
        </pc:sldMkLst>
        <pc:spChg chg="mod">
          <ac:chgData name="Richard Ball" userId="c2c6c2dd-6ddc-437e-8cdd-d7a74390accc" providerId="ADAL" clId="{E852005F-2F72-415E-A5ED-CF014223A997}" dt="2023-05-22T10:11:49.806" v="491" actId="404"/>
          <ac:spMkLst>
            <pc:docMk/>
            <pc:sldMk cId="3708279297" sldId="385"/>
            <ac:spMk id="5" creationId="{B8EDFC6E-FE95-44A9-9F3D-B52EE04F3D74}"/>
          </ac:spMkLst>
        </pc:spChg>
      </pc:sldChg>
      <pc:sldChg chg="addSp modSp mod">
        <pc:chgData name="Richard Ball" userId="c2c6c2dd-6ddc-437e-8cdd-d7a74390accc" providerId="ADAL" clId="{E852005F-2F72-415E-A5ED-CF014223A997}" dt="2023-05-22T10:22:08.500" v="592" actId="14100"/>
        <pc:sldMkLst>
          <pc:docMk/>
          <pc:sldMk cId="4637430" sldId="386"/>
        </pc:sldMkLst>
        <pc:spChg chg="mod">
          <ac:chgData name="Richard Ball" userId="c2c6c2dd-6ddc-437e-8cdd-d7a74390accc" providerId="ADAL" clId="{E852005F-2F72-415E-A5ED-CF014223A997}" dt="2023-05-22T10:21:43.523" v="590" actId="1076"/>
          <ac:spMkLst>
            <pc:docMk/>
            <pc:sldMk cId="4637430" sldId="386"/>
            <ac:spMk id="2" creationId="{54C1A611-1467-43D9-A59D-ADA1EA3EEE6F}"/>
          </ac:spMkLst>
        </pc:spChg>
        <pc:spChg chg="mod">
          <ac:chgData name="Richard Ball" userId="c2c6c2dd-6ddc-437e-8cdd-d7a74390accc" providerId="ADAL" clId="{E852005F-2F72-415E-A5ED-CF014223A997}" dt="2023-05-22T10:22:02.899" v="591" actId="113"/>
          <ac:spMkLst>
            <pc:docMk/>
            <pc:sldMk cId="4637430" sldId="386"/>
            <ac:spMk id="3" creationId="{BB0DCDF9-3CEA-4E9F-8BD0-3D996B723C9D}"/>
          </ac:spMkLst>
        </pc:spChg>
        <pc:spChg chg="add mod">
          <ac:chgData name="Richard Ball" userId="c2c6c2dd-6ddc-437e-8cdd-d7a74390accc" providerId="ADAL" clId="{E852005F-2F72-415E-A5ED-CF014223A997}" dt="2023-05-22T10:22:08.500" v="592" actId="14100"/>
          <ac:spMkLst>
            <pc:docMk/>
            <pc:sldMk cId="4637430" sldId="386"/>
            <ac:spMk id="4" creationId="{7EA78050-492A-2914-1B4F-7890B6C07A73}"/>
          </ac:spMkLst>
        </pc:spChg>
      </pc:sldChg>
      <pc:sldChg chg="modSp">
        <pc:chgData name="Richard Ball" userId="c2c6c2dd-6ddc-437e-8cdd-d7a74390accc" providerId="ADAL" clId="{E852005F-2F72-415E-A5ED-CF014223A997}" dt="2023-05-22T10:24:37.983" v="623" actId="20577"/>
        <pc:sldMkLst>
          <pc:docMk/>
          <pc:sldMk cId="1862659930" sldId="389"/>
        </pc:sldMkLst>
        <pc:spChg chg="mod">
          <ac:chgData name="Richard Ball" userId="c2c6c2dd-6ddc-437e-8cdd-d7a74390accc" providerId="ADAL" clId="{E852005F-2F72-415E-A5ED-CF014223A997}" dt="2023-05-22T10:24:37.983" v="623" actId="20577"/>
          <ac:spMkLst>
            <pc:docMk/>
            <pc:sldMk cId="1862659930" sldId="389"/>
            <ac:spMk id="6" creationId="{7B9CA9D7-462F-4009-BDDA-5370AF9DA28F}"/>
          </ac:spMkLst>
        </pc:spChg>
      </pc:sldChg>
      <pc:sldChg chg="modSp">
        <pc:chgData name="Richard Ball" userId="c2c6c2dd-6ddc-437e-8cdd-d7a74390accc" providerId="ADAL" clId="{E852005F-2F72-415E-A5ED-CF014223A997}" dt="2023-05-22T10:25:02.266" v="657" actId="20577"/>
        <pc:sldMkLst>
          <pc:docMk/>
          <pc:sldMk cId="4289298996" sldId="390"/>
        </pc:sldMkLst>
        <pc:spChg chg="mod">
          <ac:chgData name="Richard Ball" userId="c2c6c2dd-6ddc-437e-8cdd-d7a74390accc" providerId="ADAL" clId="{E852005F-2F72-415E-A5ED-CF014223A997}" dt="2023-05-22T10:25:02.266" v="657" actId="20577"/>
          <ac:spMkLst>
            <pc:docMk/>
            <pc:sldMk cId="4289298996" sldId="390"/>
            <ac:spMk id="6" creationId="{7B9CA9D7-462F-4009-BDDA-5370AF9DA28F}"/>
          </ac:spMkLst>
        </pc:spChg>
      </pc:sldChg>
      <pc:sldChg chg="modSp modAnim">
        <pc:chgData name="Richard Ball" userId="c2c6c2dd-6ddc-437e-8cdd-d7a74390accc" providerId="ADAL" clId="{E852005F-2F72-415E-A5ED-CF014223A997}" dt="2023-05-22T10:24:58.009" v="644" actId="20577"/>
        <pc:sldMkLst>
          <pc:docMk/>
          <pc:sldMk cId="2111038417" sldId="391"/>
        </pc:sldMkLst>
        <pc:spChg chg="mod">
          <ac:chgData name="Richard Ball" userId="c2c6c2dd-6ddc-437e-8cdd-d7a74390accc" providerId="ADAL" clId="{E852005F-2F72-415E-A5ED-CF014223A997}" dt="2023-05-22T10:24:58.009" v="644" actId="20577"/>
          <ac:spMkLst>
            <pc:docMk/>
            <pc:sldMk cId="2111038417" sldId="391"/>
            <ac:spMk id="6" creationId="{7B9CA9D7-462F-4009-BDDA-5370AF9DA28F}"/>
          </ac:spMkLst>
        </pc:spChg>
      </pc:sldChg>
      <pc:sldChg chg="modSp">
        <pc:chgData name="Richard Ball" userId="c2c6c2dd-6ddc-437e-8cdd-d7a74390accc" providerId="ADAL" clId="{E852005F-2F72-415E-A5ED-CF014223A997}" dt="2023-05-22T10:26:00.461" v="658" actId="113"/>
        <pc:sldMkLst>
          <pc:docMk/>
          <pc:sldMk cId="1544251326" sldId="393"/>
        </pc:sldMkLst>
        <pc:spChg chg="mod">
          <ac:chgData name="Richard Ball" userId="c2c6c2dd-6ddc-437e-8cdd-d7a74390accc" providerId="ADAL" clId="{E852005F-2F72-415E-A5ED-CF014223A997}" dt="2023-05-22T10:26:00.461" v="658" actId="113"/>
          <ac:spMkLst>
            <pc:docMk/>
            <pc:sldMk cId="1544251326" sldId="393"/>
            <ac:spMk id="38" creationId="{25F325E5-BD49-4043-9678-EFA5D27CCACA}"/>
          </ac:spMkLst>
        </pc:spChg>
      </pc:sldChg>
      <pc:sldChg chg="modSp mod">
        <pc:chgData name="Richard Ball" userId="c2c6c2dd-6ddc-437e-8cdd-d7a74390accc" providerId="ADAL" clId="{E852005F-2F72-415E-A5ED-CF014223A997}" dt="2023-05-22T10:11:04.586" v="488" actId="113"/>
        <pc:sldMkLst>
          <pc:docMk/>
          <pc:sldMk cId="288336347" sldId="395"/>
        </pc:sldMkLst>
        <pc:spChg chg="mod">
          <ac:chgData name="Richard Ball" userId="c2c6c2dd-6ddc-437e-8cdd-d7a74390accc" providerId="ADAL" clId="{E852005F-2F72-415E-A5ED-CF014223A997}" dt="2023-05-22T10:11:04.586" v="488" actId="113"/>
          <ac:spMkLst>
            <pc:docMk/>
            <pc:sldMk cId="288336347" sldId="395"/>
            <ac:spMk id="2" creationId="{C5D6766C-5338-415C-ABAD-F6A5A3E6AD0B}"/>
          </ac:spMkLst>
        </pc:spChg>
      </pc:sldChg>
      <pc:sldChg chg="addSp delSp modSp new mod ord">
        <pc:chgData name="Richard Ball" userId="c2c6c2dd-6ddc-437e-8cdd-d7a74390accc" providerId="ADAL" clId="{E852005F-2F72-415E-A5ED-CF014223A997}" dt="2023-05-16T09:43:22.525" v="6" actId="14100"/>
        <pc:sldMkLst>
          <pc:docMk/>
          <pc:sldMk cId="3075152966" sldId="400"/>
        </pc:sldMkLst>
        <pc:spChg chg="del">
          <ac:chgData name="Richard Ball" userId="c2c6c2dd-6ddc-437e-8cdd-d7a74390accc" providerId="ADAL" clId="{E852005F-2F72-415E-A5ED-CF014223A997}" dt="2023-05-16T09:43:15.862" v="3" actId="478"/>
          <ac:spMkLst>
            <pc:docMk/>
            <pc:sldMk cId="3075152966" sldId="400"/>
            <ac:spMk id="2" creationId="{C05261E1-4588-29A2-1EA8-6D125D93567D}"/>
          </ac:spMkLst>
        </pc:spChg>
        <pc:spChg chg="del">
          <ac:chgData name="Richard Ball" userId="c2c6c2dd-6ddc-437e-8cdd-d7a74390accc" providerId="ADAL" clId="{E852005F-2F72-415E-A5ED-CF014223A997}" dt="2023-05-16T09:43:15.862" v="3" actId="478"/>
          <ac:spMkLst>
            <pc:docMk/>
            <pc:sldMk cId="3075152966" sldId="400"/>
            <ac:spMk id="3" creationId="{104EDA88-4CBD-F635-5BA6-00835DC4E017}"/>
          </ac:spMkLst>
        </pc:spChg>
        <pc:picChg chg="add mod">
          <ac:chgData name="Richard Ball" userId="c2c6c2dd-6ddc-437e-8cdd-d7a74390accc" providerId="ADAL" clId="{E852005F-2F72-415E-A5ED-CF014223A997}" dt="2023-05-16T09:43:22.525" v="6" actId="14100"/>
          <ac:picMkLst>
            <pc:docMk/>
            <pc:sldMk cId="3075152966" sldId="400"/>
            <ac:picMk id="5" creationId="{04E7482D-03B4-F42D-4894-B06CD9C91522}"/>
          </ac:picMkLst>
        </pc:picChg>
      </pc:sldChg>
      <pc:sldChg chg="addSp modSp new mod">
        <pc:chgData name="Richard Ball" userId="c2c6c2dd-6ddc-437e-8cdd-d7a74390accc" providerId="ADAL" clId="{E852005F-2F72-415E-A5ED-CF014223A997}" dt="2023-05-22T10:06:16.278" v="336" actId="20577"/>
        <pc:sldMkLst>
          <pc:docMk/>
          <pc:sldMk cId="613297046" sldId="401"/>
        </pc:sldMkLst>
        <pc:spChg chg="add mod">
          <ac:chgData name="Richard Ball" userId="c2c6c2dd-6ddc-437e-8cdd-d7a74390accc" providerId="ADAL" clId="{E852005F-2F72-415E-A5ED-CF014223A997}" dt="2023-05-22T10:06:16.278" v="336" actId="20577"/>
          <ac:spMkLst>
            <pc:docMk/>
            <pc:sldMk cId="613297046" sldId="401"/>
            <ac:spMk id="2" creationId="{9708DCEF-B652-312C-DBAB-EF5991A9D32A}"/>
          </ac:spMkLst>
        </pc:spChg>
      </pc:sldChg>
      <pc:sldChg chg="addSp delSp modSp new mod modAnim">
        <pc:chgData name="Richard Ball" userId="c2c6c2dd-6ddc-437e-8cdd-d7a74390accc" providerId="ADAL" clId="{E852005F-2F72-415E-A5ED-CF014223A997}" dt="2023-05-23T07:14:38.911" v="917" actId="1076"/>
        <pc:sldMkLst>
          <pc:docMk/>
          <pc:sldMk cId="3475583197" sldId="402"/>
        </pc:sldMkLst>
        <pc:spChg chg="add mod">
          <ac:chgData name="Richard Ball" userId="c2c6c2dd-6ddc-437e-8cdd-d7a74390accc" providerId="ADAL" clId="{E852005F-2F72-415E-A5ED-CF014223A997}" dt="2023-05-22T10:12:17.189" v="493" actId="1076"/>
          <ac:spMkLst>
            <pc:docMk/>
            <pc:sldMk cId="3475583197" sldId="402"/>
            <ac:spMk id="2" creationId="{456A62E1-B76C-FD6D-6E17-AF731AE6B433}"/>
          </ac:spMkLst>
        </pc:spChg>
        <pc:spChg chg="add mod">
          <ac:chgData name="Richard Ball" userId="c2c6c2dd-6ddc-437e-8cdd-d7a74390accc" providerId="ADAL" clId="{E852005F-2F72-415E-A5ED-CF014223A997}" dt="2023-05-23T07:14:35.934" v="916" actId="1076"/>
          <ac:spMkLst>
            <pc:docMk/>
            <pc:sldMk cId="3475583197" sldId="402"/>
            <ac:spMk id="3" creationId="{2D756321-C2AB-E787-9D57-CA496491C431}"/>
          </ac:spMkLst>
        </pc:spChg>
        <pc:spChg chg="add mod">
          <ac:chgData name="Richard Ball" userId="c2c6c2dd-6ddc-437e-8cdd-d7a74390accc" providerId="ADAL" clId="{E852005F-2F72-415E-A5ED-CF014223A997}" dt="2023-05-23T07:14:38.911" v="917" actId="1076"/>
          <ac:spMkLst>
            <pc:docMk/>
            <pc:sldMk cId="3475583197" sldId="402"/>
            <ac:spMk id="5" creationId="{CC1671A0-A774-683C-BA22-B2442199B8A2}"/>
          </ac:spMkLst>
        </pc:spChg>
        <pc:graphicFrameChg chg="add del mod">
          <ac:chgData name="Richard Ball" userId="c2c6c2dd-6ddc-437e-8cdd-d7a74390accc" providerId="ADAL" clId="{E852005F-2F72-415E-A5ED-CF014223A997}" dt="2023-05-22T10:04:51.970" v="104"/>
          <ac:graphicFrameMkLst>
            <pc:docMk/>
            <pc:sldMk cId="3475583197" sldId="402"/>
            <ac:graphicFrameMk id="4" creationId="{ACDCE3BE-FCFD-587D-121A-B5B68A3BCF1D}"/>
          </ac:graphicFrameMkLst>
        </pc:graphicFrameChg>
      </pc:sldChg>
      <pc:sldChg chg="addSp modSp new mod">
        <pc:chgData name="Richard Ball" userId="c2c6c2dd-6ddc-437e-8cdd-d7a74390accc" providerId="ADAL" clId="{E852005F-2F72-415E-A5ED-CF014223A997}" dt="2023-05-22T10:43:41.396" v="869" actId="14100"/>
        <pc:sldMkLst>
          <pc:docMk/>
          <pc:sldMk cId="3113930030" sldId="403"/>
        </pc:sldMkLst>
        <pc:picChg chg="add mod">
          <ac:chgData name="Richard Ball" userId="c2c6c2dd-6ddc-437e-8cdd-d7a74390accc" providerId="ADAL" clId="{E852005F-2F72-415E-A5ED-CF014223A997}" dt="2023-05-22T10:43:41.396" v="869" actId="14100"/>
          <ac:picMkLst>
            <pc:docMk/>
            <pc:sldMk cId="3113930030" sldId="403"/>
            <ac:picMk id="3" creationId="{FCBF8256-D943-363B-8ED5-5E1081580C27}"/>
          </ac:picMkLst>
        </pc:picChg>
      </pc:sldChg>
      <pc:sldChg chg="addSp modSp new">
        <pc:chgData name="Richard Ball" userId="c2c6c2dd-6ddc-437e-8cdd-d7a74390accc" providerId="ADAL" clId="{E852005F-2F72-415E-A5ED-CF014223A997}" dt="2023-05-23T06:50:19.613" v="873" actId="14100"/>
        <pc:sldMkLst>
          <pc:docMk/>
          <pc:sldMk cId="966996685" sldId="404"/>
        </pc:sldMkLst>
        <pc:picChg chg="add mod">
          <ac:chgData name="Richard Ball" userId="c2c6c2dd-6ddc-437e-8cdd-d7a74390accc" providerId="ADAL" clId="{E852005F-2F72-415E-A5ED-CF014223A997}" dt="2023-05-23T06:50:19.613" v="873" actId="14100"/>
          <ac:picMkLst>
            <pc:docMk/>
            <pc:sldMk cId="966996685" sldId="404"/>
            <ac:picMk id="2050" creationId="{EA59E973-2733-306A-9E8D-F6748F28CC5B}"/>
          </ac:picMkLst>
        </pc:picChg>
      </pc:sldChg>
      <pc:sldChg chg="addSp delSp modSp new mod">
        <pc:chgData name="Richard Ball" userId="c2c6c2dd-6ddc-437e-8cdd-d7a74390accc" providerId="ADAL" clId="{E852005F-2F72-415E-A5ED-CF014223A997}" dt="2023-05-23T09:54:53.902" v="929" actId="1076"/>
        <pc:sldMkLst>
          <pc:docMk/>
          <pc:sldMk cId="2612340289" sldId="405"/>
        </pc:sldMkLst>
        <pc:spChg chg="add mod">
          <ac:chgData name="Richard Ball" userId="c2c6c2dd-6ddc-437e-8cdd-d7a74390accc" providerId="ADAL" clId="{E852005F-2F72-415E-A5ED-CF014223A997}" dt="2023-05-23T09:54:53.902" v="929" actId="1076"/>
          <ac:spMkLst>
            <pc:docMk/>
            <pc:sldMk cId="2612340289" sldId="405"/>
            <ac:spMk id="2" creationId="{33454AF7-E139-EFBD-996F-C28688C5167E}"/>
          </ac:spMkLst>
        </pc:spChg>
        <pc:picChg chg="add del mod">
          <ac:chgData name="Richard Ball" userId="c2c6c2dd-6ddc-437e-8cdd-d7a74390accc" providerId="ADAL" clId="{E852005F-2F72-415E-A5ED-CF014223A997}" dt="2023-05-23T06:52:18.950" v="878" actId="478"/>
          <ac:picMkLst>
            <pc:docMk/>
            <pc:sldMk cId="2612340289" sldId="405"/>
            <ac:picMk id="3074" creationId="{FF6B7F30-18C3-C266-32DF-6903421D3598}"/>
          </ac:picMkLst>
        </pc:picChg>
      </pc:sldChg>
    </pc:docChg>
  </pc:docChgLst>
  <pc:docChgLst>
    <pc:chgData name="Richard Ball" userId="S::richard.ball@sthelens.london::c2c6c2dd-6ddc-437e-8cdd-d7a74390accc" providerId="AD" clId="Web-{32681680-81D8-1F46-8770-29C10D1E790F}"/>
    <pc:docChg chg="modSld">
      <pc:chgData name="Richard Ball" userId="S::richard.ball@sthelens.london::c2c6c2dd-6ddc-437e-8cdd-d7a74390accc" providerId="AD" clId="Web-{32681680-81D8-1F46-8770-29C10D1E790F}" dt="2022-05-19T07:48:46.552" v="2"/>
      <pc:docMkLst>
        <pc:docMk/>
      </pc:docMkLst>
      <pc:sldChg chg="delSp">
        <pc:chgData name="Richard Ball" userId="S::richard.ball@sthelens.london::c2c6c2dd-6ddc-437e-8cdd-d7a74390accc" providerId="AD" clId="Web-{32681680-81D8-1F46-8770-29C10D1E790F}" dt="2022-05-19T07:48:32.614" v="1"/>
        <pc:sldMkLst>
          <pc:docMk/>
          <pc:sldMk cId="4637430" sldId="386"/>
        </pc:sldMkLst>
        <pc:inkChg chg="del">
          <ac:chgData name="Richard Ball" userId="S::richard.ball@sthelens.london::c2c6c2dd-6ddc-437e-8cdd-d7a74390accc" providerId="AD" clId="Web-{32681680-81D8-1F46-8770-29C10D1E790F}" dt="2022-05-19T07:48:32.614" v="1"/>
          <ac:inkMkLst>
            <pc:docMk/>
            <pc:sldMk cId="4637430" sldId="386"/>
            <ac:inkMk id="4" creationId="{65BD9B58-D6E7-44B9-8234-E6DF24F97456}"/>
          </ac:inkMkLst>
        </pc:inkChg>
      </pc:sldChg>
      <pc:sldChg chg="delSp">
        <pc:chgData name="Richard Ball" userId="S::richard.ball@sthelens.london::c2c6c2dd-6ddc-437e-8cdd-d7a74390accc" providerId="AD" clId="Web-{32681680-81D8-1F46-8770-29C10D1E790F}" dt="2022-05-19T07:48:30.051" v="0"/>
        <pc:sldMkLst>
          <pc:docMk/>
          <pc:sldMk cId="1119013147" sldId="388"/>
        </pc:sldMkLst>
        <pc:inkChg chg="del">
          <ac:chgData name="Richard Ball" userId="S::richard.ball@sthelens.london::c2c6c2dd-6ddc-437e-8cdd-d7a74390accc" providerId="AD" clId="Web-{32681680-81D8-1F46-8770-29C10D1E790F}" dt="2022-05-19T07:48:30.051" v="0"/>
          <ac:inkMkLst>
            <pc:docMk/>
            <pc:sldMk cId="1119013147" sldId="388"/>
            <ac:inkMk id="2" creationId="{1C3C3499-9B94-4CD7-81B6-D5276FCD5A12}"/>
          </ac:inkMkLst>
        </pc:inkChg>
      </pc:sldChg>
      <pc:sldChg chg="addSp">
        <pc:chgData name="Richard Ball" userId="S::richard.ball@sthelens.london::c2c6c2dd-6ddc-437e-8cdd-d7a74390accc" providerId="AD" clId="Web-{32681680-81D8-1F46-8770-29C10D1E790F}" dt="2022-05-19T07:48:46.552" v="2"/>
        <pc:sldMkLst>
          <pc:docMk/>
          <pc:sldMk cId="1381916386" sldId="394"/>
        </pc:sldMkLst>
        <pc:spChg chg="add">
          <ac:chgData name="Richard Ball" userId="S::richard.ball@sthelens.london::c2c6c2dd-6ddc-437e-8cdd-d7a74390accc" providerId="AD" clId="Web-{32681680-81D8-1F46-8770-29C10D1E790F}" dt="2022-05-19T07:48:46.552" v="2"/>
          <ac:spMkLst>
            <pc:docMk/>
            <pc:sldMk cId="1381916386" sldId="394"/>
            <ac:spMk id="7" creationId="{E80FC77D-BADD-5C3B-71BB-82F68F5A8EE3}"/>
          </ac:spMkLst>
        </pc:spChg>
      </pc:sldChg>
    </pc:docChg>
  </pc:docChgLst>
  <pc:docChgLst>
    <pc:chgData name="Richard Ball" userId="S::richard.ball@sthelens.london::c2c6c2dd-6ddc-437e-8cdd-d7a74390accc" providerId="AD" clId="Web-{0B2FE6C2-85F1-BB00-03DB-CFFF6B056198}"/>
    <pc:docChg chg="modSld">
      <pc:chgData name="Richard Ball" userId="S::richard.ball@sthelens.london::c2c6c2dd-6ddc-437e-8cdd-d7a74390accc" providerId="AD" clId="Web-{0B2FE6C2-85F1-BB00-03DB-CFFF6B056198}" dt="2023-06-14T09:21:03.280" v="111"/>
      <pc:docMkLst>
        <pc:docMk/>
      </pc:docMkLst>
      <pc:sldChg chg="modSp">
        <pc:chgData name="Richard Ball" userId="S::richard.ball@sthelens.london::c2c6c2dd-6ddc-437e-8cdd-d7a74390accc" providerId="AD" clId="Web-{0B2FE6C2-85F1-BB00-03DB-CFFF6B056198}" dt="2023-06-14T09:19:52.919" v="20" actId="20577"/>
        <pc:sldMkLst>
          <pc:docMk/>
          <pc:sldMk cId="1544251326" sldId="393"/>
        </pc:sldMkLst>
        <pc:spChg chg="mod">
          <ac:chgData name="Richard Ball" userId="S::richard.ball@sthelens.london::c2c6c2dd-6ddc-437e-8cdd-d7a74390accc" providerId="AD" clId="Web-{0B2FE6C2-85F1-BB00-03DB-CFFF6B056198}" dt="2023-06-14T09:19:52.919" v="20" actId="20577"/>
          <ac:spMkLst>
            <pc:docMk/>
            <pc:sldMk cId="1544251326" sldId="393"/>
            <ac:spMk id="38" creationId="{25F325E5-BD49-4043-9678-EFA5D27CCACA}"/>
          </ac:spMkLst>
        </pc:spChg>
      </pc:sldChg>
      <pc:sldChg chg="modSp">
        <pc:chgData name="Richard Ball" userId="S::richard.ball@sthelens.london::c2c6c2dd-6ddc-437e-8cdd-d7a74390accc" providerId="AD" clId="Web-{0B2FE6C2-85F1-BB00-03DB-CFFF6B056198}" dt="2023-06-14T09:19:59.232" v="22" actId="20577"/>
        <pc:sldMkLst>
          <pc:docMk/>
          <pc:sldMk cId="1381916386" sldId="394"/>
        </pc:sldMkLst>
        <pc:spChg chg="mod">
          <ac:chgData name="Richard Ball" userId="S::richard.ball@sthelens.london::c2c6c2dd-6ddc-437e-8cdd-d7a74390accc" providerId="AD" clId="Web-{0B2FE6C2-85F1-BB00-03DB-CFFF6B056198}" dt="2023-06-14T09:19:59.232" v="22" actId="20577"/>
          <ac:spMkLst>
            <pc:docMk/>
            <pc:sldMk cId="1381916386" sldId="394"/>
            <ac:spMk id="38" creationId="{25F325E5-BD49-4043-9678-EFA5D27CCACA}"/>
          </ac:spMkLst>
        </pc:spChg>
      </pc:sldChg>
      <pc:sldChg chg="modSp modNotes">
        <pc:chgData name="Richard Ball" userId="S::richard.ball@sthelens.london::c2c6c2dd-6ddc-437e-8cdd-d7a74390accc" providerId="AD" clId="Web-{0B2FE6C2-85F1-BB00-03DB-CFFF6B056198}" dt="2023-06-14T09:21:03.280" v="111"/>
        <pc:sldMkLst>
          <pc:docMk/>
          <pc:sldMk cId="2871416985" sldId="406"/>
        </pc:sldMkLst>
        <pc:spChg chg="mod">
          <ac:chgData name="Richard Ball" userId="S::richard.ball@sthelens.london::c2c6c2dd-6ddc-437e-8cdd-d7a74390accc" providerId="AD" clId="Web-{0B2FE6C2-85F1-BB00-03DB-CFFF6B056198}" dt="2023-06-14T09:20:07.154" v="24" actId="20577"/>
          <ac:spMkLst>
            <pc:docMk/>
            <pc:sldMk cId="2871416985" sldId="406"/>
            <ac:spMk id="38" creationId="{25F325E5-BD49-4043-9678-EFA5D27CCACA}"/>
          </ac:spMkLst>
        </pc:spChg>
      </pc:sldChg>
    </pc:docChg>
  </pc:docChgLst>
  <pc:docChgLst>
    <pc:chgData name="Richard Ball" userId="c2c6c2dd-6ddc-437e-8cdd-d7a74390accc" providerId="ADAL" clId="{7466CA66-CC00-4E42-9718-D939C81B82D9}"/>
    <pc:docChg chg="custSel addSld modSld">
      <pc:chgData name="Richard Ball" userId="c2c6c2dd-6ddc-437e-8cdd-d7a74390accc" providerId="ADAL" clId="{7466CA66-CC00-4E42-9718-D939C81B82D9}" dt="2023-04-19T08:43:21.822" v="57" actId="1076"/>
      <pc:docMkLst>
        <pc:docMk/>
      </pc:docMkLst>
      <pc:sldChg chg="addSp delSp modSp mod">
        <pc:chgData name="Richard Ball" userId="c2c6c2dd-6ddc-437e-8cdd-d7a74390accc" providerId="ADAL" clId="{7466CA66-CC00-4E42-9718-D939C81B82D9}" dt="2023-04-19T08:35:08.309" v="51" actId="1076"/>
        <pc:sldMkLst>
          <pc:docMk/>
          <pc:sldMk cId="845047124" sldId="280"/>
        </pc:sldMkLst>
        <pc:picChg chg="del">
          <ac:chgData name="Richard Ball" userId="c2c6c2dd-6ddc-437e-8cdd-d7a74390accc" providerId="ADAL" clId="{7466CA66-CC00-4E42-9718-D939C81B82D9}" dt="2023-04-19T08:34:59.214" v="47" actId="478"/>
          <ac:picMkLst>
            <pc:docMk/>
            <pc:sldMk cId="845047124" sldId="280"/>
            <ac:picMk id="4" creationId="{00000000-0000-0000-0000-000000000000}"/>
          </ac:picMkLst>
        </pc:picChg>
        <pc:picChg chg="add mod modCrop">
          <ac:chgData name="Richard Ball" userId="c2c6c2dd-6ddc-437e-8cdd-d7a74390accc" providerId="ADAL" clId="{7466CA66-CC00-4E42-9718-D939C81B82D9}" dt="2023-04-19T08:35:08.309" v="51" actId="1076"/>
          <ac:picMkLst>
            <pc:docMk/>
            <pc:sldMk cId="845047124" sldId="280"/>
            <ac:picMk id="6" creationId="{292FBA24-214E-3386-E2D7-C8E62A7A965D}"/>
          </ac:picMkLst>
        </pc:picChg>
        <pc:inkChg chg="del">
          <ac:chgData name="Richard Ball" userId="c2c6c2dd-6ddc-437e-8cdd-d7a74390accc" providerId="ADAL" clId="{7466CA66-CC00-4E42-9718-D939C81B82D9}" dt="2023-04-19T08:35:02.805" v="48" actId="478"/>
          <ac:inkMkLst>
            <pc:docMk/>
            <pc:sldMk cId="845047124" sldId="280"/>
            <ac:inkMk id="2" creationId="{F3625E5C-E9E4-4A09-A816-E0858B450728}"/>
          </ac:inkMkLst>
        </pc:inkChg>
      </pc:sldChg>
      <pc:sldChg chg="modSp">
        <pc:chgData name="Richard Ball" userId="c2c6c2dd-6ddc-437e-8cdd-d7a74390accc" providerId="ADAL" clId="{7466CA66-CC00-4E42-9718-D939C81B82D9}" dt="2023-04-19T07:51:58.099" v="1" actId="732"/>
        <pc:sldMkLst>
          <pc:docMk/>
          <pc:sldMk cId="0" sldId="295"/>
        </pc:sldMkLst>
        <pc:picChg chg="mod">
          <ac:chgData name="Richard Ball" userId="c2c6c2dd-6ddc-437e-8cdd-d7a74390accc" providerId="ADAL" clId="{7466CA66-CC00-4E42-9718-D939C81B82D9}" dt="2023-04-19T07:51:58.099" v="1" actId="732"/>
          <ac:picMkLst>
            <pc:docMk/>
            <pc:sldMk cId="0" sldId="295"/>
            <ac:picMk id="2050" creationId="{1B99CE4B-7BC4-46CD-849C-BCE5115C64A0}"/>
          </ac:picMkLst>
        </pc:picChg>
      </pc:sldChg>
      <pc:sldChg chg="delSp modSp mod modAnim">
        <pc:chgData name="Richard Ball" userId="c2c6c2dd-6ddc-437e-8cdd-d7a74390accc" providerId="ADAL" clId="{7466CA66-CC00-4E42-9718-D939C81B82D9}" dt="2023-04-19T08:25:32.068" v="26" actId="20577"/>
        <pc:sldMkLst>
          <pc:docMk/>
          <pc:sldMk cId="0" sldId="307"/>
        </pc:sldMkLst>
        <pc:spChg chg="mod">
          <ac:chgData name="Richard Ball" userId="c2c6c2dd-6ddc-437e-8cdd-d7a74390accc" providerId="ADAL" clId="{7466CA66-CC00-4E42-9718-D939C81B82D9}" dt="2023-04-19T08:25:32.068" v="26" actId="20577"/>
          <ac:spMkLst>
            <pc:docMk/>
            <pc:sldMk cId="0" sldId="307"/>
            <ac:spMk id="9219" creationId="{5826FF4D-2659-465B-91A0-86A3DAA4D2D6}"/>
          </ac:spMkLst>
        </pc:spChg>
        <pc:inkChg chg="del">
          <ac:chgData name="Richard Ball" userId="c2c6c2dd-6ddc-437e-8cdd-d7a74390accc" providerId="ADAL" clId="{7466CA66-CC00-4E42-9718-D939C81B82D9}" dt="2023-04-19T07:53:27.403" v="2" actId="478"/>
          <ac:inkMkLst>
            <pc:docMk/>
            <pc:sldMk cId="0" sldId="307"/>
            <ac:inkMk id="2" creationId="{0EB3DDCB-4566-4D1E-B9EF-61893684BD37}"/>
          </ac:inkMkLst>
        </pc:inkChg>
      </pc:sldChg>
      <pc:sldChg chg="modSp">
        <pc:chgData name="Richard Ball" userId="c2c6c2dd-6ddc-437e-8cdd-d7a74390accc" providerId="ADAL" clId="{7466CA66-CC00-4E42-9718-D939C81B82D9}" dt="2023-04-19T08:26:59.851" v="30" actId="1076"/>
        <pc:sldMkLst>
          <pc:docMk/>
          <pc:sldMk cId="0" sldId="308"/>
        </pc:sldMkLst>
        <pc:picChg chg="mod">
          <ac:chgData name="Richard Ball" userId="c2c6c2dd-6ddc-437e-8cdd-d7a74390accc" providerId="ADAL" clId="{7466CA66-CC00-4E42-9718-D939C81B82D9}" dt="2023-04-19T08:26:59.851" v="30" actId="1076"/>
          <ac:picMkLst>
            <pc:docMk/>
            <pc:sldMk cId="0" sldId="308"/>
            <ac:picMk id="10246" creationId="{08A62A42-D080-455D-A246-0C65B51E8318}"/>
          </ac:picMkLst>
        </pc:picChg>
        <pc:picChg chg="mod">
          <ac:chgData name="Richard Ball" userId="c2c6c2dd-6ddc-437e-8cdd-d7a74390accc" providerId="ADAL" clId="{7466CA66-CC00-4E42-9718-D939C81B82D9}" dt="2023-04-19T08:26:56.444" v="29" actId="1076"/>
          <ac:picMkLst>
            <pc:docMk/>
            <pc:sldMk cId="0" sldId="308"/>
            <ac:picMk id="10247" creationId="{7BB669F9-EA7E-45B6-BC9C-9CB5B0FE0000}"/>
          </ac:picMkLst>
        </pc:picChg>
      </pc:sldChg>
      <pc:sldChg chg="addSp modSp mod modAnim">
        <pc:chgData name="Richard Ball" userId="c2c6c2dd-6ddc-437e-8cdd-d7a74390accc" providerId="ADAL" clId="{7466CA66-CC00-4E42-9718-D939C81B82D9}" dt="2023-04-19T08:27:53.736" v="40"/>
        <pc:sldMkLst>
          <pc:docMk/>
          <pc:sldMk cId="2831622923" sldId="330"/>
        </pc:sldMkLst>
        <pc:cxnChg chg="add mod">
          <ac:chgData name="Richard Ball" userId="c2c6c2dd-6ddc-437e-8cdd-d7a74390accc" providerId="ADAL" clId="{7466CA66-CC00-4E42-9718-D939C81B82D9}" dt="2023-04-19T07:54:31.264" v="4" actId="1582"/>
          <ac:cxnSpMkLst>
            <pc:docMk/>
            <pc:sldMk cId="2831622923" sldId="330"/>
            <ac:cxnSpMk id="4" creationId="{284AA868-BBDA-148F-4E5A-34C9A537993D}"/>
          </ac:cxnSpMkLst>
        </pc:cxnChg>
        <pc:cxnChg chg="add mod">
          <ac:chgData name="Richard Ball" userId="c2c6c2dd-6ddc-437e-8cdd-d7a74390accc" providerId="ADAL" clId="{7466CA66-CC00-4E42-9718-D939C81B82D9}" dt="2023-04-19T07:54:38.780" v="7" actId="14100"/>
          <ac:cxnSpMkLst>
            <pc:docMk/>
            <pc:sldMk cId="2831622923" sldId="330"/>
            <ac:cxnSpMk id="5" creationId="{27B1F3D9-5DAD-F9A8-ED12-2BFE1417E950}"/>
          </ac:cxnSpMkLst>
        </pc:cxnChg>
        <pc:cxnChg chg="add mod">
          <ac:chgData name="Richard Ball" userId="c2c6c2dd-6ddc-437e-8cdd-d7a74390accc" providerId="ADAL" clId="{7466CA66-CC00-4E42-9718-D939C81B82D9}" dt="2023-04-19T07:54:45.239" v="10" actId="14100"/>
          <ac:cxnSpMkLst>
            <pc:docMk/>
            <pc:sldMk cId="2831622923" sldId="330"/>
            <ac:cxnSpMk id="10" creationId="{B2741E50-6864-F1A6-8D2D-F751DBFEADB2}"/>
          </ac:cxnSpMkLst>
        </pc:cxnChg>
        <pc:cxnChg chg="add mod">
          <ac:chgData name="Richard Ball" userId="c2c6c2dd-6ddc-437e-8cdd-d7a74390accc" providerId="ADAL" clId="{7466CA66-CC00-4E42-9718-D939C81B82D9}" dt="2023-04-19T07:54:55.271" v="13" actId="14100"/>
          <ac:cxnSpMkLst>
            <pc:docMk/>
            <pc:sldMk cId="2831622923" sldId="330"/>
            <ac:cxnSpMk id="12" creationId="{F41F521E-6A5D-4681-EF15-822A82684730}"/>
          </ac:cxnSpMkLst>
        </pc:cxnChg>
      </pc:sldChg>
      <pc:sldChg chg="delSp mod">
        <pc:chgData name="Richard Ball" userId="c2c6c2dd-6ddc-437e-8cdd-d7a74390accc" providerId="ADAL" clId="{7466CA66-CC00-4E42-9718-D939C81B82D9}" dt="2023-04-19T08:34:04" v="41" actId="478"/>
        <pc:sldMkLst>
          <pc:docMk/>
          <pc:sldMk cId="1381916386" sldId="394"/>
        </pc:sldMkLst>
        <pc:spChg chg="del">
          <ac:chgData name="Richard Ball" userId="c2c6c2dd-6ddc-437e-8cdd-d7a74390accc" providerId="ADAL" clId="{7466CA66-CC00-4E42-9718-D939C81B82D9}" dt="2023-04-19T08:34:04" v="41" actId="478"/>
          <ac:spMkLst>
            <pc:docMk/>
            <pc:sldMk cId="1381916386" sldId="394"/>
            <ac:spMk id="7" creationId="{E80FC77D-BADD-5C3B-71BB-82F68F5A8EE3}"/>
          </ac:spMkLst>
        </pc:spChg>
      </pc:sldChg>
      <pc:sldChg chg="addSp delSp modSp new mod modAnim">
        <pc:chgData name="Richard Ball" userId="c2c6c2dd-6ddc-437e-8cdd-d7a74390accc" providerId="ADAL" clId="{7466CA66-CC00-4E42-9718-D939C81B82D9}" dt="2023-04-19T08:43:21.822" v="57" actId="1076"/>
        <pc:sldMkLst>
          <pc:docMk/>
          <pc:sldMk cId="445089547" sldId="399"/>
        </pc:sldMkLst>
        <pc:spChg chg="del">
          <ac:chgData name="Richard Ball" userId="c2c6c2dd-6ddc-437e-8cdd-d7a74390accc" providerId="ADAL" clId="{7466CA66-CC00-4E42-9718-D939C81B82D9}" dt="2023-04-19T08:40:05.441" v="53" actId="478"/>
          <ac:spMkLst>
            <pc:docMk/>
            <pc:sldMk cId="445089547" sldId="399"/>
            <ac:spMk id="2" creationId="{900BAD36-C610-122E-0A32-B46B8F0ECA4E}"/>
          </ac:spMkLst>
        </pc:spChg>
        <pc:spChg chg="del">
          <ac:chgData name="Richard Ball" userId="c2c6c2dd-6ddc-437e-8cdd-d7a74390accc" providerId="ADAL" clId="{7466CA66-CC00-4E42-9718-D939C81B82D9}" dt="2023-04-19T08:40:05.441" v="53" actId="478"/>
          <ac:spMkLst>
            <pc:docMk/>
            <pc:sldMk cId="445089547" sldId="399"/>
            <ac:spMk id="3" creationId="{12385CCA-8D3E-BE45-CC28-1D0D1A122314}"/>
          </ac:spMkLst>
        </pc:spChg>
        <pc:picChg chg="add mod">
          <ac:chgData name="Richard Ball" userId="c2c6c2dd-6ddc-437e-8cdd-d7a74390accc" providerId="ADAL" clId="{7466CA66-CC00-4E42-9718-D939C81B82D9}" dt="2023-04-19T08:43:21.822" v="57" actId="1076"/>
          <ac:picMkLst>
            <pc:docMk/>
            <pc:sldMk cId="445089547" sldId="399"/>
            <ac:picMk id="4" creationId="{4F723D9E-61C2-C8D1-D7F9-6D954994B6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41B07C0-4125-4175-BB0E-1611368DDFD9}" type="datetimeFigureOut">
              <a:rPr lang="en-GB" smtClean="0"/>
              <a:t>23/07/2025</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4DDAF24D-3EC7-47F9-B608-57663E3B7454}" type="slidenum">
              <a:rPr lang="en-GB" smtClean="0"/>
              <a:t>‹#›</a:t>
            </a:fld>
            <a:endParaRPr lang="en-GB" dirty="0"/>
          </a:p>
        </p:txBody>
      </p:sp>
    </p:spTree>
    <p:extLst>
      <p:ext uri="{BB962C8B-B14F-4D97-AF65-F5344CB8AC3E}">
        <p14:creationId xmlns:p14="http://schemas.microsoft.com/office/powerpoint/2010/main" val="209616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Poll Title: Do not modify the notes in this section to avoid tampering with the Poll Everywhere activity.
More info at polleverywhere.com/support
Words associated with translocation
https://www.polleverywhere.com/free_text_polls/qSK3MXVIfdeiGREzScpYz</a:t>
            </a:r>
          </a:p>
        </p:txBody>
      </p:sp>
      <p:sp>
        <p:nvSpPr>
          <p:cNvPr id="4" name="Slide Number Placeholder 3"/>
          <p:cNvSpPr>
            <a:spLocks noGrp="1"/>
          </p:cNvSpPr>
          <p:nvPr>
            <p:ph type="sldNum" sz="quarter" idx="5"/>
          </p:nvPr>
        </p:nvSpPr>
        <p:spPr/>
        <p:txBody>
          <a:bodyPr/>
          <a:lstStyle/>
          <a:p>
            <a:fld id="{4DDAF24D-3EC7-47F9-B608-57663E3B7454}" type="slidenum">
              <a:rPr lang="en-GB" smtClean="0"/>
              <a:t>2</a:t>
            </a:fld>
            <a:endParaRPr lang="en-GB" dirty="0"/>
          </a:p>
        </p:txBody>
      </p:sp>
      <p:sp>
        <p:nvSpPr>
          <p:cNvPr id="5" name="TextBox 4">
            <a:extLst>
              <a:ext uri="{FF2B5EF4-FFF2-40B4-BE49-F238E27FC236}">
                <a16:creationId xmlns:a16="http://schemas.microsoft.com/office/drawing/2014/main" id="{C024C1EF-18C1-4874-8BE5-761DEDD931CC}"/>
              </a:ext>
            </a:extLst>
          </p:cNvPr>
          <p:cNvSpPr txBox="1"/>
          <p:nvPr/>
        </p:nvSpPr>
        <p:spPr>
          <a:xfrm>
            <a:off x="0" y="0"/>
            <a:ext cx="3810000" cy="1270000"/>
          </a:xfrm>
          <a:prstGeom prst="rect">
            <a:avLst/>
          </a:prstGeom>
          <a:noFill/>
        </p:spPr>
        <p:txBody>
          <a:bodyPr vert="horz" rtlCol="0">
            <a:spAutoFit/>
          </a:bodyPr>
          <a:lstStyle/>
          <a:p>
            <a:endParaRPr lang="en-GB" dirty="0"/>
          </a:p>
        </p:txBody>
      </p:sp>
    </p:spTree>
    <p:extLst>
      <p:ext uri="{BB962C8B-B14F-4D97-AF65-F5344CB8AC3E}">
        <p14:creationId xmlns:p14="http://schemas.microsoft.com/office/powerpoint/2010/main" val="422402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that the cells are living? Cells must be living to generate ATP, phloem loading is an active process.</a:t>
            </a:r>
          </a:p>
          <a:p>
            <a:endParaRPr lang="en-GB" dirty="0"/>
          </a:p>
          <a:p>
            <a:endParaRPr lang="en-GB" dirty="0"/>
          </a:p>
        </p:txBody>
      </p:sp>
      <p:sp>
        <p:nvSpPr>
          <p:cNvPr id="4" name="Slide Number Placeholder 3"/>
          <p:cNvSpPr>
            <a:spLocks noGrp="1"/>
          </p:cNvSpPr>
          <p:nvPr>
            <p:ph type="sldNum" sz="quarter" idx="5"/>
          </p:nvPr>
        </p:nvSpPr>
        <p:spPr/>
        <p:txBody>
          <a:bodyPr/>
          <a:lstStyle/>
          <a:p>
            <a:fld id="{4DDAF24D-3EC7-47F9-B608-57663E3B7454}" type="slidenum">
              <a:rPr lang="en-GB" smtClean="0"/>
              <a:t>26</a:t>
            </a:fld>
            <a:endParaRPr lang="en-GB" dirty="0"/>
          </a:p>
        </p:txBody>
      </p:sp>
    </p:spTree>
    <p:extLst>
      <p:ext uri="{BB962C8B-B14F-4D97-AF65-F5344CB8AC3E}">
        <p14:creationId xmlns:p14="http://schemas.microsoft.com/office/powerpoint/2010/main" val="258494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OVERALL THIS IS AN ACITVE PROCESS BECAUSE H+ ions are actively pumped out – the co-transporter facilitates the movement back in</a:t>
            </a:r>
            <a:endParaRPr lang="en-GB" dirty="0"/>
          </a:p>
          <a:p>
            <a:endParaRPr lang="en-GB" dirty="0"/>
          </a:p>
          <a:p>
            <a:r>
              <a:rPr lang="en-GB" dirty="0"/>
              <a:t>Why is it important that the cells are living? Cells must be living to generate ATP, phloem loading is an active process.</a:t>
            </a:r>
            <a:endParaRPr lang="en-GB" dirty="0">
              <a:ea typeface="Calibri" panose="020F0502020204030204"/>
              <a:cs typeface="Calibri" panose="020F0502020204030204"/>
            </a:endParaRPr>
          </a:p>
          <a:p>
            <a:endParaRPr lang="en-GB" dirty="0"/>
          </a:p>
          <a:p>
            <a:endParaRPr lang="en-GB" dirty="0"/>
          </a:p>
        </p:txBody>
      </p:sp>
      <p:sp>
        <p:nvSpPr>
          <p:cNvPr id="4" name="Slide Number Placeholder 3"/>
          <p:cNvSpPr>
            <a:spLocks noGrp="1"/>
          </p:cNvSpPr>
          <p:nvPr>
            <p:ph type="sldNum" sz="quarter" idx="5"/>
          </p:nvPr>
        </p:nvSpPr>
        <p:spPr/>
        <p:txBody>
          <a:bodyPr/>
          <a:lstStyle/>
          <a:p>
            <a:fld id="{4DDAF24D-3EC7-47F9-B608-57663E3B7454}" type="slidenum">
              <a:rPr lang="en-GB" smtClean="0"/>
              <a:t>27</a:t>
            </a:fld>
            <a:endParaRPr lang="en-GB" dirty="0"/>
          </a:p>
        </p:txBody>
      </p:sp>
    </p:spTree>
    <p:extLst>
      <p:ext uri="{BB962C8B-B14F-4D97-AF65-F5344CB8AC3E}">
        <p14:creationId xmlns:p14="http://schemas.microsoft.com/office/powerpoint/2010/main" val="197557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Invertase converts sucrose back into glucose and fructose </a:t>
            </a:r>
          </a:p>
        </p:txBody>
      </p:sp>
      <p:sp>
        <p:nvSpPr>
          <p:cNvPr id="4" name="Slide Number Placeholder 3"/>
          <p:cNvSpPr>
            <a:spLocks noGrp="1"/>
          </p:cNvSpPr>
          <p:nvPr>
            <p:ph type="sldNum" sz="quarter" idx="5"/>
          </p:nvPr>
        </p:nvSpPr>
        <p:spPr/>
        <p:txBody>
          <a:bodyPr/>
          <a:lstStyle/>
          <a:p>
            <a:fld id="{4DDAF24D-3EC7-47F9-B608-57663E3B7454}" type="slidenum">
              <a:rPr lang="en-GB" smtClean="0"/>
              <a:t>32</a:t>
            </a:fld>
            <a:endParaRPr lang="en-GB" dirty="0"/>
          </a:p>
        </p:txBody>
      </p:sp>
    </p:spTree>
    <p:extLst>
      <p:ext uri="{BB962C8B-B14F-4D97-AF65-F5344CB8AC3E}">
        <p14:creationId xmlns:p14="http://schemas.microsoft.com/office/powerpoint/2010/main" val="3972699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Invertase converts sucrose back into glucose and fructose </a:t>
            </a:r>
          </a:p>
          <a:p>
            <a:endParaRPr lang="en-GB" dirty="0"/>
          </a:p>
        </p:txBody>
      </p:sp>
      <p:sp>
        <p:nvSpPr>
          <p:cNvPr id="4" name="Slide Number Placeholder 3"/>
          <p:cNvSpPr>
            <a:spLocks noGrp="1"/>
          </p:cNvSpPr>
          <p:nvPr>
            <p:ph type="sldNum" sz="quarter" idx="5"/>
          </p:nvPr>
        </p:nvSpPr>
        <p:spPr/>
        <p:txBody>
          <a:bodyPr/>
          <a:lstStyle/>
          <a:p>
            <a:fld id="{4DDAF24D-3EC7-47F9-B608-57663E3B7454}" type="slidenum">
              <a:rPr lang="en-GB" smtClean="0"/>
              <a:t>33</a:t>
            </a:fld>
            <a:endParaRPr lang="en-GB" dirty="0"/>
          </a:p>
        </p:txBody>
      </p:sp>
    </p:spTree>
    <p:extLst>
      <p:ext uri="{BB962C8B-B14F-4D97-AF65-F5344CB8AC3E}">
        <p14:creationId xmlns:p14="http://schemas.microsoft.com/office/powerpoint/2010/main" val="265981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F877707-66C0-45B0-809B-E882DF9DA0B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A8461F-DBF4-4322-A0EB-0C1B274C7354}" type="slidenum">
              <a:rPr lang="en-GB" altLang="en-US" smtClean="0"/>
              <a:pPr>
                <a:spcBef>
                  <a:spcPct val="0"/>
                </a:spcBef>
              </a:pPr>
              <a:t>9</a:t>
            </a:fld>
            <a:endParaRPr lang="en-GB" altLang="en-US" dirty="0"/>
          </a:p>
        </p:txBody>
      </p:sp>
      <p:sp>
        <p:nvSpPr>
          <p:cNvPr id="13315" name="Slide Image Placeholder 1">
            <a:extLst>
              <a:ext uri="{FF2B5EF4-FFF2-40B4-BE49-F238E27FC236}">
                <a16:creationId xmlns:a16="http://schemas.microsoft.com/office/drawing/2014/main" id="{35C9D217-FE16-4CAC-A68A-F1C4E9DE9C88}"/>
              </a:ext>
            </a:extLst>
          </p:cNvPr>
          <p:cNvSpPr>
            <a:spLocks noGrp="1" noRot="1" noChangeAspect="1" noChangeArrowheads="1" noTextEdit="1"/>
          </p:cNvSpPr>
          <p:nvPr>
            <p:ph type="sldImg"/>
          </p:nvPr>
        </p:nvSpPr>
        <p:spPr>
          <a:ln/>
        </p:spPr>
      </p:sp>
      <p:sp>
        <p:nvSpPr>
          <p:cNvPr id="13316" name="Notes Placeholder 2">
            <a:extLst>
              <a:ext uri="{FF2B5EF4-FFF2-40B4-BE49-F238E27FC236}">
                <a16:creationId xmlns:a16="http://schemas.microsoft.com/office/drawing/2014/main" id="{D1A32F05-06CE-47D1-B873-52E7DF26915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disaccharide am I below blue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eaLnBrk="1" hangingPunct="1"/>
            <a:r>
              <a:rPr lang="en-GB" b="0" i="0" dirty="0">
                <a:solidFill>
                  <a:srgbClr val="555555"/>
                </a:solidFill>
                <a:effectLst/>
                <a:latin typeface="PT Serif" panose="020A0603040505020204" pitchFamily="18" charset="0"/>
              </a:rPr>
              <a:t>Fructose is an isomer of glucose</a:t>
            </a:r>
          </a:p>
          <a:p>
            <a:pPr eaLnBrk="1" hangingPunct="1"/>
            <a:endParaRPr lang="en-GB" b="0" i="0" dirty="0">
              <a:solidFill>
                <a:srgbClr val="555555"/>
              </a:solidFill>
              <a:effectLst/>
              <a:latin typeface="PT Serif" panose="020A0603040505020204" pitchFamily="18" charset="0"/>
            </a:endParaRPr>
          </a:p>
          <a:p>
            <a:pPr eaLnBrk="1" hangingPunct="1"/>
            <a:r>
              <a:rPr lang="en-GB" b="0" i="0" dirty="0">
                <a:solidFill>
                  <a:srgbClr val="555555"/>
                </a:solidFill>
                <a:effectLst/>
                <a:latin typeface="PT Serif" panose="020A0603040505020204" pitchFamily="18" charset="0"/>
              </a:rPr>
              <a:t>While fructose and glucose have the same calorific value, the two sugars are metabolized differently in the body. </a:t>
            </a:r>
          </a:p>
          <a:p>
            <a:pPr eaLnBrk="1" hangingPunct="1"/>
            <a:endParaRPr lang="en-GB" b="0" i="0" dirty="0">
              <a:solidFill>
                <a:srgbClr val="555555"/>
              </a:solidFill>
              <a:effectLst/>
              <a:latin typeface="PT Serif" panose="020A0603040505020204" pitchFamily="18" charset="0"/>
            </a:endParaRPr>
          </a:p>
          <a:p>
            <a:pPr eaLnBrk="1" hangingPunct="1"/>
            <a:r>
              <a:rPr lang="en-GB" b="0" i="0" dirty="0">
                <a:solidFill>
                  <a:srgbClr val="555555"/>
                </a:solidFill>
                <a:effectLst/>
                <a:latin typeface="PT Serif" panose="020A0603040505020204" pitchFamily="18" charset="0"/>
              </a:rPr>
              <a:t>Fructose causes seven times as much cell damage as does glucose, because it binds to cellular proteins seven times faster; and it releases 100 times the number of oxygen radicals (such as hydrogen peroxide, which kills everything in sight).[</a:t>
            </a:r>
          </a:p>
          <a:p>
            <a:pPr eaLnBrk="1" hangingPunct="1"/>
            <a:endParaRPr lang="en-GB" b="0" i="0" dirty="0">
              <a:solidFill>
                <a:srgbClr val="555555"/>
              </a:solidFill>
              <a:effectLst/>
              <a:latin typeface="PT Serif" panose="020A0603040505020204" pitchFamily="18" charset="0"/>
            </a:endParaRPr>
          </a:p>
          <a:p>
            <a:pPr eaLnBrk="1" hangingPunct="1"/>
            <a:r>
              <a:rPr lang="en-GB" b="0" i="0" dirty="0">
                <a:solidFill>
                  <a:srgbClr val="555555"/>
                </a:solidFill>
                <a:effectLst/>
                <a:latin typeface="PT Serif" panose="020A0603040505020204" pitchFamily="18" charset="0"/>
              </a:rPr>
              <a:t>1] Fructose is a simple sugar commonly found in fruits and vegetables. Vast quantities are also manufactured in the lab. </a:t>
            </a:r>
          </a:p>
          <a:p>
            <a:pPr eaLnBrk="1" hangingPunct="1"/>
            <a:endParaRPr lang="en-GB" b="0" i="0" dirty="0">
              <a:solidFill>
                <a:srgbClr val="555555"/>
              </a:solidFill>
              <a:effectLst/>
              <a:latin typeface="PT Serif" panose="020A0603040505020204" pitchFamily="18" charset="0"/>
            </a:endParaRPr>
          </a:p>
          <a:p>
            <a:pPr eaLnBrk="1" hangingPunct="1"/>
            <a:r>
              <a:rPr lang="en-GB" b="0" i="0" dirty="0">
                <a:solidFill>
                  <a:srgbClr val="555555"/>
                </a:solidFill>
                <a:effectLst/>
                <a:latin typeface="PT Serif" panose="020A0603040505020204" pitchFamily="18" charset="0"/>
              </a:rPr>
              <a:t>Glucose, also known as grape or blood sugar, is present in all major carbohydrates like starch and table sugar. While both are a good source of energy, excess of glucose can be fatal to diabetic patients, and excess of fructose can lead to health problems like insulin resistance and liver disease. </a:t>
            </a:r>
          </a:p>
          <a:p>
            <a:pPr eaLnBrk="1" hangingPunct="1"/>
            <a:endParaRPr lang="en-GB" b="0" i="0" dirty="0">
              <a:solidFill>
                <a:srgbClr val="555555"/>
              </a:solidFill>
              <a:effectLst/>
              <a:latin typeface="PT Serif" panose="020A0603040505020204" pitchFamily="18" charset="0"/>
            </a:endParaRPr>
          </a:p>
          <a:p>
            <a:pPr eaLnBrk="1" hangingPunct="1"/>
            <a:r>
              <a:rPr lang="en-GB" b="0" i="0" dirty="0">
                <a:solidFill>
                  <a:srgbClr val="555555"/>
                </a:solidFill>
                <a:effectLst/>
                <a:latin typeface="PT Serif" panose="020A0603040505020204" pitchFamily="18" charset="0"/>
              </a:rPr>
              <a:t>Comparison chart Source of energy. Often added to food and drinks to improve taste. Source of energy. Fuels cellular respiration. Photosynthesis, the breakdown of glycogen. Vast quantities produced artificially in the lab by the food industry.</a:t>
            </a:r>
            <a:endParaRPr lang="en-US" altLang="en-US" dirty="0">
              <a:latin typeface="Arial" panose="020B0604020202020204" pitchFamily="34" charset="0"/>
            </a:endParaRPr>
          </a:p>
        </p:txBody>
      </p:sp>
      <p:sp>
        <p:nvSpPr>
          <p:cNvPr id="13317" name="Slide Number Placeholder 3">
            <a:extLst>
              <a:ext uri="{FF2B5EF4-FFF2-40B4-BE49-F238E27FC236}">
                <a16:creationId xmlns:a16="http://schemas.microsoft.com/office/drawing/2014/main" id="{533BDE20-7F13-46C8-BE32-9EC64DF7CE75}"/>
              </a:ext>
            </a:extLst>
          </p:cNvPr>
          <p:cNvSpPr txBox="1">
            <a:spLocks noGrp="1"/>
          </p:cNvSpPr>
          <p:nvPr/>
        </p:nvSpPr>
        <p:spPr bwMode="auto">
          <a:xfrm>
            <a:off x="3777607" y="9377316"/>
            <a:ext cx="2889938"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D9A2098-BE61-4F9B-BE0A-9611E716FC5A}" type="slidenum">
              <a:rPr lang="en-GB" altLang="en-US">
                <a:latin typeface="Calibri" panose="020F0502020204030204" pitchFamily="34" charset="0"/>
              </a:rPr>
              <a:pPr algn="r" eaLnBrk="1" hangingPunct="1">
                <a:spcBef>
                  <a:spcPct val="0"/>
                </a:spcBef>
              </a:pPr>
              <a:t>9</a:t>
            </a:fld>
            <a:endParaRPr lang="en-GB"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is it important that the cells are living? Cells must be living to generate ATP, phloem loading is an active process.</a:t>
            </a:r>
          </a:p>
          <a:p>
            <a:endParaRPr lang="en-GB" dirty="0"/>
          </a:p>
          <a:p>
            <a:r>
              <a:rPr lang="en-GB" dirty="0"/>
              <a:t>What could the two proteins be in the cell membrane of the companion cell? Proton pump and co-transporter </a:t>
            </a:r>
          </a:p>
        </p:txBody>
      </p:sp>
      <p:sp>
        <p:nvSpPr>
          <p:cNvPr id="4" name="Slide Number Placeholder 3"/>
          <p:cNvSpPr>
            <a:spLocks noGrp="1"/>
          </p:cNvSpPr>
          <p:nvPr>
            <p:ph type="sldNum" sz="quarter" idx="5"/>
          </p:nvPr>
        </p:nvSpPr>
        <p:spPr/>
        <p:txBody>
          <a:bodyPr/>
          <a:lstStyle/>
          <a:p>
            <a:fld id="{4DDAF24D-3EC7-47F9-B608-57663E3B7454}" type="slidenum">
              <a:rPr lang="en-GB" smtClean="0"/>
              <a:t>19</a:t>
            </a:fld>
            <a:endParaRPr lang="en-GB" dirty="0"/>
          </a:p>
        </p:txBody>
      </p:sp>
    </p:spTree>
    <p:extLst>
      <p:ext uri="{BB962C8B-B14F-4D97-AF65-F5344CB8AC3E}">
        <p14:creationId xmlns:p14="http://schemas.microsoft.com/office/powerpoint/2010/main" val="141263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that the cells are living? Cells must be living to generate ATP, phloem loading is an active process.</a:t>
            </a:r>
          </a:p>
        </p:txBody>
      </p:sp>
      <p:sp>
        <p:nvSpPr>
          <p:cNvPr id="4" name="Slide Number Placeholder 3"/>
          <p:cNvSpPr>
            <a:spLocks noGrp="1"/>
          </p:cNvSpPr>
          <p:nvPr>
            <p:ph type="sldNum" sz="quarter" idx="5"/>
          </p:nvPr>
        </p:nvSpPr>
        <p:spPr/>
        <p:txBody>
          <a:bodyPr/>
          <a:lstStyle/>
          <a:p>
            <a:fld id="{4DDAF24D-3EC7-47F9-B608-57663E3B7454}" type="slidenum">
              <a:rPr lang="en-GB" smtClean="0"/>
              <a:t>20</a:t>
            </a:fld>
            <a:endParaRPr lang="en-GB" dirty="0"/>
          </a:p>
        </p:txBody>
      </p:sp>
    </p:spTree>
    <p:extLst>
      <p:ext uri="{BB962C8B-B14F-4D97-AF65-F5344CB8AC3E}">
        <p14:creationId xmlns:p14="http://schemas.microsoft.com/office/powerpoint/2010/main" val="417979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that the cells are living? Cells must be living to generate ATP, phloem loading is an active process.</a:t>
            </a:r>
          </a:p>
        </p:txBody>
      </p:sp>
      <p:sp>
        <p:nvSpPr>
          <p:cNvPr id="4" name="Slide Number Placeholder 3"/>
          <p:cNvSpPr>
            <a:spLocks noGrp="1"/>
          </p:cNvSpPr>
          <p:nvPr>
            <p:ph type="sldNum" sz="quarter" idx="5"/>
          </p:nvPr>
        </p:nvSpPr>
        <p:spPr/>
        <p:txBody>
          <a:bodyPr/>
          <a:lstStyle/>
          <a:p>
            <a:fld id="{4DDAF24D-3EC7-47F9-B608-57663E3B7454}" type="slidenum">
              <a:rPr lang="en-GB" smtClean="0"/>
              <a:t>21</a:t>
            </a:fld>
            <a:endParaRPr lang="en-GB" dirty="0"/>
          </a:p>
        </p:txBody>
      </p:sp>
    </p:spTree>
    <p:extLst>
      <p:ext uri="{BB962C8B-B14F-4D97-AF65-F5344CB8AC3E}">
        <p14:creationId xmlns:p14="http://schemas.microsoft.com/office/powerpoint/2010/main" val="239671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that the cells are living? Cells must be living to generate ATP, phloem loading is an active process.</a:t>
            </a:r>
          </a:p>
        </p:txBody>
      </p:sp>
      <p:sp>
        <p:nvSpPr>
          <p:cNvPr id="4" name="Slide Number Placeholder 3"/>
          <p:cNvSpPr>
            <a:spLocks noGrp="1"/>
          </p:cNvSpPr>
          <p:nvPr>
            <p:ph type="sldNum" sz="quarter" idx="5"/>
          </p:nvPr>
        </p:nvSpPr>
        <p:spPr/>
        <p:txBody>
          <a:bodyPr/>
          <a:lstStyle/>
          <a:p>
            <a:fld id="{4DDAF24D-3EC7-47F9-B608-57663E3B7454}" type="slidenum">
              <a:rPr lang="en-GB" smtClean="0"/>
              <a:t>22</a:t>
            </a:fld>
            <a:endParaRPr lang="en-GB" dirty="0"/>
          </a:p>
        </p:txBody>
      </p:sp>
    </p:spTree>
    <p:extLst>
      <p:ext uri="{BB962C8B-B14F-4D97-AF65-F5344CB8AC3E}">
        <p14:creationId xmlns:p14="http://schemas.microsoft.com/office/powerpoint/2010/main" val="215283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that the cells are living? Cells must be living to generate ATP, phloem loading is an active process.</a:t>
            </a:r>
          </a:p>
        </p:txBody>
      </p:sp>
      <p:sp>
        <p:nvSpPr>
          <p:cNvPr id="4" name="Slide Number Placeholder 3"/>
          <p:cNvSpPr>
            <a:spLocks noGrp="1"/>
          </p:cNvSpPr>
          <p:nvPr>
            <p:ph type="sldNum" sz="quarter" idx="5"/>
          </p:nvPr>
        </p:nvSpPr>
        <p:spPr/>
        <p:txBody>
          <a:bodyPr/>
          <a:lstStyle/>
          <a:p>
            <a:fld id="{4DDAF24D-3EC7-47F9-B608-57663E3B7454}" type="slidenum">
              <a:rPr lang="en-GB" smtClean="0"/>
              <a:t>23</a:t>
            </a:fld>
            <a:endParaRPr lang="en-GB" dirty="0"/>
          </a:p>
        </p:txBody>
      </p:sp>
    </p:spTree>
    <p:extLst>
      <p:ext uri="{BB962C8B-B14F-4D97-AF65-F5344CB8AC3E}">
        <p14:creationId xmlns:p14="http://schemas.microsoft.com/office/powerpoint/2010/main" val="385842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that the cells are living? Cells must be living to generate ATP, phloem loading is an active process.</a:t>
            </a:r>
          </a:p>
        </p:txBody>
      </p:sp>
      <p:sp>
        <p:nvSpPr>
          <p:cNvPr id="4" name="Slide Number Placeholder 3"/>
          <p:cNvSpPr>
            <a:spLocks noGrp="1"/>
          </p:cNvSpPr>
          <p:nvPr>
            <p:ph type="sldNum" sz="quarter" idx="5"/>
          </p:nvPr>
        </p:nvSpPr>
        <p:spPr/>
        <p:txBody>
          <a:bodyPr/>
          <a:lstStyle/>
          <a:p>
            <a:fld id="{4DDAF24D-3EC7-47F9-B608-57663E3B7454}" type="slidenum">
              <a:rPr lang="en-GB" smtClean="0"/>
              <a:t>24</a:t>
            </a:fld>
            <a:endParaRPr lang="en-GB" dirty="0"/>
          </a:p>
        </p:txBody>
      </p:sp>
    </p:spTree>
    <p:extLst>
      <p:ext uri="{BB962C8B-B14F-4D97-AF65-F5344CB8AC3E}">
        <p14:creationId xmlns:p14="http://schemas.microsoft.com/office/powerpoint/2010/main" val="74451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that the cells are living? Cells must be living to generate ATP, phloem loading is an active process.</a:t>
            </a:r>
          </a:p>
        </p:txBody>
      </p:sp>
      <p:sp>
        <p:nvSpPr>
          <p:cNvPr id="4" name="Slide Number Placeholder 3"/>
          <p:cNvSpPr>
            <a:spLocks noGrp="1"/>
          </p:cNvSpPr>
          <p:nvPr>
            <p:ph type="sldNum" sz="quarter" idx="5"/>
          </p:nvPr>
        </p:nvSpPr>
        <p:spPr/>
        <p:txBody>
          <a:bodyPr/>
          <a:lstStyle/>
          <a:p>
            <a:fld id="{4DDAF24D-3EC7-47F9-B608-57663E3B7454}" type="slidenum">
              <a:rPr lang="en-GB" smtClean="0"/>
              <a:t>25</a:t>
            </a:fld>
            <a:endParaRPr lang="en-GB" dirty="0"/>
          </a:p>
        </p:txBody>
      </p:sp>
    </p:spTree>
    <p:extLst>
      <p:ext uri="{BB962C8B-B14F-4D97-AF65-F5344CB8AC3E}">
        <p14:creationId xmlns:p14="http://schemas.microsoft.com/office/powerpoint/2010/main" val="151949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E649-2914-4AF6-AC2B-FA8D949C0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FE3EF9-0A72-48BD-8FDA-6064FF67F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D4464D-B620-424E-BCE8-F74CA0F354BE}"/>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5" name="Footer Placeholder 4">
            <a:extLst>
              <a:ext uri="{FF2B5EF4-FFF2-40B4-BE49-F238E27FC236}">
                <a16:creationId xmlns:a16="http://schemas.microsoft.com/office/drawing/2014/main" id="{9232CB7A-D748-470C-8BB4-BF822F8270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441D4F-594F-476D-B7BF-1A1B0B418969}"/>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19569555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A727-2E6B-4C26-87F1-E44F213278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1B1AF8-BE28-4E11-BDA3-FC31C18DAD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61F80-9D84-4803-B4FD-2D451ECB0F38}"/>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5" name="Footer Placeholder 4">
            <a:extLst>
              <a:ext uri="{FF2B5EF4-FFF2-40B4-BE49-F238E27FC236}">
                <a16:creationId xmlns:a16="http://schemas.microsoft.com/office/drawing/2014/main" id="{C882458C-B512-4C08-BCDB-3818E3C0FB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7978D-57AC-4B0B-A5AA-AB3CC65BD544}"/>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320376807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7C7417-F268-46E5-B7B5-8FD41E22CE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939EC-985C-4CA3-A553-704B718D14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FB5A0-CD9A-4F4F-843A-969800A7E541}"/>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5" name="Footer Placeholder 4">
            <a:extLst>
              <a:ext uri="{FF2B5EF4-FFF2-40B4-BE49-F238E27FC236}">
                <a16:creationId xmlns:a16="http://schemas.microsoft.com/office/drawing/2014/main" id="{ECB0DFCF-E91E-4306-B80F-45F7C3EF9B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5459D0-4788-4AB8-9F30-995C6F260024}"/>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238258744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29CA-5D57-4317-A259-CFCE147328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CD5986-B546-46B3-B61B-E034C620D0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C3EB26-1D85-45D1-819C-7EBAA2CBB10F}"/>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5" name="Footer Placeholder 4">
            <a:extLst>
              <a:ext uri="{FF2B5EF4-FFF2-40B4-BE49-F238E27FC236}">
                <a16:creationId xmlns:a16="http://schemas.microsoft.com/office/drawing/2014/main" id="{9A6722E8-C201-42FB-94AD-97F6B4236B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18C761-07D3-435B-B08E-1F409CEC03C4}"/>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34992658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3581-2F53-4C21-967D-7153545BA6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5F1413-3ACD-40B3-90D4-A08F4224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E7CD5A-BBF4-4DE6-A369-CC713749996A}"/>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5" name="Footer Placeholder 4">
            <a:extLst>
              <a:ext uri="{FF2B5EF4-FFF2-40B4-BE49-F238E27FC236}">
                <a16:creationId xmlns:a16="http://schemas.microsoft.com/office/drawing/2014/main" id="{62D57BFD-9FAC-4B36-B9AD-ED53EBB7BD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7BA1CB-B173-4AC0-A6C8-C59BF0AF7CC8}"/>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1619808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1927-C30E-487A-B630-FA38FF5CC9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41A059-4AE1-48FA-9BBA-96497E5982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B22065-71B9-4181-9F1C-85E545107A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C3F49F-77F2-4B63-8330-C238D59F53A4}"/>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6" name="Footer Placeholder 5">
            <a:extLst>
              <a:ext uri="{FF2B5EF4-FFF2-40B4-BE49-F238E27FC236}">
                <a16:creationId xmlns:a16="http://schemas.microsoft.com/office/drawing/2014/main" id="{82FB5D58-96D0-48D1-ADAF-CA1368A0B3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21D9BC-FAB8-4167-8606-50C808D9E513}"/>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85052452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CFDC-9F6F-4293-9EDF-EFB325D5A9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6880F-8166-4E73-8379-DF9A42837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09896B-8668-41C5-AB9A-06601FD961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A865C0-4DF5-4FBA-A4D9-F9CC4D59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D79CBC-7D6F-4030-89F6-B8283B2551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133D34-DD96-4E15-A2A6-CB0F371FAF03}"/>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8" name="Footer Placeholder 7">
            <a:extLst>
              <a:ext uri="{FF2B5EF4-FFF2-40B4-BE49-F238E27FC236}">
                <a16:creationId xmlns:a16="http://schemas.microsoft.com/office/drawing/2014/main" id="{FF4A6B73-C85F-476B-9419-6DFADF6B982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719F84A-B3E9-40EB-BF45-8DD684EE26F3}"/>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127055189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E9CB-02B8-452C-87D3-A82FF8D484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1B220A-1150-4507-9415-D63C73B08333}"/>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4" name="Footer Placeholder 3">
            <a:extLst>
              <a:ext uri="{FF2B5EF4-FFF2-40B4-BE49-F238E27FC236}">
                <a16:creationId xmlns:a16="http://schemas.microsoft.com/office/drawing/2014/main" id="{257C8613-A370-41B5-BBE4-07652DF2DD3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2A597DC-D3E9-4990-9D6D-B1ED187D6839}"/>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41445386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C1F5C-F23C-46C8-B06C-4FA66F66FA95}"/>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3" name="Footer Placeholder 2">
            <a:extLst>
              <a:ext uri="{FF2B5EF4-FFF2-40B4-BE49-F238E27FC236}">
                <a16:creationId xmlns:a16="http://schemas.microsoft.com/office/drawing/2014/main" id="{3BB9A182-6E9C-4D3D-B1A0-53F76A1C2AD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9673B4C-035D-4995-81FF-5A13B8901881}"/>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29305083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A1C9-25A7-4953-AD1C-99871244F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0F8BE5-4AA2-485A-86D8-16B510260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810B9B-5D6D-4510-99E1-69FFB0334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F8DF7-B551-4D00-8881-A4CFE9D1DC39}"/>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6" name="Footer Placeholder 5">
            <a:extLst>
              <a:ext uri="{FF2B5EF4-FFF2-40B4-BE49-F238E27FC236}">
                <a16:creationId xmlns:a16="http://schemas.microsoft.com/office/drawing/2014/main" id="{35D9FE7B-8A95-4997-93C6-9DB33628266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25B4E9-7847-45A2-BCD8-2ED1A622E5E5}"/>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91048559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5FFE-8698-4E66-8678-C270E9DFD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B7FDC3-DF6F-42EC-8C07-C05EA0FE9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1196120-7A75-4CB9-A53B-CEC822364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A96572-69A3-44FE-B7ED-948438FD5E5C}"/>
              </a:ext>
            </a:extLst>
          </p:cNvPr>
          <p:cNvSpPr>
            <a:spLocks noGrp="1"/>
          </p:cNvSpPr>
          <p:nvPr>
            <p:ph type="dt" sz="half" idx="10"/>
          </p:nvPr>
        </p:nvSpPr>
        <p:spPr/>
        <p:txBody>
          <a:bodyPr/>
          <a:lstStyle/>
          <a:p>
            <a:fld id="{FEDF6092-CABF-4AB6-8CB3-EB68B67217C4}" type="datetimeFigureOut">
              <a:rPr lang="en-GB" smtClean="0"/>
              <a:t>23/07/2025</a:t>
            </a:fld>
            <a:endParaRPr lang="en-GB" dirty="0"/>
          </a:p>
        </p:txBody>
      </p:sp>
      <p:sp>
        <p:nvSpPr>
          <p:cNvPr id="6" name="Footer Placeholder 5">
            <a:extLst>
              <a:ext uri="{FF2B5EF4-FFF2-40B4-BE49-F238E27FC236}">
                <a16:creationId xmlns:a16="http://schemas.microsoft.com/office/drawing/2014/main" id="{BCD6E182-AE4D-4B1E-8D5D-66E5605576D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95D02C5-D1FA-476F-A42D-54C96144066C}"/>
              </a:ext>
            </a:extLst>
          </p:cNvPr>
          <p:cNvSpPr>
            <a:spLocks noGrp="1"/>
          </p:cNvSpPr>
          <p:nvPr>
            <p:ph type="sldNum" sz="quarter" idx="12"/>
          </p:nvPr>
        </p:nvSpPr>
        <p:spPr/>
        <p:txBody>
          <a:bodyPr/>
          <a:lstStyle/>
          <a:p>
            <a:fld id="{F8251EC2-C40A-4949-AC87-63FAC77129BC}" type="slidenum">
              <a:rPr lang="en-GB" smtClean="0"/>
              <a:t>‹#›</a:t>
            </a:fld>
            <a:endParaRPr lang="en-GB" dirty="0"/>
          </a:p>
        </p:txBody>
      </p:sp>
    </p:spTree>
    <p:extLst>
      <p:ext uri="{BB962C8B-B14F-4D97-AF65-F5344CB8AC3E}">
        <p14:creationId xmlns:p14="http://schemas.microsoft.com/office/powerpoint/2010/main" val="246500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D5E05-78FC-4EA2-B8E0-AE843A981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D6A6BB-2BC9-47A4-B960-A885C215C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77E4EF-B875-45B2-9A7D-2B8C915C8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6092-CABF-4AB6-8CB3-EB68B67217C4}" type="datetimeFigureOut">
              <a:rPr lang="en-GB" smtClean="0"/>
              <a:t>23/07/2025</a:t>
            </a:fld>
            <a:endParaRPr lang="en-GB" dirty="0"/>
          </a:p>
        </p:txBody>
      </p:sp>
      <p:sp>
        <p:nvSpPr>
          <p:cNvPr id="5" name="Footer Placeholder 4">
            <a:extLst>
              <a:ext uri="{FF2B5EF4-FFF2-40B4-BE49-F238E27FC236}">
                <a16:creationId xmlns:a16="http://schemas.microsoft.com/office/drawing/2014/main" id="{7978DDF7-312D-49B6-9B73-C6FDCB650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D2299D1-CE71-4348-B775-BD5217FB9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51EC2-C40A-4949-AC87-63FAC77129BC}" type="slidenum">
              <a:rPr lang="en-GB" smtClean="0"/>
              <a:t>‹#›</a:t>
            </a:fld>
            <a:endParaRPr lang="en-GB" dirty="0"/>
          </a:p>
        </p:txBody>
      </p:sp>
      <p:sp>
        <p:nvSpPr>
          <p:cNvPr id="7" name="Footer Placeholder 2">
            <a:extLst>
              <a:ext uri="{FF2B5EF4-FFF2-40B4-BE49-F238E27FC236}">
                <a16:creationId xmlns:a16="http://schemas.microsoft.com/office/drawing/2014/main" id="{AC9F0D19-8477-64C3-0C2C-FAC67212EBF1}"/>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696022E-1528-92B4-E50C-C1C84B7BAF77}"/>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BA3A24A3-F6CB-2483-0AFE-AB8330D2B79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982255CF-4405-28A4-0ACC-4CC49A4C64B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2426183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llev.com/science1s47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uk/url?sa=i&amp;rct=j&amp;q=&amp;esrc=s&amp;source=images&amp;cd=&amp;cad=rja&amp;uact=8&amp;ved=0ahUKEwi5t5aTuejSAhVFB8AKHbTtDN0QjRwIBw&amp;url=https://opencourses.uoc.gr/courses/mod/resource/view.php?id=8841&amp;bvm=bv.150475504,d.ZGg&amp;psig=AFQjCNF0Jh5jK0gaZZ1OT3ojLhduIdIs3Q&amp;ust=149021481184836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uk/url?sa=i&amp;rct=j&amp;q=&amp;esrc=s&amp;source=images&amp;cd=&amp;cad=rja&amp;uact=8&amp;ved=0ahUKEwi5t5aTuejSAhVFB8AKHbTtDN0QjRwIBw&amp;url=https://opencourses.uoc.gr/courses/mod/resource/view.php?id=8841&amp;bvm=bv.150475504,d.ZGg&amp;psig=AFQjCNF0Jh5jK0gaZZ1OT3ojLhduIdIs3Q&amp;ust=149021481184836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DnH67AYtkFw?feature=oemb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biology-igcse.weebly.com/translocation-of-organic-foods-in-plant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4BF4-0406-4E32-8131-D632398C8C19}"/>
              </a:ext>
            </a:extLst>
          </p:cNvPr>
          <p:cNvSpPr>
            <a:spLocks noGrp="1"/>
          </p:cNvSpPr>
          <p:nvPr>
            <p:ph type="title"/>
          </p:nvPr>
        </p:nvSpPr>
        <p:spPr>
          <a:xfrm>
            <a:off x="0" y="-454706"/>
            <a:ext cx="10515600" cy="1325563"/>
          </a:xfrm>
        </p:spPr>
        <p:txBody>
          <a:bodyPr>
            <a:normAutofit/>
          </a:bodyPr>
          <a:lstStyle/>
          <a:p>
            <a:r>
              <a:rPr lang="en-GB" sz="3200" b="1" u="sng" dirty="0"/>
              <a:t>Knowledge retrieval questions</a:t>
            </a:r>
          </a:p>
        </p:txBody>
      </p:sp>
      <p:sp>
        <p:nvSpPr>
          <p:cNvPr id="5" name="TextBox 4">
            <a:extLst>
              <a:ext uri="{FF2B5EF4-FFF2-40B4-BE49-F238E27FC236}">
                <a16:creationId xmlns:a16="http://schemas.microsoft.com/office/drawing/2014/main" id="{1824B647-6913-4BC6-AC1D-EC75ADF4988D}"/>
              </a:ext>
            </a:extLst>
          </p:cNvPr>
          <p:cNvSpPr txBox="1"/>
          <p:nvPr/>
        </p:nvSpPr>
        <p:spPr>
          <a:xfrm>
            <a:off x="54429" y="429203"/>
            <a:ext cx="7478486" cy="6524863"/>
          </a:xfrm>
          <a:prstGeom prst="rect">
            <a:avLst/>
          </a:prstGeom>
          <a:noFill/>
        </p:spPr>
        <p:txBody>
          <a:bodyPr wrap="square">
            <a:spAutoFit/>
          </a:bodyPr>
          <a:lstStyle/>
          <a:p>
            <a:r>
              <a:rPr lang="en-GB" altLang="en-US" sz="1900" dirty="0">
                <a:latin typeface="Corbel" panose="020B0503020204020204" pitchFamily="34" charset="0"/>
              </a:rPr>
              <a:t>Q1. A student used a potometer to investigate the role of stomata in transpiration. The student noted the position of the air-water meniscus each minute for five minutes.</a:t>
            </a:r>
          </a:p>
          <a:p>
            <a:endParaRPr lang="en-GB" altLang="en-US" sz="1900" dirty="0">
              <a:latin typeface="Corbel" panose="020B0503020204020204" pitchFamily="34" charset="0"/>
            </a:endParaRPr>
          </a:p>
          <a:p>
            <a:r>
              <a:rPr lang="en-GB" altLang="en-US" sz="1900" dirty="0">
                <a:latin typeface="Corbel" panose="020B0503020204020204" pitchFamily="34" charset="0"/>
              </a:rPr>
              <a:t>The student then covered the underside of one of the leaves in petroleum jelly before repeating the measurements. This was continued until the undersides of all the leaves had been covered.</a:t>
            </a:r>
          </a:p>
          <a:p>
            <a:endParaRPr lang="en-GB" altLang="en-US" sz="1900" dirty="0">
              <a:latin typeface="Corbel" panose="020B0503020204020204" pitchFamily="34" charset="0"/>
            </a:endParaRPr>
          </a:p>
          <a:p>
            <a:r>
              <a:rPr lang="en-GB" altLang="en-US" sz="1900" dirty="0">
                <a:solidFill>
                  <a:srgbClr val="FF0000"/>
                </a:solidFill>
                <a:latin typeface="Corbel" panose="020B0503020204020204" pitchFamily="34" charset="0"/>
              </a:rPr>
              <a:t>a) State two different types of information the student has missed from the graph (2 marks)</a:t>
            </a:r>
          </a:p>
          <a:p>
            <a:pPr eaLnBrk="1" hangingPunct="1"/>
            <a:r>
              <a:rPr lang="en-GB" altLang="en-US" sz="1900" dirty="0">
                <a:solidFill>
                  <a:srgbClr val="00B0F0"/>
                </a:solidFill>
                <a:latin typeface="Corbel" panose="020B0503020204020204" pitchFamily="34" charset="0"/>
              </a:rPr>
              <a:t>No units on axis / plotted points / title</a:t>
            </a:r>
          </a:p>
          <a:p>
            <a:r>
              <a:rPr lang="en-GB" altLang="en-US" sz="1900" dirty="0">
                <a:solidFill>
                  <a:srgbClr val="FF0000"/>
                </a:solidFill>
                <a:latin typeface="Corbel" panose="020B0503020204020204" pitchFamily="34" charset="0"/>
              </a:rPr>
              <a:t>b) Use the graph to calculate the minimum rate of transpiration mm min</a:t>
            </a:r>
            <a:r>
              <a:rPr lang="en-GB" altLang="en-US" sz="1900" baseline="30000" dirty="0">
                <a:solidFill>
                  <a:srgbClr val="FF0000"/>
                </a:solidFill>
                <a:latin typeface="Corbel" panose="020B0503020204020204" pitchFamily="34" charset="0"/>
              </a:rPr>
              <a:t>-1</a:t>
            </a:r>
            <a:r>
              <a:rPr lang="en-GB" altLang="en-US" sz="1900" dirty="0">
                <a:solidFill>
                  <a:srgbClr val="FF0000"/>
                </a:solidFill>
                <a:latin typeface="Corbel" panose="020B0503020204020204" pitchFamily="34" charset="0"/>
              </a:rPr>
              <a:t> (2 mark)</a:t>
            </a:r>
          </a:p>
          <a:p>
            <a:r>
              <a:rPr lang="en-GB" altLang="en-US" sz="1900" dirty="0">
                <a:solidFill>
                  <a:srgbClr val="00B0F0"/>
                </a:solidFill>
                <a:latin typeface="Corbel" panose="020B0503020204020204" pitchFamily="34" charset="0"/>
              </a:rPr>
              <a:t>5.25 mm min-1  (anything between 5-6 accepted)</a:t>
            </a:r>
          </a:p>
          <a:p>
            <a:r>
              <a:rPr lang="en-GB" altLang="en-US" sz="1900" dirty="0">
                <a:solidFill>
                  <a:srgbClr val="FF0000"/>
                </a:solidFill>
                <a:latin typeface="Corbel" panose="020B0503020204020204" pitchFamily="34" charset="0"/>
              </a:rPr>
              <a:t>c) Suggest how water is being lost from the cut stem when all the leaves have been treated with petroleum jelly (1 mark)</a:t>
            </a:r>
          </a:p>
          <a:p>
            <a:r>
              <a:rPr lang="en-GB" altLang="en-US" sz="1900" dirty="0">
                <a:solidFill>
                  <a:srgbClr val="00B0F0"/>
                </a:solidFill>
                <a:latin typeface="Corbel" panose="020B0503020204020204" pitchFamily="34" charset="0"/>
              </a:rPr>
              <a:t>Evaporation from the upper surface of the leaf</a:t>
            </a:r>
          </a:p>
          <a:p>
            <a:r>
              <a:rPr lang="en-GB" altLang="en-US" sz="1900" dirty="0">
                <a:solidFill>
                  <a:srgbClr val="FF0000"/>
                </a:solidFill>
                <a:latin typeface="Corbel" panose="020B0503020204020204" pitchFamily="34" charset="0"/>
              </a:rPr>
              <a:t>d) Suggest </a:t>
            </a:r>
            <a:r>
              <a:rPr lang="en-GB" altLang="en-US" sz="1900" b="1" u="sng" dirty="0">
                <a:solidFill>
                  <a:srgbClr val="FF0000"/>
                </a:solidFill>
                <a:latin typeface="Corbel" panose="020B0503020204020204" pitchFamily="34" charset="0"/>
              </a:rPr>
              <a:t>two</a:t>
            </a:r>
            <a:r>
              <a:rPr lang="en-GB" altLang="en-US" sz="1900" dirty="0">
                <a:solidFill>
                  <a:srgbClr val="FF0000"/>
                </a:solidFill>
                <a:latin typeface="Corbel" panose="020B0503020204020204" pitchFamily="34" charset="0"/>
              </a:rPr>
              <a:t> possible sources of error (2 mark)</a:t>
            </a:r>
          </a:p>
          <a:p>
            <a:pPr marL="342900" indent="-342900">
              <a:buFont typeface="Arial" panose="020B0604020202020204" pitchFamily="34" charset="0"/>
              <a:buChar char="•"/>
            </a:pPr>
            <a:r>
              <a:rPr lang="en-GB" altLang="en-US" sz="1900" dirty="0">
                <a:solidFill>
                  <a:srgbClr val="00B0F0"/>
                </a:solidFill>
                <a:latin typeface="Corbel" panose="020B0503020204020204" pitchFamily="34" charset="0"/>
              </a:rPr>
              <a:t>not all lower leaf surface covered (1)</a:t>
            </a:r>
          </a:p>
          <a:p>
            <a:pPr marL="342900" indent="-342900">
              <a:buFont typeface="Arial" panose="020B0604020202020204" pitchFamily="34" charset="0"/>
              <a:buChar char="•"/>
            </a:pPr>
            <a:r>
              <a:rPr lang="en-GB" altLang="en-US" sz="1900" dirty="0">
                <a:solidFill>
                  <a:srgbClr val="00B0F0"/>
                </a:solidFill>
                <a:latin typeface="Corbel" panose="020B0503020204020204" pitchFamily="34" charset="0"/>
              </a:rPr>
              <a:t>leaks in apparatus / seal not air tights (1)</a:t>
            </a:r>
          </a:p>
          <a:p>
            <a:pPr marL="342900" indent="-342900">
              <a:buFont typeface="Arial" panose="020B0604020202020204" pitchFamily="34" charset="0"/>
              <a:buChar char="•"/>
            </a:pPr>
            <a:r>
              <a:rPr lang="en-GB" altLang="en-US" sz="1900" dirty="0">
                <a:solidFill>
                  <a:srgbClr val="00B0F0"/>
                </a:solidFill>
                <a:latin typeface="Corbel" panose="020B0503020204020204" pitchFamily="34" charset="0"/>
              </a:rPr>
              <a:t>shoot not cut under water (1)</a:t>
            </a:r>
          </a:p>
          <a:p>
            <a:pPr marL="342900" indent="-342900">
              <a:buFont typeface="Arial" panose="020B0604020202020204" pitchFamily="34" charset="0"/>
              <a:buChar char="•"/>
            </a:pPr>
            <a:r>
              <a:rPr lang="en-GB" altLang="en-US" sz="1900" dirty="0">
                <a:solidFill>
                  <a:srgbClr val="00B0F0"/>
                </a:solidFill>
                <a:latin typeface="Corbel" panose="020B0503020204020204" pitchFamily="34" charset="0"/>
              </a:rPr>
              <a:t>error in reading position of meniscus (1)</a:t>
            </a:r>
            <a:endParaRPr lang="en-GB" altLang="en-US" sz="1900" b="1" dirty="0">
              <a:latin typeface="Corbel" panose="020B0503020204020204" pitchFamily="34" charset="0"/>
              <a:cs typeface="Calibri Light"/>
            </a:endParaRPr>
          </a:p>
        </p:txBody>
      </p:sp>
      <p:sp>
        <p:nvSpPr>
          <p:cNvPr id="6" name="TextBox 5">
            <a:extLst>
              <a:ext uri="{FF2B5EF4-FFF2-40B4-BE49-F238E27FC236}">
                <a16:creationId xmlns:a16="http://schemas.microsoft.com/office/drawing/2014/main" id="{FC1C9868-1350-47A8-AF51-E9C4C7B98734}"/>
              </a:ext>
            </a:extLst>
          </p:cNvPr>
          <p:cNvSpPr txBox="1"/>
          <p:nvPr/>
        </p:nvSpPr>
        <p:spPr>
          <a:xfrm>
            <a:off x="8239125" y="0"/>
            <a:ext cx="3653518" cy="369332"/>
          </a:xfrm>
          <a:prstGeom prst="rect">
            <a:avLst/>
          </a:prstGeom>
          <a:noFill/>
        </p:spPr>
        <p:txBody>
          <a:bodyPr wrap="square">
            <a:spAutoFit/>
          </a:bodyPr>
          <a:lstStyle/>
          <a:p>
            <a:r>
              <a:rPr lang="en-GB" dirty="0">
                <a:hlinkClick r:id="rId2"/>
              </a:rPr>
              <a:t>https://pollev.com/science1s478</a:t>
            </a:r>
            <a:r>
              <a:rPr lang="en-GB" dirty="0"/>
              <a:t> </a:t>
            </a:r>
          </a:p>
        </p:txBody>
      </p:sp>
      <p:pic>
        <p:nvPicPr>
          <p:cNvPr id="1026" name="Picture 2">
            <a:extLst>
              <a:ext uri="{FF2B5EF4-FFF2-40B4-BE49-F238E27FC236}">
                <a16:creationId xmlns:a16="http://schemas.microsoft.com/office/drawing/2014/main" id="{2B044498-CC4C-4185-8139-A60B400F6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915" y="576943"/>
            <a:ext cx="4604657" cy="53993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991B4E-6B65-3FBD-C2C7-47EF1EE54476}"/>
              </a:ext>
            </a:extLst>
          </p:cNvPr>
          <p:cNvSpPr txBox="1"/>
          <p:nvPr/>
        </p:nvSpPr>
        <p:spPr>
          <a:xfrm>
            <a:off x="5553635" y="112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L7. Translocation</a:t>
            </a:r>
            <a:endParaRPr lang="en-US" dirty="0"/>
          </a:p>
        </p:txBody>
      </p:sp>
    </p:spTree>
    <p:extLst>
      <p:ext uri="{BB962C8B-B14F-4D97-AF65-F5344CB8AC3E}">
        <p14:creationId xmlns:p14="http://schemas.microsoft.com/office/powerpoint/2010/main" val="2590741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 calcmode="lin" valueType="num">
                                      <p:cBhvr additive="base">
                                        <p:cTn id="1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 calcmode="lin" valueType="num">
                                      <p:cBhvr additive="base">
                                        <p:cTn id="2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 calcmode="lin" valueType="num">
                                      <p:cBhvr additive="base">
                                        <p:cTn id="3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 calcmode="lin" valueType="num">
                                      <p:cBhvr additive="base">
                                        <p:cTn id="3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anim calcmode="lin" valueType="num">
                                      <p:cBhvr additive="base">
                                        <p:cTn id="4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20" y="274639"/>
            <a:ext cx="9677400" cy="63408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dirty="0"/>
              <a:t>Assimilates of photosynthesis </a:t>
            </a:r>
          </a:p>
        </p:txBody>
      </p:sp>
      <p:sp>
        <p:nvSpPr>
          <p:cNvPr id="3" name="Content Placeholder 2"/>
          <p:cNvSpPr>
            <a:spLocks noGrp="1"/>
          </p:cNvSpPr>
          <p:nvPr>
            <p:ph idx="1"/>
          </p:nvPr>
        </p:nvSpPr>
        <p:spPr>
          <a:xfrm>
            <a:off x="117717" y="1316284"/>
            <a:ext cx="7705422" cy="5094978"/>
          </a:xfrm>
        </p:spPr>
        <p:txBody>
          <a:bodyPr>
            <a:noAutofit/>
          </a:bodyPr>
          <a:lstStyle/>
          <a:p>
            <a:pPr marL="0" indent="0">
              <a:buNone/>
            </a:pPr>
            <a:r>
              <a:rPr lang="en-GB" sz="2600" dirty="0"/>
              <a:t>The products of photosynthesis that are transported are known as assimilates.</a:t>
            </a:r>
          </a:p>
          <a:p>
            <a:pPr marL="0" indent="0">
              <a:buNone/>
            </a:pPr>
            <a:endParaRPr lang="en-GB" sz="2600" dirty="0"/>
          </a:p>
          <a:p>
            <a:pPr marL="0" indent="0">
              <a:buNone/>
            </a:pPr>
            <a:r>
              <a:rPr lang="en-GB" sz="2600" dirty="0"/>
              <a:t>Plants transport organic compounds in the ……………… from sources (the tissues that produce them) to ………….. (the tissues that need them).</a:t>
            </a:r>
          </a:p>
          <a:p>
            <a:pPr marL="0" indent="0">
              <a:buNone/>
            </a:pPr>
            <a:endParaRPr lang="en-GB" sz="2600" dirty="0"/>
          </a:p>
          <a:p>
            <a:pPr marL="0" indent="0">
              <a:buNone/>
            </a:pPr>
            <a:r>
              <a:rPr lang="en-GB" sz="2600" dirty="0"/>
              <a:t>Glucose and fructose are converted into …………… to be transported through the plant. </a:t>
            </a:r>
          </a:p>
          <a:p>
            <a:pPr marL="0" indent="0">
              <a:buNone/>
            </a:pPr>
            <a:endParaRPr lang="en-GB" sz="2600" dirty="0"/>
          </a:p>
          <a:p>
            <a:pPr marL="0" indent="0">
              <a:buNone/>
            </a:pPr>
            <a:r>
              <a:rPr lang="en-GB" sz="2600" dirty="0"/>
              <a:t>When it reaches the cells, it is then converted back into ……………. for respiration, or into ………….. for storage. </a:t>
            </a:r>
          </a:p>
        </p:txBody>
      </p:sp>
      <p:pic>
        <p:nvPicPr>
          <p:cNvPr id="6146" name="Picture 2" descr="Related 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92"/>
          <a:stretch/>
        </p:blipFill>
        <p:spPr bwMode="auto">
          <a:xfrm>
            <a:off x="7823139" y="1340767"/>
            <a:ext cx="391720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0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9677400" cy="63408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dirty="0"/>
              <a:t>Assimilates of photosynthesis </a:t>
            </a:r>
          </a:p>
        </p:txBody>
      </p:sp>
      <p:sp>
        <p:nvSpPr>
          <p:cNvPr id="3" name="Content Placeholder 2"/>
          <p:cNvSpPr>
            <a:spLocks noGrp="1"/>
          </p:cNvSpPr>
          <p:nvPr>
            <p:ph idx="1"/>
          </p:nvPr>
        </p:nvSpPr>
        <p:spPr>
          <a:xfrm>
            <a:off x="419344" y="1218458"/>
            <a:ext cx="7204540" cy="5094978"/>
          </a:xfrm>
        </p:spPr>
        <p:txBody>
          <a:bodyPr>
            <a:noAutofit/>
          </a:bodyPr>
          <a:lstStyle/>
          <a:p>
            <a:pPr marL="0" indent="0">
              <a:buNone/>
            </a:pPr>
            <a:r>
              <a:rPr lang="en-GB" sz="2600" dirty="0"/>
              <a:t>The products of photosynthesis that are transported are known as assimilates.</a:t>
            </a:r>
          </a:p>
          <a:p>
            <a:pPr marL="0" indent="0">
              <a:buNone/>
            </a:pPr>
            <a:endParaRPr lang="en-GB" sz="2600" dirty="0"/>
          </a:p>
          <a:p>
            <a:pPr marL="0" indent="0">
              <a:buNone/>
            </a:pPr>
            <a:r>
              <a:rPr lang="en-GB" sz="2600" dirty="0"/>
              <a:t>Plants transport organic compounds in the </a:t>
            </a:r>
            <a:r>
              <a:rPr lang="en-GB" sz="2600" dirty="0">
                <a:highlight>
                  <a:srgbClr val="FFFF00"/>
                </a:highlight>
              </a:rPr>
              <a:t>phloem</a:t>
            </a:r>
            <a:r>
              <a:rPr lang="en-GB" sz="2600" dirty="0"/>
              <a:t> from sources (the tissues that produce them) to </a:t>
            </a:r>
            <a:r>
              <a:rPr lang="en-GB" sz="2600" dirty="0">
                <a:highlight>
                  <a:srgbClr val="FFFF00"/>
                </a:highlight>
              </a:rPr>
              <a:t>sinks</a:t>
            </a:r>
            <a:r>
              <a:rPr lang="en-GB" sz="2600" dirty="0"/>
              <a:t> (the tissues that need them).</a:t>
            </a:r>
          </a:p>
          <a:p>
            <a:pPr marL="0" indent="0">
              <a:buNone/>
            </a:pPr>
            <a:endParaRPr lang="en-GB" sz="2600" dirty="0"/>
          </a:p>
          <a:p>
            <a:pPr marL="0" indent="0">
              <a:buNone/>
            </a:pPr>
            <a:r>
              <a:rPr lang="en-GB" sz="2600" dirty="0"/>
              <a:t>Glucose and fructose are converted into </a:t>
            </a:r>
            <a:r>
              <a:rPr lang="en-GB" sz="2600" dirty="0">
                <a:highlight>
                  <a:srgbClr val="FFFF00"/>
                </a:highlight>
              </a:rPr>
              <a:t>sucrose</a:t>
            </a:r>
            <a:r>
              <a:rPr lang="en-GB" sz="2600" dirty="0"/>
              <a:t> to be transported through the plant. </a:t>
            </a:r>
          </a:p>
          <a:p>
            <a:pPr marL="0" indent="0">
              <a:buNone/>
            </a:pPr>
            <a:endParaRPr lang="en-GB" sz="2600" dirty="0"/>
          </a:p>
          <a:p>
            <a:pPr marL="0" indent="0">
              <a:buNone/>
            </a:pPr>
            <a:r>
              <a:rPr lang="en-GB" sz="2600" dirty="0"/>
              <a:t>When it reaches the cells, it is then converted back into </a:t>
            </a:r>
            <a:r>
              <a:rPr lang="en-GB" sz="2600" dirty="0">
                <a:highlight>
                  <a:srgbClr val="FFFF00"/>
                </a:highlight>
              </a:rPr>
              <a:t>glucose</a:t>
            </a:r>
            <a:r>
              <a:rPr lang="en-GB" sz="2600" dirty="0"/>
              <a:t> for respiration, or into </a:t>
            </a:r>
            <a:r>
              <a:rPr lang="en-GB" sz="2600" dirty="0">
                <a:highlight>
                  <a:srgbClr val="FFFF00"/>
                </a:highlight>
              </a:rPr>
              <a:t>starch</a:t>
            </a:r>
            <a:r>
              <a:rPr lang="en-GB" sz="2600" dirty="0"/>
              <a:t> for storage. </a:t>
            </a:r>
          </a:p>
        </p:txBody>
      </p:sp>
      <p:pic>
        <p:nvPicPr>
          <p:cNvPr id="6146" name="Picture 2" descr="Related 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92"/>
          <a:stretch/>
        </p:blipFill>
        <p:spPr bwMode="auto">
          <a:xfrm>
            <a:off x="8252199" y="1340767"/>
            <a:ext cx="391720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3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887A477-1EB9-4C7F-819E-5D9BCD7BD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97"/>
          <a:stretch/>
        </p:blipFill>
        <p:spPr bwMode="auto">
          <a:xfrm>
            <a:off x="3078068" y="3062206"/>
            <a:ext cx="2364523" cy="195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7A2D18-2C7B-4970-AECC-B5908DBF6FEC}"/>
              </a:ext>
            </a:extLst>
          </p:cNvPr>
          <p:cNvSpPr>
            <a:spLocks noGrp="1"/>
          </p:cNvSpPr>
          <p:nvPr>
            <p:ph type="title"/>
          </p:nvPr>
        </p:nvSpPr>
        <p:spPr>
          <a:xfrm>
            <a:off x="296549" y="-117040"/>
            <a:ext cx="4362814" cy="1325563"/>
          </a:xfrm>
        </p:spPr>
        <p:txBody>
          <a:bodyPr/>
          <a:lstStyle/>
          <a:p>
            <a:r>
              <a:rPr lang="en-GB" dirty="0">
                <a:solidFill>
                  <a:srgbClr val="FFC000"/>
                </a:solidFill>
              </a:rPr>
              <a:t>The main </a:t>
            </a:r>
            <a:r>
              <a:rPr lang="en-GB" b="1" dirty="0">
                <a:solidFill>
                  <a:srgbClr val="FFC000"/>
                </a:solidFill>
              </a:rPr>
              <a:t>sources</a:t>
            </a:r>
          </a:p>
        </p:txBody>
      </p:sp>
      <p:sp>
        <p:nvSpPr>
          <p:cNvPr id="3" name="Content Placeholder 2">
            <a:extLst>
              <a:ext uri="{FF2B5EF4-FFF2-40B4-BE49-F238E27FC236}">
                <a16:creationId xmlns:a16="http://schemas.microsoft.com/office/drawing/2014/main" id="{030E40C7-1C3A-4796-B6A9-A3D315416EF6}"/>
              </a:ext>
            </a:extLst>
          </p:cNvPr>
          <p:cNvSpPr>
            <a:spLocks noGrp="1"/>
          </p:cNvSpPr>
          <p:nvPr>
            <p:ph idx="1"/>
          </p:nvPr>
        </p:nvSpPr>
        <p:spPr>
          <a:xfrm>
            <a:off x="237481" y="1208522"/>
            <a:ext cx="5008324" cy="3707368"/>
          </a:xfrm>
        </p:spPr>
        <p:txBody>
          <a:bodyPr/>
          <a:lstStyle/>
          <a:p>
            <a:r>
              <a:rPr lang="en-GB" b="1" dirty="0">
                <a:solidFill>
                  <a:srgbClr val="FFC000"/>
                </a:solidFill>
              </a:rPr>
              <a:t>Green</a:t>
            </a:r>
            <a:r>
              <a:rPr lang="en-GB" dirty="0">
                <a:solidFill>
                  <a:srgbClr val="FFC000"/>
                </a:solidFill>
              </a:rPr>
              <a:t> leaves and stems</a:t>
            </a:r>
          </a:p>
          <a:p>
            <a:r>
              <a:rPr lang="en-GB" b="1" dirty="0">
                <a:solidFill>
                  <a:srgbClr val="FFC000"/>
                </a:solidFill>
              </a:rPr>
              <a:t>Storage organs </a:t>
            </a:r>
            <a:r>
              <a:rPr lang="en-GB" dirty="0">
                <a:solidFill>
                  <a:srgbClr val="FFC000"/>
                </a:solidFill>
              </a:rPr>
              <a:t>like </a:t>
            </a:r>
            <a:r>
              <a:rPr lang="en-GB" b="1" dirty="0">
                <a:solidFill>
                  <a:srgbClr val="FFC000"/>
                </a:solidFill>
              </a:rPr>
              <a:t>tubers</a:t>
            </a:r>
            <a:r>
              <a:rPr lang="en-GB" dirty="0">
                <a:solidFill>
                  <a:srgbClr val="FFC000"/>
                </a:solidFill>
              </a:rPr>
              <a:t> and </a:t>
            </a:r>
            <a:r>
              <a:rPr lang="en-GB" b="1" dirty="0">
                <a:solidFill>
                  <a:srgbClr val="FFC000"/>
                </a:solidFill>
              </a:rPr>
              <a:t>tap roots</a:t>
            </a:r>
            <a:r>
              <a:rPr lang="en-GB" dirty="0">
                <a:solidFill>
                  <a:srgbClr val="FFC000"/>
                </a:solidFill>
              </a:rPr>
              <a:t>, that unload their stores at the beginning of a growth period</a:t>
            </a:r>
          </a:p>
          <a:p>
            <a:r>
              <a:rPr lang="en-GB" dirty="0">
                <a:solidFill>
                  <a:srgbClr val="FFC000"/>
                </a:solidFill>
              </a:rPr>
              <a:t>Stores within </a:t>
            </a:r>
            <a:r>
              <a:rPr lang="en-GB" b="1" dirty="0">
                <a:solidFill>
                  <a:srgbClr val="FFC000"/>
                </a:solidFill>
              </a:rPr>
              <a:t>seeds</a:t>
            </a:r>
            <a:r>
              <a:rPr lang="en-GB" dirty="0">
                <a:solidFill>
                  <a:srgbClr val="FFC000"/>
                </a:solidFill>
              </a:rPr>
              <a:t> for germination</a:t>
            </a:r>
          </a:p>
        </p:txBody>
      </p:sp>
      <p:sp>
        <p:nvSpPr>
          <p:cNvPr id="4" name="Title 1">
            <a:extLst>
              <a:ext uri="{FF2B5EF4-FFF2-40B4-BE49-F238E27FC236}">
                <a16:creationId xmlns:a16="http://schemas.microsoft.com/office/drawing/2014/main" id="{47C352D8-6364-4EAE-97B3-0262BBC0E829}"/>
              </a:ext>
            </a:extLst>
          </p:cNvPr>
          <p:cNvSpPr txBox="1">
            <a:spLocks/>
          </p:cNvSpPr>
          <p:nvPr/>
        </p:nvSpPr>
        <p:spPr>
          <a:xfrm>
            <a:off x="6798787" y="-117041"/>
            <a:ext cx="43628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The main </a:t>
            </a:r>
            <a:r>
              <a:rPr lang="en-GB" b="1" dirty="0">
                <a:solidFill>
                  <a:srgbClr val="FF0000"/>
                </a:solidFill>
              </a:rPr>
              <a:t>sinks</a:t>
            </a:r>
          </a:p>
        </p:txBody>
      </p:sp>
      <p:sp>
        <p:nvSpPr>
          <p:cNvPr id="5" name="Content Placeholder 2">
            <a:extLst>
              <a:ext uri="{FF2B5EF4-FFF2-40B4-BE49-F238E27FC236}">
                <a16:creationId xmlns:a16="http://schemas.microsoft.com/office/drawing/2014/main" id="{ED034465-8590-4B42-8FBB-818A5C20FFC0}"/>
              </a:ext>
            </a:extLst>
          </p:cNvPr>
          <p:cNvSpPr txBox="1">
            <a:spLocks/>
          </p:cNvSpPr>
          <p:nvPr/>
        </p:nvSpPr>
        <p:spPr>
          <a:xfrm>
            <a:off x="6089693" y="1127692"/>
            <a:ext cx="5745089" cy="3707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FF0000"/>
                </a:solidFill>
              </a:rPr>
              <a:t>Growing</a:t>
            </a:r>
            <a:r>
              <a:rPr lang="en-GB" dirty="0">
                <a:solidFill>
                  <a:srgbClr val="FF0000"/>
                </a:solidFill>
              </a:rPr>
              <a:t> roots or areas </a:t>
            </a:r>
            <a:r>
              <a:rPr lang="en-GB" b="1" dirty="0">
                <a:solidFill>
                  <a:srgbClr val="FF0000"/>
                </a:solidFill>
              </a:rPr>
              <a:t>actively absorbing </a:t>
            </a:r>
            <a:r>
              <a:rPr lang="en-GB" dirty="0">
                <a:solidFill>
                  <a:srgbClr val="FF0000"/>
                </a:solidFill>
              </a:rPr>
              <a:t>minerals ions </a:t>
            </a:r>
          </a:p>
          <a:p>
            <a:r>
              <a:rPr lang="en-GB" b="1" dirty="0">
                <a:solidFill>
                  <a:srgbClr val="FF0000"/>
                </a:solidFill>
              </a:rPr>
              <a:t>Meristems</a:t>
            </a:r>
            <a:r>
              <a:rPr lang="en-GB" dirty="0">
                <a:solidFill>
                  <a:srgbClr val="FF0000"/>
                </a:solidFill>
              </a:rPr>
              <a:t> that are actively dividing </a:t>
            </a:r>
          </a:p>
          <a:p>
            <a:r>
              <a:rPr lang="en-GB" dirty="0">
                <a:solidFill>
                  <a:srgbClr val="FF0000"/>
                </a:solidFill>
              </a:rPr>
              <a:t>Any part of the plant laying down food stores, such as </a:t>
            </a:r>
            <a:r>
              <a:rPr lang="en-GB" b="1" dirty="0">
                <a:solidFill>
                  <a:srgbClr val="FF0000"/>
                </a:solidFill>
              </a:rPr>
              <a:t>seeds</a:t>
            </a:r>
            <a:r>
              <a:rPr lang="en-GB" dirty="0">
                <a:solidFill>
                  <a:srgbClr val="FF0000"/>
                </a:solidFill>
              </a:rPr>
              <a:t>, </a:t>
            </a:r>
            <a:r>
              <a:rPr lang="en-GB" b="1" dirty="0">
                <a:solidFill>
                  <a:srgbClr val="FF0000"/>
                </a:solidFill>
              </a:rPr>
              <a:t>fruits</a:t>
            </a:r>
            <a:r>
              <a:rPr lang="en-GB" dirty="0">
                <a:solidFill>
                  <a:srgbClr val="FF0000"/>
                </a:solidFill>
              </a:rPr>
              <a:t> or </a:t>
            </a:r>
            <a:r>
              <a:rPr lang="en-GB" b="1" dirty="0">
                <a:solidFill>
                  <a:srgbClr val="FF0000"/>
                </a:solidFill>
              </a:rPr>
              <a:t>storage organs.</a:t>
            </a:r>
          </a:p>
        </p:txBody>
      </p:sp>
      <p:pic>
        <p:nvPicPr>
          <p:cNvPr id="3074" name="Picture 2" descr="See the source image">
            <a:extLst>
              <a:ext uri="{FF2B5EF4-FFF2-40B4-BE49-F238E27FC236}">
                <a16:creationId xmlns:a16="http://schemas.microsoft.com/office/drawing/2014/main" id="{F05BFA9F-0D97-405B-8D83-0D6D200BF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569" y="5159932"/>
            <a:ext cx="3262100" cy="1638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00AD65-D25E-4572-A3D1-B334BBBF187B}"/>
              </a:ext>
            </a:extLst>
          </p:cNvPr>
          <p:cNvSpPr txBox="1"/>
          <p:nvPr/>
        </p:nvSpPr>
        <p:spPr>
          <a:xfrm>
            <a:off x="107685" y="4784904"/>
            <a:ext cx="2158832" cy="1754326"/>
          </a:xfrm>
          <a:prstGeom prst="rect">
            <a:avLst/>
          </a:prstGeom>
          <a:noFill/>
        </p:spPr>
        <p:txBody>
          <a:bodyPr wrap="square">
            <a:spAutoFit/>
          </a:bodyPr>
          <a:lstStyle/>
          <a:p>
            <a:r>
              <a:rPr lang="en-GB" b="0" i="0" dirty="0">
                <a:solidFill>
                  <a:srgbClr val="111111"/>
                </a:solidFill>
                <a:effectLst/>
                <a:latin typeface="Roboto" panose="02000000000000000000" pitchFamily="2" charset="0"/>
              </a:rPr>
              <a:t>*tubers are</a:t>
            </a:r>
            <a:r>
              <a:rPr lang="en-GB" b="1" i="0" dirty="0">
                <a:solidFill>
                  <a:srgbClr val="111111"/>
                </a:solidFill>
                <a:effectLst/>
                <a:latin typeface="Roboto" panose="02000000000000000000" pitchFamily="2" charset="0"/>
              </a:rPr>
              <a:t> various types of modified plant structures that are enlarged to store the nutrients</a:t>
            </a:r>
            <a:endParaRPr lang="en-GB" dirty="0"/>
          </a:p>
        </p:txBody>
      </p:sp>
      <p:pic>
        <p:nvPicPr>
          <p:cNvPr id="3076" name="Picture 4" descr="See the source image">
            <a:extLst>
              <a:ext uri="{FF2B5EF4-FFF2-40B4-BE49-F238E27FC236}">
                <a16:creationId xmlns:a16="http://schemas.microsoft.com/office/drawing/2014/main" id="{A20EC0FB-A050-4DFE-891D-48F4B0C3C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4045" y="4428578"/>
            <a:ext cx="2370270" cy="23702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a:extLst>
              <a:ext uri="{FF2B5EF4-FFF2-40B4-BE49-F238E27FC236}">
                <a16:creationId xmlns:a16="http://schemas.microsoft.com/office/drawing/2014/main" id="{FEF6F8E4-955C-40F8-9BE3-22B86AD9E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693" y="4428578"/>
            <a:ext cx="3476625" cy="22002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22F59A5-13A8-4550-A91D-650A90701095}"/>
              </a:ext>
            </a:extLst>
          </p:cNvPr>
          <p:cNvCxnSpPr/>
          <p:nvPr/>
        </p:nvCxnSpPr>
        <p:spPr>
          <a:xfrm>
            <a:off x="5746396" y="275124"/>
            <a:ext cx="39492" cy="6523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40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1DCF06-2991-487C-9D22-25CE96F41845}"/>
              </a:ext>
            </a:extLst>
          </p:cNvPr>
          <p:cNvPicPr>
            <a:picLocks noChangeAspect="1"/>
          </p:cNvPicPr>
          <p:nvPr/>
        </p:nvPicPr>
        <p:blipFill rotWithShape="1">
          <a:blip r:embed="rId2"/>
          <a:srcRect t="4472" b="6803"/>
          <a:stretch/>
        </p:blipFill>
        <p:spPr>
          <a:xfrm>
            <a:off x="2368550" y="0"/>
            <a:ext cx="8242300" cy="6696869"/>
          </a:xfrm>
          <a:prstGeom prst="rect">
            <a:avLst/>
          </a:prstGeom>
        </p:spPr>
      </p:pic>
      <p:sp>
        <p:nvSpPr>
          <p:cNvPr id="5" name="TextBox 4">
            <a:extLst>
              <a:ext uri="{FF2B5EF4-FFF2-40B4-BE49-F238E27FC236}">
                <a16:creationId xmlns:a16="http://schemas.microsoft.com/office/drawing/2014/main" id="{B8EDFC6E-FE95-44A9-9F3D-B52EE04F3D74}"/>
              </a:ext>
            </a:extLst>
          </p:cNvPr>
          <p:cNvSpPr txBox="1"/>
          <p:nvPr/>
        </p:nvSpPr>
        <p:spPr>
          <a:xfrm>
            <a:off x="82550" y="0"/>
            <a:ext cx="3530600" cy="1200329"/>
          </a:xfrm>
          <a:prstGeom prst="rect">
            <a:avLst/>
          </a:prstGeom>
          <a:noFill/>
        </p:spPr>
        <p:txBody>
          <a:bodyPr wrap="square" rtlCol="0">
            <a:spAutoFit/>
          </a:bodyPr>
          <a:lstStyle/>
          <a:p>
            <a:r>
              <a:rPr lang="en-GB" sz="2400" b="1" dirty="0">
                <a:solidFill>
                  <a:srgbClr val="FF0000"/>
                </a:solidFill>
              </a:rPr>
              <a:t>Annotate around your diagram using the notes from the following slides</a:t>
            </a:r>
          </a:p>
        </p:txBody>
      </p:sp>
    </p:spTree>
    <p:extLst>
      <p:ext uri="{BB962C8B-B14F-4D97-AF65-F5344CB8AC3E}">
        <p14:creationId xmlns:p14="http://schemas.microsoft.com/office/powerpoint/2010/main" val="370827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5826FF4D-2659-465B-91A0-86A3DAA4D2D6}"/>
              </a:ext>
            </a:extLst>
          </p:cNvPr>
          <p:cNvSpPr>
            <a:spLocks noChangeArrowheads="1"/>
          </p:cNvSpPr>
          <p:nvPr/>
        </p:nvSpPr>
        <p:spPr bwMode="auto">
          <a:xfrm>
            <a:off x="127000" y="1587500"/>
            <a:ext cx="6032500" cy="3816429"/>
          </a:xfrm>
          <a:prstGeom prst="rect">
            <a:avLst/>
          </a:prstGeom>
          <a:no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2200" dirty="0">
                <a:latin typeface="Calibri" panose="020F0502020204030204" pitchFamily="34" charset="0"/>
                <a:cs typeface="Calibri" panose="020F0502020204030204" pitchFamily="34" charset="0"/>
              </a:rPr>
              <a:t>Phloem is a </a:t>
            </a:r>
            <a:r>
              <a:rPr lang="en-GB" altLang="en-US" sz="2200" b="1" dirty="0">
                <a:latin typeface="Calibri" panose="020F0502020204030204" pitchFamily="34" charset="0"/>
                <a:cs typeface="Calibri" panose="020F0502020204030204" pitchFamily="34" charset="0"/>
              </a:rPr>
              <a:t>living</a:t>
            </a:r>
            <a:r>
              <a:rPr lang="en-GB" altLang="en-US" sz="2200" dirty="0">
                <a:latin typeface="Calibri" panose="020F0502020204030204" pitchFamily="34" charset="0"/>
                <a:cs typeface="Calibri" panose="020F0502020204030204" pitchFamily="34" charset="0"/>
              </a:rPr>
              <a:t> tissue.</a:t>
            </a:r>
          </a:p>
          <a:p>
            <a:pPr eaLnBrk="1" hangingPunct="1">
              <a:spcBef>
                <a:spcPct val="0"/>
              </a:spcBef>
              <a:buClrTx/>
              <a:buFontTx/>
              <a:buNone/>
            </a:pPr>
            <a:endParaRPr lang="en-GB" altLang="en-US" sz="2200" dirty="0">
              <a:latin typeface="Calibri" panose="020F0502020204030204" pitchFamily="34" charset="0"/>
              <a:cs typeface="Calibri" panose="020F0502020204030204" pitchFamily="34" charset="0"/>
            </a:endParaRPr>
          </a:p>
          <a:p>
            <a:pPr eaLnBrk="1" hangingPunct="1">
              <a:spcBef>
                <a:spcPct val="0"/>
              </a:spcBef>
              <a:buClrTx/>
              <a:buFontTx/>
              <a:buNone/>
            </a:pPr>
            <a:r>
              <a:rPr lang="en-GB" altLang="en-US" sz="2200" dirty="0">
                <a:latin typeface="Calibri" panose="020F0502020204030204" pitchFamily="34" charset="0"/>
                <a:cs typeface="Calibri" panose="020F0502020204030204" pitchFamily="34" charset="0"/>
              </a:rPr>
              <a:t>The </a:t>
            </a:r>
            <a:r>
              <a:rPr lang="en-GB" altLang="en-US" sz="2200" b="1" dirty="0">
                <a:latin typeface="Calibri" panose="020F0502020204030204" pitchFamily="34" charset="0"/>
                <a:cs typeface="Calibri" panose="020F0502020204030204" pitchFamily="34" charset="0"/>
              </a:rPr>
              <a:t>sieve tube elements </a:t>
            </a:r>
            <a:r>
              <a:rPr lang="en-GB" altLang="en-US" sz="2200" dirty="0">
                <a:latin typeface="Calibri" panose="020F0502020204030204" pitchFamily="34" charset="0"/>
                <a:cs typeface="Calibri" panose="020F0502020204030204" pitchFamily="34" charset="0"/>
              </a:rPr>
              <a:t>are the main cells making up the phloem. </a:t>
            </a:r>
          </a:p>
          <a:p>
            <a:pPr eaLnBrk="1" hangingPunct="1">
              <a:spcBef>
                <a:spcPct val="0"/>
              </a:spcBef>
              <a:buClrTx/>
              <a:buFontTx/>
              <a:buNone/>
            </a:pPr>
            <a:endParaRPr lang="en-GB" altLang="en-US" sz="2200" dirty="0">
              <a:latin typeface="Calibri" panose="020F0502020204030204" pitchFamily="34" charset="0"/>
              <a:cs typeface="Calibri" panose="020F0502020204030204" pitchFamily="34" charset="0"/>
            </a:endParaRPr>
          </a:p>
          <a:p>
            <a:pPr eaLnBrk="1" hangingPunct="1">
              <a:spcBef>
                <a:spcPct val="0"/>
              </a:spcBef>
              <a:buClrTx/>
              <a:buFontTx/>
              <a:buNone/>
            </a:pPr>
            <a:r>
              <a:rPr lang="en-GB" altLang="en-US" sz="2200" dirty="0">
                <a:latin typeface="Calibri" panose="020F0502020204030204" pitchFamily="34" charset="0"/>
                <a:cs typeface="Calibri" panose="020F0502020204030204" pitchFamily="34" charset="0"/>
              </a:rPr>
              <a:t>These have sieve plates across the ends of the cells allowing transfer of </a:t>
            </a:r>
            <a:r>
              <a:rPr lang="en-GB" altLang="en-US" sz="2200" b="1" dirty="0">
                <a:latin typeface="Calibri" panose="020F0502020204030204" pitchFamily="34" charset="0"/>
                <a:cs typeface="Calibri" panose="020F0502020204030204" pitchFamily="34" charset="0"/>
              </a:rPr>
              <a:t>large molecules </a:t>
            </a:r>
            <a:r>
              <a:rPr lang="en-GB" altLang="en-US" sz="2200" dirty="0">
                <a:latin typeface="Calibri" panose="020F0502020204030204" pitchFamily="34" charset="0"/>
                <a:cs typeface="Calibri" panose="020F0502020204030204" pitchFamily="34" charset="0"/>
              </a:rPr>
              <a:t>between cells.</a:t>
            </a:r>
          </a:p>
          <a:p>
            <a:pPr eaLnBrk="1" hangingPunct="1">
              <a:spcBef>
                <a:spcPct val="0"/>
              </a:spcBef>
              <a:buClrTx/>
              <a:buFontTx/>
              <a:buNone/>
            </a:pPr>
            <a:endParaRPr lang="en-GB" altLang="en-US" sz="2200" dirty="0">
              <a:latin typeface="Calibri" panose="020F0502020204030204" pitchFamily="34" charset="0"/>
              <a:cs typeface="Calibri" panose="020F0502020204030204" pitchFamily="34" charset="0"/>
            </a:endParaRPr>
          </a:p>
          <a:p>
            <a:pPr eaLnBrk="1" hangingPunct="1">
              <a:spcBef>
                <a:spcPct val="0"/>
              </a:spcBef>
              <a:buClrTx/>
              <a:buFontTx/>
              <a:buNone/>
            </a:pPr>
            <a:r>
              <a:rPr lang="en-GB" altLang="en-US" sz="2200" dirty="0">
                <a:latin typeface="Calibri" panose="020F0502020204030204" pitchFamily="34" charset="0"/>
                <a:cs typeface="Calibri" panose="020F0502020204030204" pitchFamily="34" charset="0"/>
              </a:rPr>
              <a:t>They have </a:t>
            </a:r>
            <a:r>
              <a:rPr lang="en-GB" altLang="en-US" sz="2200" b="1" dirty="0">
                <a:latin typeface="Calibri" panose="020F0502020204030204" pitchFamily="34" charset="0"/>
                <a:cs typeface="Calibri" panose="020F0502020204030204" pitchFamily="34" charset="0"/>
              </a:rPr>
              <a:t>very few organelles </a:t>
            </a:r>
            <a:r>
              <a:rPr lang="en-GB" altLang="en-US" sz="2200" dirty="0">
                <a:latin typeface="Calibri" panose="020F0502020204030204" pitchFamily="34" charset="0"/>
                <a:cs typeface="Calibri" panose="020F0502020204030204" pitchFamily="34" charset="0"/>
              </a:rPr>
              <a:t>to allow the </a:t>
            </a:r>
            <a:r>
              <a:rPr lang="en-GB" altLang="en-US" sz="2200" b="1" dirty="0">
                <a:latin typeface="Calibri" panose="020F0502020204030204" pitchFamily="34" charset="0"/>
                <a:cs typeface="Calibri" panose="020F0502020204030204" pitchFamily="34" charset="0"/>
              </a:rPr>
              <a:t>maximum</a:t>
            </a:r>
            <a:r>
              <a:rPr lang="en-GB" altLang="en-US" sz="2200" dirty="0">
                <a:latin typeface="Calibri" panose="020F0502020204030204" pitchFamily="34" charset="0"/>
                <a:cs typeface="Calibri" panose="020F0502020204030204" pitchFamily="34" charset="0"/>
              </a:rPr>
              <a:t> amount of space for </a:t>
            </a:r>
            <a:r>
              <a:rPr lang="en-GB" altLang="en-US" sz="2200" b="1" dirty="0">
                <a:latin typeface="Calibri" panose="020F0502020204030204" pitchFamily="34" charset="0"/>
                <a:cs typeface="Calibri" panose="020F0502020204030204" pitchFamily="34" charset="0"/>
              </a:rPr>
              <a:t>assimilate transport.</a:t>
            </a:r>
          </a:p>
        </p:txBody>
      </p:sp>
      <p:sp>
        <p:nvSpPr>
          <p:cNvPr id="9220" name="Text Box 3">
            <a:extLst>
              <a:ext uri="{FF2B5EF4-FFF2-40B4-BE49-F238E27FC236}">
                <a16:creationId xmlns:a16="http://schemas.microsoft.com/office/drawing/2014/main" id="{464A1467-BFFC-42F4-8D30-C7EF9A11B5DE}"/>
              </a:ext>
            </a:extLst>
          </p:cNvPr>
          <p:cNvSpPr txBox="1">
            <a:spLocks noChangeArrowheads="1"/>
          </p:cNvSpPr>
          <p:nvPr/>
        </p:nvSpPr>
        <p:spPr bwMode="auto">
          <a:xfrm>
            <a:off x="127000" y="0"/>
            <a:ext cx="5265420" cy="1323439"/>
          </a:xfrm>
          <a:prstGeom prst="rect">
            <a:avLst/>
          </a:prstGeom>
          <a:noFill/>
          <a:ln>
            <a:noFill/>
          </a:ln>
          <a:effec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4000" b="1" dirty="0">
                <a:latin typeface="Calibri" panose="020F0502020204030204" pitchFamily="34" charset="0"/>
                <a:cs typeface="Calibri" panose="020F0502020204030204" pitchFamily="34" charset="0"/>
              </a:rPr>
              <a:t>Sieve tube elements (phloem)</a:t>
            </a:r>
          </a:p>
        </p:txBody>
      </p:sp>
      <p:pic>
        <p:nvPicPr>
          <p:cNvPr id="9221" name="Picture 1">
            <a:extLst>
              <a:ext uri="{FF2B5EF4-FFF2-40B4-BE49-F238E27FC236}">
                <a16:creationId xmlns:a16="http://schemas.microsoft.com/office/drawing/2014/main" id="{805EB3D9-F923-4BD6-879C-C9F2DA9E5C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96656" y="3709000"/>
            <a:ext cx="4531956" cy="29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C5BB201-07FB-96E8-9661-CC5E79849F00}"/>
              </a:ext>
            </a:extLst>
          </p:cNvPr>
          <p:cNvPicPr>
            <a:picLocks noChangeAspect="1"/>
          </p:cNvPicPr>
          <p:nvPr/>
        </p:nvPicPr>
        <p:blipFill rotWithShape="1">
          <a:blip r:embed="rId3"/>
          <a:srcRect t="4472" b="6803"/>
          <a:stretch/>
        </p:blipFill>
        <p:spPr>
          <a:xfrm>
            <a:off x="6996656" y="0"/>
            <a:ext cx="4586539" cy="37265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additive="base">
                                        <p:cTn id="1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anim calcmode="lin" valueType="num">
                                      <p:cBhvr additive="base">
                                        <p:cTn id="2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86520F5D-0E86-4315-9E79-DE9A5E8F4908}"/>
              </a:ext>
            </a:extLst>
          </p:cNvPr>
          <p:cNvSpPr>
            <a:spLocks noChangeArrowheads="1"/>
          </p:cNvSpPr>
          <p:nvPr/>
        </p:nvSpPr>
        <p:spPr bwMode="auto">
          <a:xfrm>
            <a:off x="100330" y="1347609"/>
            <a:ext cx="5805170" cy="4862870"/>
          </a:xfrm>
          <a:prstGeom prst="rect">
            <a:avLst/>
          </a:prstGeom>
          <a:no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Wingdings" panose="05000000000000000000" pitchFamily="2" charset="2"/>
              <a:buNone/>
            </a:pPr>
            <a:r>
              <a:rPr lang="en-GB" altLang="en-US" sz="2400" dirty="0">
                <a:solidFill>
                  <a:srgbClr val="00B050"/>
                </a:solidFill>
                <a:latin typeface="Calibri" panose="020F0502020204030204" pitchFamily="34" charset="0"/>
                <a:cs typeface="Calibri" panose="020F0502020204030204" pitchFamily="34" charset="0"/>
              </a:rPr>
              <a:t>Companion cells are </a:t>
            </a:r>
            <a:r>
              <a:rPr lang="en-GB" altLang="en-US" sz="2400" b="1" dirty="0">
                <a:solidFill>
                  <a:srgbClr val="00B050"/>
                </a:solidFill>
                <a:latin typeface="Calibri" panose="020F0502020204030204" pitchFamily="34" charset="0"/>
                <a:cs typeface="Calibri" panose="020F0502020204030204" pitchFamily="34" charset="0"/>
              </a:rPr>
              <a:t>part of the phloem </a:t>
            </a:r>
            <a:r>
              <a:rPr lang="en-GB" altLang="en-US" sz="2400" dirty="0">
                <a:solidFill>
                  <a:srgbClr val="00B050"/>
                </a:solidFill>
                <a:latin typeface="Calibri" panose="020F0502020204030204" pitchFamily="34" charset="0"/>
                <a:cs typeface="Calibri" panose="020F0502020204030204" pitchFamily="34" charset="0"/>
              </a:rPr>
              <a:t>tissue. </a:t>
            </a:r>
          </a:p>
          <a:p>
            <a:pPr eaLnBrk="1" hangingPunct="1">
              <a:spcBef>
                <a:spcPct val="0"/>
              </a:spcBef>
              <a:buClrTx/>
              <a:buFont typeface="Wingdings" panose="05000000000000000000" pitchFamily="2" charset="2"/>
              <a:buNone/>
            </a:pPr>
            <a:endParaRPr lang="en-GB" altLang="en-US" sz="2400" dirty="0">
              <a:solidFill>
                <a:srgbClr val="00B050"/>
              </a:solidFill>
              <a:latin typeface="Calibri" panose="020F0502020204030204" pitchFamily="34" charset="0"/>
              <a:cs typeface="Calibri" panose="020F0502020204030204" pitchFamily="34" charset="0"/>
            </a:endParaRPr>
          </a:p>
          <a:p>
            <a:pPr eaLnBrk="1" hangingPunct="1">
              <a:spcBef>
                <a:spcPct val="0"/>
              </a:spcBef>
              <a:buClrTx/>
              <a:buFont typeface="Wingdings" panose="05000000000000000000" pitchFamily="2" charset="2"/>
              <a:buNone/>
            </a:pPr>
            <a:r>
              <a:rPr lang="en-GB" altLang="en-US" sz="2400" dirty="0">
                <a:solidFill>
                  <a:srgbClr val="00B050"/>
                </a:solidFill>
                <a:latin typeface="Calibri" panose="020F0502020204030204" pitchFamily="34" charset="0"/>
                <a:cs typeface="Calibri" panose="020F0502020204030204" pitchFamily="34" charset="0"/>
              </a:rPr>
              <a:t>They are positioned </a:t>
            </a:r>
            <a:r>
              <a:rPr lang="en-GB" altLang="en-US" sz="2400" b="1" dirty="0">
                <a:solidFill>
                  <a:srgbClr val="00B050"/>
                </a:solidFill>
                <a:latin typeface="Calibri" panose="020F0502020204030204" pitchFamily="34" charset="0"/>
                <a:cs typeface="Calibri" panose="020F0502020204030204" pitchFamily="34" charset="0"/>
              </a:rPr>
              <a:t>between sieve tube </a:t>
            </a:r>
            <a:r>
              <a:rPr lang="en-GB" altLang="en-US" sz="2400" dirty="0">
                <a:solidFill>
                  <a:srgbClr val="00B050"/>
                </a:solidFill>
                <a:latin typeface="Calibri" panose="020F0502020204030204" pitchFamily="34" charset="0"/>
                <a:cs typeface="Calibri" panose="020F0502020204030204" pitchFamily="34" charset="0"/>
              </a:rPr>
              <a:t>cells.</a:t>
            </a:r>
          </a:p>
          <a:p>
            <a:pPr eaLnBrk="1" hangingPunct="1">
              <a:spcBef>
                <a:spcPct val="0"/>
              </a:spcBef>
              <a:buClrTx/>
              <a:buFont typeface="Wingdings" panose="05000000000000000000" pitchFamily="2" charset="2"/>
              <a:buNone/>
            </a:pPr>
            <a:endParaRPr lang="en-GB" altLang="en-US" sz="2400" dirty="0">
              <a:solidFill>
                <a:srgbClr val="00B050"/>
              </a:solidFill>
              <a:latin typeface="Calibri" panose="020F0502020204030204" pitchFamily="34" charset="0"/>
              <a:cs typeface="Calibri" panose="020F0502020204030204" pitchFamily="34" charset="0"/>
            </a:endParaRPr>
          </a:p>
          <a:p>
            <a:pPr eaLnBrk="1" hangingPunct="1">
              <a:spcBef>
                <a:spcPct val="0"/>
              </a:spcBef>
              <a:buClrTx/>
              <a:buFont typeface="Wingdings" panose="05000000000000000000" pitchFamily="2" charset="2"/>
              <a:buNone/>
            </a:pPr>
            <a:r>
              <a:rPr lang="en-GB" altLang="en-US" sz="2400" dirty="0">
                <a:solidFill>
                  <a:srgbClr val="00B050"/>
                </a:solidFill>
                <a:latin typeface="Calibri" panose="020F0502020204030204" pitchFamily="34" charset="0"/>
                <a:cs typeface="Calibri" panose="020F0502020204030204" pitchFamily="34" charset="0"/>
              </a:rPr>
              <a:t>Companion cells have </a:t>
            </a:r>
            <a:r>
              <a:rPr lang="en-GB" altLang="en-US" sz="2400" b="1" dirty="0">
                <a:solidFill>
                  <a:srgbClr val="00B050"/>
                </a:solidFill>
                <a:latin typeface="Calibri" panose="020F0502020204030204" pitchFamily="34" charset="0"/>
                <a:cs typeface="Calibri" panose="020F0502020204030204" pitchFamily="34" charset="0"/>
              </a:rPr>
              <a:t>large nuclei and lots of mitochondria. </a:t>
            </a:r>
          </a:p>
          <a:p>
            <a:pPr eaLnBrk="1" hangingPunct="1">
              <a:spcBef>
                <a:spcPct val="0"/>
              </a:spcBef>
              <a:buClrTx/>
              <a:buFont typeface="Wingdings" panose="05000000000000000000" pitchFamily="2" charset="2"/>
              <a:buNone/>
            </a:pPr>
            <a:endParaRPr lang="en-GB" altLang="en-US" sz="2400" dirty="0">
              <a:solidFill>
                <a:srgbClr val="00B050"/>
              </a:solidFill>
              <a:latin typeface="Calibri" panose="020F0502020204030204" pitchFamily="34" charset="0"/>
              <a:cs typeface="Calibri" panose="020F0502020204030204" pitchFamily="34" charset="0"/>
            </a:endParaRPr>
          </a:p>
          <a:p>
            <a:pPr eaLnBrk="1" hangingPunct="1">
              <a:spcBef>
                <a:spcPct val="0"/>
              </a:spcBef>
              <a:buClrTx/>
              <a:buFont typeface="Wingdings" panose="05000000000000000000" pitchFamily="2" charset="2"/>
              <a:buNone/>
            </a:pPr>
            <a:r>
              <a:rPr lang="en-GB" altLang="en-US" sz="2400" dirty="0">
                <a:solidFill>
                  <a:srgbClr val="00B050"/>
                </a:solidFill>
                <a:latin typeface="Calibri" panose="020F0502020204030204" pitchFamily="34" charset="0"/>
                <a:cs typeface="Calibri" panose="020F0502020204030204" pitchFamily="34" charset="0"/>
              </a:rPr>
              <a:t>They </a:t>
            </a:r>
            <a:r>
              <a:rPr lang="en-GB" altLang="en-US" sz="2400" b="1" dirty="0">
                <a:solidFill>
                  <a:srgbClr val="00B050"/>
                </a:solidFill>
                <a:latin typeface="Calibri" panose="020F0502020204030204" pitchFamily="34" charset="0"/>
                <a:cs typeface="Calibri" panose="020F0502020204030204" pitchFamily="34" charset="0"/>
              </a:rPr>
              <a:t>actively load assimilates into sieve tubes using ATP.</a:t>
            </a:r>
          </a:p>
          <a:p>
            <a:pPr eaLnBrk="1" hangingPunct="1">
              <a:spcBef>
                <a:spcPct val="0"/>
              </a:spcBef>
              <a:buClrTx/>
              <a:buFont typeface="Wingdings" panose="05000000000000000000" pitchFamily="2" charset="2"/>
              <a:buNone/>
            </a:pPr>
            <a:endParaRPr lang="en-GB" altLang="en-US" sz="2400" dirty="0">
              <a:latin typeface="Calibri" panose="020F0502020204030204" pitchFamily="34" charset="0"/>
              <a:cs typeface="Calibri" panose="020F0502020204030204" pitchFamily="34" charset="0"/>
            </a:endParaRPr>
          </a:p>
          <a:p>
            <a:pPr eaLnBrk="1" hangingPunct="1">
              <a:spcBef>
                <a:spcPct val="0"/>
              </a:spcBef>
              <a:buClrTx/>
              <a:buFontTx/>
              <a:buNone/>
            </a:pPr>
            <a:endParaRPr lang="en-GB" altLang="en-US" sz="2200" dirty="0">
              <a:latin typeface="Comic Sans MS" panose="030F0702030302020204" pitchFamily="66" charset="0"/>
            </a:endParaRPr>
          </a:p>
        </p:txBody>
      </p:sp>
      <p:sp>
        <p:nvSpPr>
          <p:cNvPr id="10244" name="Text Box 3">
            <a:extLst>
              <a:ext uri="{FF2B5EF4-FFF2-40B4-BE49-F238E27FC236}">
                <a16:creationId xmlns:a16="http://schemas.microsoft.com/office/drawing/2014/main" id="{5402459D-68DF-4785-9DF6-32D818EF5692}"/>
              </a:ext>
            </a:extLst>
          </p:cNvPr>
          <p:cNvSpPr txBox="1">
            <a:spLocks noChangeArrowheads="1"/>
          </p:cNvSpPr>
          <p:nvPr/>
        </p:nvSpPr>
        <p:spPr bwMode="auto">
          <a:xfrm>
            <a:off x="100330" y="142210"/>
            <a:ext cx="4032250" cy="584200"/>
          </a:xfrm>
          <a:prstGeom prst="rect">
            <a:avLst/>
          </a:prstGeom>
          <a:noFill/>
          <a:ln>
            <a:noFill/>
          </a:ln>
          <a:effec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b="1" dirty="0">
                <a:latin typeface="Calibri" panose="020F0502020204030204" pitchFamily="34" charset="0"/>
                <a:cs typeface="Calibri" panose="020F0502020204030204" pitchFamily="34" charset="0"/>
              </a:rPr>
              <a:t>Companion cells</a:t>
            </a:r>
          </a:p>
        </p:txBody>
      </p:sp>
      <p:pic>
        <p:nvPicPr>
          <p:cNvPr id="10246" name="Picture 1">
            <a:extLst>
              <a:ext uri="{FF2B5EF4-FFF2-40B4-BE49-F238E27FC236}">
                <a16:creationId xmlns:a16="http://schemas.microsoft.com/office/drawing/2014/main" id="{08A62A42-D080-455D-A246-0C65B51E8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587" y="3283800"/>
            <a:ext cx="4436541" cy="332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5CE70F9-3F10-0AEC-0F68-4C31E61B46EF}"/>
              </a:ext>
            </a:extLst>
          </p:cNvPr>
          <p:cNvPicPr>
            <a:picLocks noChangeAspect="1"/>
          </p:cNvPicPr>
          <p:nvPr/>
        </p:nvPicPr>
        <p:blipFill rotWithShape="1">
          <a:blip r:embed="rId3"/>
          <a:srcRect t="4472" r="22893" b="6803"/>
          <a:stretch/>
        </p:blipFill>
        <p:spPr>
          <a:xfrm>
            <a:off x="7517510" y="142210"/>
            <a:ext cx="4389618" cy="29018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 calcmode="lin" valueType="num">
                                      <p:cBhvr additive="base">
                                        <p:cTn id="19"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 calcmode="lin" valueType="num">
                                      <p:cBhvr additive="base">
                                        <p:cTn id="25"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CB1E-A73C-4F88-A235-C7A9E19AEF06}"/>
              </a:ext>
            </a:extLst>
          </p:cNvPr>
          <p:cNvSpPr>
            <a:spLocks noGrp="1"/>
          </p:cNvSpPr>
          <p:nvPr>
            <p:ph type="title"/>
          </p:nvPr>
        </p:nvSpPr>
        <p:spPr>
          <a:xfrm>
            <a:off x="363538" y="142875"/>
            <a:ext cx="10515600" cy="1325563"/>
          </a:xfrm>
        </p:spPr>
        <p:txBody>
          <a:bodyPr/>
          <a:lstStyle/>
          <a:p>
            <a:r>
              <a:rPr lang="en-GB" b="1" dirty="0"/>
              <a:t>Structure of phloem tissue - summary</a:t>
            </a:r>
          </a:p>
        </p:txBody>
      </p:sp>
      <p:sp>
        <p:nvSpPr>
          <p:cNvPr id="6" name="Content Placeholder 5">
            <a:extLst>
              <a:ext uri="{FF2B5EF4-FFF2-40B4-BE49-F238E27FC236}">
                <a16:creationId xmlns:a16="http://schemas.microsoft.com/office/drawing/2014/main" id="{8669EE6D-2FE1-4B10-96CC-FF9F71F114FE}"/>
              </a:ext>
            </a:extLst>
          </p:cNvPr>
          <p:cNvSpPr>
            <a:spLocks noGrp="1"/>
          </p:cNvSpPr>
          <p:nvPr>
            <p:ph sz="quarter" idx="4"/>
          </p:nvPr>
        </p:nvSpPr>
        <p:spPr>
          <a:xfrm>
            <a:off x="5178646" y="1841010"/>
            <a:ext cx="6479437" cy="4302420"/>
          </a:xfrm>
        </p:spPr>
        <p:txBody>
          <a:bodyPr>
            <a:normAutofit fontScale="92500" lnSpcReduction="10000"/>
          </a:bodyPr>
          <a:lstStyle/>
          <a:p>
            <a:pPr marL="0" indent="0">
              <a:buNone/>
            </a:pPr>
            <a:r>
              <a:rPr lang="en-GB" sz="3200" dirty="0"/>
              <a:t>Sieve </a:t>
            </a:r>
            <a:r>
              <a:rPr lang="en-GB" sz="3200" b="1" dirty="0"/>
              <a:t>tube</a:t>
            </a:r>
            <a:r>
              <a:rPr lang="en-GB" sz="3200" dirty="0"/>
              <a:t> elements – arranged one on top of each other in </a:t>
            </a:r>
            <a:r>
              <a:rPr lang="en-GB" sz="3200" b="1" dirty="0"/>
              <a:t>long columns</a:t>
            </a:r>
            <a:r>
              <a:rPr lang="en-GB" sz="3200" dirty="0"/>
              <a:t>, contain </a:t>
            </a:r>
            <a:r>
              <a:rPr lang="en-GB" sz="3200" b="1" dirty="0"/>
              <a:t>few organelles</a:t>
            </a:r>
            <a:r>
              <a:rPr lang="en-GB" sz="3200" dirty="0"/>
              <a:t>.</a:t>
            </a:r>
          </a:p>
          <a:p>
            <a:pPr marL="0" indent="0">
              <a:buNone/>
            </a:pPr>
            <a:endParaRPr lang="en-GB" sz="3200" dirty="0"/>
          </a:p>
          <a:p>
            <a:pPr marL="0" indent="0">
              <a:buNone/>
            </a:pPr>
            <a:r>
              <a:rPr lang="en-GB" sz="3200" b="1" dirty="0"/>
              <a:t>End walls </a:t>
            </a:r>
            <a:r>
              <a:rPr lang="en-GB" sz="3200" dirty="0"/>
              <a:t>– partially broken down to form </a:t>
            </a:r>
            <a:r>
              <a:rPr lang="en-GB" sz="3200" b="1" dirty="0"/>
              <a:t>sieve plates.</a:t>
            </a:r>
          </a:p>
          <a:p>
            <a:pPr marL="0" indent="0">
              <a:buNone/>
            </a:pPr>
            <a:endParaRPr lang="en-GB" sz="3200" b="1" dirty="0"/>
          </a:p>
          <a:p>
            <a:pPr marL="0" indent="0">
              <a:buNone/>
            </a:pPr>
            <a:r>
              <a:rPr lang="en-GB" sz="3200" dirty="0"/>
              <a:t>Companion cells – packed with </a:t>
            </a:r>
            <a:r>
              <a:rPr lang="en-GB" sz="3200" b="1" dirty="0"/>
              <a:t>mitochondria for active </a:t>
            </a:r>
            <a:r>
              <a:rPr lang="en-GB" sz="3200" dirty="0"/>
              <a:t>transport of assimilates</a:t>
            </a:r>
            <a:endParaRPr lang="en-GB" dirty="0"/>
          </a:p>
        </p:txBody>
      </p:sp>
      <p:pic>
        <p:nvPicPr>
          <p:cNvPr id="7" name="Picture 6">
            <a:extLst>
              <a:ext uri="{FF2B5EF4-FFF2-40B4-BE49-F238E27FC236}">
                <a16:creationId xmlns:a16="http://schemas.microsoft.com/office/drawing/2014/main" id="{0FA5E6AC-FAB1-43FF-A930-FEB59D8C5160}"/>
              </a:ext>
            </a:extLst>
          </p:cNvPr>
          <p:cNvPicPr>
            <a:picLocks noChangeAspect="1"/>
          </p:cNvPicPr>
          <p:nvPr/>
        </p:nvPicPr>
        <p:blipFill rotWithShape="1">
          <a:blip r:embed="rId2"/>
          <a:srcRect r="12098"/>
          <a:stretch/>
        </p:blipFill>
        <p:spPr>
          <a:xfrm>
            <a:off x="533917" y="1524000"/>
            <a:ext cx="4571483" cy="4762500"/>
          </a:xfrm>
          <a:prstGeom prst="rect">
            <a:avLst/>
          </a:prstGeom>
        </p:spPr>
      </p:pic>
      <p:cxnSp>
        <p:nvCxnSpPr>
          <p:cNvPr id="4" name="Straight Arrow Connector 3">
            <a:extLst>
              <a:ext uri="{FF2B5EF4-FFF2-40B4-BE49-F238E27FC236}">
                <a16:creationId xmlns:a16="http://schemas.microsoft.com/office/drawing/2014/main" id="{284AA868-BBDA-148F-4E5A-34C9A537993D}"/>
              </a:ext>
            </a:extLst>
          </p:cNvPr>
          <p:cNvCxnSpPr/>
          <p:nvPr/>
        </p:nvCxnSpPr>
        <p:spPr>
          <a:xfrm flipH="1">
            <a:off x="3532094" y="2492188"/>
            <a:ext cx="1488141" cy="16674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7B1F3D9-5DAD-F9A8-ED12-2BFE1417E950}"/>
              </a:ext>
            </a:extLst>
          </p:cNvPr>
          <p:cNvCxnSpPr>
            <a:cxnSpLocks/>
          </p:cNvCxnSpPr>
          <p:nvPr/>
        </p:nvCxnSpPr>
        <p:spPr>
          <a:xfrm flipH="1">
            <a:off x="2623671" y="2492188"/>
            <a:ext cx="23965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741E50-6864-F1A6-8D2D-F751DBFEADB2}"/>
              </a:ext>
            </a:extLst>
          </p:cNvPr>
          <p:cNvCxnSpPr>
            <a:cxnSpLocks/>
          </p:cNvCxnSpPr>
          <p:nvPr/>
        </p:nvCxnSpPr>
        <p:spPr>
          <a:xfrm flipH="1">
            <a:off x="3653882" y="4034118"/>
            <a:ext cx="1366353" cy="14470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1F521E-6A5D-4681-EF15-822A82684730}"/>
              </a:ext>
            </a:extLst>
          </p:cNvPr>
          <p:cNvCxnSpPr>
            <a:cxnSpLocks/>
          </p:cNvCxnSpPr>
          <p:nvPr/>
        </p:nvCxnSpPr>
        <p:spPr>
          <a:xfrm flipH="1" flipV="1">
            <a:off x="3944471" y="4273176"/>
            <a:ext cx="1282717" cy="12635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622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168" y="1384300"/>
            <a:ext cx="6402667" cy="5543550"/>
          </a:xfrm>
        </p:spPr>
        <p:txBody>
          <a:bodyPr rtlCol="0">
            <a:normAutofit/>
          </a:bodyPr>
          <a:lstStyle/>
          <a:p>
            <a:pPr marL="0" indent="0">
              <a:buNone/>
              <a:defRPr/>
            </a:pPr>
            <a:r>
              <a:rPr lang="en-GB" dirty="0"/>
              <a:t>Translocation is the </a:t>
            </a:r>
            <a:r>
              <a:rPr lang="en-GB" b="1" u="sng" dirty="0"/>
              <a:t>mass flow </a:t>
            </a:r>
            <a:r>
              <a:rPr lang="en-GB" dirty="0"/>
              <a:t>of </a:t>
            </a:r>
            <a:r>
              <a:rPr lang="en-GB" b="1" dirty="0"/>
              <a:t>assimilate</a:t>
            </a:r>
            <a:r>
              <a:rPr lang="en-GB" dirty="0"/>
              <a:t> from </a:t>
            </a:r>
            <a:r>
              <a:rPr lang="en-GB" b="1" dirty="0"/>
              <a:t>source</a:t>
            </a:r>
            <a:r>
              <a:rPr lang="en-GB" dirty="0"/>
              <a:t> to </a:t>
            </a:r>
            <a:r>
              <a:rPr lang="en-GB" b="1" dirty="0"/>
              <a:t>sink</a:t>
            </a:r>
            <a:r>
              <a:rPr lang="en-GB" dirty="0"/>
              <a:t>.</a:t>
            </a:r>
          </a:p>
          <a:p>
            <a:pPr marL="0" indent="0">
              <a:buNone/>
              <a:defRPr/>
            </a:pPr>
            <a:endParaRPr lang="en-GB" altLang="en-US" dirty="0"/>
          </a:p>
          <a:p>
            <a:pPr marL="0" indent="0">
              <a:buNone/>
              <a:defRPr/>
            </a:pPr>
            <a:r>
              <a:rPr lang="en-GB" altLang="en-US" dirty="0"/>
              <a:t>The leaves (source) produce large amounts of </a:t>
            </a:r>
            <a:r>
              <a:rPr lang="en-GB" altLang="en-US" b="1" dirty="0"/>
              <a:t>glucose</a:t>
            </a:r>
            <a:r>
              <a:rPr lang="en-GB" altLang="en-US" dirty="0"/>
              <a:t> which is converted to </a:t>
            </a:r>
            <a:r>
              <a:rPr lang="en-GB" altLang="en-US" b="1" dirty="0"/>
              <a:t>sucrose</a:t>
            </a:r>
            <a:r>
              <a:rPr lang="en-GB" altLang="en-US" dirty="0"/>
              <a:t> for transport.</a:t>
            </a:r>
          </a:p>
          <a:p>
            <a:pPr marL="0" indent="0">
              <a:buNone/>
              <a:defRPr/>
            </a:pPr>
            <a:endParaRPr lang="en-GB" altLang="en-US" dirty="0"/>
          </a:p>
          <a:p>
            <a:pPr marL="0" indent="0">
              <a:buNone/>
              <a:defRPr/>
            </a:pPr>
            <a:r>
              <a:rPr lang="en-GB" altLang="en-US" dirty="0"/>
              <a:t>When it reaches the cells, it is converted back to glucose for </a:t>
            </a:r>
            <a:r>
              <a:rPr lang="en-GB" altLang="en-US" b="1" dirty="0"/>
              <a:t>respiration</a:t>
            </a:r>
            <a:r>
              <a:rPr lang="en-GB" altLang="en-US" dirty="0"/>
              <a:t> or to starch for </a:t>
            </a:r>
            <a:r>
              <a:rPr lang="en-GB" altLang="en-US" b="1" dirty="0"/>
              <a:t>storage</a:t>
            </a:r>
            <a:r>
              <a:rPr lang="en-GB" altLang="en-US" dirty="0"/>
              <a:t> or used to produce other compounds. </a:t>
            </a:r>
          </a:p>
          <a:p>
            <a:pPr marL="0" indent="0">
              <a:buNone/>
              <a:defRPr/>
            </a:pPr>
            <a:endParaRPr lang="en-GB" altLang="en-US" sz="1400" dirty="0"/>
          </a:p>
        </p:txBody>
      </p:sp>
      <p:sp>
        <p:nvSpPr>
          <p:cNvPr id="2" name="TextBox 1"/>
          <p:cNvSpPr txBox="1"/>
          <p:nvPr/>
        </p:nvSpPr>
        <p:spPr>
          <a:xfrm>
            <a:off x="315201" y="197639"/>
            <a:ext cx="7058025"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sz="3200" dirty="0"/>
              <a:t>Translocation continued </a:t>
            </a:r>
          </a:p>
        </p:txBody>
      </p:sp>
      <p:pic>
        <p:nvPicPr>
          <p:cNvPr id="5" name="Picture 2" descr="Image result for companion cells">
            <a:extLst>
              <a:ext uri="{FF2B5EF4-FFF2-40B4-BE49-F238E27FC236}">
                <a16:creationId xmlns:a16="http://schemas.microsoft.com/office/drawing/2014/main" id="{396D7E42-AFEA-4D51-955D-FAA239BB0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49" r="18379"/>
          <a:stretch/>
        </p:blipFill>
        <p:spPr bwMode="auto">
          <a:xfrm>
            <a:off x="6553200" y="1116649"/>
            <a:ext cx="5568950" cy="55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69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A611-1467-43D9-A59D-ADA1EA3EEE6F}"/>
              </a:ext>
            </a:extLst>
          </p:cNvPr>
          <p:cNvSpPr>
            <a:spLocks noGrp="1"/>
          </p:cNvSpPr>
          <p:nvPr>
            <p:ph type="title"/>
          </p:nvPr>
        </p:nvSpPr>
        <p:spPr>
          <a:xfrm>
            <a:off x="413871" y="132043"/>
            <a:ext cx="10515600" cy="1325563"/>
          </a:xfrm>
        </p:spPr>
        <p:txBody>
          <a:bodyPr/>
          <a:lstStyle/>
          <a:p>
            <a:r>
              <a:rPr lang="en-GB" b="1" u="sng" dirty="0"/>
              <a:t>Key points</a:t>
            </a:r>
          </a:p>
        </p:txBody>
      </p:sp>
      <p:sp>
        <p:nvSpPr>
          <p:cNvPr id="3" name="Content Placeholder 2">
            <a:extLst>
              <a:ext uri="{FF2B5EF4-FFF2-40B4-BE49-F238E27FC236}">
                <a16:creationId xmlns:a16="http://schemas.microsoft.com/office/drawing/2014/main" id="{BB0DCDF9-3CEA-4E9F-8BD0-3D996B723C9D}"/>
              </a:ext>
            </a:extLst>
          </p:cNvPr>
          <p:cNvSpPr>
            <a:spLocks noGrp="1"/>
          </p:cNvSpPr>
          <p:nvPr>
            <p:ph idx="1"/>
          </p:nvPr>
        </p:nvSpPr>
        <p:spPr>
          <a:xfrm>
            <a:off x="838200" y="1825625"/>
            <a:ext cx="10515600" cy="3927475"/>
          </a:xfrm>
        </p:spPr>
        <p:txBody>
          <a:bodyPr>
            <a:normAutofit/>
          </a:bodyPr>
          <a:lstStyle/>
          <a:p>
            <a:r>
              <a:rPr lang="en-GB" dirty="0">
                <a:highlight>
                  <a:srgbClr val="FFFF00"/>
                </a:highlight>
              </a:rPr>
              <a:t>You will need to know about the process of </a:t>
            </a:r>
            <a:r>
              <a:rPr lang="en-GB" b="1" dirty="0">
                <a:highlight>
                  <a:srgbClr val="FFFF00"/>
                </a:highlight>
              </a:rPr>
              <a:t>active phloem loading via the apoplast route </a:t>
            </a:r>
            <a:r>
              <a:rPr lang="en-GB" dirty="0">
                <a:highlight>
                  <a:srgbClr val="FFFF00"/>
                </a:highlight>
              </a:rPr>
              <a:t>(</a:t>
            </a:r>
            <a:r>
              <a:rPr lang="en-GB" u="sng" dirty="0">
                <a:highlight>
                  <a:srgbClr val="FFFF00"/>
                </a:highlight>
              </a:rPr>
              <a:t>through cell walls </a:t>
            </a:r>
            <a:r>
              <a:rPr lang="en-GB" dirty="0">
                <a:highlight>
                  <a:srgbClr val="FFFF00"/>
                </a:highlight>
              </a:rPr>
              <a:t>and inter-cell spaces).</a:t>
            </a:r>
          </a:p>
          <a:p>
            <a:endParaRPr lang="en-GB" dirty="0"/>
          </a:p>
          <a:p>
            <a:pPr marL="0" indent="0">
              <a:buNone/>
            </a:pPr>
            <a:r>
              <a:rPr lang="en-GB" dirty="0"/>
              <a:t>* The symplast route (in some species) loads sucrose by diffusing it through the cytoplasm – this is a passive process. </a:t>
            </a:r>
            <a:r>
              <a:rPr lang="en-GB" b="1" dirty="0"/>
              <a:t>Not required for your A Level</a:t>
            </a:r>
          </a:p>
        </p:txBody>
      </p:sp>
      <p:sp>
        <p:nvSpPr>
          <p:cNvPr id="4" name="Rectangle 3">
            <a:extLst>
              <a:ext uri="{FF2B5EF4-FFF2-40B4-BE49-F238E27FC236}">
                <a16:creationId xmlns:a16="http://schemas.microsoft.com/office/drawing/2014/main" id="{7EA78050-492A-2914-1B4F-7890B6C07A73}"/>
              </a:ext>
            </a:extLst>
          </p:cNvPr>
          <p:cNvSpPr/>
          <p:nvPr/>
        </p:nvSpPr>
        <p:spPr>
          <a:xfrm>
            <a:off x="466165" y="1392518"/>
            <a:ext cx="11474823" cy="17391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034E3-D3B5-45E1-A80A-D29C231EADD8}"/>
              </a:ext>
            </a:extLst>
          </p:cNvPr>
          <p:cNvPicPr>
            <a:picLocks noChangeAspect="1"/>
          </p:cNvPicPr>
          <p:nvPr/>
        </p:nvPicPr>
        <p:blipFill rotWithShape="1">
          <a:blip r:embed="rId3"/>
          <a:srcRect l="14013" t="23333" r="51296" b="7963"/>
          <a:stretch/>
        </p:blipFill>
        <p:spPr>
          <a:xfrm>
            <a:off x="3225800" y="406637"/>
            <a:ext cx="4578350" cy="6044725"/>
          </a:xfrm>
          <a:prstGeom prst="rect">
            <a:avLst/>
          </a:prstGeom>
        </p:spPr>
      </p:pic>
      <p:cxnSp>
        <p:nvCxnSpPr>
          <p:cNvPr id="7" name="Straight Arrow Connector 6">
            <a:extLst>
              <a:ext uri="{FF2B5EF4-FFF2-40B4-BE49-F238E27FC236}">
                <a16:creationId xmlns:a16="http://schemas.microsoft.com/office/drawing/2014/main" id="{8E009CFA-655C-43C3-B9C9-EF04F0CD00E8}"/>
              </a:ext>
            </a:extLst>
          </p:cNvPr>
          <p:cNvCxnSpPr>
            <a:cxnSpLocks/>
          </p:cNvCxnSpPr>
          <p:nvPr/>
        </p:nvCxnSpPr>
        <p:spPr>
          <a:xfrm flipH="1" flipV="1">
            <a:off x="6972300" y="3428999"/>
            <a:ext cx="2198333" cy="5837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F5ECFD-FC98-4D22-9052-680FB7A3A6D3}"/>
              </a:ext>
            </a:extLst>
          </p:cNvPr>
          <p:cNvCxnSpPr>
            <a:cxnSpLocks/>
          </p:cNvCxnSpPr>
          <p:nvPr/>
        </p:nvCxnSpPr>
        <p:spPr>
          <a:xfrm>
            <a:off x="2444750" y="1568450"/>
            <a:ext cx="1282700" cy="5430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6019285-7B9F-4F2D-A550-75835BFA8B4C}"/>
              </a:ext>
            </a:extLst>
          </p:cNvPr>
          <p:cNvCxnSpPr>
            <a:cxnSpLocks/>
          </p:cNvCxnSpPr>
          <p:nvPr/>
        </p:nvCxnSpPr>
        <p:spPr>
          <a:xfrm flipV="1">
            <a:off x="2616200" y="4483100"/>
            <a:ext cx="2368550" cy="1365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AECAF5-6F2C-4D55-8551-289FD17FEC34}"/>
              </a:ext>
            </a:extLst>
          </p:cNvPr>
          <p:cNvCxnSpPr>
            <a:cxnSpLocks/>
          </p:cNvCxnSpPr>
          <p:nvPr/>
        </p:nvCxnSpPr>
        <p:spPr>
          <a:xfrm>
            <a:off x="2305050" y="3727688"/>
            <a:ext cx="1285875" cy="409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C489B2-0267-4392-881C-131D3E4AABA4}"/>
              </a:ext>
            </a:extLst>
          </p:cNvPr>
          <p:cNvCxnSpPr>
            <a:cxnSpLocks/>
          </p:cNvCxnSpPr>
          <p:nvPr/>
        </p:nvCxnSpPr>
        <p:spPr>
          <a:xfrm flipH="1">
            <a:off x="6972300" y="1524000"/>
            <a:ext cx="1752600" cy="3159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17B036-6B13-4467-B868-29B50F3E250D}"/>
              </a:ext>
            </a:extLst>
          </p:cNvPr>
          <p:cNvCxnSpPr>
            <a:cxnSpLocks/>
          </p:cNvCxnSpPr>
          <p:nvPr/>
        </p:nvCxnSpPr>
        <p:spPr>
          <a:xfrm flipV="1">
            <a:off x="2305050" y="3438406"/>
            <a:ext cx="1241425" cy="2682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D67579-09C0-4FB9-84B0-D3FD0A89E634}"/>
              </a:ext>
            </a:extLst>
          </p:cNvPr>
          <p:cNvCxnSpPr>
            <a:cxnSpLocks/>
          </p:cNvCxnSpPr>
          <p:nvPr/>
        </p:nvCxnSpPr>
        <p:spPr>
          <a:xfrm>
            <a:off x="2495550" y="1568450"/>
            <a:ext cx="20129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4D28CB1-A34D-4E72-ADD6-60E21550725A}"/>
              </a:ext>
            </a:extLst>
          </p:cNvPr>
          <p:cNvSpPr txBox="1"/>
          <p:nvPr/>
        </p:nvSpPr>
        <p:spPr>
          <a:xfrm>
            <a:off x="69850" y="0"/>
            <a:ext cx="3232643" cy="830997"/>
          </a:xfrm>
          <a:prstGeom prst="rect">
            <a:avLst/>
          </a:prstGeom>
          <a:noFill/>
        </p:spPr>
        <p:txBody>
          <a:bodyPr wrap="square" rtlCol="0">
            <a:spAutoFit/>
          </a:bodyPr>
          <a:lstStyle/>
          <a:p>
            <a:r>
              <a:rPr lang="en-GB" sz="2400" dirty="0">
                <a:solidFill>
                  <a:srgbClr val="FF0000"/>
                </a:solidFill>
              </a:rPr>
              <a:t>Lets start by labelling the structures you know</a:t>
            </a:r>
          </a:p>
        </p:txBody>
      </p:sp>
      <p:cxnSp>
        <p:nvCxnSpPr>
          <p:cNvPr id="12" name="Straight Arrow Connector 11">
            <a:extLst>
              <a:ext uri="{FF2B5EF4-FFF2-40B4-BE49-F238E27FC236}">
                <a16:creationId xmlns:a16="http://schemas.microsoft.com/office/drawing/2014/main" id="{18324121-1606-4DCD-896B-84A94FF40173}"/>
              </a:ext>
            </a:extLst>
          </p:cNvPr>
          <p:cNvCxnSpPr>
            <a:cxnSpLocks/>
          </p:cNvCxnSpPr>
          <p:nvPr/>
        </p:nvCxnSpPr>
        <p:spPr>
          <a:xfrm>
            <a:off x="4927600" y="749300"/>
            <a:ext cx="501650" cy="13177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417B22-15C3-40FC-ADF6-F7D6E84508D2}"/>
              </a:ext>
            </a:extLst>
          </p:cNvPr>
          <p:cNvCxnSpPr>
            <a:cxnSpLocks/>
          </p:cNvCxnSpPr>
          <p:nvPr/>
        </p:nvCxnSpPr>
        <p:spPr>
          <a:xfrm flipH="1" flipV="1">
            <a:off x="5964004" y="4561096"/>
            <a:ext cx="2449746" cy="7729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7C6924-4F45-4DF9-927D-D45FE566A2EB}"/>
              </a:ext>
            </a:extLst>
          </p:cNvPr>
          <p:cNvCxnSpPr>
            <a:cxnSpLocks/>
          </p:cNvCxnSpPr>
          <p:nvPr/>
        </p:nvCxnSpPr>
        <p:spPr>
          <a:xfrm flipH="1" flipV="1">
            <a:off x="5954480" y="3889358"/>
            <a:ext cx="2459270" cy="14446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01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EA559-0373-4A71-81ED-D38C925376E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999026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034E3-D3B5-45E1-A80A-D29C231EADD8}"/>
              </a:ext>
            </a:extLst>
          </p:cNvPr>
          <p:cNvPicPr>
            <a:picLocks noChangeAspect="1"/>
          </p:cNvPicPr>
          <p:nvPr/>
        </p:nvPicPr>
        <p:blipFill rotWithShape="1">
          <a:blip r:embed="rId3"/>
          <a:srcRect l="14013" t="23333" r="51296" b="7963"/>
          <a:stretch/>
        </p:blipFill>
        <p:spPr>
          <a:xfrm>
            <a:off x="3225800" y="406637"/>
            <a:ext cx="4578350" cy="6044725"/>
          </a:xfrm>
          <a:prstGeom prst="rect">
            <a:avLst/>
          </a:prstGeom>
        </p:spPr>
      </p:pic>
      <p:cxnSp>
        <p:nvCxnSpPr>
          <p:cNvPr id="7" name="Straight Arrow Connector 6">
            <a:extLst>
              <a:ext uri="{FF2B5EF4-FFF2-40B4-BE49-F238E27FC236}">
                <a16:creationId xmlns:a16="http://schemas.microsoft.com/office/drawing/2014/main" id="{8E009CFA-655C-43C3-B9C9-EF04F0CD00E8}"/>
              </a:ext>
            </a:extLst>
          </p:cNvPr>
          <p:cNvCxnSpPr>
            <a:cxnSpLocks/>
          </p:cNvCxnSpPr>
          <p:nvPr/>
        </p:nvCxnSpPr>
        <p:spPr>
          <a:xfrm flipH="1" flipV="1">
            <a:off x="7010401" y="3428999"/>
            <a:ext cx="2438399" cy="5991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F5ECFD-FC98-4D22-9052-680FB7A3A6D3}"/>
              </a:ext>
            </a:extLst>
          </p:cNvPr>
          <p:cNvCxnSpPr>
            <a:cxnSpLocks/>
          </p:cNvCxnSpPr>
          <p:nvPr/>
        </p:nvCxnSpPr>
        <p:spPr>
          <a:xfrm>
            <a:off x="2444750" y="1568450"/>
            <a:ext cx="1282700" cy="5430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6019285-7B9F-4F2D-A550-75835BFA8B4C}"/>
              </a:ext>
            </a:extLst>
          </p:cNvPr>
          <p:cNvCxnSpPr>
            <a:cxnSpLocks/>
          </p:cNvCxnSpPr>
          <p:nvPr/>
        </p:nvCxnSpPr>
        <p:spPr>
          <a:xfrm flipV="1">
            <a:off x="2616200" y="4483100"/>
            <a:ext cx="2368550" cy="1365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AECAF5-6F2C-4D55-8551-289FD17FEC34}"/>
              </a:ext>
            </a:extLst>
          </p:cNvPr>
          <p:cNvCxnSpPr>
            <a:cxnSpLocks/>
          </p:cNvCxnSpPr>
          <p:nvPr/>
        </p:nvCxnSpPr>
        <p:spPr>
          <a:xfrm>
            <a:off x="2705101" y="3766582"/>
            <a:ext cx="885824" cy="3703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C489B2-0267-4392-881C-131D3E4AABA4}"/>
              </a:ext>
            </a:extLst>
          </p:cNvPr>
          <p:cNvCxnSpPr>
            <a:cxnSpLocks/>
          </p:cNvCxnSpPr>
          <p:nvPr/>
        </p:nvCxnSpPr>
        <p:spPr>
          <a:xfrm flipH="1">
            <a:off x="6972300" y="1524000"/>
            <a:ext cx="1752600" cy="3159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17B036-6B13-4467-B868-29B50F3E250D}"/>
              </a:ext>
            </a:extLst>
          </p:cNvPr>
          <p:cNvCxnSpPr>
            <a:cxnSpLocks/>
          </p:cNvCxnSpPr>
          <p:nvPr/>
        </p:nvCxnSpPr>
        <p:spPr>
          <a:xfrm flipV="1">
            <a:off x="2705101" y="3438406"/>
            <a:ext cx="841374" cy="3281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D67579-09C0-4FB9-84B0-D3FD0A89E634}"/>
              </a:ext>
            </a:extLst>
          </p:cNvPr>
          <p:cNvCxnSpPr>
            <a:cxnSpLocks/>
          </p:cNvCxnSpPr>
          <p:nvPr/>
        </p:nvCxnSpPr>
        <p:spPr>
          <a:xfrm>
            <a:off x="2495550" y="1568450"/>
            <a:ext cx="20129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4D28CB1-A34D-4E72-ADD6-60E21550725A}"/>
              </a:ext>
            </a:extLst>
          </p:cNvPr>
          <p:cNvSpPr txBox="1"/>
          <p:nvPr/>
        </p:nvSpPr>
        <p:spPr>
          <a:xfrm>
            <a:off x="69850" y="0"/>
            <a:ext cx="3213100" cy="830997"/>
          </a:xfrm>
          <a:prstGeom prst="rect">
            <a:avLst/>
          </a:prstGeom>
          <a:noFill/>
        </p:spPr>
        <p:txBody>
          <a:bodyPr wrap="square" rtlCol="0">
            <a:spAutoFit/>
          </a:bodyPr>
          <a:lstStyle/>
          <a:p>
            <a:r>
              <a:rPr lang="en-GB" sz="2400" dirty="0">
                <a:solidFill>
                  <a:srgbClr val="FF0000"/>
                </a:solidFill>
              </a:rPr>
              <a:t>Lets start by labelling the structures you know</a:t>
            </a:r>
          </a:p>
        </p:txBody>
      </p:sp>
      <p:sp>
        <p:nvSpPr>
          <p:cNvPr id="26" name="TextBox 25">
            <a:extLst>
              <a:ext uri="{FF2B5EF4-FFF2-40B4-BE49-F238E27FC236}">
                <a16:creationId xmlns:a16="http://schemas.microsoft.com/office/drawing/2014/main" id="{BD8F532F-C5D6-48D3-AE52-D56CC75C75DB}"/>
              </a:ext>
            </a:extLst>
          </p:cNvPr>
          <p:cNvSpPr txBox="1"/>
          <p:nvPr/>
        </p:nvSpPr>
        <p:spPr>
          <a:xfrm>
            <a:off x="8782050" y="415498"/>
            <a:ext cx="3409950" cy="1384995"/>
          </a:xfrm>
          <a:prstGeom prst="rect">
            <a:avLst/>
          </a:prstGeom>
          <a:noFill/>
        </p:spPr>
        <p:txBody>
          <a:bodyPr wrap="square" rtlCol="0">
            <a:spAutoFit/>
          </a:bodyPr>
          <a:lstStyle/>
          <a:p>
            <a:r>
              <a:rPr lang="en-GB" sz="2800" dirty="0">
                <a:solidFill>
                  <a:srgbClr val="00B050"/>
                </a:solidFill>
              </a:rPr>
              <a:t>Sieve tube (phloem)</a:t>
            </a:r>
          </a:p>
          <a:p>
            <a:r>
              <a:rPr lang="en-GB" sz="2800" dirty="0">
                <a:solidFill>
                  <a:srgbClr val="00B050"/>
                </a:solidFill>
              </a:rPr>
              <a:t>Each cell is a sieve tube element</a:t>
            </a:r>
          </a:p>
        </p:txBody>
      </p:sp>
      <p:sp>
        <p:nvSpPr>
          <p:cNvPr id="30" name="TextBox 29">
            <a:extLst>
              <a:ext uri="{FF2B5EF4-FFF2-40B4-BE49-F238E27FC236}">
                <a16:creationId xmlns:a16="http://schemas.microsoft.com/office/drawing/2014/main" id="{31CFC21C-2CDE-45E3-BCE5-7077962604AF}"/>
              </a:ext>
            </a:extLst>
          </p:cNvPr>
          <p:cNvSpPr txBox="1"/>
          <p:nvPr/>
        </p:nvSpPr>
        <p:spPr>
          <a:xfrm>
            <a:off x="9547226" y="3766582"/>
            <a:ext cx="1765300" cy="523220"/>
          </a:xfrm>
          <a:prstGeom prst="rect">
            <a:avLst/>
          </a:prstGeom>
          <a:noFill/>
        </p:spPr>
        <p:txBody>
          <a:bodyPr wrap="square" rtlCol="0">
            <a:spAutoFit/>
          </a:bodyPr>
          <a:lstStyle/>
          <a:p>
            <a:r>
              <a:rPr lang="en-GB" sz="2800" dirty="0">
                <a:solidFill>
                  <a:srgbClr val="00B050"/>
                </a:solidFill>
              </a:rPr>
              <a:t>Sieve plate</a:t>
            </a:r>
          </a:p>
        </p:txBody>
      </p:sp>
      <p:cxnSp>
        <p:nvCxnSpPr>
          <p:cNvPr id="31" name="Straight Arrow Connector 30">
            <a:extLst>
              <a:ext uri="{FF2B5EF4-FFF2-40B4-BE49-F238E27FC236}">
                <a16:creationId xmlns:a16="http://schemas.microsoft.com/office/drawing/2014/main" id="{6C3D0DE1-1AC8-466B-8268-C767C0285928}"/>
              </a:ext>
            </a:extLst>
          </p:cNvPr>
          <p:cNvCxnSpPr>
            <a:cxnSpLocks/>
          </p:cNvCxnSpPr>
          <p:nvPr/>
        </p:nvCxnSpPr>
        <p:spPr>
          <a:xfrm>
            <a:off x="4927600" y="749300"/>
            <a:ext cx="501650" cy="13177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AEE7F84-0B47-4992-8272-836A184B2B1D}"/>
              </a:ext>
            </a:extLst>
          </p:cNvPr>
          <p:cNvSpPr txBox="1"/>
          <p:nvPr/>
        </p:nvSpPr>
        <p:spPr>
          <a:xfrm>
            <a:off x="3797299" y="307777"/>
            <a:ext cx="1765300" cy="523220"/>
          </a:xfrm>
          <a:prstGeom prst="rect">
            <a:avLst/>
          </a:prstGeom>
          <a:noFill/>
        </p:spPr>
        <p:txBody>
          <a:bodyPr wrap="square" rtlCol="0">
            <a:spAutoFit/>
          </a:bodyPr>
          <a:lstStyle/>
          <a:p>
            <a:r>
              <a:rPr lang="en-GB" sz="2800" dirty="0">
                <a:solidFill>
                  <a:srgbClr val="00B050"/>
                </a:solidFill>
              </a:rPr>
              <a:t>Nucleus </a:t>
            </a:r>
          </a:p>
        </p:txBody>
      </p:sp>
      <p:sp>
        <p:nvSpPr>
          <p:cNvPr id="34" name="TextBox 33">
            <a:extLst>
              <a:ext uri="{FF2B5EF4-FFF2-40B4-BE49-F238E27FC236}">
                <a16:creationId xmlns:a16="http://schemas.microsoft.com/office/drawing/2014/main" id="{11D76492-4806-49E6-878F-493D22711A19}"/>
              </a:ext>
            </a:extLst>
          </p:cNvPr>
          <p:cNvSpPr txBox="1"/>
          <p:nvPr/>
        </p:nvSpPr>
        <p:spPr>
          <a:xfrm>
            <a:off x="174625" y="5848350"/>
            <a:ext cx="2441575" cy="523220"/>
          </a:xfrm>
          <a:prstGeom prst="rect">
            <a:avLst/>
          </a:prstGeom>
          <a:noFill/>
        </p:spPr>
        <p:txBody>
          <a:bodyPr wrap="square" rtlCol="0">
            <a:spAutoFit/>
          </a:bodyPr>
          <a:lstStyle/>
          <a:p>
            <a:r>
              <a:rPr lang="en-GB" sz="2800" dirty="0">
                <a:solidFill>
                  <a:srgbClr val="00B050"/>
                </a:solidFill>
              </a:rPr>
              <a:t>Companion cell</a:t>
            </a:r>
          </a:p>
        </p:txBody>
      </p:sp>
      <p:sp>
        <p:nvSpPr>
          <p:cNvPr id="35" name="TextBox 34">
            <a:extLst>
              <a:ext uri="{FF2B5EF4-FFF2-40B4-BE49-F238E27FC236}">
                <a16:creationId xmlns:a16="http://schemas.microsoft.com/office/drawing/2014/main" id="{4CC3A375-8AF1-446D-9450-5D96C3BF7BC2}"/>
              </a:ext>
            </a:extLst>
          </p:cNvPr>
          <p:cNvSpPr txBox="1"/>
          <p:nvPr/>
        </p:nvSpPr>
        <p:spPr>
          <a:xfrm>
            <a:off x="1047750" y="1080870"/>
            <a:ext cx="1765300" cy="954107"/>
          </a:xfrm>
          <a:prstGeom prst="rect">
            <a:avLst/>
          </a:prstGeom>
          <a:noFill/>
        </p:spPr>
        <p:txBody>
          <a:bodyPr wrap="square" rtlCol="0">
            <a:spAutoFit/>
          </a:bodyPr>
          <a:lstStyle/>
          <a:p>
            <a:r>
              <a:rPr lang="en-GB" sz="2800" dirty="0">
                <a:solidFill>
                  <a:srgbClr val="00B050"/>
                </a:solidFill>
              </a:rPr>
              <a:t>Proton pump</a:t>
            </a:r>
          </a:p>
        </p:txBody>
      </p:sp>
      <p:sp>
        <p:nvSpPr>
          <p:cNvPr id="36" name="TextBox 35">
            <a:extLst>
              <a:ext uri="{FF2B5EF4-FFF2-40B4-BE49-F238E27FC236}">
                <a16:creationId xmlns:a16="http://schemas.microsoft.com/office/drawing/2014/main" id="{58EE55BC-0041-43B2-AF18-999977188387}"/>
              </a:ext>
            </a:extLst>
          </p:cNvPr>
          <p:cNvSpPr txBox="1"/>
          <p:nvPr/>
        </p:nvSpPr>
        <p:spPr>
          <a:xfrm>
            <a:off x="247650" y="3466985"/>
            <a:ext cx="2565400" cy="523220"/>
          </a:xfrm>
          <a:prstGeom prst="rect">
            <a:avLst/>
          </a:prstGeom>
          <a:noFill/>
        </p:spPr>
        <p:txBody>
          <a:bodyPr wrap="square" rtlCol="0">
            <a:spAutoFit/>
          </a:bodyPr>
          <a:lstStyle/>
          <a:p>
            <a:r>
              <a:rPr lang="en-GB" sz="2800" dirty="0">
                <a:solidFill>
                  <a:srgbClr val="00B050"/>
                </a:solidFill>
              </a:rPr>
              <a:t>Co-transporters</a:t>
            </a:r>
          </a:p>
        </p:txBody>
      </p:sp>
      <p:cxnSp>
        <p:nvCxnSpPr>
          <p:cNvPr id="39" name="Straight Arrow Connector 38">
            <a:extLst>
              <a:ext uri="{FF2B5EF4-FFF2-40B4-BE49-F238E27FC236}">
                <a16:creationId xmlns:a16="http://schemas.microsoft.com/office/drawing/2014/main" id="{92BB9CCC-128A-4679-BE14-50524A928AF9}"/>
              </a:ext>
            </a:extLst>
          </p:cNvPr>
          <p:cNvCxnSpPr>
            <a:cxnSpLocks/>
          </p:cNvCxnSpPr>
          <p:nvPr/>
        </p:nvCxnSpPr>
        <p:spPr>
          <a:xfrm flipH="1" flipV="1">
            <a:off x="5964004" y="4561096"/>
            <a:ext cx="2449746" cy="7729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118836C-622D-43FB-84A4-1403F43C35D0}"/>
              </a:ext>
            </a:extLst>
          </p:cNvPr>
          <p:cNvSpPr txBox="1"/>
          <p:nvPr/>
        </p:nvSpPr>
        <p:spPr>
          <a:xfrm>
            <a:off x="8496423" y="5126223"/>
            <a:ext cx="2987677" cy="523220"/>
          </a:xfrm>
          <a:prstGeom prst="rect">
            <a:avLst/>
          </a:prstGeom>
          <a:noFill/>
        </p:spPr>
        <p:txBody>
          <a:bodyPr wrap="square" rtlCol="0">
            <a:spAutoFit/>
          </a:bodyPr>
          <a:lstStyle/>
          <a:p>
            <a:r>
              <a:rPr lang="en-GB" sz="2800" dirty="0">
                <a:solidFill>
                  <a:srgbClr val="00B050"/>
                </a:solidFill>
              </a:rPr>
              <a:t>Plasmodesmata </a:t>
            </a:r>
          </a:p>
        </p:txBody>
      </p:sp>
      <p:cxnSp>
        <p:nvCxnSpPr>
          <p:cNvPr id="42" name="Straight Arrow Connector 41">
            <a:extLst>
              <a:ext uri="{FF2B5EF4-FFF2-40B4-BE49-F238E27FC236}">
                <a16:creationId xmlns:a16="http://schemas.microsoft.com/office/drawing/2014/main" id="{0B255F14-F921-4D44-9DB6-C66A04DFBCB7}"/>
              </a:ext>
            </a:extLst>
          </p:cNvPr>
          <p:cNvCxnSpPr>
            <a:cxnSpLocks/>
          </p:cNvCxnSpPr>
          <p:nvPr/>
        </p:nvCxnSpPr>
        <p:spPr>
          <a:xfrm flipH="1" flipV="1">
            <a:off x="5954480" y="3889358"/>
            <a:ext cx="2459270" cy="14446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E7628E-C4E0-4DD7-8612-913EFB52B537}"/>
              </a:ext>
            </a:extLst>
          </p:cNvPr>
          <p:cNvSpPr txBox="1"/>
          <p:nvPr/>
        </p:nvSpPr>
        <p:spPr>
          <a:xfrm>
            <a:off x="3124649" y="6128197"/>
            <a:ext cx="8608139" cy="523220"/>
          </a:xfrm>
          <a:prstGeom prst="rect">
            <a:avLst/>
          </a:prstGeom>
          <a:noFill/>
        </p:spPr>
        <p:txBody>
          <a:bodyPr wrap="square">
            <a:spAutoFit/>
          </a:bodyPr>
          <a:lstStyle/>
          <a:p>
            <a:r>
              <a:rPr lang="en-GB" sz="2800" dirty="0">
                <a:highlight>
                  <a:srgbClr val="FFFF00"/>
                </a:highlight>
              </a:rPr>
              <a:t>Why is it important that the companion cells are living? </a:t>
            </a:r>
          </a:p>
        </p:txBody>
      </p:sp>
    </p:spTree>
    <p:extLst>
      <p:ext uri="{BB962C8B-B14F-4D97-AF65-F5344CB8AC3E}">
        <p14:creationId xmlns:p14="http://schemas.microsoft.com/office/powerpoint/2010/main" val="3794815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 calcmode="lin" valueType="num">
                                      <p:cBhvr additive="base">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 calcmode="lin" valueType="num">
                                      <p:cBhvr additive="base">
                                        <p:cTn id="19"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 calcmode="lin" valueType="num">
                                      <p:cBhvr additive="base">
                                        <p:cTn id="2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034E3-D3B5-45E1-A80A-D29C231EADD8}"/>
              </a:ext>
            </a:extLst>
          </p:cNvPr>
          <p:cNvPicPr>
            <a:picLocks noChangeAspect="1"/>
          </p:cNvPicPr>
          <p:nvPr/>
        </p:nvPicPr>
        <p:blipFill rotWithShape="1">
          <a:blip r:embed="rId3"/>
          <a:srcRect l="14013" t="23333" r="51296" b="7963"/>
          <a:stretch/>
        </p:blipFill>
        <p:spPr>
          <a:xfrm>
            <a:off x="3225800" y="406637"/>
            <a:ext cx="4578350" cy="6044725"/>
          </a:xfrm>
          <a:prstGeom prst="rect">
            <a:avLst/>
          </a:prstGeom>
        </p:spPr>
      </p:pic>
      <p:sp>
        <p:nvSpPr>
          <p:cNvPr id="25" name="TextBox 24">
            <a:extLst>
              <a:ext uri="{FF2B5EF4-FFF2-40B4-BE49-F238E27FC236}">
                <a16:creationId xmlns:a16="http://schemas.microsoft.com/office/drawing/2014/main" id="{54D28CB1-A34D-4E72-ADD6-60E21550725A}"/>
              </a:ext>
            </a:extLst>
          </p:cNvPr>
          <p:cNvSpPr txBox="1"/>
          <p:nvPr/>
        </p:nvSpPr>
        <p:spPr>
          <a:xfrm>
            <a:off x="2806700" y="-74754"/>
            <a:ext cx="5422900" cy="461665"/>
          </a:xfrm>
          <a:prstGeom prst="rect">
            <a:avLst/>
          </a:prstGeom>
          <a:noFill/>
        </p:spPr>
        <p:txBody>
          <a:bodyPr wrap="square" rtlCol="0">
            <a:spAutoFit/>
          </a:bodyPr>
          <a:lstStyle/>
          <a:p>
            <a:r>
              <a:rPr lang="en-GB" sz="2400" b="1" dirty="0">
                <a:solidFill>
                  <a:srgbClr val="FF0000"/>
                </a:solidFill>
              </a:rPr>
              <a:t>Phloem loading via the apoplast pathway</a:t>
            </a:r>
          </a:p>
        </p:txBody>
      </p:sp>
      <p:sp>
        <p:nvSpPr>
          <p:cNvPr id="26" name="TextBox 25">
            <a:extLst>
              <a:ext uri="{FF2B5EF4-FFF2-40B4-BE49-F238E27FC236}">
                <a16:creationId xmlns:a16="http://schemas.microsoft.com/office/drawing/2014/main" id="{BD8F532F-C5D6-48D3-AE52-D56CC75C75DB}"/>
              </a:ext>
            </a:extLst>
          </p:cNvPr>
          <p:cNvSpPr txBox="1"/>
          <p:nvPr/>
        </p:nvSpPr>
        <p:spPr>
          <a:xfrm rot="16200000">
            <a:off x="6555581" y="1594640"/>
            <a:ext cx="1568450" cy="276999"/>
          </a:xfrm>
          <a:prstGeom prst="rect">
            <a:avLst/>
          </a:prstGeom>
          <a:noFill/>
        </p:spPr>
        <p:txBody>
          <a:bodyPr wrap="square" rtlCol="0">
            <a:spAutoFit/>
          </a:bodyPr>
          <a:lstStyle/>
          <a:p>
            <a:r>
              <a:rPr lang="en-GB" sz="1200" dirty="0">
                <a:solidFill>
                  <a:srgbClr val="00B050"/>
                </a:solidFill>
              </a:rPr>
              <a:t>Sieve tube (phloem)</a:t>
            </a:r>
          </a:p>
        </p:txBody>
      </p:sp>
      <p:sp>
        <p:nvSpPr>
          <p:cNvPr id="30" name="TextBox 29">
            <a:extLst>
              <a:ext uri="{FF2B5EF4-FFF2-40B4-BE49-F238E27FC236}">
                <a16:creationId xmlns:a16="http://schemas.microsoft.com/office/drawing/2014/main" id="{31CFC21C-2CDE-45E3-BCE5-7077962604AF}"/>
              </a:ext>
            </a:extLst>
          </p:cNvPr>
          <p:cNvSpPr txBox="1"/>
          <p:nvPr/>
        </p:nvSpPr>
        <p:spPr>
          <a:xfrm>
            <a:off x="6359526" y="5443031"/>
            <a:ext cx="1765300" cy="276999"/>
          </a:xfrm>
          <a:prstGeom prst="rect">
            <a:avLst/>
          </a:prstGeom>
          <a:noFill/>
        </p:spPr>
        <p:txBody>
          <a:bodyPr wrap="square" rtlCol="0">
            <a:spAutoFit/>
          </a:bodyPr>
          <a:lstStyle/>
          <a:p>
            <a:r>
              <a:rPr lang="en-GB" sz="1200" dirty="0">
                <a:solidFill>
                  <a:srgbClr val="00B050"/>
                </a:solidFill>
              </a:rPr>
              <a:t>Sieve plate</a:t>
            </a:r>
          </a:p>
        </p:txBody>
      </p:sp>
      <p:sp>
        <p:nvSpPr>
          <p:cNvPr id="33" name="TextBox 32">
            <a:extLst>
              <a:ext uri="{FF2B5EF4-FFF2-40B4-BE49-F238E27FC236}">
                <a16:creationId xmlns:a16="http://schemas.microsoft.com/office/drawing/2014/main" id="{AAEE7F84-0B47-4992-8272-836A184B2B1D}"/>
              </a:ext>
            </a:extLst>
          </p:cNvPr>
          <p:cNvSpPr txBox="1"/>
          <p:nvPr/>
        </p:nvSpPr>
        <p:spPr>
          <a:xfrm>
            <a:off x="5122862" y="2138073"/>
            <a:ext cx="1765300" cy="276999"/>
          </a:xfrm>
          <a:prstGeom prst="rect">
            <a:avLst/>
          </a:prstGeom>
          <a:noFill/>
        </p:spPr>
        <p:txBody>
          <a:bodyPr wrap="square" rtlCol="0">
            <a:spAutoFit/>
          </a:bodyPr>
          <a:lstStyle/>
          <a:p>
            <a:r>
              <a:rPr lang="en-GB" sz="1200" dirty="0">
                <a:solidFill>
                  <a:srgbClr val="00B050"/>
                </a:solidFill>
              </a:rPr>
              <a:t>Nucleus </a:t>
            </a:r>
          </a:p>
        </p:txBody>
      </p:sp>
      <p:sp>
        <p:nvSpPr>
          <p:cNvPr id="34" name="TextBox 33">
            <a:extLst>
              <a:ext uri="{FF2B5EF4-FFF2-40B4-BE49-F238E27FC236}">
                <a16:creationId xmlns:a16="http://schemas.microsoft.com/office/drawing/2014/main" id="{11D76492-4806-49E6-878F-493D22711A19}"/>
              </a:ext>
            </a:extLst>
          </p:cNvPr>
          <p:cNvSpPr txBox="1"/>
          <p:nvPr/>
        </p:nvSpPr>
        <p:spPr>
          <a:xfrm>
            <a:off x="4341811" y="4711700"/>
            <a:ext cx="2441575" cy="276999"/>
          </a:xfrm>
          <a:prstGeom prst="rect">
            <a:avLst/>
          </a:prstGeom>
          <a:noFill/>
        </p:spPr>
        <p:txBody>
          <a:bodyPr wrap="square" rtlCol="0">
            <a:spAutoFit/>
          </a:bodyPr>
          <a:lstStyle/>
          <a:p>
            <a:r>
              <a:rPr lang="en-GB" sz="1200" dirty="0">
                <a:solidFill>
                  <a:srgbClr val="00B050"/>
                </a:solidFill>
              </a:rPr>
              <a:t>Companion cell</a:t>
            </a:r>
          </a:p>
        </p:txBody>
      </p:sp>
      <p:sp>
        <p:nvSpPr>
          <p:cNvPr id="35" name="TextBox 34">
            <a:extLst>
              <a:ext uri="{FF2B5EF4-FFF2-40B4-BE49-F238E27FC236}">
                <a16:creationId xmlns:a16="http://schemas.microsoft.com/office/drawing/2014/main" id="{4CC3A375-8AF1-446D-9450-5D96C3BF7BC2}"/>
              </a:ext>
            </a:extLst>
          </p:cNvPr>
          <p:cNvSpPr txBox="1"/>
          <p:nvPr/>
        </p:nvSpPr>
        <p:spPr>
          <a:xfrm>
            <a:off x="3282950" y="2213006"/>
            <a:ext cx="1098550" cy="276999"/>
          </a:xfrm>
          <a:prstGeom prst="rect">
            <a:avLst/>
          </a:prstGeom>
          <a:noFill/>
        </p:spPr>
        <p:txBody>
          <a:bodyPr wrap="square" rtlCol="0">
            <a:spAutoFit/>
          </a:bodyPr>
          <a:lstStyle/>
          <a:p>
            <a:r>
              <a:rPr lang="en-GB" sz="1200" dirty="0">
                <a:solidFill>
                  <a:srgbClr val="00B050"/>
                </a:solidFill>
              </a:rPr>
              <a:t>Proton pump</a:t>
            </a:r>
          </a:p>
        </p:txBody>
      </p:sp>
      <p:sp>
        <p:nvSpPr>
          <p:cNvPr id="36" name="TextBox 35">
            <a:extLst>
              <a:ext uri="{FF2B5EF4-FFF2-40B4-BE49-F238E27FC236}">
                <a16:creationId xmlns:a16="http://schemas.microsoft.com/office/drawing/2014/main" id="{58EE55BC-0041-43B2-AF18-999977188387}"/>
              </a:ext>
            </a:extLst>
          </p:cNvPr>
          <p:cNvSpPr txBox="1"/>
          <p:nvPr/>
        </p:nvSpPr>
        <p:spPr>
          <a:xfrm>
            <a:off x="3282950" y="4296374"/>
            <a:ext cx="1308100" cy="276999"/>
          </a:xfrm>
          <a:prstGeom prst="rect">
            <a:avLst/>
          </a:prstGeom>
          <a:noFill/>
        </p:spPr>
        <p:txBody>
          <a:bodyPr wrap="square" rtlCol="0">
            <a:spAutoFit/>
          </a:bodyPr>
          <a:lstStyle/>
          <a:p>
            <a:r>
              <a:rPr lang="en-GB" sz="1200" dirty="0">
                <a:solidFill>
                  <a:srgbClr val="00B050"/>
                </a:solidFill>
              </a:rPr>
              <a:t>Co-transporters</a:t>
            </a:r>
          </a:p>
        </p:txBody>
      </p:sp>
      <p:sp>
        <p:nvSpPr>
          <p:cNvPr id="2" name="Oval 1">
            <a:extLst>
              <a:ext uri="{FF2B5EF4-FFF2-40B4-BE49-F238E27FC236}">
                <a16:creationId xmlns:a16="http://schemas.microsoft.com/office/drawing/2014/main" id="{41BD9925-C41B-4E16-8A9C-0B9DC8B2E08F}"/>
              </a:ext>
            </a:extLst>
          </p:cNvPr>
          <p:cNvSpPr/>
          <p:nvPr/>
        </p:nvSpPr>
        <p:spPr>
          <a:xfrm>
            <a:off x="1615081" y="2517365"/>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58B6303-32C2-4EC4-A846-8683319E42C6}"/>
              </a:ext>
            </a:extLst>
          </p:cNvPr>
          <p:cNvSpPr/>
          <p:nvPr/>
        </p:nvSpPr>
        <p:spPr>
          <a:xfrm>
            <a:off x="2210394" y="2655188"/>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3B7F6A55-6D5D-4287-AD9F-591BE0A2F8D9}"/>
              </a:ext>
            </a:extLst>
          </p:cNvPr>
          <p:cNvSpPr/>
          <p:nvPr/>
        </p:nvSpPr>
        <p:spPr>
          <a:xfrm>
            <a:off x="1236462" y="3127152"/>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5AF4331A-385C-4C91-9BD9-8AED285ECA06}"/>
              </a:ext>
            </a:extLst>
          </p:cNvPr>
          <p:cNvSpPr/>
          <p:nvPr/>
        </p:nvSpPr>
        <p:spPr>
          <a:xfrm>
            <a:off x="2254843" y="3302197"/>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9CA9D7-462F-4009-BDDA-5370AF9DA28F}"/>
              </a:ext>
            </a:extLst>
          </p:cNvPr>
          <p:cNvSpPr txBox="1"/>
          <p:nvPr/>
        </p:nvSpPr>
        <p:spPr>
          <a:xfrm>
            <a:off x="7950200" y="663704"/>
            <a:ext cx="3933824" cy="2677656"/>
          </a:xfrm>
          <a:prstGeom prst="rect">
            <a:avLst/>
          </a:prstGeom>
          <a:noFill/>
        </p:spPr>
        <p:txBody>
          <a:bodyPr wrap="square" rtlCol="0">
            <a:spAutoFit/>
          </a:bodyPr>
          <a:lstStyle/>
          <a:p>
            <a:r>
              <a:rPr lang="en-GB" sz="2800" b="1" u="sng" dirty="0"/>
              <a:t>The task</a:t>
            </a:r>
          </a:p>
          <a:p>
            <a:endParaRPr lang="en-GB" sz="2800" dirty="0"/>
          </a:p>
          <a:p>
            <a:pPr marL="285750" indent="-285750">
              <a:buFont typeface="Arial" panose="020B0604020202020204" pitchFamily="34" charset="0"/>
              <a:buChar char="•"/>
            </a:pPr>
            <a:r>
              <a:rPr lang="en-GB" sz="2800" dirty="0"/>
              <a:t>Sucrose needs to be transported into the companion cell from the source.</a:t>
            </a:r>
          </a:p>
        </p:txBody>
      </p:sp>
      <p:sp>
        <p:nvSpPr>
          <p:cNvPr id="8" name="TextBox 7">
            <a:extLst>
              <a:ext uri="{FF2B5EF4-FFF2-40B4-BE49-F238E27FC236}">
                <a16:creationId xmlns:a16="http://schemas.microsoft.com/office/drawing/2014/main" id="{3D3D83E0-40D1-4FFE-9783-EE57FB2F897F}"/>
              </a:ext>
            </a:extLst>
          </p:cNvPr>
          <p:cNvSpPr txBox="1"/>
          <p:nvPr/>
        </p:nvSpPr>
        <p:spPr>
          <a:xfrm>
            <a:off x="1255313" y="1794089"/>
            <a:ext cx="1318631" cy="523220"/>
          </a:xfrm>
          <a:prstGeom prst="rect">
            <a:avLst/>
          </a:prstGeom>
          <a:noFill/>
        </p:spPr>
        <p:txBody>
          <a:bodyPr wrap="none" rtlCol="0">
            <a:spAutoFit/>
          </a:bodyPr>
          <a:lstStyle/>
          <a:p>
            <a:r>
              <a:rPr lang="en-GB" sz="2800" dirty="0">
                <a:highlight>
                  <a:srgbClr val="FFFF00"/>
                </a:highlight>
              </a:rPr>
              <a:t>Sucrose</a:t>
            </a:r>
            <a:endParaRPr lang="en-GB" dirty="0">
              <a:highlight>
                <a:srgbClr val="FFFF00"/>
              </a:highlight>
            </a:endParaRPr>
          </a:p>
        </p:txBody>
      </p:sp>
    </p:spTree>
    <p:extLst>
      <p:ext uri="{BB962C8B-B14F-4D97-AF65-F5344CB8AC3E}">
        <p14:creationId xmlns:p14="http://schemas.microsoft.com/office/powerpoint/2010/main" val="186265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58333E-6 4.44444E-6 L 0.21523 0.00277 " pathEditMode="relative" rAng="0" ptsTypes="AA">
                                      <p:cBhvr>
                                        <p:cTn id="12" dur="2000" fill="hold"/>
                                        <p:tgtEl>
                                          <p:spTgt spid="2"/>
                                        </p:tgtEl>
                                        <p:attrNameLst>
                                          <p:attrName>ppt_x</p:attrName>
                                          <p:attrName>ppt_y</p:attrName>
                                        </p:attrNameLst>
                                      </p:cBhvr>
                                      <p:rCtr x="10755" y="139"/>
                                    </p:animMotion>
                                  </p:childTnLst>
                                </p:cTn>
                              </p:par>
                              <p:par>
                                <p:cTn id="13" presetID="42" presetClass="path" presetSubtype="0" accel="50000" decel="50000" fill="hold" grpId="0" nodeType="withEffect">
                                  <p:stCondLst>
                                    <p:cond delay="0"/>
                                  </p:stCondLst>
                                  <p:childTnLst>
                                    <p:animMotion origin="layout" path="M -3.54167E-6 -4.44444E-6 L 0.21862 0.00209 " pathEditMode="relative" rAng="0" ptsTypes="AA">
                                      <p:cBhvr>
                                        <p:cTn id="14" dur="2000" fill="hold"/>
                                        <p:tgtEl>
                                          <p:spTgt spid="19"/>
                                        </p:tgtEl>
                                        <p:attrNameLst>
                                          <p:attrName>ppt_x</p:attrName>
                                          <p:attrName>ppt_y</p:attrName>
                                        </p:attrNameLst>
                                      </p:cBhvr>
                                      <p:rCtr x="10924" y="93"/>
                                    </p:animMotion>
                                  </p:childTnLst>
                                </p:cTn>
                              </p:par>
                              <p:par>
                                <p:cTn id="15" presetID="42" presetClass="path" presetSubtype="0" accel="50000" decel="50000" fill="hold" grpId="0" nodeType="withEffect">
                                  <p:stCondLst>
                                    <p:cond delay="0"/>
                                  </p:stCondLst>
                                  <p:childTnLst>
                                    <p:animMotion origin="layout" path="M 4.16667E-6 -4.44444E-6 L 0.33698 -0.0081 " pathEditMode="relative" rAng="0" ptsTypes="AA">
                                      <p:cBhvr>
                                        <p:cTn id="16" dur="2000" fill="hold"/>
                                        <p:tgtEl>
                                          <p:spTgt spid="22"/>
                                        </p:tgtEl>
                                        <p:attrNameLst>
                                          <p:attrName>ppt_x</p:attrName>
                                          <p:attrName>ppt_y</p:attrName>
                                        </p:attrNameLst>
                                      </p:cBhvr>
                                      <p:rCtr x="16849" y="-417"/>
                                    </p:animMotion>
                                  </p:childTnLst>
                                </p:cTn>
                              </p:par>
                              <p:par>
                                <p:cTn id="17" presetID="42" presetClass="path" presetSubtype="0" accel="50000" decel="50000" fill="hold" grpId="0" nodeType="withEffect">
                                  <p:stCondLst>
                                    <p:cond delay="0"/>
                                  </p:stCondLst>
                                  <p:childTnLst>
                                    <p:animMotion origin="layout" path="M 6.25E-7 2.59259E-6 L 0.1832 0.00509 " pathEditMode="relative" rAng="0" ptsTypes="AA">
                                      <p:cBhvr>
                                        <p:cTn id="18" dur="2000" fill="hold"/>
                                        <p:tgtEl>
                                          <p:spTgt spid="23"/>
                                        </p:tgtEl>
                                        <p:attrNameLst>
                                          <p:attrName>ppt_x</p:attrName>
                                          <p:attrName>ppt_y</p:attrName>
                                        </p:attrNameLst>
                                      </p:cBhvr>
                                      <p:rCtr x="9154"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034E3-D3B5-45E1-A80A-D29C231EADD8}"/>
              </a:ext>
            </a:extLst>
          </p:cNvPr>
          <p:cNvPicPr>
            <a:picLocks noChangeAspect="1"/>
          </p:cNvPicPr>
          <p:nvPr/>
        </p:nvPicPr>
        <p:blipFill rotWithShape="1">
          <a:blip r:embed="rId3"/>
          <a:srcRect l="14013" t="23333" r="51296" b="7963"/>
          <a:stretch/>
        </p:blipFill>
        <p:spPr>
          <a:xfrm>
            <a:off x="3225800" y="406637"/>
            <a:ext cx="4578350" cy="6044725"/>
          </a:xfrm>
          <a:prstGeom prst="rect">
            <a:avLst/>
          </a:prstGeom>
        </p:spPr>
      </p:pic>
      <p:sp>
        <p:nvSpPr>
          <p:cNvPr id="25" name="TextBox 24">
            <a:extLst>
              <a:ext uri="{FF2B5EF4-FFF2-40B4-BE49-F238E27FC236}">
                <a16:creationId xmlns:a16="http://schemas.microsoft.com/office/drawing/2014/main" id="{54D28CB1-A34D-4E72-ADD6-60E21550725A}"/>
              </a:ext>
            </a:extLst>
          </p:cNvPr>
          <p:cNvSpPr txBox="1"/>
          <p:nvPr/>
        </p:nvSpPr>
        <p:spPr>
          <a:xfrm>
            <a:off x="2806700" y="-74754"/>
            <a:ext cx="5422900" cy="461665"/>
          </a:xfrm>
          <a:prstGeom prst="rect">
            <a:avLst/>
          </a:prstGeom>
          <a:noFill/>
        </p:spPr>
        <p:txBody>
          <a:bodyPr wrap="square" rtlCol="0">
            <a:spAutoFit/>
          </a:bodyPr>
          <a:lstStyle/>
          <a:p>
            <a:r>
              <a:rPr lang="en-GB" sz="2400" b="1" dirty="0">
                <a:solidFill>
                  <a:srgbClr val="FF0000"/>
                </a:solidFill>
              </a:rPr>
              <a:t>Phloem loading via the apoplast pathway</a:t>
            </a:r>
          </a:p>
        </p:txBody>
      </p:sp>
      <p:sp>
        <p:nvSpPr>
          <p:cNvPr id="26" name="TextBox 25">
            <a:extLst>
              <a:ext uri="{FF2B5EF4-FFF2-40B4-BE49-F238E27FC236}">
                <a16:creationId xmlns:a16="http://schemas.microsoft.com/office/drawing/2014/main" id="{BD8F532F-C5D6-48D3-AE52-D56CC75C75DB}"/>
              </a:ext>
            </a:extLst>
          </p:cNvPr>
          <p:cNvSpPr txBox="1"/>
          <p:nvPr/>
        </p:nvSpPr>
        <p:spPr>
          <a:xfrm rot="16200000">
            <a:off x="6555581" y="1594640"/>
            <a:ext cx="1568450" cy="276999"/>
          </a:xfrm>
          <a:prstGeom prst="rect">
            <a:avLst/>
          </a:prstGeom>
          <a:noFill/>
        </p:spPr>
        <p:txBody>
          <a:bodyPr wrap="square" rtlCol="0">
            <a:spAutoFit/>
          </a:bodyPr>
          <a:lstStyle/>
          <a:p>
            <a:r>
              <a:rPr lang="en-GB" sz="1200" dirty="0">
                <a:solidFill>
                  <a:srgbClr val="00B050"/>
                </a:solidFill>
              </a:rPr>
              <a:t>Sieve tube (phloem)</a:t>
            </a:r>
          </a:p>
        </p:txBody>
      </p:sp>
      <p:sp>
        <p:nvSpPr>
          <p:cNvPr id="30" name="TextBox 29">
            <a:extLst>
              <a:ext uri="{FF2B5EF4-FFF2-40B4-BE49-F238E27FC236}">
                <a16:creationId xmlns:a16="http://schemas.microsoft.com/office/drawing/2014/main" id="{31CFC21C-2CDE-45E3-BCE5-7077962604AF}"/>
              </a:ext>
            </a:extLst>
          </p:cNvPr>
          <p:cNvSpPr txBox="1"/>
          <p:nvPr/>
        </p:nvSpPr>
        <p:spPr>
          <a:xfrm>
            <a:off x="6359526" y="5443031"/>
            <a:ext cx="1765300" cy="276999"/>
          </a:xfrm>
          <a:prstGeom prst="rect">
            <a:avLst/>
          </a:prstGeom>
          <a:noFill/>
        </p:spPr>
        <p:txBody>
          <a:bodyPr wrap="square" rtlCol="0">
            <a:spAutoFit/>
          </a:bodyPr>
          <a:lstStyle/>
          <a:p>
            <a:r>
              <a:rPr lang="en-GB" sz="1200" dirty="0">
                <a:solidFill>
                  <a:srgbClr val="00B050"/>
                </a:solidFill>
              </a:rPr>
              <a:t>Sieve plate</a:t>
            </a:r>
          </a:p>
        </p:txBody>
      </p:sp>
      <p:sp>
        <p:nvSpPr>
          <p:cNvPr id="33" name="TextBox 32">
            <a:extLst>
              <a:ext uri="{FF2B5EF4-FFF2-40B4-BE49-F238E27FC236}">
                <a16:creationId xmlns:a16="http://schemas.microsoft.com/office/drawing/2014/main" id="{AAEE7F84-0B47-4992-8272-836A184B2B1D}"/>
              </a:ext>
            </a:extLst>
          </p:cNvPr>
          <p:cNvSpPr txBox="1"/>
          <p:nvPr/>
        </p:nvSpPr>
        <p:spPr>
          <a:xfrm>
            <a:off x="5122862" y="2138073"/>
            <a:ext cx="1765300" cy="276999"/>
          </a:xfrm>
          <a:prstGeom prst="rect">
            <a:avLst/>
          </a:prstGeom>
          <a:noFill/>
        </p:spPr>
        <p:txBody>
          <a:bodyPr wrap="square" rtlCol="0">
            <a:spAutoFit/>
          </a:bodyPr>
          <a:lstStyle/>
          <a:p>
            <a:r>
              <a:rPr lang="en-GB" sz="1200" dirty="0">
                <a:solidFill>
                  <a:srgbClr val="00B050"/>
                </a:solidFill>
              </a:rPr>
              <a:t>Nucleus </a:t>
            </a:r>
          </a:p>
        </p:txBody>
      </p:sp>
      <p:sp>
        <p:nvSpPr>
          <p:cNvPr id="34" name="TextBox 33">
            <a:extLst>
              <a:ext uri="{FF2B5EF4-FFF2-40B4-BE49-F238E27FC236}">
                <a16:creationId xmlns:a16="http://schemas.microsoft.com/office/drawing/2014/main" id="{11D76492-4806-49E6-878F-493D22711A19}"/>
              </a:ext>
            </a:extLst>
          </p:cNvPr>
          <p:cNvSpPr txBox="1"/>
          <p:nvPr/>
        </p:nvSpPr>
        <p:spPr>
          <a:xfrm>
            <a:off x="4341811" y="4711700"/>
            <a:ext cx="2441575" cy="276999"/>
          </a:xfrm>
          <a:prstGeom prst="rect">
            <a:avLst/>
          </a:prstGeom>
          <a:noFill/>
        </p:spPr>
        <p:txBody>
          <a:bodyPr wrap="square" rtlCol="0">
            <a:spAutoFit/>
          </a:bodyPr>
          <a:lstStyle/>
          <a:p>
            <a:r>
              <a:rPr lang="en-GB" sz="1200" dirty="0">
                <a:solidFill>
                  <a:srgbClr val="00B050"/>
                </a:solidFill>
              </a:rPr>
              <a:t>Companion cell</a:t>
            </a:r>
          </a:p>
        </p:txBody>
      </p:sp>
      <p:sp>
        <p:nvSpPr>
          <p:cNvPr id="35" name="TextBox 34">
            <a:extLst>
              <a:ext uri="{FF2B5EF4-FFF2-40B4-BE49-F238E27FC236}">
                <a16:creationId xmlns:a16="http://schemas.microsoft.com/office/drawing/2014/main" id="{4CC3A375-8AF1-446D-9450-5D96C3BF7BC2}"/>
              </a:ext>
            </a:extLst>
          </p:cNvPr>
          <p:cNvSpPr txBox="1"/>
          <p:nvPr/>
        </p:nvSpPr>
        <p:spPr>
          <a:xfrm>
            <a:off x="3282950" y="2213006"/>
            <a:ext cx="1098550" cy="276999"/>
          </a:xfrm>
          <a:prstGeom prst="rect">
            <a:avLst/>
          </a:prstGeom>
          <a:noFill/>
        </p:spPr>
        <p:txBody>
          <a:bodyPr wrap="square" rtlCol="0">
            <a:spAutoFit/>
          </a:bodyPr>
          <a:lstStyle/>
          <a:p>
            <a:r>
              <a:rPr lang="en-GB" sz="1200" dirty="0">
                <a:solidFill>
                  <a:srgbClr val="00B050"/>
                </a:solidFill>
              </a:rPr>
              <a:t>Proton pump</a:t>
            </a:r>
          </a:p>
        </p:txBody>
      </p:sp>
      <p:sp>
        <p:nvSpPr>
          <p:cNvPr id="36" name="TextBox 35">
            <a:extLst>
              <a:ext uri="{FF2B5EF4-FFF2-40B4-BE49-F238E27FC236}">
                <a16:creationId xmlns:a16="http://schemas.microsoft.com/office/drawing/2014/main" id="{58EE55BC-0041-43B2-AF18-999977188387}"/>
              </a:ext>
            </a:extLst>
          </p:cNvPr>
          <p:cNvSpPr txBox="1"/>
          <p:nvPr/>
        </p:nvSpPr>
        <p:spPr>
          <a:xfrm>
            <a:off x="3282950" y="4296374"/>
            <a:ext cx="1308100" cy="276999"/>
          </a:xfrm>
          <a:prstGeom prst="rect">
            <a:avLst/>
          </a:prstGeom>
          <a:noFill/>
        </p:spPr>
        <p:txBody>
          <a:bodyPr wrap="square" rtlCol="0">
            <a:spAutoFit/>
          </a:bodyPr>
          <a:lstStyle/>
          <a:p>
            <a:r>
              <a:rPr lang="en-GB" sz="1200" dirty="0">
                <a:solidFill>
                  <a:srgbClr val="00B050"/>
                </a:solidFill>
              </a:rPr>
              <a:t>Co-transporters</a:t>
            </a:r>
          </a:p>
        </p:txBody>
      </p:sp>
      <p:sp>
        <p:nvSpPr>
          <p:cNvPr id="2" name="Oval 1">
            <a:extLst>
              <a:ext uri="{FF2B5EF4-FFF2-40B4-BE49-F238E27FC236}">
                <a16:creationId xmlns:a16="http://schemas.microsoft.com/office/drawing/2014/main" id="{41BD9925-C41B-4E16-8A9C-0B9DC8B2E08F}"/>
              </a:ext>
            </a:extLst>
          </p:cNvPr>
          <p:cNvSpPr/>
          <p:nvPr/>
        </p:nvSpPr>
        <p:spPr>
          <a:xfrm>
            <a:off x="4277519" y="2453639"/>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58B6303-32C2-4EC4-A846-8683319E42C6}"/>
              </a:ext>
            </a:extLst>
          </p:cNvPr>
          <p:cNvSpPr/>
          <p:nvPr/>
        </p:nvSpPr>
        <p:spPr>
          <a:xfrm>
            <a:off x="4854068" y="2676265"/>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3B7F6A55-6D5D-4287-AD9F-591BE0A2F8D9}"/>
              </a:ext>
            </a:extLst>
          </p:cNvPr>
          <p:cNvSpPr/>
          <p:nvPr/>
        </p:nvSpPr>
        <p:spPr>
          <a:xfrm>
            <a:off x="5261066" y="3051886"/>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5AF4331A-385C-4C91-9BD9-8AED285ECA06}"/>
              </a:ext>
            </a:extLst>
          </p:cNvPr>
          <p:cNvSpPr/>
          <p:nvPr/>
        </p:nvSpPr>
        <p:spPr>
          <a:xfrm>
            <a:off x="4487069" y="3656699"/>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9CA9D7-462F-4009-BDDA-5370AF9DA28F}"/>
              </a:ext>
            </a:extLst>
          </p:cNvPr>
          <p:cNvSpPr txBox="1"/>
          <p:nvPr/>
        </p:nvSpPr>
        <p:spPr>
          <a:xfrm>
            <a:off x="7950200" y="663704"/>
            <a:ext cx="3933824" cy="5693866"/>
          </a:xfrm>
          <a:prstGeom prst="rect">
            <a:avLst/>
          </a:prstGeom>
          <a:noFill/>
        </p:spPr>
        <p:txBody>
          <a:bodyPr wrap="square" rtlCol="0">
            <a:spAutoFit/>
          </a:bodyPr>
          <a:lstStyle/>
          <a:p>
            <a:r>
              <a:rPr lang="en-GB" sz="2800" b="1" u="sng" dirty="0"/>
              <a:t>The task</a:t>
            </a:r>
          </a:p>
          <a:p>
            <a:endParaRPr lang="en-GB" sz="2800" dirty="0"/>
          </a:p>
          <a:p>
            <a:pPr marL="285750" indent="-285750">
              <a:buFont typeface="Arial" panose="020B0604020202020204" pitchFamily="34" charset="0"/>
              <a:buChar char="•"/>
            </a:pPr>
            <a:r>
              <a:rPr lang="en-GB" sz="2800" dirty="0"/>
              <a:t>Sucrose needs to be transported into the companion cell from the source.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Then into the sieve tube (phloem)</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Then transported around the plant to the sinks</a:t>
            </a:r>
          </a:p>
        </p:txBody>
      </p:sp>
      <p:sp>
        <p:nvSpPr>
          <p:cNvPr id="8" name="TextBox 7">
            <a:extLst>
              <a:ext uri="{FF2B5EF4-FFF2-40B4-BE49-F238E27FC236}">
                <a16:creationId xmlns:a16="http://schemas.microsoft.com/office/drawing/2014/main" id="{3D3D83E0-40D1-4FFE-9783-EE57FB2F897F}"/>
              </a:ext>
            </a:extLst>
          </p:cNvPr>
          <p:cNvSpPr txBox="1"/>
          <p:nvPr/>
        </p:nvSpPr>
        <p:spPr>
          <a:xfrm>
            <a:off x="1255313" y="1794089"/>
            <a:ext cx="1318631" cy="523220"/>
          </a:xfrm>
          <a:prstGeom prst="rect">
            <a:avLst/>
          </a:prstGeom>
          <a:noFill/>
        </p:spPr>
        <p:txBody>
          <a:bodyPr wrap="none" rtlCol="0">
            <a:spAutoFit/>
          </a:bodyPr>
          <a:lstStyle/>
          <a:p>
            <a:r>
              <a:rPr lang="en-GB" sz="2800" dirty="0">
                <a:highlight>
                  <a:srgbClr val="FFFF00"/>
                </a:highlight>
              </a:rPr>
              <a:t>Sucrose</a:t>
            </a:r>
            <a:endParaRPr lang="en-GB" dirty="0">
              <a:highlight>
                <a:srgbClr val="FFFF00"/>
              </a:highlight>
            </a:endParaRPr>
          </a:p>
        </p:txBody>
      </p:sp>
    </p:spTree>
    <p:extLst>
      <p:ext uri="{BB962C8B-B14F-4D97-AF65-F5344CB8AC3E}">
        <p14:creationId xmlns:p14="http://schemas.microsoft.com/office/powerpoint/2010/main" val="4289298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5E-6 3.7037E-6 L 0.21524 0.00277 " pathEditMode="relative" rAng="0" ptsTypes="AA">
                                      <p:cBhvr>
                                        <p:cTn id="12" dur="2000" fill="hold"/>
                                        <p:tgtEl>
                                          <p:spTgt spid="2"/>
                                        </p:tgtEl>
                                        <p:attrNameLst>
                                          <p:attrName>ppt_x</p:attrName>
                                          <p:attrName>ppt_y</p:attrName>
                                        </p:attrNameLst>
                                      </p:cBhvr>
                                      <p:rCtr x="10755" y="139"/>
                                    </p:animMotion>
                                  </p:childTnLst>
                                </p:cTn>
                              </p:par>
                              <p:par>
                                <p:cTn id="13" presetID="42" presetClass="path" presetSubtype="0" accel="50000" decel="50000" fill="hold" grpId="0" nodeType="withEffect">
                                  <p:stCondLst>
                                    <p:cond delay="0"/>
                                  </p:stCondLst>
                                  <p:childTnLst>
                                    <p:animMotion origin="layout" path="M -6.25E-7 -3.7037E-6 L 0.12292 -3.7037E-6 " pathEditMode="relative" rAng="0" ptsTypes="AA">
                                      <p:cBhvr>
                                        <p:cTn id="14" dur="2000" fill="hold"/>
                                        <p:tgtEl>
                                          <p:spTgt spid="19"/>
                                        </p:tgtEl>
                                        <p:attrNameLst>
                                          <p:attrName>ppt_x</p:attrName>
                                          <p:attrName>ppt_y</p:attrName>
                                        </p:attrNameLst>
                                      </p:cBhvr>
                                      <p:rCtr x="6146" y="0"/>
                                    </p:animMotion>
                                  </p:childTnLst>
                                </p:cTn>
                              </p:par>
                              <p:par>
                                <p:cTn id="15" presetID="42" presetClass="path" presetSubtype="0" accel="50000" decel="50000" fill="hold" grpId="0" nodeType="withEffect">
                                  <p:stCondLst>
                                    <p:cond delay="0"/>
                                  </p:stCondLst>
                                  <p:childTnLst>
                                    <p:animMotion origin="layout" path="M 0.00079 -0.00231 L 0.15066 -0.01227 " pathEditMode="relative" rAng="0" ptsTypes="AA">
                                      <p:cBhvr>
                                        <p:cTn id="16" dur="2000" fill="hold"/>
                                        <p:tgtEl>
                                          <p:spTgt spid="22"/>
                                        </p:tgtEl>
                                        <p:attrNameLst>
                                          <p:attrName>ppt_x</p:attrName>
                                          <p:attrName>ppt_y</p:attrName>
                                        </p:attrNameLst>
                                      </p:cBhvr>
                                      <p:rCtr x="7487" y="-509"/>
                                    </p:animMotion>
                                  </p:childTnLst>
                                </p:cTn>
                              </p:par>
                              <p:par>
                                <p:cTn id="17" presetID="42" presetClass="path" presetSubtype="0" accel="50000" decel="50000" fill="hold" grpId="0" nodeType="withEffect">
                                  <p:stCondLst>
                                    <p:cond delay="0"/>
                                  </p:stCondLst>
                                  <p:childTnLst>
                                    <p:animMotion origin="layout" path="M -2.5E-6 2.22222E-6 L 0.18321 0.00509 " pathEditMode="relative" rAng="0" ptsTypes="AA">
                                      <p:cBhvr>
                                        <p:cTn id="18" dur="2000" fill="hold"/>
                                        <p:tgtEl>
                                          <p:spTgt spid="23"/>
                                        </p:tgtEl>
                                        <p:attrNameLst>
                                          <p:attrName>ppt_x</p:attrName>
                                          <p:attrName>ppt_y</p:attrName>
                                        </p:attrNameLst>
                                      </p:cBhvr>
                                      <p:rCtr x="9154" y="255"/>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034E3-D3B5-45E1-A80A-D29C231EADD8}"/>
              </a:ext>
            </a:extLst>
          </p:cNvPr>
          <p:cNvPicPr>
            <a:picLocks noChangeAspect="1"/>
          </p:cNvPicPr>
          <p:nvPr/>
        </p:nvPicPr>
        <p:blipFill rotWithShape="1">
          <a:blip r:embed="rId3"/>
          <a:srcRect l="14013" t="23333" r="51296" b="7963"/>
          <a:stretch/>
        </p:blipFill>
        <p:spPr>
          <a:xfrm>
            <a:off x="3225800" y="406637"/>
            <a:ext cx="4578350" cy="6044725"/>
          </a:xfrm>
          <a:prstGeom prst="rect">
            <a:avLst/>
          </a:prstGeom>
        </p:spPr>
      </p:pic>
      <p:sp>
        <p:nvSpPr>
          <p:cNvPr id="25" name="TextBox 24">
            <a:extLst>
              <a:ext uri="{FF2B5EF4-FFF2-40B4-BE49-F238E27FC236}">
                <a16:creationId xmlns:a16="http://schemas.microsoft.com/office/drawing/2014/main" id="{54D28CB1-A34D-4E72-ADD6-60E21550725A}"/>
              </a:ext>
            </a:extLst>
          </p:cNvPr>
          <p:cNvSpPr txBox="1"/>
          <p:nvPr/>
        </p:nvSpPr>
        <p:spPr>
          <a:xfrm>
            <a:off x="2806700" y="-74754"/>
            <a:ext cx="5422900" cy="461665"/>
          </a:xfrm>
          <a:prstGeom prst="rect">
            <a:avLst/>
          </a:prstGeom>
          <a:noFill/>
        </p:spPr>
        <p:txBody>
          <a:bodyPr wrap="square" rtlCol="0">
            <a:spAutoFit/>
          </a:bodyPr>
          <a:lstStyle/>
          <a:p>
            <a:r>
              <a:rPr lang="en-GB" sz="2400" b="1" dirty="0">
                <a:solidFill>
                  <a:srgbClr val="FF0000"/>
                </a:solidFill>
              </a:rPr>
              <a:t>Phloem loading via the apoplast pathway</a:t>
            </a:r>
          </a:p>
        </p:txBody>
      </p:sp>
      <p:sp>
        <p:nvSpPr>
          <p:cNvPr id="26" name="TextBox 25">
            <a:extLst>
              <a:ext uri="{FF2B5EF4-FFF2-40B4-BE49-F238E27FC236}">
                <a16:creationId xmlns:a16="http://schemas.microsoft.com/office/drawing/2014/main" id="{BD8F532F-C5D6-48D3-AE52-D56CC75C75DB}"/>
              </a:ext>
            </a:extLst>
          </p:cNvPr>
          <p:cNvSpPr txBox="1"/>
          <p:nvPr/>
        </p:nvSpPr>
        <p:spPr>
          <a:xfrm rot="16200000">
            <a:off x="6555581" y="1594640"/>
            <a:ext cx="1568450" cy="276999"/>
          </a:xfrm>
          <a:prstGeom prst="rect">
            <a:avLst/>
          </a:prstGeom>
          <a:noFill/>
        </p:spPr>
        <p:txBody>
          <a:bodyPr wrap="square" rtlCol="0">
            <a:spAutoFit/>
          </a:bodyPr>
          <a:lstStyle/>
          <a:p>
            <a:r>
              <a:rPr lang="en-GB" sz="1200" dirty="0">
                <a:solidFill>
                  <a:srgbClr val="00B050"/>
                </a:solidFill>
              </a:rPr>
              <a:t>Sieve tube (phloem)</a:t>
            </a:r>
          </a:p>
        </p:txBody>
      </p:sp>
      <p:sp>
        <p:nvSpPr>
          <p:cNvPr id="30" name="TextBox 29">
            <a:extLst>
              <a:ext uri="{FF2B5EF4-FFF2-40B4-BE49-F238E27FC236}">
                <a16:creationId xmlns:a16="http://schemas.microsoft.com/office/drawing/2014/main" id="{31CFC21C-2CDE-45E3-BCE5-7077962604AF}"/>
              </a:ext>
            </a:extLst>
          </p:cNvPr>
          <p:cNvSpPr txBox="1"/>
          <p:nvPr/>
        </p:nvSpPr>
        <p:spPr>
          <a:xfrm>
            <a:off x="6359526" y="5443031"/>
            <a:ext cx="1765300" cy="276999"/>
          </a:xfrm>
          <a:prstGeom prst="rect">
            <a:avLst/>
          </a:prstGeom>
          <a:noFill/>
        </p:spPr>
        <p:txBody>
          <a:bodyPr wrap="square" rtlCol="0">
            <a:spAutoFit/>
          </a:bodyPr>
          <a:lstStyle/>
          <a:p>
            <a:r>
              <a:rPr lang="en-GB" sz="1200" dirty="0">
                <a:solidFill>
                  <a:srgbClr val="00B050"/>
                </a:solidFill>
              </a:rPr>
              <a:t>Sieve plate</a:t>
            </a:r>
          </a:p>
        </p:txBody>
      </p:sp>
      <p:sp>
        <p:nvSpPr>
          <p:cNvPr id="33" name="TextBox 32">
            <a:extLst>
              <a:ext uri="{FF2B5EF4-FFF2-40B4-BE49-F238E27FC236}">
                <a16:creationId xmlns:a16="http://schemas.microsoft.com/office/drawing/2014/main" id="{AAEE7F84-0B47-4992-8272-836A184B2B1D}"/>
              </a:ext>
            </a:extLst>
          </p:cNvPr>
          <p:cNvSpPr txBox="1"/>
          <p:nvPr/>
        </p:nvSpPr>
        <p:spPr>
          <a:xfrm>
            <a:off x="5122862" y="2138073"/>
            <a:ext cx="1765300" cy="276999"/>
          </a:xfrm>
          <a:prstGeom prst="rect">
            <a:avLst/>
          </a:prstGeom>
          <a:noFill/>
        </p:spPr>
        <p:txBody>
          <a:bodyPr wrap="square" rtlCol="0">
            <a:spAutoFit/>
          </a:bodyPr>
          <a:lstStyle/>
          <a:p>
            <a:r>
              <a:rPr lang="en-GB" sz="1200" dirty="0">
                <a:solidFill>
                  <a:srgbClr val="00B050"/>
                </a:solidFill>
              </a:rPr>
              <a:t>Nucleus </a:t>
            </a:r>
          </a:p>
        </p:txBody>
      </p:sp>
      <p:sp>
        <p:nvSpPr>
          <p:cNvPr id="34" name="TextBox 33">
            <a:extLst>
              <a:ext uri="{FF2B5EF4-FFF2-40B4-BE49-F238E27FC236}">
                <a16:creationId xmlns:a16="http://schemas.microsoft.com/office/drawing/2014/main" id="{11D76492-4806-49E6-878F-493D22711A19}"/>
              </a:ext>
            </a:extLst>
          </p:cNvPr>
          <p:cNvSpPr txBox="1"/>
          <p:nvPr/>
        </p:nvSpPr>
        <p:spPr>
          <a:xfrm>
            <a:off x="4341811" y="4711700"/>
            <a:ext cx="2441575" cy="276999"/>
          </a:xfrm>
          <a:prstGeom prst="rect">
            <a:avLst/>
          </a:prstGeom>
          <a:noFill/>
        </p:spPr>
        <p:txBody>
          <a:bodyPr wrap="square" rtlCol="0">
            <a:spAutoFit/>
          </a:bodyPr>
          <a:lstStyle/>
          <a:p>
            <a:r>
              <a:rPr lang="en-GB" sz="1200" dirty="0">
                <a:solidFill>
                  <a:srgbClr val="00B050"/>
                </a:solidFill>
              </a:rPr>
              <a:t>Companion cell</a:t>
            </a:r>
          </a:p>
        </p:txBody>
      </p:sp>
      <p:sp>
        <p:nvSpPr>
          <p:cNvPr id="35" name="TextBox 34">
            <a:extLst>
              <a:ext uri="{FF2B5EF4-FFF2-40B4-BE49-F238E27FC236}">
                <a16:creationId xmlns:a16="http://schemas.microsoft.com/office/drawing/2014/main" id="{4CC3A375-8AF1-446D-9450-5D96C3BF7BC2}"/>
              </a:ext>
            </a:extLst>
          </p:cNvPr>
          <p:cNvSpPr txBox="1"/>
          <p:nvPr/>
        </p:nvSpPr>
        <p:spPr>
          <a:xfrm>
            <a:off x="3282950" y="2213006"/>
            <a:ext cx="1098550" cy="276999"/>
          </a:xfrm>
          <a:prstGeom prst="rect">
            <a:avLst/>
          </a:prstGeom>
          <a:noFill/>
        </p:spPr>
        <p:txBody>
          <a:bodyPr wrap="square" rtlCol="0">
            <a:spAutoFit/>
          </a:bodyPr>
          <a:lstStyle/>
          <a:p>
            <a:r>
              <a:rPr lang="en-GB" sz="1200" dirty="0">
                <a:solidFill>
                  <a:srgbClr val="00B050"/>
                </a:solidFill>
              </a:rPr>
              <a:t>Proton pump</a:t>
            </a:r>
          </a:p>
        </p:txBody>
      </p:sp>
      <p:sp>
        <p:nvSpPr>
          <p:cNvPr id="36" name="TextBox 35">
            <a:extLst>
              <a:ext uri="{FF2B5EF4-FFF2-40B4-BE49-F238E27FC236}">
                <a16:creationId xmlns:a16="http://schemas.microsoft.com/office/drawing/2014/main" id="{58EE55BC-0041-43B2-AF18-999977188387}"/>
              </a:ext>
            </a:extLst>
          </p:cNvPr>
          <p:cNvSpPr txBox="1"/>
          <p:nvPr/>
        </p:nvSpPr>
        <p:spPr>
          <a:xfrm>
            <a:off x="3282950" y="4296374"/>
            <a:ext cx="1308100" cy="276999"/>
          </a:xfrm>
          <a:prstGeom prst="rect">
            <a:avLst/>
          </a:prstGeom>
          <a:noFill/>
        </p:spPr>
        <p:txBody>
          <a:bodyPr wrap="square" rtlCol="0">
            <a:spAutoFit/>
          </a:bodyPr>
          <a:lstStyle/>
          <a:p>
            <a:r>
              <a:rPr lang="en-GB" sz="1200" dirty="0">
                <a:solidFill>
                  <a:srgbClr val="00B050"/>
                </a:solidFill>
              </a:rPr>
              <a:t>Co-transporters</a:t>
            </a:r>
          </a:p>
        </p:txBody>
      </p:sp>
      <p:sp>
        <p:nvSpPr>
          <p:cNvPr id="2" name="Oval 1">
            <a:extLst>
              <a:ext uri="{FF2B5EF4-FFF2-40B4-BE49-F238E27FC236}">
                <a16:creationId xmlns:a16="http://schemas.microsoft.com/office/drawing/2014/main" id="{41BD9925-C41B-4E16-8A9C-0B9DC8B2E08F}"/>
              </a:ext>
            </a:extLst>
          </p:cNvPr>
          <p:cNvSpPr/>
          <p:nvPr/>
        </p:nvSpPr>
        <p:spPr>
          <a:xfrm>
            <a:off x="6818525" y="2460115"/>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58B6303-32C2-4EC4-A846-8683319E42C6}"/>
              </a:ext>
            </a:extLst>
          </p:cNvPr>
          <p:cNvSpPr/>
          <p:nvPr/>
        </p:nvSpPr>
        <p:spPr>
          <a:xfrm>
            <a:off x="6309644" y="2690502"/>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3B7F6A55-6D5D-4287-AD9F-591BE0A2F8D9}"/>
              </a:ext>
            </a:extLst>
          </p:cNvPr>
          <p:cNvSpPr/>
          <p:nvPr/>
        </p:nvSpPr>
        <p:spPr>
          <a:xfrm>
            <a:off x="6993344" y="2928126"/>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5AF4331A-385C-4C91-9BD9-8AED285ECA06}"/>
              </a:ext>
            </a:extLst>
          </p:cNvPr>
          <p:cNvSpPr/>
          <p:nvPr/>
        </p:nvSpPr>
        <p:spPr>
          <a:xfrm>
            <a:off x="6680200" y="3693983"/>
            <a:ext cx="207962" cy="1853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9CA9D7-462F-4009-BDDA-5370AF9DA28F}"/>
              </a:ext>
            </a:extLst>
          </p:cNvPr>
          <p:cNvSpPr txBox="1"/>
          <p:nvPr/>
        </p:nvSpPr>
        <p:spPr>
          <a:xfrm>
            <a:off x="7950200" y="663704"/>
            <a:ext cx="3933824" cy="5693866"/>
          </a:xfrm>
          <a:prstGeom prst="rect">
            <a:avLst/>
          </a:prstGeom>
          <a:noFill/>
        </p:spPr>
        <p:txBody>
          <a:bodyPr wrap="square" rtlCol="0">
            <a:spAutoFit/>
          </a:bodyPr>
          <a:lstStyle/>
          <a:p>
            <a:r>
              <a:rPr lang="en-GB" sz="2800" b="1" u="sng" dirty="0"/>
              <a:t>The task</a:t>
            </a:r>
          </a:p>
          <a:p>
            <a:endParaRPr lang="en-GB" sz="2800" dirty="0"/>
          </a:p>
          <a:p>
            <a:pPr marL="285750" indent="-285750">
              <a:buFont typeface="Arial" panose="020B0604020202020204" pitchFamily="34" charset="0"/>
              <a:buChar char="•"/>
            </a:pPr>
            <a:r>
              <a:rPr lang="en-GB" sz="2800" dirty="0"/>
              <a:t>Sucrose needs to be transported into the companion cell from the source.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Then into the sieve tube (phloem)</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Then transported around the plant to the sinks</a:t>
            </a:r>
          </a:p>
        </p:txBody>
      </p:sp>
      <p:sp>
        <p:nvSpPr>
          <p:cNvPr id="8" name="TextBox 7">
            <a:extLst>
              <a:ext uri="{FF2B5EF4-FFF2-40B4-BE49-F238E27FC236}">
                <a16:creationId xmlns:a16="http://schemas.microsoft.com/office/drawing/2014/main" id="{3D3D83E0-40D1-4FFE-9783-EE57FB2F897F}"/>
              </a:ext>
            </a:extLst>
          </p:cNvPr>
          <p:cNvSpPr txBox="1"/>
          <p:nvPr/>
        </p:nvSpPr>
        <p:spPr>
          <a:xfrm>
            <a:off x="1255313" y="1794089"/>
            <a:ext cx="1318631" cy="523220"/>
          </a:xfrm>
          <a:prstGeom prst="rect">
            <a:avLst/>
          </a:prstGeom>
          <a:noFill/>
        </p:spPr>
        <p:txBody>
          <a:bodyPr wrap="none" rtlCol="0">
            <a:spAutoFit/>
          </a:bodyPr>
          <a:lstStyle/>
          <a:p>
            <a:r>
              <a:rPr lang="en-GB" sz="2800" dirty="0">
                <a:highlight>
                  <a:srgbClr val="FFFF00"/>
                </a:highlight>
              </a:rPr>
              <a:t>Sucrose</a:t>
            </a:r>
            <a:endParaRPr lang="en-GB" dirty="0">
              <a:highlight>
                <a:srgbClr val="FFFF00"/>
              </a:highlight>
            </a:endParaRPr>
          </a:p>
        </p:txBody>
      </p:sp>
    </p:spTree>
    <p:extLst>
      <p:ext uri="{BB962C8B-B14F-4D97-AF65-F5344CB8AC3E}">
        <p14:creationId xmlns:p14="http://schemas.microsoft.com/office/powerpoint/2010/main" val="2111038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22222E-6 L 0.00078 -0.41111 " pathEditMode="relative" rAng="0" ptsTypes="AA">
                                      <p:cBhvr>
                                        <p:cTn id="6" dur="2000" fill="hold"/>
                                        <p:tgtEl>
                                          <p:spTgt spid="2"/>
                                        </p:tgtEl>
                                        <p:attrNameLst>
                                          <p:attrName>ppt_x</p:attrName>
                                          <p:attrName>ppt_y</p:attrName>
                                        </p:attrNameLst>
                                      </p:cBhvr>
                                      <p:rCtr x="39" y="-20556"/>
                                    </p:animMotion>
                                  </p:childTnLst>
                                </p:cTn>
                              </p:par>
                              <p:par>
                                <p:cTn id="7" presetID="42" presetClass="path" presetSubtype="0" accel="50000" decel="50000" fill="hold" grpId="0" nodeType="withEffect">
                                  <p:stCondLst>
                                    <p:cond delay="0"/>
                                  </p:stCondLst>
                                  <p:childTnLst>
                                    <p:animMotion origin="layout" path="M -1.66667E-6 2.96296E-6 L -0.01276 -0.43565 " pathEditMode="relative" rAng="0" ptsTypes="AA">
                                      <p:cBhvr>
                                        <p:cTn id="8" dur="2000" fill="hold"/>
                                        <p:tgtEl>
                                          <p:spTgt spid="19"/>
                                        </p:tgtEl>
                                        <p:attrNameLst>
                                          <p:attrName>ppt_x</p:attrName>
                                          <p:attrName>ppt_y</p:attrName>
                                        </p:attrNameLst>
                                      </p:cBhvr>
                                      <p:rCtr x="-638" y="-21782"/>
                                    </p:animMotion>
                                  </p:childTnLst>
                                </p:cTn>
                              </p:par>
                              <p:par>
                                <p:cTn id="9" presetID="42" presetClass="path" presetSubtype="0" accel="50000" decel="50000" fill="hold" grpId="0" nodeType="withEffect">
                                  <p:stCondLst>
                                    <p:cond delay="0"/>
                                  </p:stCondLst>
                                  <p:childTnLst>
                                    <p:animMotion origin="layout" path="M 0.00078 -0.00232 L 0.01784 0.62731 " pathEditMode="relative" rAng="0" ptsTypes="AA">
                                      <p:cBhvr>
                                        <p:cTn id="10" dur="2000" fill="hold"/>
                                        <p:tgtEl>
                                          <p:spTgt spid="22"/>
                                        </p:tgtEl>
                                        <p:attrNameLst>
                                          <p:attrName>ppt_x</p:attrName>
                                          <p:attrName>ppt_y</p:attrName>
                                        </p:attrNameLst>
                                      </p:cBhvr>
                                      <p:rCtr x="846" y="31481"/>
                                    </p:animMotion>
                                  </p:childTnLst>
                                </p:cTn>
                              </p:par>
                              <p:par>
                                <p:cTn id="11" presetID="42" presetClass="path" presetSubtype="0" accel="50000" decel="50000" fill="hold" grpId="0" nodeType="withEffect">
                                  <p:stCondLst>
                                    <p:cond delay="0"/>
                                  </p:stCondLst>
                                  <p:childTnLst>
                                    <p:animMotion origin="layout" path="M -2.08333E-7 -3.33333E-6 L -2.08333E-7 0.46111 " pathEditMode="relative" rAng="0" ptsTypes="AA">
                                      <p:cBhvr>
                                        <p:cTn id="12" dur="2000" fill="hold"/>
                                        <p:tgtEl>
                                          <p:spTgt spid="23"/>
                                        </p:tgtEl>
                                        <p:attrNameLst>
                                          <p:attrName>ppt_x</p:attrName>
                                          <p:attrName>ppt_y</p:attrName>
                                        </p:attrNameLst>
                                      </p:cBhvr>
                                      <p:rCtr x="0" y="2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C86EA6-25DD-411C-AD4B-5889CC8FF372}"/>
              </a:ext>
            </a:extLst>
          </p:cNvPr>
          <p:cNvPicPr>
            <a:picLocks noChangeAspect="1"/>
          </p:cNvPicPr>
          <p:nvPr/>
        </p:nvPicPr>
        <p:blipFill rotWithShape="1">
          <a:blip r:embed="rId3"/>
          <a:srcRect l="39539" t="22223" r="32283" b="23446"/>
          <a:stretch/>
        </p:blipFill>
        <p:spPr>
          <a:xfrm>
            <a:off x="5172917" y="380508"/>
            <a:ext cx="4895462" cy="6292660"/>
          </a:xfrm>
          <a:prstGeom prst="rect">
            <a:avLst/>
          </a:prstGeom>
        </p:spPr>
      </p:pic>
      <p:sp>
        <p:nvSpPr>
          <p:cNvPr id="25" name="TextBox 24">
            <a:extLst>
              <a:ext uri="{FF2B5EF4-FFF2-40B4-BE49-F238E27FC236}">
                <a16:creationId xmlns:a16="http://schemas.microsoft.com/office/drawing/2014/main" id="{54D28CB1-A34D-4E72-ADD6-60E21550725A}"/>
              </a:ext>
            </a:extLst>
          </p:cNvPr>
          <p:cNvSpPr txBox="1"/>
          <p:nvPr/>
        </p:nvSpPr>
        <p:spPr>
          <a:xfrm>
            <a:off x="4909198" y="-81157"/>
            <a:ext cx="5422900" cy="461665"/>
          </a:xfrm>
          <a:prstGeom prst="rect">
            <a:avLst/>
          </a:prstGeom>
          <a:noFill/>
        </p:spPr>
        <p:txBody>
          <a:bodyPr wrap="square" rtlCol="0">
            <a:spAutoFit/>
          </a:bodyPr>
          <a:lstStyle/>
          <a:p>
            <a:r>
              <a:rPr lang="en-GB" sz="2400" b="1" dirty="0">
                <a:solidFill>
                  <a:srgbClr val="FF0000"/>
                </a:solidFill>
              </a:rPr>
              <a:t>Phloem loading via the apoplast pathway</a:t>
            </a:r>
          </a:p>
        </p:txBody>
      </p:sp>
      <p:sp>
        <p:nvSpPr>
          <p:cNvPr id="3" name="TextBox 2">
            <a:extLst>
              <a:ext uri="{FF2B5EF4-FFF2-40B4-BE49-F238E27FC236}">
                <a16:creationId xmlns:a16="http://schemas.microsoft.com/office/drawing/2014/main" id="{2487E363-5410-4B16-88EC-8747299A6BE4}"/>
              </a:ext>
            </a:extLst>
          </p:cNvPr>
          <p:cNvSpPr txBox="1"/>
          <p:nvPr/>
        </p:nvSpPr>
        <p:spPr>
          <a:xfrm>
            <a:off x="98870" y="594369"/>
            <a:ext cx="5157278" cy="1323439"/>
          </a:xfrm>
          <a:prstGeom prst="rect">
            <a:avLst/>
          </a:prstGeom>
          <a:noFill/>
        </p:spPr>
        <p:txBody>
          <a:bodyPr wrap="square" rtlCol="0">
            <a:spAutoFit/>
          </a:bodyPr>
          <a:lstStyle/>
          <a:p>
            <a:r>
              <a:rPr lang="en-GB" sz="2000" dirty="0">
                <a:solidFill>
                  <a:srgbClr val="0070C0"/>
                </a:solidFill>
              </a:rPr>
              <a:t>1. Hydrogen ions (protons) </a:t>
            </a:r>
            <a:r>
              <a:rPr lang="en-GB" sz="2000" b="1" dirty="0">
                <a:solidFill>
                  <a:srgbClr val="0070C0"/>
                </a:solidFill>
              </a:rPr>
              <a:t>are actively pumped </a:t>
            </a:r>
            <a:r>
              <a:rPr lang="en-GB" sz="2000" dirty="0">
                <a:solidFill>
                  <a:srgbClr val="0070C0"/>
                </a:solidFill>
              </a:rPr>
              <a:t>(using ATP) out of the companion cell into the surrounding area, increasing the proton concentration outside the cell.</a:t>
            </a:r>
          </a:p>
        </p:txBody>
      </p:sp>
      <p:sp>
        <p:nvSpPr>
          <p:cNvPr id="27" name="Oval 26">
            <a:extLst>
              <a:ext uri="{FF2B5EF4-FFF2-40B4-BE49-F238E27FC236}">
                <a16:creationId xmlns:a16="http://schemas.microsoft.com/office/drawing/2014/main" id="{DED26CE1-33DB-4039-902E-F79314CDAADC}"/>
              </a:ext>
            </a:extLst>
          </p:cNvPr>
          <p:cNvSpPr/>
          <p:nvPr/>
        </p:nvSpPr>
        <p:spPr>
          <a:xfrm>
            <a:off x="6711108" y="2562095"/>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8" name="Oval 27">
            <a:extLst>
              <a:ext uri="{FF2B5EF4-FFF2-40B4-BE49-F238E27FC236}">
                <a16:creationId xmlns:a16="http://schemas.microsoft.com/office/drawing/2014/main" id="{3AFBA15F-90EF-44BC-A975-5C42552371D1}"/>
              </a:ext>
            </a:extLst>
          </p:cNvPr>
          <p:cNvSpPr/>
          <p:nvPr/>
        </p:nvSpPr>
        <p:spPr>
          <a:xfrm>
            <a:off x="6487108" y="2094678"/>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9" name="Oval 28">
            <a:extLst>
              <a:ext uri="{FF2B5EF4-FFF2-40B4-BE49-F238E27FC236}">
                <a16:creationId xmlns:a16="http://schemas.microsoft.com/office/drawing/2014/main" id="{DB8DBCEF-8F3F-4D67-BF24-AC21027B4710}"/>
              </a:ext>
            </a:extLst>
          </p:cNvPr>
          <p:cNvSpPr/>
          <p:nvPr/>
        </p:nvSpPr>
        <p:spPr>
          <a:xfrm>
            <a:off x="6130293" y="2771020"/>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Tree>
    <p:extLst>
      <p:ext uri="{BB962C8B-B14F-4D97-AF65-F5344CB8AC3E}">
        <p14:creationId xmlns:p14="http://schemas.microsoft.com/office/powerpoint/2010/main" val="428245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11022E-16 -2.96296E-6 L -0.16615 -0.13472 " pathEditMode="relative" rAng="0" ptsTypes="AA">
                                      <p:cBhvr>
                                        <p:cTn id="12" dur="2000" fill="hold"/>
                                        <p:tgtEl>
                                          <p:spTgt spid="27"/>
                                        </p:tgtEl>
                                        <p:attrNameLst>
                                          <p:attrName>ppt_x</p:attrName>
                                          <p:attrName>ppt_y</p:attrName>
                                        </p:attrNameLst>
                                      </p:cBhvr>
                                      <p:rCtr x="-8307" y="-6736"/>
                                    </p:animMotion>
                                  </p:childTnLst>
                                </p:cTn>
                              </p:par>
                              <p:par>
                                <p:cTn id="13" presetID="42" presetClass="path" presetSubtype="0" accel="50000" decel="50000" fill="hold" grpId="0" nodeType="withEffect">
                                  <p:stCondLst>
                                    <p:cond delay="0"/>
                                  </p:stCondLst>
                                  <p:childTnLst>
                                    <p:animMotion origin="layout" path="M -6.25E-7 2.59259E-6 L -0.00651 -0.1757 " pathEditMode="relative" rAng="0" ptsTypes="AA">
                                      <p:cBhvr>
                                        <p:cTn id="14" dur="2000" fill="hold"/>
                                        <p:tgtEl>
                                          <p:spTgt spid="28"/>
                                        </p:tgtEl>
                                        <p:attrNameLst>
                                          <p:attrName>ppt_x</p:attrName>
                                          <p:attrName>ppt_y</p:attrName>
                                        </p:attrNameLst>
                                      </p:cBhvr>
                                      <p:rCtr x="-326" y="-8796"/>
                                    </p:animMotion>
                                  </p:childTnLst>
                                </p:cTn>
                              </p:par>
                              <p:par>
                                <p:cTn id="15" presetID="42" presetClass="path" presetSubtype="0" accel="50000" decel="50000" fill="hold" grpId="0" nodeType="withEffect">
                                  <p:stCondLst>
                                    <p:cond delay="0"/>
                                  </p:stCondLst>
                                  <p:childTnLst>
                                    <p:animMotion origin="layout" path="M -3.95833E-6 1.48148E-6 L -0.07161 -0.22801 " pathEditMode="relative" rAng="0" ptsTypes="AA">
                                      <p:cBhvr>
                                        <p:cTn id="16" dur="2000" fill="hold"/>
                                        <p:tgtEl>
                                          <p:spTgt spid="29"/>
                                        </p:tgtEl>
                                        <p:attrNameLst>
                                          <p:attrName>ppt_x</p:attrName>
                                          <p:attrName>ppt_y</p:attrName>
                                        </p:attrNameLst>
                                      </p:cBhvr>
                                      <p:rCtr x="-3581" y="-1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C86EA6-25DD-411C-AD4B-5889CC8FF372}"/>
              </a:ext>
            </a:extLst>
          </p:cNvPr>
          <p:cNvPicPr>
            <a:picLocks noChangeAspect="1"/>
          </p:cNvPicPr>
          <p:nvPr/>
        </p:nvPicPr>
        <p:blipFill rotWithShape="1">
          <a:blip r:embed="rId3"/>
          <a:srcRect l="39539" t="22223" r="32283" b="23446"/>
          <a:stretch/>
        </p:blipFill>
        <p:spPr>
          <a:xfrm>
            <a:off x="5172917" y="380508"/>
            <a:ext cx="4895462" cy="6292660"/>
          </a:xfrm>
          <a:prstGeom prst="rect">
            <a:avLst/>
          </a:prstGeom>
        </p:spPr>
      </p:pic>
      <p:sp>
        <p:nvSpPr>
          <p:cNvPr id="25" name="TextBox 24">
            <a:extLst>
              <a:ext uri="{FF2B5EF4-FFF2-40B4-BE49-F238E27FC236}">
                <a16:creationId xmlns:a16="http://schemas.microsoft.com/office/drawing/2014/main" id="{54D28CB1-A34D-4E72-ADD6-60E21550725A}"/>
              </a:ext>
            </a:extLst>
          </p:cNvPr>
          <p:cNvSpPr txBox="1"/>
          <p:nvPr/>
        </p:nvSpPr>
        <p:spPr>
          <a:xfrm>
            <a:off x="4909198" y="-81157"/>
            <a:ext cx="5422900" cy="461665"/>
          </a:xfrm>
          <a:prstGeom prst="rect">
            <a:avLst/>
          </a:prstGeom>
          <a:noFill/>
        </p:spPr>
        <p:txBody>
          <a:bodyPr wrap="square" rtlCol="0">
            <a:spAutoFit/>
          </a:bodyPr>
          <a:lstStyle/>
          <a:p>
            <a:r>
              <a:rPr lang="en-GB" sz="2400" b="1" dirty="0">
                <a:solidFill>
                  <a:srgbClr val="FF0000"/>
                </a:solidFill>
              </a:rPr>
              <a:t>Phloem loading via the apoplast pathway</a:t>
            </a:r>
          </a:p>
        </p:txBody>
      </p:sp>
      <p:sp>
        <p:nvSpPr>
          <p:cNvPr id="3" name="TextBox 2">
            <a:extLst>
              <a:ext uri="{FF2B5EF4-FFF2-40B4-BE49-F238E27FC236}">
                <a16:creationId xmlns:a16="http://schemas.microsoft.com/office/drawing/2014/main" id="{2487E363-5410-4B16-88EC-8747299A6BE4}"/>
              </a:ext>
            </a:extLst>
          </p:cNvPr>
          <p:cNvSpPr txBox="1"/>
          <p:nvPr/>
        </p:nvSpPr>
        <p:spPr>
          <a:xfrm>
            <a:off x="98870" y="594369"/>
            <a:ext cx="5157278" cy="1323439"/>
          </a:xfrm>
          <a:prstGeom prst="rect">
            <a:avLst/>
          </a:prstGeom>
          <a:noFill/>
        </p:spPr>
        <p:txBody>
          <a:bodyPr wrap="square" rtlCol="0">
            <a:spAutoFit/>
          </a:bodyPr>
          <a:lstStyle/>
          <a:p>
            <a:r>
              <a:rPr lang="en-GB" sz="2000" dirty="0">
                <a:solidFill>
                  <a:srgbClr val="0070C0"/>
                </a:solidFill>
              </a:rPr>
              <a:t>1. Hydrogen ions (protons) are </a:t>
            </a:r>
            <a:r>
              <a:rPr lang="en-GB" sz="2000" b="1" dirty="0">
                <a:solidFill>
                  <a:srgbClr val="0070C0"/>
                </a:solidFill>
              </a:rPr>
              <a:t>actively pumped </a:t>
            </a:r>
            <a:r>
              <a:rPr lang="en-GB" sz="2000" dirty="0">
                <a:solidFill>
                  <a:srgbClr val="0070C0"/>
                </a:solidFill>
              </a:rPr>
              <a:t>(using ATP) out of the companion cell into the surrounding area, increasing the proton concentration outside the cell.</a:t>
            </a:r>
          </a:p>
        </p:txBody>
      </p:sp>
      <p:sp>
        <p:nvSpPr>
          <p:cNvPr id="27" name="Oval 26">
            <a:extLst>
              <a:ext uri="{FF2B5EF4-FFF2-40B4-BE49-F238E27FC236}">
                <a16:creationId xmlns:a16="http://schemas.microsoft.com/office/drawing/2014/main" id="{DED26CE1-33DB-4039-902E-F79314CDAADC}"/>
              </a:ext>
            </a:extLst>
          </p:cNvPr>
          <p:cNvSpPr/>
          <p:nvPr/>
        </p:nvSpPr>
        <p:spPr>
          <a:xfrm>
            <a:off x="4272708" y="3837279"/>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8" name="Oval 27">
            <a:extLst>
              <a:ext uri="{FF2B5EF4-FFF2-40B4-BE49-F238E27FC236}">
                <a16:creationId xmlns:a16="http://schemas.microsoft.com/office/drawing/2014/main" id="{3AFBA15F-90EF-44BC-A975-5C42552371D1}"/>
              </a:ext>
            </a:extLst>
          </p:cNvPr>
          <p:cNvSpPr/>
          <p:nvPr/>
        </p:nvSpPr>
        <p:spPr>
          <a:xfrm>
            <a:off x="4459287" y="5095589"/>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9" name="Oval 28">
            <a:extLst>
              <a:ext uri="{FF2B5EF4-FFF2-40B4-BE49-F238E27FC236}">
                <a16:creationId xmlns:a16="http://schemas.microsoft.com/office/drawing/2014/main" id="{DB8DBCEF-8F3F-4D67-BF24-AC21027B4710}"/>
              </a:ext>
            </a:extLst>
          </p:cNvPr>
          <p:cNvSpPr/>
          <p:nvPr/>
        </p:nvSpPr>
        <p:spPr>
          <a:xfrm>
            <a:off x="4011288" y="4500294"/>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10" name="TextBox 9">
            <a:extLst>
              <a:ext uri="{FF2B5EF4-FFF2-40B4-BE49-F238E27FC236}">
                <a16:creationId xmlns:a16="http://schemas.microsoft.com/office/drawing/2014/main" id="{8A0D7F55-881B-4C96-831D-7BC615EFDF3F}"/>
              </a:ext>
            </a:extLst>
          </p:cNvPr>
          <p:cNvSpPr txBox="1"/>
          <p:nvPr/>
        </p:nvSpPr>
        <p:spPr>
          <a:xfrm>
            <a:off x="121129" y="2203399"/>
            <a:ext cx="4968525" cy="1323439"/>
          </a:xfrm>
          <a:prstGeom prst="rect">
            <a:avLst/>
          </a:prstGeom>
          <a:noFill/>
        </p:spPr>
        <p:txBody>
          <a:bodyPr wrap="square" rtlCol="0">
            <a:spAutoFit/>
          </a:bodyPr>
          <a:lstStyle/>
          <a:p>
            <a:r>
              <a:rPr lang="en-GB" sz="2000" dirty="0"/>
              <a:t>2. This creates a </a:t>
            </a:r>
            <a:r>
              <a:rPr lang="en-GB" sz="2000" b="1" dirty="0"/>
              <a:t>proton concentration gradient</a:t>
            </a:r>
            <a:r>
              <a:rPr lang="en-GB" sz="2000" dirty="0"/>
              <a:t>, so the protons will want to move back into the companion down the concentration gradient via the co-transporters </a:t>
            </a:r>
          </a:p>
        </p:txBody>
      </p:sp>
      <p:sp>
        <p:nvSpPr>
          <p:cNvPr id="31" name="Oval 30">
            <a:extLst>
              <a:ext uri="{FF2B5EF4-FFF2-40B4-BE49-F238E27FC236}">
                <a16:creationId xmlns:a16="http://schemas.microsoft.com/office/drawing/2014/main" id="{E9B39204-F065-4089-AF8A-AF7A0B33B7D4}"/>
              </a:ext>
            </a:extLst>
          </p:cNvPr>
          <p:cNvSpPr/>
          <p:nvPr/>
        </p:nvSpPr>
        <p:spPr>
          <a:xfrm>
            <a:off x="4496707" y="4026359"/>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2" name="Oval 31">
            <a:extLst>
              <a:ext uri="{FF2B5EF4-FFF2-40B4-BE49-F238E27FC236}">
                <a16:creationId xmlns:a16="http://schemas.microsoft.com/office/drawing/2014/main" id="{78CD9816-095A-410C-885A-9CF19E7F8E12}"/>
              </a:ext>
            </a:extLst>
          </p:cNvPr>
          <p:cNvSpPr/>
          <p:nvPr/>
        </p:nvSpPr>
        <p:spPr>
          <a:xfrm>
            <a:off x="4011288" y="4785148"/>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7" name="Oval 36">
            <a:extLst>
              <a:ext uri="{FF2B5EF4-FFF2-40B4-BE49-F238E27FC236}">
                <a16:creationId xmlns:a16="http://schemas.microsoft.com/office/drawing/2014/main" id="{E5C6ECD7-D2FE-4756-B4B1-C98D940F4E26}"/>
              </a:ext>
            </a:extLst>
          </p:cNvPr>
          <p:cNvSpPr/>
          <p:nvPr/>
        </p:nvSpPr>
        <p:spPr>
          <a:xfrm>
            <a:off x="4461814" y="5380624"/>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8" name="TextBox 37">
            <a:extLst>
              <a:ext uri="{FF2B5EF4-FFF2-40B4-BE49-F238E27FC236}">
                <a16:creationId xmlns:a16="http://schemas.microsoft.com/office/drawing/2014/main" id="{25F325E5-BD49-4043-9678-EFA5D27CCACA}"/>
              </a:ext>
            </a:extLst>
          </p:cNvPr>
          <p:cNvSpPr txBox="1"/>
          <p:nvPr/>
        </p:nvSpPr>
        <p:spPr>
          <a:xfrm>
            <a:off x="135754" y="3595062"/>
            <a:ext cx="3647324" cy="2246769"/>
          </a:xfrm>
          <a:prstGeom prst="rect">
            <a:avLst/>
          </a:prstGeom>
          <a:noFill/>
        </p:spPr>
        <p:txBody>
          <a:bodyPr wrap="square" lIns="91440" tIns="45720" rIns="91440" bIns="45720" rtlCol="0" anchor="t">
            <a:spAutoFit/>
          </a:bodyPr>
          <a:lstStyle/>
          <a:p>
            <a:r>
              <a:rPr lang="en-GB" sz="2000" dirty="0">
                <a:solidFill>
                  <a:srgbClr val="FF0000"/>
                </a:solidFill>
              </a:rPr>
              <a:t>3. Co-transporters only work when </a:t>
            </a:r>
            <a:r>
              <a:rPr lang="en-GB" sz="2000" b="1" dirty="0">
                <a:solidFill>
                  <a:srgbClr val="FF0000"/>
                </a:solidFill>
              </a:rPr>
              <a:t>protons and sucrose are transported together</a:t>
            </a:r>
            <a:r>
              <a:rPr lang="en-GB" sz="2000" dirty="0">
                <a:solidFill>
                  <a:srgbClr val="FF0000"/>
                </a:solidFill>
              </a:rPr>
              <a:t>. This increases the sucrose concentration in the companion cell. Co-transporters </a:t>
            </a:r>
            <a:r>
              <a:rPr lang="en-GB" sz="2000" b="1" dirty="0">
                <a:solidFill>
                  <a:srgbClr val="FF0000"/>
                </a:solidFill>
              </a:rPr>
              <a:t>facilitate diffusion</a:t>
            </a:r>
            <a:r>
              <a:rPr lang="en-GB" sz="2000">
                <a:solidFill>
                  <a:srgbClr val="FF0000"/>
                </a:solidFill>
              </a:rPr>
              <a:t> of sucrose.</a:t>
            </a:r>
            <a:endParaRPr lang="en-GB" sz="2000" b="1" dirty="0">
              <a:solidFill>
                <a:srgbClr val="FF0000"/>
              </a:solidFill>
              <a:ea typeface="Calibri"/>
              <a:cs typeface="Calibri"/>
            </a:endParaRPr>
          </a:p>
        </p:txBody>
      </p:sp>
    </p:spTree>
    <p:extLst>
      <p:ext uri="{BB962C8B-B14F-4D97-AF65-F5344CB8AC3E}">
        <p14:creationId xmlns:p14="http://schemas.microsoft.com/office/powerpoint/2010/main" val="154425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 -4.07407E-6 L 0.15482 -0.08981 " pathEditMode="relative" rAng="0" ptsTypes="AA">
                                      <p:cBhvr>
                                        <p:cTn id="18" dur="2000" fill="hold"/>
                                        <p:tgtEl>
                                          <p:spTgt spid="27"/>
                                        </p:tgtEl>
                                        <p:attrNameLst>
                                          <p:attrName>ppt_x</p:attrName>
                                          <p:attrName>ppt_y</p:attrName>
                                        </p:attrNameLst>
                                      </p:cBhvr>
                                      <p:rCtr x="7734" y="-4491"/>
                                    </p:animMotion>
                                  </p:childTnLst>
                                </p:cTn>
                              </p:par>
                              <p:par>
                                <p:cTn id="19" presetID="42" presetClass="path" presetSubtype="0" accel="50000" decel="50000" fill="hold" grpId="0" nodeType="withEffect">
                                  <p:stCondLst>
                                    <p:cond delay="0"/>
                                  </p:stCondLst>
                                  <p:childTnLst>
                                    <p:animMotion origin="layout" path="M -4.58333E-6 2.59259E-6 L 0.19844 -0.36968 " pathEditMode="relative" rAng="0" ptsTypes="AA">
                                      <p:cBhvr>
                                        <p:cTn id="20" dur="2000" fill="hold"/>
                                        <p:tgtEl>
                                          <p:spTgt spid="28"/>
                                        </p:tgtEl>
                                        <p:attrNameLst>
                                          <p:attrName>ppt_x</p:attrName>
                                          <p:attrName>ppt_y</p:attrName>
                                        </p:attrNameLst>
                                      </p:cBhvr>
                                      <p:rCtr x="9922" y="-18495"/>
                                    </p:animMotion>
                                  </p:childTnLst>
                                </p:cTn>
                              </p:par>
                              <p:par>
                                <p:cTn id="21" presetID="42" presetClass="path" presetSubtype="0" accel="50000" decel="50000" fill="hold" grpId="0" nodeType="withEffect">
                                  <p:stCondLst>
                                    <p:cond delay="0"/>
                                  </p:stCondLst>
                                  <p:childTnLst>
                                    <p:animMotion origin="layout" path="M 4.16667E-6 -1.85185E-6 L 0.20364 -0.08981 " pathEditMode="relative" rAng="0" ptsTypes="AA">
                                      <p:cBhvr>
                                        <p:cTn id="22" dur="2000" fill="hold"/>
                                        <p:tgtEl>
                                          <p:spTgt spid="29"/>
                                        </p:tgtEl>
                                        <p:attrNameLst>
                                          <p:attrName>ppt_x</p:attrName>
                                          <p:attrName>ppt_y</p:attrName>
                                        </p:attrNameLst>
                                      </p:cBhvr>
                                      <p:rCtr x="10182" y="-4491"/>
                                    </p:animMotion>
                                  </p:childTnLst>
                                </p:cTn>
                              </p:par>
                              <p:par>
                                <p:cTn id="23" presetID="42" presetClass="path" presetSubtype="0" accel="50000" decel="50000" fill="hold" grpId="0" nodeType="withEffect">
                                  <p:stCondLst>
                                    <p:cond delay="0"/>
                                  </p:stCondLst>
                                  <p:childTnLst>
                                    <p:animMotion origin="layout" path="M 4.16667E-7 -3.7037E-7 L 0.14727 -0.09352 " pathEditMode="relative" rAng="0" ptsTypes="AA">
                                      <p:cBhvr>
                                        <p:cTn id="24" dur="2000" fill="hold"/>
                                        <p:tgtEl>
                                          <p:spTgt spid="31"/>
                                        </p:tgtEl>
                                        <p:attrNameLst>
                                          <p:attrName>ppt_x</p:attrName>
                                          <p:attrName>ppt_y</p:attrName>
                                        </p:attrNameLst>
                                      </p:cBhvr>
                                      <p:rCtr x="7357" y="-4676"/>
                                    </p:animMotion>
                                  </p:childTnLst>
                                </p:cTn>
                              </p:par>
                              <p:par>
                                <p:cTn id="25" presetID="42" presetClass="path" presetSubtype="0" accel="50000" decel="50000" fill="hold" grpId="0" nodeType="withEffect">
                                  <p:stCondLst>
                                    <p:cond delay="0"/>
                                  </p:stCondLst>
                                  <p:childTnLst>
                                    <p:animMotion origin="layout" path="M 4.16667E-6 1.48148E-6 L 0.2125 -0.08982 " pathEditMode="relative" rAng="0" ptsTypes="AA">
                                      <p:cBhvr>
                                        <p:cTn id="26" dur="2000" fill="hold"/>
                                        <p:tgtEl>
                                          <p:spTgt spid="32"/>
                                        </p:tgtEl>
                                        <p:attrNameLst>
                                          <p:attrName>ppt_x</p:attrName>
                                          <p:attrName>ppt_y</p:attrName>
                                        </p:attrNameLst>
                                      </p:cBhvr>
                                      <p:rCtr x="10625" y="-4491"/>
                                    </p:animMotion>
                                  </p:childTnLst>
                                </p:cTn>
                              </p:par>
                              <p:par>
                                <p:cTn id="27" presetID="42" presetClass="path" presetSubtype="0" accel="50000" decel="50000" fill="hold" grpId="0" nodeType="withEffect">
                                  <p:stCondLst>
                                    <p:cond delay="0"/>
                                  </p:stCondLst>
                                  <p:childTnLst>
                                    <p:animMotion origin="layout" path="M 5E-6 -4.07407E-6 L 0.2129 -0.36967 " pathEditMode="relative" rAng="0" ptsTypes="AA">
                                      <p:cBhvr>
                                        <p:cTn id="28" dur="2000" fill="hold"/>
                                        <p:tgtEl>
                                          <p:spTgt spid="37"/>
                                        </p:tgtEl>
                                        <p:attrNameLst>
                                          <p:attrName>ppt_x</p:attrName>
                                          <p:attrName>ppt_y</p:attrName>
                                        </p:attrNameLst>
                                      </p:cBhvr>
                                      <p:rCtr x="10638" y="-18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0" grpId="0"/>
      <p:bldP spid="31" grpId="0" animBg="1"/>
      <p:bldP spid="32"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C86EA6-25DD-411C-AD4B-5889CC8FF372}"/>
              </a:ext>
            </a:extLst>
          </p:cNvPr>
          <p:cNvPicPr>
            <a:picLocks noChangeAspect="1"/>
          </p:cNvPicPr>
          <p:nvPr/>
        </p:nvPicPr>
        <p:blipFill rotWithShape="1">
          <a:blip r:embed="rId3"/>
          <a:srcRect l="39539" t="22223" r="32283" b="23446"/>
          <a:stretch/>
        </p:blipFill>
        <p:spPr>
          <a:xfrm>
            <a:off x="5089654" y="380508"/>
            <a:ext cx="4895462" cy="6292660"/>
          </a:xfrm>
          <a:prstGeom prst="rect">
            <a:avLst/>
          </a:prstGeom>
        </p:spPr>
      </p:pic>
      <p:sp>
        <p:nvSpPr>
          <p:cNvPr id="25" name="TextBox 24">
            <a:extLst>
              <a:ext uri="{FF2B5EF4-FFF2-40B4-BE49-F238E27FC236}">
                <a16:creationId xmlns:a16="http://schemas.microsoft.com/office/drawing/2014/main" id="{54D28CB1-A34D-4E72-ADD6-60E21550725A}"/>
              </a:ext>
            </a:extLst>
          </p:cNvPr>
          <p:cNvSpPr txBox="1"/>
          <p:nvPr/>
        </p:nvSpPr>
        <p:spPr>
          <a:xfrm>
            <a:off x="4909198" y="-81157"/>
            <a:ext cx="5422900" cy="461665"/>
          </a:xfrm>
          <a:prstGeom prst="rect">
            <a:avLst/>
          </a:prstGeom>
          <a:noFill/>
        </p:spPr>
        <p:txBody>
          <a:bodyPr wrap="square" rtlCol="0">
            <a:spAutoFit/>
          </a:bodyPr>
          <a:lstStyle/>
          <a:p>
            <a:r>
              <a:rPr lang="en-GB" sz="2400" b="1" dirty="0">
                <a:solidFill>
                  <a:srgbClr val="FF0000"/>
                </a:solidFill>
              </a:rPr>
              <a:t>Phloem loading via the apoplast pathway</a:t>
            </a:r>
          </a:p>
        </p:txBody>
      </p:sp>
      <p:sp>
        <p:nvSpPr>
          <p:cNvPr id="3" name="TextBox 2">
            <a:extLst>
              <a:ext uri="{FF2B5EF4-FFF2-40B4-BE49-F238E27FC236}">
                <a16:creationId xmlns:a16="http://schemas.microsoft.com/office/drawing/2014/main" id="{2487E363-5410-4B16-88EC-8747299A6BE4}"/>
              </a:ext>
            </a:extLst>
          </p:cNvPr>
          <p:cNvSpPr txBox="1"/>
          <p:nvPr/>
        </p:nvSpPr>
        <p:spPr>
          <a:xfrm>
            <a:off x="98870" y="594369"/>
            <a:ext cx="5157278" cy="1323439"/>
          </a:xfrm>
          <a:prstGeom prst="rect">
            <a:avLst/>
          </a:prstGeom>
          <a:noFill/>
        </p:spPr>
        <p:txBody>
          <a:bodyPr wrap="square" rtlCol="0">
            <a:spAutoFit/>
          </a:bodyPr>
          <a:lstStyle/>
          <a:p>
            <a:r>
              <a:rPr lang="en-GB" sz="2000" dirty="0">
                <a:solidFill>
                  <a:srgbClr val="0070C0"/>
                </a:solidFill>
              </a:rPr>
              <a:t>1. Hydrogen ions (protons) are actively pumped (using ATP) out of the companion cell into the surrounding area, increasing the proton concentration outside the cell.</a:t>
            </a:r>
          </a:p>
        </p:txBody>
      </p:sp>
      <p:sp>
        <p:nvSpPr>
          <p:cNvPr id="27" name="Oval 26">
            <a:extLst>
              <a:ext uri="{FF2B5EF4-FFF2-40B4-BE49-F238E27FC236}">
                <a16:creationId xmlns:a16="http://schemas.microsoft.com/office/drawing/2014/main" id="{DED26CE1-33DB-4039-902E-F79314CDAADC}"/>
              </a:ext>
            </a:extLst>
          </p:cNvPr>
          <p:cNvSpPr/>
          <p:nvPr/>
        </p:nvSpPr>
        <p:spPr>
          <a:xfrm>
            <a:off x="6304919" y="2622583"/>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8" name="Oval 27">
            <a:extLst>
              <a:ext uri="{FF2B5EF4-FFF2-40B4-BE49-F238E27FC236}">
                <a16:creationId xmlns:a16="http://schemas.microsoft.com/office/drawing/2014/main" id="{3AFBA15F-90EF-44BC-A975-5C42552371D1}"/>
              </a:ext>
            </a:extLst>
          </p:cNvPr>
          <p:cNvSpPr/>
          <p:nvPr/>
        </p:nvSpPr>
        <p:spPr>
          <a:xfrm>
            <a:off x="6682383" y="4501434"/>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9" name="Oval 28">
            <a:extLst>
              <a:ext uri="{FF2B5EF4-FFF2-40B4-BE49-F238E27FC236}">
                <a16:creationId xmlns:a16="http://schemas.microsoft.com/office/drawing/2014/main" id="{DB8DBCEF-8F3F-4D67-BF24-AC21027B4710}"/>
              </a:ext>
            </a:extLst>
          </p:cNvPr>
          <p:cNvSpPr/>
          <p:nvPr/>
        </p:nvSpPr>
        <p:spPr>
          <a:xfrm>
            <a:off x="6193512" y="3686443"/>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10" name="TextBox 9">
            <a:extLst>
              <a:ext uri="{FF2B5EF4-FFF2-40B4-BE49-F238E27FC236}">
                <a16:creationId xmlns:a16="http://schemas.microsoft.com/office/drawing/2014/main" id="{8A0D7F55-881B-4C96-831D-7BC615EFDF3F}"/>
              </a:ext>
            </a:extLst>
          </p:cNvPr>
          <p:cNvSpPr txBox="1"/>
          <p:nvPr/>
        </p:nvSpPr>
        <p:spPr>
          <a:xfrm>
            <a:off x="121129" y="2203399"/>
            <a:ext cx="4968525" cy="1323439"/>
          </a:xfrm>
          <a:prstGeom prst="rect">
            <a:avLst/>
          </a:prstGeom>
          <a:noFill/>
        </p:spPr>
        <p:txBody>
          <a:bodyPr wrap="square" rtlCol="0">
            <a:spAutoFit/>
          </a:bodyPr>
          <a:lstStyle/>
          <a:p>
            <a:r>
              <a:rPr lang="en-GB" sz="2000" dirty="0"/>
              <a:t>2. This creates a proton concentration gradient, so the protons will want to move back into the companion down the concentration gradient via the co-transporters </a:t>
            </a:r>
          </a:p>
        </p:txBody>
      </p:sp>
      <p:sp>
        <p:nvSpPr>
          <p:cNvPr id="31" name="Oval 30">
            <a:extLst>
              <a:ext uri="{FF2B5EF4-FFF2-40B4-BE49-F238E27FC236}">
                <a16:creationId xmlns:a16="http://schemas.microsoft.com/office/drawing/2014/main" id="{E9B39204-F065-4089-AF8A-AF7A0B33B7D4}"/>
              </a:ext>
            </a:extLst>
          </p:cNvPr>
          <p:cNvSpPr/>
          <p:nvPr/>
        </p:nvSpPr>
        <p:spPr>
          <a:xfrm>
            <a:off x="6612182" y="2865118"/>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2" name="Oval 31">
            <a:extLst>
              <a:ext uri="{FF2B5EF4-FFF2-40B4-BE49-F238E27FC236}">
                <a16:creationId xmlns:a16="http://schemas.microsoft.com/office/drawing/2014/main" id="{78CD9816-095A-410C-885A-9CF19E7F8E12}"/>
              </a:ext>
            </a:extLst>
          </p:cNvPr>
          <p:cNvSpPr/>
          <p:nvPr/>
        </p:nvSpPr>
        <p:spPr>
          <a:xfrm>
            <a:off x="6388182" y="3971297"/>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7" name="Oval 36">
            <a:extLst>
              <a:ext uri="{FF2B5EF4-FFF2-40B4-BE49-F238E27FC236}">
                <a16:creationId xmlns:a16="http://schemas.microsoft.com/office/drawing/2014/main" id="{E5C6ECD7-D2FE-4756-B4B1-C98D940F4E26}"/>
              </a:ext>
            </a:extLst>
          </p:cNvPr>
          <p:cNvSpPr/>
          <p:nvPr/>
        </p:nvSpPr>
        <p:spPr>
          <a:xfrm>
            <a:off x="7103018" y="4359007"/>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8" name="TextBox 37">
            <a:extLst>
              <a:ext uri="{FF2B5EF4-FFF2-40B4-BE49-F238E27FC236}">
                <a16:creationId xmlns:a16="http://schemas.microsoft.com/office/drawing/2014/main" id="{25F325E5-BD49-4043-9678-EFA5D27CCACA}"/>
              </a:ext>
            </a:extLst>
          </p:cNvPr>
          <p:cNvSpPr txBox="1"/>
          <p:nvPr/>
        </p:nvSpPr>
        <p:spPr>
          <a:xfrm>
            <a:off x="135343" y="3551480"/>
            <a:ext cx="4773855" cy="1631216"/>
          </a:xfrm>
          <a:prstGeom prst="rect">
            <a:avLst/>
          </a:prstGeom>
          <a:noFill/>
        </p:spPr>
        <p:txBody>
          <a:bodyPr wrap="square" lIns="91440" tIns="45720" rIns="91440" bIns="45720" rtlCol="0" anchor="t">
            <a:spAutoFit/>
          </a:bodyPr>
          <a:lstStyle/>
          <a:p>
            <a:r>
              <a:rPr lang="en-GB" sz="2000" dirty="0">
                <a:solidFill>
                  <a:srgbClr val="FF0000"/>
                </a:solidFill>
              </a:rPr>
              <a:t>3. Co-transporters only work when </a:t>
            </a:r>
            <a:r>
              <a:rPr lang="en-GB" sz="2000" b="1" dirty="0">
                <a:solidFill>
                  <a:srgbClr val="FF0000"/>
                </a:solidFill>
              </a:rPr>
              <a:t>protons and sucrose are transported together</a:t>
            </a:r>
            <a:r>
              <a:rPr lang="en-GB" sz="2000" dirty="0">
                <a:solidFill>
                  <a:srgbClr val="FF0000"/>
                </a:solidFill>
              </a:rPr>
              <a:t>. This increases the sucrose concentration in the companion cell. Co-transporters </a:t>
            </a:r>
            <a:r>
              <a:rPr lang="en-GB" sz="2000" b="1" dirty="0">
                <a:solidFill>
                  <a:srgbClr val="FF0000"/>
                </a:solidFill>
              </a:rPr>
              <a:t>facilitate diffusion</a:t>
            </a:r>
            <a:r>
              <a:rPr lang="en-GB" sz="2000" dirty="0">
                <a:solidFill>
                  <a:srgbClr val="FF0000"/>
                </a:solidFill>
              </a:rPr>
              <a:t> of sucrose.</a:t>
            </a:r>
          </a:p>
        </p:txBody>
      </p:sp>
      <p:sp>
        <p:nvSpPr>
          <p:cNvPr id="13" name="TextBox 12">
            <a:extLst>
              <a:ext uri="{FF2B5EF4-FFF2-40B4-BE49-F238E27FC236}">
                <a16:creationId xmlns:a16="http://schemas.microsoft.com/office/drawing/2014/main" id="{CD0823DB-C22A-4432-956C-8D2AED61BA97}"/>
              </a:ext>
            </a:extLst>
          </p:cNvPr>
          <p:cNvSpPr txBox="1"/>
          <p:nvPr/>
        </p:nvSpPr>
        <p:spPr>
          <a:xfrm>
            <a:off x="121129" y="5191175"/>
            <a:ext cx="4556618" cy="1323439"/>
          </a:xfrm>
          <a:prstGeom prst="rect">
            <a:avLst/>
          </a:prstGeom>
          <a:noFill/>
        </p:spPr>
        <p:txBody>
          <a:bodyPr wrap="square" rtlCol="0">
            <a:spAutoFit/>
          </a:bodyPr>
          <a:lstStyle/>
          <a:p>
            <a:r>
              <a:rPr lang="en-GB" sz="2000" dirty="0">
                <a:solidFill>
                  <a:srgbClr val="00B050"/>
                </a:solidFill>
              </a:rPr>
              <a:t>4. The sucrose then </a:t>
            </a:r>
            <a:r>
              <a:rPr lang="en-GB" sz="2000" b="1" dirty="0">
                <a:solidFill>
                  <a:srgbClr val="00B050"/>
                </a:solidFill>
              </a:rPr>
              <a:t>diffuse</a:t>
            </a:r>
            <a:r>
              <a:rPr lang="en-GB" sz="2000" dirty="0">
                <a:solidFill>
                  <a:srgbClr val="00B050"/>
                </a:solidFill>
              </a:rPr>
              <a:t> through the plasmodesmata from the companion cell into the sieve tube (phloem) down the concentration gradient  </a:t>
            </a:r>
          </a:p>
        </p:txBody>
      </p:sp>
      <p:sp>
        <p:nvSpPr>
          <p:cNvPr id="2" name="TextBox 1">
            <a:extLst>
              <a:ext uri="{FF2B5EF4-FFF2-40B4-BE49-F238E27FC236}">
                <a16:creationId xmlns:a16="http://schemas.microsoft.com/office/drawing/2014/main" id="{08A4C959-0BA3-4B1F-8A0E-0F0FB846905F}"/>
              </a:ext>
            </a:extLst>
          </p:cNvPr>
          <p:cNvSpPr txBox="1"/>
          <p:nvPr/>
        </p:nvSpPr>
        <p:spPr>
          <a:xfrm>
            <a:off x="9877330" y="422483"/>
            <a:ext cx="2314669" cy="6247864"/>
          </a:xfrm>
          <a:prstGeom prst="rect">
            <a:avLst/>
          </a:prstGeom>
          <a:noFill/>
        </p:spPr>
        <p:txBody>
          <a:bodyPr wrap="square" rtlCol="0">
            <a:spAutoFit/>
          </a:bodyPr>
          <a:lstStyle/>
          <a:p>
            <a:r>
              <a:rPr lang="en-GB" sz="2000" dirty="0"/>
              <a:t>5. Diffusing sucrose molecules into the sieve tube </a:t>
            </a:r>
            <a:r>
              <a:rPr lang="en-GB" sz="2000" b="1" dirty="0"/>
              <a:t>lowers the water potential </a:t>
            </a:r>
            <a:r>
              <a:rPr lang="en-GB" sz="2000" dirty="0"/>
              <a:t>in the sieve tube elements.</a:t>
            </a:r>
          </a:p>
          <a:p>
            <a:endParaRPr lang="en-GB" sz="2000" dirty="0"/>
          </a:p>
          <a:p>
            <a:r>
              <a:rPr lang="en-GB" sz="2000" dirty="0"/>
              <a:t>6. This causes water molecules from the companion cells to move in via </a:t>
            </a:r>
            <a:r>
              <a:rPr lang="en-GB" sz="2000" b="1" dirty="0"/>
              <a:t>osmosis</a:t>
            </a:r>
            <a:r>
              <a:rPr lang="en-GB" sz="2000" dirty="0"/>
              <a:t> </a:t>
            </a:r>
          </a:p>
          <a:p>
            <a:endParaRPr lang="en-GB" sz="2000" dirty="0"/>
          </a:p>
          <a:p>
            <a:r>
              <a:rPr lang="en-GB" sz="2000" dirty="0"/>
              <a:t>7. This generates </a:t>
            </a:r>
            <a:r>
              <a:rPr lang="en-GB" sz="2000" b="1" dirty="0"/>
              <a:t>turgor pressure</a:t>
            </a:r>
            <a:r>
              <a:rPr lang="en-GB" sz="2000" dirty="0"/>
              <a:t>, which causes the </a:t>
            </a:r>
            <a:r>
              <a:rPr lang="en-GB" sz="2000" b="1" dirty="0"/>
              <a:t>mass flow </a:t>
            </a:r>
            <a:r>
              <a:rPr lang="en-GB" sz="2000" dirty="0"/>
              <a:t>of assimilates along the phloem to areas of </a:t>
            </a:r>
            <a:r>
              <a:rPr lang="en-GB" sz="2000" b="1" dirty="0"/>
              <a:t>lower pressure (sinks)</a:t>
            </a:r>
          </a:p>
        </p:txBody>
      </p:sp>
      <p:sp>
        <p:nvSpPr>
          <p:cNvPr id="4" name="TextBox 3">
            <a:extLst>
              <a:ext uri="{FF2B5EF4-FFF2-40B4-BE49-F238E27FC236}">
                <a16:creationId xmlns:a16="http://schemas.microsoft.com/office/drawing/2014/main" id="{F71F3CF5-1B84-4DBB-8EF1-DB12F4CC3613}"/>
              </a:ext>
            </a:extLst>
          </p:cNvPr>
          <p:cNvSpPr txBox="1"/>
          <p:nvPr/>
        </p:nvSpPr>
        <p:spPr>
          <a:xfrm>
            <a:off x="6930411" y="3589750"/>
            <a:ext cx="562975" cy="400110"/>
          </a:xfrm>
          <a:prstGeom prst="rect">
            <a:avLst/>
          </a:prstGeom>
          <a:noFill/>
        </p:spPr>
        <p:txBody>
          <a:bodyPr wrap="none" rtlCol="0">
            <a:spAutoFit/>
          </a:bodyPr>
          <a:lstStyle/>
          <a:p>
            <a:r>
              <a:rPr lang="en-GB" sz="2000" b="1" dirty="0">
                <a:solidFill>
                  <a:srgbClr val="00B0F0"/>
                </a:solidFill>
              </a:rPr>
              <a:t>H</a:t>
            </a:r>
            <a:r>
              <a:rPr lang="en-GB" sz="2000" b="1" baseline="-25000" dirty="0">
                <a:solidFill>
                  <a:srgbClr val="00B0F0"/>
                </a:solidFill>
              </a:rPr>
              <a:t>2</a:t>
            </a:r>
            <a:r>
              <a:rPr lang="en-GB" sz="2000" b="1" dirty="0">
                <a:solidFill>
                  <a:srgbClr val="00B0F0"/>
                </a:solidFill>
              </a:rPr>
              <a:t>0</a:t>
            </a:r>
          </a:p>
        </p:txBody>
      </p:sp>
      <p:sp>
        <p:nvSpPr>
          <p:cNvPr id="16" name="TextBox 15">
            <a:extLst>
              <a:ext uri="{FF2B5EF4-FFF2-40B4-BE49-F238E27FC236}">
                <a16:creationId xmlns:a16="http://schemas.microsoft.com/office/drawing/2014/main" id="{2893B10A-9B6E-483C-8B8F-92931992CEC6}"/>
              </a:ext>
            </a:extLst>
          </p:cNvPr>
          <p:cNvSpPr txBox="1"/>
          <p:nvPr/>
        </p:nvSpPr>
        <p:spPr>
          <a:xfrm>
            <a:off x="7057673" y="3078176"/>
            <a:ext cx="562975" cy="400110"/>
          </a:xfrm>
          <a:prstGeom prst="rect">
            <a:avLst/>
          </a:prstGeom>
          <a:noFill/>
        </p:spPr>
        <p:txBody>
          <a:bodyPr wrap="none" rtlCol="0">
            <a:spAutoFit/>
          </a:bodyPr>
          <a:lstStyle/>
          <a:p>
            <a:r>
              <a:rPr lang="en-GB" sz="2000" b="1" dirty="0">
                <a:solidFill>
                  <a:srgbClr val="00B0F0"/>
                </a:solidFill>
              </a:rPr>
              <a:t>H</a:t>
            </a:r>
            <a:r>
              <a:rPr lang="en-GB" sz="2000" b="1" baseline="-25000" dirty="0">
                <a:solidFill>
                  <a:srgbClr val="00B0F0"/>
                </a:solidFill>
              </a:rPr>
              <a:t>2</a:t>
            </a:r>
            <a:r>
              <a:rPr lang="en-GB" sz="2000" b="1" dirty="0">
                <a:solidFill>
                  <a:srgbClr val="00B0F0"/>
                </a:solidFill>
              </a:rPr>
              <a:t>0</a:t>
            </a:r>
          </a:p>
        </p:txBody>
      </p:sp>
      <p:sp>
        <p:nvSpPr>
          <p:cNvPr id="5" name="Arrow: Right 4">
            <a:extLst>
              <a:ext uri="{FF2B5EF4-FFF2-40B4-BE49-F238E27FC236}">
                <a16:creationId xmlns:a16="http://schemas.microsoft.com/office/drawing/2014/main" id="{0D4E8041-07AF-4D13-9065-CFF46DF15382}"/>
              </a:ext>
            </a:extLst>
          </p:cNvPr>
          <p:cNvSpPr/>
          <p:nvPr/>
        </p:nvSpPr>
        <p:spPr>
          <a:xfrm rot="16200000">
            <a:off x="8689911" y="394996"/>
            <a:ext cx="242596" cy="398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D4CCF45B-5FC6-4D72-B63C-77DD1A6DFDF0}"/>
              </a:ext>
            </a:extLst>
          </p:cNvPr>
          <p:cNvSpPr/>
          <p:nvPr/>
        </p:nvSpPr>
        <p:spPr>
          <a:xfrm rot="5400000">
            <a:off x="8739674" y="6438906"/>
            <a:ext cx="242596" cy="398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3DE8194-670F-4FB5-85E2-E2C354C4E12D}"/>
              </a:ext>
            </a:extLst>
          </p:cNvPr>
          <p:cNvSpPr txBox="1"/>
          <p:nvPr/>
        </p:nvSpPr>
        <p:spPr>
          <a:xfrm>
            <a:off x="7999608" y="698041"/>
            <a:ext cx="1623201" cy="369332"/>
          </a:xfrm>
          <a:prstGeom prst="rect">
            <a:avLst/>
          </a:prstGeom>
          <a:noFill/>
        </p:spPr>
        <p:txBody>
          <a:bodyPr wrap="none" rtlCol="0">
            <a:spAutoFit/>
          </a:bodyPr>
          <a:lstStyle/>
          <a:p>
            <a:r>
              <a:rPr lang="en-GB" dirty="0"/>
              <a:t>Lower pressure</a:t>
            </a:r>
          </a:p>
        </p:txBody>
      </p:sp>
      <p:sp>
        <p:nvSpPr>
          <p:cNvPr id="20" name="TextBox 19">
            <a:extLst>
              <a:ext uri="{FF2B5EF4-FFF2-40B4-BE49-F238E27FC236}">
                <a16:creationId xmlns:a16="http://schemas.microsoft.com/office/drawing/2014/main" id="{C1543AE0-DCDB-4F8D-AC7C-B1878FEC6793}"/>
              </a:ext>
            </a:extLst>
          </p:cNvPr>
          <p:cNvSpPr txBox="1"/>
          <p:nvPr/>
        </p:nvSpPr>
        <p:spPr>
          <a:xfrm>
            <a:off x="8023071" y="6127976"/>
            <a:ext cx="1623201" cy="369332"/>
          </a:xfrm>
          <a:prstGeom prst="rect">
            <a:avLst/>
          </a:prstGeom>
          <a:noFill/>
        </p:spPr>
        <p:txBody>
          <a:bodyPr wrap="none" rtlCol="0">
            <a:spAutoFit/>
          </a:bodyPr>
          <a:lstStyle/>
          <a:p>
            <a:r>
              <a:rPr lang="en-GB" dirty="0"/>
              <a:t>Lower pressure</a:t>
            </a:r>
          </a:p>
        </p:txBody>
      </p:sp>
    </p:spTree>
    <p:extLst>
      <p:ext uri="{BB962C8B-B14F-4D97-AF65-F5344CB8AC3E}">
        <p14:creationId xmlns:p14="http://schemas.microsoft.com/office/powerpoint/2010/main" val="1381916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91667E-6 4.07407E-6 L 0.13659 0.01851 " pathEditMode="relative" rAng="0" ptsTypes="AA">
                                      <p:cBhvr>
                                        <p:cTn id="12" dur="2000" fill="hold"/>
                                        <p:tgtEl>
                                          <p:spTgt spid="31"/>
                                        </p:tgtEl>
                                        <p:attrNameLst>
                                          <p:attrName>ppt_x</p:attrName>
                                          <p:attrName>ppt_y</p:attrName>
                                        </p:attrNameLst>
                                      </p:cBhvr>
                                      <p:rCtr x="6823" y="926"/>
                                    </p:animMotion>
                                  </p:childTnLst>
                                </p:cTn>
                              </p:par>
                              <p:par>
                                <p:cTn id="13" presetID="42" presetClass="path" presetSubtype="0" accel="50000" decel="50000" fill="hold" grpId="0" nodeType="withEffect">
                                  <p:stCondLst>
                                    <p:cond delay="0"/>
                                  </p:stCondLst>
                                  <p:childTnLst>
                                    <p:animMotion origin="layout" path="M 2.29167E-6 1.48148E-6 L 0.19349 -0.04144 " pathEditMode="relative" rAng="0" ptsTypes="AA">
                                      <p:cBhvr>
                                        <p:cTn id="14" dur="2000" fill="hold"/>
                                        <p:tgtEl>
                                          <p:spTgt spid="32"/>
                                        </p:tgtEl>
                                        <p:attrNameLst>
                                          <p:attrName>ppt_x</p:attrName>
                                          <p:attrName>ppt_y</p:attrName>
                                        </p:attrNameLst>
                                      </p:cBhvr>
                                      <p:rCtr x="9674" y="-2083"/>
                                    </p:animMotion>
                                  </p:childTnLst>
                                </p:cTn>
                              </p:par>
                              <p:par>
                                <p:cTn id="15" presetID="42" presetClass="path" presetSubtype="0" accel="50000" decel="50000" fill="hold" grpId="0" nodeType="withEffect">
                                  <p:stCondLst>
                                    <p:cond delay="0"/>
                                  </p:stCondLst>
                                  <p:childTnLst>
                                    <p:animMotion origin="layout" path="M -1.45833E-6 1.11022E-16 L 0.14297 0.08819 " pathEditMode="relative" rAng="0" ptsTypes="AA">
                                      <p:cBhvr>
                                        <p:cTn id="16" dur="2000" fill="hold"/>
                                        <p:tgtEl>
                                          <p:spTgt spid="37"/>
                                        </p:tgtEl>
                                        <p:attrNameLst>
                                          <p:attrName>ppt_x</p:attrName>
                                          <p:attrName>ppt_y</p:attrName>
                                        </p:attrNameLst>
                                      </p:cBhvr>
                                      <p:rCtr x="7148" y="4398"/>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54167E-6 3.7037E-6 L 0.16718 0.05833 " pathEditMode="relative" rAng="0" ptsTypes="AA">
                                      <p:cBhvr>
                                        <p:cTn id="38" dur="2000" fill="hold"/>
                                        <p:tgtEl>
                                          <p:spTgt spid="4"/>
                                        </p:tgtEl>
                                        <p:attrNameLst>
                                          <p:attrName>ppt_x</p:attrName>
                                          <p:attrName>ppt_y</p:attrName>
                                        </p:attrNameLst>
                                      </p:cBhvr>
                                      <p:rCtr x="8359" y="2917"/>
                                    </p:animMotion>
                                  </p:childTnLst>
                                </p:cTn>
                              </p:par>
                              <p:par>
                                <p:cTn id="39" presetID="42" presetClass="path" presetSubtype="0" accel="50000" decel="50000" fill="hold" grpId="0" nodeType="withEffect">
                                  <p:stCondLst>
                                    <p:cond delay="0"/>
                                  </p:stCondLst>
                                  <p:childTnLst>
                                    <p:animMotion origin="layout" path="M -3.125E-6 7.40741E-7 L 0.10795 -0.19838 " pathEditMode="relative" rAng="0" ptsTypes="AA">
                                      <p:cBhvr>
                                        <p:cTn id="40" dur="2000" fill="hold"/>
                                        <p:tgtEl>
                                          <p:spTgt spid="16"/>
                                        </p:tgtEl>
                                        <p:attrNameLst>
                                          <p:attrName>ppt_x</p:attrName>
                                          <p:attrName>ppt_y</p:attrName>
                                        </p:attrNameLst>
                                      </p:cBhvr>
                                      <p:rCtr x="5391" y="-9931"/>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7" grpId="0" animBg="1"/>
      <p:bldP spid="4" grpId="0"/>
      <p:bldP spid="16" grpId="0"/>
      <p:bldP spid="5" grpId="0" animBg="1"/>
      <p:bldP spid="18" grpId="0" animBg="1"/>
      <p:bldP spid="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C86EA6-25DD-411C-AD4B-5889CC8FF372}"/>
              </a:ext>
            </a:extLst>
          </p:cNvPr>
          <p:cNvPicPr>
            <a:picLocks noChangeAspect="1"/>
          </p:cNvPicPr>
          <p:nvPr/>
        </p:nvPicPr>
        <p:blipFill rotWithShape="1">
          <a:blip r:embed="rId3"/>
          <a:srcRect l="39539" t="22223" r="32283" b="23446"/>
          <a:stretch/>
        </p:blipFill>
        <p:spPr>
          <a:xfrm>
            <a:off x="5089654" y="380508"/>
            <a:ext cx="4895462" cy="6292660"/>
          </a:xfrm>
          <a:prstGeom prst="rect">
            <a:avLst/>
          </a:prstGeom>
        </p:spPr>
      </p:pic>
      <p:sp>
        <p:nvSpPr>
          <p:cNvPr id="25" name="TextBox 24">
            <a:extLst>
              <a:ext uri="{FF2B5EF4-FFF2-40B4-BE49-F238E27FC236}">
                <a16:creationId xmlns:a16="http://schemas.microsoft.com/office/drawing/2014/main" id="{54D28CB1-A34D-4E72-ADD6-60E21550725A}"/>
              </a:ext>
            </a:extLst>
          </p:cNvPr>
          <p:cNvSpPr txBox="1"/>
          <p:nvPr/>
        </p:nvSpPr>
        <p:spPr>
          <a:xfrm>
            <a:off x="4909198" y="-81157"/>
            <a:ext cx="5422900" cy="461665"/>
          </a:xfrm>
          <a:prstGeom prst="rect">
            <a:avLst/>
          </a:prstGeom>
          <a:noFill/>
        </p:spPr>
        <p:txBody>
          <a:bodyPr wrap="square" rtlCol="0">
            <a:spAutoFit/>
          </a:bodyPr>
          <a:lstStyle/>
          <a:p>
            <a:r>
              <a:rPr lang="en-GB" sz="2400" b="1" dirty="0">
                <a:solidFill>
                  <a:srgbClr val="FF0000"/>
                </a:solidFill>
              </a:rPr>
              <a:t>Phloem loading via the apoplast pathway</a:t>
            </a:r>
          </a:p>
        </p:txBody>
      </p:sp>
      <p:sp>
        <p:nvSpPr>
          <p:cNvPr id="3" name="TextBox 2">
            <a:extLst>
              <a:ext uri="{FF2B5EF4-FFF2-40B4-BE49-F238E27FC236}">
                <a16:creationId xmlns:a16="http://schemas.microsoft.com/office/drawing/2014/main" id="{2487E363-5410-4B16-88EC-8747299A6BE4}"/>
              </a:ext>
            </a:extLst>
          </p:cNvPr>
          <p:cNvSpPr txBox="1"/>
          <p:nvPr/>
        </p:nvSpPr>
        <p:spPr>
          <a:xfrm>
            <a:off x="98870" y="594369"/>
            <a:ext cx="5157278" cy="1323439"/>
          </a:xfrm>
          <a:prstGeom prst="rect">
            <a:avLst/>
          </a:prstGeom>
          <a:noFill/>
        </p:spPr>
        <p:txBody>
          <a:bodyPr wrap="square" rtlCol="0">
            <a:spAutoFit/>
          </a:bodyPr>
          <a:lstStyle/>
          <a:p>
            <a:r>
              <a:rPr lang="en-GB" sz="2000" dirty="0">
                <a:solidFill>
                  <a:srgbClr val="0070C0"/>
                </a:solidFill>
              </a:rPr>
              <a:t>1. Hydrogen ions (protons) are actively pumped (using ATP) out of the companion cell into the surrounding area, increasing the proton concentration outside the cell.</a:t>
            </a:r>
          </a:p>
        </p:txBody>
      </p:sp>
      <p:sp>
        <p:nvSpPr>
          <p:cNvPr id="27" name="Oval 26">
            <a:extLst>
              <a:ext uri="{FF2B5EF4-FFF2-40B4-BE49-F238E27FC236}">
                <a16:creationId xmlns:a16="http://schemas.microsoft.com/office/drawing/2014/main" id="{DED26CE1-33DB-4039-902E-F79314CDAADC}"/>
              </a:ext>
            </a:extLst>
          </p:cNvPr>
          <p:cNvSpPr/>
          <p:nvPr/>
        </p:nvSpPr>
        <p:spPr>
          <a:xfrm>
            <a:off x="6304919" y="2622583"/>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8" name="Oval 27">
            <a:extLst>
              <a:ext uri="{FF2B5EF4-FFF2-40B4-BE49-F238E27FC236}">
                <a16:creationId xmlns:a16="http://schemas.microsoft.com/office/drawing/2014/main" id="{3AFBA15F-90EF-44BC-A975-5C42552371D1}"/>
              </a:ext>
            </a:extLst>
          </p:cNvPr>
          <p:cNvSpPr/>
          <p:nvPr/>
        </p:nvSpPr>
        <p:spPr>
          <a:xfrm>
            <a:off x="6682383" y="4501434"/>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29" name="Oval 28">
            <a:extLst>
              <a:ext uri="{FF2B5EF4-FFF2-40B4-BE49-F238E27FC236}">
                <a16:creationId xmlns:a16="http://schemas.microsoft.com/office/drawing/2014/main" id="{DB8DBCEF-8F3F-4D67-BF24-AC21027B4710}"/>
              </a:ext>
            </a:extLst>
          </p:cNvPr>
          <p:cNvSpPr/>
          <p:nvPr/>
        </p:nvSpPr>
        <p:spPr>
          <a:xfrm>
            <a:off x="6193512" y="3686443"/>
            <a:ext cx="447999" cy="2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H</a:t>
            </a:r>
            <a:r>
              <a:rPr lang="en-GB" sz="1100" baseline="30000" dirty="0"/>
              <a:t>+</a:t>
            </a:r>
          </a:p>
        </p:txBody>
      </p:sp>
      <p:sp>
        <p:nvSpPr>
          <p:cNvPr id="10" name="TextBox 9">
            <a:extLst>
              <a:ext uri="{FF2B5EF4-FFF2-40B4-BE49-F238E27FC236}">
                <a16:creationId xmlns:a16="http://schemas.microsoft.com/office/drawing/2014/main" id="{8A0D7F55-881B-4C96-831D-7BC615EFDF3F}"/>
              </a:ext>
            </a:extLst>
          </p:cNvPr>
          <p:cNvSpPr txBox="1"/>
          <p:nvPr/>
        </p:nvSpPr>
        <p:spPr>
          <a:xfrm>
            <a:off x="121129" y="2203399"/>
            <a:ext cx="4968525" cy="1323439"/>
          </a:xfrm>
          <a:prstGeom prst="rect">
            <a:avLst/>
          </a:prstGeom>
          <a:noFill/>
        </p:spPr>
        <p:txBody>
          <a:bodyPr wrap="square" rtlCol="0">
            <a:spAutoFit/>
          </a:bodyPr>
          <a:lstStyle/>
          <a:p>
            <a:r>
              <a:rPr lang="en-GB" sz="2000" dirty="0"/>
              <a:t>2. This creates a proton concentration gradient, so the protons will want to move back into the companion down the concentration gradient via the co-transporters </a:t>
            </a:r>
          </a:p>
        </p:txBody>
      </p:sp>
      <p:sp>
        <p:nvSpPr>
          <p:cNvPr id="31" name="Oval 30">
            <a:extLst>
              <a:ext uri="{FF2B5EF4-FFF2-40B4-BE49-F238E27FC236}">
                <a16:creationId xmlns:a16="http://schemas.microsoft.com/office/drawing/2014/main" id="{E9B39204-F065-4089-AF8A-AF7A0B33B7D4}"/>
              </a:ext>
            </a:extLst>
          </p:cNvPr>
          <p:cNvSpPr/>
          <p:nvPr/>
        </p:nvSpPr>
        <p:spPr>
          <a:xfrm>
            <a:off x="6612182" y="2865118"/>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2" name="Oval 31">
            <a:extLst>
              <a:ext uri="{FF2B5EF4-FFF2-40B4-BE49-F238E27FC236}">
                <a16:creationId xmlns:a16="http://schemas.microsoft.com/office/drawing/2014/main" id="{78CD9816-095A-410C-885A-9CF19E7F8E12}"/>
              </a:ext>
            </a:extLst>
          </p:cNvPr>
          <p:cNvSpPr/>
          <p:nvPr/>
        </p:nvSpPr>
        <p:spPr>
          <a:xfrm>
            <a:off x="6388182" y="3971297"/>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7" name="Oval 36">
            <a:extLst>
              <a:ext uri="{FF2B5EF4-FFF2-40B4-BE49-F238E27FC236}">
                <a16:creationId xmlns:a16="http://schemas.microsoft.com/office/drawing/2014/main" id="{E5C6ECD7-D2FE-4756-B4B1-C98D940F4E26}"/>
              </a:ext>
            </a:extLst>
          </p:cNvPr>
          <p:cNvSpPr/>
          <p:nvPr/>
        </p:nvSpPr>
        <p:spPr>
          <a:xfrm>
            <a:off x="7103018" y="4359007"/>
            <a:ext cx="447999" cy="2848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aseline="30000" dirty="0"/>
          </a:p>
        </p:txBody>
      </p:sp>
      <p:sp>
        <p:nvSpPr>
          <p:cNvPr id="38" name="TextBox 37">
            <a:extLst>
              <a:ext uri="{FF2B5EF4-FFF2-40B4-BE49-F238E27FC236}">
                <a16:creationId xmlns:a16="http://schemas.microsoft.com/office/drawing/2014/main" id="{25F325E5-BD49-4043-9678-EFA5D27CCACA}"/>
              </a:ext>
            </a:extLst>
          </p:cNvPr>
          <p:cNvSpPr txBox="1"/>
          <p:nvPr/>
        </p:nvSpPr>
        <p:spPr>
          <a:xfrm>
            <a:off x="135343" y="3551480"/>
            <a:ext cx="4773855" cy="1631216"/>
          </a:xfrm>
          <a:prstGeom prst="rect">
            <a:avLst/>
          </a:prstGeom>
          <a:noFill/>
        </p:spPr>
        <p:txBody>
          <a:bodyPr wrap="square" lIns="91440" tIns="45720" rIns="91440" bIns="45720" rtlCol="0" anchor="t">
            <a:spAutoFit/>
          </a:bodyPr>
          <a:lstStyle/>
          <a:p>
            <a:r>
              <a:rPr lang="en-GB" sz="2000" dirty="0">
                <a:solidFill>
                  <a:srgbClr val="FF0000"/>
                </a:solidFill>
              </a:rPr>
              <a:t>3. Co-transporters only work when </a:t>
            </a:r>
            <a:r>
              <a:rPr lang="en-GB" sz="2000" b="1" dirty="0">
                <a:solidFill>
                  <a:srgbClr val="FF0000"/>
                </a:solidFill>
              </a:rPr>
              <a:t>protons and sucrose are transported together</a:t>
            </a:r>
            <a:r>
              <a:rPr lang="en-GB" sz="2000" dirty="0">
                <a:solidFill>
                  <a:srgbClr val="FF0000"/>
                </a:solidFill>
              </a:rPr>
              <a:t>. This increases the sucrose concentration in the companion cell. Co-transporters </a:t>
            </a:r>
            <a:r>
              <a:rPr lang="en-GB" sz="2000" b="1" dirty="0">
                <a:solidFill>
                  <a:srgbClr val="FF0000"/>
                </a:solidFill>
              </a:rPr>
              <a:t>facilitate diffusion</a:t>
            </a:r>
            <a:r>
              <a:rPr lang="en-GB" sz="2000" dirty="0">
                <a:solidFill>
                  <a:srgbClr val="FF0000"/>
                </a:solidFill>
              </a:rPr>
              <a:t> of sucrose.</a:t>
            </a:r>
          </a:p>
        </p:txBody>
      </p:sp>
      <p:sp>
        <p:nvSpPr>
          <p:cNvPr id="13" name="TextBox 12">
            <a:extLst>
              <a:ext uri="{FF2B5EF4-FFF2-40B4-BE49-F238E27FC236}">
                <a16:creationId xmlns:a16="http://schemas.microsoft.com/office/drawing/2014/main" id="{CD0823DB-C22A-4432-956C-8D2AED61BA97}"/>
              </a:ext>
            </a:extLst>
          </p:cNvPr>
          <p:cNvSpPr txBox="1"/>
          <p:nvPr/>
        </p:nvSpPr>
        <p:spPr>
          <a:xfrm>
            <a:off x="121129" y="5191175"/>
            <a:ext cx="4556618" cy="1323439"/>
          </a:xfrm>
          <a:prstGeom prst="rect">
            <a:avLst/>
          </a:prstGeom>
          <a:noFill/>
        </p:spPr>
        <p:txBody>
          <a:bodyPr wrap="square" rtlCol="0">
            <a:spAutoFit/>
          </a:bodyPr>
          <a:lstStyle/>
          <a:p>
            <a:r>
              <a:rPr lang="en-GB" sz="2000" dirty="0">
                <a:solidFill>
                  <a:srgbClr val="00B050"/>
                </a:solidFill>
              </a:rPr>
              <a:t>4. The sucrose then </a:t>
            </a:r>
            <a:r>
              <a:rPr lang="en-GB" sz="2000" b="1" dirty="0">
                <a:solidFill>
                  <a:srgbClr val="00B050"/>
                </a:solidFill>
              </a:rPr>
              <a:t>diffuse</a:t>
            </a:r>
            <a:r>
              <a:rPr lang="en-GB" sz="2000" dirty="0">
                <a:solidFill>
                  <a:srgbClr val="00B050"/>
                </a:solidFill>
              </a:rPr>
              <a:t> through the plasmodesmata from the companion cell into the sieve tube (phloem) down the concentration gradient  </a:t>
            </a:r>
          </a:p>
        </p:txBody>
      </p:sp>
      <p:sp>
        <p:nvSpPr>
          <p:cNvPr id="2" name="TextBox 1">
            <a:extLst>
              <a:ext uri="{FF2B5EF4-FFF2-40B4-BE49-F238E27FC236}">
                <a16:creationId xmlns:a16="http://schemas.microsoft.com/office/drawing/2014/main" id="{08A4C959-0BA3-4B1F-8A0E-0F0FB846905F}"/>
              </a:ext>
            </a:extLst>
          </p:cNvPr>
          <p:cNvSpPr txBox="1"/>
          <p:nvPr/>
        </p:nvSpPr>
        <p:spPr>
          <a:xfrm>
            <a:off x="9877330" y="422483"/>
            <a:ext cx="2314669" cy="6247864"/>
          </a:xfrm>
          <a:prstGeom prst="rect">
            <a:avLst/>
          </a:prstGeom>
          <a:noFill/>
        </p:spPr>
        <p:txBody>
          <a:bodyPr wrap="square" rtlCol="0">
            <a:spAutoFit/>
          </a:bodyPr>
          <a:lstStyle/>
          <a:p>
            <a:r>
              <a:rPr lang="en-GB" sz="2000" dirty="0"/>
              <a:t>5. Diffusing sucrose molecules into the sieve tube </a:t>
            </a:r>
            <a:r>
              <a:rPr lang="en-GB" sz="2000" b="1" dirty="0"/>
              <a:t>lowers the water potential </a:t>
            </a:r>
            <a:r>
              <a:rPr lang="en-GB" sz="2000" dirty="0"/>
              <a:t>in the sieve tube elements.</a:t>
            </a:r>
          </a:p>
          <a:p>
            <a:endParaRPr lang="en-GB" sz="2000" dirty="0"/>
          </a:p>
          <a:p>
            <a:r>
              <a:rPr lang="en-GB" sz="2000" dirty="0"/>
              <a:t>6. This causes water molecules from the companion cells to move in via </a:t>
            </a:r>
            <a:r>
              <a:rPr lang="en-GB" sz="2000" b="1" dirty="0"/>
              <a:t>osmosis</a:t>
            </a:r>
            <a:r>
              <a:rPr lang="en-GB" sz="2000" dirty="0"/>
              <a:t> </a:t>
            </a:r>
          </a:p>
          <a:p>
            <a:endParaRPr lang="en-GB" sz="2000" dirty="0"/>
          </a:p>
          <a:p>
            <a:r>
              <a:rPr lang="en-GB" sz="2000" dirty="0"/>
              <a:t>7. This generates </a:t>
            </a:r>
            <a:r>
              <a:rPr lang="en-GB" sz="2000" b="1" dirty="0"/>
              <a:t>turgor pressure</a:t>
            </a:r>
            <a:r>
              <a:rPr lang="en-GB" sz="2000" dirty="0"/>
              <a:t>, which causes the </a:t>
            </a:r>
            <a:r>
              <a:rPr lang="en-GB" sz="2000" b="1" dirty="0"/>
              <a:t>mass flow </a:t>
            </a:r>
            <a:r>
              <a:rPr lang="en-GB" sz="2000" dirty="0"/>
              <a:t>of assimilates along the phloem to areas of </a:t>
            </a:r>
            <a:r>
              <a:rPr lang="en-GB" sz="2000" b="1" dirty="0"/>
              <a:t>lower pressure (sinks)</a:t>
            </a:r>
          </a:p>
        </p:txBody>
      </p:sp>
      <p:sp>
        <p:nvSpPr>
          <p:cNvPr id="4" name="TextBox 3">
            <a:extLst>
              <a:ext uri="{FF2B5EF4-FFF2-40B4-BE49-F238E27FC236}">
                <a16:creationId xmlns:a16="http://schemas.microsoft.com/office/drawing/2014/main" id="{F71F3CF5-1B84-4DBB-8EF1-DB12F4CC3613}"/>
              </a:ext>
            </a:extLst>
          </p:cNvPr>
          <p:cNvSpPr txBox="1"/>
          <p:nvPr/>
        </p:nvSpPr>
        <p:spPr>
          <a:xfrm>
            <a:off x="6930411" y="3589750"/>
            <a:ext cx="562975" cy="400110"/>
          </a:xfrm>
          <a:prstGeom prst="rect">
            <a:avLst/>
          </a:prstGeom>
          <a:noFill/>
        </p:spPr>
        <p:txBody>
          <a:bodyPr wrap="none" rtlCol="0">
            <a:spAutoFit/>
          </a:bodyPr>
          <a:lstStyle/>
          <a:p>
            <a:r>
              <a:rPr lang="en-GB" sz="2000" b="1" dirty="0">
                <a:solidFill>
                  <a:srgbClr val="00B0F0"/>
                </a:solidFill>
              </a:rPr>
              <a:t>H</a:t>
            </a:r>
            <a:r>
              <a:rPr lang="en-GB" sz="2000" b="1" baseline="-25000" dirty="0">
                <a:solidFill>
                  <a:srgbClr val="00B0F0"/>
                </a:solidFill>
              </a:rPr>
              <a:t>2</a:t>
            </a:r>
            <a:r>
              <a:rPr lang="en-GB" sz="2000" b="1" dirty="0">
                <a:solidFill>
                  <a:srgbClr val="00B0F0"/>
                </a:solidFill>
              </a:rPr>
              <a:t>0</a:t>
            </a:r>
          </a:p>
        </p:txBody>
      </p:sp>
      <p:sp>
        <p:nvSpPr>
          <p:cNvPr id="16" name="TextBox 15">
            <a:extLst>
              <a:ext uri="{FF2B5EF4-FFF2-40B4-BE49-F238E27FC236}">
                <a16:creationId xmlns:a16="http://schemas.microsoft.com/office/drawing/2014/main" id="{2893B10A-9B6E-483C-8B8F-92931992CEC6}"/>
              </a:ext>
            </a:extLst>
          </p:cNvPr>
          <p:cNvSpPr txBox="1"/>
          <p:nvPr/>
        </p:nvSpPr>
        <p:spPr>
          <a:xfrm>
            <a:off x="7057673" y="3078176"/>
            <a:ext cx="562975" cy="400110"/>
          </a:xfrm>
          <a:prstGeom prst="rect">
            <a:avLst/>
          </a:prstGeom>
          <a:noFill/>
        </p:spPr>
        <p:txBody>
          <a:bodyPr wrap="none" rtlCol="0">
            <a:spAutoFit/>
          </a:bodyPr>
          <a:lstStyle/>
          <a:p>
            <a:r>
              <a:rPr lang="en-GB" sz="2000" b="1" dirty="0">
                <a:solidFill>
                  <a:srgbClr val="00B0F0"/>
                </a:solidFill>
              </a:rPr>
              <a:t>H</a:t>
            </a:r>
            <a:r>
              <a:rPr lang="en-GB" sz="2000" b="1" baseline="-25000" dirty="0">
                <a:solidFill>
                  <a:srgbClr val="00B0F0"/>
                </a:solidFill>
              </a:rPr>
              <a:t>2</a:t>
            </a:r>
            <a:r>
              <a:rPr lang="en-GB" sz="2000" b="1" dirty="0">
                <a:solidFill>
                  <a:srgbClr val="00B0F0"/>
                </a:solidFill>
              </a:rPr>
              <a:t>0</a:t>
            </a:r>
          </a:p>
        </p:txBody>
      </p:sp>
      <p:sp>
        <p:nvSpPr>
          <p:cNvPr id="5" name="Arrow: Right 4">
            <a:extLst>
              <a:ext uri="{FF2B5EF4-FFF2-40B4-BE49-F238E27FC236}">
                <a16:creationId xmlns:a16="http://schemas.microsoft.com/office/drawing/2014/main" id="{0D4E8041-07AF-4D13-9065-CFF46DF15382}"/>
              </a:ext>
            </a:extLst>
          </p:cNvPr>
          <p:cNvSpPr/>
          <p:nvPr/>
        </p:nvSpPr>
        <p:spPr>
          <a:xfrm rot="16200000">
            <a:off x="8689911" y="394996"/>
            <a:ext cx="242596" cy="398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D4CCF45B-5FC6-4D72-B63C-77DD1A6DFDF0}"/>
              </a:ext>
            </a:extLst>
          </p:cNvPr>
          <p:cNvSpPr/>
          <p:nvPr/>
        </p:nvSpPr>
        <p:spPr>
          <a:xfrm rot="5400000">
            <a:off x="8739674" y="6438906"/>
            <a:ext cx="242596" cy="398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3DE8194-670F-4FB5-85E2-E2C354C4E12D}"/>
              </a:ext>
            </a:extLst>
          </p:cNvPr>
          <p:cNvSpPr txBox="1"/>
          <p:nvPr/>
        </p:nvSpPr>
        <p:spPr>
          <a:xfrm>
            <a:off x="7999608" y="698041"/>
            <a:ext cx="1623201" cy="369332"/>
          </a:xfrm>
          <a:prstGeom prst="rect">
            <a:avLst/>
          </a:prstGeom>
          <a:noFill/>
        </p:spPr>
        <p:txBody>
          <a:bodyPr wrap="none" rtlCol="0">
            <a:spAutoFit/>
          </a:bodyPr>
          <a:lstStyle/>
          <a:p>
            <a:r>
              <a:rPr lang="en-GB" dirty="0"/>
              <a:t>Lower pressure</a:t>
            </a:r>
          </a:p>
        </p:txBody>
      </p:sp>
      <p:sp>
        <p:nvSpPr>
          <p:cNvPr id="20" name="TextBox 19">
            <a:extLst>
              <a:ext uri="{FF2B5EF4-FFF2-40B4-BE49-F238E27FC236}">
                <a16:creationId xmlns:a16="http://schemas.microsoft.com/office/drawing/2014/main" id="{C1543AE0-DCDB-4F8D-AC7C-B1878FEC6793}"/>
              </a:ext>
            </a:extLst>
          </p:cNvPr>
          <p:cNvSpPr txBox="1"/>
          <p:nvPr/>
        </p:nvSpPr>
        <p:spPr>
          <a:xfrm>
            <a:off x="8023071" y="6127976"/>
            <a:ext cx="1623201" cy="369332"/>
          </a:xfrm>
          <a:prstGeom prst="rect">
            <a:avLst/>
          </a:prstGeom>
          <a:noFill/>
        </p:spPr>
        <p:txBody>
          <a:bodyPr wrap="none" rtlCol="0">
            <a:spAutoFit/>
          </a:bodyPr>
          <a:lstStyle/>
          <a:p>
            <a:r>
              <a:rPr lang="en-GB" dirty="0"/>
              <a:t>Lower pressure</a:t>
            </a:r>
          </a:p>
        </p:txBody>
      </p:sp>
    </p:spTree>
    <p:extLst>
      <p:ext uri="{BB962C8B-B14F-4D97-AF65-F5344CB8AC3E}">
        <p14:creationId xmlns:p14="http://schemas.microsoft.com/office/powerpoint/2010/main" val="287141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91667E-6 4.07407E-6 L 0.13659 0.01851 " pathEditMode="relative" rAng="0" ptsTypes="AA">
                                      <p:cBhvr>
                                        <p:cTn id="12" dur="2000" fill="hold"/>
                                        <p:tgtEl>
                                          <p:spTgt spid="31"/>
                                        </p:tgtEl>
                                        <p:attrNameLst>
                                          <p:attrName>ppt_x</p:attrName>
                                          <p:attrName>ppt_y</p:attrName>
                                        </p:attrNameLst>
                                      </p:cBhvr>
                                      <p:rCtr x="6823" y="926"/>
                                    </p:animMotion>
                                  </p:childTnLst>
                                </p:cTn>
                              </p:par>
                              <p:par>
                                <p:cTn id="13" presetID="42" presetClass="path" presetSubtype="0" accel="50000" decel="50000" fill="hold" grpId="0" nodeType="withEffect">
                                  <p:stCondLst>
                                    <p:cond delay="0"/>
                                  </p:stCondLst>
                                  <p:childTnLst>
                                    <p:animMotion origin="layout" path="M 2.29167E-6 1.48148E-6 L 0.19349 -0.04144 " pathEditMode="relative" rAng="0" ptsTypes="AA">
                                      <p:cBhvr>
                                        <p:cTn id="14" dur="2000" fill="hold"/>
                                        <p:tgtEl>
                                          <p:spTgt spid="32"/>
                                        </p:tgtEl>
                                        <p:attrNameLst>
                                          <p:attrName>ppt_x</p:attrName>
                                          <p:attrName>ppt_y</p:attrName>
                                        </p:attrNameLst>
                                      </p:cBhvr>
                                      <p:rCtr x="9674" y="-2083"/>
                                    </p:animMotion>
                                  </p:childTnLst>
                                </p:cTn>
                              </p:par>
                              <p:par>
                                <p:cTn id="15" presetID="42" presetClass="path" presetSubtype="0" accel="50000" decel="50000" fill="hold" grpId="0" nodeType="withEffect">
                                  <p:stCondLst>
                                    <p:cond delay="0"/>
                                  </p:stCondLst>
                                  <p:childTnLst>
                                    <p:animMotion origin="layout" path="M -1.45833E-6 1.11022E-16 L 0.14297 0.08819 " pathEditMode="relative" rAng="0" ptsTypes="AA">
                                      <p:cBhvr>
                                        <p:cTn id="16" dur="2000" fill="hold"/>
                                        <p:tgtEl>
                                          <p:spTgt spid="37"/>
                                        </p:tgtEl>
                                        <p:attrNameLst>
                                          <p:attrName>ppt_x</p:attrName>
                                          <p:attrName>ppt_y</p:attrName>
                                        </p:attrNameLst>
                                      </p:cBhvr>
                                      <p:rCtr x="7148" y="4398"/>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54167E-6 3.7037E-6 L 0.16718 0.05833 " pathEditMode="relative" rAng="0" ptsTypes="AA">
                                      <p:cBhvr>
                                        <p:cTn id="38" dur="2000" fill="hold"/>
                                        <p:tgtEl>
                                          <p:spTgt spid="4"/>
                                        </p:tgtEl>
                                        <p:attrNameLst>
                                          <p:attrName>ppt_x</p:attrName>
                                          <p:attrName>ppt_y</p:attrName>
                                        </p:attrNameLst>
                                      </p:cBhvr>
                                      <p:rCtr x="8359" y="2917"/>
                                    </p:animMotion>
                                  </p:childTnLst>
                                </p:cTn>
                              </p:par>
                              <p:par>
                                <p:cTn id="39" presetID="42" presetClass="path" presetSubtype="0" accel="50000" decel="50000" fill="hold" grpId="0" nodeType="withEffect">
                                  <p:stCondLst>
                                    <p:cond delay="0"/>
                                  </p:stCondLst>
                                  <p:childTnLst>
                                    <p:animMotion origin="layout" path="M -3.125E-6 7.40741E-7 L 0.10795 -0.19838 " pathEditMode="relative" rAng="0" ptsTypes="AA">
                                      <p:cBhvr>
                                        <p:cTn id="40" dur="2000" fill="hold"/>
                                        <p:tgtEl>
                                          <p:spTgt spid="16"/>
                                        </p:tgtEl>
                                        <p:attrNameLst>
                                          <p:attrName>ppt_x</p:attrName>
                                          <p:attrName>ppt_y</p:attrName>
                                        </p:attrNameLst>
                                      </p:cBhvr>
                                      <p:rCtr x="5391" y="-9931"/>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7" grpId="0" animBg="1"/>
      <p:bldP spid="4" grpId="0"/>
      <p:bldP spid="16" grpId="0"/>
      <p:bldP spid="5" grpId="0" animBg="1"/>
      <p:bldP spid="18" grpId="0" animBg="1"/>
      <p:bldP spid="6"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oading and unloading of sucrose by phloem">
            <a:hlinkClick r:id="" action="ppaction://media"/>
            <a:extLst>
              <a:ext uri="{FF2B5EF4-FFF2-40B4-BE49-F238E27FC236}">
                <a16:creationId xmlns:a16="http://schemas.microsoft.com/office/drawing/2014/main" id="{4F723D9E-61C2-C8D1-D7F9-6D954994B690}"/>
              </a:ext>
            </a:extLst>
          </p:cNvPr>
          <p:cNvPicPr>
            <a:picLocks noRot="1" noChangeAspect="1"/>
          </p:cNvPicPr>
          <p:nvPr>
            <a:videoFile r:link="rId1"/>
          </p:nvPr>
        </p:nvPicPr>
        <p:blipFill>
          <a:blip r:embed="rId3"/>
          <a:stretch>
            <a:fillRect/>
          </a:stretch>
        </p:blipFill>
        <p:spPr>
          <a:xfrm>
            <a:off x="1579418" y="0"/>
            <a:ext cx="9130145" cy="6847609"/>
          </a:xfrm>
          <a:prstGeom prst="rect">
            <a:avLst/>
          </a:prstGeom>
        </p:spPr>
      </p:pic>
    </p:spTree>
    <p:extLst>
      <p:ext uri="{BB962C8B-B14F-4D97-AF65-F5344CB8AC3E}">
        <p14:creationId xmlns:p14="http://schemas.microsoft.com/office/powerpoint/2010/main" val="445089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75073" y="5562600"/>
            <a:ext cx="155883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292FBA24-214E-3386-E2D7-C8E62A7A965D}"/>
              </a:ext>
            </a:extLst>
          </p:cNvPr>
          <p:cNvPicPr>
            <a:picLocks noChangeAspect="1"/>
          </p:cNvPicPr>
          <p:nvPr/>
        </p:nvPicPr>
        <p:blipFill rotWithShape="1">
          <a:blip r:embed="rId2"/>
          <a:srcRect l="28015" t="24118" r="31743" b="25193"/>
          <a:stretch/>
        </p:blipFill>
        <p:spPr>
          <a:xfrm>
            <a:off x="2088572" y="0"/>
            <a:ext cx="8014855" cy="6730338"/>
          </a:xfrm>
          <a:prstGeom prst="rect">
            <a:avLst/>
          </a:prstGeom>
        </p:spPr>
      </p:pic>
    </p:spTree>
    <p:extLst>
      <p:ext uri="{BB962C8B-B14F-4D97-AF65-F5344CB8AC3E}">
        <p14:creationId xmlns:p14="http://schemas.microsoft.com/office/powerpoint/2010/main" val="8450471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8DCEF-B652-312C-DBAB-EF5991A9D32A}"/>
              </a:ext>
            </a:extLst>
          </p:cNvPr>
          <p:cNvSpPr txBox="1"/>
          <p:nvPr/>
        </p:nvSpPr>
        <p:spPr>
          <a:xfrm>
            <a:off x="741082" y="806824"/>
            <a:ext cx="7889019" cy="923330"/>
          </a:xfrm>
          <a:prstGeom prst="rect">
            <a:avLst/>
          </a:prstGeom>
          <a:noFill/>
        </p:spPr>
        <p:txBody>
          <a:bodyPr wrap="none" rtlCol="0">
            <a:spAutoFit/>
          </a:bodyPr>
          <a:lstStyle/>
          <a:p>
            <a:r>
              <a:rPr lang="en-GB" dirty="0"/>
              <a:t>Move below questions to the end of the </a:t>
            </a:r>
            <a:r>
              <a:rPr lang="en-GB" dirty="0" err="1"/>
              <a:t>mesophyte</a:t>
            </a:r>
            <a:r>
              <a:rPr lang="en-GB" dirty="0"/>
              <a:t> / hydrophyte lesson next year</a:t>
            </a:r>
          </a:p>
          <a:p>
            <a:endParaRPr lang="en-GB" dirty="0"/>
          </a:p>
          <a:p>
            <a:r>
              <a:rPr lang="en-GB" dirty="0"/>
              <a:t>We taught this in a different order last year</a:t>
            </a:r>
          </a:p>
        </p:txBody>
      </p:sp>
    </p:spTree>
    <p:extLst>
      <p:ext uri="{BB962C8B-B14F-4D97-AF65-F5344CB8AC3E}">
        <p14:creationId xmlns:p14="http://schemas.microsoft.com/office/powerpoint/2010/main" val="61329704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310718" y="1271588"/>
            <a:ext cx="5926756" cy="5099330"/>
          </a:xfrm>
        </p:spPr>
        <p:txBody>
          <a:bodyPr>
            <a:normAutofit/>
          </a:bodyPr>
          <a:lstStyle/>
          <a:p>
            <a:pPr marL="0" indent="0">
              <a:buNone/>
            </a:pPr>
            <a:r>
              <a:rPr lang="en-US" altLang="en-US" sz="2400" dirty="0"/>
              <a:t>The sucrose is </a:t>
            </a:r>
            <a:r>
              <a:rPr lang="en-US" altLang="en-US" sz="2400" b="1" dirty="0"/>
              <a:t>unloaded</a:t>
            </a:r>
            <a:r>
              <a:rPr lang="en-US" altLang="en-US" sz="2400" dirty="0"/>
              <a:t> at any point where it is needed, there will be a diffusion gradient.</a:t>
            </a:r>
          </a:p>
          <a:p>
            <a:pPr marL="0" indent="0">
              <a:buNone/>
            </a:pPr>
            <a:endParaRPr lang="en-US" altLang="en-US" sz="1400" dirty="0"/>
          </a:p>
          <a:p>
            <a:pPr marL="0" indent="0">
              <a:buNone/>
            </a:pPr>
            <a:r>
              <a:rPr lang="en-US" altLang="en-US" sz="2400" dirty="0"/>
              <a:t>Here, sucrose </a:t>
            </a:r>
            <a:r>
              <a:rPr lang="en-US" altLang="en-US" sz="2400" b="1" dirty="0"/>
              <a:t>diffuses from the sieve tube into the companion cell </a:t>
            </a:r>
            <a:r>
              <a:rPr lang="en-US" altLang="en-US" sz="2400" dirty="0"/>
              <a:t>then into other cells by diffusion. Sucrose is constantly being used so a </a:t>
            </a:r>
            <a:r>
              <a:rPr lang="en-US" altLang="en-US" sz="2400" b="1" dirty="0"/>
              <a:t>concentration gradient is always maintained.</a:t>
            </a:r>
          </a:p>
          <a:p>
            <a:pPr marL="0" indent="0">
              <a:buNone/>
            </a:pPr>
            <a:endParaRPr lang="en-US" altLang="en-US" sz="1400" dirty="0"/>
          </a:p>
          <a:p>
            <a:pPr marL="0" indent="0">
              <a:buNone/>
            </a:pPr>
            <a:r>
              <a:rPr lang="en-US" altLang="en-US" sz="2400" dirty="0"/>
              <a:t>The loss of sucrose from the sieve tubes, </a:t>
            </a:r>
            <a:r>
              <a:rPr lang="en-US" altLang="en-US" sz="2400" b="1" dirty="0"/>
              <a:t>raises the water potential </a:t>
            </a:r>
            <a:r>
              <a:rPr lang="en-US" altLang="en-US" sz="2400" dirty="0"/>
              <a:t>so water moves out, into the xylem (via bordered pits) and the companion cells, via osmosis. </a:t>
            </a:r>
          </a:p>
          <a:p>
            <a:pPr marL="0" indent="0">
              <a:buNone/>
            </a:pPr>
            <a:r>
              <a:rPr lang="en-US" altLang="en-US" sz="2400" dirty="0"/>
              <a:t>This </a:t>
            </a:r>
            <a:r>
              <a:rPr lang="en-US" altLang="en-US" sz="2400" b="1" dirty="0"/>
              <a:t>reduces the turgor pressure </a:t>
            </a:r>
            <a:r>
              <a:rPr lang="en-US" altLang="en-US" sz="2400" dirty="0"/>
              <a:t>at the sink</a:t>
            </a:r>
          </a:p>
          <a:p>
            <a:pPr marL="0" indent="0">
              <a:buNone/>
            </a:pPr>
            <a:endParaRPr lang="en-US" altLang="en-US" sz="2600" dirty="0"/>
          </a:p>
          <a:p>
            <a:pPr marL="0" indent="0">
              <a:buNone/>
            </a:pPr>
            <a:endParaRPr lang="en-US" altLang="en-US" sz="2600" dirty="0"/>
          </a:p>
        </p:txBody>
      </p:sp>
      <p:pic>
        <p:nvPicPr>
          <p:cNvPr id="8704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849" y="921955"/>
            <a:ext cx="5202892" cy="590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66989" y="260350"/>
            <a:ext cx="7058025" cy="5857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altLang="en-US" sz="3200" dirty="0"/>
              <a:t>Phloem unloading</a:t>
            </a:r>
            <a:endParaRPr lang="en-GB" sz="3200" dirty="0"/>
          </a:p>
        </p:txBody>
      </p:sp>
      <p:cxnSp>
        <p:nvCxnSpPr>
          <p:cNvPr id="12" name="Straight Arrow Connector 11"/>
          <p:cNvCxnSpPr>
            <a:cxnSpLocks/>
          </p:cNvCxnSpPr>
          <p:nvPr/>
        </p:nvCxnSpPr>
        <p:spPr>
          <a:xfrm>
            <a:off x="6096001" y="3213101"/>
            <a:ext cx="2211293" cy="215377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11901" y="4929189"/>
            <a:ext cx="792163" cy="3000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86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704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286871" y="1412775"/>
            <a:ext cx="11588376" cy="4641389"/>
          </a:xfrm>
        </p:spPr>
        <p:txBody>
          <a:bodyPr>
            <a:noAutofit/>
          </a:bodyPr>
          <a:lstStyle/>
          <a:p>
            <a:pPr marL="0" indent="0">
              <a:buNone/>
            </a:pPr>
            <a:r>
              <a:rPr lang="en-US" altLang="en-US" sz="3200" dirty="0">
                <a:solidFill>
                  <a:srgbClr val="FF0000"/>
                </a:solidFill>
              </a:rPr>
              <a:t>1. What happens to translocation if you poison the mitochondria?  </a:t>
            </a:r>
          </a:p>
          <a:p>
            <a:pPr marL="0" indent="0">
              <a:buNone/>
            </a:pPr>
            <a:endParaRPr lang="en-US" altLang="en-US" sz="3200" dirty="0">
              <a:solidFill>
                <a:srgbClr val="FF0000"/>
              </a:solidFill>
            </a:endParaRPr>
          </a:p>
          <a:p>
            <a:r>
              <a:rPr lang="en-US" altLang="en-US" sz="3200" dirty="0">
                <a:solidFill>
                  <a:srgbClr val="00B0F0"/>
                </a:solidFill>
              </a:rPr>
              <a:t>If the mitochondria of the companion cells are poisoned, translocation stops as ATP cannot be produced to actively pump H+ ions out of the companion cells.</a:t>
            </a:r>
          </a:p>
          <a:p>
            <a:pPr marL="0" indent="0">
              <a:buNone/>
            </a:pPr>
            <a:endParaRPr lang="en-US" altLang="en-US" sz="3200" dirty="0">
              <a:solidFill>
                <a:srgbClr val="FF0000"/>
              </a:solidFill>
            </a:endParaRPr>
          </a:p>
          <a:p>
            <a:pPr marL="0" indent="0">
              <a:buNone/>
            </a:pPr>
            <a:r>
              <a:rPr lang="en-US" altLang="en-US" sz="3200" dirty="0">
                <a:solidFill>
                  <a:srgbClr val="FF0000"/>
                </a:solidFill>
              </a:rPr>
              <a:t>2. The flow of sugars in the phloem is about 10000 times faster than it would be by diffusion alone suggesting an active process is driving the mass flow.</a:t>
            </a:r>
          </a:p>
        </p:txBody>
      </p:sp>
      <p:sp>
        <p:nvSpPr>
          <p:cNvPr id="4" name="TextBox 3"/>
          <p:cNvSpPr txBox="1"/>
          <p:nvPr/>
        </p:nvSpPr>
        <p:spPr>
          <a:xfrm>
            <a:off x="612559" y="278105"/>
            <a:ext cx="7056438" cy="5857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altLang="en-US" sz="3200" dirty="0"/>
              <a:t>Evidence for translocation</a:t>
            </a:r>
          </a:p>
        </p:txBody>
      </p:sp>
    </p:spTree>
    <p:extLst>
      <p:ext uri="{BB962C8B-B14F-4D97-AF65-F5344CB8AC3E}">
        <p14:creationId xmlns:p14="http://schemas.microsoft.com/office/powerpoint/2010/main" val="821996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8">
                                            <p:txEl>
                                              <p:pRg st="2" end="2"/>
                                            </p:txEl>
                                          </p:spTgt>
                                        </p:tgtEl>
                                        <p:attrNameLst>
                                          <p:attrName>style.visibility</p:attrName>
                                        </p:attrNameLst>
                                      </p:cBhvr>
                                      <p:to>
                                        <p:strVal val="visible"/>
                                      </p:to>
                                    </p:set>
                                    <p:anim calcmode="lin" valueType="num">
                                      <p:cBhvr additive="base">
                                        <p:cTn id="7" dur="500" fill="hold"/>
                                        <p:tgtEl>
                                          <p:spTgt spid="7577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78">
                                            <p:txEl>
                                              <p:pRg st="4" end="4"/>
                                            </p:txEl>
                                          </p:spTgt>
                                        </p:tgtEl>
                                        <p:attrNameLst>
                                          <p:attrName>style.visibility</p:attrName>
                                        </p:attrNameLst>
                                      </p:cBhvr>
                                      <p:to>
                                        <p:strVal val="visible"/>
                                      </p:to>
                                    </p:set>
                                    <p:anim calcmode="lin" valueType="num">
                                      <p:cBhvr additive="base">
                                        <p:cTn id="13" dur="5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8F9156-FA54-4BAB-80B0-619D80654B5C}"/>
              </a:ext>
            </a:extLst>
          </p:cNvPr>
          <p:cNvSpPr>
            <a:spLocks noGrp="1"/>
          </p:cNvSpPr>
          <p:nvPr>
            <p:ph type="title"/>
          </p:nvPr>
        </p:nvSpPr>
        <p:spPr>
          <a:xfrm>
            <a:off x="841248" y="334644"/>
            <a:ext cx="10509504" cy="1076914"/>
          </a:xfrm>
        </p:spPr>
        <p:txBody>
          <a:bodyPr anchor="ctr">
            <a:normAutofit/>
          </a:bodyPr>
          <a:lstStyle/>
          <a:p>
            <a:r>
              <a:rPr lang="en-GB" sz="4000" dirty="0"/>
              <a:t>Evidence question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861EA3C-5AC8-45F7-B373-234C67BA7B87}"/>
              </a:ext>
            </a:extLst>
          </p:cNvPr>
          <p:cNvSpPr txBox="1"/>
          <p:nvPr/>
        </p:nvSpPr>
        <p:spPr>
          <a:xfrm>
            <a:off x="838200" y="4854873"/>
            <a:ext cx="10293350" cy="1938992"/>
          </a:xfrm>
          <a:prstGeom prst="rect">
            <a:avLst/>
          </a:prstGeom>
          <a:noFill/>
        </p:spPr>
        <p:txBody>
          <a:bodyPr wrap="square">
            <a:spAutoFit/>
          </a:bodyPr>
          <a:lstStyle/>
          <a:p>
            <a:pPr algn="l"/>
            <a:r>
              <a:rPr lang="en-GB" sz="2400" b="0" i="0" dirty="0">
                <a:solidFill>
                  <a:srgbClr val="000000"/>
                </a:solidFill>
                <a:effectLst/>
                <a:latin typeface="Source Sans Pro" panose="020B0503030403020204" pitchFamily="34" charset="0"/>
              </a:rPr>
              <a:t>State </a:t>
            </a:r>
            <a:r>
              <a:rPr lang="en-GB" sz="2400" b="1" i="0" dirty="0">
                <a:solidFill>
                  <a:srgbClr val="000000"/>
                </a:solidFill>
                <a:effectLst/>
                <a:latin typeface="Source Sans Pro" panose="020B0503030403020204" pitchFamily="34" charset="0"/>
              </a:rPr>
              <a:t>all</a:t>
            </a:r>
            <a:r>
              <a:rPr lang="en-GB" sz="2400" b="0" i="0" dirty="0">
                <a:solidFill>
                  <a:srgbClr val="000000"/>
                </a:solidFill>
                <a:effectLst/>
                <a:latin typeface="Source Sans Pro" panose="020B0503030403020204" pitchFamily="34" charset="0"/>
              </a:rPr>
              <a:t> the letters that provide evidence for the following conclusions:</a:t>
            </a:r>
            <a:br>
              <a:rPr lang="en-GB" sz="2400" b="0" i="0" dirty="0">
                <a:solidFill>
                  <a:srgbClr val="000000"/>
                </a:solidFill>
                <a:effectLst/>
                <a:latin typeface="Source Sans Pro" panose="020B0503030403020204" pitchFamily="34" charset="0"/>
              </a:rPr>
            </a:br>
            <a:br>
              <a:rPr lang="en-GB" sz="2400" b="0" i="0" dirty="0">
                <a:solidFill>
                  <a:srgbClr val="000000"/>
                </a:solidFill>
                <a:effectLst/>
                <a:latin typeface="Source Sans Pro" panose="020B0503030403020204" pitchFamily="34" charset="0"/>
              </a:rPr>
            </a:br>
            <a:r>
              <a:rPr lang="en-GB" sz="2400" b="0" i="0" dirty="0">
                <a:solidFill>
                  <a:srgbClr val="000000"/>
                </a:solidFill>
                <a:effectLst/>
                <a:latin typeface="Source Sans Pro" panose="020B0503030403020204" pitchFamily="34" charset="0"/>
              </a:rPr>
              <a:t>A) Translocation is an active process. </a:t>
            </a:r>
          </a:p>
          <a:p>
            <a:br>
              <a:rPr lang="en-GB" sz="2400" dirty="0"/>
            </a:br>
            <a:r>
              <a:rPr lang="en-GB" sz="2400" dirty="0"/>
              <a:t>B) </a:t>
            </a:r>
            <a:r>
              <a:rPr lang="en-GB" sz="2400" b="0" i="0" dirty="0">
                <a:solidFill>
                  <a:srgbClr val="000000"/>
                </a:solidFill>
                <a:effectLst/>
                <a:latin typeface="Source Sans Pro" panose="020B0503030403020204" pitchFamily="34" charset="0"/>
              </a:rPr>
              <a:t>Sugars are translocated from source to sink.</a:t>
            </a:r>
            <a:endParaRPr lang="en-GB" sz="2400" dirty="0"/>
          </a:p>
        </p:txBody>
      </p:sp>
      <p:sp>
        <p:nvSpPr>
          <p:cNvPr id="12" name="TextBox 11">
            <a:extLst>
              <a:ext uri="{FF2B5EF4-FFF2-40B4-BE49-F238E27FC236}">
                <a16:creationId xmlns:a16="http://schemas.microsoft.com/office/drawing/2014/main" id="{1069FE23-EC2C-45CC-98B8-22933DCDE017}"/>
              </a:ext>
            </a:extLst>
          </p:cNvPr>
          <p:cNvSpPr txBox="1"/>
          <p:nvPr/>
        </p:nvSpPr>
        <p:spPr>
          <a:xfrm>
            <a:off x="838200" y="1632718"/>
            <a:ext cx="10769438" cy="646331"/>
          </a:xfrm>
          <a:prstGeom prst="rect">
            <a:avLst/>
          </a:prstGeom>
          <a:noFill/>
        </p:spPr>
        <p:txBody>
          <a:bodyPr wrap="square">
            <a:spAutoFit/>
          </a:bodyPr>
          <a:lstStyle/>
          <a:p>
            <a:r>
              <a:rPr lang="en-GB" sz="1800" b="0" i="0" u="none" strike="noStrike" dirty="0">
                <a:effectLst/>
                <a:latin typeface="Source Sans Pro" panose="020B0503030403020204" pitchFamily="34" charset="0"/>
              </a:rPr>
              <a:t>The following statements summarise the results from experiments designed to discover more about the translocation of organic materials in the phloem.</a:t>
            </a:r>
            <a:endParaRPr lang="en-GB" dirty="0"/>
          </a:p>
        </p:txBody>
      </p:sp>
      <p:graphicFrame>
        <p:nvGraphicFramePr>
          <p:cNvPr id="7" name="Table 6">
            <a:extLst>
              <a:ext uri="{FF2B5EF4-FFF2-40B4-BE49-F238E27FC236}">
                <a16:creationId xmlns:a16="http://schemas.microsoft.com/office/drawing/2014/main" id="{1BD9226F-A27D-4850-AF74-E5A99A8B59C7}"/>
              </a:ext>
            </a:extLst>
          </p:cNvPr>
          <p:cNvGraphicFramePr>
            <a:graphicFrameLocks noGrp="1"/>
          </p:cNvGraphicFramePr>
          <p:nvPr/>
        </p:nvGraphicFramePr>
        <p:xfrm>
          <a:off x="902266" y="2380485"/>
          <a:ext cx="9851312" cy="2371981"/>
        </p:xfrm>
        <a:graphic>
          <a:graphicData uri="http://schemas.openxmlformats.org/drawingml/2006/table">
            <a:tbl>
              <a:tblPr/>
              <a:tblGrid>
                <a:gridCol w="4916964">
                  <a:extLst>
                    <a:ext uri="{9D8B030D-6E8A-4147-A177-3AD203B41FA5}">
                      <a16:colId xmlns:a16="http://schemas.microsoft.com/office/drawing/2014/main" val="3283820851"/>
                    </a:ext>
                  </a:extLst>
                </a:gridCol>
                <a:gridCol w="4934348">
                  <a:extLst>
                    <a:ext uri="{9D8B030D-6E8A-4147-A177-3AD203B41FA5}">
                      <a16:colId xmlns:a16="http://schemas.microsoft.com/office/drawing/2014/main" val="3341276711"/>
                    </a:ext>
                  </a:extLst>
                </a:gridCol>
              </a:tblGrid>
              <a:tr h="364649">
                <a:tc>
                  <a:txBody>
                    <a:bodyPr/>
                    <a:lstStyle/>
                    <a:p>
                      <a:pPr algn="ctr" fontAlgn="t">
                        <a:spcBef>
                          <a:spcPts val="0"/>
                        </a:spcBef>
                        <a:spcAft>
                          <a:spcPts val="0"/>
                        </a:spcAft>
                      </a:pPr>
                      <a:r>
                        <a:rPr lang="en-GB" sz="1400" b="1" i="0" u="none" strike="noStrike" dirty="0">
                          <a:effectLst/>
                          <a:latin typeface="Source Sans Pro" panose="020B0503030403020204" pitchFamily="34" charset="0"/>
                        </a:rPr>
                        <a:t>A</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Any increase in the sugar content of leaves is followed by a similar change in the sieve tube contents in the stem.</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00048"/>
                  </a:ext>
                </a:extLst>
              </a:tr>
              <a:tr h="532841">
                <a:tc>
                  <a:txBody>
                    <a:bodyPr/>
                    <a:lstStyle/>
                    <a:p>
                      <a:pPr algn="ctr" fontAlgn="t">
                        <a:spcBef>
                          <a:spcPts val="0"/>
                        </a:spcBef>
                        <a:spcAft>
                          <a:spcPts val="0"/>
                        </a:spcAft>
                      </a:pPr>
                      <a:r>
                        <a:rPr lang="en-GB" sz="1400" b="1" i="0" u="none" strike="noStrike" dirty="0">
                          <a:effectLst/>
                          <a:latin typeface="Source Sans Pro" panose="020B0503030403020204" pitchFamily="34" charset="0"/>
                        </a:rPr>
                        <a:t>B</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The rate of transport increases with increasing temperature, reaching a maximum at 25 °C before decreasing at higher temperatures.</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379768"/>
                  </a:ext>
                </a:extLst>
              </a:tr>
              <a:tr h="364649">
                <a:tc>
                  <a:txBody>
                    <a:bodyPr/>
                    <a:lstStyle/>
                    <a:p>
                      <a:pPr algn="ctr" fontAlgn="t">
                        <a:spcBef>
                          <a:spcPts val="0"/>
                        </a:spcBef>
                        <a:spcAft>
                          <a:spcPts val="0"/>
                        </a:spcAft>
                      </a:pPr>
                      <a:r>
                        <a:rPr lang="en-GB" sz="1400" b="1" i="0" u="none" strike="noStrike" dirty="0">
                          <a:effectLst/>
                          <a:latin typeface="Source Sans Pro" panose="020B0503030403020204" pitchFamily="34" charset="0"/>
                        </a:rPr>
                        <a:t>C</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Translocation stops when stems are treated with a substance that inhibits respiration.</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961599"/>
                  </a:ext>
                </a:extLst>
              </a:tr>
              <a:tr h="229516">
                <a:tc>
                  <a:txBody>
                    <a:bodyPr/>
                    <a:lstStyle/>
                    <a:p>
                      <a:pPr algn="ctr" fontAlgn="t">
                        <a:spcBef>
                          <a:spcPts val="0"/>
                        </a:spcBef>
                        <a:spcAft>
                          <a:spcPts val="0"/>
                        </a:spcAft>
                      </a:pPr>
                      <a:r>
                        <a:rPr lang="en-GB" sz="1400" b="1" i="0" u="none" strike="noStrike" dirty="0">
                          <a:effectLst/>
                          <a:latin typeface="Source Sans Pro" panose="020B0503030403020204" pitchFamily="34" charset="0"/>
                        </a:rPr>
                        <a:t>D</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Sugars can be transported both up and down the plant.</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780389"/>
                  </a:ext>
                </a:extLst>
              </a:tr>
              <a:tr h="229516">
                <a:tc>
                  <a:txBody>
                    <a:bodyPr/>
                    <a:lstStyle/>
                    <a:p>
                      <a:pPr algn="ctr" fontAlgn="t">
                        <a:spcBef>
                          <a:spcPts val="0"/>
                        </a:spcBef>
                        <a:spcAft>
                          <a:spcPts val="0"/>
                        </a:spcAft>
                      </a:pPr>
                      <a:r>
                        <a:rPr lang="en-GB" sz="1400" b="1" i="0" u="none" strike="noStrike" dirty="0">
                          <a:effectLst/>
                          <a:latin typeface="Source Sans Pro" panose="020B0503030403020204" pitchFamily="34" charset="0"/>
                        </a:rPr>
                        <a:t>E</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Aphids can be used to sample phloem sap.</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09336"/>
                  </a:ext>
                </a:extLst>
              </a:tr>
              <a:tr h="397877">
                <a:tc>
                  <a:txBody>
                    <a:bodyPr/>
                    <a:lstStyle/>
                    <a:p>
                      <a:pPr algn="ctr" fontAlgn="t">
                        <a:spcBef>
                          <a:spcPts val="0"/>
                        </a:spcBef>
                        <a:spcAft>
                          <a:spcPts val="0"/>
                        </a:spcAft>
                      </a:pPr>
                      <a:r>
                        <a:rPr lang="en-GB" sz="1400" b="1" i="0" u="none" strike="noStrike" dirty="0">
                          <a:effectLst/>
                          <a:latin typeface="Source Sans Pro" panose="020B0503030403020204" pitchFamily="34" charset="0"/>
                        </a:rPr>
                        <a:t>F</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Roots, young leaves and growing fruits will import sugars.</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009604"/>
                  </a:ext>
                </a:extLst>
              </a:tr>
            </a:tbl>
          </a:graphicData>
        </a:graphic>
      </p:graphicFrame>
    </p:spTree>
    <p:extLst>
      <p:ext uri="{BB962C8B-B14F-4D97-AF65-F5344CB8AC3E}">
        <p14:creationId xmlns:p14="http://schemas.microsoft.com/office/powerpoint/2010/main" val="1284283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8F9156-FA54-4BAB-80B0-619D80654B5C}"/>
              </a:ext>
            </a:extLst>
          </p:cNvPr>
          <p:cNvSpPr>
            <a:spLocks noGrp="1"/>
          </p:cNvSpPr>
          <p:nvPr>
            <p:ph type="title"/>
          </p:nvPr>
        </p:nvSpPr>
        <p:spPr>
          <a:xfrm>
            <a:off x="841248" y="334644"/>
            <a:ext cx="10509504" cy="1076914"/>
          </a:xfrm>
        </p:spPr>
        <p:txBody>
          <a:bodyPr anchor="ctr">
            <a:normAutofit/>
          </a:bodyPr>
          <a:lstStyle/>
          <a:p>
            <a:r>
              <a:rPr lang="en-GB" sz="4000" dirty="0"/>
              <a:t>Evidence question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861EA3C-5AC8-45F7-B373-234C67BA7B87}"/>
              </a:ext>
            </a:extLst>
          </p:cNvPr>
          <p:cNvSpPr txBox="1"/>
          <p:nvPr/>
        </p:nvSpPr>
        <p:spPr>
          <a:xfrm>
            <a:off x="838200" y="4854873"/>
            <a:ext cx="10293350" cy="1938992"/>
          </a:xfrm>
          <a:prstGeom prst="rect">
            <a:avLst/>
          </a:prstGeom>
          <a:noFill/>
        </p:spPr>
        <p:txBody>
          <a:bodyPr wrap="square">
            <a:spAutoFit/>
          </a:bodyPr>
          <a:lstStyle/>
          <a:p>
            <a:pPr algn="l"/>
            <a:r>
              <a:rPr lang="en-GB" sz="2400" b="0" i="0" dirty="0">
                <a:solidFill>
                  <a:srgbClr val="000000"/>
                </a:solidFill>
                <a:effectLst/>
                <a:latin typeface="Source Sans Pro" panose="020B0503030403020204" pitchFamily="34" charset="0"/>
              </a:rPr>
              <a:t>State </a:t>
            </a:r>
            <a:r>
              <a:rPr lang="en-GB" sz="2400" b="1" i="0" dirty="0">
                <a:solidFill>
                  <a:srgbClr val="000000"/>
                </a:solidFill>
                <a:effectLst/>
                <a:latin typeface="Source Sans Pro" panose="020B0503030403020204" pitchFamily="34" charset="0"/>
              </a:rPr>
              <a:t>all</a:t>
            </a:r>
            <a:r>
              <a:rPr lang="en-GB" sz="2400" b="0" i="0" dirty="0">
                <a:solidFill>
                  <a:srgbClr val="000000"/>
                </a:solidFill>
                <a:effectLst/>
                <a:latin typeface="Source Sans Pro" panose="020B0503030403020204" pitchFamily="34" charset="0"/>
              </a:rPr>
              <a:t> the letters that provide evidence for the following conclusions:</a:t>
            </a:r>
            <a:br>
              <a:rPr lang="en-GB" sz="2400" b="0" i="0" dirty="0">
                <a:solidFill>
                  <a:srgbClr val="000000"/>
                </a:solidFill>
                <a:effectLst/>
                <a:latin typeface="Source Sans Pro" panose="020B0503030403020204" pitchFamily="34" charset="0"/>
              </a:rPr>
            </a:br>
            <a:br>
              <a:rPr lang="en-GB" sz="2400" b="0" i="0" dirty="0">
                <a:solidFill>
                  <a:srgbClr val="000000"/>
                </a:solidFill>
                <a:effectLst/>
                <a:latin typeface="Source Sans Pro" panose="020B0503030403020204" pitchFamily="34" charset="0"/>
              </a:rPr>
            </a:br>
            <a:r>
              <a:rPr lang="en-GB" sz="2400" b="0" i="0" dirty="0">
                <a:solidFill>
                  <a:srgbClr val="000000"/>
                </a:solidFill>
                <a:effectLst/>
                <a:latin typeface="Source Sans Pro" panose="020B0503030403020204" pitchFamily="34" charset="0"/>
              </a:rPr>
              <a:t>A) Translocation is an active process. </a:t>
            </a:r>
          </a:p>
          <a:p>
            <a:br>
              <a:rPr lang="en-GB" sz="2400" dirty="0"/>
            </a:br>
            <a:r>
              <a:rPr lang="en-GB" sz="2400" dirty="0"/>
              <a:t>B) </a:t>
            </a:r>
            <a:r>
              <a:rPr lang="en-GB" sz="2400" b="0" i="0" dirty="0">
                <a:solidFill>
                  <a:srgbClr val="000000"/>
                </a:solidFill>
                <a:effectLst/>
                <a:latin typeface="Source Sans Pro" panose="020B0503030403020204" pitchFamily="34" charset="0"/>
              </a:rPr>
              <a:t>Sugars are translocated from source to sink.</a:t>
            </a:r>
            <a:endParaRPr lang="en-GB" sz="2400" dirty="0"/>
          </a:p>
        </p:txBody>
      </p:sp>
      <p:sp>
        <p:nvSpPr>
          <p:cNvPr id="12" name="TextBox 11">
            <a:extLst>
              <a:ext uri="{FF2B5EF4-FFF2-40B4-BE49-F238E27FC236}">
                <a16:creationId xmlns:a16="http://schemas.microsoft.com/office/drawing/2014/main" id="{1069FE23-EC2C-45CC-98B8-22933DCDE017}"/>
              </a:ext>
            </a:extLst>
          </p:cNvPr>
          <p:cNvSpPr txBox="1"/>
          <p:nvPr/>
        </p:nvSpPr>
        <p:spPr>
          <a:xfrm>
            <a:off x="838200" y="1632718"/>
            <a:ext cx="10769438" cy="646331"/>
          </a:xfrm>
          <a:prstGeom prst="rect">
            <a:avLst/>
          </a:prstGeom>
          <a:noFill/>
        </p:spPr>
        <p:txBody>
          <a:bodyPr wrap="square">
            <a:spAutoFit/>
          </a:bodyPr>
          <a:lstStyle/>
          <a:p>
            <a:r>
              <a:rPr lang="en-GB" sz="1800" b="0" i="0" u="none" strike="noStrike" dirty="0">
                <a:effectLst/>
                <a:latin typeface="Source Sans Pro" panose="020B0503030403020204" pitchFamily="34" charset="0"/>
              </a:rPr>
              <a:t>The following statements summarise the results from experiments designed to discover more about the translocation of organic materials in the phloem.</a:t>
            </a:r>
            <a:endParaRPr lang="en-GB" dirty="0"/>
          </a:p>
        </p:txBody>
      </p:sp>
      <p:graphicFrame>
        <p:nvGraphicFramePr>
          <p:cNvPr id="7" name="Table 6">
            <a:extLst>
              <a:ext uri="{FF2B5EF4-FFF2-40B4-BE49-F238E27FC236}">
                <a16:creationId xmlns:a16="http://schemas.microsoft.com/office/drawing/2014/main" id="{1BD9226F-A27D-4850-AF74-E5A99A8B59C7}"/>
              </a:ext>
            </a:extLst>
          </p:cNvPr>
          <p:cNvGraphicFramePr>
            <a:graphicFrameLocks noGrp="1"/>
          </p:cNvGraphicFramePr>
          <p:nvPr>
            <p:extLst>
              <p:ext uri="{D42A27DB-BD31-4B8C-83A1-F6EECF244321}">
                <p14:modId xmlns:p14="http://schemas.microsoft.com/office/powerpoint/2010/main" val="749721301"/>
              </p:ext>
            </p:extLst>
          </p:nvPr>
        </p:nvGraphicFramePr>
        <p:xfrm>
          <a:off x="902266" y="2380485"/>
          <a:ext cx="9851312" cy="2371981"/>
        </p:xfrm>
        <a:graphic>
          <a:graphicData uri="http://schemas.openxmlformats.org/drawingml/2006/table">
            <a:tbl>
              <a:tblPr/>
              <a:tblGrid>
                <a:gridCol w="4916964">
                  <a:extLst>
                    <a:ext uri="{9D8B030D-6E8A-4147-A177-3AD203B41FA5}">
                      <a16:colId xmlns:a16="http://schemas.microsoft.com/office/drawing/2014/main" val="3283820851"/>
                    </a:ext>
                  </a:extLst>
                </a:gridCol>
                <a:gridCol w="4934348">
                  <a:extLst>
                    <a:ext uri="{9D8B030D-6E8A-4147-A177-3AD203B41FA5}">
                      <a16:colId xmlns:a16="http://schemas.microsoft.com/office/drawing/2014/main" val="3341276711"/>
                    </a:ext>
                  </a:extLst>
                </a:gridCol>
              </a:tblGrid>
              <a:tr h="364649">
                <a:tc>
                  <a:txBody>
                    <a:bodyPr/>
                    <a:lstStyle/>
                    <a:p>
                      <a:pPr algn="ctr" fontAlgn="t">
                        <a:spcBef>
                          <a:spcPts val="0"/>
                        </a:spcBef>
                        <a:spcAft>
                          <a:spcPts val="0"/>
                        </a:spcAft>
                      </a:pPr>
                      <a:r>
                        <a:rPr lang="en-GB" sz="1400" b="1" i="0" u="none" strike="noStrike" dirty="0">
                          <a:effectLst/>
                          <a:latin typeface="Source Sans Pro" panose="020B0503030403020204" pitchFamily="34" charset="0"/>
                        </a:rPr>
                        <a:t>A</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Any increase in the sugar content of leaves is followed by a similar change in the sieve tube contents in the stem.</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00048"/>
                  </a:ext>
                </a:extLst>
              </a:tr>
              <a:tr h="532841">
                <a:tc>
                  <a:txBody>
                    <a:bodyPr/>
                    <a:lstStyle/>
                    <a:p>
                      <a:pPr algn="ctr" fontAlgn="t">
                        <a:spcBef>
                          <a:spcPts val="0"/>
                        </a:spcBef>
                        <a:spcAft>
                          <a:spcPts val="0"/>
                        </a:spcAft>
                      </a:pPr>
                      <a:r>
                        <a:rPr lang="en-GB" sz="1400" b="1" i="0" u="none" strike="noStrike" dirty="0">
                          <a:effectLst/>
                          <a:latin typeface="Source Sans Pro" panose="020B0503030403020204" pitchFamily="34" charset="0"/>
                        </a:rPr>
                        <a:t>B</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The rate of transport increases with increasing temperature, reaching a maximum at 25 °C before decreasing at higher temperatures.</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379768"/>
                  </a:ext>
                </a:extLst>
              </a:tr>
              <a:tr h="364649">
                <a:tc>
                  <a:txBody>
                    <a:bodyPr/>
                    <a:lstStyle/>
                    <a:p>
                      <a:pPr algn="ctr" fontAlgn="t">
                        <a:spcBef>
                          <a:spcPts val="0"/>
                        </a:spcBef>
                        <a:spcAft>
                          <a:spcPts val="0"/>
                        </a:spcAft>
                      </a:pPr>
                      <a:r>
                        <a:rPr lang="en-GB" sz="1400" b="1" i="0" u="none" strike="noStrike" dirty="0">
                          <a:effectLst/>
                          <a:latin typeface="Source Sans Pro" panose="020B0503030403020204" pitchFamily="34" charset="0"/>
                        </a:rPr>
                        <a:t>C</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Translocation stops when stems are treated with a substance that inhibits respiration.</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961599"/>
                  </a:ext>
                </a:extLst>
              </a:tr>
              <a:tr h="229516">
                <a:tc>
                  <a:txBody>
                    <a:bodyPr/>
                    <a:lstStyle/>
                    <a:p>
                      <a:pPr algn="ctr" fontAlgn="t">
                        <a:spcBef>
                          <a:spcPts val="0"/>
                        </a:spcBef>
                        <a:spcAft>
                          <a:spcPts val="0"/>
                        </a:spcAft>
                      </a:pPr>
                      <a:r>
                        <a:rPr lang="en-GB" sz="1400" b="1" i="0" u="none" strike="noStrike" dirty="0">
                          <a:effectLst/>
                          <a:latin typeface="Source Sans Pro" panose="020B0503030403020204" pitchFamily="34" charset="0"/>
                        </a:rPr>
                        <a:t>D</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Sugars can be transported both up and down the plant.</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780389"/>
                  </a:ext>
                </a:extLst>
              </a:tr>
              <a:tr h="229516">
                <a:tc>
                  <a:txBody>
                    <a:bodyPr/>
                    <a:lstStyle/>
                    <a:p>
                      <a:pPr algn="ctr" fontAlgn="t">
                        <a:spcBef>
                          <a:spcPts val="0"/>
                        </a:spcBef>
                        <a:spcAft>
                          <a:spcPts val="0"/>
                        </a:spcAft>
                      </a:pPr>
                      <a:r>
                        <a:rPr lang="en-GB" sz="1400" b="1" i="0" u="none" strike="noStrike" dirty="0">
                          <a:effectLst/>
                          <a:latin typeface="Source Sans Pro" panose="020B0503030403020204" pitchFamily="34" charset="0"/>
                        </a:rPr>
                        <a:t>E</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Aphids can be used to sample phloem sap.</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09336"/>
                  </a:ext>
                </a:extLst>
              </a:tr>
              <a:tr h="397877">
                <a:tc>
                  <a:txBody>
                    <a:bodyPr/>
                    <a:lstStyle/>
                    <a:p>
                      <a:pPr algn="ctr" fontAlgn="t">
                        <a:spcBef>
                          <a:spcPts val="0"/>
                        </a:spcBef>
                        <a:spcAft>
                          <a:spcPts val="0"/>
                        </a:spcAft>
                      </a:pPr>
                      <a:r>
                        <a:rPr lang="en-GB" sz="1400" b="1" i="0" u="none" strike="noStrike" dirty="0">
                          <a:effectLst/>
                          <a:latin typeface="Source Sans Pro" panose="020B0503030403020204" pitchFamily="34" charset="0"/>
                        </a:rPr>
                        <a:t>F</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dirty="0">
                          <a:effectLst/>
                          <a:latin typeface="Source Sans Pro" panose="020B0503030403020204" pitchFamily="34" charset="0"/>
                        </a:rPr>
                        <a:t>Roots, young leaves and growing fruits will import sugars.</a:t>
                      </a:r>
                      <a:endParaRPr lang="en-GB" sz="1400" b="0" i="0" u="none" strike="noStrike" dirty="0">
                        <a:effectLst/>
                        <a:latin typeface="Arial" panose="020B0604020202020204" pitchFamily="34" charset="0"/>
                      </a:endParaRPr>
                    </a:p>
                  </a:txBody>
                  <a:tcPr marL="7184" marR="7184" marT="7184" marB="0">
                    <a:lnL w="4826" cap="flat" cmpd="sng" algn="ctr">
                      <a:solidFill>
                        <a:srgbClr val="000000"/>
                      </a:solidFill>
                      <a:prstDash val="solid"/>
                      <a:round/>
                      <a:headEnd type="none" w="med" len="med"/>
                      <a:tailEnd type="none" w="med" len="med"/>
                    </a:lnL>
                    <a:lnR w="4826" cap="flat" cmpd="sng" algn="ctr">
                      <a:solidFill>
                        <a:srgbClr val="000000"/>
                      </a:solidFill>
                      <a:prstDash val="solid"/>
                      <a:round/>
                      <a:headEnd type="none" w="med" len="med"/>
                      <a:tailEnd type="none" w="med" len="med"/>
                    </a:lnR>
                    <a:lnT w="4826" cap="flat" cmpd="sng" algn="ctr">
                      <a:solidFill>
                        <a:srgbClr val="000000"/>
                      </a:solidFill>
                      <a:prstDash val="solid"/>
                      <a:round/>
                      <a:headEnd type="none" w="med" len="med"/>
                      <a:tailEnd type="none" w="med" len="med"/>
                    </a:lnT>
                    <a:lnB w="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009604"/>
                  </a:ext>
                </a:extLst>
              </a:tr>
            </a:tbl>
          </a:graphicData>
        </a:graphic>
      </p:graphicFrame>
      <p:sp>
        <p:nvSpPr>
          <p:cNvPr id="15" name="TextBox 14">
            <a:extLst>
              <a:ext uri="{FF2B5EF4-FFF2-40B4-BE49-F238E27FC236}">
                <a16:creationId xmlns:a16="http://schemas.microsoft.com/office/drawing/2014/main" id="{3EF82DA5-25BE-4180-BD5E-85DBB1D14845}"/>
              </a:ext>
            </a:extLst>
          </p:cNvPr>
          <p:cNvSpPr txBox="1"/>
          <p:nvPr/>
        </p:nvSpPr>
        <p:spPr>
          <a:xfrm>
            <a:off x="5618064" y="5441950"/>
            <a:ext cx="790601" cy="646331"/>
          </a:xfrm>
          <a:prstGeom prst="rect">
            <a:avLst/>
          </a:prstGeom>
          <a:noFill/>
        </p:spPr>
        <p:txBody>
          <a:bodyPr wrap="none" rtlCol="0">
            <a:spAutoFit/>
          </a:bodyPr>
          <a:lstStyle/>
          <a:p>
            <a:r>
              <a:rPr lang="en-GB" sz="3600" b="1" dirty="0">
                <a:solidFill>
                  <a:srgbClr val="00B0F0"/>
                </a:solidFill>
              </a:rPr>
              <a:t>B C</a:t>
            </a:r>
          </a:p>
        </p:txBody>
      </p:sp>
      <p:sp>
        <p:nvSpPr>
          <p:cNvPr id="16" name="TextBox 15">
            <a:extLst>
              <a:ext uri="{FF2B5EF4-FFF2-40B4-BE49-F238E27FC236}">
                <a16:creationId xmlns:a16="http://schemas.microsoft.com/office/drawing/2014/main" id="{355ACB03-A028-47DC-94A6-758BDD67C894}"/>
              </a:ext>
            </a:extLst>
          </p:cNvPr>
          <p:cNvSpPr txBox="1"/>
          <p:nvPr/>
        </p:nvSpPr>
        <p:spPr>
          <a:xfrm>
            <a:off x="6875364" y="6189126"/>
            <a:ext cx="1176925" cy="646331"/>
          </a:xfrm>
          <a:prstGeom prst="rect">
            <a:avLst/>
          </a:prstGeom>
          <a:noFill/>
        </p:spPr>
        <p:txBody>
          <a:bodyPr wrap="none" rtlCol="0">
            <a:spAutoFit/>
          </a:bodyPr>
          <a:lstStyle/>
          <a:p>
            <a:r>
              <a:rPr lang="en-GB" sz="3600" b="1" dirty="0">
                <a:solidFill>
                  <a:srgbClr val="00B0F0"/>
                </a:solidFill>
              </a:rPr>
              <a:t>A D F</a:t>
            </a:r>
          </a:p>
        </p:txBody>
      </p:sp>
    </p:spTree>
    <p:extLst>
      <p:ext uri="{BB962C8B-B14F-4D97-AF65-F5344CB8AC3E}">
        <p14:creationId xmlns:p14="http://schemas.microsoft.com/office/powerpoint/2010/main" val="808744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F8296-ED67-49AE-944B-92C4FD8E167F}"/>
              </a:ext>
            </a:extLst>
          </p:cNvPr>
          <p:cNvPicPr>
            <a:picLocks noChangeAspect="1"/>
          </p:cNvPicPr>
          <p:nvPr/>
        </p:nvPicPr>
        <p:blipFill rotWithShape="1">
          <a:blip r:embed="rId2"/>
          <a:srcRect l="51944" t="36662" r="2762" b="39435"/>
          <a:stretch/>
        </p:blipFill>
        <p:spPr>
          <a:xfrm>
            <a:off x="295630" y="234176"/>
            <a:ext cx="11600740" cy="4081346"/>
          </a:xfrm>
          <a:prstGeom prst="rect">
            <a:avLst/>
          </a:prstGeom>
        </p:spPr>
      </p:pic>
    </p:spTree>
    <p:extLst>
      <p:ext uri="{BB962C8B-B14F-4D97-AF65-F5344CB8AC3E}">
        <p14:creationId xmlns:p14="http://schemas.microsoft.com/office/powerpoint/2010/main" val="305768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F8296-ED67-49AE-944B-92C4FD8E167F}"/>
              </a:ext>
            </a:extLst>
          </p:cNvPr>
          <p:cNvPicPr>
            <a:picLocks noChangeAspect="1"/>
          </p:cNvPicPr>
          <p:nvPr/>
        </p:nvPicPr>
        <p:blipFill rotWithShape="1">
          <a:blip r:embed="rId2"/>
          <a:srcRect l="51944" t="34904" r="2762" b="39435"/>
          <a:stretch/>
        </p:blipFill>
        <p:spPr>
          <a:xfrm>
            <a:off x="488060" y="229813"/>
            <a:ext cx="11102874" cy="4193427"/>
          </a:xfrm>
          <a:prstGeom prst="rect">
            <a:avLst/>
          </a:prstGeom>
        </p:spPr>
      </p:pic>
      <p:sp>
        <p:nvSpPr>
          <p:cNvPr id="6" name="TextBox 5">
            <a:extLst>
              <a:ext uri="{FF2B5EF4-FFF2-40B4-BE49-F238E27FC236}">
                <a16:creationId xmlns:a16="http://schemas.microsoft.com/office/drawing/2014/main" id="{BA7FAD4E-A6D0-4469-B9AB-30D001883999}"/>
              </a:ext>
            </a:extLst>
          </p:cNvPr>
          <p:cNvSpPr txBox="1"/>
          <p:nvPr/>
        </p:nvSpPr>
        <p:spPr>
          <a:xfrm>
            <a:off x="1168400" y="4940300"/>
            <a:ext cx="718466" cy="1107996"/>
          </a:xfrm>
          <a:prstGeom prst="rect">
            <a:avLst/>
          </a:prstGeom>
          <a:noFill/>
        </p:spPr>
        <p:txBody>
          <a:bodyPr wrap="none" rtlCol="0">
            <a:spAutoFit/>
          </a:bodyPr>
          <a:lstStyle/>
          <a:p>
            <a:r>
              <a:rPr lang="en-GB" sz="6600" b="1" dirty="0">
                <a:solidFill>
                  <a:srgbClr val="00B0F0"/>
                </a:solidFill>
              </a:rPr>
              <a:t>D</a:t>
            </a:r>
          </a:p>
        </p:txBody>
      </p:sp>
    </p:spTree>
    <p:extLst>
      <p:ext uri="{BB962C8B-B14F-4D97-AF65-F5344CB8AC3E}">
        <p14:creationId xmlns:p14="http://schemas.microsoft.com/office/powerpoint/2010/main" val="346374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059" y="1039133"/>
            <a:ext cx="7345362" cy="5160776"/>
          </a:xfrm>
        </p:spPr>
        <p:txBody>
          <a:bodyPr>
            <a:normAutofit/>
          </a:bodyPr>
          <a:lstStyle/>
          <a:p>
            <a:pPr algn="l" eaLnBrk="1" hangingPunct="1">
              <a:defRPr/>
            </a:pPr>
            <a:r>
              <a:rPr lang="en-GB" b="1" u="sng" dirty="0"/>
              <a:t>Learning Objectives:</a:t>
            </a:r>
          </a:p>
          <a:p>
            <a:pPr algn="l" eaLnBrk="1" hangingPunct="1">
              <a:defRPr/>
            </a:pPr>
            <a:endParaRPr lang="en-GB" sz="3500" dirty="0"/>
          </a:p>
          <a:p>
            <a:pPr marL="342900" indent="-342900" algn="l">
              <a:buFont typeface="Arial" panose="020B0604020202020204" pitchFamily="34" charset="0"/>
              <a:buChar char="•"/>
              <a:defRPr/>
            </a:pPr>
            <a:r>
              <a:rPr lang="en-GB" sz="3500" dirty="0"/>
              <a:t>Describe what translocation is</a:t>
            </a:r>
          </a:p>
          <a:p>
            <a:pPr marL="342900" indent="-342900" algn="l">
              <a:buFont typeface="Arial" panose="020B0604020202020204" pitchFamily="34" charset="0"/>
              <a:buChar char="•"/>
              <a:defRPr/>
            </a:pPr>
            <a:r>
              <a:rPr lang="en-GB" sz="3500" dirty="0"/>
              <a:t>Explain the process of translocation:</a:t>
            </a:r>
          </a:p>
          <a:p>
            <a:pPr marL="800100" lvl="1" indent="-342900" algn="l">
              <a:buFont typeface="Arial" panose="020B0604020202020204" pitchFamily="34" charset="0"/>
              <a:buChar char="•"/>
              <a:defRPr/>
            </a:pPr>
            <a:r>
              <a:rPr lang="en-GB" sz="3000" dirty="0"/>
              <a:t>loading</a:t>
            </a:r>
          </a:p>
          <a:p>
            <a:pPr marL="800100" lvl="1" indent="-342900" algn="l">
              <a:buFont typeface="Arial" panose="020B0604020202020204" pitchFamily="34" charset="0"/>
              <a:buChar char="•"/>
              <a:defRPr/>
            </a:pPr>
            <a:r>
              <a:rPr lang="en-GB" sz="3000" dirty="0"/>
              <a:t>Unloading</a:t>
            </a:r>
          </a:p>
          <a:p>
            <a:pPr marL="342900" indent="-342900" algn="l">
              <a:buFont typeface="Arial" panose="020B0604020202020204" pitchFamily="34" charset="0"/>
              <a:buChar char="•"/>
              <a:defRPr/>
            </a:pPr>
            <a:r>
              <a:rPr lang="en-GB" sz="3500" dirty="0"/>
              <a:t>Explain the evidence for translocation</a:t>
            </a:r>
            <a:endParaRPr lang="en-GB" sz="3900" dirty="0"/>
          </a:p>
        </p:txBody>
      </p:sp>
      <p:sp>
        <p:nvSpPr>
          <p:cNvPr id="5" name="TextBox 4"/>
          <p:cNvSpPr txBox="1"/>
          <p:nvPr/>
        </p:nvSpPr>
        <p:spPr>
          <a:xfrm>
            <a:off x="163059" y="149679"/>
            <a:ext cx="5184775"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sz="2800" dirty="0"/>
              <a:t>Translocation</a:t>
            </a:r>
          </a:p>
        </p:txBody>
      </p:sp>
      <p:pic>
        <p:nvPicPr>
          <p:cNvPr id="1032" name="Picture 8" descr="See the source image">
            <a:extLst>
              <a:ext uri="{FF2B5EF4-FFF2-40B4-BE49-F238E27FC236}">
                <a16:creationId xmlns:a16="http://schemas.microsoft.com/office/drawing/2014/main" id="{C6FE051D-725C-4728-9557-B980F62FE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282" y="1709304"/>
            <a:ext cx="921352" cy="853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ee the source image">
            <a:extLst>
              <a:ext uri="{FF2B5EF4-FFF2-40B4-BE49-F238E27FC236}">
                <a16:creationId xmlns:a16="http://schemas.microsoft.com/office/drawing/2014/main" id="{EC19B5E6-D84B-400C-A328-90263C173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391" y="4106140"/>
            <a:ext cx="921352" cy="8537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e the source image">
            <a:extLst>
              <a:ext uri="{FF2B5EF4-FFF2-40B4-BE49-F238E27FC236}">
                <a16:creationId xmlns:a16="http://schemas.microsoft.com/office/drawing/2014/main" id="{D981C89F-216A-425C-8696-AE0768A24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355" y="3143249"/>
            <a:ext cx="921352" cy="85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9919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23C8-0371-4274-9B5E-18A978CADB21}"/>
              </a:ext>
            </a:extLst>
          </p:cNvPr>
          <p:cNvSpPr>
            <a:spLocks noGrp="1"/>
          </p:cNvSpPr>
          <p:nvPr>
            <p:ph type="title"/>
          </p:nvPr>
        </p:nvSpPr>
        <p:spPr/>
        <p:txBody>
          <a:bodyPr/>
          <a:lstStyle/>
          <a:p>
            <a:r>
              <a:rPr lang="en-GB" dirty="0"/>
              <a:t>Upload work to Teams</a:t>
            </a:r>
          </a:p>
        </p:txBody>
      </p:sp>
      <p:sp>
        <p:nvSpPr>
          <p:cNvPr id="3" name="Content Placeholder 2">
            <a:extLst>
              <a:ext uri="{FF2B5EF4-FFF2-40B4-BE49-F238E27FC236}">
                <a16:creationId xmlns:a16="http://schemas.microsoft.com/office/drawing/2014/main" id="{DF170F1A-2EC8-4E21-93CD-06C3E7FB86B2}"/>
              </a:ext>
            </a:extLst>
          </p:cNvPr>
          <p:cNvSpPr>
            <a:spLocks noGrp="1"/>
          </p:cNvSpPr>
          <p:nvPr>
            <p:ph idx="1"/>
          </p:nvPr>
        </p:nvSpPr>
        <p:spPr>
          <a:xfrm>
            <a:off x="921157" y="1456442"/>
            <a:ext cx="8181280" cy="684086"/>
          </a:xfrm>
        </p:spPr>
        <p:txBody>
          <a:bodyPr/>
          <a:lstStyle/>
          <a:p>
            <a:r>
              <a:rPr lang="en-GB" dirty="0"/>
              <a:t>Complete exam style questions in folder</a:t>
            </a:r>
          </a:p>
        </p:txBody>
      </p:sp>
      <p:pic>
        <p:nvPicPr>
          <p:cNvPr id="2050" name="Picture 2" descr="See the source image">
            <a:extLst>
              <a:ext uri="{FF2B5EF4-FFF2-40B4-BE49-F238E27FC236}">
                <a16:creationId xmlns:a16="http://schemas.microsoft.com/office/drawing/2014/main" id="{8531B655-3F57-4B11-A12B-37A3C681E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680" y="3834307"/>
            <a:ext cx="3681978" cy="27089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6E4CD722-F884-46CD-AEE2-C3DA98B58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658" y="3834307"/>
            <a:ext cx="3865589" cy="27085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5BA1EE-F43C-4AAC-91E1-3E2E6C303D52}"/>
              </a:ext>
            </a:extLst>
          </p:cNvPr>
          <p:cNvSpPr txBox="1"/>
          <p:nvPr/>
        </p:nvSpPr>
        <p:spPr>
          <a:xfrm>
            <a:off x="3331311" y="3023693"/>
            <a:ext cx="4882875" cy="523220"/>
          </a:xfrm>
          <a:prstGeom prst="rect">
            <a:avLst/>
          </a:prstGeom>
          <a:noFill/>
        </p:spPr>
        <p:txBody>
          <a:bodyPr wrap="none" rtlCol="0">
            <a:spAutoFit/>
          </a:bodyPr>
          <a:lstStyle/>
          <a:p>
            <a:r>
              <a:rPr lang="en-GB" sz="2800" dirty="0"/>
              <a:t>Mini fact finding trip next lesson</a:t>
            </a:r>
          </a:p>
        </p:txBody>
      </p:sp>
      <p:pic>
        <p:nvPicPr>
          <p:cNvPr id="1026" name="Picture 2" descr="See the source image">
            <a:extLst>
              <a:ext uri="{FF2B5EF4-FFF2-40B4-BE49-F238E27FC236}">
                <a16:creationId xmlns:a16="http://schemas.microsoft.com/office/drawing/2014/main" id="{35DB849D-DDAB-46DB-AB9E-0C0EE5FAF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157" y="3834307"/>
            <a:ext cx="2733523" cy="271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162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A62E1-B76C-FD6D-6E17-AF731AE6B433}"/>
              </a:ext>
            </a:extLst>
          </p:cNvPr>
          <p:cNvSpPr txBox="1"/>
          <p:nvPr/>
        </p:nvSpPr>
        <p:spPr>
          <a:xfrm>
            <a:off x="0" y="-101600"/>
            <a:ext cx="5811591" cy="646331"/>
          </a:xfrm>
          <a:prstGeom prst="rect">
            <a:avLst/>
          </a:prstGeom>
          <a:noFill/>
        </p:spPr>
        <p:txBody>
          <a:bodyPr wrap="none" rtlCol="0">
            <a:spAutoFit/>
          </a:bodyPr>
          <a:lstStyle/>
          <a:p>
            <a:r>
              <a:rPr lang="en-GB" sz="3600" b="1" u="sng" dirty="0"/>
              <a:t>Knowledge retrieval question</a:t>
            </a:r>
          </a:p>
        </p:txBody>
      </p:sp>
      <p:sp>
        <p:nvSpPr>
          <p:cNvPr id="3" name="TextBox 2">
            <a:extLst>
              <a:ext uri="{FF2B5EF4-FFF2-40B4-BE49-F238E27FC236}">
                <a16:creationId xmlns:a16="http://schemas.microsoft.com/office/drawing/2014/main" id="{2D756321-C2AB-E787-9D57-CA496491C431}"/>
              </a:ext>
            </a:extLst>
          </p:cNvPr>
          <p:cNvSpPr txBox="1"/>
          <p:nvPr/>
        </p:nvSpPr>
        <p:spPr>
          <a:xfrm>
            <a:off x="161365" y="621553"/>
            <a:ext cx="11797554" cy="5632311"/>
          </a:xfrm>
          <a:prstGeom prst="rect">
            <a:avLst/>
          </a:prstGeom>
          <a:noFill/>
        </p:spPr>
        <p:txBody>
          <a:bodyPr wrap="square" rtlCol="0">
            <a:spAutoFit/>
          </a:bodyPr>
          <a:lstStyle/>
          <a:p>
            <a:r>
              <a:rPr lang="en-GB" sz="2000" dirty="0">
                <a:solidFill>
                  <a:srgbClr val="FF0000"/>
                </a:solidFill>
              </a:rPr>
              <a:t>Q1. The water calthrop, </a:t>
            </a:r>
            <a:r>
              <a:rPr lang="en-GB" sz="2000" i="1" dirty="0">
                <a:solidFill>
                  <a:srgbClr val="FF0000"/>
                </a:solidFill>
              </a:rPr>
              <a:t>Trapa </a:t>
            </a:r>
            <a:r>
              <a:rPr lang="en-GB" sz="2000" i="1" dirty="0" err="1">
                <a:solidFill>
                  <a:srgbClr val="FF0000"/>
                </a:solidFill>
              </a:rPr>
              <a:t>natans</a:t>
            </a:r>
            <a:r>
              <a:rPr lang="en-GB" sz="2000" dirty="0">
                <a:solidFill>
                  <a:srgbClr val="FF0000"/>
                </a:solidFill>
              </a:rPr>
              <a:t>, lives in lakes and other water bodies. Its leaves float on the surface of the water. Its stems trail just under the surface of the water.</a:t>
            </a:r>
          </a:p>
          <a:p>
            <a:endParaRPr lang="en-GB" sz="2000" dirty="0">
              <a:solidFill>
                <a:srgbClr val="FF0000"/>
              </a:solidFill>
            </a:endParaRPr>
          </a:p>
          <a:p>
            <a:r>
              <a:rPr lang="en-GB" sz="2000" dirty="0">
                <a:solidFill>
                  <a:srgbClr val="FF0000"/>
                </a:solidFill>
              </a:rPr>
              <a:t>State and explain three adaptations of plants like T. </a:t>
            </a:r>
            <a:r>
              <a:rPr lang="en-GB" sz="2000" dirty="0" err="1">
                <a:solidFill>
                  <a:srgbClr val="FF0000"/>
                </a:solidFill>
              </a:rPr>
              <a:t>natans</a:t>
            </a:r>
            <a:r>
              <a:rPr lang="en-GB" sz="2000" dirty="0">
                <a:solidFill>
                  <a:srgbClr val="FF0000"/>
                </a:solidFill>
              </a:rPr>
              <a:t>, which allow them to survive in water (3 marks)</a:t>
            </a:r>
          </a:p>
          <a:p>
            <a:endParaRPr lang="en-GB" sz="2000" dirty="0"/>
          </a:p>
          <a:p>
            <a:pPr marL="285750" indent="-285750">
              <a:buFont typeface="Arial" panose="020B0604020202020204" pitchFamily="34" charset="0"/>
              <a:buChar char="•"/>
            </a:pPr>
            <a:r>
              <a:rPr lang="en-GB" sz="2000" b="0" i="0" dirty="0">
                <a:solidFill>
                  <a:srgbClr val="0070C0"/>
                </a:solidFill>
                <a:effectLst/>
                <a:latin typeface="Source Sans Pro" panose="020B0503030403020204" pitchFamily="34" charset="0"/>
              </a:rPr>
              <a:t>air spaces in leaves / stems   -  allows leaves / stems to float, so they can access light, for photosynthesis (1)</a:t>
            </a:r>
          </a:p>
          <a:p>
            <a:pPr marL="285750" indent="-285750">
              <a:buFont typeface="Arial" panose="020B0604020202020204" pitchFamily="34" charset="0"/>
              <a:buChar char="•"/>
            </a:pPr>
            <a:r>
              <a:rPr lang="en-GB" sz="2000" b="0" i="0" dirty="0">
                <a:solidFill>
                  <a:srgbClr val="00B0F0"/>
                </a:solidFill>
                <a:effectLst/>
                <a:latin typeface="Source Sans Pro" panose="020B0503030403020204" pitchFamily="34" charset="0"/>
              </a:rPr>
              <a:t>stomata on upper leaf surface  -</a:t>
            </a:r>
            <a:r>
              <a:rPr lang="en-GB" sz="2000" dirty="0">
                <a:solidFill>
                  <a:srgbClr val="00B0F0"/>
                </a:solidFill>
                <a:latin typeface="Source Sans Pro" panose="020B0503030403020204" pitchFamily="34" charset="0"/>
              </a:rPr>
              <a:t>   </a:t>
            </a:r>
            <a:r>
              <a:rPr lang="en-GB" sz="2000" b="0" i="0" dirty="0">
                <a:solidFill>
                  <a:srgbClr val="00B0F0"/>
                </a:solidFill>
                <a:effectLst/>
                <a:latin typeface="Source Sans Pro" panose="020B0503030403020204" pitchFamily="34" charset="0"/>
              </a:rPr>
              <a:t>to allow access to air, absorption of CO</a:t>
            </a:r>
            <a:r>
              <a:rPr lang="en-GB" sz="2000" b="0" i="0" baseline="-25000" dirty="0">
                <a:solidFill>
                  <a:srgbClr val="00B0F0"/>
                </a:solidFill>
                <a:effectLst/>
                <a:latin typeface="Source Sans Pro" panose="020B0503030403020204" pitchFamily="34" charset="0"/>
              </a:rPr>
              <a:t>2</a:t>
            </a:r>
            <a:r>
              <a:rPr lang="en-GB" sz="2000" b="0" i="0" dirty="0">
                <a:solidFill>
                  <a:srgbClr val="00B0F0"/>
                </a:solidFill>
                <a:effectLst/>
                <a:latin typeface="Source Sans Pro" panose="020B0503030403020204" pitchFamily="34" charset="0"/>
              </a:rPr>
              <a:t> (1)</a:t>
            </a:r>
          </a:p>
          <a:p>
            <a:pPr marL="285750" indent="-285750">
              <a:buFont typeface="Arial" panose="020B0604020202020204" pitchFamily="34" charset="0"/>
              <a:buChar char="•"/>
            </a:pPr>
            <a:r>
              <a:rPr lang="en-GB" sz="2000" b="0" i="0" dirty="0">
                <a:solidFill>
                  <a:srgbClr val="0070C0"/>
                </a:solidFill>
                <a:effectLst/>
                <a:latin typeface="Source Sans Pro" panose="020B0503030403020204" pitchFamily="34" charset="0"/>
              </a:rPr>
              <a:t>stem has air spaces   -   oxygen can diffuse to roots, for aerobic  respiration (1)</a:t>
            </a:r>
          </a:p>
          <a:p>
            <a:pPr marL="285750" indent="-285750">
              <a:buFont typeface="Arial" panose="020B0604020202020204" pitchFamily="34" charset="0"/>
              <a:buChar char="•"/>
            </a:pPr>
            <a:r>
              <a:rPr lang="en-GB" sz="2000" b="0" i="0" dirty="0">
                <a:solidFill>
                  <a:srgbClr val="00B0F0"/>
                </a:solidFill>
                <a:effectLst/>
                <a:latin typeface="Source Sans Pro" panose="020B0503030403020204" pitchFamily="34" charset="0"/>
              </a:rPr>
              <a:t>roots may be reduced / absent   -   not required to obtain water (1)</a:t>
            </a:r>
            <a:endParaRPr lang="en-GB" sz="2000" dirty="0">
              <a:solidFill>
                <a:srgbClr val="00B0F0"/>
              </a:solidFill>
            </a:endParaRPr>
          </a:p>
          <a:p>
            <a:pPr marL="285750" indent="-285750">
              <a:buFont typeface="Arial" panose="020B0604020202020204" pitchFamily="34" charset="0"/>
              <a:buChar char="•"/>
            </a:pPr>
            <a:r>
              <a:rPr lang="en-GB" sz="2000" b="0" i="1" dirty="0">
                <a:solidFill>
                  <a:srgbClr val="0070C0"/>
                </a:solidFill>
                <a:effectLst/>
                <a:latin typeface="Source Sans Pro" panose="020B0503030403020204" pitchFamily="34" charset="0"/>
              </a:rPr>
              <a:t>waxy</a:t>
            </a:r>
            <a:r>
              <a:rPr lang="en-GB" sz="2000" b="0" i="0" dirty="0">
                <a:solidFill>
                  <a:srgbClr val="0070C0"/>
                </a:solidFill>
                <a:effectLst/>
                <a:latin typeface="Source Sans Pro" panose="020B0503030403020204" pitchFamily="34" charset="0"/>
              </a:rPr>
              <a:t> surface / cuticle  -   so water does not block stomata (1)</a:t>
            </a:r>
            <a:br>
              <a:rPr lang="en-GB" sz="2000" dirty="0"/>
            </a:br>
            <a:endParaRPr lang="en-GB" sz="2000" dirty="0"/>
          </a:p>
          <a:p>
            <a:r>
              <a:rPr lang="en-GB" sz="2000" dirty="0">
                <a:solidFill>
                  <a:srgbClr val="FF0000"/>
                </a:solidFill>
              </a:rPr>
              <a:t>Q2. Many plants are adapted to the availability of water in their environment; one group of these plants is the xerophytes. Which one of the following statements correctly describes a xerophyte? (1 mark)</a:t>
            </a:r>
          </a:p>
          <a:p>
            <a:endParaRPr lang="en-GB" sz="2000" dirty="0"/>
          </a:p>
          <a:p>
            <a:r>
              <a:rPr lang="en-GB" sz="2000" dirty="0"/>
              <a:t>A	Smooth cordgrass grows in highly saline marine estuary environments.</a:t>
            </a:r>
          </a:p>
          <a:p>
            <a:r>
              <a:rPr lang="en-GB" sz="2000" dirty="0"/>
              <a:t>B	The water lily has aerenchyma tissue to allow the movement of gases to submerged roots.</a:t>
            </a:r>
          </a:p>
          <a:p>
            <a:r>
              <a:rPr lang="en-GB" sz="2000" dirty="0"/>
              <a:t>C	The poison tree has leafless branches covered in thorns to reduce water loss.</a:t>
            </a:r>
          </a:p>
          <a:p>
            <a:r>
              <a:rPr lang="en-GB" sz="2000" dirty="0"/>
              <a:t>D	Water lobelia completes its entire life cycle submerged in shallow ponds.</a:t>
            </a:r>
          </a:p>
        </p:txBody>
      </p:sp>
      <p:sp>
        <p:nvSpPr>
          <p:cNvPr id="5" name="Rectangle 4">
            <a:extLst>
              <a:ext uri="{FF2B5EF4-FFF2-40B4-BE49-F238E27FC236}">
                <a16:creationId xmlns:a16="http://schemas.microsoft.com/office/drawing/2014/main" id="{CC1671A0-A774-683C-BA22-B2442199B8A2}"/>
              </a:ext>
            </a:extLst>
          </p:cNvPr>
          <p:cNvSpPr/>
          <p:nvPr/>
        </p:nvSpPr>
        <p:spPr>
          <a:xfrm>
            <a:off x="161365" y="5546164"/>
            <a:ext cx="9048377" cy="310777"/>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5583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0B46C4-B281-435C-832A-BE9319325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7" t="15952" r="14560" b="15873"/>
          <a:stretch/>
        </p:blipFill>
        <p:spPr bwMode="auto">
          <a:xfrm>
            <a:off x="0" y="636153"/>
            <a:ext cx="3961706" cy="2961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8150E8C-B2B5-444A-A823-4C72315B9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960" y="3260270"/>
            <a:ext cx="6326040" cy="3572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D6766C-5338-415C-ABAD-F6A5A3E6AD0B}"/>
              </a:ext>
            </a:extLst>
          </p:cNvPr>
          <p:cNvSpPr txBox="1"/>
          <p:nvPr/>
        </p:nvSpPr>
        <p:spPr>
          <a:xfrm>
            <a:off x="0" y="10224"/>
            <a:ext cx="11198322" cy="523220"/>
          </a:xfrm>
          <a:prstGeom prst="rect">
            <a:avLst/>
          </a:prstGeom>
          <a:noFill/>
        </p:spPr>
        <p:txBody>
          <a:bodyPr wrap="none" rtlCol="0">
            <a:spAutoFit/>
          </a:bodyPr>
          <a:lstStyle/>
          <a:p>
            <a:r>
              <a:rPr lang="en-GB" sz="2800" dirty="0">
                <a:solidFill>
                  <a:srgbClr val="FF0000"/>
                </a:solidFill>
              </a:rPr>
              <a:t>Place an X on the following diagrams to identify where the </a:t>
            </a:r>
            <a:r>
              <a:rPr lang="en-GB" sz="2800" b="1" dirty="0">
                <a:solidFill>
                  <a:srgbClr val="FF0000"/>
                </a:solidFill>
              </a:rPr>
              <a:t>phloem</a:t>
            </a:r>
            <a:r>
              <a:rPr lang="en-GB" sz="2800" dirty="0">
                <a:solidFill>
                  <a:srgbClr val="FF0000"/>
                </a:solidFill>
              </a:rPr>
              <a:t> tissue is.</a:t>
            </a:r>
          </a:p>
        </p:txBody>
      </p:sp>
      <p:pic>
        <p:nvPicPr>
          <p:cNvPr id="1030" name="Picture 6" descr="See the source image">
            <a:extLst>
              <a:ext uri="{FF2B5EF4-FFF2-40B4-BE49-F238E27FC236}">
                <a16:creationId xmlns:a16="http://schemas.microsoft.com/office/drawing/2014/main" id="{E347825A-C6ED-437A-97FA-8DB004882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552" y="598713"/>
            <a:ext cx="5439691" cy="402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6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0B46C4-B281-435C-832A-BE9319325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7" t="15952" r="14560" b="15873"/>
          <a:stretch/>
        </p:blipFill>
        <p:spPr bwMode="auto">
          <a:xfrm>
            <a:off x="0" y="636153"/>
            <a:ext cx="3961706" cy="2961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8150E8C-B2B5-444A-A823-4C72315B9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960" y="3260270"/>
            <a:ext cx="6326040" cy="3572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D6766C-5338-415C-ABAD-F6A5A3E6AD0B}"/>
              </a:ext>
            </a:extLst>
          </p:cNvPr>
          <p:cNvSpPr txBox="1"/>
          <p:nvPr/>
        </p:nvSpPr>
        <p:spPr>
          <a:xfrm>
            <a:off x="0" y="10224"/>
            <a:ext cx="11198322" cy="523220"/>
          </a:xfrm>
          <a:prstGeom prst="rect">
            <a:avLst/>
          </a:prstGeom>
          <a:noFill/>
        </p:spPr>
        <p:txBody>
          <a:bodyPr wrap="none" rtlCol="0">
            <a:spAutoFit/>
          </a:bodyPr>
          <a:lstStyle/>
          <a:p>
            <a:r>
              <a:rPr lang="en-GB" sz="2800" dirty="0">
                <a:solidFill>
                  <a:srgbClr val="FF0000"/>
                </a:solidFill>
              </a:rPr>
              <a:t>Place an X on the following diagrams to identify where the </a:t>
            </a:r>
            <a:r>
              <a:rPr lang="en-GB" sz="2800" b="1" dirty="0">
                <a:solidFill>
                  <a:srgbClr val="FF0000"/>
                </a:solidFill>
              </a:rPr>
              <a:t>phloem</a:t>
            </a:r>
            <a:r>
              <a:rPr lang="en-GB" sz="2800" dirty="0">
                <a:solidFill>
                  <a:srgbClr val="FF0000"/>
                </a:solidFill>
              </a:rPr>
              <a:t> tissue is.</a:t>
            </a:r>
          </a:p>
        </p:txBody>
      </p:sp>
      <p:pic>
        <p:nvPicPr>
          <p:cNvPr id="1030" name="Picture 6" descr="See the source image">
            <a:extLst>
              <a:ext uri="{FF2B5EF4-FFF2-40B4-BE49-F238E27FC236}">
                <a16:creationId xmlns:a16="http://schemas.microsoft.com/office/drawing/2014/main" id="{E347825A-C6ED-437A-97FA-8DB004882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552" y="598713"/>
            <a:ext cx="5439691" cy="402771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A6E08D6-68F2-42F2-8CB4-F0A51DEA4DD3}"/>
              </a:ext>
            </a:extLst>
          </p:cNvPr>
          <p:cNvSpPr txBox="1"/>
          <p:nvPr/>
        </p:nvSpPr>
        <p:spPr>
          <a:xfrm>
            <a:off x="2291442" y="1566605"/>
            <a:ext cx="410690" cy="584775"/>
          </a:xfrm>
          <a:prstGeom prst="rect">
            <a:avLst/>
          </a:prstGeom>
          <a:noFill/>
        </p:spPr>
        <p:txBody>
          <a:bodyPr wrap="none" rtlCol="0">
            <a:spAutoFit/>
          </a:bodyPr>
          <a:lstStyle/>
          <a:p>
            <a:r>
              <a:rPr lang="en-GB" sz="3200" b="1" dirty="0">
                <a:solidFill>
                  <a:srgbClr val="FFFF00"/>
                </a:solidFill>
              </a:rPr>
              <a:t>X</a:t>
            </a:r>
            <a:endParaRPr lang="en-GB" sz="2800" b="1" dirty="0">
              <a:solidFill>
                <a:srgbClr val="FFFF00"/>
              </a:solidFill>
            </a:endParaRPr>
          </a:p>
        </p:txBody>
      </p:sp>
      <p:sp>
        <p:nvSpPr>
          <p:cNvPr id="21" name="TextBox 20">
            <a:extLst>
              <a:ext uri="{FF2B5EF4-FFF2-40B4-BE49-F238E27FC236}">
                <a16:creationId xmlns:a16="http://schemas.microsoft.com/office/drawing/2014/main" id="{40DE255E-C347-4D21-824B-9D654C43AABE}"/>
              </a:ext>
            </a:extLst>
          </p:cNvPr>
          <p:cNvSpPr txBox="1"/>
          <p:nvPr/>
        </p:nvSpPr>
        <p:spPr>
          <a:xfrm>
            <a:off x="9019561" y="2813959"/>
            <a:ext cx="381836" cy="523220"/>
          </a:xfrm>
          <a:prstGeom prst="rect">
            <a:avLst/>
          </a:prstGeom>
          <a:noFill/>
        </p:spPr>
        <p:txBody>
          <a:bodyPr wrap="none" rtlCol="0">
            <a:spAutoFit/>
          </a:bodyPr>
          <a:lstStyle/>
          <a:p>
            <a:r>
              <a:rPr lang="en-GB" sz="2800" b="1" dirty="0">
                <a:solidFill>
                  <a:srgbClr val="FFFF00"/>
                </a:solidFill>
              </a:rPr>
              <a:t>X</a:t>
            </a:r>
          </a:p>
        </p:txBody>
      </p:sp>
      <p:sp>
        <p:nvSpPr>
          <p:cNvPr id="22" name="TextBox 21">
            <a:extLst>
              <a:ext uri="{FF2B5EF4-FFF2-40B4-BE49-F238E27FC236}">
                <a16:creationId xmlns:a16="http://schemas.microsoft.com/office/drawing/2014/main" id="{5B533E4E-E7F1-46A4-94A5-7D40BB768950}"/>
              </a:ext>
            </a:extLst>
          </p:cNvPr>
          <p:cNvSpPr txBox="1"/>
          <p:nvPr/>
        </p:nvSpPr>
        <p:spPr>
          <a:xfrm>
            <a:off x="4060371" y="3883148"/>
            <a:ext cx="381836" cy="523220"/>
          </a:xfrm>
          <a:prstGeom prst="rect">
            <a:avLst/>
          </a:prstGeom>
          <a:noFill/>
        </p:spPr>
        <p:txBody>
          <a:bodyPr wrap="none" rtlCol="0">
            <a:spAutoFit/>
          </a:bodyPr>
          <a:lstStyle/>
          <a:p>
            <a:r>
              <a:rPr lang="en-GB" sz="2800" b="1" dirty="0">
                <a:solidFill>
                  <a:srgbClr val="FFFF00"/>
                </a:solidFill>
              </a:rPr>
              <a:t>X</a:t>
            </a:r>
            <a:endParaRPr lang="en-GB" sz="2400" b="1" dirty="0">
              <a:solidFill>
                <a:srgbClr val="FFFF00"/>
              </a:solidFill>
            </a:endParaRPr>
          </a:p>
        </p:txBody>
      </p:sp>
    </p:spTree>
    <p:extLst>
      <p:ext uri="{BB962C8B-B14F-4D97-AF65-F5344CB8AC3E}">
        <p14:creationId xmlns:p14="http://schemas.microsoft.com/office/powerpoint/2010/main" val="11576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0 Distribution of Xylem and Phloem in roots, stems and leaves ...">
            <a:extLst>
              <a:ext uri="{FF2B5EF4-FFF2-40B4-BE49-F238E27FC236}">
                <a16:creationId xmlns:a16="http://schemas.microsoft.com/office/drawing/2014/main" id="{EA59E973-2733-306A-9E8D-F6748F28C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4" y="998071"/>
            <a:ext cx="12075889" cy="490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966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54AF7-E139-EFBD-996F-C28688C5167E}"/>
              </a:ext>
            </a:extLst>
          </p:cNvPr>
          <p:cNvSpPr txBox="1"/>
          <p:nvPr/>
        </p:nvSpPr>
        <p:spPr>
          <a:xfrm>
            <a:off x="2540000" y="2372659"/>
            <a:ext cx="7948714" cy="3416320"/>
          </a:xfrm>
          <a:prstGeom prst="rect">
            <a:avLst/>
          </a:prstGeom>
          <a:noFill/>
        </p:spPr>
        <p:txBody>
          <a:bodyPr wrap="none" rtlCol="0">
            <a:spAutoFit/>
          </a:bodyPr>
          <a:lstStyle/>
          <a:p>
            <a:r>
              <a:rPr lang="en-GB" sz="7200" b="1" dirty="0">
                <a:solidFill>
                  <a:srgbClr val="FF0000"/>
                </a:solidFill>
              </a:rPr>
              <a:t>Define translocation</a:t>
            </a:r>
          </a:p>
          <a:p>
            <a:endParaRPr lang="en-GB" sz="7200" b="1" dirty="0">
              <a:solidFill>
                <a:srgbClr val="FF0000"/>
              </a:solidFill>
            </a:endParaRPr>
          </a:p>
          <a:p>
            <a:endParaRPr lang="en-GB" sz="7200" b="1" dirty="0">
              <a:solidFill>
                <a:srgbClr val="FF0000"/>
              </a:solidFill>
            </a:endParaRPr>
          </a:p>
        </p:txBody>
      </p:sp>
    </p:spTree>
    <p:extLst>
      <p:ext uri="{BB962C8B-B14F-4D97-AF65-F5344CB8AC3E}">
        <p14:creationId xmlns:p14="http://schemas.microsoft.com/office/powerpoint/2010/main" val="261234028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5">
            <a:extLst>
              <a:ext uri="{FF2B5EF4-FFF2-40B4-BE49-F238E27FC236}">
                <a16:creationId xmlns:a16="http://schemas.microsoft.com/office/drawing/2014/main" id="{1F0CEDC3-D90A-4F54-8B22-BF49D1FB9E59}"/>
              </a:ext>
            </a:extLst>
          </p:cNvPr>
          <p:cNvSpPr txBox="1">
            <a:spLocks noChangeArrowheads="1"/>
          </p:cNvSpPr>
          <p:nvPr/>
        </p:nvSpPr>
        <p:spPr bwMode="auto">
          <a:xfrm>
            <a:off x="168636" y="0"/>
            <a:ext cx="11854727" cy="2254463"/>
          </a:xfrm>
          <a:prstGeom prst="rect">
            <a:avLst/>
          </a:prstGeom>
          <a:noFill/>
          <a:ln>
            <a:noFill/>
          </a:ln>
          <a:effec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b="1" u="sng" dirty="0">
                <a:latin typeface="Corbel" panose="020B0503020204020204" pitchFamily="34" charset="0"/>
              </a:rPr>
              <a:t>Translocation</a:t>
            </a:r>
            <a:endParaRPr lang="en-GB" altLang="en-US" dirty="0">
              <a:latin typeface="Corbel" panose="020B0503020204020204" pitchFamily="34" charset="0"/>
            </a:endParaRPr>
          </a:p>
          <a:p>
            <a:pPr>
              <a:spcBef>
                <a:spcPct val="50000"/>
              </a:spcBef>
              <a:buClrTx/>
              <a:buNone/>
            </a:pPr>
            <a:r>
              <a:rPr lang="en-GB" sz="2900" dirty="0">
                <a:highlight>
                  <a:srgbClr val="FFFF00"/>
                </a:highlight>
                <a:latin typeface="Corbel" panose="020B0503020204020204" pitchFamily="34" charset="0"/>
              </a:rPr>
              <a:t>The movement of </a:t>
            </a:r>
            <a:r>
              <a:rPr lang="en-GB" sz="2900" b="1" dirty="0">
                <a:highlight>
                  <a:srgbClr val="FFFF00"/>
                </a:highlight>
                <a:latin typeface="Corbel" panose="020B0503020204020204" pitchFamily="34" charset="0"/>
              </a:rPr>
              <a:t>dissolved substances </a:t>
            </a:r>
            <a:r>
              <a:rPr lang="en-GB" sz="2900" dirty="0">
                <a:highlight>
                  <a:srgbClr val="FFFF00"/>
                </a:highlight>
                <a:latin typeface="Corbel" panose="020B0503020204020204" pitchFamily="34" charset="0"/>
              </a:rPr>
              <a:t>within a plant, from the </a:t>
            </a:r>
            <a:r>
              <a:rPr lang="en-GB" sz="2900" b="1" dirty="0">
                <a:highlight>
                  <a:srgbClr val="FFFF00"/>
                </a:highlight>
                <a:latin typeface="Corbel" panose="020B0503020204020204" pitchFamily="34" charset="0"/>
              </a:rPr>
              <a:t>site of photosynthesis or uptake</a:t>
            </a:r>
            <a:r>
              <a:rPr lang="en-GB" sz="2900" dirty="0">
                <a:highlight>
                  <a:srgbClr val="FFFF00"/>
                </a:highlight>
                <a:latin typeface="Corbel" panose="020B0503020204020204" pitchFamily="34" charset="0"/>
              </a:rPr>
              <a:t> (source) to </a:t>
            </a:r>
            <a:r>
              <a:rPr lang="en-GB" sz="2900" b="1" dirty="0">
                <a:highlight>
                  <a:srgbClr val="FFFF00"/>
                </a:highlight>
                <a:latin typeface="Corbel" panose="020B0503020204020204" pitchFamily="34" charset="0"/>
              </a:rPr>
              <a:t>area of growth or storage </a:t>
            </a:r>
            <a:r>
              <a:rPr lang="en-GB" sz="2900" dirty="0">
                <a:highlight>
                  <a:srgbClr val="FFFF00"/>
                </a:highlight>
                <a:latin typeface="Corbel" panose="020B0503020204020204" pitchFamily="34" charset="0"/>
              </a:rPr>
              <a:t>(sink)</a:t>
            </a:r>
          </a:p>
          <a:p>
            <a:pPr eaLnBrk="1" hangingPunct="1">
              <a:spcBef>
                <a:spcPct val="50000"/>
              </a:spcBef>
              <a:buClrTx/>
              <a:buFontTx/>
              <a:buNone/>
            </a:pPr>
            <a:endParaRPr lang="en-GB" altLang="en-US" sz="2400" dirty="0">
              <a:latin typeface="Calibri" panose="020F0502020204030204" pitchFamily="34" charset="0"/>
            </a:endParaRPr>
          </a:p>
        </p:txBody>
      </p:sp>
      <p:pic>
        <p:nvPicPr>
          <p:cNvPr id="2050" name="Picture 2" descr="See the source image">
            <a:extLst>
              <a:ext uri="{FF2B5EF4-FFF2-40B4-BE49-F238E27FC236}">
                <a16:creationId xmlns:a16="http://schemas.microsoft.com/office/drawing/2014/main" id="{1B99CE4B-7BC4-46CD-849C-BCE5115C64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10" t="6369" r="1246" b="9512"/>
          <a:stretch/>
        </p:blipFill>
        <p:spPr bwMode="auto">
          <a:xfrm>
            <a:off x="99011" y="2117097"/>
            <a:ext cx="8205139" cy="42866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E83560-4B87-455E-B505-7896A810EE50}"/>
              </a:ext>
            </a:extLst>
          </p:cNvPr>
          <p:cNvSpPr/>
          <p:nvPr/>
        </p:nvSpPr>
        <p:spPr>
          <a:xfrm>
            <a:off x="2264863" y="5657653"/>
            <a:ext cx="2964519" cy="90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DBE2AEE1-1233-4AFC-8C1A-3794EA6AB85D}"/>
              </a:ext>
            </a:extLst>
          </p:cNvPr>
          <p:cNvSpPr txBox="1"/>
          <p:nvPr/>
        </p:nvSpPr>
        <p:spPr>
          <a:xfrm>
            <a:off x="8304150" y="2204431"/>
            <a:ext cx="3887850" cy="4524315"/>
          </a:xfrm>
          <a:prstGeom prst="rect">
            <a:avLst/>
          </a:prstGeom>
          <a:noFill/>
        </p:spPr>
        <p:txBody>
          <a:bodyPr wrap="square" rtlCol="0">
            <a:spAutoFit/>
          </a:bodyPr>
          <a:lstStyle/>
          <a:p>
            <a:r>
              <a:rPr lang="en-GB" sz="2400" dirty="0">
                <a:solidFill>
                  <a:srgbClr val="FF0000"/>
                </a:solidFill>
              </a:rPr>
              <a:t>Why is sugar transported through plants in this form?</a:t>
            </a:r>
          </a:p>
          <a:p>
            <a:pPr marL="342900" indent="-342900">
              <a:buFont typeface="Arial" panose="020B0604020202020204" pitchFamily="34" charset="0"/>
              <a:buChar char="•"/>
            </a:pPr>
            <a:r>
              <a:rPr lang="en-GB" sz="2400" i="0" dirty="0">
                <a:solidFill>
                  <a:srgbClr val="00B0F0"/>
                </a:solidFill>
                <a:effectLst/>
                <a:latin typeface="-apple-system"/>
              </a:rPr>
              <a:t>Sucrose contains more energy than a monosaccharide, so it is more energy efficient, both in transport and in storage.</a:t>
            </a:r>
          </a:p>
          <a:p>
            <a:pPr marL="342900" indent="-342900">
              <a:buFont typeface="Arial" panose="020B0604020202020204" pitchFamily="34" charset="0"/>
              <a:buChar char="•"/>
            </a:pPr>
            <a:r>
              <a:rPr lang="en-GB" sz="2400" dirty="0">
                <a:solidFill>
                  <a:srgbClr val="00B0F0"/>
                </a:solidFill>
                <a:latin typeface="-apple-system"/>
              </a:rPr>
              <a:t>It is more difficult to use for cellular respiration, so less likely to be used up when transporting </a:t>
            </a:r>
            <a:endParaRPr lang="en-GB" sz="24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a354923e-aa96-4171-93e8-996ada9c8c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2B6F3E-53F6-4CF0-A210-0027D88BAEAB}">
  <ds:schemaRefs>
    <ds:schemaRef ds:uri="http://schemas.microsoft.com/office/2006/metadata/properties"/>
    <ds:schemaRef ds:uri="http://schemas.microsoft.com/office/infopath/2007/PartnerControls"/>
    <ds:schemaRef ds:uri="b83ea8ec-d1ce-4b1c-906d-dc0b29db2502"/>
    <ds:schemaRef ds:uri="39a9f016-2850-430d-a9d7-5d156f797ecb"/>
  </ds:schemaRefs>
</ds:datastoreItem>
</file>

<file path=customXml/itemProps2.xml><?xml version="1.0" encoding="utf-8"?>
<ds:datastoreItem xmlns:ds="http://schemas.openxmlformats.org/officeDocument/2006/customXml" ds:itemID="{57C8D2B2-746B-4CE0-91C1-ADC2409A3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4BFC1C-9709-4A5E-AD3A-B9916077B5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1490</TotalTime>
  <Words>2883</Words>
  <Application>Microsoft Office PowerPoint</Application>
  <PresentationFormat>Widescreen</PresentationFormat>
  <Paragraphs>306</Paragraphs>
  <Slides>37</Slides>
  <Notes>13</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-apple-system</vt:lpstr>
      <vt:lpstr>Arial</vt:lpstr>
      <vt:lpstr>Calibri</vt:lpstr>
      <vt:lpstr>Calibri Light</vt:lpstr>
      <vt:lpstr>Comic Sans MS</vt:lpstr>
      <vt:lpstr>Corbel</vt:lpstr>
      <vt:lpstr>gg sans</vt:lpstr>
      <vt:lpstr>PT Serif</vt:lpstr>
      <vt:lpstr>Roboto</vt:lpstr>
      <vt:lpstr>Source Sans Pro</vt:lpstr>
      <vt:lpstr>Times New Roman</vt:lpstr>
      <vt:lpstr>Wingdings</vt:lpstr>
      <vt:lpstr>Office Theme</vt:lpstr>
      <vt:lpstr>Knowledge retrieval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Assimilates of photosynthesis </vt:lpstr>
      <vt:lpstr>Assimilates of photosynthesis </vt:lpstr>
      <vt:lpstr>The main sources</vt:lpstr>
      <vt:lpstr>PowerPoint Presentation</vt:lpstr>
      <vt:lpstr>PowerPoint Presentation</vt:lpstr>
      <vt:lpstr>PowerPoint Presentation</vt:lpstr>
      <vt:lpstr>Structure of phloem tissue - summary</vt:lpstr>
      <vt:lpstr>PowerPoint Presentation</vt:lpstr>
      <vt:lpstr>Key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question </vt:lpstr>
      <vt:lpstr>Evidence question </vt:lpstr>
      <vt:lpstr>PowerPoint Presentation</vt:lpstr>
      <vt:lpstr>PowerPoint Presentation</vt:lpstr>
      <vt:lpstr>PowerPoint Presentation</vt:lpstr>
      <vt:lpstr>Upload work to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Wyburn</dc:creator>
  <cp:lastModifiedBy>Chezka Mae Madrona</cp:lastModifiedBy>
  <cp:revision>46</cp:revision>
  <cp:lastPrinted>2019-03-27T17:14:10Z</cp:lastPrinted>
  <dcterms:created xsi:type="dcterms:W3CDTF">2019-03-04T16:13:05Z</dcterms:created>
  <dcterms:modified xsi:type="dcterms:W3CDTF">2025-07-23T08:33:28Z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38965400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opic">
    <vt:lpwstr/>
  </property>
  <property fmtid="{D5CDD505-2E9C-101B-9397-08002B2CF9AE}" pid="9" name="Term">
    <vt:lpwstr/>
  </property>
  <property fmtid="{D5CDD505-2E9C-101B-9397-08002B2CF9AE}" pid="10" name="Staff Category">
    <vt:lpwstr/>
  </property>
  <property fmtid="{D5CDD505-2E9C-101B-9397-08002B2CF9AE}" pid="11" name="Exam Board">
    <vt:lpwstr/>
  </property>
  <property fmtid="{D5CDD505-2E9C-101B-9397-08002B2CF9AE}" pid="12" name="Week">
    <vt:lpwstr/>
  </property>
  <property fmtid="{D5CDD505-2E9C-101B-9397-08002B2CF9AE}" pid="13" name="MediaServiceImageTags">
    <vt:lpwstr/>
  </property>
</Properties>
</file>