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387" r:id="rId5"/>
    <p:sldId id="390" r:id="rId6"/>
    <p:sldId id="408" r:id="rId7"/>
    <p:sldId id="384" r:id="rId8"/>
    <p:sldId id="365" r:id="rId9"/>
    <p:sldId id="366" r:id="rId10"/>
    <p:sldId id="367" r:id="rId11"/>
    <p:sldId id="371" r:id="rId12"/>
    <p:sldId id="325" r:id="rId13"/>
    <p:sldId id="368" r:id="rId14"/>
    <p:sldId id="675" r:id="rId15"/>
    <p:sldId id="362" r:id="rId16"/>
    <p:sldId id="354" r:id="rId17"/>
    <p:sldId id="370" r:id="rId18"/>
    <p:sldId id="676" r:id="rId19"/>
    <p:sldId id="353" r:id="rId20"/>
    <p:sldId id="373" r:id="rId21"/>
    <p:sldId id="372" r:id="rId22"/>
    <p:sldId id="356" r:id="rId23"/>
    <p:sldId id="374" r:id="rId24"/>
    <p:sldId id="381" r:id="rId25"/>
    <p:sldId id="375" r:id="rId26"/>
    <p:sldId id="376" r:id="rId27"/>
    <p:sldId id="389" r:id="rId28"/>
    <p:sldId id="677" r:id="rId29"/>
    <p:sldId id="377" r:id="rId30"/>
    <p:sldId id="378" r:id="rId31"/>
    <p:sldId id="379" r:id="rId32"/>
    <p:sldId id="380" r:id="rId33"/>
    <p:sldId id="363" r:id="rId34"/>
    <p:sldId id="364" r:id="rId35"/>
    <p:sldId id="360" r:id="rId36"/>
    <p:sldId id="361" r:id="rId3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CCFF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D2908A-98BB-4954-BA4B-8A6426E58B8A}" v="310" dt="2024-06-07T06:53:56.0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88223" autoAdjust="0"/>
  </p:normalViewPr>
  <p:slideViewPr>
    <p:cSldViewPr snapToGrid="0">
      <p:cViewPr varScale="1">
        <p:scale>
          <a:sx n="79" d="100"/>
          <a:sy n="79" d="100"/>
        </p:scale>
        <p:origin x="114"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c2c6c2dd-6ddc-437e-8cdd-d7a74390accc" providerId="ADAL" clId="{66F5B596-4183-4EDE-B92A-EA6984293BC2}"/>
    <pc:docChg chg="undo custSel addSld delSld modSld sldOrd">
      <pc:chgData name="Richard Ball" userId="c2c6c2dd-6ddc-437e-8cdd-d7a74390accc" providerId="ADAL" clId="{66F5B596-4183-4EDE-B92A-EA6984293BC2}" dt="2023-03-10T15:25:25.010" v="1670"/>
      <pc:docMkLst>
        <pc:docMk/>
      </pc:docMkLst>
      <pc:sldChg chg="modSp">
        <pc:chgData name="Richard Ball" userId="c2c6c2dd-6ddc-437e-8cdd-d7a74390accc" providerId="ADAL" clId="{66F5B596-4183-4EDE-B92A-EA6984293BC2}" dt="2023-03-07T11:27:39.805" v="282" actId="113"/>
        <pc:sldMkLst>
          <pc:docMk/>
          <pc:sldMk cId="684171987" sldId="353"/>
        </pc:sldMkLst>
        <pc:spChg chg="mod">
          <ac:chgData name="Richard Ball" userId="c2c6c2dd-6ddc-437e-8cdd-d7a74390accc" providerId="ADAL" clId="{66F5B596-4183-4EDE-B92A-EA6984293BC2}" dt="2023-03-07T11:27:39.805" v="282" actId="113"/>
          <ac:spMkLst>
            <pc:docMk/>
            <pc:sldMk cId="684171987" sldId="353"/>
            <ac:spMk id="3" creationId="{00000000-0000-0000-0000-000000000000}"/>
          </ac:spMkLst>
        </pc:spChg>
      </pc:sldChg>
      <pc:sldChg chg="addSp mod ord modAnim modNotesTx">
        <pc:chgData name="Richard Ball" userId="c2c6c2dd-6ddc-437e-8cdd-d7a74390accc" providerId="ADAL" clId="{66F5B596-4183-4EDE-B92A-EA6984293BC2}" dt="2023-03-07T11:20:27.530" v="178"/>
        <pc:sldMkLst>
          <pc:docMk/>
          <pc:sldMk cId="3088898150" sldId="354"/>
        </pc:sldMkLst>
        <pc:spChg chg="add">
          <ac:chgData name="Richard Ball" userId="c2c6c2dd-6ddc-437e-8cdd-d7a74390accc" providerId="ADAL" clId="{66F5B596-4183-4EDE-B92A-EA6984293BC2}" dt="2023-03-07T11:20:19.322" v="177" actId="11529"/>
          <ac:spMkLst>
            <pc:docMk/>
            <pc:sldMk cId="3088898150" sldId="354"/>
            <ac:spMk id="3" creationId="{2BFDB037-E345-E7D1-8395-975901E9307F}"/>
          </ac:spMkLst>
        </pc:spChg>
      </pc:sldChg>
      <pc:sldChg chg="modSp mod modAnim">
        <pc:chgData name="Richard Ball" userId="c2c6c2dd-6ddc-437e-8cdd-d7a74390accc" providerId="ADAL" clId="{66F5B596-4183-4EDE-B92A-EA6984293BC2}" dt="2023-03-07T11:33:43.437" v="549" actId="20577"/>
        <pc:sldMkLst>
          <pc:docMk/>
          <pc:sldMk cId="2609844043" sldId="356"/>
        </pc:sldMkLst>
        <pc:spChg chg="mod">
          <ac:chgData name="Richard Ball" userId="c2c6c2dd-6ddc-437e-8cdd-d7a74390accc" providerId="ADAL" clId="{66F5B596-4183-4EDE-B92A-EA6984293BC2}" dt="2023-03-07T11:33:43.437" v="549" actId="20577"/>
          <ac:spMkLst>
            <pc:docMk/>
            <pc:sldMk cId="2609844043" sldId="356"/>
            <ac:spMk id="3" creationId="{00000000-0000-0000-0000-000000000000}"/>
          </ac:spMkLst>
        </pc:spChg>
      </pc:sldChg>
      <pc:sldChg chg="modSp modAnim">
        <pc:chgData name="Richard Ball" userId="c2c6c2dd-6ddc-437e-8cdd-d7a74390accc" providerId="ADAL" clId="{66F5B596-4183-4EDE-B92A-EA6984293BC2}" dt="2023-03-07T11:13:00.863" v="131" actId="20577"/>
        <pc:sldMkLst>
          <pc:docMk/>
          <pc:sldMk cId="963482705" sldId="362"/>
        </pc:sldMkLst>
        <pc:spChg chg="mod">
          <ac:chgData name="Richard Ball" userId="c2c6c2dd-6ddc-437e-8cdd-d7a74390accc" providerId="ADAL" clId="{66F5B596-4183-4EDE-B92A-EA6984293BC2}" dt="2023-03-07T11:13:00.863" v="131" actId="20577"/>
          <ac:spMkLst>
            <pc:docMk/>
            <pc:sldMk cId="963482705" sldId="362"/>
            <ac:spMk id="3" creationId="{00000000-0000-0000-0000-000000000000}"/>
          </ac:spMkLst>
        </pc:spChg>
      </pc:sldChg>
      <pc:sldChg chg="modSp mod">
        <pc:chgData name="Richard Ball" userId="c2c6c2dd-6ddc-437e-8cdd-d7a74390accc" providerId="ADAL" clId="{66F5B596-4183-4EDE-B92A-EA6984293BC2}" dt="2023-03-07T11:11:59.237" v="128" actId="14100"/>
        <pc:sldMkLst>
          <pc:docMk/>
          <pc:sldMk cId="3533655655" sldId="368"/>
        </pc:sldMkLst>
        <pc:spChg chg="mod">
          <ac:chgData name="Richard Ball" userId="c2c6c2dd-6ddc-437e-8cdd-d7a74390accc" providerId="ADAL" clId="{66F5B596-4183-4EDE-B92A-EA6984293BC2}" dt="2023-03-07T11:11:59.237" v="128" actId="14100"/>
          <ac:spMkLst>
            <pc:docMk/>
            <pc:sldMk cId="3533655655" sldId="368"/>
            <ac:spMk id="4" creationId="{7A393D70-8CE8-4D30-5F50-4797A23F6EDC}"/>
          </ac:spMkLst>
        </pc:spChg>
      </pc:sldChg>
      <pc:sldChg chg="addSp modSp mod ord">
        <pc:chgData name="Richard Ball" userId="c2c6c2dd-6ddc-437e-8cdd-d7a74390accc" providerId="ADAL" clId="{66F5B596-4183-4EDE-B92A-EA6984293BC2}" dt="2023-03-07T11:15:39.714" v="163" actId="115"/>
        <pc:sldMkLst>
          <pc:docMk/>
          <pc:sldMk cId="1613981252" sldId="370"/>
        </pc:sldMkLst>
        <pc:spChg chg="add mod">
          <ac:chgData name="Richard Ball" userId="c2c6c2dd-6ddc-437e-8cdd-d7a74390accc" providerId="ADAL" clId="{66F5B596-4183-4EDE-B92A-EA6984293BC2}" dt="2023-03-07T11:15:39.714" v="163" actId="115"/>
          <ac:spMkLst>
            <pc:docMk/>
            <pc:sldMk cId="1613981252" sldId="370"/>
            <ac:spMk id="2" creationId="{FFB134F5-A513-FBF0-2873-F27D90847A42}"/>
          </ac:spMkLst>
        </pc:spChg>
        <pc:spChg chg="mod">
          <ac:chgData name="Richard Ball" userId="c2c6c2dd-6ddc-437e-8cdd-d7a74390accc" providerId="ADAL" clId="{66F5B596-4183-4EDE-B92A-EA6984293BC2}" dt="2023-03-07T11:13:56.501" v="134" actId="1076"/>
          <ac:spMkLst>
            <pc:docMk/>
            <pc:sldMk cId="1613981252" sldId="370"/>
            <ac:spMk id="4" creationId="{5421DCDA-5E3F-B677-F2B8-3CE30E469A66}"/>
          </ac:spMkLst>
        </pc:spChg>
        <pc:spChg chg="mod">
          <ac:chgData name="Richard Ball" userId="c2c6c2dd-6ddc-437e-8cdd-d7a74390accc" providerId="ADAL" clId="{66F5B596-4183-4EDE-B92A-EA6984293BC2}" dt="2023-03-07T11:13:56.501" v="134" actId="1076"/>
          <ac:spMkLst>
            <pc:docMk/>
            <pc:sldMk cId="1613981252" sldId="370"/>
            <ac:spMk id="5" creationId="{B43911AE-3502-F636-4527-33C9ABED9493}"/>
          </ac:spMkLst>
        </pc:spChg>
        <pc:picChg chg="mod">
          <ac:chgData name="Richard Ball" userId="c2c6c2dd-6ddc-437e-8cdd-d7a74390accc" providerId="ADAL" clId="{66F5B596-4183-4EDE-B92A-EA6984293BC2}" dt="2023-03-07T11:13:56.501" v="134" actId="1076"/>
          <ac:picMkLst>
            <pc:docMk/>
            <pc:sldMk cId="1613981252" sldId="370"/>
            <ac:picMk id="5122" creationId="{67FD5DED-39D5-C6B3-4830-E011B0D015F1}"/>
          </ac:picMkLst>
        </pc:picChg>
      </pc:sldChg>
      <pc:sldChg chg="addSp modSp mod ord">
        <pc:chgData name="Richard Ball" userId="c2c6c2dd-6ddc-437e-8cdd-d7a74390accc" providerId="ADAL" clId="{66F5B596-4183-4EDE-B92A-EA6984293BC2}" dt="2023-03-07T11:27:17.712" v="280" actId="14100"/>
        <pc:sldMkLst>
          <pc:docMk/>
          <pc:sldMk cId="3596229504" sldId="371"/>
        </pc:sldMkLst>
        <pc:spChg chg="mod">
          <ac:chgData name="Richard Ball" userId="c2c6c2dd-6ddc-437e-8cdd-d7a74390accc" providerId="ADAL" clId="{66F5B596-4183-4EDE-B92A-EA6984293BC2}" dt="2023-03-07T11:27:12.599" v="278" actId="14100"/>
          <ac:spMkLst>
            <pc:docMk/>
            <pc:sldMk cId="3596229504" sldId="371"/>
            <ac:spMk id="4" creationId="{BAE75A9A-D584-0F93-0697-8CAC6E179A44}"/>
          </ac:spMkLst>
        </pc:spChg>
        <pc:picChg chg="add mod">
          <ac:chgData name="Richard Ball" userId="c2c6c2dd-6ddc-437e-8cdd-d7a74390accc" providerId="ADAL" clId="{66F5B596-4183-4EDE-B92A-EA6984293BC2}" dt="2023-03-07T11:27:17.712" v="280" actId="14100"/>
          <ac:picMkLst>
            <pc:docMk/>
            <pc:sldMk cId="3596229504" sldId="371"/>
            <ac:picMk id="2" creationId="{34EC844A-3653-6C10-B0B0-7D2BD8931529}"/>
          </ac:picMkLst>
        </pc:picChg>
        <pc:picChg chg="mod">
          <ac:chgData name="Richard Ball" userId="c2c6c2dd-6ddc-437e-8cdd-d7a74390accc" providerId="ADAL" clId="{66F5B596-4183-4EDE-B92A-EA6984293BC2}" dt="2023-03-07T11:24:10.160" v="232" actId="14100"/>
          <ac:picMkLst>
            <pc:docMk/>
            <pc:sldMk cId="3596229504" sldId="371"/>
            <ac:picMk id="6146" creationId="{88503D6F-7920-D046-AFDF-F72BBED94F66}"/>
          </ac:picMkLst>
        </pc:picChg>
      </pc:sldChg>
      <pc:sldChg chg="addSp modSp mod">
        <pc:chgData name="Richard Ball" userId="c2c6c2dd-6ddc-437e-8cdd-d7a74390accc" providerId="ADAL" clId="{66F5B596-4183-4EDE-B92A-EA6984293BC2}" dt="2023-03-07T11:29:21.636" v="376" actId="20577"/>
        <pc:sldMkLst>
          <pc:docMk/>
          <pc:sldMk cId="888696001" sldId="372"/>
        </pc:sldMkLst>
        <pc:spChg chg="add mod">
          <ac:chgData name="Richard Ball" userId="c2c6c2dd-6ddc-437e-8cdd-d7a74390accc" providerId="ADAL" clId="{66F5B596-4183-4EDE-B92A-EA6984293BC2}" dt="2023-03-07T11:28:23.929" v="286" actId="1582"/>
          <ac:spMkLst>
            <pc:docMk/>
            <pc:sldMk cId="888696001" sldId="372"/>
            <ac:spMk id="2" creationId="{E6214C18-AD26-6392-872E-5A180375DBDB}"/>
          </ac:spMkLst>
        </pc:spChg>
        <pc:spChg chg="add mod">
          <ac:chgData name="Richard Ball" userId="c2c6c2dd-6ddc-437e-8cdd-d7a74390accc" providerId="ADAL" clId="{66F5B596-4183-4EDE-B92A-EA6984293BC2}" dt="2023-03-07T11:29:21.636" v="376" actId="20577"/>
          <ac:spMkLst>
            <pc:docMk/>
            <pc:sldMk cId="888696001" sldId="372"/>
            <ac:spMk id="3" creationId="{A37CC3CB-47FF-7341-59F3-EB6CDEA15387}"/>
          </ac:spMkLst>
        </pc:spChg>
      </pc:sldChg>
      <pc:sldChg chg="modSp modAnim">
        <pc:chgData name="Richard Ball" userId="c2c6c2dd-6ddc-437e-8cdd-d7a74390accc" providerId="ADAL" clId="{66F5B596-4183-4EDE-B92A-EA6984293BC2}" dt="2023-03-07T11:33:48.348" v="552"/>
        <pc:sldMkLst>
          <pc:docMk/>
          <pc:sldMk cId="1057073146" sldId="374"/>
        </pc:sldMkLst>
        <pc:spChg chg="mod">
          <ac:chgData name="Richard Ball" userId="c2c6c2dd-6ddc-437e-8cdd-d7a74390accc" providerId="ADAL" clId="{66F5B596-4183-4EDE-B92A-EA6984293BC2}" dt="2023-03-07T11:33:48.348" v="552"/>
          <ac:spMkLst>
            <pc:docMk/>
            <pc:sldMk cId="1057073146" sldId="374"/>
            <ac:spMk id="3" creationId="{00000000-0000-0000-0000-000000000000}"/>
          </ac:spMkLst>
        </pc:spChg>
      </pc:sldChg>
      <pc:sldChg chg="modSp mod">
        <pc:chgData name="Richard Ball" userId="c2c6c2dd-6ddc-437e-8cdd-d7a74390accc" providerId="ADAL" clId="{66F5B596-4183-4EDE-B92A-EA6984293BC2}" dt="2023-03-10T15:23:14.750" v="1423" actId="20577"/>
        <pc:sldMkLst>
          <pc:docMk/>
          <pc:sldMk cId="2969114314" sldId="375"/>
        </pc:sldMkLst>
        <pc:spChg chg="mod">
          <ac:chgData name="Richard Ball" userId="c2c6c2dd-6ddc-437e-8cdd-d7a74390accc" providerId="ADAL" clId="{66F5B596-4183-4EDE-B92A-EA6984293BC2}" dt="2023-03-10T15:23:14.750" v="1423" actId="20577"/>
          <ac:spMkLst>
            <pc:docMk/>
            <pc:sldMk cId="2969114314" sldId="375"/>
            <ac:spMk id="3" creationId="{AA951C7C-7DDC-CCDE-95B3-DB0F13DCC516}"/>
          </ac:spMkLst>
        </pc:spChg>
        <pc:spChg chg="mod">
          <ac:chgData name="Richard Ball" userId="c2c6c2dd-6ddc-437e-8cdd-d7a74390accc" providerId="ADAL" clId="{66F5B596-4183-4EDE-B92A-EA6984293BC2}" dt="2023-03-07T11:29:54.139" v="380" actId="13926"/>
          <ac:spMkLst>
            <pc:docMk/>
            <pc:sldMk cId="2969114314" sldId="375"/>
            <ac:spMk id="4" creationId="{FF4617BD-E2F0-D5EF-2D97-80581A0310AC}"/>
          </ac:spMkLst>
        </pc:spChg>
      </pc:sldChg>
      <pc:sldChg chg="delSp modSp mod delAnim modAnim">
        <pc:chgData name="Richard Ball" userId="c2c6c2dd-6ddc-437e-8cdd-d7a74390accc" providerId="ADAL" clId="{66F5B596-4183-4EDE-B92A-EA6984293BC2}" dt="2023-03-10T15:25:12.668" v="1664" actId="20577"/>
        <pc:sldMkLst>
          <pc:docMk/>
          <pc:sldMk cId="3912466003" sldId="376"/>
        </pc:sldMkLst>
        <pc:spChg chg="del mod">
          <ac:chgData name="Richard Ball" userId="c2c6c2dd-6ddc-437e-8cdd-d7a74390accc" providerId="ADAL" clId="{66F5B596-4183-4EDE-B92A-EA6984293BC2}" dt="2023-03-07T11:31:18.093" v="399" actId="478"/>
          <ac:spMkLst>
            <pc:docMk/>
            <pc:sldMk cId="3912466003" sldId="376"/>
            <ac:spMk id="2" creationId="{B23DB68B-9606-4181-ACBE-790B6CCEB4A7}"/>
          </ac:spMkLst>
        </pc:spChg>
        <pc:spChg chg="del">
          <ac:chgData name="Richard Ball" userId="c2c6c2dd-6ddc-437e-8cdd-d7a74390accc" providerId="ADAL" clId="{66F5B596-4183-4EDE-B92A-EA6984293BC2}" dt="2023-03-07T11:31:16.442" v="397" actId="478"/>
          <ac:spMkLst>
            <pc:docMk/>
            <pc:sldMk cId="3912466003" sldId="376"/>
            <ac:spMk id="4" creationId="{3C2E7D9A-2E2E-4B1B-9CFE-E7FCB361E63E}"/>
          </ac:spMkLst>
        </pc:spChg>
        <pc:spChg chg="mod">
          <ac:chgData name="Richard Ball" userId="c2c6c2dd-6ddc-437e-8cdd-d7a74390accc" providerId="ADAL" clId="{66F5B596-4183-4EDE-B92A-EA6984293BC2}" dt="2023-03-10T15:25:12.668" v="1664" actId="20577"/>
          <ac:spMkLst>
            <pc:docMk/>
            <pc:sldMk cId="3912466003" sldId="376"/>
            <ac:spMk id="7" creationId="{AFB8DBEA-F858-F9CE-0D69-11D7685D034B}"/>
          </ac:spMkLst>
        </pc:spChg>
        <pc:picChg chg="mod">
          <ac:chgData name="Richard Ball" userId="c2c6c2dd-6ddc-437e-8cdd-d7a74390accc" providerId="ADAL" clId="{66F5B596-4183-4EDE-B92A-EA6984293BC2}" dt="2023-03-07T11:31:24.717" v="402" actId="14100"/>
          <ac:picMkLst>
            <pc:docMk/>
            <pc:sldMk cId="3912466003" sldId="376"/>
            <ac:picMk id="3" creationId="{3D983C6E-5528-4E61-9C4A-C9C877194C8A}"/>
          </ac:picMkLst>
        </pc:picChg>
      </pc:sldChg>
      <pc:sldChg chg="modSp mod ord modNotesTx">
        <pc:chgData name="Richard Ball" userId="c2c6c2dd-6ddc-437e-8cdd-d7a74390accc" providerId="ADAL" clId="{66F5B596-4183-4EDE-B92A-EA6984293BC2}" dt="2023-03-10T15:25:25.010" v="1670"/>
        <pc:sldMkLst>
          <pc:docMk/>
          <pc:sldMk cId="4048065898" sldId="381"/>
        </pc:sldMkLst>
        <pc:spChg chg="mod">
          <ac:chgData name="Richard Ball" userId="c2c6c2dd-6ddc-437e-8cdd-d7a74390accc" providerId="ADAL" clId="{66F5B596-4183-4EDE-B92A-EA6984293BC2}" dt="2023-03-07T11:36:00.495" v="556" actId="27636"/>
          <ac:spMkLst>
            <pc:docMk/>
            <pc:sldMk cId="4048065898" sldId="381"/>
            <ac:spMk id="3" creationId="{42176578-F9E2-7AC5-64C9-82285B9B2171}"/>
          </ac:spMkLst>
        </pc:spChg>
      </pc:sldChg>
      <pc:sldChg chg="addSp delSp modSp del mod">
        <pc:chgData name="Richard Ball" userId="c2c6c2dd-6ddc-437e-8cdd-d7a74390accc" providerId="ADAL" clId="{66F5B596-4183-4EDE-B92A-EA6984293BC2}" dt="2023-03-06T14:59:38.949" v="11" actId="47"/>
        <pc:sldMkLst>
          <pc:docMk/>
          <pc:sldMk cId="1673043846" sldId="382"/>
        </pc:sldMkLst>
        <pc:spChg chg="del mod">
          <ac:chgData name="Richard Ball" userId="c2c6c2dd-6ddc-437e-8cdd-d7a74390accc" providerId="ADAL" clId="{66F5B596-4183-4EDE-B92A-EA6984293BC2}" dt="2023-03-06T14:59:08.328" v="2" actId="478"/>
          <ac:spMkLst>
            <pc:docMk/>
            <pc:sldMk cId="1673043846" sldId="382"/>
            <ac:spMk id="3" creationId="{D16F022A-39D7-1C0B-49FB-DC9C2A7D0682}"/>
          </ac:spMkLst>
        </pc:spChg>
        <pc:spChg chg="add del mod">
          <ac:chgData name="Richard Ball" userId="c2c6c2dd-6ddc-437e-8cdd-d7a74390accc" providerId="ADAL" clId="{66F5B596-4183-4EDE-B92A-EA6984293BC2}" dt="2023-03-06T14:59:21.627" v="4" actId="478"/>
          <ac:spMkLst>
            <pc:docMk/>
            <pc:sldMk cId="1673043846" sldId="382"/>
            <ac:spMk id="5" creationId="{715695A3-3D6F-9057-3CC1-D8EE9065AD7E}"/>
          </ac:spMkLst>
        </pc:spChg>
      </pc:sldChg>
      <pc:sldChg chg="add del">
        <pc:chgData name="Richard Ball" userId="c2c6c2dd-6ddc-437e-8cdd-d7a74390accc" providerId="ADAL" clId="{66F5B596-4183-4EDE-B92A-EA6984293BC2}" dt="2023-03-06T14:59:26.001" v="6"/>
        <pc:sldMkLst>
          <pc:docMk/>
          <pc:sldMk cId="290093468" sldId="383"/>
        </pc:sldMkLst>
      </pc:sldChg>
      <pc:sldChg chg="new del">
        <pc:chgData name="Richard Ball" userId="c2c6c2dd-6ddc-437e-8cdd-d7a74390accc" providerId="ADAL" clId="{66F5B596-4183-4EDE-B92A-EA6984293BC2}" dt="2023-03-07T11:09:32.491" v="126" actId="47"/>
        <pc:sldMkLst>
          <pc:docMk/>
          <pc:sldMk cId="1665734730" sldId="383"/>
        </pc:sldMkLst>
      </pc:sldChg>
      <pc:sldChg chg="add del">
        <pc:chgData name="Richard Ball" userId="c2c6c2dd-6ddc-437e-8cdd-d7a74390accc" providerId="ADAL" clId="{66F5B596-4183-4EDE-B92A-EA6984293BC2}" dt="2023-03-06T14:59:35.905" v="8" actId="47"/>
        <pc:sldMkLst>
          <pc:docMk/>
          <pc:sldMk cId="3952139719" sldId="383"/>
        </pc:sldMkLst>
      </pc:sldChg>
      <pc:sldChg chg="addSp delSp modSp new mod">
        <pc:chgData name="Richard Ball" userId="c2c6c2dd-6ddc-437e-8cdd-d7a74390accc" providerId="ADAL" clId="{66F5B596-4183-4EDE-B92A-EA6984293BC2}" dt="2023-03-06T15:00:34.563" v="21" actId="14100"/>
        <pc:sldMkLst>
          <pc:docMk/>
          <pc:sldMk cId="3964239479" sldId="384"/>
        </pc:sldMkLst>
        <pc:spChg chg="del">
          <ac:chgData name="Richard Ball" userId="c2c6c2dd-6ddc-437e-8cdd-d7a74390accc" providerId="ADAL" clId="{66F5B596-4183-4EDE-B92A-EA6984293BC2}" dt="2023-03-06T15:00:28.348" v="18" actId="478"/>
          <ac:spMkLst>
            <pc:docMk/>
            <pc:sldMk cId="3964239479" sldId="384"/>
            <ac:spMk id="2" creationId="{AECB461A-45EF-7B4A-0B6E-62721D2DA4C0}"/>
          </ac:spMkLst>
        </pc:spChg>
        <pc:spChg chg="del">
          <ac:chgData name="Richard Ball" userId="c2c6c2dd-6ddc-437e-8cdd-d7a74390accc" providerId="ADAL" clId="{66F5B596-4183-4EDE-B92A-EA6984293BC2}" dt="2023-03-06T15:00:28.348" v="18" actId="478"/>
          <ac:spMkLst>
            <pc:docMk/>
            <pc:sldMk cId="3964239479" sldId="384"/>
            <ac:spMk id="3" creationId="{42DE11F2-84C4-05CB-96AC-CC3E27DE89C4}"/>
          </ac:spMkLst>
        </pc:spChg>
        <pc:picChg chg="add mod">
          <ac:chgData name="Richard Ball" userId="c2c6c2dd-6ddc-437e-8cdd-d7a74390accc" providerId="ADAL" clId="{66F5B596-4183-4EDE-B92A-EA6984293BC2}" dt="2023-03-06T15:00:34.563" v="21" actId="14100"/>
          <ac:picMkLst>
            <pc:docMk/>
            <pc:sldMk cId="3964239479" sldId="384"/>
            <ac:picMk id="5" creationId="{F7727EBC-3D12-762F-60FC-555FE770503D}"/>
          </ac:picMkLst>
        </pc:picChg>
      </pc:sldChg>
      <pc:sldChg chg="addSp delSp modSp add del mod ord delAnim">
        <pc:chgData name="Richard Ball" userId="c2c6c2dd-6ddc-437e-8cdd-d7a74390accc" providerId="ADAL" clId="{66F5B596-4183-4EDE-B92A-EA6984293BC2}" dt="2023-03-07T11:09:32.077" v="125" actId="47"/>
        <pc:sldMkLst>
          <pc:docMk/>
          <pc:sldMk cId="290093468" sldId="385"/>
        </pc:sldMkLst>
        <pc:spChg chg="add del mod">
          <ac:chgData name="Richard Ball" userId="c2c6c2dd-6ddc-437e-8cdd-d7a74390accc" providerId="ADAL" clId="{66F5B596-4183-4EDE-B92A-EA6984293BC2}" dt="2023-03-06T17:47:21.045" v="123" actId="478"/>
          <ac:spMkLst>
            <pc:docMk/>
            <pc:sldMk cId="290093468" sldId="385"/>
            <ac:spMk id="4" creationId="{FFDF682F-A7E7-AF0A-97E7-8434DA815FB7}"/>
          </ac:spMkLst>
        </pc:spChg>
        <pc:spChg chg="add del mod">
          <ac:chgData name="Richard Ball" userId="c2c6c2dd-6ddc-437e-8cdd-d7a74390accc" providerId="ADAL" clId="{66F5B596-4183-4EDE-B92A-EA6984293BC2}" dt="2023-03-06T17:47:21.045" v="123" actId="478"/>
          <ac:spMkLst>
            <pc:docMk/>
            <pc:sldMk cId="290093468" sldId="385"/>
            <ac:spMk id="6" creationId="{83BEE11F-BA01-DE72-B445-1EFEFE9BF026}"/>
          </ac:spMkLst>
        </pc:spChg>
        <pc:spChg chg="del">
          <ac:chgData name="Richard Ball" userId="c2c6c2dd-6ddc-437e-8cdd-d7a74390accc" providerId="ADAL" clId="{66F5B596-4183-4EDE-B92A-EA6984293BC2}" dt="2023-03-06T17:47:18.799" v="122" actId="478"/>
          <ac:spMkLst>
            <pc:docMk/>
            <pc:sldMk cId="290093468" sldId="385"/>
            <ac:spMk id="118787" creationId="{00000000-0000-0000-0000-000000000000}"/>
          </ac:spMkLst>
        </pc:spChg>
        <pc:spChg chg="del">
          <ac:chgData name="Richard Ball" userId="c2c6c2dd-6ddc-437e-8cdd-d7a74390accc" providerId="ADAL" clId="{66F5B596-4183-4EDE-B92A-EA6984293BC2}" dt="2023-03-06T17:47:18.799" v="122" actId="478"/>
          <ac:spMkLst>
            <pc:docMk/>
            <pc:sldMk cId="290093468" sldId="385"/>
            <ac:spMk id="237570" creationId="{00000000-0000-0000-0000-000000000000}"/>
          </ac:spMkLst>
        </pc:spChg>
        <pc:picChg chg="del">
          <ac:chgData name="Richard Ball" userId="c2c6c2dd-6ddc-437e-8cdd-d7a74390accc" providerId="ADAL" clId="{66F5B596-4183-4EDE-B92A-EA6984293BC2}" dt="2023-03-06T17:47:18.799" v="122" actId="478"/>
          <ac:picMkLst>
            <pc:docMk/>
            <pc:sldMk cId="290093468" sldId="385"/>
            <ac:picMk id="2" creationId="{7D863AD4-36EC-E970-2DC9-65AB7BBA58D1}"/>
          </ac:picMkLst>
        </pc:picChg>
      </pc:sldChg>
      <pc:sldChg chg="add del">
        <pc:chgData name="Richard Ball" userId="c2c6c2dd-6ddc-437e-8cdd-d7a74390accc" providerId="ADAL" clId="{66F5B596-4183-4EDE-B92A-EA6984293BC2}" dt="2023-03-06T14:59:47.695" v="13"/>
        <pc:sldMkLst>
          <pc:docMk/>
          <pc:sldMk cId="678510021" sldId="385"/>
        </pc:sldMkLst>
      </pc:sldChg>
      <pc:sldChg chg="new del">
        <pc:chgData name="Richard Ball" userId="c2c6c2dd-6ddc-437e-8cdd-d7a74390accc" providerId="ADAL" clId="{66F5B596-4183-4EDE-B92A-EA6984293BC2}" dt="2023-03-07T11:09:32.893" v="127" actId="47"/>
        <pc:sldMkLst>
          <pc:docMk/>
          <pc:sldMk cId="1987191038" sldId="386"/>
        </pc:sldMkLst>
      </pc:sldChg>
      <pc:sldChg chg="addSp delSp modSp new mod ord">
        <pc:chgData name="Richard Ball" userId="c2c6c2dd-6ddc-437e-8cdd-d7a74390accc" providerId="ADAL" clId="{66F5B596-4183-4EDE-B92A-EA6984293BC2}" dt="2023-03-06T17:47:54.177" v="124" actId="113"/>
        <pc:sldMkLst>
          <pc:docMk/>
          <pc:sldMk cId="763810374" sldId="387"/>
        </pc:sldMkLst>
        <pc:spChg chg="del mod">
          <ac:chgData name="Richard Ball" userId="c2c6c2dd-6ddc-437e-8cdd-d7a74390accc" providerId="ADAL" clId="{66F5B596-4183-4EDE-B92A-EA6984293BC2}" dt="2023-03-06T17:45:52.865" v="26" actId="478"/>
          <ac:spMkLst>
            <pc:docMk/>
            <pc:sldMk cId="763810374" sldId="387"/>
            <ac:spMk id="2" creationId="{AB7F0ADE-10C8-BEF3-44D5-A9DA9A5087FD}"/>
          </ac:spMkLst>
        </pc:spChg>
        <pc:spChg chg="mod">
          <ac:chgData name="Richard Ball" userId="c2c6c2dd-6ddc-437e-8cdd-d7a74390accc" providerId="ADAL" clId="{66F5B596-4183-4EDE-B92A-EA6984293BC2}" dt="2023-03-06T17:47:54.177" v="124" actId="113"/>
          <ac:spMkLst>
            <pc:docMk/>
            <pc:sldMk cId="763810374" sldId="387"/>
            <ac:spMk id="3" creationId="{F59FF5CE-51B8-1209-B657-F12654542E0A}"/>
          </ac:spMkLst>
        </pc:spChg>
        <pc:picChg chg="add mod">
          <ac:chgData name="Richard Ball" userId="c2c6c2dd-6ddc-437e-8cdd-d7a74390accc" providerId="ADAL" clId="{66F5B596-4183-4EDE-B92A-EA6984293BC2}" dt="2023-03-06T17:46:17.880" v="75" actId="14100"/>
          <ac:picMkLst>
            <pc:docMk/>
            <pc:sldMk cId="763810374" sldId="387"/>
            <ac:picMk id="5" creationId="{A1185E11-D3A2-0AEF-5D0F-77E628905790}"/>
          </ac:picMkLst>
        </pc:picChg>
      </pc:sldChg>
      <pc:sldChg chg="addSp delSp modSp new mod ord">
        <pc:chgData name="Richard Ball" userId="c2c6c2dd-6ddc-437e-8cdd-d7a74390accc" providerId="ADAL" clId="{66F5B596-4183-4EDE-B92A-EA6984293BC2}" dt="2023-03-07T11:26:50.526" v="256"/>
        <pc:sldMkLst>
          <pc:docMk/>
          <pc:sldMk cId="4059293445" sldId="388"/>
        </pc:sldMkLst>
        <pc:spChg chg="del">
          <ac:chgData name="Richard Ball" userId="c2c6c2dd-6ddc-437e-8cdd-d7a74390accc" providerId="ADAL" clId="{66F5B596-4183-4EDE-B92A-EA6984293BC2}" dt="2023-03-07T11:23:13.775" v="214" actId="478"/>
          <ac:spMkLst>
            <pc:docMk/>
            <pc:sldMk cId="4059293445" sldId="388"/>
            <ac:spMk id="2" creationId="{7D997C4A-3E0A-2928-9075-287031DF1AED}"/>
          </ac:spMkLst>
        </pc:spChg>
        <pc:spChg chg="del">
          <ac:chgData name="Richard Ball" userId="c2c6c2dd-6ddc-437e-8cdd-d7a74390accc" providerId="ADAL" clId="{66F5B596-4183-4EDE-B92A-EA6984293BC2}" dt="2023-03-07T11:23:13.775" v="214" actId="478"/>
          <ac:spMkLst>
            <pc:docMk/>
            <pc:sldMk cId="4059293445" sldId="388"/>
            <ac:spMk id="3" creationId="{B0788676-0710-EA58-654E-59B25867EE2E}"/>
          </ac:spMkLst>
        </pc:spChg>
        <pc:picChg chg="add del mod">
          <ac:chgData name="Richard Ball" userId="c2c6c2dd-6ddc-437e-8cdd-d7a74390accc" providerId="ADAL" clId="{66F5B596-4183-4EDE-B92A-EA6984293BC2}" dt="2023-03-07T11:23:23.137" v="218" actId="478"/>
          <ac:picMkLst>
            <pc:docMk/>
            <pc:sldMk cId="4059293445" sldId="388"/>
            <ac:picMk id="1026" creationId="{1018FE9A-F263-761A-A59D-B6F841A74921}"/>
          </ac:picMkLst>
        </pc:picChg>
        <pc:picChg chg="add del">
          <ac:chgData name="Richard Ball" userId="c2c6c2dd-6ddc-437e-8cdd-d7a74390accc" providerId="ADAL" clId="{66F5B596-4183-4EDE-B92A-EA6984293BC2}" dt="2023-03-07T11:23:42.807" v="220" actId="478"/>
          <ac:picMkLst>
            <pc:docMk/>
            <pc:sldMk cId="4059293445" sldId="388"/>
            <ac:picMk id="1028" creationId="{5AE71DCD-447B-01D8-7FF9-1F75B354E73A}"/>
          </ac:picMkLst>
        </pc:picChg>
        <pc:picChg chg="add mod">
          <ac:chgData name="Richard Ball" userId="c2c6c2dd-6ddc-437e-8cdd-d7a74390accc" providerId="ADAL" clId="{66F5B596-4183-4EDE-B92A-EA6984293BC2}" dt="2023-03-07T11:24:00.832" v="223" actId="14100"/>
          <ac:picMkLst>
            <pc:docMk/>
            <pc:sldMk cId="4059293445" sldId="388"/>
            <ac:picMk id="1030" creationId="{F31F2A46-2687-D4D0-BE02-5E13A9F11FAB}"/>
          </ac:picMkLst>
        </pc:picChg>
      </pc:sldChg>
      <pc:sldChg chg="addSp delSp modSp new mod">
        <pc:chgData name="Richard Ball" userId="c2c6c2dd-6ddc-437e-8cdd-d7a74390accc" providerId="ADAL" clId="{66F5B596-4183-4EDE-B92A-EA6984293BC2}" dt="2023-03-07T11:32:20.528" v="493" actId="20577"/>
        <pc:sldMkLst>
          <pc:docMk/>
          <pc:sldMk cId="2370703768" sldId="389"/>
        </pc:sldMkLst>
        <pc:spChg chg="del">
          <ac:chgData name="Richard Ball" userId="c2c6c2dd-6ddc-437e-8cdd-d7a74390accc" providerId="ADAL" clId="{66F5B596-4183-4EDE-B92A-EA6984293BC2}" dt="2023-03-07T11:31:37.100" v="404" actId="478"/>
          <ac:spMkLst>
            <pc:docMk/>
            <pc:sldMk cId="2370703768" sldId="389"/>
            <ac:spMk id="2" creationId="{D84D3016-AF15-2E8A-464D-204C4C0472B8}"/>
          </ac:spMkLst>
        </pc:spChg>
        <pc:spChg chg="del">
          <ac:chgData name="Richard Ball" userId="c2c6c2dd-6ddc-437e-8cdd-d7a74390accc" providerId="ADAL" clId="{66F5B596-4183-4EDE-B92A-EA6984293BC2}" dt="2023-03-07T11:31:37.100" v="404" actId="478"/>
          <ac:spMkLst>
            <pc:docMk/>
            <pc:sldMk cId="2370703768" sldId="389"/>
            <ac:spMk id="3" creationId="{69A17886-6FB2-A61A-CBC6-5126BB018131}"/>
          </ac:spMkLst>
        </pc:spChg>
        <pc:spChg chg="add mod">
          <ac:chgData name="Richard Ball" userId="c2c6c2dd-6ddc-437e-8cdd-d7a74390accc" providerId="ADAL" clId="{66F5B596-4183-4EDE-B92A-EA6984293BC2}" dt="2023-03-07T11:32:20.528" v="493" actId="20577"/>
          <ac:spMkLst>
            <pc:docMk/>
            <pc:sldMk cId="2370703768" sldId="389"/>
            <ac:spMk id="5" creationId="{F859EADF-6D59-9948-F1C9-534EB4EF0A32}"/>
          </ac:spMkLst>
        </pc:spChg>
        <pc:picChg chg="add mod">
          <ac:chgData name="Richard Ball" userId="c2c6c2dd-6ddc-437e-8cdd-d7a74390accc" providerId="ADAL" clId="{66F5B596-4183-4EDE-B92A-EA6984293BC2}" dt="2023-03-07T11:31:42.315" v="406" actId="14100"/>
          <ac:picMkLst>
            <pc:docMk/>
            <pc:sldMk cId="2370703768" sldId="389"/>
            <ac:picMk id="4" creationId="{BBB4562A-25B6-F387-69CF-A5DFF40BDE43}"/>
          </ac:picMkLst>
        </pc:picChg>
      </pc:sldChg>
      <pc:sldChg chg="addSp delSp modSp new mod">
        <pc:chgData name="Richard Ball" userId="c2c6c2dd-6ddc-437e-8cdd-d7a74390accc" providerId="ADAL" clId="{66F5B596-4183-4EDE-B92A-EA6984293BC2}" dt="2023-03-08T08:40:36.081" v="1278"/>
        <pc:sldMkLst>
          <pc:docMk/>
          <pc:sldMk cId="3130235531" sldId="390"/>
        </pc:sldMkLst>
        <pc:spChg chg="del">
          <ac:chgData name="Richard Ball" userId="c2c6c2dd-6ddc-437e-8cdd-d7a74390accc" providerId="ADAL" clId="{66F5B596-4183-4EDE-B92A-EA6984293BC2}" dt="2023-03-08T08:37:10.845" v="879" actId="478"/>
          <ac:spMkLst>
            <pc:docMk/>
            <pc:sldMk cId="3130235531" sldId="390"/>
            <ac:spMk id="2" creationId="{D1E00448-D8B4-E636-B5AE-1E5189F09758}"/>
          </ac:spMkLst>
        </pc:spChg>
        <pc:spChg chg="del">
          <ac:chgData name="Richard Ball" userId="c2c6c2dd-6ddc-437e-8cdd-d7a74390accc" providerId="ADAL" clId="{66F5B596-4183-4EDE-B92A-EA6984293BC2}" dt="2023-03-08T08:37:10.845" v="879" actId="478"/>
          <ac:spMkLst>
            <pc:docMk/>
            <pc:sldMk cId="3130235531" sldId="390"/>
            <ac:spMk id="3" creationId="{DAA9FA15-1D22-D29E-9DC0-0163888CECD3}"/>
          </ac:spMkLst>
        </pc:spChg>
        <pc:spChg chg="add del mod">
          <ac:chgData name="Richard Ball" userId="c2c6c2dd-6ddc-437e-8cdd-d7a74390accc" providerId="ADAL" clId="{66F5B596-4183-4EDE-B92A-EA6984293BC2}" dt="2023-03-08T08:40:34.160" v="1277" actId="478"/>
          <ac:spMkLst>
            <pc:docMk/>
            <pc:sldMk cId="3130235531" sldId="390"/>
            <ac:spMk id="4" creationId="{817E53CB-6136-E6E1-F0A3-67EB7ED4783B}"/>
          </ac:spMkLst>
        </pc:spChg>
        <pc:picChg chg="add">
          <ac:chgData name="Richard Ball" userId="c2c6c2dd-6ddc-437e-8cdd-d7a74390accc" providerId="ADAL" clId="{66F5B596-4183-4EDE-B92A-EA6984293BC2}" dt="2023-03-08T08:40:36.081" v="1278"/>
          <ac:picMkLst>
            <pc:docMk/>
            <pc:sldMk cId="3130235531" sldId="390"/>
            <ac:picMk id="5" creationId="{129F38A0-46A8-12C2-DF19-2BC9DE316375}"/>
          </ac:picMkLst>
        </pc:picChg>
        <pc:picChg chg="add del mod">
          <ac:chgData name="Richard Ball" userId="c2c6c2dd-6ddc-437e-8cdd-d7a74390accc" providerId="ADAL" clId="{66F5B596-4183-4EDE-B92A-EA6984293BC2}" dt="2023-03-08T08:40:34.160" v="1277" actId="478"/>
          <ac:picMkLst>
            <pc:docMk/>
            <pc:sldMk cId="3130235531" sldId="390"/>
            <ac:picMk id="1026" creationId="{6386CCC7-19A6-E428-5333-E4A0880FF500}"/>
          </ac:picMkLst>
        </pc:picChg>
      </pc:sldChg>
    </pc:docChg>
  </pc:docChgLst>
  <pc:docChgLst>
    <pc:chgData name="Richard Ball" userId="S::richard.ball@sthelens.london::c2c6c2dd-6ddc-437e-8cdd-d7a74390accc" providerId="AD" clId="Web-{F3FB3D44-74C8-6763-F5CF-9F243CABB324}"/>
    <pc:docChg chg="addSld modSld sldOrd">
      <pc:chgData name="Richard Ball" userId="S::richard.ball@sthelens.london::c2c6c2dd-6ddc-437e-8cdd-d7a74390accc" providerId="AD" clId="Web-{F3FB3D44-74C8-6763-F5CF-9F243CABB324}" dt="2023-03-06T14:56:58.156" v="16" actId="20577"/>
      <pc:docMkLst>
        <pc:docMk/>
      </pc:docMkLst>
      <pc:sldChg chg="modSp new ord">
        <pc:chgData name="Richard Ball" userId="S::richard.ball@sthelens.london::c2c6c2dd-6ddc-437e-8cdd-d7a74390accc" providerId="AD" clId="Web-{F3FB3D44-74C8-6763-F5CF-9F243CABB324}" dt="2023-03-06T14:56:58.156" v="16" actId="20577"/>
        <pc:sldMkLst>
          <pc:docMk/>
          <pc:sldMk cId="1673043846" sldId="382"/>
        </pc:sldMkLst>
        <pc:spChg chg="mod">
          <ac:chgData name="Richard Ball" userId="S::richard.ball@sthelens.london::c2c6c2dd-6ddc-437e-8cdd-d7a74390accc" providerId="AD" clId="Web-{F3FB3D44-74C8-6763-F5CF-9F243CABB324}" dt="2023-03-06T14:56:58.156" v="16" actId="20577"/>
          <ac:spMkLst>
            <pc:docMk/>
            <pc:sldMk cId="1673043846" sldId="382"/>
            <ac:spMk id="2" creationId="{B09865D2-2106-E563-1498-BFE7322B1015}"/>
          </ac:spMkLst>
        </pc:spChg>
      </pc:sldChg>
    </pc:docChg>
  </pc:docChgLst>
  <pc:docChgLst>
    <pc:chgData name="Richard Ball" userId="c2c6c2dd-6ddc-437e-8cdd-d7a74390accc" providerId="ADAL" clId="{B3D2908A-98BB-4954-BA4B-8A6426E58B8A}"/>
    <pc:docChg chg="undo custSel addSld delSld modSld sldOrd modNotesMaster">
      <pc:chgData name="Richard Ball" userId="c2c6c2dd-6ddc-437e-8cdd-d7a74390accc" providerId="ADAL" clId="{B3D2908A-98BB-4954-BA4B-8A6426E58B8A}" dt="2024-06-07T06:54:05.724" v="532" actId="478"/>
      <pc:docMkLst>
        <pc:docMk/>
      </pc:docMkLst>
      <pc:sldChg chg="addSp delSp modSp add del">
        <pc:chgData name="Richard Ball" userId="c2c6c2dd-6ddc-437e-8cdd-d7a74390accc" providerId="ADAL" clId="{B3D2908A-98BB-4954-BA4B-8A6426E58B8A}" dt="2024-01-22T08:06:44.336" v="116" actId="47"/>
        <pc:sldMkLst>
          <pc:docMk/>
          <pc:sldMk cId="3409619932" sldId="325"/>
        </pc:sldMkLst>
        <pc:picChg chg="add mod">
          <ac:chgData name="Richard Ball" userId="c2c6c2dd-6ddc-437e-8cdd-d7a74390accc" providerId="ADAL" clId="{B3D2908A-98BB-4954-BA4B-8A6426E58B8A}" dt="2024-01-18T14:18:01.143" v="53" actId="732"/>
          <ac:picMkLst>
            <pc:docMk/>
            <pc:sldMk cId="3409619932" sldId="325"/>
            <ac:picMk id="4" creationId="{295E833D-3EFC-37FC-8DAD-D10CF65318F4}"/>
          </ac:picMkLst>
        </pc:picChg>
        <pc:picChg chg="add del mod">
          <ac:chgData name="Richard Ball" userId="c2c6c2dd-6ddc-437e-8cdd-d7a74390accc" providerId="ADAL" clId="{B3D2908A-98BB-4954-BA4B-8A6426E58B8A}" dt="2024-01-18T14:17:54.399" v="52" actId="167"/>
          <ac:picMkLst>
            <pc:docMk/>
            <pc:sldMk cId="3409619932" sldId="325"/>
            <ac:picMk id="7" creationId="{00000000-0000-0000-0000-000000000000}"/>
          </ac:picMkLst>
        </pc:picChg>
      </pc:sldChg>
      <pc:sldChg chg="addSp delSp modSp add mod">
        <pc:chgData name="Richard Ball" userId="c2c6c2dd-6ddc-437e-8cdd-d7a74390accc" providerId="ADAL" clId="{B3D2908A-98BB-4954-BA4B-8A6426E58B8A}" dt="2024-01-22T14:24:01.470" v="423" actId="20577"/>
        <pc:sldMkLst>
          <pc:docMk/>
          <pc:sldMk cId="3574150383" sldId="325"/>
        </pc:sldMkLst>
        <pc:spChg chg="mod">
          <ac:chgData name="Richard Ball" userId="c2c6c2dd-6ddc-437e-8cdd-d7a74390accc" providerId="ADAL" clId="{B3D2908A-98BB-4954-BA4B-8A6426E58B8A}" dt="2024-01-22T08:08:17.495" v="120" actId="20577"/>
          <ac:spMkLst>
            <pc:docMk/>
            <pc:sldMk cId="3574150383" sldId="325"/>
            <ac:spMk id="3" creationId="{00000000-0000-0000-0000-000000000000}"/>
          </ac:spMkLst>
        </pc:spChg>
        <pc:spChg chg="mod">
          <ac:chgData name="Richard Ball" userId="c2c6c2dd-6ddc-437e-8cdd-d7a74390accc" providerId="ADAL" clId="{B3D2908A-98BB-4954-BA4B-8A6426E58B8A}" dt="2024-01-22T14:22:53.500" v="320" actId="20577"/>
          <ac:spMkLst>
            <pc:docMk/>
            <pc:sldMk cId="3574150383" sldId="325"/>
            <ac:spMk id="5" creationId="{00000000-0000-0000-0000-000000000000}"/>
          </ac:spMkLst>
        </pc:spChg>
        <pc:spChg chg="mod">
          <ac:chgData name="Richard Ball" userId="c2c6c2dd-6ddc-437e-8cdd-d7a74390accc" providerId="ADAL" clId="{B3D2908A-98BB-4954-BA4B-8A6426E58B8A}" dt="2024-01-22T14:23:56.581" v="417" actId="20577"/>
          <ac:spMkLst>
            <pc:docMk/>
            <pc:sldMk cId="3574150383" sldId="325"/>
            <ac:spMk id="6" creationId="{00000000-0000-0000-0000-000000000000}"/>
          </ac:spMkLst>
        </pc:spChg>
        <pc:spChg chg="mod">
          <ac:chgData name="Richard Ball" userId="c2c6c2dd-6ddc-437e-8cdd-d7a74390accc" providerId="ADAL" clId="{B3D2908A-98BB-4954-BA4B-8A6426E58B8A}" dt="2024-01-22T14:23:59.152" v="420" actId="20577"/>
          <ac:spMkLst>
            <pc:docMk/>
            <pc:sldMk cId="3574150383" sldId="325"/>
            <ac:spMk id="9" creationId="{00000000-0000-0000-0000-000000000000}"/>
          </ac:spMkLst>
        </pc:spChg>
        <pc:spChg chg="mod">
          <ac:chgData name="Richard Ball" userId="c2c6c2dd-6ddc-437e-8cdd-d7a74390accc" providerId="ADAL" clId="{B3D2908A-98BB-4954-BA4B-8A6426E58B8A}" dt="2024-01-22T14:24:01.470" v="423" actId="20577"/>
          <ac:spMkLst>
            <pc:docMk/>
            <pc:sldMk cId="3574150383" sldId="325"/>
            <ac:spMk id="10" creationId="{00000000-0000-0000-0000-000000000000}"/>
          </ac:spMkLst>
        </pc:spChg>
        <pc:spChg chg="add del">
          <ac:chgData name="Richard Ball" userId="c2c6c2dd-6ddc-437e-8cdd-d7a74390accc" providerId="ADAL" clId="{B3D2908A-98BB-4954-BA4B-8A6426E58B8A}" dt="2024-01-22T08:09:57.146" v="124" actId="22"/>
          <ac:spMkLst>
            <pc:docMk/>
            <pc:sldMk cId="3574150383" sldId="325"/>
            <ac:spMk id="11" creationId="{BDF66DA5-C64F-6875-84A8-5A0AEF55DFBA}"/>
          </ac:spMkLst>
        </pc:spChg>
      </pc:sldChg>
      <pc:sldChg chg="modSp">
        <pc:chgData name="Richard Ball" userId="c2c6c2dd-6ddc-437e-8cdd-d7a74390accc" providerId="ADAL" clId="{B3D2908A-98BB-4954-BA4B-8A6426E58B8A}" dt="2024-01-18T14:26:52.193" v="58" actId="113"/>
        <pc:sldMkLst>
          <pc:docMk/>
          <pc:sldMk cId="684171987" sldId="353"/>
        </pc:sldMkLst>
        <pc:spChg chg="mod">
          <ac:chgData name="Richard Ball" userId="c2c6c2dd-6ddc-437e-8cdd-d7a74390accc" providerId="ADAL" clId="{B3D2908A-98BB-4954-BA4B-8A6426E58B8A}" dt="2024-01-18T14:26:52.193" v="58" actId="113"/>
          <ac:spMkLst>
            <pc:docMk/>
            <pc:sldMk cId="684171987" sldId="353"/>
            <ac:spMk id="3" creationId="{00000000-0000-0000-0000-000000000000}"/>
          </ac:spMkLst>
        </pc:spChg>
      </pc:sldChg>
      <pc:sldChg chg="addSp modSp mod">
        <pc:chgData name="Richard Ball" userId="c2c6c2dd-6ddc-437e-8cdd-d7a74390accc" providerId="ADAL" clId="{B3D2908A-98BB-4954-BA4B-8A6426E58B8A}" dt="2024-01-22T14:32:09.521" v="475" actId="403"/>
        <pc:sldMkLst>
          <pc:docMk/>
          <pc:sldMk cId="3088898150" sldId="354"/>
        </pc:sldMkLst>
        <pc:spChg chg="mod">
          <ac:chgData name="Richard Ball" userId="c2c6c2dd-6ddc-437e-8cdd-d7a74390accc" providerId="ADAL" clId="{B3D2908A-98BB-4954-BA4B-8A6426E58B8A}" dt="2024-01-18T14:25:21.097" v="55" actId="1076"/>
          <ac:spMkLst>
            <pc:docMk/>
            <pc:sldMk cId="3088898150" sldId="354"/>
            <ac:spMk id="3" creationId="{2BFDB037-E345-E7D1-8395-975901E9307F}"/>
          </ac:spMkLst>
        </pc:spChg>
        <pc:spChg chg="add mod">
          <ac:chgData name="Richard Ball" userId="c2c6c2dd-6ddc-437e-8cdd-d7a74390accc" providerId="ADAL" clId="{B3D2908A-98BB-4954-BA4B-8A6426E58B8A}" dt="2024-01-22T14:32:09.521" v="475" actId="403"/>
          <ac:spMkLst>
            <pc:docMk/>
            <pc:sldMk cId="3088898150" sldId="354"/>
            <ac:spMk id="4" creationId="{B2FC341C-7003-0C2A-5E5D-2A9C5CEFB0A3}"/>
          </ac:spMkLst>
        </pc:spChg>
      </pc:sldChg>
      <pc:sldChg chg="modSp">
        <pc:chgData name="Richard Ball" userId="c2c6c2dd-6ddc-437e-8cdd-d7a74390accc" providerId="ADAL" clId="{B3D2908A-98BB-4954-BA4B-8A6426E58B8A}" dt="2024-01-22T14:32:36.540" v="476" actId="13926"/>
        <pc:sldMkLst>
          <pc:docMk/>
          <pc:sldMk cId="2609844043" sldId="356"/>
        </pc:sldMkLst>
        <pc:spChg chg="mod">
          <ac:chgData name="Richard Ball" userId="c2c6c2dd-6ddc-437e-8cdd-d7a74390accc" providerId="ADAL" clId="{B3D2908A-98BB-4954-BA4B-8A6426E58B8A}" dt="2024-01-22T14:32:36.540" v="476" actId="13926"/>
          <ac:spMkLst>
            <pc:docMk/>
            <pc:sldMk cId="2609844043" sldId="356"/>
            <ac:spMk id="3" creationId="{00000000-0000-0000-0000-000000000000}"/>
          </ac:spMkLst>
        </pc:spChg>
      </pc:sldChg>
      <pc:sldChg chg="modSp mod">
        <pc:chgData name="Richard Ball" userId="c2c6c2dd-6ddc-437e-8cdd-d7a74390accc" providerId="ADAL" clId="{B3D2908A-98BB-4954-BA4B-8A6426E58B8A}" dt="2024-01-22T08:31:33.044" v="165" actId="27636"/>
        <pc:sldMkLst>
          <pc:docMk/>
          <pc:sldMk cId="963482705" sldId="362"/>
        </pc:sldMkLst>
        <pc:spChg chg="mod">
          <ac:chgData name="Richard Ball" userId="c2c6c2dd-6ddc-437e-8cdd-d7a74390accc" providerId="ADAL" clId="{B3D2908A-98BB-4954-BA4B-8A6426E58B8A}" dt="2024-01-22T08:31:33.044" v="165" actId="27636"/>
          <ac:spMkLst>
            <pc:docMk/>
            <pc:sldMk cId="963482705" sldId="362"/>
            <ac:spMk id="3" creationId="{00000000-0000-0000-0000-000000000000}"/>
          </ac:spMkLst>
        </pc:spChg>
      </pc:sldChg>
      <pc:sldChg chg="modSp">
        <pc:chgData name="Richard Ball" userId="c2c6c2dd-6ddc-437e-8cdd-d7a74390accc" providerId="ADAL" clId="{B3D2908A-98BB-4954-BA4B-8A6426E58B8A}" dt="2024-01-22T13:41:02.740" v="315" actId="20577"/>
        <pc:sldMkLst>
          <pc:docMk/>
          <pc:sldMk cId="1491174315" sldId="365"/>
        </pc:sldMkLst>
        <pc:spChg chg="mod">
          <ac:chgData name="Richard Ball" userId="c2c6c2dd-6ddc-437e-8cdd-d7a74390accc" providerId="ADAL" clId="{B3D2908A-98BB-4954-BA4B-8A6426E58B8A}" dt="2024-01-22T13:41:02.740" v="315" actId="20577"/>
          <ac:spMkLst>
            <pc:docMk/>
            <pc:sldMk cId="1491174315" sldId="365"/>
            <ac:spMk id="4" creationId="{A48D3169-BB83-F1E6-888D-B5926F320414}"/>
          </ac:spMkLst>
        </pc:spChg>
      </pc:sldChg>
      <pc:sldChg chg="modSp mod">
        <pc:chgData name="Richard Ball" userId="c2c6c2dd-6ddc-437e-8cdd-d7a74390accc" providerId="ADAL" clId="{B3D2908A-98BB-4954-BA4B-8A6426E58B8A}" dt="2024-01-18T14:15:05.789" v="32" actId="14100"/>
        <pc:sldMkLst>
          <pc:docMk/>
          <pc:sldMk cId="3533655655" sldId="368"/>
        </pc:sldMkLst>
        <pc:spChg chg="mod">
          <ac:chgData name="Richard Ball" userId="c2c6c2dd-6ddc-437e-8cdd-d7a74390accc" providerId="ADAL" clId="{B3D2908A-98BB-4954-BA4B-8A6426E58B8A}" dt="2024-01-18T14:15:05.789" v="32" actId="14100"/>
          <ac:spMkLst>
            <pc:docMk/>
            <pc:sldMk cId="3533655655" sldId="368"/>
            <ac:spMk id="4" creationId="{7A393D70-8CE8-4D30-5F50-4797A23F6EDC}"/>
          </ac:spMkLst>
        </pc:spChg>
      </pc:sldChg>
      <pc:sldChg chg="modSp del ord">
        <pc:chgData name="Richard Ball" userId="c2c6c2dd-6ddc-437e-8cdd-d7a74390accc" providerId="ADAL" clId="{B3D2908A-98BB-4954-BA4B-8A6426E58B8A}" dt="2024-01-22T14:31:28.326" v="462" actId="47"/>
        <pc:sldMkLst>
          <pc:docMk/>
          <pc:sldMk cId="156293891" sldId="369"/>
        </pc:sldMkLst>
        <pc:picChg chg="mod">
          <ac:chgData name="Richard Ball" userId="c2c6c2dd-6ddc-437e-8cdd-d7a74390accc" providerId="ADAL" clId="{B3D2908A-98BB-4954-BA4B-8A6426E58B8A}" dt="2024-01-18T14:14:40.558" v="31" actId="1076"/>
          <ac:picMkLst>
            <pc:docMk/>
            <pc:sldMk cId="156293891" sldId="369"/>
            <ac:picMk id="4100" creationId="{2FEB7241-DFFE-1CD0-4071-5F5C8EC867ED}"/>
          </ac:picMkLst>
        </pc:picChg>
      </pc:sldChg>
      <pc:sldChg chg="modSp add del mod ord">
        <pc:chgData name="Richard Ball" userId="c2c6c2dd-6ddc-437e-8cdd-d7a74390accc" providerId="ADAL" clId="{B3D2908A-98BB-4954-BA4B-8A6426E58B8A}" dt="2024-01-22T08:31:19.481" v="163"/>
        <pc:sldMkLst>
          <pc:docMk/>
          <pc:sldMk cId="1613981252" sldId="370"/>
        </pc:sldMkLst>
        <pc:spChg chg="mod">
          <ac:chgData name="Richard Ball" userId="c2c6c2dd-6ddc-437e-8cdd-d7a74390accc" providerId="ADAL" clId="{B3D2908A-98BB-4954-BA4B-8A6426E58B8A}" dt="2024-01-18T14:15:25.237" v="37" actId="403"/>
          <ac:spMkLst>
            <pc:docMk/>
            <pc:sldMk cId="1613981252" sldId="370"/>
            <ac:spMk id="2" creationId="{FFB134F5-A513-FBF0-2873-F27D90847A42}"/>
          </ac:spMkLst>
        </pc:spChg>
        <pc:spChg chg="mod">
          <ac:chgData name="Richard Ball" userId="c2c6c2dd-6ddc-437e-8cdd-d7a74390accc" providerId="ADAL" clId="{B3D2908A-98BB-4954-BA4B-8A6426E58B8A}" dt="2024-01-18T14:15:27.523" v="38" actId="1076"/>
          <ac:spMkLst>
            <pc:docMk/>
            <pc:sldMk cId="1613981252" sldId="370"/>
            <ac:spMk id="4" creationId="{5421DCDA-5E3F-B677-F2B8-3CE30E469A66}"/>
          </ac:spMkLst>
        </pc:spChg>
        <pc:spChg chg="mod">
          <ac:chgData name="Richard Ball" userId="c2c6c2dd-6ddc-437e-8cdd-d7a74390accc" providerId="ADAL" clId="{B3D2908A-98BB-4954-BA4B-8A6426E58B8A}" dt="2024-01-18T14:15:31.652" v="40" actId="1076"/>
          <ac:spMkLst>
            <pc:docMk/>
            <pc:sldMk cId="1613981252" sldId="370"/>
            <ac:spMk id="5" creationId="{B43911AE-3502-F636-4527-33C9ABED9493}"/>
          </ac:spMkLst>
        </pc:spChg>
      </pc:sldChg>
      <pc:sldChg chg="add">
        <pc:chgData name="Richard Ball" userId="c2c6c2dd-6ddc-437e-8cdd-d7a74390accc" providerId="ADAL" clId="{B3D2908A-98BB-4954-BA4B-8A6426E58B8A}" dt="2024-01-22T08:06:49.686" v="117"/>
        <pc:sldMkLst>
          <pc:docMk/>
          <pc:sldMk cId="3264593621" sldId="371"/>
        </pc:sldMkLst>
      </pc:sldChg>
      <pc:sldChg chg="del">
        <pc:chgData name="Richard Ball" userId="c2c6c2dd-6ddc-437e-8cdd-d7a74390accc" providerId="ADAL" clId="{B3D2908A-98BB-4954-BA4B-8A6426E58B8A}" dt="2024-01-22T08:06:44.336" v="116" actId="47"/>
        <pc:sldMkLst>
          <pc:docMk/>
          <pc:sldMk cId="3596229504" sldId="371"/>
        </pc:sldMkLst>
      </pc:sldChg>
      <pc:sldChg chg="modSp mod">
        <pc:chgData name="Richard Ball" userId="c2c6c2dd-6ddc-437e-8cdd-d7a74390accc" providerId="ADAL" clId="{B3D2908A-98BB-4954-BA4B-8A6426E58B8A}" dt="2024-01-22T08:33:10.750" v="238" actId="403"/>
        <pc:sldMkLst>
          <pc:docMk/>
          <pc:sldMk cId="323081456" sldId="373"/>
        </pc:sldMkLst>
        <pc:spChg chg="mod">
          <ac:chgData name="Richard Ball" userId="c2c6c2dd-6ddc-437e-8cdd-d7a74390accc" providerId="ADAL" clId="{B3D2908A-98BB-4954-BA4B-8A6426E58B8A}" dt="2024-01-22T08:33:10.750" v="238" actId="403"/>
          <ac:spMkLst>
            <pc:docMk/>
            <pc:sldMk cId="323081456" sldId="373"/>
            <ac:spMk id="2" creationId="{47BAD089-9673-774A-3EB9-1D1481D285C5}"/>
          </ac:spMkLst>
        </pc:spChg>
      </pc:sldChg>
      <pc:sldChg chg="modSp mod">
        <pc:chgData name="Richard Ball" userId="c2c6c2dd-6ddc-437e-8cdd-d7a74390accc" providerId="ADAL" clId="{B3D2908A-98BB-4954-BA4B-8A6426E58B8A}" dt="2024-01-22T14:50:01.587" v="512" actId="113"/>
        <pc:sldMkLst>
          <pc:docMk/>
          <pc:sldMk cId="1057073146" sldId="374"/>
        </pc:sldMkLst>
        <pc:spChg chg="mod">
          <ac:chgData name="Richard Ball" userId="c2c6c2dd-6ddc-437e-8cdd-d7a74390accc" providerId="ADAL" clId="{B3D2908A-98BB-4954-BA4B-8A6426E58B8A}" dt="2024-01-22T14:50:01.587" v="512" actId="113"/>
          <ac:spMkLst>
            <pc:docMk/>
            <pc:sldMk cId="1057073146" sldId="374"/>
            <ac:spMk id="3" creationId="{00000000-0000-0000-0000-000000000000}"/>
          </ac:spMkLst>
        </pc:spChg>
      </pc:sldChg>
      <pc:sldChg chg="addSp delSp modSp mod">
        <pc:chgData name="Richard Ball" userId="c2c6c2dd-6ddc-437e-8cdd-d7a74390accc" providerId="ADAL" clId="{B3D2908A-98BB-4954-BA4B-8A6426E58B8A}" dt="2024-06-07T06:54:05.724" v="532" actId="478"/>
        <pc:sldMkLst>
          <pc:docMk/>
          <pc:sldMk cId="3912466003" sldId="376"/>
        </pc:sldMkLst>
        <pc:spChg chg="mod">
          <ac:chgData name="Richard Ball" userId="c2c6c2dd-6ddc-437e-8cdd-d7a74390accc" providerId="ADAL" clId="{B3D2908A-98BB-4954-BA4B-8A6426E58B8A}" dt="2024-01-22T08:34:35.603" v="242" actId="113"/>
          <ac:spMkLst>
            <pc:docMk/>
            <pc:sldMk cId="3912466003" sldId="376"/>
            <ac:spMk id="7" creationId="{AFB8DBEA-F858-F9CE-0D69-11D7685D034B}"/>
          </ac:spMkLst>
        </pc:spChg>
        <pc:picChg chg="add del mod">
          <ac:chgData name="Richard Ball" userId="c2c6c2dd-6ddc-437e-8cdd-d7a74390accc" providerId="ADAL" clId="{B3D2908A-98BB-4954-BA4B-8A6426E58B8A}" dt="2024-06-07T06:54:05.724" v="532" actId="478"/>
          <ac:picMkLst>
            <pc:docMk/>
            <pc:sldMk cId="3912466003" sldId="376"/>
            <ac:picMk id="2" creationId="{66FE5F8B-F51A-9FD2-8C2F-43B52FDF7885}"/>
          </ac:picMkLst>
        </pc:picChg>
      </pc:sldChg>
      <pc:sldChg chg="modSp mod">
        <pc:chgData name="Richard Ball" userId="c2c6c2dd-6ddc-437e-8cdd-d7a74390accc" providerId="ADAL" clId="{B3D2908A-98BB-4954-BA4B-8A6426E58B8A}" dt="2024-01-18T14:29:26.491" v="111" actId="1076"/>
        <pc:sldMkLst>
          <pc:docMk/>
          <pc:sldMk cId="682519200" sldId="377"/>
        </pc:sldMkLst>
        <pc:spChg chg="mod">
          <ac:chgData name="Richard Ball" userId="c2c6c2dd-6ddc-437e-8cdd-d7a74390accc" providerId="ADAL" clId="{B3D2908A-98BB-4954-BA4B-8A6426E58B8A}" dt="2024-01-18T14:29:26.491" v="111" actId="1076"/>
          <ac:spMkLst>
            <pc:docMk/>
            <pc:sldMk cId="682519200" sldId="377"/>
            <ac:spMk id="8" creationId="{175FE9AC-CC1E-B0DE-5239-5862E341EECC}"/>
          </ac:spMkLst>
        </pc:spChg>
      </pc:sldChg>
      <pc:sldChg chg="modSp mod">
        <pc:chgData name="Richard Ball" userId="c2c6c2dd-6ddc-437e-8cdd-d7a74390accc" providerId="ADAL" clId="{B3D2908A-98BB-4954-BA4B-8A6426E58B8A}" dt="2024-01-18T14:28:23.489" v="100" actId="113"/>
        <pc:sldMkLst>
          <pc:docMk/>
          <pc:sldMk cId="4048065898" sldId="381"/>
        </pc:sldMkLst>
        <pc:spChg chg="mod">
          <ac:chgData name="Richard Ball" userId="c2c6c2dd-6ddc-437e-8cdd-d7a74390accc" providerId="ADAL" clId="{B3D2908A-98BB-4954-BA4B-8A6426E58B8A}" dt="2024-01-18T14:28:15.291" v="99" actId="1076"/>
          <ac:spMkLst>
            <pc:docMk/>
            <pc:sldMk cId="4048065898" sldId="381"/>
            <ac:spMk id="2" creationId="{40E4FCBC-07E3-9B3B-622A-49C3100089DA}"/>
          </ac:spMkLst>
        </pc:spChg>
        <pc:spChg chg="mod">
          <ac:chgData name="Richard Ball" userId="c2c6c2dd-6ddc-437e-8cdd-d7a74390accc" providerId="ADAL" clId="{B3D2908A-98BB-4954-BA4B-8A6426E58B8A}" dt="2024-01-18T14:28:23.489" v="100" actId="113"/>
          <ac:spMkLst>
            <pc:docMk/>
            <pc:sldMk cId="4048065898" sldId="381"/>
            <ac:spMk id="3" creationId="{42176578-F9E2-7AC5-64C9-82285B9B2171}"/>
          </ac:spMkLst>
        </pc:spChg>
      </pc:sldChg>
      <pc:sldChg chg="modSp mod modNotesTx">
        <pc:chgData name="Richard Ball" userId="c2c6c2dd-6ddc-437e-8cdd-d7a74390accc" providerId="ADAL" clId="{B3D2908A-98BB-4954-BA4B-8A6426E58B8A}" dt="2024-01-22T13:38:52.982" v="260"/>
        <pc:sldMkLst>
          <pc:docMk/>
          <pc:sldMk cId="763810374" sldId="387"/>
        </pc:sldMkLst>
        <pc:spChg chg="mod">
          <ac:chgData name="Richard Ball" userId="c2c6c2dd-6ddc-437e-8cdd-d7a74390accc" providerId="ADAL" clId="{B3D2908A-98BB-4954-BA4B-8A6426E58B8A}" dt="2024-01-18T14:12:37.130" v="26" actId="13926"/>
          <ac:spMkLst>
            <pc:docMk/>
            <pc:sldMk cId="763810374" sldId="387"/>
            <ac:spMk id="3" creationId="{F59FF5CE-51B8-1209-B657-F12654542E0A}"/>
          </ac:spMkLst>
        </pc:spChg>
      </pc:sldChg>
      <pc:sldChg chg="del">
        <pc:chgData name="Richard Ball" userId="c2c6c2dd-6ddc-437e-8cdd-d7a74390accc" providerId="ADAL" clId="{B3D2908A-98BB-4954-BA4B-8A6426E58B8A}" dt="2024-01-18T14:18:07.239" v="54" actId="47"/>
        <pc:sldMkLst>
          <pc:docMk/>
          <pc:sldMk cId="4059293445" sldId="388"/>
        </pc:sldMkLst>
      </pc:sldChg>
      <pc:sldChg chg="addSp delSp modSp mod ord modNotesTx">
        <pc:chgData name="Richard Ball" userId="c2c6c2dd-6ddc-437e-8cdd-d7a74390accc" providerId="ADAL" clId="{B3D2908A-98BB-4954-BA4B-8A6426E58B8A}" dt="2024-01-22T14:09:33.273" v="317"/>
        <pc:sldMkLst>
          <pc:docMk/>
          <pc:sldMk cId="3130235531" sldId="390"/>
        </pc:sldMkLst>
        <pc:spChg chg="add del mod">
          <ac:chgData name="Richard Ball" userId="c2c6c2dd-6ddc-437e-8cdd-d7a74390accc" providerId="ADAL" clId="{B3D2908A-98BB-4954-BA4B-8A6426E58B8A}" dt="2024-01-22T13:37:20.180" v="252" actId="478"/>
          <ac:spMkLst>
            <pc:docMk/>
            <pc:sldMk cId="3130235531" sldId="390"/>
            <ac:spMk id="2" creationId="{4C16E9F7-3FE2-C3F6-E361-25B67B5FE265}"/>
          </ac:spMkLst>
        </pc:spChg>
        <pc:picChg chg="add mod modCrop">
          <ac:chgData name="Richard Ball" userId="c2c6c2dd-6ddc-437e-8cdd-d7a74390accc" providerId="ADAL" clId="{B3D2908A-98BB-4954-BA4B-8A6426E58B8A}" dt="2024-01-22T13:37:45.009" v="258" actId="14100"/>
          <ac:picMkLst>
            <pc:docMk/>
            <pc:sldMk cId="3130235531" sldId="390"/>
            <ac:picMk id="3" creationId="{476A045E-9226-1027-9FC5-B8E707C7BA6E}"/>
          </ac:picMkLst>
        </pc:picChg>
        <pc:picChg chg="del">
          <ac:chgData name="Richard Ball" userId="c2c6c2dd-6ddc-437e-8cdd-d7a74390accc" providerId="ADAL" clId="{B3D2908A-98BB-4954-BA4B-8A6426E58B8A}" dt="2024-01-22T13:37:20.180" v="252" actId="478"/>
          <ac:picMkLst>
            <pc:docMk/>
            <pc:sldMk cId="3130235531" sldId="390"/>
            <ac:picMk id="5" creationId="{129F38A0-46A8-12C2-DF19-2BC9DE316375}"/>
          </ac:picMkLst>
        </pc:picChg>
      </pc:sldChg>
      <pc:sldChg chg="addSp delSp modSp mod modNotesTx">
        <pc:chgData name="Richard Ball" userId="c2c6c2dd-6ddc-437e-8cdd-d7a74390accc" providerId="ADAL" clId="{B3D2908A-98BB-4954-BA4B-8A6426E58B8A}" dt="2024-06-07T06:53:25.296" v="526" actId="478"/>
        <pc:sldMkLst>
          <pc:docMk/>
          <pc:sldMk cId="416521646" sldId="408"/>
        </pc:sldMkLst>
        <pc:picChg chg="add del mod">
          <ac:chgData name="Richard Ball" userId="c2c6c2dd-6ddc-437e-8cdd-d7a74390accc" providerId="ADAL" clId="{B3D2908A-98BB-4954-BA4B-8A6426E58B8A}" dt="2024-06-07T06:53:25.296" v="526" actId="478"/>
          <ac:picMkLst>
            <pc:docMk/>
            <pc:sldMk cId="416521646" sldId="408"/>
            <ac:picMk id="3" creationId="{4F2A8800-215A-0B56-3FFD-5657E129F7A2}"/>
          </ac:picMkLst>
        </pc:picChg>
      </pc:sldChg>
      <pc:sldChg chg="addSp delSp modSp add mod">
        <pc:chgData name="Richard Ball" userId="c2c6c2dd-6ddc-437e-8cdd-d7a74390accc" providerId="ADAL" clId="{B3D2908A-98BB-4954-BA4B-8A6426E58B8A}" dt="2024-06-07T06:53:42.703" v="529" actId="478"/>
        <pc:sldMkLst>
          <pc:docMk/>
          <pc:sldMk cId="3328855612" sldId="675"/>
        </pc:sldMkLst>
        <pc:spChg chg="mod">
          <ac:chgData name="Richard Ball" userId="c2c6c2dd-6ddc-437e-8cdd-d7a74390accc" providerId="ADAL" clId="{B3D2908A-98BB-4954-BA4B-8A6426E58B8A}" dt="2024-01-22T14:30:46.966" v="459" actId="113"/>
          <ac:spMkLst>
            <pc:docMk/>
            <pc:sldMk cId="3328855612" sldId="675"/>
            <ac:spMk id="14" creationId="{CC84461F-649D-47EC-87B4-C4F6B8889B8A}"/>
          </ac:spMkLst>
        </pc:spChg>
        <pc:picChg chg="add del mod">
          <ac:chgData name="Richard Ball" userId="c2c6c2dd-6ddc-437e-8cdd-d7a74390accc" providerId="ADAL" clId="{B3D2908A-98BB-4954-BA4B-8A6426E58B8A}" dt="2024-06-07T06:53:42.703" v="529" actId="478"/>
          <ac:picMkLst>
            <pc:docMk/>
            <pc:sldMk cId="3328855612" sldId="675"/>
            <ac:picMk id="4" creationId="{3F26470F-4786-2669-3C7C-12FBB8B3DD83}"/>
          </ac:picMkLst>
        </pc:picChg>
      </pc:sldChg>
      <pc:sldChg chg="addSp delSp add del setBg delDesignElem">
        <pc:chgData name="Richard Ball" userId="c2c6c2dd-6ddc-437e-8cdd-d7a74390accc" providerId="ADAL" clId="{B3D2908A-98BB-4954-BA4B-8A6426E58B8A}" dt="2024-01-22T08:31:44.321" v="168"/>
        <pc:sldMkLst>
          <pc:docMk/>
          <pc:sldMk cId="512941087" sldId="676"/>
        </pc:sldMkLst>
        <pc:spChg chg="add del">
          <ac:chgData name="Richard Ball" userId="c2c6c2dd-6ddc-437e-8cdd-d7a74390accc" providerId="ADAL" clId="{B3D2908A-98BB-4954-BA4B-8A6426E58B8A}" dt="2024-01-22T08:31:44.321" v="168"/>
          <ac:spMkLst>
            <pc:docMk/>
            <pc:sldMk cId="512941087" sldId="676"/>
            <ac:spMk id="8199" creationId="{E8A8EAB8-D2FF-444D-B34B-7D32F106AD0E}"/>
          </ac:spMkLst>
        </pc:spChg>
        <pc:cxnChg chg="add del">
          <ac:chgData name="Richard Ball" userId="c2c6c2dd-6ddc-437e-8cdd-d7a74390accc" providerId="ADAL" clId="{B3D2908A-98BB-4954-BA4B-8A6426E58B8A}" dt="2024-01-22T08:31:44.321" v="168"/>
          <ac:cxnSpMkLst>
            <pc:docMk/>
            <pc:sldMk cId="512941087" sldId="676"/>
            <ac:cxnSpMk id="8201" creationId="{EEA38897-7BA3-4408-8083-3235339C4A60}"/>
          </ac:cxnSpMkLst>
        </pc:cxnChg>
        <pc:cxnChg chg="add del">
          <ac:chgData name="Richard Ball" userId="c2c6c2dd-6ddc-437e-8cdd-d7a74390accc" providerId="ADAL" clId="{B3D2908A-98BB-4954-BA4B-8A6426E58B8A}" dt="2024-01-22T08:31:44.321" v="168"/>
          <ac:cxnSpMkLst>
            <pc:docMk/>
            <pc:sldMk cId="512941087" sldId="676"/>
            <ac:cxnSpMk id="8203" creationId="{F11AD06B-AB20-4097-8606-5DA00DBACE88}"/>
          </ac:cxnSpMkLst>
        </pc:cxnChg>
      </pc:sldChg>
      <pc:sldChg chg="modSp mod">
        <pc:chgData name="Richard Ball" userId="c2c6c2dd-6ddc-437e-8cdd-d7a74390accc" providerId="ADAL" clId="{B3D2908A-98BB-4954-BA4B-8A6426E58B8A}" dt="2024-01-22T08:32:21.464" v="234" actId="33524"/>
        <pc:sldMkLst>
          <pc:docMk/>
          <pc:sldMk cId="680516592" sldId="676"/>
        </pc:sldMkLst>
        <pc:spChg chg="mod">
          <ac:chgData name="Richard Ball" userId="c2c6c2dd-6ddc-437e-8cdd-d7a74390accc" providerId="ADAL" clId="{B3D2908A-98BB-4954-BA4B-8A6426E58B8A}" dt="2024-01-22T08:32:21.464" v="234" actId="33524"/>
          <ac:spMkLst>
            <pc:docMk/>
            <pc:sldMk cId="680516592" sldId="676"/>
            <ac:spMk id="3" creationId="{00000000-0000-0000-0000-000000000000}"/>
          </ac:spMkLst>
        </pc:spChg>
      </pc:sldChg>
      <pc:sldChg chg="modSp new mod">
        <pc:chgData name="Richard Ball" userId="c2c6c2dd-6ddc-437e-8cdd-d7a74390accc" providerId="ADAL" clId="{B3D2908A-98BB-4954-BA4B-8A6426E58B8A}" dt="2024-01-22T14:50:26.133" v="523" actId="20577"/>
        <pc:sldMkLst>
          <pc:docMk/>
          <pc:sldMk cId="2391979251" sldId="677"/>
        </pc:sldMkLst>
        <pc:spChg chg="mod">
          <ac:chgData name="Richard Ball" userId="c2c6c2dd-6ddc-437e-8cdd-d7a74390accc" providerId="ADAL" clId="{B3D2908A-98BB-4954-BA4B-8A6426E58B8A}" dt="2024-01-22T14:49:01.206" v="486" actId="20577"/>
          <ac:spMkLst>
            <pc:docMk/>
            <pc:sldMk cId="2391979251" sldId="677"/>
            <ac:spMk id="2" creationId="{CDADC5A2-F1F8-209A-49C6-394EBF1F9FAF}"/>
          </ac:spMkLst>
        </pc:spChg>
        <pc:spChg chg="mod">
          <ac:chgData name="Richard Ball" userId="c2c6c2dd-6ddc-437e-8cdd-d7a74390accc" providerId="ADAL" clId="{B3D2908A-98BB-4954-BA4B-8A6426E58B8A}" dt="2024-01-22T14:50:26.133" v="523" actId="20577"/>
          <ac:spMkLst>
            <pc:docMk/>
            <pc:sldMk cId="2391979251" sldId="677"/>
            <ac:spMk id="3" creationId="{AD90DE8E-22FA-406D-4C13-AC412EBC2A13}"/>
          </ac:spMkLst>
        </pc:spChg>
      </pc:sldChg>
    </pc:docChg>
  </pc:docChgLst>
  <pc:docChgLst>
    <pc:chgData name="Richard Ball" userId="c2c6c2dd-6ddc-437e-8cdd-d7a74390accc" providerId="ADAL" clId="{55DE4F43-77DE-4BC4-BEEE-4A260DB28034}"/>
    <pc:docChg chg="undo custSel addSld delSld modSld sldOrd">
      <pc:chgData name="Richard Ball" userId="c2c6c2dd-6ddc-437e-8cdd-d7a74390accc" providerId="ADAL" clId="{55DE4F43-77DE-4BC4-BEEE-4A260DB28034}" dt="2023-02-17T15:57:49.507" v="4985" actId="1076"/>
      <pc:docMkLst>
        <pc:docMk/>
      </pc:docMkLst>
      <pc:sldChg chg="del">
        <pc:chgData name="Richard Ball" userId="c2c6c2dd-6ddc-437e-8cdd-d7a74390accc" providerId="ADAL" clId="{55DE4F43-77DE-4BC4-BEEE-4A260DB28034}" dt="2023-02-17T14:08:41.348" v="101" actId="47"/>
        <pc:sldMkLst>
          <pc:docMk/>
          <pc:sldMk cId="3890724292" sldId="336"/>
        </pc:sldMkLst>
      </pc:sldChg>
      <pc:sldChg chg="modSp mod modAnim">
        <pc:chgData name="Richard Ball" userId="c2c6c2dd-6ddc-437e-8cdd-d7a74390accc" providerId="ADAL" clId="{55DE4F43-77DE-4BC4-BEEE-4A260DB28034}" dt="2023-02-17T14:42:20.354" v="1625"/>
        <pc:sldMkLst>
          <pc:docMk/>
          <pc:sldMk cId="684171987" sldId="353"/>
        </pc:sldMkLst>
        <pc:spChg chg="mod">
          <ac:chgData name="Richard Ball" userId="c2c6c2dd-6ddc-437e-8cdd-d7a74390accc" providerId="ADAL" clId="{55DE4F43-77DE-4BC4-BEEE-4A260DB28034}" dt="2023-02-17T14:32:28.741" v="1046" actId="20577"/>
          <ac:spMkLst>
            <pc:docMk/>
            <pc:sldMk cId="684171987" sldId="353"/>
            <ac:spMk id="2" creationId="{00000000-0000-0000-0000-000000000000}"/>
          </ac:spMkLst>
        </pc:spChg>
        <pc:spChg chg="mod">
          <ac:chgData name="Richard Ball" userId="c2c6c2dd-6ddc-437e-8cdd-d7a74390accc" providerId="ADAL" clId="{55DE4F43-77DE-4BC4-BEEE-4A260DB28034}" dt="2023-02-17T14:42:15.179" v="1623" actId="113"/>
          <ac:spMkLst>
            <pc:docMk/>
            <pc:sldMk cId="684171987" sldId="353"/>
            <ac:spMk id="3" creationId="{00000000-0000-0000-0000-000000000000}"/>
          </ac:spMkLst>
        </pc:spChg>
        <pc:picChg chg="mod">
          <ac:chgData name="Richard Ball" userId="c2c6c2dd-6ddc-437e-8cdd-d7a74390accc" providerId="ADAL" clId="{55DE4F43-77DE-4BC4-BEEE-4A260DB28034}" dt="2023-02-17T14:41:55.312" v="1620" actId="14100"/>
          <ac:picMkLst>
            <pc:docMk/>
            <pc:sldMk cId="684171987" sldId="353"/>
            <ac:picMk id="2050" creationId="{00000000-0000-0000-0000-000000000000}"/>
          </ac:picMkLst>
        </pc:picChg>
      </pc:sldChg>
      <pc:sldChg chg="modSp mod modNotesTx">
        <pc:chgData name="Richard Ball" userId="c2c6c2dd-6ddc-437e-8cdd-d7a74390accc" providerId="ADAL" clId="{55DE4F43-77DE-4BC4-BEEE-4A260DB28034}" dt="2023-02-17T14:31:35.602" v="1020" actId="20577"/>
        <pc:sldMkLst>
          <pc:docMk/>
          <pc:sldMk cId="3088898150" sldId="354"/>
        </pc:sldMkLst>
        <pc:spChg chg="mod">
          <ac:chgData name="Richard Ball" userId="c2c6c2dd-6ddc-437e-8cdd-d7a74390accc" providerId="ADAL" clId="{55DE4F43-77DE-4BC4-BEEE-4A260DB28034}" dt="2023-02-17T14:22:30.001" v="593" actId="403"/>
          <ac:spMkLst>
            <pc:docMk/>
            <pc:sldMk cId="3088898150" sldId="354"/>
            <ac:spMk id="2" creationId="{00000000-0000-0000-0000-000000000000}"/>
          </ac:spMkLst>
        </pc:spChg>
      </pc:sldChg>
      <pc:sldChg chg="del">
        <pc:chgData name="Richard Ball" userId="c2c6c2dd-6ddc-437e-8cdd-d7a74390accc" providerId="ADAL" clId="{55DE4F43-77DE-4BC4-BEEE-4A260DB28034}" dt="2023-02-17T14:44:13.002" v="1626" actId="47"/>
        <pc:sldMkLst>
          <pc:docMk/>
          <pc:sldMk cId="3863070302" sldId="355"/>
        </pc:sldMkLst>
      </pc:sldChg>
      <pc:sldChg chg="addSp delSp modSp mod modAnim">
        <pc:chgData name="Richard Ball" userId="c2c6c2dd-6ddc-437e-8cdd-d7a74390accc" providerId="ADAL" clId="{55DE4F43-77DE-4BC4-BEEE-4A260DB28034}" dt="2023-02-17T15:00:57.671" v="2053"/>
        <pc:sldMkLst>
          <pc:docMk/>
          <pc:sldMk cId="2609844043" sldId="356"/>
        </pc:sldMkLst>
        <pc:spChg chg="mod">
          <ac:chgData name="Richard Ball" userId="c2c6c2dd-6ddc-437e-8cdd-d7a74390accc" providerId="ADAL" clId="{55DE4F43-77DE-4BC4-BEEE-4A260DB28034}" dt="2023-02-17T14:56:59.141" v="1772" actId="14100"/>
          <ac:spMkLst>
            <pc:docMk/>
            <pc:sldMk cId="2609844043" sldId="356"/>
            <ac:spMk id="2" creationId="{00000000-0000-0000-0000-000000000000}"/>
          </ac:spMkLst>
        </pc:spChg>
        <pc:spChg chg="mod">
          <ac:chgData name="Richard Ball" userId="c2c6c2dd-6ddc-437e-8cdd-d7a74390accc" providerId="ADAL" clId="{55DE4F43-77DE-4BC4-BEEE-4A260DB28034}" dt="2023-02-17T15:00:42.844" v="2051" actId="207"/>
          <ac:spMkLst>
            <pc:docMk/>
            <pc:sldMk cId="2609844043" sldId="356"/>
            <ac:spMk id="3" creationId="{00000000-0000-0000-0000-000000000000}"/>
          </ac:spMkLst>
        </pc:spChg>
        <pc:picChg chg="del">
          <ac:chgData name="Richard Ball" userId="c2c6c2dd-6ddc-437e-8cdd-d7a74390accc" providerId="ADAL" clId="{55DE4F43-77DE-4BC4-BEEE-4A260DB28034}" dt="2023-02-17T14:55:08.495" v="1754" actId="478"/>
          <ac:picMkLst>
            <pc:docMk/>
            <pc:sldMk cId="2609844043" sldId="356"/>
            <ac:picMk id="2050" creationId="{00000000-0000-0000-0000-000000000000}"/>
          </ac:picMkLst>
        </pc:picChg>
        <pc:picChg chg="add mod">
          <ac:chgData name="Richard Ball" userId="c2c6c2dd-6ddc-437e-8cdd-d7a74390accc" providerId="ADAL" clId="{55DE4F43-77DE-4BC4-BEEE-4A260DB28034}" dt="2023-02-17T14:57:04.027" v="1773" actId="14100"/>
          <ac:picMkLst>
            <pc:docMk/>
            <pc:sldMk cId="2609844043" sldId="356"/>
            <ac:picMk id="8194" creationId="{F8A44096-03A7-F27E-32B9-B653B77558B6}"/>
          </ac:picMkLst>
        </pc:picChg>
      </pc:sldChg>
      <pc:sldChg chg="del">
        <pc:chgData name="Richard Ball" userId="c2c6c2dd-6ddc-437e-8cdd-d7a74390accc" providerId="ADAL" clId="{55DE4F43-77DE-4BC4-BEEE-4A260DB28034}" dt="2023-02-17T15:51:24.346" v="4720" actId="47"/>
        <pc:sldMkLst>
          <pc:docMk/>
          <pc:sldMk cId="13361103" sldId="357"/>
        </pc:sldMkLst>
      </pc:sldChg>
      <pc:sldChg chg="del">
        <pc:chgData name="Richard Ball" userId="c2c6c2dd-6ddc-437e-8cdd-d7a74390accc" providerId="ADAL" clId="{55DE4F43-77DE-4BC4-BEEE-4A260DB28034}" dt="2023-02-17T15:51:31.861" v="4721" actId="47"/>
        <pc:sldMkLst>
          <pc:docMk/>
          <pc:sldMk cId="2752246103" sldId="358"/>
        </pc:sldMkLst>
      </pc:sldChg>
      <pc:sldChg chg="del">
        <pc:chgData name="Richard Ball" userId="c2c6c2dd-6ddc-437e-8cdd-d7a74390accc" providerId="ADAL" clId="{55DE4F43-77DE-4BC4-BEEE-4A260DB28034}" dt="2023-02-17T15:51:36.671" v="4722" actId="47"/>
        <pc:sldMkLst>
          <pc:docMk/>
          <pc:sldMk cId="4016507853" sldId="359"/>
        </pc:sldMkLst>
      </pc:sldChg>
      <pc:sldChg chg="modSp mod">
        <pc:chgData name="Richard Ball" userId="c2c6c2dd-6ddc-437e-8cdd-d7a74390accc" providerId="ADAL" clId="{55DE4F43-77DE-4BC4-BEEE-4A260DB28034}" dt="2023-02-17T15:51:48.881" v="4725" actId="1076"/>
        <pc:sldMkLst>
          <pc:docMk/>
          <pc:sldMk cId="424661336" sldId="360"/>
        </pc:sldMkLst>
        <pc:spChg chg="mod">
          <ac:chgData name="Richard Ball" userId="c2c6c2dd-6ddc-437e-8cdd-d7a74390accc" providerId="ADAL" clId="{55DE4F43-77DE-4BC4-BEEE-4A260DB28034}" dt="2023-02-17T15:51:48.881" v="4725" actId="1076"/>
          <ac:spMkLst>
            <pc:docMk/>
            <pc:sldMk cId="424661336" sldId="360"/>
            <ac:spMk id="2" creationId="{00000000-0000-0000-0000-000000000000}"/>
          </ac:spMkLst>
        </pc:spChg>
        <pc:spChg chg="mod">
          <ac:chgData name="Richard Ball" userId="c2c6c2dd-6ddc-437e-8cdd-d7a74390accc" providerId="ADAL" clId="{55DE4F43-77DE-4BC4-BEEE-4A260DB28034}" dt="2023-02-17T15:51:45.790" v="4724" actId="14100"/>
          <ac:spMkLst>
            <pc:docMk/>
            <pc:sldMk cId="424661336" sldId="360"/>
            <ac:spMk id="3" creationId="{00000000-0000-0000-0000-000000000000}"/>
          </ac:spMkLst>
        </pc:spChg>
      </pc:sldChg>
      <pc:sldChg chg="modSp mod">
        <pc:chgData name="Richard Ball" userId="c2c6c2dd-6ddc-437e-8cdd-d7a74390accc" providerId="ADAL" clId="{55DE4F43-77DE-4BC4-BEEE-4A260DB28034}" dt="2023-02-17T15:52:30.131" v="4752" actId="20577"/>
        <pc:sldMkLst>
          <pc:docMk/>
          <pc:sldMk cId="1706455854" sldId="361"/>
        </pc:sldMkLst>
        <pc:spChg chg="mod">
          <ac:chgData name="Richard Ball" userId="c2c6c2dd-6ddc-437e-8cdd-d7a74390accc" providerId="ADAL" clId="{55DE4F43-77DE-4BC4-BEEE-4A260DB28034}" dt="2023-02-17T15:52:01.723" v="4730" actId="1076"/>
          <ac:spMkLst>
            <pc:docMk/>
            <pc:sldMk cId="1706455854" sldId="361"/>
            <ac:spMk id="2" creationId="{00000000-0000-0000-0000-000000000000}"/>
          </ac:spMkLst>
        </pc:spChg>
        <pc:spChg chg="mod">
          <ac:chgData name="Richard Ball" userId="c2c6c2dd-6ddc-437e-8cdd-d7a74390accc" providerId="ADAL" clId="{55DE4F43-77DE-4BC4-BEEE-4A260DB28034}" dt="2023-02-17T15:52:30.131" v="4752" actId="20577"/>
          <ac:spMkLst>
            <pc:docMk/>
            <pc:sldMk cId="1706455854" sldId="361"/>
            <ac:spMk id="3" creationId="{00000000-0000-0000-0000-000000000000}"/>
          </ac:spMkLst>
        </pc:spChg>
      </pc:sldChg>
      <pc:sldChg chg="addSp delSp modSp mod setBg modAnim">
        <pc:chgData name="Richard Ball" userId="c2c6c2dd-6ddc-437e-8cdd-d7a74390accc" providerId="ADAL" clId="{55DE4F43-77DE-4BC4-BEEE-4A260DB28034}" dt="2023-02-17T14:21:27.256" v="584" actId="403"/>
        <pc:sldMkLst>
          <pc:docMk/>
          <pc:sldMk cId="963482705" sldId="362"/>
        </pc:sldMkLst>
        <pc:spChg chg="del">
          <ac:chgData name="Richard Ball" userId="c2c6c2dd-6ddc-437e-8cdd-d7a74390accc" providerId="ADAL" clId="{55DE4F43-77DE-4BC4-BEEE-4A260DB28034}" dt="2023-02-17T14:21:18.229" v="578" actId="478"/>
          <ac:spMkLst>
            <pc:docMk/>
            <pc:sldMk cId="963482705" sldId="362"/>
            <ac:spMk id="2" creationId="{00000000-0000-0000-0000-000000000000}"/>
          </ac:spMkLst>
        </pc:spChg>
        <pc:spChg chg="mod">
          <ac:chgData name="Richard Ball" userId="c2c6c2dd-6ddc-437e-8cdd-d7a74390accc" providerId="ADAL" clId="{55DE4F43-77DE-4BC4-BEEE-4A260DB28034}" dt="2023-02-17T14:21:27.256" v="584" actId="403"/>
          <ac:spMkLst>
            <pc:docMk/>
            <pc:sldMk cId="963482705" sldId="362"/>
            <ac:spMk id="3" creationId="{00000000-0000-0000-0000-000000000000}"/>
          </ac:spMkLst>
        </pc:spChg>
        <pc:spChg chg="add del mod">
          <ac:chgData name="Richard Ball" userId="c2c6c2dd-6ddc-437e-8cdd-d7a74390accc" providerId="ADAL" clId="{55DE4F43-77DE-4BC4-BEEE-4A260DB28034}" dt="2023-02-17T14:21:19.959" v="580" actId="478"/>
          <ac:spMkLst>
            <pc:docMk/>
            <pc:sldMk cId="963482705" sldId="362"/>
            <ac:spMk id="5" creationId="{FDAFECCA-73E7-45B0-23B2-2351A0EB8F97}"/>
          </ac:spMkLst>
        </pc:spChg>
        <pc:spChg chg="add">
          <ac:chgData name="Richard Ball" userId="c2c6c2dd-6ddc-437e-8cdd-d7a74390accc" providerId="ADAL" clId="{55DE4F43-77DE-4BC4-BEEE-4A260DB28034}" dt="2023-02-17T14:21:24.618" v="581" actId="26606"/>
          <ac:spMkLst>
            <pc:docMk/>
            <pc:sldMk cId="963482705" sldId="362"/>
            <ac:spMk id="8199" creationId="{E8A8EAB8-D2FF-444D-B34B-7D32F106AD0E}"/>
          </ac:spMkLst>
        </pc:spChg>
        <pc:picChg chg="mod">
          <ac:chgData name="Richard Ball" userId="c2c6c2dd-6ddc-437e-8cdd-d7a74390accc" providerId="ADAL" clId="{55DE4F43-77DE-4BC4-BEEE-4A260DB28034}" dt="2023-02-17T14:21:24.618" v="581" actId="26606"/>
          <ac:picMkLst>
            <pc:docMk/>
            <pc:sldMk cId="963482705" sldId="362"/>
            <ac:picMk id="8194" creationId="{00000000-0000-0000-0000-000000000000}"/>
          </ac:picMkLst>
        </pc:picChg>
        <pc:cxnChg chg="add">
          <ac:chgData name="Richard Ball" userId="c2c6c2dd-6ddc-437e-8cdd-d7a74390accc" providerId="ADAL" clId="{55DE4F43-77DE-4BC4-BEEE-4A260DB28034}" dt="2023-02-17T14:21:24.618" v="581" actId="26606"/>
          <ac:cxnSpMkLst>
            <pc:docMk/>
            <pc:sldMk cId="963482705" sldId="362"/>
            <ac:cxnSpMk id="8201" creationId="{EEA38897-7BA3-4408-8083-3235339C4A60}"/>
          </ac:cxnSpMkLst>
        </pc:cxnChg>
        <pc:cxnChg chg="add">
          <ac:chgData name="Richard Ball" userId="c2c6c2dd-6ddc-437e-8cdd-d7a74390accc" providerId="ADAL" clId="{55DE4F43-77DE-4BC4-BEEE-4A260DB28034}" dt="2023-02-17T14:21:24.618" v="581" actId="26606"/>
          <ac:cxnSpMkLst>
            <pc:docMk/>
            <pc:sldMk cId="963482705" sldId="362"/>
            <ac:cxnSpMk id="8203" creationId="{F11AD06B-AB20-4097-8606-5DA00DBACE88}"/>
          </ac:cxnSpMkLst>
        </pc:cxnChg>
      </pc:sldChg>
      <pc:sldChg chg="ord">
        <pc:chgData name="Richard Ball" userId="c2c6c2dd-6ddc-437e-8cdd-d7a74390accc" providerId="ADAL" clId="{55DE4F43-77DE-4BC4-BEEE-4A260DB28034}" dt="2023-02-17T15:53:07.522" v="4754"/>
        <pc:sldMkLst>
          <pc:docMk/>
          <pc:sldMk cId="820885087" sldId="363"/>
        </pc:sldMkLst>
      </pc:sldChg>
      <pc:sldChg chg="ord">
        <pc:chgData name="Richard Ball" userId="c2c6c2dd-6ddc-437e-8cdd-d7a74390accc" providerId="ADAL" clId="{55DE4F43-77DE-4BC4-BEEE-4A260DB28034}" dt="2023-02-17T15:53:08.725" v="4756"/>
        <pc:sldMkLst>
          <pc:docMk/>
          <pc:sldMk cId="756162486" sldId="364"/>
        </pc:sldMkLst>
      </pc:sldChg>
      <pc:sldChg chg="addSp delSp modSp new mod ord modAnim">
        <pc:chgData name="Richard Ball" userId="c2c6c2dd-6ddc-437e-8cdd-d7a74390accc" providerId="ADAL" clId="{55DE4F43-77DE-4BC4-BEEE-4A260DB28034}" dt="2023-02-17T15:53:56.348" v="4760" actId="20577"/>
        <pc:sldMkLst>
          <pc:docMk/>
          <pc:sldMk cId="1491174315" sldId="365"/>
        </pc:sldMkLst>
        <pc:spChg chg="del">
          <ac:chgData name="Richard Ball" userId="c2c6c2dd-6ddc-437e-8cdd-d7a74390accc" providerId="ADAL" clId="{55DE4F43-77DE-4BC4-BEEE-4A260DB28034}" dt="2023-02-17T13:59:26.511" v="3" actId="478"/>
          <ac:spMkLst>
            <pc:docMk/>
            <pc:sldMk cId="1491174315" sldId="365"/>
            <ac:spMk id="2" creationId="{F3EA3ABF-AD6F-12F7-C77B-44162D2EE95D}"/>
          </ac:spMkLst>
        </pc:spChg>
        <pc:spChg chg="del">
          <ac:chgData name="Richard Ball" userId="c2c6c2dd-6ddc-437e-8cdd-d7a74390accc" providerId="ADAL" clId="{55DE4F43-77DE-4BC4-BEEE-4A260DB28034}" dt="2023-02-17T13:59:26.511" v="3" actId="478"/>
          <ac:spMkLst>
            <pc:docMk/>
            <pc:sldMk cId="1491174315" sldId="365"/>
            <ac:spMk id="3" creationId="{806D2C3B-F399-143A-99A9-6DA429458FAA}"/>
          </ac:spMkLst>
        </pc:spChg>
        <pc:spChg chg="add mod">
          <ac:chgData name="Richard Ball" userId="c2c6c2dd-6ddc-437e-8cdd-d7a74390accc" providerId="ADAL" clId="{55DE4F43-77DE-4BC4-BEEE-4A260DB28034}" dt="2023-02-17T15:53:56.348" v="4760" actId="20577"/>
          <ac:spMkLst>
            <pc:docMk/>
            <pc:sldMk cId="1491174315" sldId="365"/>
            <ac:spMk id="4" creationId="{A48D3169-BB83-F1E6-888D-B5926F320414}"/>
          </ac:spMkLst>
        </pc:spChg>
      </pc:sldChg>
      <pc:sldChg chg="addSp delSp modSp new mod setBg">
        <pc:chgData name="Richard Ball" userId="c2c6c2dd-6ddc-437e-8cdd-d7a74390accc" providerId="ADAL" clId="{55DE4F43-77DE-4BC4-BEEE-4A260DB28034}" dt="2023-02-17T15:55:11.214" v="4790" actId="20577"/>
        <pc:sldMkLst>
          <pc:docMk/>
          <pc:sldMk cId="1111606921" sldId="366"/>
        </pc:sldMkLst>
        <pc:spChg chg="del">
          <ac:chgData name="Richard Ball" userId="c2c6c2dd-6ddc-437e-8cdd-d7a74390accc" providerId="ADAL" clId="{55DE4F43-77DE-4BC4-BEEE-4A260DB28034}" dt="2023-02-17T14:10:28.582" v="105" actId="478"/>
          <ac:spMkLst>
            <pc:docMk/>
            <pc:sldMk cId="1111606921" sldId="366"/>
            <ac:spMk id="2" creationId="{BDF4FEDB-B435-2FA6-E58B-473A5F559467}"/>
          </ac:spMkLst>
        </pc:spChg>
        <pc:spChg chg="del">
          <ac:chgData name="Richard Ball" userId="c2c6c2dd-6ddc-437e-8cdd-d7a74390accc" providerId="ADAL" clId="{55DE4F43-77DE-4BC4-BEEE-4A260DB28034}" dt="2023-02-17T14:10:28.582" v="105" actId="478"/>
          <ac:spMkLst>
            <pc:docMk/>
            <pc:sldMk cId="1111606921" sldId="366"/>
            <ac:spMk id="3" creationId="{726EB22D-D89F-DA8B-37DD-640F698453B1}"/>
          </ac:spMkLst>
        </pc:spChg>
        <pc:spChg chg="add mod">
          <ac:chgData name="Richard Ball" userId="c2c6c2dd-6ddc-437e-8cdd-d7a74390accc" providerId="ADAL" clId="{55DE4F43-77DE-4BC4-BEEE-4A260DB28034}" dt="2023-02-17T15:55:11.214" v="4790" actId="20577"/>
          <ac:spMkLst>
            <pc:docMk/>
            <pc:sldMk cId="1111606921" sldId="366"/>
            <ac:spMk id="4" creationId="{C82BBD1C-E9DC-2A18-DCB2-2C837D141951}"/>
          </ac:spMkLst>
        </pc:spChg>
        <pc:spChg chg="add">
          <ac:chgData name="Richard Ball" userId="c2c6c2dd-6ddc-437e-8cdd-d7a74390accc" providerId="ADAL" clId="{55DE4F43-77DE-4BC4-BEEE-4A260DB28034}" dt="2023-02-17T14:11:48.610" v="172" actId="26606"/>
          <ac:spMkLst>
            <pc:docMk/>
            <pc:sldMk cId="1111606921" sldId="366"/>
            <ac:spMk id="1031" creationId="{5F18414D-1626-4996-AACB-23D3DE45B03B}"/>
          </ac:spMkLst>
        </pc:spChg>
        <pc:spChg chg="add">
          <ac:chgData name="Richard Ball" userId="c2c6c2dd-6ddc-437e-8cdd-d7a74390accc" providerId="ADAL" clId="{55DE4F43-77DE-4BC4-BEEE-4A260DB28034}" dt="2023-02-17T14:11:48.610" v="172" actId="26606"/>
          <ac:spMkLst>
            <pc:docMk/>
            <pc:sldMk cId="1111606921" sldId="366"/>
            <ac:spMk id="1035" creationId="{D84C2E9E-0B5D-4B5F-9A1F-70EBDCE39034}"/>
          </ac:spMkLst>
        </pc:spChg>
        <pc:picChg chg="add mod">
          <ac:chgData name="Richard Ball" userId="c2c6c2dd-6ddc-437e-8cdd-d7a74390accc" providerId="ADAL" clId="{55DE4F43-77DE-4BC4-BEEE-4A260DB28034}" dt="2023-02-17T14:11:48.610" v="172" actId="26606"/>
          <ac:picMkLst>
            <pc:docMk/>
            <pc:sldMk cId="1111606921" sldId="366"/>
            <ac:picMk id="1026" creationId="{1754BD91-30E6-93EA-313C-9DB55B183048}"/>
          </ac:picMkLst>
        </pc:picChg>
        <pc:cxnChg chg="add">
          <ac:chgData name="Richard Ball" userId="c2c6c2dd-6ddc-437e-8cdd-d7a74390accc" providerId="ADAL" clId="{55DE4F43-77DE-4BC4-BEEE-4A260DB28034}" dt="2023-02-17T14:11:48.610" v="172" actId="26606"/>
          <ac:cxnSpMkLst>
            <pc:docMk/>
            <pc:sldMk cId="1111606921" sldId="366"/>
            <ac:cxnSpMk id="1033" creationId="{07A9243D-8FC3-4B36-874B-55906B03F484}"/>
          </ac:cxnSpMkLst>
        </pc:cxnChg>
      </pc:sldChg>
      <pc:sldChg chg="addSp modSp new mod modAnim">
        <pc:chgData name="Richard Ball" userId="c2c6c2dd-6ddc-437e-8cdd-d7a74390accc" providerId="ADAL" clId="{55DE4F43-77DE-4BC4-BEEE-4A260DB28034}" dt="2023-02-17T15:57:14.929" v="4923" actId="27636"/>
        <pc:sldMkLst>
          <pc:docMk/>
          <pc:sldMk cId="2530455451" sldId="367"/>
        </pc:sldMkLst>
        <pc:spChg chg="mod">
          <ac:chgData name="Richard Ball" userId="c2c6c2dd-6ddc-437e-8cdd-d7a74390accc" providerId="ADAL" clId="{55DE4F43-77DE-4BC4-BEEE-4A260DB28034}" dt="2023-02-17T15:56:03.075" v="4887" actId="404"/>
          <ac:spMkLst>
            <pc:docMk/>
            <pc:sldMk cId="2530455451" sldId="367"/>
            <ac:spMk id="2" creationId="{F11178DD-C56C-B474-03C3-C0B9B21FE394}"/>
          </ac:spMkLst>
        </pc:spChg>
        <pc:spChg chg="mod">
          <ac:chgData name="Richard Ball" userId="c2c6c2dd-6ddc-437e-8cdd-d7a74390accc" providerId="ADAL" clId="{55DE4F43-77DE-4BC4-BEEE-4A260DB28034}" dt="2023-02-17T15:57:14.929" v="4923" actId="27636"/>
          <ac:spMkLst>
            <pc:docMk/>
            <pc:sldMk cId="2530455451" sldId="367"/>
            <ac:spMk id="3" creationId="{4DC13C56-82EF-1AE2-6DD8-6C9B222AF8B9}"/>
          </ac:spMkLst>
        </pc:spChg>
        <pc:picChg chg="add mod">
          <ac:chgData name="Richard Ball" userId="c2c6c2dd-6ddc-437e-8cdd-d7a74390accc" providerId="ADAL" clId="{55DE4F43-77DE-4BC4-BEEE-4A260DB28034}" dt="2023-02-17T14:17:23.018" v="527" actId="14100"/>
          <ac:picMkLst>
            <pc:docMk/>
            <pc:sldMk cId="2530455451" sldId="367"/>
            <ac:picMk id="2050" creationId="{F5E5FEF9-3D21-9856-6712-DE5C1FA9CBD4}"/>
          </ac:picMkLst>
        </pc:picChg>
        <pc:picChg chg="add mod">
          <ac:chgData name="Richard Ball" userId="c2c6c2dd-6ddc-437e-8cdd-d7a74390accc" providerId="ADAL" clId="{55DE4F43-77DE-4BC4-BEEE-4A260DB28034}" dt="2023-02-17T14:17:36.953" v="532" actId="167"/>
          <ac:picMkLst>
            <pc:docMk/>
            <pc:sldMk cId="2530455451" sldId="367"/>
            <ac:picMk id="2052" creationId="{7C81E309-0DED-C9D4-341C-C4F41096B573}"/>
          </ac:picMkLst>
        </pc:picChg>
      </pc:sldChg>
      <pc:sldChg chg="addSp delSp modSp new mod">
        <pc:chgData name="Richard Ball" userId="c2c6c2dd-6ddc-437e-8cdd-d7a74390accc" providerId="ADAL" clId="{55DE4F43-77DE-4BC4-BEEE-4A260DB28034}" dt="2023-02-17T14:27:18.178" v="941" actId="14100"/>
        <pc:sldMkLst>
          <pc:docMk/>
          <pc:sldMk cId="3533655655" sldId="368"/>
        </pc:sldMkLst>
        <pc:spChg chg="mod">
          <ac:chgData name="Richard Ball" userId="c2c6c2dd-6ddc-437e-8cdd-d7a74390accc" providerId="ADAL" clId="{55DE4F43-77DE-4BC4-BEEE-4A260DB28034}" dt="2023-02-17T14:18:36.314" v="560" actId="1076"/>
          <ac:spMkLst>
            <pc:docMk/>
            <pc:sldMk cId="3533655655" sldId="368"/>
            <ac:spMk id="2" creationId="{1144BA38-A1C6-24DC-0C45-BFBEB2D1DAEE}"/>
          </ac:spMkLst>
        </pc:spChg>
        <pc:spChg chg="del mod">
          <ac:chgData name="Richard Ball" userId="c2c6c2dd-6ddc-437e-8cdd-d7a74390accc" providerId="ADAL" clId="{55DE4F43-77DE-4BC4-BEEE-4A260DB28034}" dt="2023-02-17T14:17:59.106" v="551" actId="478"/>
          <ac:spMkLst>
            <pc:docMk/>
            <pc:sldMk cId="3533655655" sldId="368"/>
            <ac:spMk id="3" creationId="{77B5705D-7E62-52A9-5A61-276B12F4CF81}"/>
          </ac:spMkLst>
        </pc:spChg>
        <pc:spChg chg="add mod">
          <ac:chgData name="Richard Ball" userId="c2c6c2dd-6ddc-437e-8cdd-d7a74390accc" providerId="ADAL" clId="{55DE4F43-77DE-4BC4-BEEE-4A260DB28034}" dt="2023-02-17T14:27:18.178" v="941" actId="14100"/>
          <ac:spMkLst>
            <pc:docMk/>
            <pc:sldMk cId="3533655655" sldId="368"/>
            <ac:spMk id="4" creationId="{7A393D70-8CE8-4D30-5F50-4797A23F6EDC}"/>
          </ac:spMkLst>
        </pc:spChg>
        <pc:picChg chg="add mod">
          <ac:chgData name="Richard Ball" userId="c2c6c2dd-6ddc-437e-8cdd-d7a74390accc" providerId="ADAL" clId="{55DE4F43-77DE-4BC4-BEEE-4A260DB28034}" dt="2023-02-17T14:27:12.798" v="939" actId="1076"/>
          <ac:picMkLst>
            <pc:docMk/>
            <pc:sldMk cId="3533655655" sldId="368"/>
            <ac:picMk id="3074" creationId="{2EE76F2A-5B6D-E045-3BD2-5FAED1955D3A}"/>
          </ac:picMkLst>
        </pc:picChg>
      </pc:sldChg>
      <pc:sldChg chg="addSp delSp modSp new mod modShow modNotesTx">
        <pc:chgData name="Richard Ball" userId="c2c6c2dd-6ddc-437e-8cdd-d7a74390accc" providerId="ADAL" clId="{55DE4F43-77DE-4BC4-BEEE-4A260DB28034}" dt="2023-02-17T14:29:30.248" v="946" actId="20577"/>
        <pc:sldMkLst>
          <pc:docMk/>
          <pc:sldMk cId="156293891" sldId="369"/>
        </pc:sldMkLst>
        <pc:spChg chg="del">
          <ac:chgData name="Richard Ball" userId="c2c6c2dd-6ddc-437e-8cdd-d7a74390accc" providerId="ADAL" clId="{55DE4F43-77DE-4BC4-BEEE-4A260DB28034}" dt="2023-02-17T14:20:12.113" v="563" actId="478"/>
          <ac:spMkLst>
            <pc:docMk/>
            <pc:sldMk cId="156293891" sldId="369"/>
            <ac:spMk id="2" creationId="{3526754E-11E4-A1B3-E845-7B6F7CC011B8}"/>
          </ac:spMkLst>
        </pc:spChg>
        <pc:spChg chg="del">
          <ac:chgData name="Richard Ball" userId="c2c6c2dd-6ddc-437e-8cdd-d7a74390accc" providerId="ADAL" clId="{55DE4F43-77DE-4BC4-BEEE-4A260DB28034}" dt="2023-02-17T14:20:12.113" v="563" actId="478"/>
          <ac:spMkLst>
            <pc:docMk/>
            <pc:sldMk cId="156293891" sldId="369"/>
            <ac:spMk id="3" creationId="{0ED44823-3CC9-7AA7-1A97-974B8B5E2803}"/>
          </ac:spMkLst>
        </pc:spChg>
        <pc:picChg chg="add del mod">
          <ac:chgData name="Richard Ball" userId="c2c6c2dd-6ddc-437e-8cdd-d7a74390accc" providerId="ADAL" clId="{55DE4F43-77DE-4BC4-BEEE-4A260DB28034}" dt="2023-02-17T14:27:43.844" v="942" actId="478"/>
          <ac:picMkLst>
            <pc:docMk/>
            <pc:sldMk cId="156293891" sldId="369"/>
            <ac:picMk id="4098" creationId="{1F42DD5B-5B43-C076-7AC7-559540BBB465}"/>
          </ac:picMkLst>
        </pc:picChg>
        <pc:picChg chg="add">
          <ac:chgData name="Richard Ball" userId="c2c6c2dd-6ddc-437e-8cdd-d7a74390accc" providerId="ADAL" clId="{55DE4F43-77DE-4BC4-BEEE-4A260DB28034}" dt="2023-02-17T14:27:44.399" v="943"/>
          <ac:picMkLst>
            <pc:docMk/>
            <pc:sldMk cId="156293891" sldId="369"/>
            <ac:picMk id="4100" creationId="{2FEB7241-DFFE-1CD0-4071-5F5C8EC867ED}"/>
          </ac:picMkLst>
        </pc:picChg>
      </pc:sldChg>
      <pc:sldChg chg="addSp delSp modSp new mod">
        <pc:chgData name="Richard Ball" userId="c2c6c2dd-6ddc-437e-8cdd-d7a74390accc" providerId="ADAL" clId="{55DE4F43-77DE-4BC4-BEEE-4A260DB28034}" dt="2023-02-17T14:30:43.764" v="983" actId="1076"/>
        <pc:sldMkLst>
          <pc:docMk/>
          <pc:sldMk cId="1613981252" sldId="370"/>
        </pc:sldMkLst>
        <pc:spChg chg="del">
          <ac:chgData name="Richard Ball" userId="c2c6c2dd-6ddc-437e-8cdd-d7a74390accc" providerId="ADAL" clId="{55DE4F43-77DE-4BC4-BEEE-4A260DB28034}" dt="2023-02-17T14:24:22.659" v="595" actId="478"/>
          <ac:spMkLst>
            <pc:docMk/>
            <pc:sldMk cId="1613981252" sldId="370"/>
            <ac:spMk id="2" creationId="{6D5A70F6-6D9C-D17B-815F-ED60926C2399}"/>
          </ac:spMkLst>
        </pc:spChg>
        <pc:spChg chg="del">
          <ac:chgData name="Richard Ball" userId="c2c6c2dd-6ddc-437e-8cdd-d7a74390accc" providerId="ADAL" clId="{55DE4F43-77DE-4BC4-BEEE-4A260DB28034}" dt="2023-02-17T14:24:22.659" v="595" actId="478"/>
          <ac:spMkLst>
            <pc:docMk/>
            <pc:sldMk cId="1613981252" sldId="370"/>
            <ac:spMk id="3" creationId="{0EF65043-190B-DB38-6523-2DB1FA30520F}"/>
          </ac:spMkLst>
        </pc:spChg>
        <pc:spChg chg="add mod">
          <ac:chgData name="Richard Ball" userId="c2c6c2dd-6ddc-437e-8cdd-d7a74390accc" providerId="ADAL" clId="{55DE4F43-77DE-4BC4-BEEE-4A260DB28034}" dt="2023-02-17T14:30:00.894" v="952" actId="1076"/>
          <ac:spMkLst>
            <pc:docMk/>
            <pc:sldMk cId="1613981252" sldId="370"/>
            <ac:spMk id="4" creationId="{5421DCDA-5E3F-B677-F2B8-3CE30E469A66}"/>
          </ac:spMkLst>
        </pc:spChg>
        <pc:spChg chg="add mod">
          <ac:chgData name="Richard Ball" userId="c2c6c2dd-6ddc-437e-8cdd-d7a74390accc" providerId="ADAL" clId="{55DE4F43-77DE-4BC4-BEEE-4A260DB28034}" dt="2023-02-17T14:30:43.764" v="983" actId="1076"/>
          <ac:spMkLst>
            <pc:docMk/>
            <pc:sldMk cId="1613981252" sldId="370"/>
            <ac:spMk id="5" creationId="{B43911AE-3502-F636-4527-33C9ABED9493}"/>
          </ac:spMkLst>
        </pc:spChg>
        <pc:picChg chg="add mod">
          <ac:chgData name="Richard Ball" userId="c2c6c2dd-6ddc-437e-8cdd-d7a74390accc" providerId="ADAL" clId="{55DE4F43-77DE-4BC4-BEEE-4A260DB28034}" dt="2023-02-17T14:30:23.361" v="959" actId="1076"/>
          <ac:picMkLst>
            <pc:docMk/>
            <pc:sldMk cId="1613981252" sldId="370"/>
            <ac:picMk id="5122" creationId="{67FD5DED-39D5-C6B3-4830-E011B0D015F1}"/>
          </ac:picMkLst>
        </pc:picChg>
      </pc:sldChg>
      <pc:sldChg chg="addSp delSp modSp new mod">
        <pc:chgData name="Richard Ball" userId="c2c6c2dd-6ddc-437e-8cdd-d7a74390accc" providerId="ADAL" clId="{55DE4F43-77DE-4BC4-BEEE-4A260DB28034}" dt="2023-02-17T15:57:49.507" v="4985" actId="1076"/>
        <pc:sldMkLst>
          <pc:docMk/>
          <pc:sldMk cId="3596229504" sldId="371"/>
        </pc:sldMkLst>
        <pc:spChg chg="del">
          <ac:chgData name="Richard Ball" userId="c2c6c2dd-6ddc-437e-8cdd-d7a74390accc" providerId="ADAL" clId="{55DE4F43-77DE-4BC4-BEEE-4A260DB28034}" dt="2023-02-17T14:35:58.773" v="1112" actId="478"/>
          <ac:spMkLst>
            <pc:docMk/>
            <pc:sldMk cId="3596229504" sldId="371"/>
            <ac:spMk id="2" creationId="{4BCD1EF8-0DC3-4CF8-F3F4-248261FC8420}"/>
          </ac:spMkLst>
        </pc:spChg>
        <pc:spChg chg="del">
          <ac:chgData name="Richard Ball" userId="c2c6c2dd-6ddc-437e-8cdd-d7a74390accc" providerId="ADAL" clId="{55DE4F43-77DE-4BC4-BEEE-4A260DB28034}" dt="2023-02-17T14:35:58.773" v="1112" actId="478"/>
          <ac:spMkLst>
            <pc:docMk/>
            <pc:sldMk cId="3596229504" sldId="371"/>
            <ac:spMk id="3" creationId="{B92F0010-E9BF-1E7D-7164-6E62549A9AD4}"/>
          </ac:spMkLst>
        </pc:spChg>
        <pc:spChg chg="add mod">
          <ac:chgData name="Richard Ball" userId="c2c6c2dd-6ddc-437e-8cdd-d7a74390accc" providerId="ADAL" clId="{55DE4F43-77DE-4BC4-BEEE-4A260DB28034}" dt="2023-02-17T15:57:49.507" v="4985" actId="1076"/>
          <ac:spMkLst>
            <pc:docMk/>
            <pc:sldMk cId="3596229504" sldId="371"/>
            <ac:spMk id="4" creationId="{BAE75A9A-D584-0F93-0697-8CAC6E179A44}"/>
          </ac:spMkLst>
        </pc:spChg>
        <pc:picChg chg="add mod">
          <ac:chgData name="Richard Ball" userId="c2c6c2dd-6ddc-437e-8cdd-d7a74390accc" providerId="ADAL" clId="{55DE4F43-77DE-4BC4-BEEE-4A260DB28034}" dt="2023-02-17T14:36:24.280" v="1116" actId="1076"/>
          <ac:picMkLst>
            <pc:docMk/>
            <pc:sldMk cId="3596229504" sldId="371"/>
            <ac:picMk id="6146" creationId="{88503D6F-7920-D046-AFDF-F72BBED94F66}"/>
          </ac:picMkLst>
        </pc:picChg>
      </pc:sldChg>
      <pc:sldChg chg="addSp delSp modSp new mod">
        <pc:chgData name="Richard Ball" userId="c2c6c2dd-6ddc-437e-8cdd-d7a74390accc" providerId="ADAL" clId="{55DE4F43-77DE-4BC4-BEEE-4A260DB28034}" dt="2023-02-17T14:56:30.111" v="1765" actId="14100"/>
        <pc:sldMkLst>
          <pc:docMk/>
          <pc:sldMk cId="888696001" sldId="372"/>
        </pc:sldMkLst>
        <pc:spChg chg="del">
          <ac:chgData name="Richard Ball" userId="c2c6c2dd-6ddc-437e-8cdd-d7a74390accc" providerId="ADAL" clId="{55DE4F43-77DE-4BC4-BEEE-4A260DB28034}" dt="2023-02-17T14:44:55.944" v="1628" actId="478"/>
          <ac:spMkLst>
            <pc:docMk/>
            <pc:sldMk cId="888696001" sldId="372"/>
            <ac:spMk id="2" creationId="{E7ABADBA-4589-10B8-D7E2-CEE2161FBE22}"/>
          </ac:spMkLst>
        </pc:spChg>
        <pc:spChg chg="del">
          <ac:chgData name="Richard Ball" userId="c2c6c2dd-6ddc-437e-8cdd-d7a74390accc" providerId="ADAL" clId="{55DE4F43-77DE-4BC4-BEEE-4A260DB28034}" dt="2023-02-17T14:44:55.944" v="1628" actId="478"/>
          <ac:spMkLst>
            <pc:docMk/>
            <pc:sldMk cId="888696001" sldId="372"/>
            <ac:spMk id="3" creationId="{AA9C5B7F-9995-9C35-BE38-8740B5CDDED0}"/>
          </ac:spMkLst>
        </pc:spChg>
        <pc:spChg chg="add mod">
          <ac:chgData name="Richard Ball" userId="c2c6c2dd-6ddc-437e-8cdd-d7a74390accc" providerId="ADAL" clId="{55DE4F43-77DE-4BC4-BEEE-4A260DB28034}" dt="2023-02-17T14:54:47.114" v="1722" actId="1076"/>
          <ac:spMkLst>
            <pc:docMk/>
            <pc:sldMk cId="888696001" sldId="372"/>
            <ac:spMk id="8" creationId="{A3A83BBD-156E-CE76-324A-F903E43B5B44}"/>
          </ac:spMkLst>
        </pc:spChg>
        <pc:picChg chg="add del mod">
          <ac:chgData name="Richard Ball" userId="c2c6c2dd-6ddc-437e-8cdd-d7a74390accc" providerId="ADAL" clId="{55DE4F43-77DE-4BC4-BEEE-4A260DB28034}" dt="2023-02-17T14:54:27.976" v="1709" actId="14100"/>
          <ac:picMkLst>
            <pc:docMk/>
            <pc:sldMk cId="888696001" sldId="372"/>
            <ac:picMk id="4" creationId="{B3EAE83A-7AB2-DA1F-0C2C-B4203B726750}"/>
          </ac:picMkLst>
        </pc:picChg>
        <pc:picChg chg="add del mod">
          <ac:chgData name="Richard Ball" userId="c2c6c2dd-6ddc-437e-8cdd-d7a74390accc" providerId="ADAL" clId="{55DE4F43-77DE-4BC4-BEEE-4A260DB28034}" dt="2023-02-17T14:53:24.788" v="1647"/>
          <ac:picMkLst>
            <pc:docMk/>
            <pc:sldMk cId="888696001" sldId="372"/>
            <ac:picMk id="5" creationId="{689B068C-D2B2-8AEF-D401-02A073AFD970}"/>
          </ac:picMkLst>
        </pc:picChg>
        <pc:picChg chg="add del mod">
          <ac:chgData name="Richard Ball" userId="c2c6c2dd-6ddc-437e-8cdd-d7a74390accc" providerId="ADAL" clId="{55DE4F43-77DE-4BC4-BEEE-4A260DB28034}" dt="2023-02-17T14:56:12.983" v="1758" actId="478"/>
          <ac:picMkLst>
            <pc:docMk/>
            <pc:sldMk cId="888696001" sldId="372"/>
            <ac:picMk id="6" creationId="{7859A1F5-24A3-4277-12CE-0A6759053C75}"/>
          </ac:picMkLst>
        </pc:picChg>
        <pc:picChg chg="add mod">
          <ac:chgData name="Richard Ball" userId="c2c6c2dd-6ddc-437e-8cdd-d7a74390accc" providerId="ADAL" clId="{55DE4F43-77DE-4BC4-BEEE-4A260DB28034}" dt="2023-02-17T14:56:30.111" v="1765" actId="14100"/>
          <ac:picMkLst>
            <pc:docMk/>
            <pc:sldMk cId="888696001" sldId="372"/>
            <ac:picMk id="9" creationId="{5C7A238B-D036-DA47-094B-662E47BB959D}"/>
          </ac:picMkLst>
        </pc:picChg>
        <pc:picChg chg="add del mod">
          <ac:chgData name="Richard Ball" userId="c2c6c2dd-6ddc-437e-8cdd-d7a74390accc" providerId="ADAL" clId="{55DE4F43-77DE-4BC4-BEEE-4A260DB28034}" dt="2023-02-17T14:52:20.819" v="1634" actId="478"/>
          <ac:picMkLst>
            <pc:docMk/>
            <pc:sldMk cId="888696001" sldId="372"/>
            <ac:picMk id="7170" creationId="{9FF63311-4986-B543-0D61-8A8F3039DC35}"/>
          </ac:picMkLst>
        </pc:picChg>
        <pc:picChg chg="add del mod">
          <ac:chgData name="Richard Ball" userId="c2c6c2dd-6ddc-437e-8cdd-d7a74390accc" providerId="ADAL" clId="{55DE4F43-77DE-4BC4-BEEE-4A260DB28034}" dt="2023-02-17T14:52:39.866" v="1638" actId="478"/>
          <ac:picMkLst>
            <pc:docMk/>
            <pc:sldMk cId="888696001" sldId="372"/>
            <ac:picMk id="7172" creationId="{7CCB5FB1-61DE-CC20-A2BA-14DCCB5507F9}"/>
          </ac:picMkLst>
        </pc:picChg>
        <pc:picChg chg="add del mod">
          <ac:chgData name="Richard Ball" userId="c2c6c2dd-6ddc-437e-8cdd-d7a74390accc" providerId="ADAL" clId="{55DE4F43-77DE-4BC4-BEEE-4A260DB28034}" dt="2023-02-17T14:53:26.924" v="1653"/>
          <ac:picMkLst>
            <pc:docMk/>
            <pc:sldMk cId="888696001" sldId="372"/>
            <ac:picMk id="7174" creationId="{F5EC304B-27A8-DEF4-3F39-A414CFB2A7EE}"/>
          </ac:picMkLst>
        </pc:picChg>
      </pc:sldChg>
      <pc:sldChg chg="delSp modSp new mod">
        <pc:chgData name="Richard Ball" userId="c2c6c2dd-6ddc-437e-8cdd-d7a74390accc" providerId="ADAL" clId="{55DE4F43-77DE-4BC4-BEEE-4A260DB28034}" dt="2023-02-17T14:54:08.139" v="1705" actId="122"/>
        <pc:sldMkLst>
          <pc:docMk/>
          <pc:sldMk cId="323081456" sldId="373"/>
        </pc:sldMkLst>
        <pc:spChg chg="mod">
          <ac:chgData name="Richard Ball" userId="c2c6c2dd-6ddc-437e-8cdd-d7a74390accc" providerId="ADAL" clId="{55DE4F43-77DE-4BC4-BEEE-4A260DB28034}" dt="2023-02-17T14:54:08.139" v="1705" actId="122"/>
          <ac:spMkLst>
            <pc:docMk/>
            <pc:sldMk cId="323081456" sldId="373"/>
            <ac:spMk id="2" creationId="{47BAD089-9673-774A-3EB9-1D1481D285C5}"/>
          </ac:spMkLst>
        </pc:spChg>
        <pc:spChg chg="del mod">
          <ac:chgData name="Richard Ball" userId="c2c6c2dd-6ddc-437e-8cdd-d7a74390accc" providerId="ADAL" clId="{55DE4F43-77DE-4BC4-BEEE-4A260DB28034}" dt="2023-02-17T14:54:03.762" v="1704" actId="478"/>
          <ac:spMkLst>
            <pc:docMk/>
            <pc:sldMk cId="323081456" sldId="373"/>
            <ac:spMk id="3" creationId="{BB9893C3-644B-93A7-0896-3BBDE5874FD5}"/>
          </ac:spMkLst>
        </pc:spChg>
      </pc:sldChg>
      <pc:sldChg chg="modSp add modAnim">
        <pc:chgData name="Richard Ball" userId="c2c6c2dd-6ddc-437e-8cdd-d7a74390accc" providerId="ADAL" clId="{55DE4F43-77DE-4BC4-BEEE-4A260DB28034}" dt="2023-02-17T15:02:18.899" v="2185" actId="20577"/>
        <pc:sldMkLst>
          <pc:docMk/>
          <pc:sldMk cId="1057073146" sldId="374"/>
        </pc:sldMkLst>
        <pc:spChg chg="mod">
          <ac:chgData name="Richard Ball" userId="c2c6c2dd-6ddc-437e-8cdd-d7a74390accc" providerId="ADAL" clId="{55DE4F43-77DE-4BC4-BEEE-4A260DB28034}" dt="2023-02-17T15:02:18.899" v="2185" actId="20577"/>
          <ac:spMkLst>
            <pc:docMk/>
            <pc:sldMk cId="1057073146" sldId="374"/>
            <ac:spMk id="3" creationId="{00000000-0000-0000-0000-000000000000}"/>
          </ac:spMkLst>
        </pc:spChg>
      </pc:sldChg>
      <pc:sldChg chg="addSp modSp new mod">
        <pc:chgData name="Richard Ball" userId="c2c6c2dd-6ddc-437e-8cdd-d7a74390accc" providerId="ADAL" clId="{55DE4F43-77DE-4BC4-BEEE-4A260DB28034}" dt="2023-02-17T15:17:05.257" v="2846" actId="27636"/>
        <pc:sldMkLst>
          <pc:docMk/>
          <pc:sldMk cId="2969114314" sldId="375"/>
        </pc:sldMkLst>
        <pc:spChg chg="mod">
          <ac:chgData name="Richard Ball" userId="c2c6c2dd-6ddc-437e-8cdd-d7a74390accc" providerId="ADAL" clId="{55DE4F43-77DE-4BC4-BEEE-4A260DB28034}" dt="2023-02-17T15:10:22.417" v="2440" actId="1076"/>
          <ac:spMkLst>
            <pc:docMk/>
            <pc:sldMk cId="2969114314" sldId="375"/>
            <ac:spMk id="2" creationId="{54DD3FBC-170C-6858-61F0-E745CD9FAF65}"/>
          </ac:spMkLst>
        </pc:spChg>
        <pc:spChg chg="mod">
          <ac:chgData name="Richard Ball" userId="c2c6c2dd-6ddc-437e-8cdd-d7a74390accc" providerId="ADAL" clId="{55DE4F43-77DE-4BC4-BEEE-4A260DB28034}" dt="2023-02-17T15:17:05.257" v="2846" actId="27636"/>
          <ac:spMkLst>
            <pc:docMk/>
            <pc:sldMk cId="2969114314" sldId="375"/>
            <ac:spMk id="3" creationId="{AA951C7C-7DDC-CCDE-95B3-DB0F13DCC516}"/>
          </ac:spMkLst>
        </pc:spChg>
        <pc:spChg chg="add mod">
          <ac:chgData name="Richard Ball" userId="c2c6c2dd-6ddc-437e-8cdd-d7a74390accc" providerId="ADAL" clId="{55DE4F43-77DE-4BC4-BEEE-4A260DB28034}" dt="2023-02-17T15:09:23.758" v="2427" actId="1076"/>
          <ac:spMkLst>
            <pc:docMk/>
            <pc:sldMk cId="2969114314" sldId="375"/>
            <ac:spMk id="4" creationId="{FF4617BD-E2F0-D5EF-2D97-80581A0310AC}"/>
          </ac:spMkLst>
        </pc:spChg>
        <pc:picChg chg="add mod">
          <ac:chgData name="Richard Ball" userId="c2c6c2dd-6ddc-437e-8cdd-d7a74390accc" providerId="ADAL" clId="{55DE4F43-77DE-4BC4-BEEE-4A260DB28034}" dt="2023-02-17T15:10:25.589" v="2442" actId="1076"/>
          <ac:picMkLst>
            <pc:docMk/>
            <pc:sldMk cId="2969114314" sldId="375"/>
            <ac:picMk id="9218" creationId="{23FC01FC-E18C-503B-3BA8-594BE163726C}"/>
          </ac:picMkLst>
        </pc:picChg>
      </pc:sldChg>
      <pc:sldChg chg="addSp delSp modSp add mod modAnim">
        <pc:chgData name="Richard Ball" userId="c2c6c2dd-6ddc-437e-8cdd-d7a74390accc" providerId="ADAL" clId="{55DE4F43-77DE-4BC4-BEEE-4A260DB28034}" dt="2023-02-17T15:27:25.968" v="3464" actId="113"/>
        <pc:sldMkLst>
          <pc:docMk/>
          <pc:sldMk cId="3912466003" sldId="376"/>
        </pc:sldMkLst>
        <pc:spChg chg="mod">
          <ac:chgData name="Richard Ball" userId="c2c6c2dd-6ddc-437e-8cdd-d7a74390accc" providerId="ADAL" clId="{55DE4F43-77DE-4BC4-BEEE-4A260DB28034}" dt="2023-02-17T15:21:06.812" v="2973" actId="14100"/>
          <ac:spMkLst>
            <pc:docMk/>
            <pc:sldMk cId="3912466003" sldId="376"/>
            <ac:spMk id="4" creationId="{3C2E7D9A-2E2E-4B1B-9CFE-E7FCB361E63E}"/>
          </ac:spMkLst>
        </pc:spChg>
        <pc:spChg chg="del mod">
          <ac:chgData name="Richard Ball" userId="c2c6c2dd-6ddc-437e-8cdd-d7a74390accc" providerId="ADAL" clId="{55DE4F43-77DE-4BC4-BEEE-4A260DB28034}" dt="2023-02-17T15:12:39.272" v="2446"/>
          <ac:spMkLst>
            <pc:docMk/>
            <pc:sldMk cId="3912466003" sldId="376"/>
            <ac:spMk id="5" creationId="{5BEA168F-7D5D-4090-88F8-7FB674FE5D3E}"/>
          </ac:spMkLst>
        </pc:spChg>
        <pc:spChg chg="add mod">
          <ac:chgData name="Richard Ball" userId="c2c6c2dd-6ddc-437e-8cdd-d7a74390accc" providerId="ADAL" clId="{55DE4F43-77DE-4BC4-BEEE-4A260DB28034}" dt="2023-02-17T15:27:25.968" v="3464" actId="113"/>
          <ac:spMkLst>
            <pc:docMk/>
            <pc:sldMk cId="3912466003" sldId="376"/>
            <ac:spMk id="7" creationId="{AFB8DBEA-F858-F9CE-0D69-11D7685D034B}"/>
          </ac:spMkLst>
        </pc:spChg>
        <pc:spChg chg="add del mod">
          <ac:chgData name="Richard Ball" userId="c2c6c2dd-6ddc-437e-8cdd-d7a74390accc" providerId="ADAL" clId="{55DE4F43-77DE-4BC4-BEEE-4A260DB28034}" dt="2023-02-17T15:14:16.400" v="2582" actId="478"/>
          <ac:spMkLst>
            <pc:docMk/>
            <pc:sldMk cId="3912466003" sldId="376"/>
            <ac:spMk id="9" creationId="{D73AE79C-9ECA-CDD6-40E5-73F3E73E3BFF}"/>
          </ac:spMkLst>
        </pc:spChg>
        <pc:spChg chg="mod">
          <ac:chgData name="Richard Ball" userId="c2c6c2dd-6ddc-437e-8cdd-d7a74390accc" providerId="ADAL" clId="{55DE4F43-77DE-4BC4-BEEE-4A260DB28034}" dt="2023-02-17T15:19:13.466" v="2946" actId="14100"/>
          <ac:spMkLst>
            <pc:docMk/>
            <pc:sldMk cId="3912466003" sldId="376"/>
            <ac:spMk id="20" creationId="{3F6C6537-32D5-4410-9F6C-7A09AB1A0E92}"/>
          </ac:spMkLst>
        </pc:spChg>
        <pc:picChg chg="mod">
          <ac:chgData name="Richard Ball" userId="c2c6c2dd-6ddc-437e-8cdd-d7a74390accc" providerId="ADAL" clId="{55DE4F43-77DE-4BC4-BEEE-4A260DB28034}" dt="2023-02-17T15:21:04.389" v="2972" actId="14100"/>
          <ac:picMkLst>
            <pc:docMk/>
            <pc:sldMk cId="3912466003" sldId="376"/>
            <ac:picMk id="3" creationId="{3D983C6E-5528-4E61-9C4A-C9C877194C8A}"/>
          </ac:picMkLst>
        </pc:picChg>
      </pc:sldChg>
      <pc:sldChg chg="addSp delSp modSp add mod ord modAnim">
        <pc:chgData name="Richard Ball" userId="c2c6c2dd-6ddc-437e-8cdd-d7a74390accc" providerId="ADAL" clId="{55DE4F43-77DE-4BC4-BEEE-4A260DB28034}" dt="2023-02-17T15:37:22.421" v="3620" actId="1076"/>
        <pc:sldMkLst>
          <pc:docMk/>
          <pc:sldMk cId="682519200" sldId="377"/>
        </pc:sldMkLst>
        <pc:spChg chg="del mod">
          <ac:chgData name="Richard Ball" userId="c2c6c2dd-6ddc-437e-8cdd-d7a74390accc" providerId="ADAL" clId="{55DE4F43-77DE-4BC4-BEEE-4A260DB28034}" dt="2023-02-17T15:28:41.746" v="3485" actId="478"/>
          <ac:spMkLst>
            <pc:docMk/>
            <pc:sldMk cId="682519200" sldId="377"/>
            <ac:spMk id="2" creationId="{54DD3FBC-170C-6858-61F0-E745CD9FAF65}"/>
          </ac:spMkLst>
        </pc:spChg>
        <pc:spChg chg="mod">
          <ac:chgData name="Richard Ball" userId="c2c6c2dd-6ddc-437e-8cdd-d7a74390accc" providerId="ADAL" clId="{55DE4F43-77DE-4BC4-BEEE-4A260DB28034}" dt="2023-02-17T15:35:12.038" v="3602" actId="14100"/>
          <ac:spMkLst>
            <pc:docMk/>
            <pc:sldMk cId="682519200" sldId="377"/>
            <ac:spMk id="3" creationId="{AA951C7C-7DDC-CCDE-95B3-DB0F13DCC516}"/>
          </ac:spMkLst>
        </pc:spChg>
        <pc:spChg chg="del mod">
          <ac:chgData name="Richard Ball" userId="c2c6c2dd-6ddc-437e-8cdd-d7a74390accc" providerId="ADAL" clId="{55DE4F43-77DE-4BC4-BEEE-4A260DB28034}" dt="2023-02-17T15:24:03.885" v="2984" actId="478"/>
          <ac:spMkLst>
            <pc:docMk/>
            <pc:sldMk cId="682519200" sldId="377"/>
            <ac:spMk id="4" creationId="{FF4617BD-E2F0-D5EF-2D97-80581A0310AC}"/>
          </ac:spMkLst>
        </pc:spChg>
        <pc:spChg chg="add del mod">
          <ac:chgData name="Richard Ball" userId="c2c6c2dd-6ddc-437e-8cdd-d7a74390accc" providerId="ADAL" clId="{55DE4F43-77DE-4BC4-BEEE-4A260DB28034}" dt="2023-02-17T15:28:43.785" v="3487" actId="478"/>
          <ac:spMkLst>
            <pc:docMk/>
            <pc:sldMk cId="682519200" sldId="377"/>
            <ac:spMk id="7" creationId="{3CA3A7B0-4F94-F55D-9AEF-1F41FB7E9D39}"/>
          </ac:spMkLst>
        </pc:spChg>
        <pc:spChg chg="add mod">
          <ac:chgData name="Richard Ball" userId="c2c6c2dd-6ddc-437e-8cdd-d7a74390accc" providerId="ADAL" clId="{55DE4F43-77DE-4BC4-BEEE-4A260DB28034}" dt="2023-02-17T15:33:41.607" v="3552" actId="20577"/>
          <ac:spMkLst>
            <pc:docMk/>
            <pc:sldMk cId="682519200" sldId="377"/>
            <ac:spMk id="8" creationId="{175FE9AC-CC1E-B0DE-5239-5862E341EECC}"/>
          </ac:spMkLst>
        </pc:spChg>
        <pc:spChg chg="add del">
          <ac:chgData name="Richard Ball" userId="c2c6c2dd-6ddc-437e-8cdd-d7a74390accc" providerId="ADAL" clId="{55DE4F43-77DE-4BC4-BEEE-4A260DB28034}" dt="2023-02-17T15:34:11.828" v="3564" actId="22"/>
          <ac:spMkLst>
            <pc:docMk/>
            <pc:sldMk cId="682519200" sldId="377"/>
            <ac:spMk id="10" creationId="{E2C682C9-F144-FC11-CA3D-9DFBC5B6CD94}"/>
          </ac:spMkLst>
        </pc:spChg>
        <pc:spChg chg="add mod">
          <ac:chgData name="Richard Ball" userId="c2c6c2dd-6ddc-437e-8cdd-d7a74390accc" providerId="ADAL" clId="{55DE4F43-77DE-4BC4-BEEE-4A260DB28034}" dt="2023-02-17T15:37:22.421" v="3620" actId="1076"/>
          <ac:spMkLst>
            <pc:docMk/>
            <pc:sldMk cId="682519200" sldId="377"/>
            <ac:spMk id="12" creationId="{99C79C9F-BD00-9998-5C7E-D9A551A09BDF}"/>
          </ac:spMkLst>
        </pc:spChg>
        <pc:spChg chg="add mod">
          <ac:chgData name="Richard Ball" userId="c2c6c2dd-6ddc-437e-8cdd-d7a74390accc" providerId="ADAL" clId="{55DE4F43-77DE-4BC4-BEEE-4A260DB28034}" dt="2023-02-17T15:37:22.421" v="3620" actId="1076"/>
          <ac:spMkLst>
            <pc:docMk/>
            <pc:sldMk cId="682519200" sldId="377"/>
            <ac:spMk id="14" creationId="{CE3BD834-386D-C545-DE68-3445DBF39351}"/>
          </ac:spMkLst>
        </pc:spChg>
        <pc:spChg chg="add mod">
          <ac:chgData name="Richard Ball" userId="c2c6c2dd-6ddc-437e-8cdd-d7a74390accc" providerId="ADAL" clId="{55DE4F43-77DE-4BC4-BEEE-4A260DB28034}" dt="2023-02-17T15:37:22.421" v="3620" actId="1076"/>
          <ac:spMkLst>
            <pc:docMk/>
            <pc:sldMk cId="682519200" sldId="377"/>
            <ac:spMk id="16" creationId="{EA9E1D38-37BA-480C-9887-F8B53CB21B12}"/>
          </ac:spMkLst>
        </pc:spChg>
        <pc:spChg chg="add mod">
          <ac:chgData name="Richard Ball" userId="c2c6c2dd-6ddc-437e-8cdd-d7a74390accc" providerId="ADAL" clId="{55DE4F43-77DE-4BC4-BEEE-4A260DB28034}" dt="2023-02-17T15:37:22.421" v="3620" actId="1076"/>
          <ac:spMkLst>
            <pc:docMk/>
            <pc:sldMk cId="682519200" sldId="377"/>
            <ac:spMk id="18" creationId="{31D8FE9E-CEDD-7346-9837-D25D6BED4BA5}"/>
          </ac:spMkLst>
        </pc:spChg>
        <pc:picChg chg="add mod">
          <ac:chgData name="Richard Ball" userId="c2c6c2dd-6ddc-437e-8cdd-d7a74390accc" providerId="ADAL" clId="{55DE4F43-77DE-4BC4-BEEE-4A260DB28034}" dt="2023-02-17T15:36:07.126" v="3617" actId="14100"/>
          <ac:picMkLst>
            <pc:docMk/>
            <pc:sldMk cId="682519200" sldId="377"/>
            <ac:picMk id="5" creationId="{2D132B2C-A41A-E301-E0E7-F91134D4905B}"/>
          </ac:picMkLst>
        </pc:picChg>
        <pc:picChg chg="del">
          <ac:chgData name="Richard Ball" userId="c2c6c2dd-6ddc-437e-8cdd-d7a74390accc" providerId="ADAL" clId="{55DE4F43-77DE-4BC4-BEEE-4A260DB28034}" dt="2023-02-17T15:24:01.590" v="2982" actId="478"/>
          <ac:picMkLst>
            <pc:docMk/>
            <pc:sldMk cId="682519200" sldId="377"/>
            <ac:picMk id="9218" creationId="{23FC01FC-E18C-503B-3BA8-594BE163726C}"/>
          </ac:picMkLst>
        </pc:picChg>
      </pc:sldChg>
      <pc:sldChg chg="add">
        <pc:chgData name="Richard Ball" userId="c2c6c2dd-6ddc-437e-8cdd-d7a74390accc" providerId="ADAL" clId="{55DE4F43-77DE-4BC4-BEEE-4A260DB28034}" dt="2023-02-17T15:33:57.001" v="3557" actId="2890"/>
        <pc:sldMkLst>
          <pc:docMk/>
          <pc:sldMk cId="2858960800" sldId="378"/>
        </pc:sldMkLst>
      </pc:sldChg>
      <pc:sldChg chg="delSp modSp mod">
        <pc:chgData name="Richard Ball" userId="c2c6c2dd-6ddc-437e-8cdd-d7a74390accc" providerId="ADAL" clId="{55DE4F43-77DE-4BC4-BEEE-4A260DB28034}" dt="2023-02-17T15:42:28.187" v="4236" actId="20577"/>
        <pc:sldMkLst>
          <pc:docMk/>
          <pc:sldMk cId="4113729996" sldId="379"/>
        </pc:sldMkLst>
        <pc:spChg chg="mod">
          <ac:chgData name="Richard Ball" userId="c2c6c2dd-6ddc-437e-8cdd-d7a74390accc" providerId="ADAL" clId="{55DE4F43-77DE-4BC4-BEEE-4A260DB28034}" dt="2023-02-17T15:38:04.554" v="3634" actId="20577"/>
          <ac:spMkLst>
            <pc:docMk/>
            <pc:sldMk cId="4113729996" sldId="379"/>
            <ac:spMk id="2" creationId="{54DD3FBC-170C-6858-61F0-E745CD9FAF65}"/>
          </ac:spMkLst>
        </pc:spChg>
        <pc:spChg chg="mod">
          <ac:chgData name="Richard Ball" userId="c2c6c2dd-6ddc-437e-8cdd-d7a74390accc" providerId="ADAL" clId="{55DE4F43-77DE-4BC4-BEEE-4A260DB28034}" dt="2023-02-17T15:42:28.187" v="4236" actId="20577"/>
          <ac:spMkLst>
            <pc:docMk/>
            <pc:sldMk cId="4113729996" sldId="379"/>
            <ac:spMk id="3" creationId="{AA951C7C-7DDC-CCDE-95B3-DB0F13DCC516}"/>
          </ac:spMkLst>
        </pc:spChg>
        <pc:spChg chg="del">
          <ac:chgData name="Richard Ball" userId="c2c6c2dd-6ddc-437e-8cdd-d7a74390accc" providerId="ADAL" clId="{55DE4F43-77DE-4BC4-BEEE-4A260DB28034}" dt="2023-02-17T15:37:59.336" v="3621" actId="478"/>
          <ac:spMkLst>
            <pc:docMk/>
            <pc:sldMk cId="4113729996" sldId="379"/>
            <ac:spMk id="4" creationId="{FF4617BD-E2F0-D5EF-2D97-80581A0310AC}"/>
          </ac:spMkLst>
        </pc:spChg>
        <pc:picChg chg="del">
          <ac:chgData name="Richard Ball" userId="c2c6c2dd-6ddc-437e-8cdd-d7a74390accc" providerId="ADAL" clId="{55DE4F43-77DE-4BC4-BEEE-4A260DB28034}" dt="2023-02-17T15:38:18.378" v="3635" actId="478"/>
          <ac:picMkLst>
            <pc:docMk/>
            <pc:sldMk cId="4113729996" sldId="379"/>
            <ac:picMk id="9218" creationId="{23FC01FC-E18C-503B-3BA8-594BE163726C}"/>
          </ac:picMkLst>
        </pc:picChg>
      </pc:sldChg>
      <pc:sldChg chg="add modAnim">
        <pc:chgData name="Richard Ball" userId="c2c6c2dd-6ddc-437e-8cdd-d7a74390accc" providerId="ADAL" clId="{55DE4F43-77DE-4BC4-BEEE-4A260DB28034}" dt="2023-02-17T15:42:39.957" v="4240"/>
        <pc:sldMkLst>
          <pc:docMk/>
          <pc:sldMk cId="245601750" sldId="380"/>
        </pc:sldMkLst>
      </pc:sldChg>
      <pc:sldChg chg="addSp delSp modSp new mod setBg modAnim">
        <pc:chgData name="Richard Ball" userId="c2c6c2dd-6ddc-437e-8cdd-d7a74390accc" providerId="ADAL" clId="{55DE4F43-77DE-4BC4-BEEE-4A260DB28034}" dt="2023-02-17T15:50:30.387" v="4719" actId="20577"/>
        <pc:sldMkLst>
          <pc:docMk/>
          <pc:sldMk cId="4048065898" sldId="381"/>
        </pc:sldMkLst>
        <pc:spChg chg="mod">
          <ac:chgData name="Richard Ball" userId="c2c6c2dd-6ddc-437e-8cdd-d7a74390accc" providerId="ADAL" clId="{55DE4F43-77DE-4BC4-BEEE-4A260DB28034}" dt="2023-02-17T15:49:07.661" v="4690" actId="1076"/>
          <ac:spMkLst>
            <pc:docMk/>
            <pc:sldMk cId="4048065898" sldId="381"/>
            <ac:spMk id="2" creationId="{40E4FCBC-07E3-9B3B-622A-49C3100089DA}"/>
          </ac:spMkLst>
        </pc:spChg>
        <pc:spChg chg="mod ord">
          <ac:chgData name="Richard Ball" userId="c2c6c2dd-6ddc-437e-8cdd-d7a74390accc" providerId="ADAL" clId="{55DE4F43-77DE-4BC4-BEEE-4A260DB28034}" dt="2023-02-17T15:50:30.387" v="4719" actId="20577"/>
          <ac:spMkLst>
            <pc:docMk/>
            <pc:sldMk cId="4048065898" sldId="381"/>
            <ac:spMk id="3" creationId="{42176578-F9E2-7AC5-64C9-82285B9B2171}"/>
          </ac:spMkLst>
        </pc:spChg>
        <pc:spChg chg="add del">
          <ac:chgData name="Richard Ball" userId="c2c6c2dd-6ddc-437e-8cdd-d7a74390accc" providerId="ADAL" clId="{55DE4F43-77DE-4BC4-BEEE-4A260DB28034}" dt="2023-02-17T15:48:58.118" v="4686" actId="26606"/>
          <ac:spMkLst>
            <pc:docMk/>
            <pc:sldMk cId="4048065898" sldId="381"/>
            <ac:spMk id="10247" creationId="{327D73B4-9F5C-4A64-A179-51B9500CB8B5}"/>
          </ac:spMkLst>
        </pc:spChg>
        <pc:spChg chg="add del">
          <ac:chgData name="Richard Ball" userId="c2c6c2dd-6ddc-437e-8cdd-d7a74390accc" providerId="ADAL" clId="{55DE4F43-77DE-4BC4-BEEE-4A260DB28034}" dt="2023-02-17T15:48:58.118" v="4686" actId="26606"/>
          <ac:spMkLst>
            <pc:docMk/>
            <pc:sldMk cId="4048065898" sldId="381"/>
            <ac:spMk id="10249" creationId="{C1F06963-6374-4B48-844F-071A9BAAAE02}"/>
          </ac:spMkLst>
        </pc:spChg>
        <pc:spChg chg="add del">
          <ac:chgData name="Richard Ball" userId="c2c6c2dd-6ddc-437e-8cdd-d7a74390accc" providerId="ADAL" clId="{55DE4F43-77DE-4BC4-BEEE-4A260DB28034}" dt="2023-02-17T15:48:58.118" v="4686" actId="26606"/>
          <ac:spMkLst>
            <pc:docMk/>
            <pc:sldMk cId="4048065898" sldId="381"/>
            <ac:spMk id="10251" creationId="{6CB927A4-E432-4310-9CD5-E89FF5063179}"/>
          </ac:spMkLst>
        </pc:spChg>
        <pc:spChg chg="add del">
          <ac:chgData name="Richard Ball" userId="c2c6c2dd-6ddc-437e-8cdd-d7a74390accc" providerId="ADAL" clId="{55DE4F43-77DE-4BC4-BEEE-4A260DB28034}" dt="2023-02-17T15:48:58.118" v="4686" actId="26606"/>
          <ac:spMkLst>
            <pc:docMk/>
            <pc:sldMk cId="4048065898" sldId="381"/>
            <ac:spMk id="10253" creationId="{1453BF6C-B012-48B7-B4E8-6D7AC7C27D02}"/>
          </ac:spMkLst>
        </pc:spChg>
        <pc:spChg chg="add del">
          <ac:chgData name="Richard Ball" userId="c2c6c2dd-6ddc-437e-8cdd-d7a74390accc" providerId="ADAL" clId="{55DE4F43-77DE-4BC4-BEEE-4A260DB28034}" dt="2023-02-17T15:48:58.118" v="4686" actId="26606"/>
          <ac:spMkLst>
            <pc:docMk/>
            <pc:sldMk cId="4048065898" sldId="381"/>
            <ac:spMk id="10255" creationId="{E3020543-B24B-4EC4-8FFC-8DD88EEA91A8}"/>
          </ac:spMkLst>
        </pc:spChg>
        <pc:spChg chg="add del">
          <ac:chgData name="Richard Ball" userId="c2c6c2dd-6ddc-437e-8cdd-d7a74390accc" providerId="ADAL" clId="{55DE4F43-77DE-4BC4-BEEE-4A260DB28034}" dt="2023-02-17T15:49:03.836" v="4689" actId="26606"/>
          <ac:spMkLst>
            <pc:docMk/>
            <pc:sldMk cId="4048065898" sldId="381"/>
            <ac:spMk id="10259" creationId="{F13C74B1-5B17-4795-BED0-7140497B445A}"/>
          </ac:spMkLst>
        </pc:spChg>
        <pc:spChg chg="add del">
          <ac:chgData name="Richard Ball" userId="c2c6c2dd-6ddc-437e-8cdd-d7a74390accc" providerId="ADAL" clId="{55DE4F43-77DE-4BC4-BEEE-4A260DB28034}" dt="2023-02-17T15:49:03.836" v="4689" actId="26606"/>
          <ac:spMkLst>
            <pc:docMk/>
            <pc:sldMk cId="4048065898" sldId="381"/>
            <ac:spMk id="10260" creationId="{D4974D33-8DC5-464E-8C6D-BE58F0669C17}"/>
          </ac:spMkLst>
        </pc:spChg>
        <pc:spChg chg="add">
          <ac:chgData name="Richard Ball" userId="c2c6c2dd-6ddc-437e-8cdd-d7a74390accc" providerId="ADAL" clId="{55DE4F43-77DE-4BC4-BEEE-4A260DB28034}" dt="2023-02-17T15:49:03.836" v="4689" actId="26606"/>
          <ac:spMkLst>
            <pc:docMk/>
            <pc:sldMk cId="4048065898" sldId="381"/>
            <ac:spMk id="10265" creationId="{04812C46-200A-4DEB-A05E-3ED6C68C2387}"/>
          </ac:spMkLst>
        </pc:spChg>
        <pc:spChg chg="add">
          <ac:chgData name="Richard Ball" userId="c2c6c2dd-6ddc-437e-8cdd-d7a74390accc" providerId="ADAL" clId="{55DE4F43-77DE-4BC4-BEEE-4A260DB28034}" dt="2023-02-17T15:49:03.836" v="4689" actId="26606"/>
          <ac:spMkLst>
            <pc:docMk/>
            <pc:sldMk cId="4048065898" sldId="381"/>
            <ac:spMk id="10267" creationId="{D1EA859B-E555-4109-94F3-6700E046E008}"/>
          </ac:spMkLst>
        </pc:spChg>
        <pc:picChg chg="add mod ord">
          <ac:chgData name="Richard Ball" userId="c2c6c2dd-6ddc-437e-8cdd-d7a74390accc" providerId="ADAL" clId="{55DE4F43-77DE-4BC4-BEEE-4A260DB28034}" dt="2023-02-17T15:49:03.836" v="4689" actId="26606"/>
          <ac:picMkLst>
            <pc:docMk/>
            <pc:sldMk cId="4048065898" sldId="381"/>
            <ac:picMk id="10242" creationId="{49986867-1992-D46C-8E3D-0A706E744894}"/>
          </ac:picMkLst>
        </pc:picChg>
        <pc:cxnChg chg="add del">
          <ac:chgData name="Richard Ball" userId="c2c6c2dd-6ddc-437e-8cdd-d7a74390accc" providerId="ADAL" clId="{55DE4F43-77DE-4BC4-BEEE-4A260DB28034}" dt="2023-02-17T15:48:58.118" v="4686" actId="26606"/>
          <ac:cxnSpMkLst>
            <pc:docMk/>
            <pc:sldMk cId="4048065898" sldId="381"/>
            <ac:cxnSpMk id="10257" creationId="{C49DA8F6-BCC1-4447-B54C-57856834B94B}"/>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0A1C87B-605A-42D9-88C3-D78ABB44A05C}" type="datetimeFigureOut">
              <a:rPr lang="en-GB" smtClean="0"/>
              <a:t>23/07/2025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9177A45-7675-4163-94BE-653A18DD51CE}" type="slidenum">
              <a:rPr lang="en-GB" smtClean="0"/>
              <a:t>‹#›</a:t>
            </a:fld>
            <a:endParaRPr lang="en-GB"/>
          </a:p>
        </p:txBody>
      </p:sp>
    </p:spTree>
    <p:extLst>
      <p:ext uri="{BB962C8B-B14F-4D97-AF65-F5344CB8AC3E}">
        <p14:creationId xmlns:p14="http://schemas.microsoft.com/office/powerpoint/2010/main" val="3873990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rriam-webster.com/dictionary/phosphori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rriam-webster.com/dictionary/phosphori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Calibri" panose="020F0502020204030204" pitchFamily="34" charset="0"/>
              </a:rPr>
              <a:t>Glycogen phosphorylase is the additional enzyme</a:t>
            </a:r>
            <a:r>
              <a:rPr lang="en-GB" b="0" i="0" dirty="0">
                <a:solidFill>
                  <a:srgbClr val="000000"/>
                </a:solidFill>
                <a:effectLst/>
                <a:latin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D9177A45-7675-4163-94BE-653A18DD51CE}" type="slidenum">
              <a:rPr lang="en-GB" smtClean="0"/>
              <a:t>1</a:t>
            </a:fld>
            <a:endParaRPr lang="en-GB"/>
          </a:p>
        </p:txBody>
      </p:sp>
    </p:spTree>
    <p:extLst>
      <p:ext uri="{BB962C8B-B14F-4D97-AF65-F5344CB8AC3E}">
        <p14:creationId xmlns:p14="http://schemas.microsoft.com/office/powerpoint/2010/main" val="3833421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Both act on sodium ion channels (opening them) – depolarisation increase frequency of AP/impulse increasing heart rate</a:t>
            </a:r>
          </a:p>
        </p:txBody>
      </p:sp>
      <p:sp>
        <p:nvSpPr>
          <p:cNvPr id="4" name="Slide Number Placeholder 3"/>
          <p:cNvSpPr>
            <a:spLocks noGrp="1"/>
          </p:cNvSpPr>
          <p:nvPr>
            <p:ph type="sldNum" sz="quarter" idx="5"/>
          </p:nvPr>
        </p:nvSpPr>
        <p:spPr/>
        <p:txBody>
          <a:bodyPr/>
          <a:lstStyle/>
          <a:p>
            <a:fld id="{D9177A45-7675-4163-94BE-653A18DD51CE}" type="slidenum">
              <a:rPr lang="en-GB" smtClean="0"/>
              <a:t>21</a:t>
            </a:fld>
            <a:endParaRPr lang="en-GB"/>
          </a:p>
        </p:txBody>
      </p:sp>
    </p:spTree>
    <p:extLst>
      <p:ext uri="{BB962C8B-B14F-4D97-AF65-F5344CB8AC3E}">
        <p14:creationId xmlns:p14="http://schemas.microsoft.com/office/powerpoint/2010/main" val="1408745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b="1" dirty="0"/>
              <a:t>Phosphorylate - </a:t>
            </a:r>
            <a:r>
              <a:rPr lang="en-GB" b="0" i="0" dirty="0">
                <a:solidFill>
                  <a:srgbClr val="212529"/>
                </a:solidFill>
                <a:effectLst/>
                <a:latin typeface="Open Sans" panose="020B0604020202020204" pitchFamily="34" charset="0"/>
              </a:rPr>
              <a:t>to cause an organic molecule to combine with </a:t>
            </a:r>
            <a:r>
              <a:rPr lang="en-GB" b="0" i="0" u="none" strike="noStrike" dirty="0">
                <a:solidFill>
                  <a:srgbClr val="0074CC"/>
                </a:solidFill>
                <a:effectLst/>
                <a:latin typeface="Open Sans" panose="020B0604020202020204" pitchFamily="34" charset="0"/>
                <a:hlinkClick r:id="rId3"/>
              </a:rPr>
              <a:t>phosphoric</a:t>
            </a:r>
            <a:r>
              <a:rPr lang="en-GB" b="0" i="0" dirty="0">
                <a:solidFill>
                  <a:srgbClr val="212529"/>
                </a:solidFill>
                <a:effectLst/>
                <a:latin typeface="Open Sans" panose="020B0604020202020204" pitchFamily="34" charset="0"/>
              </a:rPr>
              <a:t> acid</a:t>
            </a:r>
          </a:p>
          <a:p>
            <a:pPr eaLnBrk="1" hangingPunct="1"/>
            <a:endParaRPr lang="en-GB" altLang="en-US" b="0" i="0" dirty="0">
              <a:solidFill>
                <a:srgbClr val="212529"/>
              </a:solidFill>
              <a:effectLst/>
              <a:latin typeface="Open Sans" panose="020B0604020202020204" pitchFamily="34" charset="0"/>
            </a:endParaRPr>
          </a:p>
          <a:p>
            <a:pPr eaLnBrk="1" hangingPunct="1"/>
            <a:r>
              <a:rPr lang="en-GB" altLang="en-US" b="1" i="0" dirty="0">
                <a:solidFill>
                  <a:srgbClr val="212529"/>
                </a:solidFill>
                <a:effectLst/>
                <a:latin typeface="Open Sans" panose="020B0604020202020204" pitchFamily="34" charset="0"/>
              </a:rPr>
              <a:t>Protein kinases phosphorylate </a:t>
            </a:r>
            <a:r>
              <a:rPr lang="en-GB" altLang="en-US" b="0" i="0" dirty="0">
                <a:solidFill>
                  <a:srgbClr val="212529"/>
                </a:solidFill>
                <a:effectLst/>
                <a:latin typeface="Open Sans" panose="020B0604020202020204" pitchFamily="34" charset="0"/>
              </a:rPr>
              <a:t>and activates other enzymes - </a:t>
            </a:r>
            <a:r>
              <a:rPr lang="en-GB" b="0" i="0" u="none" strike="noStrike" dirty="0">
                <a:solidFill>
                  <a:srgbClr val="000000"/>
                </a:solidFill>
                <a:effectLst/>
                <a:latin typeface="Calibri" panose="020F0502020204030204" pitchFamily="34" charset="0"/>
              </a:rPr>
              <a:t>Glycogen phosphorylase is the additional enzyme</a:t>
            </a:r>
            <a:r>
              <a:rPr lang="en-GB" b="0" i="0" dirty="0">
                <a:solidFill>
                  <a:srgbClr val="000000"/>
                </a:solidFill>
                <a:effectLst/>
                <a:latin typeface="Calibri" panose="020F0502020204030204" pitchFamily="34" charset="0"/>
              </a:rPr>
              <a:t>​</a:t>
            </a:r>
          </a:p>
          <a:p>
            <a:pPr eaLnBrk="1" hangingPunct="1"/>
            <a:endParaRPr lang="en-GB" altLang="en-US" b="0" i="0" dirty="0">
              <a:solidFill>
                <a:srgbClr val="000000"/>
              </a:solidFill>
              <a:effectLst/>
              <a:latin typeface="Calibri" panose="020F0502020204030204" pitchFamily="34" charset="0"/>
            </a:endParaRPr>
          </a:p>
          <a:p>
            <a:pPr eaLnBrk="1" hangingPunct="1"/>
            <a:r>
              <a:rPr lang="en-GB" b="0" i="0" u="none" strike="noStrike" dirty="0">
                <a:solidFill>
                  <a:srgbClr val="000000"/>
                </a:solidFill>
                <a:effectLst/>
                <a:latin typeface="Calibri" panose="020F0502020204030204" pitchFamily="34" charset="0"/>
              </a:rPr>
              <a:t>Glycogen phosphorylase is the additional enzyme</a:t>
            </a:r>
            <a:r>
              <a:rPr lang="en-GB" b="0" i="0" dirty="0">
                <a:solidFill>
                  <a:srgbClr val="000000"/>
                </a:solidFill>
                <a:effectLst/>
                <a:latin typeface="Calibri" panose="020F0502020204030204" pitchFamily="34" charset="0"/>
              </a:rPr>
              <a:t>​</a:t>
            </a:r>
            <a:endParaRPr lang="en-US" altLang="en-US" dirty="0"/>
          </a:p>
          <a:p>
            <a:endParaRPr lang="en-GB" dirty="0"/>
          </a:p>
        </p:txBody>
      </p:sp>
      <p:sp>
        <p:nvSpPr>
          <p:cNvPr id="4" name="Slide Number Placeholder 3"/>
          <p:cNvSpPr>
            <a:spLocks noGrp="1"/>
          </p:cNvSpPr>
          <p:nvPr>
            <p:ph type="sldNum" sz="quarter" idx="5"/>
          </p:nvPr>
        </p:nvSpPr>
        <p:spPr/>
        <p:txBody>
          <a:bodyPr/>
          <a:lstStyle/>
          <a:p>
            <a:fld id="{D9177A45-7675-4163-94BE-653A18DD51CE}" type="slidenum">
              <a:rPr lang="en-GB" smtClean="0"/>
              <a:t>2</a:t>
            </a:fld>
            <a:endParaRPr lang="en-GB"/>
          </a:p>
        </p:txBody>
      </p:sp>
    </p:spTree>
    <p:extLst>
      <p:ext uri="{BB962C8B-B14F-4D97-AF65-F5344CB8AC3E}">
        <p14:creationId xmlns:p14="http://schemas.microsoft.com/office/powerpoint/2010/main" val="45207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b="1" dirty="0"/>
              <a:t>Phosphorylate - </a:t>
            </a:r>
            <a:r>
              <a:rPr lang="en-GB" b="0" i="0" dirty="0">
                <a:solidFill>
                  <a:srgbClr val="212529"/>
                </a:solidFill>
                <a:effectLst/>
                <a:latin typeface="Open Sans" panose="020B0604020202020204" pitchFamily="34" charset="0"/>
              </a:rPr>
              <a:t>to cause an organic molecule to combine with </a:t>
            </a:r>
            <a:r>
              <a:rPr lang="en-GB" b="0" i="0" u="none" strike="noStrike" dirty="0">
                <a:solidFill>
                  <a:srgbClr val="0074CC"/>
                </a:solidFill>
                <a:effectLst/>
                <a:latin typeface="Open Sans" panose="020B0604020202020204" pitchFamily="34" charset="0"/>
                <a:hlinkClick r:id="rId3"/>
              </a:rPr>
              <a:t>phosphoric</a:t>
            </a:r>
            <a:r>
              <a:rPr lang="en-GB" b="0" i="0" dirty="0">
                <a:solidFill>
                  <a:srgbClr val="212529"/>
                </a:solidFill>
                <a:effectLst/>
                <a:latin typeface="Open Sans" panose="020B0604020202020204" pitchFamily="34" charset="0"/>
              </a:rPr>
              <a:t> acid</a:t>
            </a:r>
          </a:p>
          <a:p>
            <a:pPr eaLnBrk="1" hangingPunct="1"/>
            <a:endParaRPr lang="en-GB" altLang="en-US" b="0" i="0" dirty="0">
              <a:solidFill>
                <a:srgbClr val="212529"/>
              </a:solidFill>
              <a:effectLst/>
              <a:latin typeface="Open Sans" panose="020B0604020202020204" pitchFamily="34" charset="0"/>
            </a:endParaRPr>
          </a:p>
          <a:p>
            <a:pPr eaLnBrk="1" hangingPunct="1"/>
            <a:r>
              <a:rPr lang="en-GB" altLang="en-US" b="1" i="0" dirty="0">
                <a:solidFill>
                  <a:srgbClr val="212529"/>
                </a:solidFill>
                <a:effectLst/>
                <a:latin typeface="Open Sans" panose="020B0604020202020204" pitchFamily="34" charset="0"/>
              </a:rPr>
              <a:t>Protein kinases phosphorylate </a:t>
            </a:r>
            <a:r>
              <a:rPr lang="en-GB" altLang="en-US" b="0" i="0" dirty="0">
                <a:solidFill>
                  <a:srgbClr val="212529"/>
                </a:solidFill>
                <a:effectLst/>
                <a:latin typeface="Open Sans" panose="020B0604020202020204" pitchFamily="34" charset="0"/>
              </a:rPr>
              <a:t>and activates other enzymes - </a:t>
            </a:r>
            <a:r>
              <a:rPr lang="en-GB" b="0" i="0" u="none" strike="noStrike" dirty="0">
                <a:solidFill>
                  <a:srgbClr val="000000"/>
                </a:solidFill>
                <a:effectLst/>
                <a:latin typeface="Calibri" panose="020F0502020204030204" pitchFamily="34" charset="0"/>
              </a:rPr>
              <a:t>Glycogen phosphorylase is the additional enzyme</a:t>
            </a:r>
            <a:r>
              <a:rPr lang="en-GB" b="0" i="0" dirty="0">
                <a:solidFill>
                  <a:srgbClr val="000000"/>
                </a:solidFill>
                <a:effectLst/>
                <a:latin typeface="Calibri" panose="020F0502020204030204" pitchFamily="34" charset="0"/>
              </a:rPr>
              <a:t>​</a:t>
            </a:r>
          </a:p>
          <a:p>
            <a:pPr eaLnBrk="1" hangingPunct="1"/>
            <a:endParaRPr lang="en-GB" altLang="en-US" b="0" i="0" dirty="0">
              <a:solidFill>
                <a:srgbClr val="000000"/>
              </a:solidFill>
              <a:effectLst/>
              <a:latin typeface="Calibri" panose="020F0502020204030204" pitchFamily="34" charset="0"/>
            </a:endParaRPr>
          </a:p>
          <a:p>
            <a:pPr eaLnBrk="1" hangingPunct="1"/>
            <a:r>
              <a:rPr lang="en-GB" b="0" i="0" u="none" strike="noStrike" dirty="0">
                <a:solidFill>
                  <a:srgbClr val="000000"/>
                </a:solidFill>
                <a:effectLst/>
                <a:latin typeface="Calibri" panose="020F0502020204030204" pitchFamily="34" charset="0"/>
              </a:rPr>
              <a:t>Glycogen phosphorylase is the additional enzyme</a:t>
            </a:r>
            <a:r>
              <a:rPr lang="en-GB" b="0" i="0" dirty="0">
                <a:solidFill>
                  <a:srgbClr val="000000"/>
                </a:solidFill>
                <a:effectLst/>
                <a:latin typeface="Calibri" panose="020F0502020204030204" pitchFamily="34" charset="0"/>
              </a:rPr>
              <a:t>​</a:t>
            </a:r>
            <a:endParaRPr lang="en-US" altLang="en-US" dirty="0"/>
          </a:p>
        </p:txBody>
      </p:sp>
      <p:sp>
        <p:nvSpPr>
          <p:cNvPr id="253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EDFDE1AC-1F9E-448D-B8E3-C26CA57210DD}" type="slidenum">
              <a:rPr lang="en-GB" altLang="en-US" sz="1200" smtClean="0"/>
              <a:pPr eaLnBrk="1" hangingPunct="1"/>
              <a:t>3</a:t>
            </a:fld>
            <a:endParaRPr lang="en-GB" altLang="en-US" sz="1200"/>
          </a:p>
        </p:txBody>
      </p:sp>
    </p:spTree>
    <p:extLst>
      <p:ext uri="{BB962C8B-B14F-4D97-AF65-F5344CB8AC3E}">
        <p14:creationId xmlns:p14="http://schemas.microsoft.com/office/powerpoint/2010/main" val="169402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177A45-7675-4163-94BE-653A18DD51CE}" type="slidenum">
              <a:rPr lang="en-GB" smtClean="0"/>
              <a:t>8</a:t>
            </a:fld>
            <a:endParaRPr lang="en-GB"/>
          </a:p>
        </p:txBody>
      </p:sp>
    </p:spTree>
    <p:extLst>
      <p:ext uri="{BB962C8B-B14F-4D97-AF65-F5344CB8AC3E}">
        <p14:creationId xmlns:p14="http://schemas.microsoft.com/office/powerpoint/2010/main" val="3100366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How does the SA node create its own signal?</a:t>
            </a:r>
          </a:p>
          <a:p>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The main function of the SA node is to act as the normal pacemaker of the heart. It initiates an action potential that results in an electrical impulse traveling through the heart’s electrical conduction system to cause myocardial contraction. Unlike atrial and ventricular cells, pacemaker cells in the sinus node do not have a resting phase. Instead, these cells have pacemaker potential, in which they begin to depolarize automatically after an action potential ends.</a:t>
            </a:r>
          </a:p>
          <a:p>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Action potential : The cell creates a potential difference across the cell membrane that then allows Na and K ions to move through the protein channels creating and impulse .</a:t>
            </a:r>
            <a:endParaRPr lang="en-GB" dirty="0"/>
          </a:p>
        </p:txBody>
      </p:sp>
      <p:sp>
        <p:nvSpPr>
          <p:cNvPr id="4" name="Slide Number Placeholder 3"/>
          <p:cNvSpPr>
            <a:spLocks noGrp="1"/>
          </p:cNvSpPr>
          <p:nvPr>
            <p:ph type="sldNum" sz="quarter" idx="5"/>
          </p:nvPr>
        </p:nvSpPr>
        <p:spPr/>
        <p:txBody>
          <a:bodyPr/>
          <a:lstStyle/>
          <a:p>
            <a:fld id="{209BB875-3546-4740-AE4A-82C44F8DBE17}" type="slidenum">
              <a:rPr lang="en-GB" smtClean="0"/>
              <a:t>9</a:t>
            </a:fld>
            <a:endParaRPr lang="en-GB"/>
          </a:p>
        </p:txBody>
      </p:sp>
    </p:spTree>
    <p:extLst>
      <p:ext uri="{BB962C8B-B14F-4D97-AF65-F5344CB8AC3E}">
        <p14:creationId xmlns:p14="http://schemas.microsoft.com/office/powerpoint/2010/main" val="221169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BE67E1-D0BF-4835-84F9-B91036F15F4F}" type="slidenum">
              <a:rPr lang="en-GB" smtClean="0"/>
              <a:t>11</a:t>
            </a:fld>
            <a:endParaRPr lang="en-GB"/>
          </a:p>
        </p:txBody>
      </p:sp>
    </p:spTree>
    <p:extLst>
      <p:ext uri="{BB962C8B-B14F-4D97-AF65-F5344CB8AC3E}">
        <p14:creationId xmlns:p14="http://schemas.microsoft.com/office/powerpoint/2010/main" val="108051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 preload = higher stroke volume</a:t>
            </a:r>
          </a:p>
          <a:p>
            <a:endParaRPr lang="en-GB"/>
          </a:p>
          <a:p>
            <a:r>
              <a:rPr lang="en-GB" b="0" i="0">
                <a:solidFill>
                  <a:srgbClr val="71777D"/>
                </a:solidFill>
                <a:effectLst/>
                <a:latin typeface="Roboto" panose="02000000000000000000" pitchFamily="2" charset="0"/>
              </a:rPr>
              <a:t>The autonomic </a:t>
            </a:r>
            <a:r>
              <a:rPr lang="en-GB" b="1" i="0">
                <a:solidFill>
                  <a:srgbClr val="767676"/>
                </a:solidFill>
                <a:effectLst/>
                <a:latin typeface="Roboto" panose="02000000000000000000" pitchFamily="2" charset="0"/>
              </a:rPr>
              <a:t>innervation</a:t>
            </a:r>
            <a:r>
              <a:rPr lang="en-GB" b="0" i="0">
                <a:solidFill>
                  <a:srgbClr val="71777D"/>
                </a:solidFill>
                <a:effectLst/>
                <a:latin typeface="Roboto" panose="02000000000000000000" pitchFamily="2" charset="0"/>
              </a:rPr>
              <a:t> of the heart refers to the network of </a:t>
            </a:r>
            <a:r>
              <a:rPr lang="en-GB" b="1" i="0">
                <a:solidFill>
                  <a:srgbClr val="767676"/>
                </a:solidFill>
                <a:effectLst/>
                <a:latin typeface="Roboto" panose="02000000000000000000" pitchFamily="2" charset="0"/>
              </a:rPr>
              <a:t>nerves</a:t>
            </a:r>
            <a:r>
              <a:rPr lang="en-GB" b="0" i="0">
                <a:solidFill>
                  <a:srgbClr val="71777D"/>
                </a:solidFill>
                <a:effectLst/>
                <a:latin typeface="Roboto" panose="02000000000000000000" pitchFamily="2" charset="0"/>
              </a:rPr>
              <a:t> that are responsible for the functioning of the heart. </a:t>
            </a:r>
            <a:endParaRPr lang="en-GB"/>
          </a:p>
        </p:txBody>
      </p:sp>
      <p:sp>
        <p:nvSpPr>
          <p:cNvPr id="4" name="Slide Number Placeholder 3"/>
          <p:cNvSpPr>
            <a:spLocks noGrp="1"/>
          </p:cNvSpPr>
          <p:nvPr>
            <p:ph type="sldNum" sz="quarter" idx="5"/>
          </p:nvPr>
        </p:nvSpPr>
        <p:spPr/>
        <p:txBody>
          <a:bodyPr/>
          <a:lstStyle/>
          <a:p>
            <a:fld id="{D9177A45-7675-4163-94BE-653A18DD51CE}" type="slidenum">
              <a:rPr lang="en-GB" smtClean="0"/>
              <a:t>13</a:t>
            </a:fld>
            <a:endParaRPr lang="en-GB"/>
          </a:p>
        </p:txBody>
      </p:sp>
    </p:spTree>
    <p:extLst>
      <p:ext uri="{BB962C8B-B14F-4D97-AF65-F5344CB8AC3E}">
        <p14:creationId xmlns:p14="http://schemas.microsoft.com/office/powerpoint/2010/main" val="41432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177A45-7675-4163-94BE-653A18DD51CE}" type="slidenum">
              <a:rPr lang="en-GB" smtClean="0"/>
              <a:t>14</a:t>
            </a:fld>
            <a:endParaRPr lang="en-GB"/>
          </a:p>
        </p:txBody>
      </p:sp>
    </p:spTree>
    <p:extLst>
      <p:ext uri="{BB962C8B-B14F-4D97-AF65-F5344CB8AC3E}">
        <p14:creationId xmlns:p14="http://schemas.microsoft.com/office/powerpoint/2010/main" val="450136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177A45-7675-4163-94BE-653A18DD51CE}" type="slidenum">
              <a:rPr lang="en-GB" smtClean="0"/>
              <a:t>18</a:t>
            </a:fld>
            <a:endParaRPr lang="en-GB"/>
          </a:p>
        </p:txBody>
      </p:sp>
    </p:spTree>
    <p:extLst>
      <p:ext uri="{BB962C8B-B14F-4D97-AF65-F5344CB8AC3E}">
        <p14:creationId xmlns:p14="http://schemas.microsoft.com/office/powerpoint/2010/main" val="357884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5789-5D83-483E-97D5-689C00EB97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1C0656-0455-4DBA-A286-8FD19D952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91C3CB-C166-4E0D-893E-F58F8C092CD6}"/>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5" name="Footer Placeholder 4">
            <a:extLst>
              <a:ext uri="{FF2B5EF4-FFF2-40B4-BE49-F238E27FC236}">
                <a16:creationId xmlns:a16="http://schemas.microsoft.com/office/drawing/2014/main" id="{39B71895-E861-4AEE-AF18-290ABCED88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0289F5-E73F-4915-965C-2390E9A6FB4B}"/>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399765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812E-59B1-41DD-B5F9-ECF569AE3D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CA2C36-4F51-4D0E-92C7-C916AA0072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EAB989-203D-484B-9DB5-C05A2D494D57}"/>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5" name="Footer Placeholder 4">
            <a:extLst>
              <a:ext uri="{FF2B5EF4-FFF2-40B4-BE49-F238E27FC236}">
                <a16:creationId xmlns:a16="http://schemas.microsoft.com/office/drawing/2014/main" id="{75FF90FF-A264-45E4-BAE5-0607A28FA1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E6945C-59CA-41C0-A1E9-F0CC9F0527CF}"/>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407988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383D94-DCF9-4BAE-A2BB-C5D768C332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5C8A8D-B391-44AA-A8E1-524D782F5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C8B56F-1781-4EE1-B651-6DD21848A1B6}"/>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5" name="Footer Placeholder 4">
            <a:extLst>
              <a:ext uri="{FF2B5EF4-FFF2-40B4-BE49-F238E27FC236}">
                <a16:creationId xmlns:a16="http://schemas.microsoft.com/office/drawing/2014/main" id="{78DC9DA8-FF0B-40F9-B746-3EEE4040A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8D6CA-0647-46DC-9EC3-1C671A3CDBA8}"/>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1540517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BE5DC-5E11-458D-B973-8924F9B0C4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8B3D56-422F-4248-9A74-299D5009EF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F75173-5F11-4AD6-A080-954D0F68CFCE}"/>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5" name="Footer Placeholder 4">
            <a:extLst>
              <a:ext uri="{FF2B5EF4-FFF2-40B4-BE49-F238E27FC236}">
                <a16:creationId xmlns:a16="http://schemas.microsoft.com/office/drawing/2014/main" id="{4E1AB3A0-3446-4C4C-B940-7976664E0E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58792-C4B3-48A8-8EDA-E3DAE6051B1B}"/>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3201701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95FF-9630-4B74-8A29-252D6C6163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7DB04A-184B-4791-B76E-A20FAC3F48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5E3C46-B201-4B29-9EC1-C53A7940BCD8}"/>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5" name="Footer Placeholder 4">
            <a:extLst>
              <a:ext uri="{FF2B5EF4-FFF2-40B4-BE49-F238E27FC236}">
                <a16:creationId xmlns:a16="http://schemas.microsoft.com/office/drawing/2014/main" id="{533B4C9A-956D-4606-A0FF-A4D864168D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91EA09-EF89-400D-BC6A-51D74E64137A}"/>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2458358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C58B-BF96-4008-A20B-91EAB696A9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5675E8-4E39-478F-84E6-76690F2A82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64FA36-AFC6-4CD1-BB76-BA22DB59E9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4E8A21-0536-41B1-8E7B-6E2F237363E8}"/>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6" name="Footer Placeholder 5">
            <a:extLst>
              <a:ext uri="{FF2B5EF4-FFF2-40B4-BE49-F238E27FC236}">
                <a16:creationId xmlns:a16="http://schemas.microsoft.com/office/drawing/2014/main" id="{CDB9A984-E0CF-44E9-9B67-5A3F1B2981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426AB2-1204-4A93-8E55-F53513CE2B09}"/>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3151544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CE9D-50EA-44C5-BF6B-369AE6DE4B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D5219E-C64E-4362-8010-B3CABD961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7AB8F8-26E6-4AA6-88DD-10C93750C7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6F4ED0F-3CE1-4248-8148-E4DAB1F2AA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5C216A-4749-462F-9528-008864A52D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906455-9A27-48FB-94D1-0FC0E6070B6D}"/>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8" name="Footer Placeholder 7">
            <a:extLst>
              <a:ext uri="{FF2B5EF4-FFF2-40B4-BE49-F238E27FC236}">
                <a16:creationId xmlns:a16="http://schemas.microsoft.com/office/drawing/2014/main" id="{BDAF5EAD-33F0-4581-8E36-91AC292ED6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C8479D-467B-4FB2-A644-84C5750C4677}"/>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21567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75C5-7469-4D15-B88C-C156C9C5C3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CFD785-CFC0-4CBB-90C2-889548C74E31}"/>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4" name="Footer Placeholder 3">
            <a:extLst>
              <a:ext uri="{FF2B5EF4-FFF2-40B4-BE49-F238E27FC236}">
                <a16:creationId xmlns:a16="http://schemas.microsoft.com/office/drawing/2014/main" id="{A99C546C-0C61-4884-9EEE-A9DFB04CF9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329D6D-FE5F-4B1E-82F7-C64C9B81C9FF}"/>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3758105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4F525F-2D31-44BA-A8E9-8A3E3A592906}"/>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3" name="Footer Placeholder 2">
            <a:extLst>
              <a:ext uri="{FF2B5EF4-FFF2-40B4-BE49-F238E27FC236}">
                <a16:creationId xmlns:a16="http://schemas.microsoft.com/office/drawing/2014/main" id="{93BCBDBD-361B-476B-9F61-52FE8097BB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55B2CD-B229-444F-92B9-758EC02998DE}"/>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187369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C978-2797-4586-80A2-4406F1583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87CD527-91FB-4358-84E2-6C66A23CF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907D20-D74D-46CD-BFDC-EBE6E27F7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DCE460-4A2D-4BDB-BCDF-AF5965284B42}"/>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6" name="Footer Placeholder 5">
            <a:extLst>
              <a:ext uri="{FF2B5EF4-FFF2-40B4-BE49-F238E27FC236}">
                <a16:creationId xmlns:a16="http://schemas.microsoft.com/office/drawing/2014/main" id="{736D0493-BB0E-48D4-A550-B71BF71D87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45A1F7-AF81-4DCD-9E2B-1C0D74D05C35}"/>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119559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6CF6-34A5-4161-BB27-9F1B62B6FF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113978-65AE-4CA4-96C3-E4E15FB280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F69A4E-3D5D-49D0-89C5-F75533F66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E419E5-8D09-43C4-847E-DAF51E5922D7}"/>
              </a:ext>
            </a:extLst>
          </p:cNvPr>
          <p:cNvSpPr>
            <a:spLocks noGrp="1"/>
          </p:cNvSpPr>
          <p:nvPr>
            <p:ph type="dt" sz="half" idx="10"/>
          </p:nvPr>
        </p:nvSpPr>
        <p:spPr/>
        <p:txBody>
          <a:bodyPr/>
          <a:lstStyle/>
          <a:p>
            <a:fld id="{95DB1D48-38E1-411E-B94E-EB3EE6BDD2AD}" type="datetimeFigureOut">
              <a:rPr lang="en-GB" smtClean="0"/>
              <a:t>23/07/2025</a:t>
            </a:fld>
            <a:endParaRPr lang="en-GB"/>
          </a:p>
        </p:txBody>
      </p:sp>
      <p:sp>
        <p:nvSpPr>
          <p:cNvPr id="6" name="Footer Placeholder 5">
            <a:extLst>
              <a:ext uri="{FF2B5EF4-FFF2-40B4-BE49-F238E27FC236}">
                <a16:creationId xmlns:a16="http://schemas.microsoft.com/office/drawing/2014/main" id="{5FC0052A-32C8-4150-9515-794368AB8D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5D3292-B249-4410-A380-F6AE9688CB33}"/>
              </a:ext>
            </a:extLst>
          </p:cNvPr>
          <p:cNvSpPr>
            <a:spLocks noGrp="1"/>
          </p:cNvSpPr>
          <p:nvPr>
            <p:ph type="sldNum" sz="quarter" idx="12"/>
          </p:nvPr>
        </p:nvSpPr>
        <p:spPr/>
        <p:txBody>
          <a:bodyPr/>
          <a:lstStyle/>
          <a:p>
            <a:fld id="{72200B81-02C2-464C-9F14-28C300E2EDF4}" type="slidenum">
              <a:rPr lang="en-GB" smtClean="0"/>
              <a:t>‹#›</a:t>
            </a:fld>
            <a:endParaRPr lang="en-GB"/>
          </a:p>
        </p:txBody>
      </p:sp>
    </p:spTree>
    <p:extLst>
      <p:ext uri="{BB962C8B-B14F-4D97-AF65-F5344CB8AC3E}">
        <p14:creationId xmlns:p14="http://schemas.microsoft.com/office/powerpoint/2010/main" val="200539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59B362-479E-4AF2-B3C7-F0A9EDB3D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E40F78-890E-4CC5-B667-0CCE98F5A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5636EC-7EC2-4836-A0B6-050F24F5F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B1D48-38E1-411E-B94E-EB3EE6BDD2AD}" type="datetimeFigureOut">
              <a:rPr lang="en-GB" smtClean="0"/>
              <a:t>23/07/2025</a:t>
            </a:fld>
            <a:endParaRPr lang="en-GB"/>
          </a:p>
        </p:txBody>
      </p:sp>
      <p:sp>
        <p:nvSpPr>
          <p:cNvPr id="5" name="Footer Placeholder 4">
            <a:extLst>
              <a:ext uri="{FF2B5EF4-FFF2-40B4-BE49-F238E27FC236}">
                <a16:creationId xmlns:a16="http://schemas.microsoft.com/office/drawing/2014/main" id="{4E2D5453-9597-4FA6-B105-A636A49E28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DF74B9-2F38-4A9C-8974-88417F77BB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00B81-02C2-464C-9F14-28C300E2EDF4}" type="slidenum">
              <a:rPr lang="en-GB" smtClean="0"/>
              <a:t>‹#›</a:t>
            </a:fld>
            <a:endParaRPr lang="en-GB"/>
          </a:p>
        </p:txBody>
      </p:sp>
      <p:sp>
        <p:nvSpPr>
          <p:cNvPr id="7" name="Footer Placeholder 2">
            <a:extLst>
              <a:ext uri="{FF2B5EF4-FFF2-40B4-BE49-F238E27FC236}">
                <a16:creationId xmlns:a16="http://schemas.microsoft.com/office/drawing/2014/main" id="{019DB265-6303-88CB-5339-1AEF4335ACB4}"/>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77F7C30-7E49-5568-4F73-D9259A88EA21}"/>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55843D45-4E2C-3186-4D99-56EC8D9D69C1}"/>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883358B7-0380-F419-C950-0483F1BA3A6D}"/>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3136122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h5uyjrNbSAhWMaxQKHUh0Aw8QjRwIBw&amp;url=https://www.dreamstime.com/stock-photography-ecg-trace-image20828082&amp;psig=AFQjCNGCuLRN2b9edw4Y_xeAMpGCpy12bQ&amp;ust=1489592939431502"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google.co.uk/url?sa=i&amp;rct=j&amp;q=&amp;esrc=s&amp;source=images&amp;cd=&amp;cad=rja&amp;uact=8&amp;ved=2ahUKEwi3nsvy0pHZAhWIuRQKHfZLBiMQjRx6BAgAEAY&amp;url=https://en.wikipedia.org/wiki/Heart&amp;psig=AOvVaw3CpRUFjrDEX5Mi5z6KZuyp&amp;ust=151801879298041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opentextbc.ca/anatomyandphysiology/chapter/19-4-cardiac-physiolog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google.co.uk/url?sa=i&amp;rct=j&amp;q=&amp;esrc=s&amp;source=images&amp;cd=&amp;cad=rja&amp;uact=8&amp;ved=2ahUKEwi3nsvy0pHZAhWIuRQKHfZLBiMQjRx6BAgAEAY&amp;url=https://en.wikipedia.org/wiki/Heart&amp;psig=AOvVaw3CpRUFjrDEX5Mi5z6KZuyp&amp;ust=151801879298041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uk/url?sa=i&amp;rct=j&amp;q=&amp;esrc=s&amp;source=images&amp;cd=&amp;cad=rja&amp;uact=8&amp;ved=2ahUKEwjtparHmZHZAhWLvxQKHWFoAiwQjRx6BAgAEAY&amp;url=http://hannahhelpbiologya2.blogspot.com/2015/02/the-role-of-chemoreceptors-and-pressure.html&amp;psig=AOvVaw37623je-WT8n5nEG9wD9ll&amp;ust=151800341935823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2ahUKEwjtparHmZHZAhWLvxQKHWFoAiwQjRx6BAgAEAY&amp;url=http://hannahhelpbiologya2.blogspot.com/2015/02/the-role-of-chemoreceptors-and-pressure.html&amp;psig=AOvVaw37623je-WT8n5nEG9wD9ll&amp;ust=151800341935823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uk/url?sa=i&amp;rct=j&amp;q=&amp;esrc=s&amp;source=images&amp;cd=&amp;cad=rja&amp;uact=8&amp;ved=2ahUKEwjtparHmZHZAhWLvxQKHWFoAiwQjRx6BAgAEAY&amp;url=http://hannahhelpbiologya2.blogspot.com/2015/02/the-role-of-chemoreceptors-and-pressure.html&amp;psig=AOvVaw37623je-WT8n5nEG9wD9ll&amp;ust=1518003419358236"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uk/url?sa=i&amp;rct=j&amp;q=&amp;esrc=s&amp;source=images&amp;cd=&amp;cad=rja&amp;uact=8&amp;ved=2ahUKEwjtparHmZHZAhWLvxQKHWFoAiwQjRx6BAgAEAY&amp;url=http://hannahhelpbiologya2.blogspot.com/2015/02/the-role-of-chemoreceptors-and-pressure.html&amp;psig=AOvVaw37623je-WT8n5nEG9wD9ll&amp;ust=151800341935823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9FF5CE-51B8-1209-B657-F12654542E0A}"/>
              </a:ext>
            </a:extLst>
          </p:cNvPr>
          <p:cNvSpPr>
            <a:spLocks noGrp="1"/>
          </p:cNvSpPr>
          <p:nvPr>
            <p:ph idx="1"/>
          </p:nvPr>
        </p:nvSpPr>
        <p:spPr>
          <a:xfrm>
            <a:off x="350885" y="128236"/>
            <a:ext cx="10515600" cy="638327"/>
          </a:xfrm>
        </p:spPr>
        <p:txBody>
          <a:bodyPr>
            <a:normAutofit fontScale="92500"/>
          </a:bodyPr>
          <a:lstStyle/>
          <a:p>
            <a:pPr marL="0" indent="0">
              <a:buNone/>
            </a:pPr>
            <a:r>
              <a:rPr lang="en-GB" b="1">
                <a:solidFill>
                  <a:srgbClr val="FF0000"/>
                </a:solidFill>
                <a:highlight>
                  <a:srgbClr val="FFFF00"/>
                </a:highlight>
              </a:rPr>
              <a:t>Action of Adrenaline </a:t>
            </a:r>
            <a:r>
              <a:rPr lang="en-GB" b="1">
                <a:solidFill>
                  <a:srgbClr val="FF0000"/>
                </a:solidFill>
              </a:rPr>
              <a:t>- Complete the gaps using diagrams + annotations</a:t>
            </a:r>
          </a:p>
        </p:txBody>
      </p:sp>
      <p:pic>
        <p:nvPicPr>
          <p:cNvPr id="5" name="Picture 4">
            <a:extLst>
              <a:ext uri="{FF2B5EF4-FFF2-40B4-BE49-F238E27FC236}">
                <a16:creationId xmlns:a16="http://schemas.microsoft.com/office/drawing/2014/main" id="{A1185E11-D3A2-0AEF-5D0F-77E628905790}"/>
              </a:ext>
            </a:extLst>
          </p:cNvPr>
          <p:cNvPicPr>
            <a:picLocks noChangeAspect="1"/>
          </p:cNvPicPr>
          <p:nvPr/>
        </p:nvPicPr>
        <p:blipFill>
          <a:blip r:embed="rId3"/>
          <a:stretch>
            <a:fillRect/>
          </a:stretch>
        </p:blipFill>
        <p:spPr>
          <a:xfrm>
            <a:off x="0" y="601814"/>
            <a:ext cx="12192000" cy="6256185"/>
          </a:xfrm>
          <a:prstGeom prst="rect">
            <a:avLst/>
          </a:prstGeom>
        </p:spPr>
      </p:pic>
    </p:spTree>
    <p:extLst>
      <p:ext uri="{BB962C8B-B14F-4D97-AF65-F5344CB8AC3E}">
        <p14:creationId xmlns:p14="http://schemas.microsoft.com/office/powerpoint/2010/main" val="76381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BA38-A1C6-24DC-0C45-BFBEB2D1DAEE}"/>
              </a:ext>
            </a:extLst>
          </p:cNvPr>
          <p:cNvSpPr>
            <a:spLocks noGrp="1"/>
          </p:cNvSpPr>
          <p:nvPr>
            <p:ph type="title"/>
          </p:nvPr>
        </p:nvSpPr>
        <p:spPr>
          <a:xfrm>
            <a:off x="408709" y="-147494"/>
            <a:ext cx="10515600" cy="1325563"/>
          </a:xfrm>
        </p:spPr>
        <p:txBody>
          <a:bodyPr>
            <a:normAutofit/>
          </a:bodyPr>
          <a:lstStyle/>
          <a:p>
            <a:pPr algn="ctr"/>
            <a:r>
              <a:rPr lang="en-GB" sz="6000" b="1"/>
              <a:t>RECAP!</a:t>
            </a:r>
          </a:p>
        </p:txBody>
      </p:sp>
      <p:pic>
        <p:nvPicPr>
          <p:cNvPr id="3074" name="Picture 2" descr="Ekg from Strip Images, Stock Photos &amp; Vectors | Shutterstock">
            <a:extLst>
              <a:ext uri="{FF2B5EF4-FFF2-40B4-BE49-F238E27FC236}">
                <a16:creationId xmlns:a16="http://schemas.microsoft.com/office/drawing/2014/main" id="{2EE76F2A-5B6D-E045-3BD2-5FAED1955D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77" b="19264"/>
          <a:stretch/>
        </p:blipFill>
        <p:spPr bwMode="auto">
          <a:xfrm>
            <a:off x="5452282" y="1579420"/>
            <a:ext cx="6563159" cy="3967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393D70-8CE8-4D30-5F50-4797A23F6EDC}"/>
              </a:ext>
            </a:extLst>
          </p:cNvPr>
          <p:cNvSpPr txBox="1"/>
          <p:nvPr/>
        </p:nvSpPr>
        <p:spPr>
          <a:xfrm>
            <a:off x="48491" y="1303345"/>
            <a:ext cx="4977971" cy="5816977"/>
          </a:xfrm>
          <a:prstGeom prst="rect">
            <a:avLst/>
          </a:prstGeom>
          <a:noFill/>
        </p:spPr>
        <p:txBody>
          <a:bodyPr wrap="square" rtlCol="0">
            <a:spAutoFit/>
          </a:bodyPr>
          <a:lstStyle/>
          <a:p>
            <a:r>
              <a:rPr lang="en-GB" sz="2800">
                <a:solidFill>
                  <a:srgbClr val="FF0000"/>
                </a:solidFill>
              </a:rPr>
              <a:t>Annotate your diagram.</a:t>
            </a:r>
          </a:p>
          <a:p>
            <a:endParaRPr lang="en-GB" sz="2800">
              <a:solidFill>
                <a:srgbClr val="FF0000"/>
              </a:solidFill>
            </a:endParaRPr>
          </a:p>
          <a:p>
            <a:r>
              <a:rPr lang="en-GB" sz="2800">
                <a:solidFill>
                  <a:srgbClr val="FF0000"/>
                </a:solidFill>
              </a:rPr>
              <a:t>Include:</a:t>
            </a:r>
          </a:p>
          <a:p>
            <a:pPr marL="342900" indent="-342900">
              <a:buFont typeface="Arial" panose="020B0604020202020204" pitchFamily="34" charset="0"/>
              <a:buChar char="•"/>
            </a:pPr>
            <a:r>
              <a:rPr lang="en-GB" sz="2800"/>
              <a:t>Letters for each section of the ECG</a:t>
            </a:r>
          </a:p>
          <a:p>
            <a:pPr marL="342900" indent="-342900">
              <a:buFont typeface="Arial" panose="020B0604020202020204" pitchFamily="34" charset="0"/>
              <a:buChar char="•"/>
            </a:pPr>
            <a:r>
              <a:rPr lang="en-GB" sz="2800"/>
              <a:t>Atrial systole</a:t>
            </a:r>
          </a:p>
          <a:p>
            <a:pPr marL="342900" indent="-342900">
              <a:buFont typeface="Arial" panose="020B0604020202020204" pitchFamily="34" charset="0"/>
              <a:buChar char="•"/>
            </a:pPr>
            <a:r>
              <a:rPr lang="en-GB" sz="2800"/>
              <a:t>Ventricular systole</a:t>
            </a:r>
          </a:p>
          <a:p>
            <a:pPr marL="342900" indent="-342900">
              <a:buFont typeface="Arial" panose="020B0604020202020204" pitchFamily="34" charset="0"/>
              <a:buChar char="•"/>
            </a:pPr>
            <a:r>
              <a:rPr lang="en-GB" sz="2800"/>
              <a:t>Ventricular diastole</a:t>
            </a:r>
          </a:p>
          <a:p>
            <a:pPr marL="342900" indent="-342900">
              <a:buFont typeface="Arial" panose="020B0604020202020204" pitchFamily="34" charset="0"/>
              <a:buChar char="•"/>
            </a:pPr>
            <a:r>
              <a:rPr lang="en-GB" sz="2800"/>
              <a:t>What causes the flat line between the first two sections</a:t>
            </a:r>
          </a:p>
          <a:p>
            <a:pPr marL="342900" indent="-342900">
              <a:buFont typeface="Arial" panose="020B0604020202020204" pitchFamily="34" charset="0"/>
              <a:buChar char="•"/>
            </a:pPr>
            <a:r>
              <a:rPr lang="en-GB" sz="2800"/>
              <a:t>Why is atrial diastole not shown?</a:t>
            </a:r>
          </a:p>
          <a:p>
            <a:endParaRPr lang="en-GB"/>
          </a:p>
          <a:p>
            <a:endParaRPr lang="en-GB"/>
          </a:p>
        </p:txBody>
      </p:sp>
    </p:spTree>
    <p:extLst>
      <p:ext uri="{BB962C8B-B14F-4D97-AF65-F5344CB8AC3E}">
        <p14:creationId xmlns:p14="http://schemas.microsoft.com/office/powerpoint/2010/main" val="353365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ecgs trace">
            <a:hlinkClick r:id="rId3"/>
            <a:extLst>
              <a:ext uri="{FF2B5EF4-FFF2-40B4-BE49-F238E27FC236}">
                <a16:creationId xmlns:a16="http://schemas.microsoft.com/office/drawing/2014/main" id="{E4F813B3-15BE-450C-A725-AE8ECD5A868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92"/>
          <a:stretch/>
        </p:blipFill>
        <p:spPr bwMode="auto">
          <a:xfrm>
            <a:off x="3916081" y="1629562"/>
            <a:ext cx="3904541" cy="3629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86FB45-DA99-42C0-8E3E-BDD441C10E66}"/>
              </a:ext>
            </a:extLst>
          </p:cNvPr>
          <p:cNvSpPr txBox="1"/>
          <p:nvPr/>
        </p:nvSpPr>
        <p:spPr>
          <a:xfrm>
            <a:off x="0" y="446865"/>
            <a:ext cx="2681145" cy="4154984"/>
          </a:xfrm>
          <a:prstGeom prst="rect">
            <a:avLst/>
          </a:prstGeom>
          <a:noFill/>
        </p:spPr>
        <p:txBody>
          <a:bodyPr wrap="square" rtlCol="0">
            <a:spAutoFit/>
          </a:bodyPr>
          <a:lstStyle/>
          <a:p>
            <a:r>
              <a:rPr lang="en-GB" sz="2400" b="1" dirty="0"/>
              <a:t>P WAVE</a:t>
            </a:r>
          </a:p>
          <a:p>
            <a:r>
              <a:rPr lang="en-GB" sz="2400" dirty="0"/>
              <a:t>The SA node produce the first electrical excitation in the right atrium. </a:t>
            </a:r>
          </a:p>
          <a:p>
            <a:r>
              <a:rPr lang="en-GB" sz="2400" dirty="0"/>
              <a:t>The signal passes across both atria, causing the muscles cells to depolarise and contract.</a:t>
            </a:r>
          </a:p>
          <a:p>
            <a:r>
              <a:rPr lang="en-GB" sz="2400" b="1" dirty="0">
                <a:solidFill>
                  <a:srgbClr val="FF0000"/>
                </a:solidFill>
              </a:rPr>
              <a:t>Atrial systole </a:t>
            </a:r>
          </a:p>
        </p:txBody>
      </p:sp>
      <p:cxnSp>
        <p:nvCxnSpPr>
          <p:cNvPr id="5" name="Straight Arrow Connector 4">
            <a:extLst>
              <a:ext uri="{FF2B5EF4-FFF2-40B4-BE49-F238E27FC236}">
                <a16:creationId xmlns:a16="http://schemas.microsoft.com/office/drawing/2014/main" id="{E2042A34-60A1-4BE4-A67F-EE1AF050F918}"/>
              </a:ext>
            </a:extLst>
          </p:cNvPr>
          <p:cNvCxnSpPr>
            <a:cxnSpLocks/>
          </p:cNvCxnSpPr>
          <p:nvPr/>
        </p:nvCxnSpPr>
        <p:spPr>
          <a:xfrm>
            <a:off x="2612571" y="2893423"/>
            <a:ext cx="1959429" cy="882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ight Brace 6">
            <a:extLst>
              <a:ext uri="{FF2B5EF4-FFF2-40B4-BE49-F238E27FC236}">
                <a16:creationId xmlns:a16="http://schemas.microsoft.com/office/drawing/2014/main" id="{261FDEA6-4D54-47C0-AAA1-A5DC2C1517C8}"/>
              </a:ext>
            </a:extLst>
          </p:cNvPr>
          <p:cNvSpPr/>
          <p:nvPr/>
        </p:nvSpPr>
        <p:spPr>
          <a:xfrm rot="5400000">
            <a:off x="4298226" y="4772471"/>
            <a:ext cx="1478374" cy="26282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61C37FEB-A4A3-4D7D-9ED7-72FC3005741A}"/>
              </a:ext>
            </a:extLst>
          </p:cNvPr>
          <p:cNvSpPr txBox="1"/>
          <p:nvPr/>
        </p:nvSpPr>
        <p:spPr>
          <a:xfrm>
            <a:off x="1152584" y="5618030"/>
            <a:ext cx="7506832" cy="830997"/>
          </a:xfrm>
          <a:prstGeom prst="rect">
            <a:avLst/>
          </a:prstGeom>
          <a:noFill/>
        </p:spPr>
        <p:txBody>
          <a:bodyPr wrap="square" rtlCol="0">
            <a:spAutoFit/>
          </a:bodyPr>
          <a:lstStyle/>
          <a:p>
            <a:r>
              <a:rPr lang="en-GB" sz="2400" b="1" dirty="0"/>
              <a:t>P-R segment </a:t>
            </a:r>
            <a:r>
              <a:rPr lang="en-GB" sz="2400" dirty="0"/>
              <a:t>– the flat line following the P wave. The signal pauses at the </a:t>
            </a:r>
            <a:r>
              <a:rPr lang="en-GB" sz="2400" b="1" dirty="0">
                <a:solidFill>
                  <a:srgbClr val="FF0000"/>
                </a:solidFill>
              </a:rPr>
              <a:t>non-conductive tissue in the AV node</a:t>
            </a:r>
          </a:p>
        </p:txBody>
      </p:sp>
      <p:cxnSp>
        <p:nvCxnSpPr>
          <p:cNvPr id="10" name="Straight Arrow Connector 9">
            <a:extLst>
              <a:ext uri="{FF2B5EF4-FFF2-40B4-BE49-F238E27FC236}">
                <a16:creationId xmlns:a16="http://schemas.microsoft.com/office/drawing/2014/main" id="{1EEABEC4-8A0C-4198-AFAF-5F8DC0010F14}"/>
              </a:ext>
            </a:extLst>
          </p:cNvPr>
          <p:cNvCxnSpPr>
            <a:cxnSpLocks/>
          </p:cNvCxnSpPr>
          <p:nvPr/>
        </p:nvCxnSpPr>
        <p:spPr>
          <a:xfrm flipH="1">
            <a:off x="5634238" y="1748884"/>
            <a:ext cx="707779" cy="1484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9DF1065-1E16-455A-B12A-170C97D44D24}"/>
              </a:ext>
            </a:extLst>
          </p:cNvPr>
          <p:cNvSpPr/>
          <p:nvPr/>
        </p:nvSpPr>
        <p:spPr>
          <a:xfrm>
            <a:off x="5167690" y="1870696"/>
            <a:ext cx="581532" cy="285249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C84461F-649D-47EC-87B4-C4F6B8889B8A}"/>
              </a:ext>
            </a:extLst>
          </p:cNvPr>
          <p:cNvSpPr txBox="1"/>
          <p:nvPr/>
        </p:nvSpPr>
        <p:spPr>
          <a:xfrm>
            <a:off x="2990850" y="179224"/>
            <a:ext cx="9138013" cy="1569660"/>
          </a:xfrm>
          <a:prstGeom prst="rect">
            <a:avLst/>
          </a:prstGeom>
          <a:noFill/>
        </p:spPr>
        <p:txBody>
          <a:bodyPr wrap="square" rtlCol="0">
            <a:spAutoFit/>
          </a:bodyPr>
          <a:lstStyle/>
          <a:p>
            <a:r>
              <a:rPr lang="en-GB" sz="2400" b="1" dirty="0"/>
              <a:t>QRS complex </a:t>
            </a:r>
            <a:r>
              <a:rPr lang="en-GB" sz="2400" dirty="0"/>
              <a:t>– The signal enters the </a:t>
            </a:r>
            <a:r>
              <a:rPr lang="en-GB" sz="2400" b="1" dirty="0">
                <a:solidFill>
                  <a:srgbClr val="FF0000"/>
                </a:solidFill>
              </a:rPr>
              <a:t>bundle of His</a:t>
            </a:r>
            <a:r>
              <a:rPr lang="en-GB" sz="2400" dirty="0"/>
              <a:t> and spreads throughout the ventricles walls via the conductive </a:t>
            </a:r>
            <a:r>
              <a:rPr lang="en-GB" sz="2400" b="1" dirty="0" err="1">
                <a:solidFill>
                  <a:srgbClr val="FF0000"/>
                </a:solidFill>
              </a:rPr>
              <a:t>Purkyne</a:t>
            </a:r>
            <a:r>
              <a:rPr lang="en-GB" sz="2400" b="1" dirty="0">
                <a:solidFill>
                  <a:srgbClr val="FF0000"/>
                </a:solidFill>
              </a:rPr>
              <a:t> fibres</a:t>
            </a:r>
            <a:r>
              <a:rPr lang="en-GB" sz="2400" dirty="0"/>
              <a:t>. This depolarises the fibres in the ventricle walls inducing </a:t>
            </a:r>
            <a:r>
              <a:rPr lang="en-GB" sz="2400" b="1" dirty="0">
                <a:solidFill>
                  <a:srgbClr val="FF0000"/>
                </a:solidFill>
              </a:rPr>
              <a:t>ventricular systole</a:t>
            </a:r>
            <a:r>
              <a:rPr lang="en-GB" sz="2400" dirty="0"/>
              <a:t>. Atrial </a:t>
            </a:r>
            <a:r>
              <a:rPr lang="en-GB" sz="2400" b="1" dirty="0"/>
              <a:t>repolarisation</a:t>
            </a:r>
            <a:r>
              <a:rPr lang="en-GB" sz="2400" dirty="0"/>
              <a:t> is also occurring but hidden by </a:t>
            </a:r>
            <a:r>
              <a:rPr lang="en-GB" sz="2400" b="1" dirty="0"/>
              <a:t>QRS</a:t>
            </a:r>
          </a:p>
        </p:txBody>
      </p:sp>
      <p:cxnSp>
        <p:nvCxnSpPr>
          <p:cNvPr id="16" name="Straight Arrow Connector 15">
            <a:extLst>
              <a:ext uri="{FF2B5EF4-FFF2-40B4-BE49-F238E27FC236}">
                <a16:creationId xmlns:a16="http://schemas.microsoft.com/office/drawing/2014/main" id="{89571B24-42C0-46F5-B978-B25687E2CC3E}"/>
              </a:ext>
            </a:extLst>
          </p:cNvPr>
          <p:cNvCxnSpPr>
            <a:cxnSpLocks/>
          </p:cNvCxnSpPr>
          <p:nvPr/>
        </p:nvCxnSpPr>
        <p:spPr>
          <a:xfrm flipH="1">
            <a:off x="6880123" y="2643723"/>
            <a:ext cx="1821546" cy="1021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70FE1AA-698B-42DF-9513-BFBE52E4E2D1}"/>
              </a:ext>
            </a:extLst>
          </p:cNvPr>
          <p:cNvSpPr/>
          <p:nvPr/>
        </p:nvSpPr>
        <p:spPr>
          <a:xfrm rot="5400000">
            <a:off x="6207631" y="2915794"/>
            <a:ext cx="930010" cy="1846829"/>
          </a:xfrm>
          <a:prstGeom prst="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628B8A2-E34D-42BF-A162-07D868C33FDF}"/>
              </a:ext>
            </a:extLst>
          </p:cNvPr>
          <p:cNvSpPr txBox="1"/>
          <p:nvPr/>
        </p:nvSpPr>
        <p:spPr>
          <a:xfrm>
            <a:off x="8810540" y="2226751"/>
            <a:ext cx="3381459" cy="3416320"/>
          </a:xfrm>
          <a:prstGeom prst="rect">
            <a:avLst/>
          </a:prstGeom>
          <a:noFill/>
        </p:spPr>
        <p:txBody>
          <a:bodyPr wrap="square" rtlCol="0">
            <a:spAutoFit/>
          </a:bodyPr>
          <a:lstStyle/>
          <a:p>
            <a:r>
              <a:rPr lang="en-GB" sz="2400" dirty="0"/>
              <a:t>The signal passes out of the ventricles, the ventricular walls start to relax. This is called </a:t>
            </a:r>
            <a:r>
              <a:rPr lang="en-GB" sz="2400" b="1" dirty="0">
                <a:solidFill>
                  <a:srgbClr val="FF0000"/>
                </a:solidFill>
              </a:rPr>
              <a:t>ventricular diastole.</a:t>
            </a:r>
          </a:p>
          <a:p>
            <a:r>
              <a:rPr lang="en-GB" sz="2400" dirty="0"/>
              <a:t>This repolarisation of the ventricles is represented by the </a:t>
            </a:r>
            <a:r>
              <a:rPr lang="en-GB" sz="2400" b="1" dirty="0"/>
              <a:t>T-Wave</a:t>
            </a:r>
            <a:r>
              <a:rPr lang="en-GB" sz="2400" dirty="0"/>
              <a:t> on the ECG.</a:t>
            </a:r>
          </a:p>
        </p:txBody>
      </p:sp>
    </p:spTree>
    <p:extLst>
      <p:ext uri="{BB962C8B-B14F-4D97-AF65-F5344CB8AC3E}">
        <p14:creationId xmlns:p14="http://schemas.microsoft.com/office/powerpoint/2010/main" val="33288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 calcmode="lin" valueType="num">
                                      <p:cBhvr additive="base">
                                        <p:cTn id="5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xEl>
                                              <p:pRg st="1" end="1"/>
                                            </p:txEl>
                                          </p:spTgt>
                                        </p:tgtEl>
                                        <p:attrNameLst>
                                          <p:attrName>style.visibility</p:attrName>
                                        </p:attrNameLst>
                                      </p:cBhvr>
                                      <p:to>
                                        <p:strVal val="visible"/>
                                      </p:to>
                                    </p:set>
                                    <p:anim calcmode="lin" valueType="num">
                                      <p:cBhvr additive="base">
                                        <p:cTn id="63"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8201" name="Straight Connector 820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97769" y="1909192"/>
            <a:ext cx="4586513" cy="3647710"/>
          </a:xfrm>
        </p:spPr>
        <p:txBody>
          <a:bodyPr>
            <a:normAutofit/>
          </a:bodyPr>
          <a:lstStyle/>
          <a:p>
            <a:pPr marL="0" indent="0">
              <a:buNone/>
            </a:pPr>
            <a:endParaRPr lang="en-GB" sz="2000" dirty="0">
              <a:solidFill>
                <a:schemeClr val="bg1"/>
              </a:solidFill>
            </a:endParaRPr>
          </a:p>
          <a:p>
            <a:pPr marL="0" indent="0">
              <a:buNone/>
            </a:pPr>
            <a:r>
              <a:rPr lang="en-GB" sz="3200" dirty="0">
                <a:solidFill>
                  <a:schemeClr val="bg1"/>
                </a:solidFill>
              </a:rPr>
              <a:t>The activity of the body changes, so it is important that the frequency of the heartbeat changes according to these needs.</a:t>
            </a:r>
          </a:p>
          <a:p>
            <a:pPr marL="0" indent="0">
              <a:buNone/>
            </a:pPr>
            <a:endParaRPr lang="en-GB" sz="3200" dirty="0">
              <a:solidFill>
                <a:schemeClr val="bg1"/>
              </a:solidFill>
            </a:endParaRPr>
          </a:p>
        </p:txBody>
      </p:sp>
      <p:cxnSp>
        <p:nvCxnSpPr>
          <p:cNvPr id="8203" name="Straight Connector 820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194" name="Picture 2" descr="Image result for heart">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84" r="15522"/>
          <a:stretch/>
        </p:blipFill>
        <p:spPr bwMode="auto">
          <a:xfrm>
            <a:off x="6525453" y="0"/>
            <a:ext cx="51936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48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3" y="83127"/>
            <a:ext cx="11970326" cy="1027627"/>
          </a:xfrm>
        </p:spPr>
        <p:style>
          <a:lnRef idx="1">
            <a:schemeClr val="accent2"/>
          </a:lnRef>
          <a:fillRef idx="2">
            <a:schemeClr val="accent2"/>
          </a:fillRef>
          <a:effectRef idx="1">
            <a:schemeClr val="accent2"/>
          </a:effectRef>
          <a:fontRef idx="minor">
            <a:schemeClr val="dk1"/>
          </a:fontRef>
        </p:style>
        <p:txBody>
          <a:bodyPr>
            <a:noAutofit/>
          </a:bodyPr>
          <a:lstStyle/>
          <a:p>
            <a:pPr algn="ctr"/>
            <a:r>
              <a:rPr lang="en-GB" sz="3200"/>
              <a:t>The circulatory system can adapt to meet the needs of the body by changing the heart rate or altering the stroke volume.</a:t>
            </a:r>
          </a:p>
        </p:txBody>
      </p:sp>
      <p:pic>
        <p:nvPicPr>
          <p:cNvPr id="1026"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1" y="1340768"/>
            <a:ext cx="8736971" cy="51125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BFDB037-E345-E7D1-8395-975901E9307F}"/>
              </a:ext>
            </a:extLst>
          </p:cNvPr>
          <p:cNvSpPr/>
          <p:nvPr/>
        </p:nvSpPr>
        <p:spPr>
          <a:xfrm>
            <a:off x="7222118" y="2161334"/>
            <a:ext cx="2305164" cy="1735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2FC341C-7003-0C2A-5E5D-2A9C5CEFB0A3}"/>
              </a:ext>
            </a:extLst>
          </p:cNvPr>
          <p:cNvSpPr txBox="1"/>
          <p:nvPr/>
        </p:nvSpPr>
        <p:spPr>
          <a:xfrm>
            <a:off x="10512492" y="4379119"/>
            <a:ext cx="1463862" cy="523220"/>
          </a:xfrm>
          <a:prstGeom prst="rect">
            <a:avLst/>
          </a:prstGeom>
          <a:noFill/>
        </p:spPr>
        <p:txBody>
          <a:bodyPr wrap="none" rtlCol="0">
            <a:spAutoFit/>
          </a:bodyPr>
          <a:lstStyle/>
          <a:p>
            <a:r>
              <a:rPr lang="en-GB" sz="2800" dirty="0">
                <a:sym typeface="Wingdings" panose="05000000000000000000" pitchFamily="2" charset="2"/>
              </a:rPr>
              <a:t> HUH?</a:t>
            </a:r>
            <a:endParaRPr lang="en-GB" sz="2800" dirty="0"/>
          </a:p>
        </p:txBody>
      </p:sp>
    </p:spTree>
    <p:extLst>
      <p:ext uri="{BB962C8B-B14F-4D97-AF65-F5344CB8AC3E}">
        <p14:creationId xmlns:p14="http://schemas.microsoft.com/office/powerpoint/2010/main" val="308889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n on Chapter 19: The Heart">
            <a:extLst>
              <a:ext uri="{FF2B5EF4-FFF2-40B4-BE49-F238E27FC236}">
                <a16:creationId xmlns:a16="http://schemas.microsoft.com/office/drawing/2014/main" id="{67FD5DED-39D5-C6B3-4830-E011B0D015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11" b="5371"/>
          <a:stretch/>
        </p:blipFill>
        <p:spPr bwMode="auto">
          <a:xfrm>
            <a:off x="2842779" y="238219"/>
            <a:ext cx="8261639" cy="5347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1DCDA-5E3F-B677-F2B8-3CE30E469A66}"/>
              </a:ext>
            </a:extLst>
          </p:cNvPr>
          <p:cNvSpPr txBox="1"/>
          <p:nvPr/>
        </p:nvSpPr>
        <p:spPr>
          <a:xfrm>
            <a:off x="103911" y="1253997"/>
            <a:ext cx="2445326" cy="2308324"/>
          </a:xfrm>
          <a:prstGeom prst="rect">
            <a:avLst/>
          </a:prstGeom>
          <a:noFill/>
        </p:spPr>
        <p:txBody>
          <a:bodyPr wrap="square" rtlCol="0">
            <a:spAutoFit/>
          </a:bodyPr>
          <a:lstStyle/>
          <a:p>
            <a:r>
              <a:rPr lang="en-GB" sz="3600">
                <a:solidFill>
                  <a:srgbClr val="FF0000"/>
                </a:solidFill>
              </a:rPr>
              <a:t>EDV – heart chamber relax and fill with blood</a:t>
            </a:r>
          </a:p>
        </p:txBody>
      </p:sp>
      <p:sp>
        <p:nvSpPr>
          <p:cNvPr id="5" name="TextBox 4">
            <a:extLst>
              <a:ext uri="{FF2B5EF4-FFF2-40B4-BE49-F238E27FC236}">
                <a16:creationId xmlns:a16="http://schemas.microsoft.com/office/drawing/2014/main" id="{B43911AE-3502-F636-4527-33C9ABED9493}"/>
              </a:ext>
            </a:extLst>
          </p:cNvPr>
          <p:cNvSpPr txBox="1"/>
          <p:nvPr/>
        </p:nvSpPr>
        <p:spPr>
          <a:xfrm>
            <a:off x="9116623" y="4385412"/>
            <a:ext cx="2756599" cy="2308324"/>
          </a:xfrm>
          <a:prstGeom prst="rect">
            <a:avLst/>
          </a:prstGeom>
          <a:noFill/>
        </p:spPr>
        <p:txBody>
          <a:bodyPr wrap="square" rtlCol="0">
            <a:spAutoFit/>
          </a:bodyPr>
          <a:lstStyle/>
          <a:p>
            <a:r>
              <a:rPr lang="en-GB" sz="3600">
                <a:solidFill>
                  <a:srgbClr val="FF0000"/>
                </a:solidFill>
              </a:rPr>
              <a:t>ESV – heart chamber contract pump blood</a:t>
            </a:r>
          </a:p>
        </p:txBody>
      </p:sp>
      <p:sp>
        <p:nvSpPr>
          <p:cNvPr id="2" name="TextBox 1">
            <a:extLst>
              <a:ext uri="{FF2B5EF4-FFF2-40B4-BE49-F238E27FC236}">
                <a16:creationId xmlns:a16="http://schemas.microsoft.com/office/drawing/2014/main" id="{FFB134F5-A513-FBF0-2873-F27D90847A42}"/>
              </a:ext>
            </a:extLst>
          </p:cNvPr>
          <p:cNvSpPr txBox="1"/>
          <p:nvPr/>
        </p:nvSpPr>
        <p:spPr>
          <a:xfrm>
            <a:off x="103911" y="54754"/>
            <a:ext cx="2584536" cy="1077218"/>
          </a:xfrm>
          <a:prstGeom prst="rect">
            <a:avLst/>
          </a:prstGeom>
          <a:noFill/>
        </p:spPr>
        <p:txBody>
          <a:bodyPr wrap="square" rtlCol="0">
            <a:spAutoFit/>
          </a:bodyPr>
          <a:lstStyle/>
          <a:p>
            <a:r>
              <a:rPr lang="en-GB" sz="3200" b="1" u="sng"/>
              <a:t>Calculating stoke volume</a:t>
            </a:r>
          </a:p>
        </p:txBody>
      </p:sp>
    </p:spTree>
    <p:extLst>
      <p:ext uri="{BB962C8B-B14F-4D97-AF65-F5344CB8AC3E}">
        <p14:creationId xmlns:p14="http://schemas.microsoft.com/office/powerpoint/2010/main" val="1613981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201" name="Straight Connector 820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97769" y="1909192"/>
            <a:ext cx="4586513" cy="3647710"/>
          </a:xfrm>
        </p:spPr>
        <p:txBody>
          <a:bodyPr>
            <a:normAutofit/>
          </a:bodyPr>
          <a:lstStyle/>
          <a:p>
            <a:pPr marL="0" indent="0">
              <a:buNone/>
            </a:pPr>
            <a:endParaRPr lang="en-GB" sz="2000" dirty="0">
              <a:solidFill>
                <a:schemeClr val="bg1"/>
              </a:solidFill>
            </a:endParaRPr>
          </a:p>
          <a:p>
            <a:pPr marL="0" indent="0" algn="ctr">
              <a:buNone/>
            </a:pPr>
            <a:r>
              <a:rPr lang="en-GB" sz="4000" dirty="0">
                <a:solidFill>
                  <a:schemeClr val="bg1"/>
                </a:solidFill>
              </a:rPr>
              <a:t>How do we change the frequency of the heartbeat?</a:t>
            </a:r>
          </a:p>
          <a:p>
            <a:pPr marL="0" indent="0">
              <a:buNone/>
            </a:pPr>
            <a:endParaRPr lang="en-GB" sz="3200" dirty="0">
              <a:solidFill>
                <a:schemeClr val="bg1"/>
              </a:solidFill>
            </a:endParaRPr>
          </a:p>
        </p:txBody>
      </p:sp>
      <p:cxnSp>
        <p:nvCxnSpPr>
          <p:cNvPr id="8203" name="Straight Connector 820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194" name="Picture 2" descr="Image result for heart">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84" r="15522"/>
          <a:stretch/>
        </p:blipFill>
        <p:spPr bwMode="auto">
          <a:xfrm>
            <a:off x="6525453" y="0"/>
            <a:ext cx="51936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516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4" y="274638"/>
            <a:ext cx="4710545" cy="63408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GB"/>
              <a:t>Medullar oblongata</a:t>
            </a:r>
          </a:p>
        </p:txBody>
      </p:sp>
      <p:sp>
        <p:nvSpPr>
          <p:cNvPr id="3" name="Content Placeholder 2"/>
          <p:cNvSpPr>
            <a:spLocks noGrp="1"/>
          </p:cNvSpPr>
          <p:nvPr>
            <p:ph idx="1"/>
          </p:nvPr>
        </p:nvSpPr>
        <p:spPr>
          <a:xfrm>
            <a:off x="193963" y="1340769"/>
            <a:ext cx="6265923" cy="5309413"/>
          </a:xfrm>
        </p:spPr>
        <p:txBody>
          <a:bodyPr>
            <a:normAutofit/>
          </a:bodyPr>
          <a:lstStyle/>
          <a:p>
            <a:pPr marL="0" indent="0">
              <a:buNone/>
            </a:pPr>
            <a:r>
              <a:rPr lang="en-GB" sz="2400">
                <a:solidFill>
                  <a:srgbClr val="FF0000"/>
                </a:solidFill>
              </a:rPr>
              <a:t>The </a:t>
            </a:r>
            <a:r>
              <a:rPr lang="en-GB" sz="2400" b="1">
                <a:solidFill>
                  <a:srgbClr val="FF0000"/>
                </a:solidFill>
              </a:rPr>
              <a:t>medullar oblongata (brain stem) </a:t>
            </a:r>
            <a:r>
              <a:rPr lang="en-GB" sz="2400">
                <a:solidFill>
                  <a:srgbClr val="FF0000"/>
                </a:solidFill>
              </a:rPr>
              <a:t>is responsible for controlling </a:t>
            </a:r>
            <a:r>
              <a:rPr lang="en-GB" sz="2400" b="1" u="sng">
                <a:solidFill>
                  <a:srgbClr val="FF0000"/>
                </a:solidFill>
              </a:rPr>
              <a:t>heart rate.</a:t>
            </a:r>
          </a:p>
          <a:p>
            <a:pPr marL="0" indent="0">
              <a:buNone/>
            </a:pPr>
            <a:endParaRPr lang="en-GB" sz="2400">
              <a:solidFill>
                <a:srgbClr val="FF0000"/>
              </a:solidFill>
            </a:endParaRPr>
          </a:p>
          <a:p>
            <a:pPr marL="0" indent="0">
              <a:buNone/>
            </a:pPr>
            <a:r>
              <a:rPr lang="en-GB" sz="2400">
                <a:solidFill>
                  <a:srgbClr val="FF0000"/>
                </a:solidFill>
              </a:rPr>
              <a:t>It contains </a:t>
            </a:r>
            <a:r>
              <a:rPr lang="en-GB" sz="2400" b="1">
                <a:solidFill>
                  <a:srgbClr val="FF0000"/>
                </a:solidFill>
              </a:rPr>
              <a:t>two centres </a:t>
            </a:r>
            <a:r>
              <a:rPr lang="en-GB" sz="2400">
                <a:solidFill>
                  <a:srgbClr val="FF0000"/>
                </a:solidFill>
              </a:rPr>
              <a:t>linked to the </a:t>
            </a:r>
            <a:r>
              <a:rPr lang="en-GB" sz="2400" b="1">
                <a:solidFill>
                  <a:srgbClr val="FF0000"/>
                </a:solidFill>
              </a:rPr>
              <a:t>sinoatrial node (SAN). </a:t>
            </a:r>
            <a:r>
              <a:rPr lang="en-GB" sz="2400">
                <a:solidFill>
                  <a:srgbClr val="FF0000"/>
                </a:solidFill>
              </a:rPr>
              <a:t>These are:</a:t>
            </a:r>
          </a:p>
          <a:p>
            <a:pPr marL="0" indent="0">
              <a:buNone/>
            </a:pPr>
            <a:endParaRPr lang="en-GB" sz="2400"/>
          </a:p>
          <a:p>
            <a:r>
              <a:rPr lang="en-GB" sz="2400" b="1">
                <a:solidFill>
                  <a:srgbClr val="00B0F0"/>
                </a:solidFill>
              </a:rPr>
              <a:t>Centre 1 </a:t>
            </a:r>
            <a:r>
              <a:rPr lang="en-GB" sz="2400">
                <a:solidFill>
                  <a:srgbClr val="00B0F0"/>
                </a:solidFill>
              </a:rPr>
              <a:t>- </a:t>
            </a:r>
            <a:r>
              <a:rPr lang="en-GB" sz="2400" b="1">
                <a:solidFill>
                  <a:srgbClr val="00B0F0"/>
                </a:solidFill>
              </a:rPr>
              <a:t>increases HR </a:t>
            </a:r>
            <a:r>
              <a:rPr lang="en-GB" sz="2400">
                <a:solidFill>
                  <a:srgbClr val="00B0F0"/>
                </a:solidFill>
              </a:rPr>
              <a:t>by sending impulses via the </a:t>
            </a:r>
            <a:r>
              <a:rPr lang="en-GB" sz="2400" b="1">
                <a:solidFill>
                  <a:srgbClr val="00B0F0"/>
                </a:solidFill>
              </a:rPr>
              <a:t>sympathetic</a:t>
            </a:r>
            <a:r>
              <a:rPr lang="en-GB" sz="2400">
                <a:solidFill>
                  <a:srgbClr val="00B0F0"/>
                </a:solidFill>
              </a:rPr>
              <a:t> nervous system (specifically the </a:t>
            </a:r>
            <a:r>
              <a:rPr lang="en-GB" sz="2400" b="1">
                <a:solidFill>
                  <a:srgbClr val="00B0F0"/>
                </a:solidFill>
              </a:rPr>
              <a:t>accelerator nerve</a:t>
            </a:r>
            <a:r>
              <a:rPr lang="en-GB" sz="2400">
                <a:solidFill>
                  <a:srgbClr val="00B0F0"/>
                </a:solidFill>
              </a:rPr>
              <a:t>)</a:t>
            </a:r>
          </a:p>
          <a:p>
            <a:pPr marL="0" indent="0">
              <a:buNone/>
            </a:pPr>
            <a:endParaRPr lang="en-GB" sz="2400">
              <a:solidFill>
                <a:srgbClr val="00B0F0"/>
              </a:solidFill>
            </a:endParaRPr>
          </a:p>
          <a:p>
            <a:r>
              <a:rPr lang="en-GB" sz="2400" b="1">
                <a:solidFill>
                  <a:srgbClr val="00B0F0"/>
                </a:solidFill>
              </a:rPr>
              <a:t>Centre 2 </a:t>
            </a:r>
            <a:r>
              <a:rPr lang="en-GB" sz="2400">
                <a:solidFill>
                  <a:srgbClr val="00B0F0"/>
                </a:solidFill>
              </a:rPr>
              <a:t>– </a:t>
            </a:r>
            <a:r>
              <a:rPr lang="en-GB" sz="2400" b="1">
                <a:solidFill>
                  <a:srgbClr val="00B0F0"/>
                </a:solidFill>
              </a:rPr>
              <a:t>decreases HR </a:t>
            </a:r>
            <a:r>
              <a:rPr lang="en-GB" sz="2400">
                <a:solidFill>
                  <a:srgbClr val="00B0F0"/>
                </a:solidFill>
              </a:rPr>
              <a:t>by sending impulses via the </a:t>
            </a:r>
            <a:r>
              <a:rPr lang="en-GB" sz="2400" b="1">
                <a:solidFill>
                  <a:srgbClr val="00B0F0"/>
                </a:solidFill>
              </a:rPr>
              <a:t>parasympathetic</a:t>
            </a:r>
            <a:r>
              <a:rPr lang="en-GB" sz="2400">
                <a:solidFill>
                  <a:srgbClr val="00B0F0"/>
                </a:solidFill>
              </a:rPr>
              <a:t> nervous system (specifically the </a:t>
            </a:r>
            <a:r>
              <a:rPr lang="en-GB" sz="2400" b="1">
                <a:solidFill>
                  <a:srgbClr val="00B0F0"/>
                </a:solidFill>
              </a:rPr>
              <a:t>vagus nerve</a:t>
            </a:r>
            <a:r>
              <a:rPr lang="en-GB" sz="2400">
                <a:solidFill>
                  <a:srgbClr val="00B0F0"/>
                </a:solidFill>
              </a:rPr>
              <a:t>)</a:t>
            </a:r>
          </a:p>
          <a:p>
            <a:endParaRPr lang="en-GB"/>
          </a:p>
        </p:txBody>
      </p:sp>
      <p:pic>
        <p:nvPicPr>
          <p:cNvPr id="2050" name="Picture 2" descr="Image result for control of heart rate">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9" r="2481"/>
          <a:stretch/>
        </p:blipFill>
        <p:spPr bwMode="auto">
          <a:xfrm>
            <a:off x="6220691" y="0"/>
            <a:ext cx="60222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17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AD089-9673-774A-3EB9-1D1481D285C5}"/>
              </a:ext>
            </a:extLst>
          </p:cNvPr>
          <p:cNvSpPr>
            <a:spLocks noGrp="1"/>
          </p:cNvSpPr>
          <p:nvPr>
            <p:ph type="title"/>
          </p:nvPr>
        </p:nvSpPr>
        <p:spPr>
          <a:xfrm>
            <a:off x="948559" y="2435662"/>
            <a:ext cx="10515600" cy="1325563"/>
          </a:xfrm>
        </p:spPr>
        <p:txBody>
          <a:bodyPr>
            <a:normAutofit/>
          </a:bodyPr>
          <a:lstStyle/>
          <a:p>
            <a:pPr algn="ctr"/>
            <a:r>
              <a:rPr lang="en-GB" sz="5400" b="1" dirty="0"/>
              <a:t>How is each centre stimulated?</a:t>
            </a:r>
          </a:p>
        </p:txBody>
      </p:sp>
    </p:spTree>
    <p:extLst>
      <p:ext uri="{BB962C8B-B14F-4D97-AF65-F5344CB8AC3E}">
        <p14:creationId xmlns:p14="http://schemas.microsoft.com/office/powerpoint/2010/main" val="323081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control of heart rate">
            <a:hlinkClick r:id="rId3"/>
            <a:extLst>
              <a:ext uri="{FF2B5EF4-FFF2-40B4-BE49-F238E27FC236}">
                <a16:creationId xmlns:a16="http://schemas.microsoft.com/office/drawing/2014/main" id="{B3EAE83A-7AB2-DA1F-0C2C-B4203B7267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 r="2481"/>
          <a:stretch/>
        </p:blipFill>
        <p:spPr bwMode="auto">
          <a:xfrm>
            <a:off x="6186055" y="741218"/>
            <a:ext cx="6056850" cy="61167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83BBD-156E-CE76-324A-F903E43B5B44}"/>
              </a:ext>
            </a:extLst>
          </p:cNvPr>
          <p:cNvSpPr txBox="1"/>
          <p:nvPr/>
        </p:nvSpPr>
        <p:spPr>
          <a:xfrm>
            <a:off x="2549236" y="-34023"/>
            <a:ext cx="6767944" cy="707886"/>
          </a:xfrm>
          <a:prstGeom prst="rect">
            <a:avLst/>
          </a:prstGeom>
          <a:noFill/>
        </p:spPr>
        <p:txBody>
          <a:bodyPr wrap="square">
            <a:spAutoFit/>
          </a:bodyPr>
          <a:lstStyle/>
          <a:p>
            <a:pPr algn="ctr"/>
            <a:r>
              <a:rPr lang="en-GB" sz="4000" b="1">
                <a:solidFill>
                  <a:srgbClr val="FF0000"/>
                </a:solidFill>
              </a:rPr>
              <a:t>How is each centre stimulated?</a:t>
            </a:r>
          </a:p>
        </p:txBody>
      </p:sp>
      <p:pic>
        <p:nvPicPr>
          <p:cNvPr id="9" name="Picture 2" descr="Baroreceptors and chemoreceptors- Receptors- Barorecepto... | USMLE">
            <a:extLst>
              <a:ext uri="{FF2B5EF4-FFF2-40B4-BE49-F238E27FC236}">
                <a16:creationId xmlns:a16="http://schemas.microsoft.com/office/drawing/2014/main" id="{5C7A238B-D036-DA47-094B-662E47BB95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909" b="21296"/>
          <a:stretch/>
        </p:blipFill>
        <p:spPr bwMode="auto">
          <a:xfrm>
            <a:off x="145474" y="855085"/>
            <a:ext cx="5950526" cy="5753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6214C18-AD26-6392-872E-5A180375DBDB}"/>
              </a:ext>
            </a:extLst>
          </p:cNvPr>
          <p:cNvSpPr/>
          <p:nvPr/>
        </p:nvSpPr>
        <p:spPr>
          <a:xfrm>
            <a:off x="6756704" y="3268843"/>
            <a:ext cx="2431100" cy="210804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37CC3CB-47FF-7341-59F3-EB6CDEA15387}"/>
              </a:ext>
            </a:extLst>
          </p:cNvPr>
          <p:cNvSpPr txBox="1"/>
          <p:nvPr/>
        </p:nvSpPr>
        <p:spPr>
          <a:xfrm>
            <a:off x="98559" y="3969701"/>
            <a:ext cx="1752144" cy="2031325"/>
          </a:xfrm>
          <a:prstGeom prst="rect">
            <a:avLst/>
          </a:prstGeom>
          <a:noFill/>
        </p:spPr>
        <p:txBody>
          <a:bodyPr wrap="square" rtlCol="0">
            <a:spAutoFit/>
          </a:bodyPr>
          <a:lstStyle/>
          <a:p>
            <a:r>
              <a:rPr lang="en-GB"/>
              <a:t>What chemical / pressure changes might be detected?</a:t>
            </a:r>
          </a:p>
          <a:p>
            <a:endParaRPr lang="en-GB"/>
          </a:p>
          <a:p>
            <a:r>
              <a:rPr lang="en-GB"/>
              <a:t>What would the response be?</a:t>
            </a:r>
          </a:p>
        </p:txBody>
      </p:sp>
    </p:spTree>
    <p:extLst>
      <p:ext uri="{BB962C8B-B14F-4D97-AF65-F5344CB8AC3E}">
        <p14:creationId xmlns:p14="http://schemas.microsoft.com/office/powerpoint/2010/main" val="888696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18" y="108384"/>
            <a:ext cx="6269182" cy="778098"/>
          </a:xfrm>
        </p:spPr>
        <p:style>
          <a:lnRef idx="1">
            <a:schemeClr val="accent1"/>
          </a:lnRef>
          <a:fillRef idx="2">
            <a:schemeClr val="accent1"/>
          </a:fillRef>
          <a:effectRef idx="1">
            <a:schemeClr val="accent1"/>
          </a:effectRef>
          <a:fontRef idx="minor">
            <a:schemeClr val="dk1"/>
          </a:fontRef>
        </p:style>
        <p:txBody>
          <a:bodyPr>
            <a:normAutofit/>
          </a:bodyPr>
          <a:lstStyle/>
          <a:p>
            <a:r>
              <a:rPr lang="en-GB"/>
              <a:t>Receptors in blood vessels</a:t>
            </a:r>
          </a:p>
        </p:txBody>
      </p:sp>
      <p:sp>
        <p:nvSpPr>
          <p:cNvPr id="3" name="Content Placeholder 2"/>
          <p:cNvSpPr>
            <a:spLocks noGrp="1"/>
          </p:cNvSpPr>
          <p:nvPr>
            <p:ph idx="1"/>
          </p:nvPr>
        </p:nvSpPr>
        <p:spPr>
          <a:xfrm>
            <a:off x="222353" y="1229932"/>
            <a:ext cx="6836537" cy="5330195"/>
          </a:xfrm>
        </p:spPr>
        <p:txBody>
          <a:bodyPr>
            <a:normAutofit lnSpcReduction="10000"/>
          </a:bodyPr>
          <a:lstStyle/>
          <a:p>
            <a:pPr marL="0" indent="0">
              <a:buNone/>
            </a:pPr>
            <a:r>
              <a:rPr lang="en-GB" sz="3200" b="1" dirty="0">
                <a:highlight>
                  <a:srgbClr val="FFFF00"/>
                </a:highlight>
              </a:rPr>
              <a:t>Baroreceptors</a:t>
            </a:r>
            <a:r>
              <a:rPr lang="en-GB" sz="3200" b="1" dirty="0"/>
              <a:t> (pressure receptors)</a:t>
            </a:r>
          </a:p>
          <a:p>
            <a:pPr marL="0" indent="0">
              <a:buNone/>
            </a:pPr>
            <a:endParaRPr lang="en-GB" sz="3200" b="1" dirty="0"/>
          </a:p>
          <a:p>
            <a:r>
              <a:rPr lang="en-GB" sz="3200" dirty="0">
                <a:solidFill>
                  <a:srgbClr val="FF0000"/>
                </a:solidFill>
              </a:rPr>
              <a:t>Detect changes in blood pressure</a:t>
            </a:r>
          </a:p>
          <a:p>
            <a:pPr marL="0" indent="0">
              <a:buNone/>
            </a:pPr>
            <a:r>
              <a:rPr lang="en-GB" i="1" dirty="0">
                <a:solidFill>
                  <a:srgbClr val="FF0000"/>
                </a:solidFill>
              </a:rPr>
              <a:t>(</a:t>
            </a:r>
            <a:r>
              <a:rPr lang="en-GB" i="1" dirty="0" err="1">
                <a:solidFill>
                  <a:srgbClr val="FF0000"/>
                </a:solidFill>
              </a:rPr>
              <a:t>eg</a:t>
            </a:r>
            <a:r>
              <a:rPr lang="en-GB" i="1" dirty="0">
                <a:solidFill>
                  <a:srgbClr val="FF0000"/>
                </a:solidFill>
              </a:rPr>
              <a:t> low blood pressure is detected and trigger an increase in HR to avoid fainting)</a:t>
            </a:r>
          </a:p>
          <a:p>
            <a:endParaRPr lang="en-GB" sz="3200" dirty="0">
              <a:solidFill>
                <a:srgbClr val="FF0000"/>
              </a:solidFill>
            </a:endParaRPr>
          </a:p>
          <a:p>
            <a:r>
              <a:rPr lang="en-GB" sz="3200" dirty="0">
                <a:solidFill>
                  <a:srgbClr val="FF0000"/>
                </a:solidFill>
              </a:rPr>
              <a:t>Receptors are present in the aorta, vena cava and carotid arteries.</a:t>
            </a:r>
          </a:p>
          <a:p>
            <a:endParaRPr lang="en-GB" sz="3200" dirty="0">
              <a:solidFill>
                <a:srgbClr val="FF0000"/>
              </a:solidFill>
            </a:endParaRPr>
          </a:p>
          <a:p>
            <a:r>
              <a:rPr lang="en-GB" sz="3200" dirty="0">
                <a:solidFill>
                  <a:srgbClr val="FF0000"/>
                </a:solidFill>
              </a:rPr>
              <a:t>These send signals via neurones to the medulla oblongata </a:t>
            </a:r>
          </a:p>
          <a:p>
            <a:pPr marL="0" indent="0">
              <a:buNone/>
            </a:pPr>
            <a:endParaRPr lang="en-GB" dirty="0"/>
          </a:p>
          <a:p>
            <a:endParaRPr lang="en-GB" dirty="0"/>
          </a:p>
          <a:p>
            <a:pPr>
              <a:buFontTx/>
              <a:buChar char="-"/>
            </a:pPr>
            <a:endParaRPr lang="en-GB" dirty="0"/>
          </a:p>
        </p:txBody>
      </p:sp>
      <p:pic>
        <p:nvPicPr>
          <p:cNvPr id="8194" name="Picture 2" descr="Baroreceptors and chemoreceptors- Receptors- Barorecepto... | USMLE">
            <a:extLst>
              <a:ext uri="{FF2B5EF4-FFF2-40B4-BE49-F238E27FC236}">
                <a16:creationId xmlns:a16="http://schemas.microsoft.com/office/drawing/2014/main" id="{F8A44096-03A7-F27E-32B9-B653B7755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09" b="22425"/>
          <a:stretch/>
        </p:blipFill>
        <p:spPr bwMode="auto">
          <a:xfrm>
            <a:off x="7058891" y="55418"/>
            <a:ext cx="4779137" cy="655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8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A045E-9226-1027-9FC5-B8E707C7BA6E}"/>
              </a:ext>
            </a:extLst>
          </p:cNvPr>
          <p:cNvPicPr>
            <a:picLocks noChangeAspect="1"/>
          </p:cNvPicPr>
          <p:nvPr/>
        </p:nvPicPr>
        <p:blipFill rotWithShape="1">
          <a:blip r:embed="rId3"/>
          <a:srcRect l="16699" t="4212" r="11992" b="15188"/>
          <a:stretch/>
        </p:blipFill>
        <p:spPr>
          <a:xfrm>
            <a:off x="-1" y="0"/>
            <a:ext cx="12192001" cy="6892708"/>
          </a:xfrm>
          <a:prstGeom prst="rect">
            <a:avLst/>
          </a:prstGeom>
        </p:spPr>
      </p:pic>
    </p:spTree>
    <p:extLst>
      <p:ext uri="{BB962C8B-B14F-4D97-AF65-F5344CB8AC3E}">
        <p14:creationId xmlns:p14="http://schemas.microsoft.com/office/powerpoint/2010/main" val="3130235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18" y="108384"/>
            <a:ext cx="6269182" cy="778098"/>
          </a:xfrm>
        </p:spPr>
        <p:style>
          <a:lnRef idx="1">
            <a:schemeClr val="accent1"/>
          </a:lnRef>
          <a:fillRef idx="2">
            <a:schemeClr val="accent1"/>
          </a:fillRef>
          <a:effectRef idx="1">
            <a:schemeClr val="accent1"/>
          </a:effectRef>
          <a:fontRef idx="minor">
            <a:schemeClr val="dk1"/>
          </a:fontRef>
        </p:style>
        <p:txBody>
          <a:bodyPr>
            <a:normAutofit/>
          </a:bodyPr>
          <a:lstStyle/>
          <a:p>
            <a:r>
              <a:rPr lang="en-GB"/>
              <a:t>Receptors in blood vessels</a:t>
            </a:r>
          </a:p>
        </p:txBody>
      </p:sp>
      <p:sp>
        <p:nvSpPr>
          <p:cNvPr id="3" name="Content Placeholder 2"/>
          <p:cNvSpPr>
            <a:spLocks noGrp="1"/>
          </p:cNvSpPr>
          <p:nvPr>
            <p:ph idx="1"/>
          </p:nvPr>
        </p:nvSpPr>
        <p:spPr>
          <a:xfrm>
            <a:off x="222353" y="1229932"/>
            <a:ext cx="6836537" cy="5330195"/>
          </a:xfrm>
        </p:spPr>
        <p:txBody>
          <a:bodyPr>
            <a:normAutofit lnSpcReduction="10000"/>
          </a:bodyPr>
          <a:lstStyle/>
          <a:p>
            <a:pPr marL="0" indent="0">
              <a:buNone/>
            </a:pPr>
            <a:r>
              <a:rPr lang="en-GB" sz="3200" b="1" dirty="0">
                <a:highlight>
                  <a:srgbClr val="FFFF00"/>
                </a:highlight>
              </a:rPr>
              <a:t>Chemoreceptors</a:t>
            </a:r>
            <a:r>
              <a:rPr lang="en-GB" sz="3200" b="1" dirty="0"/>
              <a:t> (chemical receptors)</a:t>
            </a:r>
          </a:p>
          <a:p>
            <a:pPr marL="0" indent="0">
              <a:buNone/>
            </a:pPr>
            <a:endParaRPr lang="en-GB" sz="3200" b="1" dirty="0"/>
          </a:p>
          <a:p>
            <a:r>
              <a:rPr lang="en-GB" sz="3200" dirty="0">
                <a:solidFill>
                  <a:srgbClr val="FF0000"/>
                </a:solidFill>
              </a:rPr>
              <a:t>Detect changes in levels of particular chemicals in the blood (e.g. </a:t>
            </a:r>
            <a:r>
              <a:rPr lang="en-GB" sz="3200" b="1" dirty="0">
                <a:solidFill>
                  <a:srgbClr val="FF0000"/>
                </a:solidFill>
              </a:rPr>
              <a:t>CO</a:t>
            </a:r>
            <a:r>
              <a:rPr lang="en-GB" sz="3200" b="1" baseline="-25000" dirty="0">
                <a:solidFill>
                  <a:srgbClr val="FF0000"/>
                </a:solidFill>
              </a:rPr>
              <a:t>2</a:t>
            </a:r>
            <a:r>
              <a:rPr lang="en-GB" sz="3200" dirty="0">
                <a:solidFill>
                  <a:srgbClr val="FF0000"/>
                </a:solidFill>
              </a:rPr>
              <a:t> OR changes to </a:t>
            </a:r>
            <a:r>
              <a:rPr lang="en-GB" sz="3200" b="1" dirty="0">
                <a:solidFill>
                  <a:srgbClr val="FF0000"/>
                </a:solidFill>
              </a:rPr>
              <a:t>pH</a:t>
            </a:r>
            <a:r>
              <a:rPr lang="en-GB" sz="3200" dirty="0">
                <a:solidFill>
                  <a:srgbClr val="FF0000"/>
                </a:solidFill>
              </a:rPr>
              <a:t>)</a:t>
            </a:r>
            <a:endParaRPr lang="en-GB" i="1" dirty="0">
              <a:solidFill>
                <a:srgbClr val="FF0000"/>
              </a:solidFill>
            </a:endParaRPr>
          </a:p>
          <a:p>
            <a:endParaRPr lang="en-GB" sz="3200" dirty="0">
              <a:solidFill>
                <a:srgbClr val="FF0000"/>
              </a:solidFill>
            </a:endParaRPr>
          </a:p>
          <a:p>
            <a:r>
              <a:rPr lang="en-GB" sz="3200" dirty="0">
                <a:solidFill>
                  <a:srgbClr val="FF0000"/>
                </a:solidFill>
              </a:rPr>
              <a:t>Present in the aorta, carotid arteries and medulla.</a:t>
            </a:r>
          </a:p>
          <a:p>
            <a:endParaRPr lang="en-GB" sz="3200" dirty="0">
              <a:solidFill>
                <a:srgbClr val="FF0000"/>
              </a:solidFill>
            </a:endParaRPr>
          </a:p>
          <a:p>
            <a:r>
              <a:rPr lang="en-GB" sz="3200" dirty="0">
                <a:solidFill>
                  <a:srgbClr val="FF0000"/>
                </a:solidFill>
              </a:rPr>
              <a:t>These send signals via neurones to the medulla oblongata </a:t>
            </a:r>
          </a:p>
          <a:p>
            <a:endParaRPr lang="en-GB" sz="3200" dirty="0">
              <a:solidFill>
                <a:srgbClr val="FF0000"/>
              </a:solidFill>
            </a:endParaRPr>
          </a:p>
          <a:p>
            <a:pPr marL="0" indent="0">
              <a:buNone/>
            </a:pPr>
            <a:endParaRPr lang="en-GB" dirty="0"/>
          </a:p>
          <a:p>
            <a:endParaRPr lang="en-GB" dirty="0"/>
          </a:p>
          <a:p>
            <a:pPr>
              <a:buFontTx/>
              <a:buChar char="-"/>
            </a:pPr>
            <a:endParaRPr lang="en-GB" dirty="0"/>
          </a:p>
        </p:txBody>
      </p:sp>
      <p:pic>
        <p:nvPicPr>
          <p:cNvPr id="8194" name="Picture 2" descr="Baroreceptors and chemoreceptors- Receptors- Barorecepto... | USMLE">
            <a:extLst>
              <a:ext uri="{FF2B5EF4-FFF2-40B4-BE49-F238E27FC236}">
                <a16:creationId xmlns:a16="http://schemas.microsoft.com/office/drawing/2014/main" id="{F8A44096-03A7-F27E-32B9-B653B7755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09" b="22425"/>
          <a:stretch/>
        </p:blipFill>
        <p:spPr bwMode="auto">
          <a:xfrm>
            <a:off x="7058891" y="55418"/>
            <a:ext cx="4779137" cy="655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07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5" name="Rectangle 102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ormone Fsh Complexed With Receptor Photograph by Laguna Design/science ...">
            <a:extLst>
              <a:ext uri="{FF2B5EF4-FFF2-40B4-BE49-F238E27FC236}">
                <a16:creationId xmlns:a16="http://schemas.microsoft.com/office/drawing/2014/main" id="{49986867-1992-D46C-8E3D-0A706E7448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3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67" name="Rectangle 102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E4FCBC-07E3-9B3B-622A-49C3100089DA}"/>
              </a:ext>
            </a:extLst>
          </p:cNvPr>
          <p:cNvSpPr>
            <a:spLocks noGrp="1"/>
          </p:cNvSpPr>
          <p:nvPr>
            <p:ph type="title"/>
          </p:nvPr>
        </p:nvSpPr>
        <p:spPr>
          <a:xfrm>
            <a:off x="8067766" y="-464324"/>
            <a:ext cx="3822189" cy="1899912"/>
          </a:xfrm>
        </p:spPr>
        <p:txBody>
          <a:bodyPr>
            <a:normAutofit/>
          </a:bodyPr>
          <a:lstStyle/>
          <a:p>
            <a:r>
              <a:rPr lang="en-GB" sz="4000" b="1" u="sng"/>
              <a:t>Hormonal control</a:t>
            </a:r>
          </a:p>
        </p:txBody>
      </p:sp>
      <p:sp>
        <p:nvSpPr>
          <p:cNvPr id="3" name="Content Placeholder 2">
            <a:extLst>
              <a:ext uri="{FF2B5EF4-FFF2-40B4-BE49-F238E27FC236}">
                <a16:creationId xmlns:a16="http://schemas.microsoft.com/office/drawing/2014/main" id="{42176578-F9E2-7AC5-64C9-82285B9B2171}"/>
              </a:ext>
            </a:extLst>
          </p:cNvPr>
          <p:cNvSpPr>
            <a:spLocks noGrp="1"/>
          </p:cNvSpPr>
          <p:nvPr>
            <p:ph idx="1"/>
          </p:nvPr>
        </p:nvSpPr>
        <p:spPr>
          <a:xfrm>
            <a:off x="8070812" y="1273912"/>
            <a:ext cx="4118139" cy="5584078"/>
          </a:xfrm>
        </p:spPr>
        <p:txBody>
          <a:bodyPr>
            <a:normAutofit lnSpcReduction="10000"/>
          </a:bodyPr>
          <a:lstStyle/>
          <a:p>
            <a:pPr marL="0" indent="0">
              <a:buNone/>
            </a:pPr>
            <a:r>
              <a:rPr lang="en-GB" sz="2400"/>
              <a:t>Heart rate is also influenced by the presence of </a:t>
            </a:r>
            <a:r>
              <a:rPr lang="en-GB" sz="2400" b="1"/>
              <a:t>hormones</a:t>
            </a:r>
            <a:r>
              <a:rPr lang="en-GB" sz="2400"/>
              <a:t>.</a:t>
            </a:r>
          </a:p>
          <a:p>
            <a:endParaRPr lang="en-GB" sz="2400"/>
          </a:p>
          <a:p>
            <a:pPr marL="0" indent="0">
              <a:buNone/>
            </a:pPr>
            <a:r>
              <a:rPr lang="en-GB" sz="2400"/>
              <a:t>Two stress hormones that are released that increase heart rate are:</a:t>
            </a:r>
          </a:p>
          <a:p>
            <a:r>
              <a:rPr lang="en-GB" sz="2400">
                <a:solidFill>
                  <a:srgbClr val="00B0F0"/>
                </a:solidFill>
              </a:rPr>
              <a:t>Adrenaline</a:t>
            </a:r>
          </a:p>
          <a:p>
            <a:r>
              <a:rPr lang="en-GB" sz="2400">
                <a:solidFill>
                  <a:srgbClr val="00B0F0"/>
                </a:solidFill>
              </a:rPr>
              <a:t>Noradrenaline</a:t>
            </a:r>
          </a:p>
          <a:p>
            <a:endParaRPr lang="en-GB" sz="2400"/>
          </a:p>
          <a:p>
            <a:pPr marL="0" indent="0">
              <a:buNone/>
            </a:pPr>
            <a:r>
              <a:rPr lang="en-GB" sz="2400"/>
              <a:t>They increase heart rate by </a:t>
            </a:r>
            <a:r>
              <a:rPr lang="en-GB" sz="2400" b="1"/>
              <a:t>increasing the number of impulses produced by the SAN. </a:t>
            </a:r>
          </a:p>
          <a:p>
            <a:pPr marL="0" indent="0">
              <a:buNone/>
            </a:pPr>
            <a:r>
              <a:rPr lang="en-GB" sz="2400"/>
              <a:t>Both play an important role in the ‘fight or flight’ response. </a:t>
            </a:r>
          </a:p>
        </p:txBody>
      </p:sp>
    </p:spTree>
    <p:extLst>
      <p:ext uri="{BB962C8B-B14F-4D97-AF65-F5344CB8AC3E}">
        <p14:creationId xmlns:p14="http://schemas.microsoft.com/office/powerpoint/2010/main" val="404806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3FBC-170C-6858-61F0-E745CD9FAF65}"/>
              </a:ext>
            </a:extLst>
          </p:cNvPr>
          <p:cNvSpPr>
            <a:spLocks noGrp="1"/>
          </p:cNvSpPr>
          <p:nvPr>
            <p:ph type="title"/>
          </p:nvPr>
        </p:nvSpPr>
        <p:spPr>
          <a:xfrm>
            <a:off x="166254" y="-221673"/>
            <a:ext cx="10515600" cy="1325563"/>
          </a:xfrm>
        </p:spPr>
        <p:txBody>
          <a:bodyPr/>
          <a:lstStyle/>
          <a:p>
            <a:r>
              <a:rPr lang="en-GB" b="1" u="sng"/>
              <a:t>Chemoreceptors</a:t>
            </a:r>
          </a:p>
        </p:txBody>
      </p:sp>
      <p:sp>
        <p:nvSpPr>
          <p:cNvPr id="3" name="Content Placeholder 2">
            <a:extLst>
              <a:ext uri="{FF2B5EF4-FFF2-40B4-BE49-F238E27FC236}">
                <a16:creationId xmlns:a16="http://schemas.microsoft.com/office/drawing/2014/main" id="{AA951C7C-7DDC-CCDE-95B3-DB0F13DCC516}"/>
              </a:ext>
            </a:extLst>
          </p:cNvPr>
          <p:cNvSpPr>
            <a:spLocks noGrp="1"/>
          </p:cNvSpPr>
          <p:nvPr>
            <p:ph idx="1"/>
          </p:nvPr>
        </p:nvSpPr>
        <p:spPr>
          <a:xfrm>
            <a:off x="221672" y="926223"/>
            <a:ext cx="11804074" cy="2348851"/>
          </a:xfrm>
        </p:spPr>
        <p:txBody>
          <a:bodyPr>
            <a:normAutofit fontScale="92500" lnSpcReduction="20000"/>
          </a:bodyPr>
          <a:lstStyle/>
          <a:p>
            <a:pPr marL="0" indent="0">
              <a:buNone/>
            </a:pPr>
            <a:r>
              <a:rPr lang="en-GB" sz="3600" b="1">
                <a:solidFill>
                  <a:srgbClr val="FF0000"/>
                </a:solidFill>
              </a:rPr>
              <a:t>Chemoreceptors are also sensitive to </a:t>
            </a:r>
            <a:r>
              <a:rPr lang="en-GB" sz="3600" b="1" err="1">
                <a:solidFill>
                  <a:srgbClr val="FF0000"/>
                </a:solidFill>
              </a:rPr>
              <a:t>pH.</a:t>
            </a:r>
            <a:r>
              <a:rPr lang="en-GB" sz="3600" b="1">
                <a:solidFill>
                  <a:srgbClr val="FF0000"/>
                </a:solidFill>
              </a:rPr>
              <a:t> </a:t>
            </a:r>
          </a:p>
          <a:p>
            <a:pPr marL="0" indent="0">
              <a:buNone/>
            </a:pPr>
            <a:endParaRPr lang="en-GB" sz="3600"/>
          </a:p>
          <a:p>
            <a:pPr marL="0" indent="0">
              <a:buNone/>
            </a:pPr>
            <a:r>
              <a:rPr lang="en-GB" sz="3600">
                <a:solidFill>
                  <a:srgbClr val="FF0000"/>
                </a:solidFill>
              </a:rPr>
              <a:t>Explain how the pH of your blood changes in the presence of CO</a:t>
            </a:r>
            <a:r>
              <a:rPr lang="en-GB" sz="3600" baseline="-25000">
                <a:solidFill>
                  <a:srgbClr val="FF0000"/>
                </a:solidFill>
              </a:rPr>
              <a:t>2</a:t>
            </a:r>
            <a:r>
              <a:rPr lang="en-GB" sz="3600">
                <a:solidFill>
                  <a:srgbClr val="FF0000"/>
                </a:solidFill>
              </a:rPr>
              <a:t>. How would this affect your heart rate. Include any equations to support your answer (4 marks).</a:t>
            </a:r>
          </a:p>
        </p:txBody>
      </p:sp>
      <p:sp>
        <p:nvSpPr>
          <p:cNvPr id="4" name="TextBox 3">
            <a:extLst>
              <a:ext uri="{FF2B5EF4-FFF2-40B4-BE49-F238E27FC236}">
                <a16:creationId xmlns:a16="http://schemas.microsoft.com/office/drawing/2014/main" id="{FF4617BD-E2F0-D5EF-2D97-80581A0310AC}"/>
              </a:ext>
            </a:extLst>
          </p:cNvPr>
          <p:cNvSpPr txBox="1"/>
          <p:nvPr/>
        </p:nvSpPr>
        <p:spPr>
          <a:xfrm>
            <a:off x="10482493" y="0"/>
            <a:ext cx="1709507" cy="707886"/>
          </a:xfrm>
          <a:prstGeom prst="rect">
            <a:avLst/>
          </a:prstGeom>
          <a:noFill/>
        </p:spPr>
        <p:txBody>
          <a:bodyPr wrap="none" rtlCol="0">
            <a:spAutoFit/>
          </a:bodyPr>
          <a:lstStyle/>
          <a:p>
            <a:r>
              <a:rPr lang="en-GB" sz="4000">
                <a:highlight>
                  <a:srgbClr val="FFFF00"/>
                </a:highlight>
              </a:rPr>
              <a:t>RECAP!</a:t>
            </a:r>
          </a:p>
        </p:txBody>
      </p:sp>
      <p:pic>
        <p:nvPicPr>
          <p:cNvPr id="9218" name="Picture 2" descr="Carbon Dioxide Transport | Pathway Medicine">
            <a:extLst>
              <a:ext uri="{FF2B5EF4-FFF2-40B4-BE49-F238E27FC236}">
                <a16:creationId xmlns:a16="http://schemas.microsoft.com/office/drawing/2014/main" id="{23FC01FC-E18C-503B-3BA8-594BE1637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417" y="3375107"/>
            <a:ext cx="5603443" cy="325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11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83C6E-5528-4E61-9C4A-C9C877194C8A}"/>
              </a:ext>
            </a:extLst>
          </p:cNvPr>
          <p:cNvPicPr>
            <a:picLocks noChangeAspect="1"/>
          </p:cNvPicPr>
          <p:nvPr/>
        </p:nvPicPr>
        <p:blipFill rotWithShape="1">
          <a:blip r:embed="rId2"/>
          <a:srcRect t="7862" b="8159"/>
          <a:stretch/>
        </p:blipFill>
        <p:spPr>
          <a:xfrm>
            <a:off x="-1" y="1"/>
            <a:ext cx="12111693" cy="3002506"/>
          </a:xfrm>
          <a:prstGeom prst="rect">
            <a:avLst/>
          </a:prstGeom>
        </p:spPr>
      </p:pic>
      <p:sp>
        <p:nvSpPr>
          <p:cNvPr id="20" name="Rectangle 19">
            <a:extLst>
              <a:ext uri="{FF2B5EF4-FFF2-40B4-BE49-F238E27FC236}">
                <a16:creationId xmlns:a16="http://schemas.microsoft.com/office/drawing/2014/main" id="{3F6C6537-32D5-4410-9F6C-7A09AB1A0E92}"/>
              </a:ext>
            </a:extLst>
          </p:cNvPr>
          <p:cNvSpPr/>
          <p:nvPr/>
        </p:nvSpPr>
        <p:spPr>
          <a:xfrm>
            <a:off x="95534" y="3063921"/>
            <a:ext cx="11930211" cy="3698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FB8DBEA-F858-F9CE-0D69-11D7685D034B}"/>
              </a:ext>
            </a:extLst>
          </p:cNvPr>
          <p:cNvSpPr txBox="1"/>
          <p:nvPr/>
        </p:nvSpPr>
        <p:spPr>
          <a:xfrm>
            <a:off x="95534" y="3063921"/>
            <a:ext cx="11867866" cy="4339650"/>
          </a:xfrm>
          <a:prstGeom prst="rect">
            <a:avLst/>
          </a:prstGeom>
          <a:noFill/>
        </p:spPr>
        <p:txBody>
          <a:bodyPr wrap="square">
            <a:spAutoFit/>
          </a:bodyPr>
          <a:lstStyle/>
          <a:p>
            <a:r>
              <a:rPr lang="en-GB" sz="2400" dirty="0"/>
              <a:t>Explain how the pH of your blood changes in the presence of CO</a:t>
            </a:r>
            <a:r>
              <a:rPr lang="en-GB" sz="2400" baseline="-25000" dirty="0"/>
              <a:t>2</a:t>
            </a:r>
            <a:r>
              <a:rPr lang="en-GB" sz="2400" dirty="0"/>
              <a:t>. How would this affect your heart rate. Include any equations to support your answer (4 marks).</a:t>
            </a:r>
          </a:p>
          <a:p>
            <a:pPr marL="342900" indent="-342900">
              <a:buFont typeface="Arial" panose="020B0604020202020204" pitchFamily="34" charset="0"/>
              <a:buChar char="•"/>
            </a:pPr>
            <a:r>
              <a:rPr lang="en-GB" sz="2400" dirty="0">
                <a:solidFill>
                  <a:srgbClr val="00B0F0"/>
                </a:solidFill>
              </a:rPr>
              <a:t>pH of the blood </a:t>
            </a:r>
            <a:r>
              <a:rPr lang="en-GB" sz="2400" b="1" dirty="0">
                <a:solidFill>
                  <a:srgbClr val="00B0F0"/>
                </a:solidFill>
              </a:rPr>
              <a:t>decreases</a:t>
            </a:r>
            <a:r>
              <a:rPr lang="en-GB" sz="2400" dirty="0">
                <a:solidFill>
                  <a:srgbClr val="00B0F0"/>
                </a:solidFill>
              </a:rPr>
              <a:t> as </a:t>
            </a:r>
            <a:r>
              <a:rPr lang="en-GB" sz="2400" b="1" dirty="0">
                <a:solidFill>
                  <a:srgbClr val="00B0F0"/>
                </a:solidFill>
              </a:rPr>
              <a:t>carbonic acid </a:t>
            </a:r>
            <a:r>
              <a:rPr lang="en-GB" sz="2400" dirty="0">
                <a:solidFill>
                  <a:srgbClr val="00B0F0"/>
                </a:solidFill>
              </a:rPr>
              <a:t>is formed (when CO</a:t>
            </a:r>
            <a:r>
              <a:rPr lang="en-GB" sz="2400" baseline="-25000" dirty="0">
                <a:solidFill>
                  <a:srgbClr val="00B0F0"/>
                </a:solidFill>
              </a:rPr>
              <a:t>2</a:t>
            </a:r>
            <a:r>
              <a:rPr lang="en-GB" sz="2400" dirty="0">
                <a:solidFill>
                  <a:srgbClr val="00B0F0"/>
                </a:solidFill>
              </a:rPr>
              <a:t> + water react in RBC)</a:t>
            </a:r>
          </a:p>
          <a:p>
            <a:pPr marL="342900" indent="-342900">
              <a:buFont typeface="Arial" panose="020B0604020202020204" pitchFamily="34" charset="0"/>
              <a:buChar char="•"/>
            </a:pPr>
            <a:endParaRPr lang="en-GB" sz="2400" dirty="0">
              <a:solidFill>
                <a:srgbClr val="00B0F0"/>
              </a:solidFill>
            </a:endParaRPr>
          </a:p>
          <a:p>
            <a:pPr marL="342900" indent="-342900">
              <a:buFont typeface="Arial" panose="020B0604020202020204" pitchFamily="34" charset="0"/>
              <a:buChar char="•"/>
            </a:pPr>
            <a:r>
              <a:rPr lang="pt-BR" sz="2400" b="0" i="0" u="none" strike="noStrike" dirty="0">
                <a:solidFill>
                  <a:srgbClr val="00B0F0"/>
                </a:solidFill>
                <a:effectLst/>
                <a:latin typeface="Calibri" panose="020F0502020204030204" pitchFamily="34" charset="0"/>
              </a:rPr>
              <a:t>CO</a:t>
            </a:r>
            <a:r>
              <a:rPr lang="pt-BR" sz="2400" b="0" i="0" u="none" strike="noStrike" baseline="-25000" dirty="0">
                <a:solidFill>
                  <a:srgbClr val="00B0F0"/>
                </a:solidFill>
                <a:effectLst/>
                <a:latin typeface="Calibri" panose="020F0502020204030204" pitchFamily="34" charset="0"/>
              </a:rPr>
              <a:t>2</a:t>
            </a:r>
            <a:r>
              <a:rPr lang="pt-BR" sz="2400" b="0" i="0" u="none" strike="noStrike" dirty="0">
                <a:solidFill>
                  <a:srgbClr val="00B0F0"/>
                </a:solidFill>
                <a:effectLst/>
                <a:latin typeface="Calibri" panose="020F0502020204030204" pitchFamily="34" charset="0"/>
              </a:rPr>
              <a:t> + H</a:t>
            </a:r>
            <a:r>
              <a:rPr lang="pt-BR" sz="2400" b="0" i="0" u="none" strike="noStrike" baseline="-25000" dirty="0">
                <a:solidFill>
                  <a:srgbClr val="00B0F0"/>
                </a:solidFill>
                <a:effectLst/>
                <a:latin typeface="Calibri" panose="020F0502020204030204" pitchFamily="34" charset="0"/>
              </a:rPr>
              <a:t>2</a:t>
            </a:r>
            <a:r>
              <a:rPr lang="pt-BR" sz="2400" b="0" i="0" u="none" strike="noStrike" dirty="0">
                <a:solidFill>
                  <a:srgbClr val="00B0F0"/>
                </a:solidFill>
                <a:effectLst/>
                <a:latin typeface="Calibri" panose="020F0502020204030204" pitchFamily="34" charset="0"/>
              </a:rPr>
              <a:t>O </a:t>
            </a:r>
            <a:r>
              <a:rPr lang="pt-BR" sz="2400" b="0" i="0" u="none" strike="noStrike" dirty="0">
                <a:solidFill>
                  <a:srgbClr val="00B0F0"/>
                </a:solidFill>
                <a:effectLst/>
                <a:latin typeface="Roboto" panose="02000000000000000000" pitchFamily="2" charset="0"/>
              </a:rPr>
              <a:t>⇌</a:t>
            </a:r>
            <a:r>
              <a:rPr lang="pt-BR" sz="2400" b="0" i="0" u="none" strike="noStrike" dirty="0">
                <a:solidFill>
                  <a:srgbClr val="00B0F0"/>
                </a:solidFill>
                <a:effectLst/>
                <a:latin typeface="Calibri" panose="020F0502020204030204" pitchFamily="34" charset="0"/>
              </a:rPr>
              <a:t>  </a:t>
            </a:r>
            <a:r>
              <a:rPr lang="pt-BR" sz="2400" b="1" i="0" u="none" strike="noStrike" dirty="0">
                <a:solidFill>
                  <a:srgbClr val="00B0F0"/>
                </a:solidFill>
                <a:effectLst/>
                <a:highlight>
                  <a:srgbClr val="FFFF00"/>
                </a:highlight>
                <a:latin typeface="Calibri" panose="020F0502020204030204" pitchFamily="34" charset="0"/>
              </a:rPr>
              <a:t>H</a:t>
            </a:r>
            <a:r>
              <a:rPr lang="pt-BR" sz="2400" b="1" i="0" u="none" strike="noStrike" baseline="-25000" dirty="0">
                <a:solidFill>
                  <a:srgbClr val="00B0F0"/>
                </a:solidFill>
                <a:effectLst/>
                <a:highlight>
                  <a:srgbClr val="FFFF00"/>
                </a:highlight>
                <a:latin typeface="Calibri" panose="020F0502020204030204" pitchFamily="34" charset="0"/>
              </a:rPr>
              <a:t>2</a:t>
            </a:r>
            <a:r>
              <a:rPr lang="pt-BR" sz="2400" b="1" i="0" u="none" strike="noStrike" dirty="0">
                <a:solidFill>
                  <a:srgbClr val="00B0F0"/>
                </a:solidFill>
                <a:effectLst/>
                <a:highlight>
                  <a:srgbClr val="FFFF00"/>
                </a:highlight>
                <a:latin typeface="Calibri" panose="020F0502020204030204" pitchFamily="34" charset="0"/>
              </a:rPr>
              <a:t>CO</a:t>
            </a:r>
            <a:r>
              <a:rPr lang="pt-BR" sz="2400" b="1" i="0" u="none" strike="noStrike" baseline="-25000" dirty="0">
                <a:solidFill>
                  <a:srgbClr val="00B0F0"/>
                </a:solidFill>
                <a:effectLst/>
                <a:highlight>
                  <a:srgbClr val="FFFF00"/>
                </a:highlight>
                <a:latin typeface="Calibri" panose="020F0502020204030204" pitchFamily="34" charset="0"/>
              </a:rPr>
              <a:t>3</a:t>
            </a:r>
            <a:r>
              <a:rPr lang="pt-BR" sz="2400" b="1" i="0" u="none" strike="noStrike" dirty="0">
                <a:solidFill>
                  <a:srgbClr val="00B0F0"/>
                </a:solidFill>
                <a:effectLst/>
                <a:highlight>
                  <a:srgbClr val="FFFF00"/>
                </a:highlight>
                <a:latin typeface="Calibri" panose="020F0502020204030204" pitchFamily="34" charset="0"/>
              </a:rPr>
              <a:t> </a:t>
            </a:r>
            <a:r>
              <a:rPr lang="pt-BR" sz="2400" b="1" i="0" u="none" strike="noStrike" dirty="0">
                <a:solidFill>
                  <a:srgbClr val="00B0F0"/>
                </a:solidFill>
                <a:effectLst/>
                <a:highlight>
                  <a:srgbClr val="FFFF00"/>
                </a:highlight>
                <a:latin typeface="Roboto" panose="02000000000000000000" pitchFamily="2" charset="0"/>
              </a:rPr>
              <a:t>⇌ H</a:t>
            </a:r>
            <a:r>
              <a:rPr lang="pt-BR" sz="2400" b="1" i="0" u="none" strike="noStrike" baseline="30000" dirty="0">
                <a:solidFill>
                  <a:srgbClr val="00B0F0"/>
                </a:solidFill>
                <a:effectLst/>
                <a:highlight>
                  <a:srgbClr val="FFFF00"/>
                </a:highlight>
                <a:latin typeface="Roboto" panose="02000000000000000000" pitchFamily="2" charset="0"/>
              </a:rPr>
              <a:t>+</a:t>
            </a:r>
            <a:r>
              <a:rPr lang="pt-BR" sz="2400" b="1" i="0" u="none" strike="noStrike" dirty="0">
                <a:solidFill>
                  <a:srgbClr val="00B0F0"/>
                </a:solidFill>
                <a:effectLst/>
                <a:highlight>
                  <a:srgbClr val="FFFF00"/>
                </a:highlight>
                <a:latin typeface="Roboto" panose="02000000000000000000" pitchFamily="2" charset="0"/>
              </a:rPr>
              <a:t> </a:t>
            </a:r>
            <a:r>
              <a:rPr lang="pt-BR" sz="2400" b="0" i="0" u="none" strike="noStrike" dirty="0">
                <a:solidFill>
                  <a:srgbClr val="00B0F0"/>
                </a:solidFill>
                <a:effectLst/>
                <a:latin typeface="Roboto" panose="02000000000000000000" pitchFamily="2" charset="0"/>
              </a:rPr>
              <a:t>+ HCO</a:t>
            </a:r>
            <a:r>
              <a:rPr lang="pt-BR" sz="2400" b="0" i="0" u="none" strike="noStrike" baseline="-25000" dirty="0">
                <a:solidFill>
                  <a:srgbClr val="00B0F0"/>
                </a:solidFill>
                <a:effectLst/>
                <a:latin typeface="Roboto" panose="02000000000000000000" pitchFamily="2" charset="0"/>
              </a:rPr>
              <a:t>3</a:t>
            </a:r>
            <a:r>
              <a:rPr lang="pt-BR" sz="2400" b="0" i="0" u="none" strike="noStrike" dirty="0">
                <a:solidFill>
                  <a:srgbClr val="00B0F0"/>
                </a:solidFill>
                <a:effectLst/>
                <a:latin typeface="Roboto" panose="02000000000000000000" pitchFamily="2" charset="0"/>
              </a:rPr>
              <a:t>- </a:t>
            </a:r>
            <a:r>
              <a:rPr lang="pt-BR" sz="2400" b="0" i="0" u="none" strike="noStrike" dirty="0">
                <a:solidFill>
                  <a:srgbClr val="00B0F0"/>
                </a:solidFill>
                <a:effectLst/>
                <a:latin typeface="Calibri" panose="020F0502020204030204" pitchFamily="34" charset="0"/>
              </a:rPr>
              <a:t> </a:t>
            </a:r>
            <a:r>
              <a:rPr lang="pt-BR" sz="2400" b="0" i="0" dirty="0">
                <a:solidFill>
                  <a:srgbClr val="00B0F0"/>
                </a:solidFill>
                <a:effectLst/>
                <a:latin typeface="Calibri" panose="020F0502020204030204" pitchFamily="34" charset="0"/>
              </a:rPr>
              <a:t>​</a:t>
            </a:r>
          </a:p>
          <a:p>
            <a:pPr marL="342900" indent="-342900">
              <a:buFont typeface="Arial" panose="020B0604020202020204" pitchFamily="34" charset="0"/>
              <a:buChar char="•"/>
            </a:pPr>
            <a:endParaRPr lang="pt-BR" sz="2400" dirty="0">
              <a:solidFill>
                <a:srgbClr val="00B0F0"/>
              </a:solidFill>
              <a:latin typeface="Calibri" panose="020F0502020204030204" pitchFamily="34" charset="0"/>
            </a:endParaRPr>
          </a:p>
          <a:p>
            <a:pPr marL="342900" indent="-342900">
              <a:buFont typeface="Arial" panose="020B0604020202020204" pitchFamily="34" charset="0"/>
              <a:buChar char="•"/>
            </a:pPr>
            <a:r>
              <a:rPr lang="pt-BR" sz="2400" dirty="0">
                <a:solidFill>
                  <a:srgbClr val="00B0F0"/>
                </a:solidFill>
                <a:latin typeface="Calibri" panose="020F0502020204030204" pitchFamily="34" charset="0"/>
              </a:rPr>
              <a:t>This is drop in pH is detected by </a:t>
            </a:r>
            <a:r>
              <a:rPr lang="pt-BR" sz="2400" b="1" dirty="0">
                <a:solidFill>
                  <a:srgbClr val="00B0F0"/>
                </a:solidFill>
                <a:latin typeface="Calibri" panose="020F0502020204030204" pitchFamily="34" charset="0"/>
              </a:rPr>
              <a:t>chemoreceptors</a:t>
            </a:r>
            <a:r>
              <a:rPr lang="pt-BR" sz="2400" dirty="0">
                <a:solidFill>
                  <a:srgbClr val="00B0F0"/>
                </a:solidFill>
                <a:latin typeface="Calibri" panose="020F0502020204030204" pitchFamily="34" charset="0"/>
              </a:rPr>
              <a:t> </a:t>
            </a:r>
          </a:p>
          <a:p>
            <a:pPr marL="342900" indent="-342900">
              <a:buFont typeface="Arial" panose="020B0604020202020204" pitchFamily="34" charset="0"/>
              <a:buChar char="•"/>
            </a:pPr>
            <a:endParaRPr lang="pt-BR" sz="2400" dirty="0">
              <a:solidFill>
                <a:srgbClr val="00B0F0"/>
              </a:solidFill>
              <a:latin typeface="Calibri" panose="020F0502020204030204" pitchFamily="34" charset="0"/>
            </a:endParaRPr>
          </a:p>
          <a:p>
            <a:pPr marL="342900" indent="-342900">
              <a:buFont typeface="Arial" panose="020B0604020202020204" pitchFamily="34" charset="0"/>
              <a:buChar char="•"/>
            </a:pPr>
            <a:r>
              <a:rPr lang="en-GB" sz="2400" dirty="0">
                <a:solidFill>
                  <a:srgbClr val="00B0F0"/>
                </a:solidFill>
                <a:latin typeface="Calibri" panose="020F0502020204030204" pitchFamily="34" charset="0"/>
              </a:rPr>
              <a:t>Negative feedback is sent to the </a:t>
            </a:r>
            <a:r>
              <a:rPr lang="en-GB" sz="2400" b="1" dirty="0">
                <a:solidFill>
                  <a:srgbClr val="00B0F0"/>
                </a:solidFill>
                <a:latin typeface="Calibri" panose="020F0502020204030204" pitchFamily="34" charset="0"/>
              </a:rPr>
              <a:t>medulla oblongata</a:t>
            </a:r>
            <a:r>
              <a:rPr lang="en-GB" sz="2400" dirty="0">
                <a:solidFill>
                  <a:srgbClr val="00B0F0"/>
                </a:solidFill>
                <a:latin typeface="Calibri" panose="020F0502020204030204" pitchFamily="34" charset="0"/>
              </a:rPr>
              <a:t>, which sends an impulse along the </a:t>
            </a:r>
            <a:r>
              <a:rPr lang="en-GB" sz="2400" b="1" dirty="0">
                <a:solidFill>
                  <a:srgbClr val="00B0F0"/>
                </a:solidFill>
                <a:latin typeface="Calibri" panose="020F0502020204030204" pitchFamily="34" charset="0"/>
              </a:rPr>
              <a:t>accelerator nerve to increase HR. </a:t>
            </a:r>
            <a:endParaRPr lang="en-GB" sz="2400" b="1" dirty="0">
              <a:solidFill>
                <a:srgbClr val="00B0F0"/>
              </a:solidFill>
            </a:endParaRPr>
          </a:p>
          <a:p>
            <a:pPr marL="0" indent="0">
              <a:buNone/>
            </a:pPr>
            <a:endParaRPr lang="en-GB" dirty="0"/>
          </a:p>
          <a:p>
            <a:pPr marL="0" indent="0">
              <a:buNone/>
            </a:pPr>
            <a:endParaRPr lang="en-GB" sz="1800" dirty="0"/>
          </a:p>
        </p:txBody>
      </p:sp>
    </p:spTree>
    <p:extLst>
      <p:ext uri="{BB962C8B-B14F-4D97-AF65-F5344CB8AC3E}">
        <p14:creationId xmlns:p14="http://schemas.microsoft.com/office/powerpoint/2010/main" val="391246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 calcmode="lin" valueType="num">
                                      <p:cBhvr additive="base">
                                        <p:cTn id="2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4562A-25B6-F387-69CF-A5DFF40BDE43}"/>
              </a:ext>
            </a:extLst>
          </p:cNvPr>
          <p:cNvPicPr>
            <a:picLocks noChangeAspect="1"/>
          </p:cNvPicPr>
          <p:nvPr/>
        </p:nvPicPr>
        <p:blipFill rotWithShape="1">
          <a:blip r:embed="rId2"/>
          <a:srcRect t="7862" b="8159"/>
          <a:stretch/>
        </p:blipFill>
        <p:spPr>
          <a:xfrm>
            <a:off x="-1" y="1"/>
            <a:ext cx="12111693" cy="6926442"/>
          </a:xfrm>
          <a:prstGeom prst="rect">
            <a:avLst/>
          </a:prstGeom>
        </p:spPr>
      </p:pic>
      <p:sp>
        <p:nvSpPr>
          <p:cNvPr id="5" name="TextBox 4">
            <a:extLst>
              <a:ext uri="{FF2B5EF4-FFF2-40B4-BE49-F238E27FC236}">
                <a16:creationId xmlns:a16="http://schemas.microsoft.com/office/drawing/2014/main" id="{F859EADF-6D59-9948-F1C9-534EB4EF0A32}"/>
              </a:ext>
            </a:extLst>
          </p:cNvPr>
          <p:cNvSpPr txBox="1"/>
          <p:nvPr/>
        </p:nvSpPr>
        <p:spPr>
          <a:xfrm>
            <a:off x="9571085" y="3624747"/>
            <a:ext cx="2316115" cy="1938992"/>
          </a:xfrm>
          <a:prstGeom prst="rect">
            <a:avLst/>
          </a:prstGeom>
          <a:noFill/>
        </p:spPr>
        <p:txBody>
          <a:bodyPr wrap="square" rtlCol="0">
            <a:spAutoFit/>
          </a:bodyPr>
          <a:lstStyle/>
          <a:p>
            <a:pPr algn="ctr"/>
            <a:r>
              <a:rPr lang="en-GB" sz="2400">
                <a:highlight>
                  <a:srgbClr val="FFFF00"/>
                </a:highlight>
              </a:rPr>
              <a:t>What happens when deoxygenated blood arrives at the lungs?</a:t>
            </a:r>
          </a:p>
        </p:txBody>
      </p:sp>
    </p:spTree>
    <p:extLst>
      <p:ext uri="{BB962C8B-B14F-4D97-AF65-F5344CB8AC3E}">
        <p14:creationId xmlns:p14="http://schemas.microsoft.com/office/powerpoint/2010/main" val="2370703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C5A2-F1F8-209A-49C6-394EBF1F9FAF}"/>
              </a:ext>
            </a:extLst>
          </p:cNvPr>
          <p:cNvSpPr>
            <a:spLocks noGrp="1"/>
          </p:cNvSpPr>
          <p:nvPr>
            <p:ph type="title"/>
          </p:nvPr>
        </p:nvSpPr>
        <p:spPr/>
        <p:txBody>
          <a:bodyPr/>
          <a:lstStyle/>
          <a:p>
            <a:r>
              <a:rPr lang="en-GB" dirty="0"/>
              <a:t>NL BELOW</a:t>
            </a:r>
          </a:p>
        </p:txBody>
      </p:sp>
      <p:sp>
        <p:nvSpPr>
          <p:cNvPr id="3" name="Content Placeholder 2">
            <a:extLst>
              <a:ext uri="{FF2B5EF4-FFF2-40B4-BE49-F238E27FC236}">
                <a16:creationId xmlns:a16="http://schemas.microsoft.com/office/drawing/2014/main" id="{AD90DE8E-22FA-406D-4C13-AC412EBC2A13}"/>
              </a:ext>
            </a:extLst>
          </p:cNvPr>
          <p:cNvSpPr>
            <a:spLocks noGrp="1"/>
          </p:cNvSpPr>
          <p:nvPr>
            <p:ph idx="1"/>
          </p:nvPr>
        </p:nvSpPr>
        <p:spPr/>
        <p:txBody>
          <a:bodyPr/>
          <a:lstStyle/>
          <a:p>
            <a:pPr marL="0" indent="0">
              <a:buNone/>
            </a:pPr>
            <a:r>
              <a:rPr lang="en-GB" dirty="0"/>
              <a:t>Quick 10? </a:t>
            </a:r>
          </a:p>
        </p:txBody>
      </p:sp>
    </p:spTree>
    <p:extLst>
      <p:ext uri="{BB962C8B-B14F-4D97-AF65-F5344CB8AC3E}">
        <p14:creationId xmlns:p14="http://schemas.microsoft.com/office/powerpoint/2010/main" val="2391979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951C7C-7DDC-CCDE-95B3-DB0F13DCC516}"/>
              </a:ext>
            </a:extLst>
          </p:cNvPr>
          <p:cNvSpPr>
            <a:spLocks noGrp="1"/>
          </p:cNvSpPr>
          <p:nvPr>
            <p:ph idx="1"/>
          </p:nvPr>
        </p:nvSpPr>
        <p:spPr>
          <a:xfrm>
            <a:off x="87392" y="713294"/>
            <a:ext cx="6781714" cy="976757"/>
          </a:xfrm>
        </p:spPr>
        <p:txBody>
          <a:bodyPr>
            <a:normAutofit/>
          </a:bodyPr>
          <a:lstStyle/>
          <a:p>
            <a:pPr marL="0" indent="0" algn="ctr">
              <a:buNone/>
            </a:pPr>
            <a:r>
              <a:rPr lang="en-GB"/>
              <a:t>When carbon dioxide levels in the blood decrease</a:t>
            </a:r>
          </a:p>
          <a:p>
            <a:pPr marL="0" indent="0" algn="ctr">
              <a:buNone/>
            </a:pPr>
            <a:endParaRPr lang="en-GB" sz="10400">
              <a:solidFill>
                <a:srgbClr val="FF0000"/>
              </a:solidFill>
            </a:endParaRPr>
          </a:p>
          <a:p>
            <a:pPr marL="0" indent="0" algn="ctr">
              <a:buNone/>
            </a:pPr>
            <a:endParaRPr lang="en-GB" sz="10400">
              <a:solidFill>
                <a:srgbClr val="FF0000"/>
              </a:solidFill>
            </a:endParaRPr>
          </a:p>
          <a:p>
            <a:pPr marL="0" indent="0" algn="ctr">
              <a:buNone/>
            </a:pPr>
            <a:endParaRPr lang="en-GB" sz="10400">
              <a:solidFill>
                <a:srgbClr val="FF0000"/>
              </a:solidFill>
            </a:endParaRPr>
          </a:p>
          <a:p>
            <a:pPr marL="0" indent="0" algn="ctr">
              <a:buNone/>
            </a:pPr>
            <a:endParaRPr lang="en-GB" sz="10400">
              <a:solidFill>
                <a:srgbClr val="FF0000"/>
              </a:solidFill>
            </a:endParaRPr>
          </a:p>
          <a:p>
            <a:pPr marL="0" indent="0">
              <a:buNone/>
            </a:pPr>
            <a:endParaRPr lang="en-GB" sz="3600"/>
          </a:p>
        </p:txBody>
      </p:sp>
      <p:pic>
        <p:nvPicPr>
          <p:cNvPr id="5" name="Picture 2" descr="Image result for control of heart rate">
            <a:hlinkClick r:id="rId2"/>
            <a:extLst>
              <a:ext uri="{FF2B5EF4-FFF2-40B4-BE49-F238E27FC236}">
                <a16:creationId xmlns:a16="http://schemas.microsoft.com/office/drawing/2014/main" id="{2D132B2C-A41A-E301-E0E7-F91134D490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9" r="2481"/>
          <a:stretch/>
        </p:blipFill>
        <p:spPr bwMode="auto">
          <a:xfrm>
            <a:off x="7011936" y="883663"/>
            <a:ext cx="5092671" cy="51430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5FE9AC-CC1E-B0DE-5239-5862E341EECC}"/>
              </a:ext>
            </a:extLst>
          </p:cNvPr>
          <p:cNvSpPr txBox="1"/>
          <p:nvPr/>
        </p:nvSpPr>
        <p:spPr>
          <a:xfrm>
            <a:off x="821317" y="56398"/>
            <a:ext cx="10429971" cy="584775"/>
          </a:xfrm>
          <a:prstGeom prst="rect">
            <a:avLst/>
          </a:prstGeom>
          <a:noFill/>
        </p:spPr>
        <p:txBody>
          <a:bodyPr wrap="none" rtlCol="0">
            <a:spAutoFit/>
          </a:bodyPr>
          <a:lstStyle/>
          <a:p>
            <a:r>
              <a:rPr lang="en-GB" sz="3200" b="1">
                <a:solidFill>
                  <a:srgbClr val="FF0000"/>
                </a:solidFill>
              </a:rPr>
              <a:t>Place the following in order. The first has been done for you.</a:t>
            </a:r>
          </a:p>
        </p:txBody>
      </p:sp>
      <p:sp>
        <p:nvSpPr>
          <p:cNvPr id="12" name="TextBox 11">
            <a:extLst>
              <a:ext uri="{FF2B5EF4-FFF2-40B4-BE49-F238E27FC236}">
                <a16:creationId xmlns:a16="http://schemas.microsoft.com/office/drawing/2014/main" id="{99C79C9F-BD00-9998-5C7E-D9A551A09BDF}"/>
              </a:ext>
            </a:extLst>
          </p:cNvPr>
          <p:cNvSpPr txBox="1"/>
          <p:nvPr/>
        </p:nvSpPr>
        <p:spPr>
          <a:xfrm>
            <a:off x="487935" y="4142818"/>
            <a:ext cx="6135700" cy="830997"/>
          </a:xfrm>
          <a:prstGeom prst="rect">
            <a:avLst/>
          </a:prstGeom>
          <a:noFill/>
        </p:spPr>
        <p:txBody>
          <a:bodyPr wrap="square">
            <a:spAutoFit/>
          </a:bodyPr>
          <a:lstStyle/>
          <a:p>
            <a:pPr algn="ctr"/>
            <a:r>
              <a:rPr lang="en-GB" sz="2400">
                <a:solidFill>
                  <a:srgbClr val="FF0000"/>
                </a:solidFill>
              </a:rPr>
              <a:t>The chemoreceptors located in the carotid arteries and aorta detect the change in </a:t>
            </a:r>
            <a:r>
              <a:rPr lang="en-GB" sz="2400" err="1">
                <a:solidFill>
                  <a:srgbClr val="FF0000"/>
                </a:solidFill>
              </a:rPr>
              <a:t>pH.</a:t>
            </a:r>
            <a:endParaRPr lang="en-GB" sz="2400">
              <a:solidFill>
                <a:srgbClr val="FF0000"/>
              </a:solidFill>
            </a:endParaRPr>
          </a:p>
        </p:txBody>
      </p:sp>
      <p:sp>
        <p:nvSpPr>
          <p:cNvPr id="14" name="TextBox 13">
            <a:extLst>
              <a:ext uri="{FF2B5EF4-FFF2-40B4-BE49-F238E27FC236}">
                <a16:creationId xmlns:a16="http://schemas.microsoft.com/office/drawing/2014/main" id="{CE3BD834-386D-C545-DE68-3445DBF39351}"/>
              </a:ext>
            </a:extLst>
          </p:cNvPr>
          <p:cNvSpPr txBox="1"/>
          <p:nvPr/>
        </p:nvSpPr>
        <p:spPr>
          <a:xfrm>
            <a:off x="487936" y="1924504"/>
            <a:ext cx="5805288" cy="830997"/>
          </a:xfrm>
          <a:prstGeom prst="rect">
            <a:avLst/>
          </a:prstGeom>
          <a:noFill/>
        </p:spPr>
        <p:txBody>
          <a:bodyPr wrap="square">
            <a:spAutoFit/>
          </a:bodyPr>
          <a:lstStyle/>
          <a:p>
            <a:pPr algn="ctr"/>
            <a:r>
              <a:rPr lang="en-GB" sz="2400">
                <a:solidFill>
                  <a:srgbClr val="FF0000"/>
                </a:solidFill>
              </a:rPr>
              <a:t>This reduces the frequency of nerve impulses being sent to the medulla oblongata.</a:t>
            </a:r>
          </a:p>
        </p:txBody>
      </p:sp>
      <p:sp>
        <p:nvSpPr>
          <p:cNvPr id="16" name="TextBox 15">
            <a:extLst>
              <a:ext uri="{FF2B5EF4-FFF2-40B4-BE49-F238E27FC236}">
                <a16:creationId xmlns:a16="http://schemas.microsoft.com/office/drawing/2014/main" id="{EA9E1D38-37BA-480C-9887-F8B53CB21B12}"/>
              </a:ext>
            </a:extLst>
          </p:cNvPr>
          <p:cNvSpPr txBox="1"/>
          <p:nvPr/>
        </p:nvSpPr>
        <p:spPr>
          <a:xfrm>
            <a:off x="30017" y="3085654"/>
            <a:ext cx="6981919" cy="830997"/>
          </a:xfrm>
          <a:prstGeom prst="rect">
            <a:avLst/>
          </a:prstGeom>
          <a:noFill/>
        </p:spPr>
        <p:txBody>
          <a:bodyPr wrap="square">
            <a:spAutoFit/>
          </a:bodyPr>
          <a:lstStyle/>
          <a:p>
            <a:pPr algn="ctr"/>
            <a:r>
              <a:rPr lang="en-GB" sz="2400">
                <a:solidFill>
                  <a:srgbClr val="FF0000"/>
                </a:solidFill>
              </a:rPr>
              <a:t>In turn, this reduces the frequency of impulses being sent to the SAN via the sympathetic nervous system.</a:t>
            </a:r>
          </a:p>
        </p:txBody>
      </p:sp>
      <p:sp>
        <p:nvSpPr>
          <p:cNvPr id="18" name="TextBox 17">
            <a:extLst>
              <a:ext uri="{FF2B5EF4-FFF2-40B4-BE49-F238E27FC236}">
                <a16:creationId xmlns:a16="http://schemas.microsoft.com/office/drawing/2014/main" id="{31D8FE9E-CEDD-7346-9837-D25D6BED4BA5}"/>
              </a:ext>
            </a:extLst>
          </p:cNvPr>
          <p:cNvSpPr txBox="1"/>
          <p:nvPr/>
        </p:nvSpPr>
        <p:spPr>
          <a:xfrm>
            <a:off x="410399" y="5199982"/>
            <a:ext cx="6135700" cy="830997"/>
          </a:xfrm>
          <a:prstGeom prst="rect">
            <a:avLst/>
          </a:prstGeom>
          <a:noFill/>
        </p:spPr>
        <p:txBody>
          <a:bodyPr wrap="square">
            <a:spAutoFit/>
          </a:bodyPr>
          <a:lstStyle/>
          <a:p>
            <a:pPr algn="ctr"/>
            <a:r>
              <a:rPr lang="en-GB" sz="2400">
                <a:solidFill>
                  <a:srgbClr val="FF0000"/>
                </a:solidFill>
              </a:rPr>
              <a:t>Thus, the heart rate decreases back to its normal levels </a:t>
            </a:r>
          </a:p>
        </p:txBody>
      </p:sp>
    </p:spTree>
    <p:extLst>
      <p:ext uri="{BB962C8B-B14F-4D97-AF65-F5344CB8AC3E}">
        <p14:creationId xmlns:p14="http://schemas.microsoft.com/office/powerpoint/2010/main" val="682519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951C7C-7DDC-CCDE-95B3-DB0F13DCC516}"/>
              </a:ext>
            </a:extLst>
          </p:cNvPr>
          <p:cNvSpPr>
            <a:spLocks noGrp="1"/>
          </p:cNvSpPr>
          <p:nvPr>
            <p:ph idx="1"/>
          </p:nvPr>
        </p:nvSpPr>
        <p:spPr>
          <a:xfrm>
            <a:off x="0" y="926223"/>
            <a:ext cx="6781714" cy="2348851"/>
          </a:xfrm>
        </p:spPr>
        <p:txBody>
          <a:bodyPr>
            <a:normAutofit fontScale="25000" lnSpcReduction="20000"/>
          </a:bodyPr>
          <a:lstStyle/>
          <a:p>
            <a:pPr marL="0" indent="0" algn="ctr">
              <a:buNone/>
            </a:pPr>
            <a:r>
              <a:rPr lang="en-GB" sz="10400"/>
              <a:t>When carbon dioxide levels in the blood decrease</a:t>
            </a:r>
          </a:p>
          <a:p>
            <a:pPr marL="0" indent="0" algn="ctr">
              <a:buNone/>
            </a:pPr>
            <a:endParaRPr lang="en-GB" sz="10400">
              <a:solidFill>
                <a:srgbClr val="FF0000"/>
              </a:solidFill>
            </a:endParaRPr>
          </a:p>
          <a:p>
            <a:pPr marL="0" indent="0" algn="ctr">
              <a:buNone/>
            </a:pPr>
            <a:r>
              <a:rPr lang="en-GB" sz="10400">
                <a:solidFill>
                  <a:srgbClr val="FF0000"/>
                </a:solidFill>
              </a:rPr>
              <a:t>The chemoreceptors located in the carotid arteries and aorta detect the change in </a:t>
            </a:r>
            <a:r>
              <a:rPr lang="en-GB" sz="10400" err="1">
                <a:solidFill>
                  <a:srgbClr val="FF0000"/>
                </a:solidFill>
              </a:rPr>
              <a:t>pH.</a:t>
            </a:r>
            <a:endParaRPr lang="en-GB" sz="10400">
              <a:solidFill>
                <a:srgbClr val="FF0000"/>
              </a:solidFill>
            </a:endParaRPr>
          </a:p>
          <a:p>
            <a:pPr marL="0" indent="0" algn="ctr">
              <a:buNone/>
            </a:pPr>
            <a:endParaRPr lang="en-GB" sz="10400">
              <a:solidFill>
                <a:srgbClr val="FF0000"/>
              </a:solidFill>
            </a:endParaRPr>
          </a:p>
          <a:p>
            <a:pPr marL="0" indent="0" algn="ctr">
              <a:buNone/>
            </a:pPr>
            <a:r>
              <a:rPr lang="en-GB" sz="10400">
                <a:solidFill>
                  <a:srgbClr val="FF0000"/>
                </a:solidFill>
              </a:rPr>
              <a:t>This reduces the frequency of nerve impulses being sent to the medulla oblongata.</a:t>
            </a:r>
          </a:p>
          <a:p>
            <a:pPr marL="0" indent="0" algn="ctr">
              <a:buNone/>
            </a:pPr>
            <a:endParaRPr lang="en-GB" sz="10400">
              <a:solidFill>
                <a:srgbClr val="FF0000"/>
              </a:solidFill>
            </a:endParaRPr>
          </a:p>
          <a:p>
            <a:pPr marL="0" indent="0" algn="ctr">
              <a:buNone/>
            </a:pPr>
            <a:r>
              <a:rPr lang="en-GB" sz="10400">
                <a:solidFill>
                  <a:srgbClr val="FF0000"/>
                </a:solidFill>
              </a:rPr>
              <a:t>In turn, this reduces the frequency of impulses being sent to the SAN via the sympathetic nervous system.</a:t>
            </a:r>
          </a:p>
          <a:p>
            <a:pPr marL="0" indent="0" algn="ctr">
              <a:buNone/>
            </a:pPr>
            <a:endParaRPr lang="en-GB" sz="10400">
              <a:solidFill>
                <a:srgbClr val="FF0000"/>
              </a:solidFill>
            </a:endParaRPr>
          </a:p>
          <a:p>
            <a:pPr marL="0" indent="0" algn="ctr">
              <a:buNone/>
            </a:pPr>
            <a:r>
              <a:rPr lang="en-GB" sz="10400">
                <a:solidFill>
                  <a:srgbClr val="FF0000"/>
                </a:solidFill>
              </a:rPr>
              <a:t>Thus, the heart rate decreases back to its normal levels </a:t>
            </a:r>
          </a:p>
          <a:p>
            <a:pPr marL="0" indent="0">
              <a:buNone/>
            </a:pPr>
            <a:endParaRPr lang="en-GB" sz="3600"/>
          </a:p>
        </p:txBody>
      </p:sp>
      <p:pic>
        <p:nvPicPr>
          <p:cNvPr id="5" name="Picture 2" descr="Image result for control of heart rate">
            <a:hlinkClick r:id="rId2"/>
            <a:extLst>
              <a:ext uri="{FF2B5EF4-FFF2-40B4-BE49-F238E27FC236}">
                <a16:creationId xmlns:a16="http://schemas.microsoft.com/office/drawing/2014/main" id="{2D132B2C-A41A-E301-E0E7-F91134D490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9" r="2481"/>
          <a:stretch/>
        </p:blipFill>
        <p:spPr bwMode="auto">
          <a:xfrm>
            <a:off x="6781714" y="651163"/>
            <a:ext cx="5322894" cy="53755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5FE9AC-CC1E-B0DE-5239-5862E341EECC}"/>
              </a:ext>
            </a:extLst>
          </p:cNvPr>
          <p:cNvSpPr txBox="1"/>
          <p:nvPr/>
        </p:nvSpPr>
        <p:spPr>
          <a:xfrm>
            <a:off x="131411" y="109509"/>
            <a:ext cx="5825890" cy="369332"/>
          </a:xfrm>
          <a:prstGeom prst="rect">
            <a:avLst/>
          </a:prstGeom>
          <a:noFill/>
        </p:spPr>
        <p:txBody>
          <a:bodyPr wrap="none" rtlCol="0">
            <a:spAutoFit/>
          </a:bodyPr>
          <a:lstStyle/>
          <a:p>
            <a:r>
              <a:rPr lang="en-GB"/>
              <a:t>Place the following in order. The first has been done for you.</a:t>
            </a:r>
          </a:p>
        </p:txBody>
      </p:sp>
    </p:spTree>
    <p:extLst>
      <p:ext uri="{BB962C8B-B14F-4D97-AF65-F5344CB8AC3E}">
        <p14:creationId xmlns:p14="http://schemas.microsoft.com/office/powerpoint/2010/main" val="285896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3FBC-170C-6858-61F0-E745CD9FAF65}"/>
              </a:ext>
            </a:extLst>
          </p:cNvPr>
          <p:cNvSpPr>
            <a:spLocks noGrp="1"/>
          </p:cNvSpPr>
          <p:nvPr>
            <p:ph type="title"/>
          </p:nvPr>
        </p:nvSpPr>
        <p:spPr>
          <a:xfrm>
            <a:off x="166254" y="-221673"/>
            <a:ext cx="10515600" cy="1325563"/>
          </a:xfrm>
        </p:spPr>
        <p:txBody>
          <a:bodyPr/>
          <a:lstStyle/>
          <a:p>
            <a:r>
              <a:rPr lang="en-GB" b="1" u="sng"/>
              <a:t>Baroreceptors</a:t>
            </a:r>
          </a:p>
        </p:txBody>
      </p:sp>
      <p:sp>
        <p:nvSpPr>
          <p:cNvPr id="3" name="Content Placeholder 2">
            <a:extLst>
              <a:ext uri="{FF2B5EF4-FFF2-40B4-BE49-F238E27FC236}">
                <a16:creationId xmlns:a16="http://schemas.microsoft.com/office/drawing/2014/main" id="{AA951C7C-7DDC-CCDE-95B3-DB0F13DCC516}"/>
              </a:ext>
            </a:extLst>
          </p:cNvPr>
          <p:cNvSpPr>
            <a:spLocks noGrp="1"/>
          </p:cNvSpPr>
          <p:nvPr>
            <p:ph idx="1"/>
          </p:nvPr>
        </p:nvSpPr>
        <p:spPr>
          <a:xfrm>
            <a:off x="221672" y="926223"/>
            <a:ext cx="11804074" cy="5574469"/>
          </a:xfrm>
        </p:spPr>
        <p:txBody>
          <a:bodyPr>
            <a:normAutofit lnSpcReduction="10000"/>
          </a:bodyPr>
          <a:lstStyle/>
          <a:p>
            <a:pPr marL="0" indent="0">
              <a:buNone/>
            </a:pPr>
            <a:r>
              <a:rPr lang="en-GB" sz="3600">
                <a:solidFill>
                  <a:srgbClr val="FF0000"/>
                </a:solidFill>
              </a:rPr>
              <a:t>Complete the gaps for your notes on baroreceptors</a:t>
            </a:r>
          </a:p>
          <a:p>
            <a:pPr marL="0" indent="0">
              <a:buNone/>
            </a:pPr>
            <a:endParaRPr lang="en-GB" sz="3600">
              <a:solidFill>
                <a:srgbClr val="FF0000"/>
              </a:solidFill>
            </a:endParaRPr>
          </a:p>
          <a:p>
            <a:r>
              <a:rPr lang="en-GB" sz="3600">
                <a:solidFill>
                  <a:srgbClr val="002060"/>
                </a:solidFill>
              </a:rPr>
              <a:t>Located in the </a:t>
            </a:r>
            <a:r>
              <a:rPr lang="en-GB" sz="3600">
                <a:solidFill>
                  <a:srgbClr val="002060"/>
                </a:solidFill>
                <a:highlight>
                  <a:srgbClr val="FFFF00"/>
                </a:highlight>
              </a:rPr>
              <a:t>………..</a:t>
            </a:r>
            <a:r>
              <a:rPr lang="en-GB" sz="3600">
                <a:solidFill>
                  <a:srgbClr val="002060"/>
                </a:solidFill>
              </a:rPr>
              <a:t> and </a:t>
            </a:r>
            <a:r>
              <a:rPr lang="en-GB" sz="3600">
                <a:solidFill>
                  <a:srgbClr val="002060"/>
                </a:solidFill>
                <a:highlight>
                  <a:srgbClr val="FFFF00"/>
                </a:highlight>
              </a:rPr>
              <a:t>………..</a:t>
            </a:r>
            <a:r>
              <a:rPr lang="en-GB" sz="3600">
                <a:solidFill>
                  <a:srgbClr val="002060"/>
                </a:solidFill>
              </a:rPr>
              <a:t> artery walls and detect changes in </a:t>
            </a:r>
            <a:r>
              <a:rPr lang="en-GB" sz="3600">
                <a:solidFill>
                  <a:srgbClr val="002060"/>
                </a:solidFill>
                <a:highlight>
                  <a:srgbClr val="FFFF00"/>
                </a:highlight>
              </a:rPr>
              <a:t>………….</a:t>
            </a:r>
            <a:r>
              <a:rPr lang="en-GB" sz="3600">
                <a:solidFill>
                  <a:srgbClr val="002060"/>
                </a:solidFill>
              </a:rPr>
              <a:t>.</a:t>
            </a:r>
          </a:p>
          <a:p>
            <a:r>
              <a:rPr lang="en-GB" sz="3600">
                <a:solidFill>
                  <a:srgbClr val="002060"/>
                </a:solidFill>
              </a:rPr>
              <a:t>If pressure is too </a:t>
            </a:r>
            <a:r>
              <a:rPr lang="en-GB" sz="3600">
                <a:solidFill>
                  <a:srgbClr val="002060"/>
                </a:solidFill>
                <a:highlight>
                  <a:srgbClr val="FFFF00"/>
                </a:highlight>
              </a:rPr>
              <a:t>………</a:t>
            </a:r>
            <a:r>
              <a:rPr lang="en-GB" sz="3600">
                <a:solidFill>
                  <a:srgbClr val="002060"/>
                </a:solidFill>
              </a:rPr>
              <a:t>, impulses are sent to the medulla oblongata centre which decreases </a:t>
            </a:r>
            <a:r>
              <a:rPr lang="en-GB" sz="3600">
                <a:solidFill>
                  <a:srgbClr val="002060"/>
                </a:solidFill>
                <a:highlight>
                  <a:srgbClr val="FFFF00"/>
                </a:highlight>
              </a:rPr>
              <a:t>…………</a:t>
            </a:r>
            <a:r>
              <a:rPr lang="en-GB" sz="3600">
                <a:solidFill>
                  <a:srgbClr val="002060"/>
                </a:solidFill>
              </a:rPr>
              <a:t> rate.</a:t>
            </a:r>
          </a:p>
          <a:p>
            <a:r>
              <a:rPr lang="en-GB" sz="3600">
                <a:solidFill>
                  <a:srgbClr val="002060"/>
                </a:solidFill>
              </a:rPr>
              <a:t>The medulla oblongata sends </a:t>
            </a:r>
            <a:r>
              <a:rPr lang="en-GB" sz="3600">
                <a:solidFill>
                  <a:srgbClr val="002060"/>
                </a:solidFill>
                <a:highlight>
                  <a:srgbClr val="FFFF00"/>
                </a:highlight>
              </a:rPr>
              <a:t>………….</a:t>
            </a:r>
            <a:r>
              <a:rPr lang="en-GB" sz="3600">
                <a:solidFill>
                  <a:srgbClr val="002060"/>
                </a:solidFill>
              </a:rPr>
              <a:t> along the </a:t>
            </a:r>
            <a:r>
              <a:rPr lang="en-GB" sz="3600">
                <a:solidFill>
                  <a:srgbClr val="002060"/>
                </a:solidFill>
                <a:highlight>
                  <a:srgbClr val="FFFF00"/>
                </a:highlight>
              </a:rPr>
              <a:t>……………………..</a:t>
            </a:r>
            <a:r>
              <a:rPr lang="en-GB" sz="3600">
                <a:solidFill>
                  <a:srgbClr val="002060"/>
                </a:solidFill>
              </a:rPr>
              <a:t> neurones to the </a:t>
            </a:r>
            <a:r>
              <a:rPr lang="en-GB" sz="3600">
                <a:solidFill>
                  <a:srgbClr val="002060"/>
                </a:solidFill>
                <a:highlight>
                  <a:srgbClr val="FFFF00"/>
                </a:highlight>
              </a:rPr>
              <a:t>……..</a:t>
            </a:r>
            <a:r>
              <a:rPr lang="en-GB" sz="3600">
                <a:solidFill>
                  <a:srgbClr val="002060"/>
                </a:solidFill>
              </a:rPr>
              <a:t> which decrease the heart rate.</a:t>
            </a:r>
          </a:p>
          <a:p>
            <a:r>
              <a:rPr lang="en-GB" sz="3600">
                <a:solidFill>
                  <a:srgbClr val="002060"/>
                </a:solidFill>
              </a:rPr>
              <a:t>This </a:t>
            </a:r>
            <a:r>
              <a:rPr lang="en-GB" sz="3600">
                <a:solidFill>
                  <a:srgbClr val="002060"/>
                </a:solidFill>
                <a:highlight>
                  <a:srgbClr val="FFFF00"/>
                </a:highlight>
              </a:rPr>
              <a:t>…………..</a:t>
            </a:r>
            <a:r>
              <a:rPr lang="en-GB" sz="3600">
                <a:solidFill>
                  <a:srgbClr val="002060"/>
                </a:solidFill>
              </a:rPr>
              <a:t> blood pressure back to normal.</a:t>
            </a:r>
          </a:p>
        </p:txBody>
      </p:sp>
    </p:spTree>
    <p:extLst>
      <p:ext uri="{BB962C8B-B14F-4D97-AF65-F5344CB8AC3E}">
        <p14:creationId xmlns:p14="http://schemas.microsoft.com/office/powerpoint/2010/main" val="411372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3FBC-170C-6858-61F0-E745CD9FAF65}"/>
              </a:ext>
            </a:extLst>
          </p:cNvPr>
          <p:cNvSpPr>
            <a:spLocks noGrp="1"/>
          </p:cNvSpPr>
          <p:nvPr>
            <p:ph type="title"/>
          </p:nvPr>
        </p:nvSpPr>
        <p:spPr>
          <a:xfrm>
            <a:off x="166254" y="-221673"/>
            <a:ext cx="10515600" cy="1325563"/>
          </a:xfrm>
        </p:spPr>
        <p:txBody>
          <a:bodyPr/>
          <a:lstStyle/>
          <a:p>
            <a:r>
              <a:rPr lang="en-GB" b="1" u="sng"/>
              <a:t>Baroreceptors</a:t>
            </a:r>
          </a:p>
        </p:txBody>
      </p:sp>
      <p:sp>
        <p:nvSpPr>
          <p:cNvPr id="3" name="Content Placeholder 2">
            <a:extLst>
              <a:ext uri="{FF2B5EF4-FFF2-40B4-BE49-F238E27FC236}">
                <a16:creationId xmlns:a16="http://schemas.microsoft.com/office/drawing/2014/main" id="{AA951C7C-7DDC-CCDE-95B3-DB0F13DCC516}"/>
              </a:ext>
            </a:extLst>
          </p:cNvPr>
          <p:cNvSpPr>
            <a:spLocks noGrp="1"/>
          </p:cNvSpPr>
          <p:nvPr>
            <p:ph idx="1"/>
          </p:nvPr>
        </p:nvSpPr>
        <p:spPr>
          <a:xfrm>
            <a:off x="221672" y="926223"/>
            <a:ext cx="11804074" cy="5574469"/>
          </a:xfrm>
        </p:spPr>
        <p:txBody>
          <a:bodyPr>
            <a:normAutofit lnSpcReduction="10000"/>
          </a:bodyPr>
          <a:lstStyle/>
          <a:p>
            <a:pPr marL="0" indent="0">
              <a:buNone/>
            </a:pPr>
            <a:r>
              <a:rPr lang="en-GB" sz="3600">
                <a:solidFill>
                  <a:srgbClr val="FF0000"/>
                </a:solidFill>
              </a:rPr>
              <a:t>Complete the gaps for your notes on baroreceptors</a:t>
            </a:r>
          </a:p>
          <a:p>
            <a:pPr marL="0" indent="0">
              <a:buNone/>
            </a:pPr>
            <a:endParaRPr lang="en-GB" sz="3600">
              <a:solidFill>
                <a:srgbClr val="FF0000"/>
              </a:solidFill>
            </a:endParaRPr>
          </a:p>
          <a:p>
            <a:r>
              <a:rPr lang="en-GB" sz="3600">
                <a:solidFill>
                  <a:srgbClr val="002060"/>
                </a:solidFill>
              </a:rPr>
              <a:t>Located in the </a:t>
            </a:r>
            <a:r>
              <a:rPr lang="en-GB" sz="3600">
                <a:solidFill>
                  <a:srgbClr val="002060"/>
                </a:solidFill>
                <a:highlight>
                  <a:srgbClr val="FFFF00"/>
                </a:highlight>
              </a:rPr>
              <a:t>aorta</a:t>
            </a:r>
            <a:r>
              <a:rPr lang="en-GB" sz="3600">
                <a:solidFill>
                  <a:srgbClr val="002060"/>
                </a:solidFill>
              </a:rPr>
              <a:t> and </a:t>
            </a:r>
            <a:r>
              <a:rPr lang="en-GB" sz="3600">
                <a:solidFill>
                  <a:srgbClr val="002060"/>
                </a:solidFill>
                <a:highlight>
                  <a:srgbClr val="FFFF00"/>
                </a:highlight>
              </a:rPr>
              <a:t>carotid</a:t>
            </a:r>
            <a:r>
              <a:rPr lang="en-GB" sz="3600">
                <a:solidFill>
                  <a:srgbClr val="002060"/>
                </a:solidFill>
              </a:rPr>
              <a:t> artery walls and detect changes in </a:t>
            </a:r>
            <a:r>
              <a:rPr lang="en-GB" sz="3600">
                <a:solidFill>
                  <a:srgbClr val="002060"/>
                </a:solidFill>
                <a:highlight>
                  <a:srgbClr val="FFFF00"/>
                </a:highlight>
              </a:rPr>
              <a:t>pressure</a:t>
            </a:r>
            <a:r>
              <a:rPr lang="en-GB" sz="3600">
                <a:solidFill>
                  <a:srgbClr val="002060"/>
                </a:solidFill>
              </a:rPr>
              <a:t>.</a:t>
            </a:r>
          </a:p>
          <a:p>
            <a:r>
              <a:rPr lang="en-GB" sz="3600">
                <a:solidFill>
                  <a:srgbClr val="002060"/>
                </a:solidFill>
              </a:rPr>
              <a:t>If pressure is too </a:t>
            </a:r>
            <a:r>
              <a:rPr lang="en-GB" sz="3600">
                <a:solidFill>
                  <a:srgbClr val="002060"/>
                </a:solidFill>
                <a:highlight>
                  <a:srgbClr val="FFFF00"/>
                </a:highlight>
              </a:rPr>
              <a:t>high</a:t>
            </a:r>
            <a:r>
              <a:rPr lang="en-GB" sz="3600">
                <a:solidFill>
                  <a:srgbClr val="002060"/>
                </a:solidFill>
              </a:rPr>
              <a:t>, impulses are sent to the medulla oblongata centre which decreases </a:t>
            </a:r>
            <a:r>
              <a:rPr lang="en-GB" sz="3600">
                <a:solidFill>
                  <a:srgbClr val="002060"/>
                </a:solidFill>
                <a:highlight>
                  <a:srgbClr val="FFFF00"/>
                </a:highlight>
              </a:rPr>
              <a:t>heart</a:t>
            </a:r>
            <a:r>
              <a:rPr lang="en-GB" sz="3600">
                <a:solidFill>
                  <a:srgbClr val="002060"/>
                </a:solidFill>
              </a:rPr>
              <a:t> rate.</a:t>
            </a:r>
          </a:p>
          <a:p>
            <a:r>
              <a:rPr lang="en-GB" sz="3600">
                <a:solidFill>
                  <a:srgbClr val="002060"/>
                </a:solidFill>
              </a:rPr>
              <a:t>The medulla oblongata sends </a:t>
            </a:r>
            <a:r>
              <a:rPr lang="en-GB" sz="3600">
                <a:solidFill>
                  <a:srgbClr val="002060"/>
                </a:solidFill>
                <a:highlight>
                  <a:srgbClr val="FFFF00"/>
                </a:highlight>
              </a:rPr>
              <a:t>impulses</a:t>
            </a:r>
            <a:r>
              <a:rPr lang="en-GB" sz="3600">
                <a:solidFill>
                  <a:srgbClr val="002060"/>
                </a:solidFill>
              </a:rPr>
              <a:t> along the </a:t>
            </a:r>
            <a:r>
              <a:rPr lang="en-GB" sz="3600">
                <a:solidFill>
                  <a:srgbClr val="002060"/>
                </a:solidFill>
                <a:highlight>
                  <a:srgbClr val="FFFF00"/>
                </a:highlight>
              </a:rPr>
              <a:t>parasympathetic</a:t>
            </a:r>
            <a:r>
              <a:rPr lang="en-GB" sz="3600">
                <a:solidFill>
                  <a:srgbClr val="002060"/>
                </a:solidFill>
              </a:rPr>
              <a:t> neurones to the </a:t>
            </a:r>
            <a:r>
              <a:rPr lang="en-GB" sz="3600">
                <a:solidFill>
                  <a:srgbClr val="002060"/>
                </a:solidFill>
                <a:highlight>
                  <a:srgbClr val="FFFF00"/>
                </a:highlight>
              </a:rPr>
              <a:t>SAN</a:t>
            </a:r>
            <a:r>
              <a:rPr lang="en-GB" sz="3600">
                <a:solidFill>
                  <a:srgbClr val="002060"/>
                </a:solidFill>
              </a:rPr>
              <a:t> which decrease the heart rate.</a:t>
            </a:r>
          </a:p>
          <a:p>
            <a:r>
              <a:rPr lang="en-GB" sz="3600">
                <a:solidFill>
                  <a:srgbClr val="002060"/>
                </a:solidFill>
              </a:rPr>
              <a:t>This </a:t>
            </a:r>
            <a:r>
              <a:rPr lang="en-GB" sz="3600">
                <a:solidFill>
                  <a:srgbClr val="002060"/>
                </a:solidFill>
                <a:highlight>
                  <a:srgbClr val="FFFF00"/>
                </a:highlight>
              </a:rPr>
              <a:t>reduces</a:t>
            </a:r>
            <a:r>
              <a:rPr lang="en-GB" sz="3600">
                <a:solidFill>
                  <a:srgbClr val="002060"/>
                </a:solidFill>
              </a:rPr>
              <a:t> blood pressure back to normal.</a:t>
            </a:r>
          </a:p>
        </p:txBody>
      </p:sp>
    </p:spTree>
    <p:extLst>
      <p:ext uri="{BB962C8B-B14F-4D97-AF65-F5344CB8AC3E}">
        <p14:creationId xmlns:p14="http://schemas.microsoft.com/office/powerpoint/2010/main" val="24560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863AD4-36EC-E970-2DC9-65AB7BBA58D1}"/>
              </a:ext>
            </a:extLst>
          </p:cNvPr>
          <p:cNvPicPr>
            <a:picLocks noChangeAspect="1"/>
          </p:cNvPicPr>
          <p:nvPr/>
        </p:nvPicPr>
        <p:blipFill rotWithShape="1">
          <a:blip r:embed="rId3"/>
          <a:srcRect l="25026" t="54493" r="56092" b="16936"/>
          <a:stretch/>
        </p:blipFill>
        <p:spPr>
          <a:xfrm>
            <a:off x="5776053" y="-1"/>
            <a:ext cx="6359278" cy="6415063"/>
          </a:xfrm>
          <a:prstGeom prst="rect">
            <a:avLst/>
          </a:prstGeom>
        </p:spPr>
      </p:pic>
      <p:sp>
        <p:nvSpPr>
          <p:cNvPr id="237570" name="Rectangle 2"/>
          <p:cNvSpPr>
            <a:spLocks noGrp="1"/>
          </p:cNvSpPr>
          <p:nvPr>
            <p:ph type="title"/>
          </p:nvPr>
        </p:nvSpPr>
        <p:spPr bwMode="auto">
          <a:xfrm>
            <a:off x="124004" y="100781"/>
            <a:ext cx="5282884" cy="684312"/>
          </a:xfr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normAutofit/>
          </a:bodyPr>
          <a:lstStyle/>
          <a:p>
            <a:pPr>
              <a:defRPr/>
            </a:pPr>
            <a:r>
              <a:rPr lang="en-GB" sz="3600" dirty="0"/>
              <a:t>Action of adrenaline action</a:t>
            </a:r>
            <a:endParaRPr lang="en-US" sz="3600" dirty="0"/>
          </a:p>
        </p:txBody>
      </p:sp>
      <p:sp>
        <p:nvSpPr>
          <p:cNvPr id="118787" name="Rectangle 3"/>
          <p:cNvSpPr>
            <a:spLocks noGrp="1"/>
          </p:cNvSpPr>
          <p:nvPr>
            <p:ph type="body" idx="1"/>
          </p:nvPr>
        </p:nvSpPr>
        <p:spPr>
          <a:xfrm>
            <a:off x="56669" y="1122437"/>
            <a:ext cx="5865499" cy="5634782"/>
          </a:xfrm>
        </p:spPr>
        <p:txBody>
          <a:bodyPr>
            <a:normAutofit fontScale="92500" lnSpcReduction="10000"/>
          </a:bodyPr>
          <a:lstStyle/>
          <a:p>
            <a:pPr marL="0" indent="0">
              <a:buNone/>
            </a:pPr>
            <a:r>
              <a:rPr lang="en-GB" altLang="en-US" dirty="0"/>
              <a:t>Adrenaline binds to </a:t>
            </a:r>
            <a:r>
              <a:rPr lang="en-GB" altLang="en-US" b="1" dirty="0">
                <a:highlight>
                  <a:srgbClr val="FFFF00"/>
                </a:highlight>
              </a:rPr>
              <a:t>receptors</a:t>
            </a:r>
            <a:r>
              <a:rPr lang="en-GB" altLang="en-US" dirty="0"/>
              <a:t> on the plasma membrane of target cells (</a:t>
            </a:r>
            <a:r>
              <a:rPr lang="en-GB" altLang="en-US" dirty="0" err="1"/>
              <a:t>e.g</a:t>
            </a:r>
            <a:r>
              <a:rPr lang="en-GB" altLang="en-US" dirty="0"/>
              <a:t> liver cells) which </a:t>
            </a:r>
            <a:r>
              <a:rPr lang="en-GB" altLang="en-US" b="1" dirty="0"/>
              <a:t>activates</a:t>
            </a:r>
            <a:r>
              <a:rPr lang="en-GB" altLang="en-US" dirty="0"/>
              <a:t> a</a:t>
            </a:r>
            <a:r>
              <a:rPr lang="en-GB" altLang="en-US" b="1" dirty="0"/>
              <a:t> </a:t>
            </a:r>
            <a:r>
              <a:rPr lang="en-GB" altLang="en-US" b="1" dirty="0">
                <a:highlight>
                  <a:srgbClr val="FFFF00"/>
                </a:highlight>
              </a:rPr>
              <a:t>G protein</a:t>
            </a:r>
          </a:p>
          <a:p>
            <a:pPr marL="0" indent="0">
              <a:buNone/>
            </a:pPr>
            <a:endParaRPr lang="en-GB" altLang="en-US" dirty="0"/>
          </a:p>
          <a:p>
            <a:pPr marL="0" indent="0">
              <a:buNone/>
            </a:pPr>
            <a:r>
              <a:rPr lang="en-GB" altLang="en-US" dirty="0"/>
              <a:t>The </a:t>
            </a:r>
            <a:r>
              <a:rPr lang="en-GB" altLang="en-US" b="1" dirty="0"/>
              <a:t>G</a:t>
            </a:r>
            <a:r>
              <a:rPr lang="en-GB" altLang="en-US" dirty="0"/>
              <a:t> </a:t>
            </a:r>
            <a:r>
              <a:rPr lang="en-GB" altLang="en-US" b="1" dirty="0"/>
              <a:t>protein</a:t>
            </a:r>
            <a:r>
              <a:rPr lang="en-GB" altLang="en-US" dirty="0"/>
              <a:t> activates </a:t>
            </a:r>
            <a:r>
              <a:rPr lang="en-GB" altLang="en-US" b="1" dirty="0"/>
              <a:t>enzyme </a:t>
            </a:r>
            <a:r>
              <a:rPr lang="en-GB" altLang="en-US" b="1" dirty="0">
                <a:highlight>
                  <a:srgbClr val="FFFF00"/>
                </a:highlight>
              </a:rPr>
              <a:t>adenylyl cyclase </a:t>
            </a:r>
            <a:r>
              <a:rPr lang="en-GB" altLang="en-US" dirty="0"/>
              <a:t>which converts </a:t>
            </a:r>
            <a:r>
              <a:rPr lang="en-GB" altLang="en-US" b="1" dirty="0">
                <a:highlight>
                  <a:srgbClr val="FFFF00"/>
                </a:highlight>
              </a:rPr>
              <a:t>ATP</a:t>
            </a:r>
            <a:r>
              <a:rPr lang="en-GB" altLang="en-US" b="1" dirty="0"/>
              <a:t> to </a:t>
            </a:r>
            <a:r>
              <a:rPr lang="en-GB" altLang="en-US" b="1" dirty="0">
                <a:highlight>
                  <a:srgbClr val="FFFF00"/>
                </a:highlight>
              </a:rPr>
              <a:t>cyclic AMP </a:t>
            </a:r>
            <a:r>
              <a:rPr lang="en-GB" altLang="en-US" dirty="0">
                <a:highlight>
                  <a:srgbClr val="FFFF00"/>
                </a:highlight>
              </a:rPr>
              <a:t>(cAMP).</a:t>
            </a:r>
          </a:p>
          <a:p>
            <a:pPr marL="0" indent="0">
              <a:buNone/>
            </a:pPr>
            <a:endParaRPr lang="en-GB" altLang="en-US" dirty="0"/>
          </a:p>
          <a:p>
            <a:pPr marL="0" indent="0">
              <a:buNone/>
            </a:pPr>
            <a:r>
              <a:rPr lang="en-GB" altLang="en-US" b="1" dirty="0"/>
              <a:t>cAMP is the </a:t>
            </a:r>
            <a:r>
              <a:rPr lang="en-GB" altLang="en-US" b="1" dirty="0">
                <a:highlight>
                  <a:srgbClr val="FFFF00"/>
                </a:highlight>
              </a:rPr>
              <a:t>secondary</a:t>
            </a:r>
            <a:r>
              <a:rPr lang="en-GB" altLang="en-US" b="1" dirty="0"/>
              <a:t> messenger </a:t>
            </a:r>
            <a:r>
              <a:rPr lang="en-GB" altLang="en-US" dirty="0"/>
              <a:t>which activates </a:t>
            </a:r>
            <a:r>
              <a:rPr lang="en-GB" altLang="en-US" b="1" dirty="0"/>
              <a:t>protein kinases</a:t>
            </a:r>
          </a:p>
          <a:p>
            <a:pPr marL="0" indent="0">
              <a:buNone/>
            </a:pPr>
            <a:endParaRPr lang="en-GB" altLang="en-US" b="1" dirty="0"/>
          </a:p>
          <a:p>
            <a:pPr marL="0" indent="0">
              <a:buNone/>
            </a:pPr>
            <a:r>
              <a:rPr lang="en-GB" altLang="en-US" dirty="0"/>
              <a:t>They then</a:t>
            </a:r>
            <a:r>
              <a:rPr lang="en-GB" altLang="en-US" b="1" dirty="0"/>
              <a:t> phosphorylate (add a phosphate)</a:t>
            </a:r>
            <a:r>
              <a:rPr lang="en-GB" altLang="en-US" dirty="0"/>
              <a:t> other </a:t>
            </a:r>
            <a:r>
              <a:rPr lang="en-GB" altLang="en-US" b="1" dirty="0"/>
              <a:t>enzymes to activate them to convert </a:t>
            </a:r>
            <a:r>
              <a:rPr lang="en-GB" altLang="en-US" b="1" dirty="0">
                <a:highlight>
                  <a:srgbClr val="FFFF00"/>
                </a:highlight>
              </a:rPr>
              <a:t>glycogen</a:t>
            </a:r>
            <a:r>
              <a:rPr lang="en-GB" altLang="en-US" b="1" dirty="0"/>
              <a:t> into </a:t>
            </a:r>
            <a:r>
              <a:rPr lang="en-GB" altLang="en-US" b="1" dirty="0">
                <a:highlight>
                  <a:srgbClr val="FFFF00"/>
                </a:highlight>
              </a:rPr>
              <a:t>glucose</a:t>
            </a:r>
          </a:p>
        </p:txBody>
      </p:sp>
    </p:spTree>
    <p:extLst>
      <p:ext uri="{BB962C8B-B14F-4D97-AF65-F5344CB8AC3E}">
        <p14:creationId xmlns:p14="http://schemas.microsoft.com/office/powerpoint/2010/main" val="41652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8787">
                                            <p:txEl>
                                              <p:pRg st="2" end="2"/>
                                            </p:txEl>
                                          </p:spTgt>
                                        </p:tgtEl>
                                        <p:attrNameLst>
                                          <p:attrName>style.visibility</p:attrName>
                                        </p:attrNameLst>
                                      </p:cBhvr>
                                      <p:to>
                                        <p:strVal val="visible"/>
                                      </p:to>
                                    </p:set>
                                    <p:anim calcmode="lin" valueType="num">
                                      <p:cBhvr additive="base">
                                        <p:cTn id="13" dur="5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8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8787">
                                            <p:txEl>
                                              <p:pRg st="4" end="4"/>
                                            </p:txEl>
                                          </p:spTgt>
                                        </p:tgtEl>
                                        <p:attrNameLst>
                                          <p:attrName>style.visibility</p:attrName>
                                        </p:attrNameLst>
                                      </p:cBhvr>
                                      <p:to>
                                        <p:strVal val="visible"/>
                                      </p:to>
                                    </p:set>
                                    <p:anim calcmode="lin" valueType="num">
                                      <p:cBhvr additive="base">
                                        <p:cTn id="19" dur="5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8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8787">
                                            <p:txEl>
                                              <p:pRg st="6" end="6"/>
                                            </p:txEl>
                                          </p:spTgt>
                                        </p:tgtEl>
                                        <p:attrNameLst>
                                          <p:attrName>style.visibility</p:attrName>
                                        </p:attrNameLst>
                                      </p:cBhvr>
                                      <p:to>
                                        <p:strVal val="visible"/>
                                      </p:to>
                                    </p:set>
                                    <p:anim calcmode="lin" valueType="num">
                                      <p:cBhvr additive="base">
                                        <p:cTn id="25" dur="500" fill="hold"/>
                                        <p:tgtEl>
                                          <p:spTgt spid="11878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8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1BE7-0EDF-4471-889B-89639F4497C8}"/>
              </a:ext>
            </a:extLst>
          </p:cNvPr>
          <p:cNvSpPr>
            <a:spLocks noGrp="1"/>
          </p:cNvSpPr>
          <p:nvPr>
            <p:ph type="title"/>
          </p:nvPr>
        </p:nvSpPr>
        <p:spPr/>
        <p:txBody>
          <a:bodyPr/>
          <a:lstStyle/>
          <a:p>
            <a:r>
              <a:rPr lang="en-US"/>
              <a:t>Now try these exam questions…</a:t>
            </a:r>
            <a:endParaRPr lang="en-GB"/>
          </a:p>
        </p:txBody>
      </p:sp>
      <p:pic>
        <p:nvPicPr>
          <p:cNvPr id="4" name="Content Placeholder 3">
            <a:extLst>
              <a:ext uri="{FF2B5EF4-FFF2-40B4-BE49-F238E27FC236}">
                <a16:creationId xmlns:a16="http://schemas.microsoft.com/office/drawing/2014/main" id="{B0499353-8152-45FE-A857-8A6C72C40D3E}"/>
              </a:ext>
            </a:extLst>
          </p:cNvPr>
          <p:cNvPicPr>
            <a:picLocks noGrp="1" noChangeAspect="1"/>
          </p:cNvPicPr>
          <p:nvPr>
            <p:ph idx="1"/>
          </p:nvPr>
        </p:nvPicPr>
        <p:blipFill>
          <a:blip r:embed="rId2"/>
          <a:stretch>
            <a:fillRect/>
          </a:stretch>
        </p:blipFill>
        <p:spPr>
          <a:xfrm>
            <a:off x="1026154" y="1825625"/>
            <a:ext cx="10139691" cy="4351338"/>
          </a:xfrm>
          <a:prstGeom prst="rect">
            <a:avLst/>
          </a:prstGeom>
        </p:spPr>
      </p:pic>
    </p:spTree>
    <p:extLst>
      <p:ext uri="{BB962C8B-B14F-4D97-AF65-F5344CB8AC3E}">
        <p14:creationId xmlns:p14="http://schemas.microsoft.com/office/powerpoint/2010/main" val="82088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9E22FC9-CAFE-40A5-89EC-8F804113B065}"/>
              </a:ext>
            </a:extLst>
          </p:cNvPr>
          <p:cNvPicPr>
            <a:picLocks noGrp="1" noChangeAspect="1"/>
          </p:cNvPicPr>
          <p:nvPr>
            <p:ph sz="half" idx="1"/>
          </p:nvPr>
        </p:nvPicPr>
        <p:blipFill>
          <a:blip r:embed="rId2"/>
          <a:stretch>
            <a:fillRect/>
          </a:stretch>
        </p:blipFill>
        <p:spPr>
          <a:xfrm>
            <a:off x="790841" y="710118"/>
            <a:ext cx="2912959" cy="5620643"/>
          </a:xfrm>
          <a:prstGeom prst="rect">
            <a:avLst/>
          </a:prstGeom>
          <a:ln>
            <a:solidFill>
              <a:srgbClr val="0070C0"/>
            </a:solidFill>
          </a:ln>
        </p:spPr>
      </p:pic>
      <p:pic>
        <p:nvPicPr>
          <p:cNvPr id="7" name="Content Placeholder 6">
            <a:extLst>
              <a:ext uri="{FF2B5EF4-FFF2-40B4-BE49-F238E27FC236}">
                <a16:creationId xmlns:a16="http://schemas.microsoft.com/office/drawing/2014/main" id="{3C1D688F-F7BD-4068-8CF0-AB4645016F30}"/>
              </a:ext>
            </a:extLst>
          </p:cNvPr>
          <p:cNvPicPr>
            <a:picLocks noGrp="1" noChangeAspect="1"/>
          </p:cNvPicPr>
          <p:nvPr>
            <p:ph sz="half" idx="2"/>
          </p:nvPr>
        </p:nvPicPr>
        <p:blipFill>
          <a:blip r:embed="rId3"/>
          <a:stretch>
            <a:fillRect/>
          </a:stretch>
        </p:blipFill>
        <p:spPr>
          <a:xfrm>
            <a:off x="4199572" y="145431"/>
            <a:ext cx="7751825" cy="2522546"/>
          </a:xfrm>
          <a:prstGeom prst="rect">
            <a:avLst/>
          </a:prstGeom>
          <a:ln>
            <a:solidFill>
              <a:schemeClr val="accent1"/>
            </a:solidFill>
          </a:ln>
        </p:spPr>
      </p:pic>
      <p:pic>
        <p:nvPicPr>
          <p:cNvPr id="8" name="Picture 7">
            <a:extLst>
              <a:ext uri="{FF2B5EF4-FFF2-40B4-BE49-F238E27FC236}">
                <a16:creationId xmlns:a16="http://schemas.microsoft.com/office/drawing/2014/main" id="{3C73B410-9A45-472B-9C4E-2C9441422CBE}"/>
              </a:ext>
            </a:extLst>
          </p:cNvPr>
          <p:cNvPicPr>
            <a:picLocks noChangeAspect="1"/>
          </p:cNvPicPr>
          <p:nvPr/>
        </p:nvPicPr>
        <p:blipFill>
          <a:blip r:embed="rId4"/>
          <a:stretch>
            <a:fillRect/>
          </a:stretch>
        </p:blipFill>
        <p:spPr>
          <a:xfrm>
            <a:off x="4199571" y="2914951"/>
            <a:ext cx="7751825" cy="3781425"/>
          </a:xfrm>
          <a:prstGeom prst="rect">
            <a:avLst/>
          </a:prstGeom>
          <a:ln>
            <a:solidFill>
              <a:schemeClr val="accent1"/>
            </a:solidFill>
          </a:ln>
        </p:spPr>
      </p:pic>
    </p:spTree>
    <p:extLst>
      <p:ext uri="{BB962C8B-B14F-4D97-AF65-F5344CB8AC3E}">
        <p14:creationId xmlns:p14="http://schemas.microsoft.com/office/powerpoint/2010/main" val="756162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61" y="357186"/>
            <a:ext cx="8229600" cy="63408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GB"/>
              <a:t>Review questions…</a:t>
            </a:r>
          </a:p>
        </p:txBody>
      </p:sp>
      <p:sp>
        <p:nvSpPr>
          <p:cNvPr id="3" name="Content Placeholder 2"/>
          <p:cNvSpPr>
            <a:spLocks noGrp="1"/>
          </p:cNvSpPr>
          <p:nvPr>
            <p:ph idx="1"/>
          </p:nvPr>
        </p:nvSpPr>
        <p:spPr>
          <a:xfrm>
            <a:off x="330413" y="1340769"/>
            <a:ext cx="11472263" cy="4525963"/>
          </a:xfrm>
        </p:spPr>
        <p:txBody>
          <a:bodyPr>
            <a:normAutofit/>
          </a:bodyPr>
          <a:lstStyle/>
          <a:p>
            <a:pPr marL="514350" indent="-514350">
              <a:buAutoNum type="arabicPeriod"/>
            </a:pPr>
            <a:r>
              <a:rPr lang="en-GB"/>
              <a:t>Name the region of the heart responsible for maintaining the resting heart rate at 60-80 beats per minute.</a:t>
            </a:r>
          </a:p>
          <a:p>
            <a:pPr marL="514350" indent="-514350">
              <a:buAutoNum type="arabicPeriod"/>
            </a:pPr>
            <a:endParaRPr lang="en-GB"/>
          </a:p>
          <a:p>
            <a:pPr marL="514350" indent="-514350">
              <a:buAutoNum type="arabicPeriod"/>
            </a:pPr>
            <a:r>
              <a:rPr lang="en-GB"/>
              <a:t>Which two types of receptor provide feedback to the cardiovascular centre in the brain and where are they located?</a:t>
            </a:r>
          </a:p>
          <a:p>
            <a:pPr marL="514350" indent="-514350">
              <a:buAutoNum type="arabicPeriod"/>
            </a:pPr>
            <a:endParaRPr lang="en-GB"/>
          </a:p>
          <a:p>
            <a:pPr marL="514350" indent="-514350">
              <a:buAutoNum type="arabicPeriod"/>
            </a:pPr>
            <a:r>
              <a:rPr lang="en-GB"/>
              <a:t>Outline the nervous mechanisms controlling heart rate.</a:t>
            </a:r>
          </a:p>
        </p:txBody>
      </p:sp>
    </p:spTree>
    <p:extLst>
      <p:ext uri="{BB962C8B-B14F-4D97-AF65-F5344CB8AC3E}">
        <p14:creationId xmlns:p14="http://schemas.microsoft.com/office/powerpoint/2010/main" val="424661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202" y="285178"/>
            <a:ext cx="8229600" cy="706090"/>
          </a:xfrm>
        </p:spPr>
        <p:style>
          <a:lnRef idx="1">
            <a:schemeClr val="accent2"/>
          </a:lnRef>
          <a:fillRef idx="2">
            <a:schemeClr val="accent2"/>
          </a:fillRef>
          <a:effectRef idx="1">
            <a:schemeClr val="accent2"/>
          </a:effectRef>
          <a:fontRef idx="minor">
            <a:schemeClr val="dk1"/>
          </a:fontRef>
        </p:style>
        <p:txBody>
          <a:bodyPr>
            <a:normAutofit/>
          </a:bodyPr>
          <a:lstStyle/>
          <a:p>
            <a:r>
              <a:rPr lang="en-GB"/>
              <a:t>Review question answers…</a:t>
            </a:r>
          </a:p>
        </p:txBody>
      </p:sp>
      <p:sp>
        <p:nvSpPr>
          <p:cNvPr id="3" name="Content Placeholder 2"/>
          <p:cNvSpPr>
            <a:spLocks noGrp="1"/>
          </p:cNvSpPr>
          <p:nvPr>
            <p:ph idx="1"/>
          </p:nvPr>
        </p:nvSpPr>
        <p:spPr>
          <a:xfrm>
            <a:off x="384202" y="1340769"/>
            <a:ext cx="11610574" cy="4525963"/>
          </a:xfrm>
        </p:spPr>
        <p:txBody>
          <a:bodyPr>
            <a:normAutofit/>
          </a:bodyPr>
          <a:lstStyle/>
          <a:p>
            <a:pPr marL="514350" indent="-514350">
              <a:buAutoNum type="arabicPeriod"/>
            </a:pPr>
            <a:r>
              <a:rPr lang="en-GB"/>
              <a:t>Sinoatrial node (SAN)</a:t>
            </a:r>
          </a:p>
          <a:p>
            <a:pPr marL="514350" indent="-514350">
              <a:buAutoNum type="arabicPeriod"/>
            </a:pPr>
            <a:endParaRPr lang="en-GB"/>
          </a:p>
          <a:p>
            <a:pPr marL="514350" indent="-514350">
              <a:buAutoNum type="arabicPeriod"/>
            </a:pPr>
            <a:r>
              <a:rPr lang="en-GB"/>
              <a:t>Chemoreceptors found in the carotid artery/aorta and brain and stretch receptors found in muscles/carotid sinus</a:t>
            </a:r>
          </a:p>
          <a:p>
            <a:pPr marL="514350" indent="-514350">
              <a:buAutoNum type="arabicPeriod"/>
            </a:pPr>
            <a:endParaRPr lang="en-GB"/>
          </a:p>
          <a:p>
            <a:pPr marL="514350" indent="-514350">
              <a:buAutoNum type="arabicPeriod"/>
            </a:pPr>
            <a:r>
              <a:rPr lang="en-GB"/>
              <a:t>Baroreceptors and chemoreceptors in the aorta, brain or carotid arteries send signals via sensory neurones to the medulla oblongata. An increase in impulses sent down the accelerator nerve increases the heart rate.</a:t>
            </a:r>
          </a:p>
          <a:p>
            <a:pPr marL="514350" indent="-514350">
              <a:buAutoNum type="arabicPeriod"/>
            </a:pPr>
            <a:endParaRPr lang="en-GB"/>
          </a:p>
        </p:txBody>
      </p:sp>
    </p:spTree>
    <p:extLst>
      <p:ext uri="{BB962C8B-B14F-4D97-AF65-F5344CB8AC3E}">
        <p14:creationId xmlns:p14="http://schemas.microsoft.com/office/powerpoint/2010/main" val="170645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727EBC-3D12-762F-60FC-555FE770503D}"/>
              </a:ext>
            </a:extLst>
          </p:cNvPr>
          <p:cNvPicPr>
            <a:picLocks noChangeAspect="1"/>
          </p:cNvPicPr>
          <p:nvPr/>
        </p:nvPicPr>
        <p:blipFill>
          <a:blip r:embed="rId2"/>
          <a:stretch>
            <a:fillRect/>
          </a:stretch>
        </p:blipFill>
        <p:spPr>
          <a:xfrm>
            <a:off x="-38328" y="0"/>
            <a:ext cx="12230328" cy="6858000"/>
          </a:xfrm>
          <a:prstGeom prst="rect">
            <a:avLst/>
          </a:prstGeom>
        </p:spPr>
      </p:pic>
    </p:spTree>
    <p:extLst>
      <p:ext uri="{BB962C8B-B14F-4D97-AF65-F5344CB8AC3E}">
        <p14:creationId xmlns:p14="http://schemas.microsoft.com/office/powerpoint/2010/main" val="3964239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8D3169-BB83-F1E6-888D-B5926F320414}"/>
              </a:ext>
            </a:extLst>
          </p:cNvPr>
          <p:cNvSpPr txBox="1"/>
          <p:nvPr/>
        </p:nvSpPr>
        <p:spPr>
          <a:xfrm>
            <a:off x="66315" y="0"/>
            <a:ext cx="11640620" cy="6740307"/>
          </a:xfrm>
          <a:prstGeom prst="rect">
            <a:avLst/>
          </a:prstGeom>
          <a:noFill/>
        </p:spPr>
        <p:txBody>
          <a:bodyPr wrap="square" rtlCol="0">
            <a:spAutoFit/>
          </a:bodyPr>
          <a:lstStyle/>
          <a:p>
            <a:r>
              <a:rPr lang="en-GB" sz="2400" b="1" u="sng" dirty="0"/>
              <a:t>Knowledge retrieval question</a:t>
            </a:r>
          </a:p>
          <a:p>
            <a:r>
              <a:rPr lang="en-GB" sz="2400" b="0" i="0" dirty="0">
                <a:solidFill>
                  <a:srgbClr val="000000"/>
                </a:solidFill>
                <a:effectLst/>
                <a:latin typeface="Source Sans Pro" panose="020B0503030403020204" pitchFamily="34" charset="0"/>
              </a:rPr>
              <a:t>The peripheral and central nervous systems work together to enable mammals to respond to changes in their external environment.</a:t>
            </a:r>
            <a:br>
              <a:rPr lang="en-GB" sz="2400" dirty="0"/>
            </a:br>
            <a:br>
              <a:rPr lang="en-GB" sz="2400" dirty="0"/>
            </a:br>
            <a:r>
              <a:rPr lang="en-GB" sz="2400" b="0" i="0" dirty="0">
                <a:solidFill>
                  <a:srgbClr val="000000"/>
                </a:solidFill>
                <a:effectLst/>
                <a:latin typeface="Source Sans Pro" panose="020B0503030403020204" pitchFamily="34" charset="0"/>
              </a:rPr>
              <a:t>The endocrine system is involved in responding to changes in the external environment.</a:t>
            </a:r>
            <a:br>
              <a:rPr lang="en-GB" sz="2400" b="0" i="0" dirty="0">
                <a:solidFill>
                  <a:srgbClr val="000000"/>
                </a:solidFill>
                <a:effectLst/>
                <a:latin typeface="Source Sans Pro" panose="020B0503030403020204" pitchFamily="34" charset="0"/>
              </a:rPr>
            </a:br>
            <a:r>
              <a:rPr lang="en-GB" sz="2400" b="0" i="0" dirty="0">
                <a:solidFill>
                  <a:srgbClr val="000000"/>
                </a:solidFill>
                <a:effectLst/>
                <a:latin typeface="Source Sans Pro" panose="020B0503030403020204" pitchFamily="34" charset="0"/>
              </a:rPr>
              <a:t>For example, </a:t>
            </a:r>
            <a:r>
              <a:rPr lang="en-GB" sz="2400" b="1" i="0" dirty="0">
                <a:solidFill>
                  <a:srgbClr val="000000"/>
                </a:solidFill>
                <a:effectLst/>
                <a:latin typeface="Source Sans Pro" panose="020B0503030403020204" pitchFamily="34" charset="0"/>
              </a:rPr>
              <a:t>adrenaline</a:t>
            </a:r>
            <a:r>
              <a:rPr lang="en-GB" sz="2400" b="0" i="0" dirty="0">
                <a:solidFill>
                  <a:srgbClr val="000000"/>
                </a:solidFill>
                <a:effectLst/>
                <a:latin typeface="Source Sans Pro" panose="020B0503030403020204" pitchFamily="34" charset="0"/>
              </a:rPr>
              <a:t> is released in the ‘fight or flight’ response. When adrenaline arrives at a </a:t>
            </a:r>
            <a:r>
              <a:rPr lang="en-GB" sz="2400" b="1" i="0" dirty="0">
                <a:solidFill>
                  <a:srgbClr val="000000"/>
                </a:solidFill>
                <a:effectLst/>
                <a:latin typeface="Source Sans Pro" panose="020B0503030403020204" pitchFamily="34" charset="0"/>
              </a:rPr>
              <a:t>liver cell </a:t>
            </a:r>
            <a:r>
              <a:rPr lang="en-GB" sz="2400" b="0" i="0" dirty="0">
                <a:solidFill>
                  <a:srgbClr val="000000"/>
                </a:solidFill>
                <a:effectLst/>
                <a:latin typeface="Source Sans Pro" panose="020B0503030403020204" pitchFamily="34" charset="0"/>
              </a:rPr>
              <a:t>membrane, it binds to a receptor. Inside the cell, a cascade of events leads to </a:t>
            </a:r>
            <a:r>
              <a:rPr lang="en-GB" sz="2400" b="1" i="0" dirty="0">
                <a:solidFill>
                  <a:srgbClr val="000000"/>
                </a:solidFill>
                <a:effectLst/>
                <a:latin typeface="Source Sans Pro" panose="020B0503030403020204" pitchFamily="34" charset="0"/>
              </a:rPr>
              <a:t>glycogenolysis</a:t>
            </a:r>
            <a:r>
              <a:rPr lang="en-GB" sz="2400" b="0" i="0" dirty="0">
                <a:solidFill>
                  <a:srgbClr val="000000"/>
                </a:solidFill>
                <a:effectLst/>
                <a:latin typeface="Source Sans Pro" panose="020B0503030403020204" pitchFamily="34" charset="0"/>
              </a:rPr>
              <a:t>.</a:t>
            </a:r>
            <a:br>
              <a:rPr lang="en-GB" sz="2400" b="0" i="0" dirty="0">
                <a:solidFill>
                  <a:srgbClr val="000000"/>
                </a:solidFill>
                <a:effectLst/>
                <a:latin typeface="Source Sans Pro" panose="020B0503030403020204" pitchFamily="34" charset="0"/>
              </a:rPr>
            </a:br>
            <a:br>
              <a:rPr lang="en-GB" sz="2400" b="0" i="0" dirty="0">
                <a:solidFill>
                  <a:srgbClr val="000000"/>
                </a:solidFill>
                <a:effectLst/>
                <a:latin typeface="Source Sans Pro" panose="020B0503030403020204" pitchFamily="34" charset="0"/>
              </a:rPr>
            </a:br>
            <a:r>
              <a:rPr lang="en-GB" sz="2400" b="0" i="0" dirty="0">
                <a:solidFill>
                  <a:srgbClr val="000000"/>
                </a:solidFill>
                <a:effectLst/>
                <a:latin typeface="Source Sans Pro" panose="020B0503030403020204" pitchFamily="34" charset="0"/>
              </a:rPr>
              <a:t>Explain how this response would be of use to a rabbit that has seen a predator (4 marks)</a:t>
            </a:r>
          </a:p>
          <a:p>
            <a:endParaRPr lang="en-GB" sz="2400" dirty="0"/>
          </a:p>
          <a:p>
            <a:pPr marL="285750" indent="-285750">
              <a:buFont typeface="Arial" panose="020B0604020202020204" pitchFamily="34" charset="0"/>
              <a:buChar char="•"/>
            </a:pPr>
            <a:r>
              <a:rPr lang="en-GB" sz="2400" dirty="0">
                <a:solidFill>
                  <a:srgbClr val="00B0F0"/>
                </a:solidFill>
              </a:rPr>
              <a:t>Glycogen converted into glucose (in liver)</a:t>
            </a:r>
          </a:p>
          <a:p>
            <a:pPr marL="285750" indent="-285750">
              <a:buFont typeface="Arial" panose="020B0604020202020204" pitchFamily="34" charset="0"/>
              <a:buChar char="•"/>
            </a:pPr>
            <a:endParaRPr lang="en-GB" sz="2400" dirty="0">
              <a:solidFill>
                <a:srgbClr val="00B0F0"/>
              </a:solidFill>
            </a:endParaRPr>
          </a:p>
          <a:p>
            <a:pPr marL="285750" indent="-285750">
              <a:buFont typeface="Arial" panose="020B0604020202020204" pitchFamily="34" charset="0"/>
              <a:buChar char="•"/>
            </a:pPr>
            <a:r>
              <a:rPr lang="en-GB" sz="2400" dirty="0">
                <a:solidFill>
                  <a:srgbClr val="00B0F0"/>
                </a:solidFill>
              </a:rPr>
              <a:t>Glucose released into blood and carried to cells</a:t>
            </a:r>
          </a:p>
          <a:p>
            <a:pPr marL="285750" indent="-285750">
              <a:buFont typeface="Arial" panose="020B0604020202020204" pitchFamily="34" charset="0"/>
              <a:buChar char="•"/>
            </a:pPr>
            <a:endParaRPr lang="en-GB" sz="2400" dirty="0">
              <a:solidFill>
                <a:srgbClr val="00B0F0"/>
              </a:solidFill>
            </a:endParaRPr>
          </a:p>
          <a:p>
            <a:pPr marL="285750" indent="-285750">
              <a:buFont typeface="Arial" panose="020B0604020202020204" pitchFamily="34" charset="0"/>
              <a:buChar char="•"/>
            </a:pPr>
            <a:r>
              <a:rPr lang="en-GB" sz="2400" dirty="0">
                <a:solidFill>
                  <a:srgbClr val="00B0F0"/>
                </a:solidFill>
              </a:rPr>
              <a:t>(glucose needed for) respiration to release energy / make ATP;</a:t>
            </a:r>
          </a:p>
          <a:p>
            <a:pPr marL="285750" indent="-285750">
              <a:buFont typeface="Arial" panose="020B0604020202020204" pitchFamily="34" charset="0"/>
              <a:buChar char="•"/>
            </a:pPr>
            <a:endParaRPr lang="en-GB" sz="2400" dirty="0">
              <a:solidFill>
                <a:srgbClr val="00B0F0"/>
              </a:solidFill>
            </a:endParaRPr>
          </a:p>
          <a:p>
            <a:pPr marL="285750" indent="-285750">
              <a:buFont typeface="Arial" panose="020B0604020202020204" pitchFamily="34" charset="0"/>
              <a:buChar char="•"/>
            </a:pPr>
            <a:r>
              <a:rPr lang="en-GB" sz="2400" dirty="0">
                <a:solidFill>
                  <a:srgbClr val="00B0F0"/>
                </a:solidFill>
              </a:rPr>
              <a:t>for increased, breathing rate / heart rate / muscle contraction; (to run away or fight)</a:t>
            </a:r>
          </a:p>
        </p:txBody>
      </p:sp>
    </p:spTree>
    <p:extLst>
      <p:ext uri="{BB962C8B-B14F-4D97-AF65-F5344CB8AC3E}">
        <p14:creationId xmlns:p14="http://schemas.microsoft.com/office/powerpoint/2010/main" val="149117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 calcmode="lin" valueType="num">
                                      <p:cBhvr additive="base">
                                        <p:cTn id="2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C82BBD1C-E9DC-2A18-DCB2-2C837D141951}"/>
              </a:ext>
            </a:extLst>
          </p:cNvPr>
          <p:cNvSpPr txBox="1"/>
          <p:nvPr/>
        </p:nvSpPr>
        <p:spPr>
          <a:xfrm>
            <a:off x="76200" y="764729"/>
            <a:ext cx="6192981" cy="238760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a:solidFill>
                  <a:schemeClr val="bg1"/>
                </a:solidFill>
                <a:latin typeface="+mj-lt"/>
                <a:ea typeface="+mj-ea"/>
                <a:cs typeface="+mj-cs"/>
              </a:rPr>
              <a:t>Make a list factors affecting heart rate</a:t>
            </a:r>
            <a:endParaRPr lang="en-US" sz="3800" kern="1200">
              <a:solidFill>
                <a:schemeClr val="bg1"/>
              </a:solidFill>
              <a:latin typeface="+mj-lt"/>
              <a:ea typeface="+mj-ea"/>
              <a:cs typeface="+mj-cs"/>
            </a:endParaRPr>
          </a:p>
        </p:txBody>
      </p:sp>
      <p:cxnSp>
        <p:nvCxnSpPr>
          <p:cNvPr id="1033" name="Straight Connector 1032">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Beating Heart GIF - Beating Heart Heartbeat - Discover &amp; Share GIFs">
            <a:extLst>
              <a:ext uri="{FF2B5EF4-FFF2-40B4-BE49-F238E27FC236}">
                <a16:creationId xmlns:a16="http://schemas.microsoft.com/office/drawing/2014/main" id="{1754BD91-30E6-93EA-313C-9DB55B1830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54598" y="115191"/>
            <a:ext cx="4711195" cy="6627614"/>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606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entricular-tachycardia GIFs Search | Find, Make &amp; Share Gfycat GIFs">
            <a:extLst>
              <a:ext uri="{FF2B5EF4-FFF2-40B4-BE49-F238E27FC236}">
                <a16:creationId xmlns:a16="http://schemas.microsoft.com/office/drawing/2014/main" id="{7C81E309-0DED-C9D4-341C-C4F41096B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2847109"/>
            <a:ext cx="6110843" cy="3975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1178DD-C56C-B474-03C3-C0B9B21FE394}"/>
              </a:ext>
            </a:extLst>
          </p:cNvPr>
          <p:cNvSpPr>
            <a:spLocks noGrp="1"/>
          </p:cNvSpPr>
          <p:nvPr>
            <p:ph type="title"/>
          </p:nvPr>
        </p:nvSpPr>
        <p:spPr>
          <a:xfrm>
            <a:off x="207818" y="0"/>
            <a:ext cx="5174673" cy="1325563"/>
          </a:xfrm>
        </p:spPr>
        <p:txBody>
          <a:bodyPr>
            <a:normAutofit/>
          </a:bodyPr>
          <a:lstStyle/>
          <a:p>
            <a:r>
              <a:rPr lang="en-GB" sz="3600" b="1" u="sng"/>
              <a:t>Factors affecting heart rate</a:t>
            </a:r>
          </a:p>
        </p:txBody>
      </p:sp>
      <p:sp>
        <p:nvSpPr>
          <p:cNvPr id="3" name="Content Placeholder 2">
            <a:extLst>
              <a:ext uri="{FF2B5EF4-FFF2-40B4-BE49-F238E27FC236}">
                <a16:creationId xmlns:a16="http://schemas.microsoft.com/office/drawing/2014/main" id="{4DC13C56-82EF-1AE2-6DD8-6C9B222AF8B9}"/>
              </a:ext>
            </a:extLst>
          </p:cNvPr>
          <p:cNvSpPr>
            <a:spLocks noGrp="1"/>
          </p:cNvSpPr>
          <p:nvPr>
            <p:ph idx="1"/>
          </p:nvPr>
        </p:nvSpPr>
        <p:spPr>
          <a:xfrm>
            <a:off x="207818" y="1253331"/>
            <a:ext cx="5049982" cy="5301150"/>
          </a:xfrm>
        </p:spPr>
        <p:txBody>
          <a:bodyPr>
            <a:normAutofit fontScale="85000" lnSpcReduction="20000"/>
          </a:bodyPr>
          <a:lstStyle/>
          <a:p>
            <a:r>
              <a:rPr lang="en-GB" sz="3600">
                <a:solidFill>
                  <a:srgbClr val="00B0F0"/>
                </a:solidFill>
              </a:rPr>
              <a:t>Age</a:t>
            </a:r>
          </a:p>
          <a:p>
            <a:r>
              <a:rPr lang="en-GB" sz="3600">
                <a:solidFill>
                  <a:srgbClr val="00B0F0"/>
                </a:solidFill>
              </a:rPr>
              <a:t>Fitness levels</a:t>
            </a:r>
          </a:p>
          <a:p>
            <a:r>
              <a:rPr lang="en-GB" sz="3600">
                <a:solidFill>
                  <a:srgbClr val="00B0F0"/>
                </a:solidFill>
              </a:rPr>
              <a:t>Response to exercise</a:t>
            </a:r>
          </a:p>
          <a:p>
            <a:r>
              <a:rPr lang="en-GB" sz="3600">
                <a:solidFill>
                  <a:srgbClr val="00B0F0"/>
                </a:solidFill>
              </a:rPr>
              <a:t>Response to changes in blood pressure</a:t>
            </a:r>
          </a:p>
          <a:p>
            <a:r>
              <a:rPr lang="en-GB" sz="3600">
                <a:solidFill>
                  <a:srgbClr val="00B0F0"/>
                </a:solidFill>
              </a:rPr>
              <a:t>Response to changes in temperature</a:t>
            </a:r>
          </a:p>
          <a:p>
            <a:r>
              <a:rPr lang="en-GB" sz="3600">
                <a:solidFill>
                  <a:srgbClr val="00B0F0"/>
                </a:solidFill>
              </a:rPr>
              <a:t>Response to change in pH</a:t>
            </a:r>
          </a:p>
          <a:p>
            <a:r>
              <a:rPr lang="en-GB" sz="3600">
                <a:solidFill>
                  <a:srgbClr val="00B0F0"/>
                </a:solidFill>
              </a:rPr>
              <a:t>Response to build up of waste products</a:t>
            </a:r>
          </a:p>
          <a:p>
            <a:r>
              <a:rPr lang="en-GB" sz="3600">
                <a:solidFill>
                  <a:srgbClr val="00B0F0"/>
                </a:solidFill>
              </a:rPr>
              <a:t>Response to presence of hormones</a:t>
            </a:r>
          </a:p>
        </p:txBody>
      </p:sp>
      <p:pic>
        <p:nvPicPr>
          <p:cNvPr id="2050" name="Picture 2" descr="Heart ekg green gif monitor 3 » GIF Images Download">
            <a:extLst>
              <a:ext uri="{FF2B5EF4-FFF2-40B4-BE49-F238E27FC236}">
                <a16:creationId xmlns:a16="http://schemas.microsoft.com/office/drawing/2014/main" id="{F5E5FEF9-3D21-9856-6712-DE5C1FA9C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6110843" cy="351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ascular Concepts - State of the art Endovascular Devices">
            <a:extLst>
              <a:ext uri="{FF2B5EF4-FFF2-40B4-BE49-F238E27FC236}">
                <a16:creationId xmlns:a16="http://schemas.microsoft.com/office/drawing/2014/main" id="{88503D6F-7920-D046-AFDF-F72BBED94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683" y="164512"/>
            <a:ext cx="5950571" cy="55463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E75A9A-D584-0F93-0697-8CAC6E179A44}"/>
              </a:ext>
            </a:extLst>
          </p:cNvPr>
          <p:cNvSpPr txBox="1"/>
          <p:nvPr/>
        </p:nvSpPr>
        <p:spPr>
          <a:xfrm>
            <a:off x="214746" y="392177"/>
            <a:ext cx="6897862" cy="3046988"/>
          </a:xfrm>
          <a:prstGeom prst="rect">
            <a:avLst/>
          </a:prstGeom>
          <a:noFill/>
        </p:spPr>
        <p:txBody>
          <a:bodyPr wrap="square" rtlCol="0">
            <a:spAutoFit/>
          </a:bodyPr>
          <a:lstStyle/>
          <a:p>
            <a:pPr algn="ctr"/>
            <a:r>
              <a:rPr lang="en-GB" sz="4800"/>
              <a:t>Task: Annotate your diagram to recap electrical control of the heart</a:t>
            </a:r>
          </a:p>
          <a:p>
            <a:pPr algn="ctr"/>
            <a:endParaRPr lang="en-GB" sz="4800"/>
          </a:p>
        </p:txBody>
      </p:sp>
      <p:pic>
        <p:nvPicPr>
          <p:cNvPr id="2" name="Picture 6" descr="The Cardiovascular System: The Heart Flashcards | Easy Notecards">
            <a:extLst>
              <a:ext uri="{FF2B5EF4-FFF2-40B4-BE49-F238E27FC236}">
                <a16:creationId xmlns:a16="http://schemas.microsoft.com/office/drawing/2014/main" id="{34EC844A-3653-6C10-B0B0-7D2BD8931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883" y="2784902"/>
            <a:ext cx="3465959" cy="374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593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691806_aw_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608" y="902505"/>
            <a:ext cx="3505340" cy="35547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The Cardiovascular System: The Heart Flashcards | Easy Notecards">
            <a:extLst>
              <a:ext uri="{FF2B5EF4-FFF2-40B4-BE49-F238E27FC236}">
                <a16:creationId xmlns:a16="http://schemas.microsoft.com/office/drawing/2014/main" id="{295E833D-3EFC-37FC-8DAD-D10CF65318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 t="4494"/>
          <a:stretch/>
        </p:blipFill>
        <p:spPr bwMode="auto">
          <a:xfrm>
            <a:off x="9050917" y="3734256"/>
            <a:ext cx="3055301" cy="31448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2019" y="6754"/>
            <a:ext cx="10465981" cy="646331"/>
          </a:xfrm>
          <a:prstGeom prst="rect">
            <a:avLst/>
          </a:prstGeom>
        </p:spPr>
        <p:txBody>
          <a:bodyPr wrap="square">
            <a:spAutoFit/>
          </a:bodyPr>
          <a:lstStyle/>
          <a:p>
            <a:pPr algn="just"/>
            <a:r>
              <a:rPr lang="en-GB">
                <a:latin typeface="+mj-lt"/>
              </a:rPr>
              <a:t>Cardiac muscle is </a:t>
            </a:r>
            <a:r>
              <a:rPr lang="en-GB">
                <a:solidFill>
                  <a:srgbClr val="FF0000"/>
                </a:solidFill>
                <a:latin typeface="+mj-lt"/>
              </a:rPr>
              <a:t>myogenic</a:t>
            </a:r>
            <a:r>
              <a:rPr lang="en-GB">
                <a:latin typeface="+mj-lt"/>
              </a:rPr>
              <a:t>, meaning it can contract and relax without receiving nerve signals. This pattern controls the heart rate.</a:t>
            </a:r>
          </a:p>
        </p:txBody>
      </p:sp>
      <p:sp>
        <p:nvSpPr>
          <p:cNvPr id="3" name="Rectangle 2"/>
          <p:cNvSpPr/>
          <p:nvPr/>
        </p:nvSpPr>
        <p:spPr>
          <a:xfrm>
            <a:off x="276447" y="780970"/>
            <a:ext cx="6107585" cy="830997"/>
          </a:xfrm>
          <a:prstGeom prst="rect">
            <a:avLst/>
          </a:prstGeom>
          <a:ln>
            <a:solidFill>
              <a:srgbClr val="0070C0"/>
            </a:solidFill>
          </a:ln>
        </p:spPr>
        <p:txBody>
          <a:bodyPr wrap="square">
            <a:spAutoFit/>
          </a:bodyPr>
          <a:lstStyle/>
          <a:p>
            <a:pPr algn="just"/>
            <a:r>
              <a:rPr lang="en-GB" sz="1600" b="1" u="sng" dirty="0">
                <a:solidFill>
                  <a:srgbClr val="0070C0"/>
                </a:solidFill>
                <a:latin typeface="+mj-lt"/>
              </a:rPr>
              <a:t>A. Sino atrial node (SAN)</a:t>
            </a:r>
            <a:r>
              <a:rPr lang="en-GB" sz="1600" dirty="0">
                <a:solidFill>
                  <a:srgbClr val="0070C0"/>
                </a:solidFill>
                <a:latin typeface="+mj-lt"/>
              </a:rPr>
              <a:t> is found in the wall of the right atrium and acts as a pacemaker. It sends regular waves of electrical activity (</a:t>
            </a:r>
            <a:r>
              <a:rPr lang="en-GB" sz="1600" b="1" dirty="0">
                <a:solidFill>
                  <a:srgbClr val="0070C0"/>
                </a:solidFill>
                <a:latin typeface="+mj-lt"/>
              </a:rPr>
              <a:t>waves of excitation</a:t>
            </a:r>
            <a:r>
              <a:rPr lang="en-GB" sz="1600" dirty="0">
                <a:solidFill>
                  <a:srgbClr val="0070C0"/>
                </a:solidFill>
                <a:latin typeface="+mj-lt"/>
              </a:rPr>
              <a:t>) over the atrial walls.</a:t>
            </a:r>
          </a:p>
        </p:txBody>
      </p:sp>
      <p:sp>
        <p:nvSpPr>
          <p:cNvPr id="5" name="Rectangle 4"/>
          <p:cNvSpPr/>
          <p:nvPr/>
        </p:nvSpPr>
        <p:spPr>
          <a:xfrm>
            <a:off x="276440" y="2095122"/>
            <a:ext cx="6107585" cy="830997"/>
          </a:xfrm>
          <a:prstGeom prst="rect">
            <a:avLst/>
          </a:prstGeom>
          <a:ln>
            <a:solidFill>
              <a:srgbClr val="0070C0"/>
            </a:solidFill>
          </a:ln>
        </p:spPr>
        <p:txBody>
          <a:bodyPr wrap="square">
            <a:spAutoFit/>
          </a:bodyPr>
          <a:lstStyle/>
          <a:p>
            <a:pPr algn="just"/>
            <a:r>
              <a:rPr lang="en-GB" sz="1600" dirty="0">
                <a:solidFill>
                  <a:srgbClr val="0070C0"/>
                </a:solidFill>
              </a:rPr>
              <a:t>B. The wave of excitation is passed to the </a:t>
            </a:r>
            <a:r>
              <a:rPr lang="en-GB" sz="1600" b="1" u="sng" dirty="0">
                <a:solidFill>
                  <a:srgbClr val="0070C0"/>
                </a:solidFill>
              </a:rPr>
              <a:t>atrio-ventricular node (AVN)</a:t>
            </a:r>
            <a:r>
              <a:rPr lang="en-GB" sz="1600" dirty="0">
                <a:solidFill>
                  <a:srgbClr val="0070C0"/>
                </a:solidFill>
              </a:rPr>
              <a:t>.</a:t>
            </a:r>
          </a:p>
          <a:p>
            <a:pPr algn="just"/>
            <a:r>
              <a:rPr lang="en-GB" sz="1600" dirty="0">
                <a:solidFill>
                  <a:srgbClr val="0070C0"/>
                </a:solidFill>
                <a:latin typeface="+mj-lt"/>
              </a:rPr>
              <a:t>A band of </a:t>
            </a:r>
            <a:r>
              <a:rPr lang="en-GB" sz="1600" b="1" u="sng" dirty="0">
                <a:solidFill>
                  <a:srgbClr val="0070C0"/>
                </a:solidFill>
                <a:latin typeface="+mj-lt"/>
              </a:rPr>
              <a:t>non-conducting tissue</a:t>
            </a:r>
            <a:r>
              <a:rPr lang="en-GB" sz="1600" dirty="0">
                <a:solidFill>
                  <a:srgbClr val="0070C0"/>
                </a:solidFill>
                <a:latin typeface="+mj-lt"/>
              </a:rPr>
              <a:t> prevents this wave passing to the ventricles.</a:t>
            </a:r>
          </a:p>
        </p:txBody>
      </p:sp>
      <p:sp>
        <p:nvSpPr>
          <p:cNvPr id="6" name="Rectangle 5"/>
          <p:cNvSpPr/>
          <p:nvPr/>
        </p:nvSpPr>
        <p:spPr>
          <a:xfrm>
            <a:off x="276440" y="3125294"/>
            <a:ext cx="6107585" cy="584775"/>
          </a:xfrm>
          <a:prstGeom prst="rect">
            <a:avLst/>
          </a:prstGeom>
          <a:ln>
            <a:solidFill>
              <a:srgbClr val="0070C0"/>
            </a:solidFill>
          </a:ln>
        </p:spPr>
        <p:txBody>
          <a:bodyPr wrap="square">
            <a:spAutoFit/>
          </a:bodyPr>
          <a:lstStyle/>
          <a:p>
            <a:pPr algn="just"/>
            <a:r>
              <a:rPr lang="en-GB" sz="1600" dirty="0">
                <a:solidFill>
                  <a:srgbClr val="0070C0"/>
                </a:solidFill>
              </a:rPr>
              <a:t>C. The </a:t>
            </a:r>
            <a:r>
              <a:rPr lang="en-GB" sz="1600" b="1" u="sng" dirty="0">
                <a:solidFill>
                  <a:srgbClr val="0070C0"/>
                </a:solidFill>
              </a:rPr>
              <a:t>delay</a:t>
            </a:r>
            <a:r>
              <a:rPr lang="en-GB" sz="1600" dirty="0">
                <a:solidFill>
                  <a:srgbClr val="0070C0"/>
                </a:solidFill>
              </a:rPr>
              <a:t>, is in order to allow the atria to have emptied before passing into the bundle of His</a:t>
            </a:r>
          </a:p>
        </p:txBody>
      </p:sp>
      <p:sp>
        <p:nvSpPr>
          <p:cNvPr id="9" name="Rectangle 8"/>
          <p:cNvSpPr/>
          <p:nvPr/>
        </p:nvSpPr>
        <p:spPr>
          <a:xfrm>
            <a:off x="276440" y="4009257"/>
            <a:ext cx="6107585" cy="584775"/>
          </a:xfrm>
          <a:prstGeom prst="rect">
            <a:avLst/>
          </a:prstGeom>
          <a:ln>
            <a:solidFill>
              <a:srgbClr val="0070C0"/>
            </a:solidFill>
          </a:ln>
        </p:spPr>
        <p:txBody>
          <a:bodyPr wrap="square">
            <a:spAutoFit/>
          </a:bodyPr>
          <a:lstStyle/>
          <a:p>
            <a:pPr algn="just"/>
            <a:r>
              <a:rPr lang="en-GB" sz="1600" b="1" u="sng" dirty="0">
                <a:solidFill>
                  <a:srgbClr val="0070C0"/>
                </a:solidFill>
                <a:latin typeface="+mj-lt"/>
              </a:rPr>
              <a:t>D. The bundle of His carries the impulse along the </a:t>
            </a:r>
            <a:r>
              <a:rPr lang="en-GB" sz="1600" b="1" u="sng" dirty="0" err="1">
                <a:solidFill>
                  <a:srgbClr val="0070C0"/>
                </a:solidFill>
                <a:latin typeface="+mj-lt"/>
              </a:rPr>
              <a:t>Purkyne</a:t>
            </a:r>
            <a:r>
              <a:rPr lang="en-GB" sz="1600" b="1" u="sng" dirty="0">
                <a:solidFill>
                  <a:srgbClr val="0070C0"/>
                </a:solidFill>
                <a:latin typeface="+mj-lt"/>
              </a:rPr>
              <a:t> fibres</a:t>
            </a:r>
            <a:r>
              <a:rPr lang="en-GB" sz="1600" dirty="0">
                <a:solidFill>
                  <a:srgbClr val="0070C0"/>
                </a:solidFill>
                <a:latin typeface="+mj-lt"/>
              </a:rPr>
              <a:t> (which is a bundle of conducting). </a:t>
            </a:r>
          </a:p>
        </p:txBody>
      </p:sp>
      <p:sp>
        <p:nvSpPr>
          <p:cNvPr id="10" name="Rectangle 9"/>
          <p:cNvSpPr/>
          <p:nvPr/>
        </p:nvSpPr>
        <p:spPr>
          <a:xfrm>
            <a:off x="276440" y="5145021"/>
            <a:ext cx="6107585" cy="1077218"/>
          </a:xfrm>
          <a:prstGeom prst="rect">
            <a:avLst/>
          </a:prstGeom>
          <a:ln>
            <a:solidFill>
              <a:srgbClr val="0070C0"/>
            </a:solidFill>
          </a:ln>
        </p:spPr>
        <p:txBody>
          <a:bodyPr wrap="square">
            <a:spAutoFit/>
          </a:bodyPr>
          <a:lstStyle/>
          <a:p>
            <a:pPr algn="just"/>
            <a:r>
              <a:rPr lang="en-GB" sz="1600" dirty="0">
                <a:solidFill>
                  <a:srgbClr val="0070C0"/>
                </a:solidFill>
                <a:latin typeface="+mj-lt"/>
              </a:rPr>
              <a:t>E. The </a:t>
            </a:r>
            <a:r>
              <a:rPr lang="en-GB" sz="1600" dirty="0" err="1">
                <a:solidFill>
                  <a:srgbClr val="0070C0"/>
                </a:solidFill>
                <a:latin typeface="+mj-lt"/>
              </a:rPr>
              <a:t>Purkyne</a:t>
            </a:r>
            <a:r>
              <a:rPr lang="en-GB" sz="1600" dirty="0">
                <a:solidFill>
                  <a:srgbClr val="0070C0"/>
                </a:solidFill>
                <a:latin typeface="+mj-lt"/>
              </a:rPr>
              <a:t> fibres are muscle fibres which branch upwards, </a:t>
            </a:r>
            <a:r>
              <a:rPr lang="en-GB" sz="1600" dirty="0">
                <a:solidFill>
                  <a:srgbClr val="0070C0"/>
                </a:solidFill>
              </a:rPr>
              <a:t>causing the ventricular walls to simultaneously contract, from the bottom (apex) upwards, this allows for a more efficient emptying of the ventricles.</a:t>
            </a:r>
            <a:endParaRPr lang="en-GB" sz="1600" dirty="0">
              <a:solidFill>
                <a:srgbClr val="0070C0"/>
              </a:solidFill>
              <a:latin typeface="+mj-lt"/>
            </a:endParaRPr>
          </a:p>
        </p:txBody>
      </p:sp>
    </p:spTree>
    <p:extLst>
      <p:ext uri="{BB962C8B-B14F-4D97-AF65-F5344CB8AC3E}">
        <p14:creationId xmlns:p14="http://schemas.microsoft.com/office/powerpoint/2010/main" val="357415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1C6EFD8-658E-40CE-9761-FF1863A54E4D}">
  <ds:schemaRefs>
    <ds:schemaRef ds:uri="39a9f016-2850-430d-a9d7-5d156f797ecb"/>
    <ds:schemaRef ds:uri="b83ea8ec-d1ce-4b1c-906d-dc0b29db25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EDE7A5-D4E9-4043-B7E0-346B99A05F0E}">
  <ds:schemaRefs>
    <ds:schemaRef ds:uri="http://schemas.microsoft.com/sharepoint/v3/contenttype/forms"/>
  </ds:schemaRefs>
</ds:datastoreItem>
</file>

<file path=customXml/itemProps3.xml><?xml version="1.0" encoding="utf-8"?>
<ds:datastoreItem xmlns:ds="http://schemas.openxmlformats.org/officeDocument/2006/customXml" ds:itemID="{E829842D-0392-431F-8B95-D2E777DE19D1}">
  <ds:schemaRefs>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schemas.microsoft.com/office/2006/documentManagement/types"/>
    <ds:schemaRef ds:uri="b83ea8ec-d1ce-4b1c-906d-dc0b29db2502"/>
    <ds:schemaRef ds:uri="http://purl.org/dc/elements/1.1/"/>
    <ds:schemaRef ds:uri="39a9f016-2850-430d-a9d7-5d156f797ec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238</TotalTime>
  <Words>1789</Words>
  <Application>Microsoft Office PowerPoint</Application>
  <PresentationFormat>Widescreen</PresentationFormat>
  <Paragraphs>198</Paragraphs>
  <Slides>33</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Calibri Light</vt:lpstr>
      <vt:lpstr>gg sans</vt:lpstr>
      <vt:lpstr>Open Sans</vt:lpstr>
      <vt:lpstr>Roboto</vt:lpstr>
      <vt:lpstr>Source Sans Pro</vt:lpstr>
      <vt:lpstr>Times New Roman</vt:lpstr>
      <vt:lpstr>Wingdings</vt:lpstr>
      <vt:lpstr>Office Theme</vt:lpstr>
      <vt:lpstr>PowerPoint Presentation</vt:lpstr>
      <vt:lpstr>PowerPoint Presentation</vt:lpstr>
      <vt:lpstr>Action of adrenaline action</vt:lpstr>
      <vt:lpstr>PowerPoint Presentation</vt:lpstr>
      <vt:lpstr>PowerPoint Presentation</vt:lpstr>
      <vt:lpstr>PowerPoint Presentation</vt:lpstr>
      <vt:lpstr>Factors affecting heart rate</vt:lpstr>
      <vt:lpstr>PowerPoint Presentation</vt:lpstr>
      <vt:lpstr>PowerPoint Presentation</vt:lpstr>
      <vt:lpstr>RECAP!</vt:lpstr>
      <vt:lpstr>PowerPoint Presentation</vt:lpstr>
      <vt:lpstr>PowerPoint Presentation</vt:lpstr>
      <vt:lpstr>The circulatory system can adapt to meet the needs of the body by changing the heart rate or altering the stroke volume.</vt:lpstr>
      <vt:lpstr>PowerPoint Presentation</vt:lpstr>
      <vt:lpstr>PowerPoint Presentation</vt:lpstr>
      <vt:lpstr>Medullar oblongata</vt:lpstr>
      <vt:lpstr>How is each centre stimulated?</vt:lpstr>
      <vt:lpstr>PowerPoint Presentation</vt:lpstr>
      <vt:lpstr>Receptors in blood vessels</vt:lpstr>
      <vt:lpstr>Receptors in blood vessels</vt:lpstr>
      <vt:lpstr>Hormonal control</vt:lpstr>
      <vt:lpstr>Chemoreceptors</vt:lpstr>
      <vt:lpstr>PowerPoint Presentation</vt:lpstr>
      <vt:lpstr>PowerPoint Presentation</vt:lpstr>
      <vt:lpstr>NL BELOW</vt:lpstr>
      <vt:lpstr>PowerPoint Presentation</vt:lpstr>
      <vt:lpstr>PowerPoint Presentation</vt:lpstr>
      <vt:lpstr>Baroreceptors</vt:lpstr>
      <vt:lpstr>Baroreceptors</vt:lpstr>
      <vt:lpstr>Now try these exam questions…</vt:lpstr>
      <vt:lpstr>PowerPoint Presentation</vt:lpstr>
      <vt:lpstr>Review questions…</vt:lpstr>
      <vt:lpstr>Review question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Marisa Wyburn</dc:creator>
  <cp:lastModifiedBy>Chezka Mae Madrona</cp:lastModifiedBy>
  <cp:revision>2</cp:revision>
  <cp:lastPrinted>2024-01-22T10:53:14Z</cp:lastPrinted>
  <dcterms:created xsi:type="dcterms:W3CDTF">2019-03-25T13:45:20Z</dcterms:created>
  <dcterms:modified xsi:type="dcterms:W3CDTF">2025-07-23T08:32:53Z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Order">
    <vt:r8>39075000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opic">
    <vt:lpwstr/>
  </property>
  <property fmtid="{D5CDD505-2E9C-101B-9397-08002B2CF9AE}" pid="10" name="Term">
    <vt:lpwstr/>
  </property>
  <property fmtid="{D5CDD505-2E9C-101B-9397-08002B2CF9AE}" pid="11" name="Staff Category">
    <vt:lpwstr/>
  </property>
  <property fmtid="{D5CDD505-2E9C-101B-9397-08002B2CF9AE}" pid="12" name="Exam Board">
    <vt:lpwstr/>
  </property>
  <property fmtid="{D5CDD505-2E9C-101B-9397-08002B2CF9AE}" pid="13" name="Week">
    <vt:lpwstr/>
  </property>
  <property fmtid="{D5CDD505-2E9C-101B-9397-08002B2CF9AE}" pid="14" name="MediaServiceImageTags">
    <vt:lpwstr/>
  </property>
</Properties>
</file>