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264" r:id="rId5"/>
    <p:sldId id="420" r:id="rId6"/>
    <p:sldId id="392" r:id="rId7"/>
    <p:sldId id="389" r:id="rId8"/>
    <p:sldId id="421" r:id="rId9"/>
    <p:sldId id="395" r:id="rId10"/>
    <p:sldId id="391" r:id="rId11"/>
    <p:sldId id="394" r:id="rId12"/>
    <p:sldId id="390" r:id="rId13"/>
    <p:sldId id="400" r:id="rId14"/>
    <p:sldId id="422" r:id="rId15"/>
    <p:sldId id="423" r:id="rId16"/>
    <p:sldId id="401" r:id="rId17"/>
    <p:sldId id="42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B1A27A-1277-8B9F-CBED-D5F3462CD0E9}" v="23" dt="2024-05-15T16:36:17.864"/>
    <p1510:client id="{8B652FA6-B9E1-4EFD-B57C-6A4918732D89}" v="31" dt="2024-05-15T16:38:01.0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6016" autoAdjust="0"/>
  </p:normalViewPr>
  <p:slideViewPr>
    <p:cSldViewPr snapToGrid="0">
      <p:cViewPr varScale="1">
        <p:scale>
          <a:sx n="79" d="100"/>
          <a:sy n="79" d="100"/>
        </p:scale>
        <p:origin x="102" y="1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sa Wyburn" userId="S::marisa.wyburn@sthelens.london::f9bf2b7a-00de-48b4-8fc8-225d4909fb1d" providerId="AD" clId="Web-{2665F34F-CA0F-2D4C-C218-CBCF4FB70F30}"/>
    <pc:docChg chg="modSld">
      <pc:chgData name="Marisa Wyburn" userId="S::marisa.wyburn@sthelens.london::f9bf2b7a-00de-48b4-8fc8-225d4909fb1d" providerId="AD" clId="Web-{2665F34F-CA0F-2D4C-C218-CBCF4FB70F30}" dt="2020-06-24T10:03:01.104" v="1" actId="20577"/>
      <pc:docMkLst>
        <pc:docMk/>
      </pc:docMkLst>
      <pc:sldChg chg="modSp">
        <pc:chgData name="Marisa Wyburn" userId="S::marisa.wyburn@sthelens.london::f9bf2b7a-00de-48b4-8fc8-225d4909fb1d" providerId="AD" clId="Web-{2665F34F-CA0F-2D4C-C218-CBCF4FB70F30}" dt="2020-06-24T10:03:01.088" v="0" actId="20577"/>
        <pc:sldMkLst>
          <pc:docMk/>
          <pc:sldMk cId="1592953114" sldId="390"/>
        </pc:sldMkLst>
        <pc:spChg chg="mod">
          <ac:chgData name="Marisa Wyburn" userId="S::marisa.wyburn@sthelens.london::f9bf2b7a-00de-48b4-8fc8-225d4909fb1d" providerId="AD" clId="Web-{2665F34F-CA0F-2D4C-C218-CBCF4FB70F30}" dt="2020-06-24T10:03:01.088" v="0" actId="20577"/>
          <ac:spMkLst>
            <pc:docMk/>
            <pc:sldMk cId="1592953114" sldId="390"/>
            <ac:spMk id="3" creationId="{00000000-0000-0000-0000-000000000000}"/>
          </ac:spMkLst>
        </pc:spChg>
      </pc:sldChg>
    </pc:docChg>
  </pc:docChgLst>
  <pc:docChgLst>
    <pc:chgData name="Marisa Wyburn" userId="S::marisa.wyburn@sthelens.london::f9bf2b7a-00de-48b4-8fc8-225d4909fb1d" providerId="AD" clId="Web-{C680196B-1CFC-2606-AB49-B38C4337891B}"/>
    <pc:docChg chg="modSld">
      <pc:chgData name="Marisa Wyburn" userId="S::marisa.wyburn@sthelens.london::f9bf2b7a-00de-48b4-8fc8-225d4909fb1d" providerId="AD" clId="Web-{C680196B-1CFC-2606-AB49-B38C4337891B}" dt="2020-06-12T13:55:15.543" v="3" actId="20577"/>
      <pc:docMkLst>
        <pc:docMk/>
      </pc:docMkLst>
      <pc:sldChg chg="modSp">
        <pc:chgData name="Marisa Wyburn" userId="S::marisa.wyburn@sthelens.london::f9bf2b7a-00de-48b4-8fc8-225d4909fb1d" providerId="AD" clId="Web-{C680196B-1CFC-2606-AB49-B38C4337891B}" dt="2020-06-12T13:55:15.543" v="2" actId="20577"/>
        <pc:sldMkLst>
          <pc:docMk/>
          <pc:sldMk cId="3995667184" sldId="420"/>
        </pc:sldMkLst>
        <pc:spChg chg="mod">
          <ac:chgData name="Marisa Wyburn" userId="S::marisa.wyburn@sthelens.london::f9bf2b7a-00de-48b4-8fc8-225d4909fb1d" providerId="AD" clId="Web-{C680196B-1CFC-2606-AB49-B38C4337891B}" dt="2020-06-12T13:55:15.543" v="2" actId="20577"/>
          <ac:spMkLst>
            <pc:docMk/>
            <pc:sldMk cId="3995667184" sldId="420"/>
            <ac:spMk id="3" creationId="{1AC59F80-9E73-4BF8-9D7D-F8151F849C63}"/>
          </ac:spMkLst>
        </pc:spChg>
      </pc:sldChg>
    </pc:docChg>
  </pc:docChgLst>
  <pc:docChgLst>
    <pc:chgData name="Marisa Wyburn" userId="f9bf2b7a-00de-48b4-8fc8-225d4909fb1d" providerId="ADAL" clId="{C8F82069-1142-4162-B70F-B7DB84861629}"/>
    <pc:docChg chg="custSel modSld">
      <pc:chgData name="Marisa Wyburn" userId="f9bf2b7a-00de-48b4-8fc8-225d4909fb1d" providerId="ADAL" clId="{C8F82069-1142-4162-B70F-B7DB84861629}" dt="2023-05-17T08:19:46.593" v="56"/>
      <pc:docMkLst>
        <pc:docMk/>
      </pc:docMkLst>
      <pc:sldChg chg="addSp delSp modSp mod">
        <pc:chgData name="Marisa Wyburn" userId="f9bf2b7a-00de-48b4-8fc8-225d4909fb1d" providerId="ADAL" clId="{C8F82069-1142-4162-B70F-B7DB84861629}" dt="2023-05-17T08:19:46.593" v="56"/>
        <pc:sldMkLst>
          <pc:docMk/>
          <pc:sldMk cId="2241946949" sldId="421"/>
        </pc:sldMkLst>
        <pc:spChg chg="add del mod replST">
          <ac:chgData name="Marisa Wyburn" userId="f9bf2b7a-00de-48b4-8fc8-225d4909fb1d" providerId="ADAL" clId="{C8F82069-1142-4162-B70F-B7DB84861629}" dt="2023-05-17T08:18:01.904" v="20"/>
          <ac:spMkLst>
            <pc:docMk/>
            <pc:sldMk cId="2241946949" sldId="421"/>
            <ac:spMk id="2" creationId="{7ECD7AA5-4728-24F7-BDC7-40668780175E}"/>
          </ac:spMkLst>
        </pc:spChg>
        <pc:spChg chg="add del mod replST">
          <ac:chgData name="Marisa Wyburn" userId="f9bf2b7a-00de-48b4-8fc8-225d4909fb1d" providerId="ADAL" clId="{C8F82069-1142-4162-B70F-B7DB84861629}" dt="2023-05-17T08:18:01.904" v="18"/>
          <ac:spMkLst>
            <pc:docMk/>
            <pc:sldMk cId="2241946949" sldId="421"/>
            <ac:spMk id="3" creationId="{1950939A-482D-893E-F393-176217D11909}"/>
          </ac:spMkLst>
        </pc:spChg>
        <pc:spChg chg="add del mod replST">
          <ac:chgData name="Marisa Wyburn" userId="f9bf2b7a-00de-48b4-8fc8-225d4909fb1d" providerId="ADAL" clId="{C8F82069-1142-4162-B70F-B7DB84861629}" dt="2023-05-17T08:18:01.904" v="16"/>
          <ac:spMkLst>
            <pc:docMk/>
            <pc:sldMk cId="2241946949" sldId="421"/>
            <ac:spMk id="6" creationId="{9C15933A-DDB0-312B-8091-943B297BD02A}"/>
          </ac:spMkLst>
        </pc:spChg>
        <pc:spChg chg="add del mod replST">
          <ac:chgData name="Marisa Wyburn" userId="f9bf2b7a-00de-48b4-8fc8-225d4909fb1d" providerId="ADAL" clId="{C8F82069-1142-4162-B70F-B7DB84861629}" dt="2023-05-17T08:19:42.835" v="41"/>
          <ac:spMkLst>
            <pc:docMk/>
            <pc:sldMk cId="2241946949" sldId="421"/>
            <ac:spMk id="7" creationId="{BFAED0DD-9339-97F9-2BE7-8E14CACF7D94}"/>
          </ac:spMkLst>
        </pc:spChg>
        <pc:spChg chg="add del mod replST">
          <ac:chgData name="Marisa Wyburn" userId="f9bf2b7a-00de-48b4-8fc8-225d4909fb1d" providerId="ADAL" clId="{C8F82069-1142-4162-B70F-B7DB84861629}" dt="2023-05-17T08:19:42.835" v="39"/>
          <ac:spMkLst>
            <pc:docMk/>
            <pc:sldMk cId="2241946949" sldId="421"/>
            <ac:spMk id="8" creationId="{871918BC-10AB-50A2-72C6-82D22158B714}"/>
          </ac:spMkLst>
        </pc:spChg>
        <pc:spChg chg="add del mod replST">
          <ac:chgData name="Marisa Wyburn" userId="f9bf2b7a-00de-48b4-8fc8-225d4909fb1d" providerId="ADAL" clId="{C8F82069-1142-4162-B70F-B7DB84861629}" dt="2023-05-17T08:19:42.835" v="37"/>
          <ac:spMkLst>
            <pc:docMk/>
            <pc:sldMk cId="2241946949" sldId="421"/>
            <ac:spMk id="9" creationId="{AAEA330E-173C-F405-3B7D-D51E50A8942E}"/>
          </ac:spMkLst>
        </pc:spChg>
        <pc:spChg chg="add mod replST">
          <ac:chgData name="Marisa Wyburn" userId="f9bf2b7a-00de-48b4-8fc8-225d4909fb1d" providerId="ADAL" clId="{C8F82069-1142-4162-B70F-B7DB84861629}" dt="2023-05-17T08:19:46.593" v="46"/>
          <ac:spMkLst>
            <pc:docMk/>
            <pc:sldMk cId="2241946949" sldId="421"/>
            <ac:spMk id="10" creationId="{B3D15AA6-E73E-F352-CB45-47F572E1C252}"/>
          </ac:spMkLst>
        </pc:spChg>
        <pc:spChg chg="add mod replST">
          <ac:chgData name="Marisa Wyburn" userId="f9bf2b7a-00de-48b4-8fc8-225d4909fb1d" providerId="ADAL" clId="{C8F82069-1142-4162-B70F-B7DB84861629}" dt="2023-05-17T08:19:46.593" v="51"/>
          <ac:spMkLst>
            <pc:docMk/>
            <pc:sldMk cId="2241946949" sldId="421"/>
            <ac:spMk id="11" creationId="{9B66ABD8-6EA1-8DE0-7600-9466A00203B7}"/>
          </ac:spMkLst>
        </pc:spChg>
        <pc:spChg chg="add mod replST">
          <ac:chgData name="Marisa Wyburn" userId="f9bf2b7a-00de-48b4-8fc8-225d4909fb1d" providerId="ADAL" clId="{C8F82069-1142-4162-B70F-B7DB84861629}" dt="2023-05-17T08:19:46.593" v="56"/>
          <ac:spMkLst>
            <pc:docMk/>
            <pc:sldMk cId="2241946949" sldId="421"/>
            <ac:spMk id="12" creationId="{A97F57DB-60C8-BD9A-7CBD-020384EC5D36}"/>
          </ac:spMkLst>
        </pc:spChg>
      </pc:sldChg>
    </pc:docChg>
  </pc:docChgLst>
  <pc:docChgLst>
    <pc:chgData name="Hazel Lupton" userId="S::hazel.lupton@sthelens.london::330d0395-d8b0-4d77-8620-740b48613bd9" providerId="AD" clId="Web-{7DB47880-4C6E-4FDD-9C45-2DEB7FEA275F}"/>
    <pc:docChg chg="addSld modSld">
      <pc:chgData name="Hazel Lupton" userId="S::hazel.lupton@sthelens.london::330d0395-d8b0-4d77-8620-740b48613bd9" providerId="AD" clId="Web-{7DB47880-4C6E-4FDD-9C45-2DEB7FEA275F}" dt="2020-06-11T10:05:44.700" v="363" actId="20577"/>
      <pc:docMkLst>
        <pc:docMk/>
      </pc:docMkLst>
      <pc:sldChg chg="modSp">
        <pc:chgData name="Hazel Lupton" userId="S::hazel.lupton@sthelens.london::330d0395-d8b0-4d77-8620-740b48613bd9" providerId="AD" clId="Web-{7DB47880-4C6E-4FDD-9C45-2DEB7FEA275F}" dt="2020-06-11T09:22:39.337" v="2" actId="20577"/>
        <pc:sldMkLst>
          <pc:docMk/>
          <pc:sldMk cId="3309949862" sldId="389"/>
        </pc:sldMkLst>
        <pc:spChg chg="mod">
          <ac:chgData name="Hazel Lupton" userId="S::hazel.lupton@sthelens.london::330d0395-d8b0-4d77-8620-740b48613bd9" providerId="AD" clId="Web-{7DB47880-4C6E-4FDD-9C45-2DEB7FEA275F}" dt="2020-06-11T09:22:39.337" v="2" actId="20577"/>
          <ac:spMkLst>
            <pc:docMk/>
            <pc:sldMk cId="3309949862" sldId="389"/>
            <ac:spMk id="3" creationId="{00000000-0000-0000-0000-000000000000}"/>
          </ac:spMkLst>
        </pc:spChg>
      </pc:sldChg>
      <pc:sldChg chg="modSp">
        <pc:chgData name="Hazel Lupton" userId="S::hazel.lupton@sthelens.london::330d0395-d8b0-4d77-8620-740b48613bd9" providerId="AD" clId="Web-{7DB47880-4C6E-4FDD-9C45-2DEB7FEA275F}" dt="2020-06-11T09:57:33.303" v="153" actId="1076"/>
        <pc:sldMkLst>
          <pc:docMk/>
          <pc:sldMk cId="1993501662" sldId="400"/>
        </pc:sldMkLst>
        <pc:spChg chg="mod">
          <ac:chgData name="Hazel Lupton" userId="S::hazel.lupton@sthelens.london::330d0395-d8b0-4d77-8620-740b48613bd9" providerId="AD" clId="Web-{7DB47880-4C6E-4FDD-9C45-2DEB7FEA275F}" dt="2020-06-11T09:57:33.303" v="153" actId="1076"/>
          <ac:spMkLst>
            <pc:docMk/>
            <pc:sldMk cId="1993501662" sldId="400"/>
            <ac:spMk id="2" creationId="{00000000-0000-0000-0000-000000000000}"/>
          </ac:spMkLst>
        </pc:spChg>
      </pc:sldChg>
      <pc:sldChg chg="modSp">
        <pc:chgData name="Hazel Lupton" userId="S::hazel.lupton@sthelens.london::330d0395-d8b0-4d77-8620-740b48613bd9" providerId="AD" clId="Web-{7DB47880-4C6E-4FDD-9C45-2DEB7FEA275F}" dt="2020-06-11T09:55:22.785" v="108" actId="20577"/>
        <pc:sldMkLst>
          <pc:docMk/>
          <pc:sldMk cId="1375659239" sldId="401"/>
        </pc:sldMkLst>
        <pc:spChg chg="mod">
          <ac:chgData name="Hazel Lupton" userId="S::hazel.lupton@sthelens.london::330d0395-d8b0-4d77-8620-740b48613bd9" providerId="AD" clId="Web-{7DB47880-4C6E-4FDD-9C45-2DEB7FEA275F}" dt="2020-06-11T09:55:22.785" v="108" actId="20577"/>
          <ac:spMkLst>
            <pc:docMk/>
            <pc:sldMk cId="1375659239" sldId="401"/>
            <ac:spMk id="5" creationId="{BE84249F-FF41-4C70-9B85-6A93D56ED854}"/>
          </ac:spMkLst>
        </pc:spChg>
      </pc:sldChg>
      <pc:sldChg chg="addSp delSp modSp new mod setBg">
        <pc:chgData name="Hazel Lupton" userId="S::hazel.lupton@sthelens.london::330d0395-d8b0-4d77-8620-740b48613bd9" providerId="AD" clId="Web-{7DB47880-4C6E-4FDD-9C45-2DEB7FEA275F}" dt="2020-06-11T10:05:44.700" v="362" actId="20577"/>
        <pc:sldMkLst>
          <pc:docMk/>
          <pc:sldMk cId="2561227323" sldId="426"/>
        </pc:sldMkLst>
        <pc:spChg chg="mod">
          <ac:chgData name="Hazel Lupton" userId="S::hazel.lupton@sthelens.london::330d0395-d8b0-4d77-8620-740b48613bd9" providerId="AD" clId="Web-{7DB47880-4C6E-4FDD-9C45-2DEB7FEA275F}" dt="2020-06-11T10:05:44.700" v="362" actId="20577"/>
          <ac:spMkLst>
            <pc:docMk/>
            <pc:sldMk cId="2561227323" sldId="426"/>
            <ac:spMk id="2" creationId="{38177829-43A1-4C9C-AFBE-DA8A570BD460}"/>
          </ac:spMkLst>
        </pc:spChg>
        <pc:spChg chg="del">
          <ac:chgData name="Hazel Lupton" userId="S::hazel.lupton@sthelens.london::330d0395-d8b0-4d77-8620-740b48613bd9" providerId="AD" clId="Web-{7DB47880-4C6E-4FDD-9C45-2DEB7FEA275F}" dt="2020-06-11T10:00:01.914" v="182"/>
          <ac:spMkLst>
            <pc:docMk/>
            <pc:sldMk cId="2561227323" sldId="426"/>
            <ac:spMk id="3" creationId="{CF3CBF48-EE11-43C2-833A-E927BFCBA9E1}"/>
          </ac:spMkLst>
        </pc:spChg>
        <pc:spChg chg="add">
          <ac:chgData name="Hazel Lupton" userId="S::hazel.lupton@sthelens.london::330d0395-d8b0-4d77-8620-740b48613bd9" providerId="AD" clId="Web-{7DB47880-4C6E-4FDD-9C45-2DEB7FEA275F}" dt="2020-06-11T10:00:24.399" v="186"/>
          <ac:spMkLst>
            <pc:docMk/>
            <pc:sldMk cId="2561227323" sldId="426"/>
            <ac:spMk id="6" creationId="{1707FC24-6981-43D9-B525-C7832BA22463}"/>
          </ac:spMkLst>
        </pc:spChg>
        <pc:spChg chg="add del">
          <ac:chgData name="Hazel Lupton" userId="S::hazel.lupton@sthelens.london::330d0395-d8b0-4d77-8620-740b48613bd9" providerId="AD" clId="Web-{7DB47880-4C6E-4FDD-9C45-2DEB7FEA275F}" dt="2020-06-11T10:00:24.399" v="185"/>
          <ac:spMkLst>
            <pc:docMk/>
            <pc:sldMk cId="2561227323" sldId="426"/>
            <ac:spMk id="9" creationId="{16C5FA50-8D52-4617-AF91-5C7B1C8352F1}"/>
          </ac:spMkLst>
        </pc:spChg>
        <pc:spChg chg="add del">
          <ac:chgData name="Hazel Lupton" userId="S::hazel.lupton@sthelens.london::330d0395-d8b0-4d77-8620-740b48613bd9" providerId="AD" clId="Web-{7DB47880-4C6E-4FDD-9C45-2DEB7FEA275F}" dt="2020-06-11T10:00:24.399" v="185"/>
          <ac:spMkLst>
            <pc:docMk/>
            <pc:sldMk cId="2561227323" sldId="426"/>
            <ac:spMk id="11" creationId="{E223798C-12AD-4B0C-A50C-D676347D67CF}"/>
          </ac:spMkLst>
        </pc:spChg>
        <pc:picChg chg="add mod">
          <ac:chgData name="Hazel Lupton" userId="S::hazel.lupton@sthelens.london::330d0395-d8b0-4d77-8620-740b48613bd9" providerId="AD" clId="Web-{7DB47880-4C6E-4FDD-9C45-2DEB7FEA275F}" dt="2020-06-11T10:00:24.399" v="186"/>
          <ac:picMkLst>
            <pc:docMk/>
            <pc:sldMk cId="2561227323" sldId="426"/>
            <ac:picMk id="4" creationId="{41080D3C-8657-4C7B-9B84-E0DCE515D7AE}"/>
          </ac:picMkLst>
        </pc:picChg>
      </pc:sldChg>
    </pc:docChg>
  </pc:docChgLst>
  <pc:docChgLst>
    <pc:chgData name="Marisa Wyburn" userId="S::marisa.wyburn@sthelens.london::f9bf2b7a-00de-48b4-8fc8-225d4909fb1d" providerId="AD" clId="Web-{0DB1A27A-1277-8B9F-CBED-D5F3462CD0E9}"/>
    <pc:docChg chg="modSld">
      <pc:chgData name="Marisa Wyburn" userId="S::marisa.wyburn@sthelens.london::f9bf2b7a-00de-48b4-8fc8-225d4909fb1d" providerId="AD" clId="Web-{0DB1A27A-1277-8B9F-CBED-D5F3462CD0E9}" dt="2024-05-15T16:36:17.864" v="22" actId="20577"/>
      <pc:docMkLst>
        <pc:docMk/>
      </pc:docMkLst>
      <pc:sldChg chg="modSp">
        <pc:chgData name="Marisa Wyburn" userId="S::marisa.wyburn@sthelens.london::f9bf2b7a-00de-48b4-8fc8-225d4909fb1d" providerId="AD" clId="Web-{0DB1A27A-1277-8B9F-CBED-D5F3462CD0E9}" dt="2024-05-15T16:36:17.864" v="22" actId="20577"/>
        <pc:sldMkLst>
          <pc:docMk/>
          <pc:sldMk cId="1482130189" sldId="424"/>
        </pc:sldMkLst>
        <pc:spChg chg="mod">
          <ac:chgData name="Marisa Wyburn" userId="S::marisa.wyburn@sthelens.london::f9bf2b7a-00de-48b4-8fc8-225d4909fb1d" providerId="AD" clId="Web-{0DB1A27A-1277-8B9F-CBED-D5F3462CD0E9}" dt="2024-05-15T16:36:17.864" v="22" actId="20577"/>
          <ac:spMkLst>
            <pc:docMk/>
            <pc:sldMk cId="1482130189" sldId="424"/>
            <ac:spMk id="3" creationId="{8B1CE477-77F5-4629-9F27-1CCF6B1C94C6}"/>
          </ac:spMkLst>
        </pc:spChg>
      </pc:sldChg>
    </pc:docChg>
  </pc:docChgLst>
  <pc:docChgLst>
    <pc:chgData name="Marisa Wyburn" userId="S::marisa.wyburn@sthelens.london::f9bf2b7a-00de-48b4-8fc8-225d4909fb1d" providerId="AD" clId="Web-{8A44B95D-3D61-6C7A-2261-9EBD569E3E05}"/>
    <pc:docChg chg="modSld">
      <pc:chgData name="Marisa Wyburn" userId="S::marisa.wyburn@sthelens.london::f9bf2b7a-00de-48b4-8fc8-225d4909fb1d" providerId="AD" clId="Web-{8A44B95D-3D61-6C7A-2261-9EBD569E3E05}" dt="2023-05-16T16:21:44.381" v="32" actId="20577"/>
      <pc:docMkLst>
        <pc:docMk/>
      </pc:docMkLst>
      <pc:sldChg chg="modSp">
        <pc:chgData name="Marisa Wyburn" userId="S::marisa.wyburn@sthelens.london::f9bf2b7a-00de-48b4-8fc8-225d4909fb1d" providerId="AD" clId="Web-{8A44B95D-3D61-6C7A-2261-9EBD569E3E05}" dt="2023-05-16T16:21:44.381" v="32" actId="20577"/>
        <pc:sldMkLst>
          <pc:docMk/>
          <pc:sldMk cId="3995667184" sldId="420"/>
        </pc:sldMkLst>
        <pc:spChg chg="mod">
          <ac:chgData name="Marisa Wyburn" userId="S::marisa.wyburn@sthelens.london::f9bf2b7a-00de-48b4-8fc8-225d4909fb1d" providerId="AD" clId="Web-{8A44B95D-3D61-6C7A-2261-9EBD569E3E05}" dt="2023-05-16T16:21:44.381" v="32" actId="20577"/>
          <ac:spMkLst>
            <pc:docMk/>
            <pc:sldMk cId="3995667184" sldId="420"/>
            <ac:spMk id="3" creationId="{1AC59F80-9E73-4BF8-9D7D-F8151F849C63}"/>
          </ac:spMkLst>
        </pc:spChg>
      </pc:sldChg>
    </pc:docChg>
  </pc:docChgLst>
  <pc:docChgLst>
    <pc:chgData name="Hazel Lupton" userId="S::hazel.lupton@sthelens.london::330d0395-d8b0-4d77-8620-740b48613bd9" providerId="AD" clId="Web-{9B9EFC59-25CF-0D05-EA69-5A1B95D29E94}"/>
    <pc:docChg chg="delSld modSld">
      <pc:chgData name="Hazel Lupton" userId="S::hazel.lupton@sthelens.london::330d0395-d8b0-4d77-8620-740b48613bd9" providerId="AD" clId="Web-{9B9EFC59-25CF-0D05-EA69-5A1B95D29E94}" dt="2020-06-12T08:44:14.034" v="2"/>
      <pc:docMkLst>
        <pc:docMk/>
      </pc:docMkLst>
      <pc:sldChg chg="addSp delSp modSp">
        <pc:chgData name="Hazel Lupton" userId="S::hazel.lupton@sthelens.london::330d0395-d8b0-4d77-8620-740b48613bd9" providerId="AD" clId="Web-{9B9EFC59-25CF-0D05-EA69-5A1B95D29E94}" dt="2020-06-12T08:44:14.034" v="2"/>
        <pc:sldMkLst>
          <pc:docMk/>
          <pc:sldMk cId="1565597386" sldId="394"/>
        </pc:sldMkLst>
        <pc:spChg chg="mod">
          <ac:chgData name="Hazel Lupton" userId="S::hazel.lupton@sthelens.london::330d0395-d8b0-4d77-8620-740b48613bd9" providerId="AD" clId="Web-{9B9EFC59-25CF-0D05-EA69-5A1B95D29E94}" dt="2020-06-12T08:44:14.034" v="2"/>
          <ac:spMkLst>
            <pc:docMk/>
            <pc:sldMk cId="1565597386" sldId="394"/>
            <ac:spMk id="4" creationId="{F57382DF-253A-450C-B051-6D7062EC991D}"/>
          </ac:spMkLst>
        </pc:spChg>
        <pc:spChg chg="del">
          <ac:chgData name="Hazel Lupton" userId="S::hazel.lupton@sthelens.london::330d0395-d8b0-4d77-8620-740b48613bd9" providerId="AD" clId="Web-{9B9EFC59-25CF-0D05-EA69-5A1B95D29E94}" dt="2020-06-12T08:44:14.034" v="2"/>
          <ac:spMkLst>
            <pc:docMk/>
            <pc:sldMk cId="1565597386" sldId="394"/>
            <ac:spMk id="141" creationId="{F6E384F5-137A-40B1-97F0-694CC6ECD59C}"/>
          </ac:spMkLst>
        </pc:spChg>
        <pc:spChg chg="del">
          <ac:chgData name="Hazel Lupton" userId="S::hazel.lupton@sthelens.london::330d0395-d8b0-4d77-8620-740b48613bd9" providerId="AD" clId="Web-{9B9EFC59-25CF-0D05-EA69-5A1B95D29E94}" dt="2020-06-12T08:44:14.034" v="2"/>
          <ac:spMkLst>
            <pc:docMk/>
            <pc:sldMk cId="1565597386" sldId="394"/>
            <ac:spMk id="143" creationId="{9DBC4630-03DA-474F-BBCB-BA3AE6B317A4}"/>
          </ac:spMkLst>
        </pc:spChg>
        <pc:spChg chg="del">
          <ac:chgData name="Hazel Lupton" userId="S::hazel.lupton@sthelens.london::330d0395-d8b0-4d77-8620-740b48613bd9" providerId="AD" clId="Web-{9B9EFC59-25CF-0D05-EA69-5A1B95D29E94}" dt="2020-06-12T08:44:14.034" v="2"/>
          <ac:spMkLst>
            <pc:docMk/>
            <pc:sldMk cId="1565597386" sldId="394"/>
            <ac:spMk id="145" creationId="{78418A25-6EAC-4140-BFE6-284E1925B5EE}"/>
          </ac:spMkLst>
        </pc:spChg>
        <pc:spChg chg="del">
          <ac:chgData name="Hazel Lupton" userId="S::hazel.lupton@sthelens.london::330d0395-d8b0-4d77-8620-740b48613bd9" providerId="AD" clId="Web-{9B9EFC59-25CF-0D05-EA69-5A1B95D29E94}" dt="2020-06-12T08:44:14.034" v="2"/>
          <ac:spMkLst>
            <pc:docMk/>
            <pc:sldMk cId="1565597386" sldId="394"/>
            <ac:spMk id="147" creationId="{31103AB2-C090-458F-B752-294F23AFA8AD}"/>
          </ac:spMkLst>
        </pc:spChg>
        <pc:spChg chg="add">
          <ac:chgData name="Hazel Lupton" userId="S::hazel.lupton@sthelens.london::330d0395-d8b0-4d77-8620-740b48613bd9" providerId="AD" clId="Web-{9B9EFC59-25CF-0D05-EA69-5A1B95D29E94}" dt="2020-06-12T08:44:14.034" v="2"/>
          <ac:spMkLst>
            <pc:docMk/>
            <pc:sldMk cId="1565597386" sldId="394"/>
            <ac:spMk id="192" creationId="{F6E384F5-137A-40B1-97F0-694CC6ECD59C}"/>
          </ac:spMkLst>
        </pc:spChg>
        <pc:spChg chg="add">
          <ac:chgData name="Hazel Lupton" userId="S::hazel.lupton@sthelens.london::330d0395-d8b0-4d77-8620-740b48613bd9" providerId="AD" clId="Web-{9B9EFC59-25CF-0D05-EA69-5A1B95D29E94}" dt="2020-06-12T08:44:14.034" v="2"/>
          <ac:spMkLst>
            <pc:docMk/>
            <pc:sldMk cId="1565597386" sldId="394"/>
            <ac:spMk id="193" creationId="{9DBC4630-03DA-474F-BBCB-BA3AE6B317A4}"/>
          </ac:spMkLst>
        </pc:spChg>
        <pc:spChg chg="add">
          <ac:chgData name="Hazel Lupton" userId="S::hazel.lupton@sthelens.london::330d0395-d8b0-4d77-8620-740b48613bd9" providerId="AD" clId="Web-{9B9EFC59-25CF-0D05-EA69-5A1B95D29E94}" dt="2020-06-12T08:44:14.034" v="2"/>
          <ac:spMkLst>
            <pc:docMk/>
            <pc:sldMk cId="1565597386" sldId="394"/>
            <ac:spMk id="194" creationId="{78418A25-6EAC-4140-BFE6-284E1925B5EE}"/>
          </ac:spMkLst>
        </pc:spChg>
        <pc:spChg chg="add">
          <ac:chgData name="Hazel Lupton" userId="S::hazel.lupton@sthelens.london::330d0395-d8b0-4d77-8620-740b48613bd9" providerId="AD" clId="Web-{9B9EFC59-25CF-0D05-EA69-5A1B95D29E94}" dt="2020-06-12T08:44:14.034" v="2"/>
          <ac:spMkLst>
            <pc:docMk/>
            <pc:sldMk cId="1565597386" sldId="394"/>
            <ac:spMk id="195" creationId="{6B9D64DB-4D5C-4A91-B45F-F301E3174F9F}"/>
          </ac:spMkLst>
        </pc:spChg>
        <pc:spChg chg="add">
          <ac:chgData name="Hazel Lupton" userId="S::hazel.lupton@sthelens.london::330d0395-d8b0-4d77-8620-740b48613bd9" providerId="AD" clId="Web-{9B9EFC59-25CF-0D05-EA69-5A1B95D29E94}" dt="2020-06-12T08:44:14.034" v="2"/>
          <ac:spMkLst>
            <pc:docMk/>
            <pc:sldMk cId="1565597386" sldId="394"/>
            <ac:spMk id="196" creationId="{CB14CE1B-4BC5-4EF2-BE3D-05E4F580B3DB}"/>
          </ac:spMkLst>
        </pc:spChg>
        <pc:picChg chg="add mod ord">
          <ac:chgData name="Hazel Lupton" userId="S::hazel.lupton@sthelens.london::330d0395-d8b0-4d77-8620-740b48613bd9" providerId="AD" clId="Web-{9B9EFC59-25CF-0D05-EA69-5A1B95D29E94}" dt="2020-06-12T08:44:14.034" v="2"/>
          <ac:picMkLst>
            <pc:docMk/>
            <pc:sldMk cId="1565597386" sldId="394"/>
            <ac:picMk id="2" creationId="{734A9B1A-CE78-4693-ACA1-206ED16711C9}"/>
          </ac:picMkLst>
        </pc:picChg>
        <pc:picChg chg="mod">
          <ac:chgData name="Hazel Lupton" userId="S::hazel.lupton@sthelens.london::330d0395-d8b0-4d77-8620-740b48613bd9" providerId="AD" clId="Web-{9B9EFC59-25CF-0D05-EA69-5A1B95D29E94}" dt="2020-06-12T08:44:14.034" v="2"/>
          <ac:picMkLst>
            <pc:docMk/>
            <pc:sldMk cId="1565597386" sldId="394"/>
            <ac:picMk id="3" creationId="{C1DF2CA5-988A-4B8F-AC70-004E44E2CE75}"/>
          </ac:picMkLst>
        </pc:picChg>
        <pc:picChg chg="mod ord">
          <ac:chgData name="Hazel Lupton" userId="S::hazel.lupton@sthelens.london::330d0395-d8b0-4d77-8620-740b48613bd9" providerId="AD" clId="Web-{9B9EFC59-25CF-0D05-EA69-5A1B95D29E94}" dt="2020-06-12T08:44:14.034" v="2"/>
          <ac:picMkLst>
            <pc:docMk/>
            <pc:sldMk cId="1565597386" sldId="394"/>
            <ac:picMk id="3076" creationId="{00000000-0000-0000-0000-000000000000}"/>
          </ac:picMkLst>
        </pc:picChg>
        <pc:picChg chg="mod ord">
          <ac:chgData name="Hazel Lupton" userId="S::hazel.lupton@sthelens.london::330d0395-d8b0-4d77-8620-740b48613bd9" providerId="AD" clId="Web-{9B9EFC59-25CF-0D05-EA69-5A1B95D29E94}" dt="2020-06-12T08:44:14.034" v="2"/>
          <ac:picMkLst>
            <pc:docMk/>
            <pc:sldMk cId="1565597386" sldId="394"/>
            <ac:picMk id="3078" creationId="{84A65A5A-68DD-4D3A-A5E8-585DA99B9BDD}"/>
          </ac:picMkLst>
        </pc:picChg>
        <pc:picChg chg="mod">
          <ac:chgData name="Hazel Lupton" userId="S::hazel.lupton@sthelens.london::330d0395-d8b0-4d77-8620-740b48613bd9" providerId="AD" clId="Web-{9B9EFC59-25CF-0D05-EA69-5A1B95D29E94}" dt="2020-06-12T08:44:14.034" v="2"/>
          <ac:picMkLst>
            <pc:docMk/>
            <pc:sldMk cId="1565597386" sldId="394"/>
            <ac:picMk id="3080" creationId="{8B9BEFC5-A296-45F2-A0DF-8F41D25014D4}"/>
          </ac:picMkLst>
        </pc:picChg>
      </pc:sldChg>
      <pc:sldChg chg="del">
        <pc:chgData name="Hazel Lupton" userId="S::hazel.lupton@sthelens.london::330d0395-d8b0-4d77-8620-740b48613bd9" providerId="AD" clId="Web-{9B9EFC59-25CF-0D05-EA69-5A1B95D29E94}" dt="2020-06-12T08:17:22.415" v="0"/>
        <pc:sldMkLst>
          <pc:docMk/>
          <pc:sldMk cId="2561227323" sldId="426"/>
        </pc:sldMkLst>
      </pc:sldChg>
    </pc:docChg>
  </pc:docChgLst>
  <pc:docChgLst>
    <pc:chgData name="Marisa Wyburn" userId="f9bf2b7a-00de-48b4-8fc8-225d4909fb1d" providerId="ADAL" clId="{8B652FA6-B9E1-4EFD-B57C-6A4918732D89}"/>
    <pc:docChg chg="undo custSel delSld modSld">
      <pc:chgData name="Marisa Wyburn" userId="f9bf2b7a-00de-48b4-8fc8-225d4909fb1d" providerId="ADAL" clId="{8B652FA6-B9E1-4EFD-B57C-6A4918732D89}" dt="2024-05-15T16:38:01.097" v="82"/>
      <pc:docMkLst>
        <pc:docMk/>
      </pc:docMkLst>
      <pc:sldChg chg="addSp delSp modSp mod">
        <pc:chgData name="Marisa Wyburn" userId="f9bf2b7a-00de-48b4-8fc8-225d4909fb1d" providerId="ADAL" clId="{8B652FA6-B9E1-4EFD-B57C-6A4918732D89}" dt="2024-05-15T16:15:45.832" v="30" actId="732"/>
        <pc:sldMkLst>
          <pc:docMk/>
          <pc:sldMk cId="2297013163" sldId="423"/>
        </pc:sldMkLst>
        <pc:spChg chg="mod">
          <ac:chgData name="Marisa Wyburn" userId="f9bf2b7a-00de-48b4-8fc8-225d4909fb1d" providerId="ADAL" clId="{8B652FA6-B9E1-4EFD-B57C-6A4918732D89}" dt="2024-05-15T16:15:06.327" v="22" actId="26606"/>
          <ac:spMkLst>
            <pc:docMk/>
            <pc:sldMk cId="2297013163" sldId="423"/>
            <ac:spMk id="2" creationId="{0DEDDB33-A7BD-4B73-BC1E-908E3A5FBFE2}"/>
          </ac:spMkLst>
        </pc:spChg>
        <pc:spChg chg="add del mod">
          <ac:chgData name="Marisa Wyburn" userId="f9bf2b7a-00de-48b4-8fc8-225d4909fb1d" providerId="ADAL" clId="{8B652FA6-B9E1-4EFD-B57C-6A4918732D89}" dt="2024-05-15T16:15:06.327" v="22" actId="26606"/>
          <ac:spMkLst>
            <pc:docMk/>
            <pc:sldMk cId="2297013163" sldId="423"/>
            <ac:spMk id="4" creationId="{9658496D-B1E3-42C4-A2B9-C004306327FD}"/>
          </ac:spMkLst>
        </pc:spChg>
        <pc:spChg chg="add del">
          <ac:chgData name="Marisa Wyburn" userId="f9bf2b7a-00de-48b4-8fc8-225d4909fb1d" providerId="ADAL" clId="{8B652FA6-B9E1-4EFD-B57C-6A4918732D89}" dt="2024-05-15T16:15:06.327" v="22" actId="26606"/>
          <ac:spMkLst>
            <pc:docMk/>
            <pc:sldMk cId="2297013163" sldId="423"/>
            <ac:spMk id="17" creationId="{A648176E-454C-437C-B0FC-9B82FCF32B24}"/>
          </ac:spMkLst>
        </pc:spChg>
        <pc:spChg chg="add del">
          <ac:chgData name="Marisa Wyburn" userId="f9bf2b7a-00de-48b4-8fc8-225d4909fb1d" providerId="ADAL" clId="{8B652FA6-B9E1-4EFD-B57C-6A4918732D89}" dt="2024-05-15T16:15:06.327" v="22" actId="26606"/>
          <ac:spMkLst>
            <pc:docMk/>
            <pc:sldMk cId="2297013163" sldId="423"/>
            <ac:spMk id="19" creationId="{A6604B49-AD5C-4590-B051-06C8222ECD99}"/>
          </ac:spMkLst>
        </pc:spChg>
        <pc:spChg chg="add del">
          <ac:chgData name="Marisa Wyburn" userId="f9bf2b7a-00de-48b4-8fc8-225d4909fb1d" providerId="ADAL" clId="{8B652FA6-B9E1-4EFD-B57C-6A4918732D89}" dt="2024-05-15T16:15:06.327" v="22" actId="26606"/>
          <ac:spMkLst>
            <pc:docMk/>
            <pc:sldMk cId="2297013163" sldId="423"/>
            <ac:spMk id="21" creationId="{CC552A98-EF7D-4D42-AB69-066B786AB55B}"/>
          </ac:spMkLst>
        </pc:spChg>
        <pc:spChg chg="add del">
          <ac:chgData name="Marisa Wyburn" userId="f9bf2b7a-00de-48b4-8fc8-225d4909fb1d" providerId="ADAL" clId="{8B652FA6-B9E1-4EFD-B57C-6A4918732D89}" dt="2024-05-15T16:15:06.327" v="22" actId="26606"/>
          <ac:spMkLst>
            <pc:docMk/>
            <pc:sldMk cId="2297013163" sldId="423"/>
            <ac:spMk id="24" creationId="{0FE2D22C-409B-48AF-B24F-7988A8F7F848}"/>
          </ac:spMkLst>
        </pc:spChg>
        <pc:spChg chg="add del">
          <ac:chgData name="Marisa Wyburn" userId="f9bf2b7a-00de-48b4-8fc8-225d4909fb1d" providerId="ADAL" clId="{8B652FA6-B9E1-4EFD-B57C-6A4918732D89}" dt="2024-05-15T16:15:06.327" v="22" actId="26606"/>
          <ac:spMkLst>
            <pc:docMk/>
            <pc:sldMk cId="2297013163" sldId="423"/>
            <ac:spMk id="25" creationId="{90464369-70FA-42AF-948F-80664CA7BFE5}"/>
          </ac:spMkLst>
        </pc:spChg>
        <pc:spChg chg="add del">
          <ac:chgData name="Marisa Wyburn" userId="f9bf2b7a-00de-48b4-8fc8-225d4909fb1d" providerId="ADAL" clId="{8B652FA6-B9E1-4EFD-B57C-6A4918732D89}" dt="2024-05-15T16:14:06.620" v="1" actId="26606"/>
          <ac:spMkLst>
            <pc:docMk/>
            <pc:sldMk cId="2297013163" sldId="423"/>
            <ac:spMk id="30" creationId="{45D37F4E-DDB4-456B-97E0-9937730A039F}"/>
          </ac:spMkLst>
        </pc:spChg>
        <pc:spChg chg="add del">
          <ac:chgData name="Marisa Wyburn" userId="f9bf2b7a-00de-48b4-8fc8-225d4909fb1d" providerId="ADAL" clId="{8B652FA6-B9E1-4EFD-B57C-6A4918732D89}" dt="2024-05-15T16:14:06.620" v="1" actId="26606"/>
          <ac:spMkLst>
            <pc:docMk/>
            <pc:sldMk cId="2297013163" sldId="423"/>
            <ac:spMk id="32" creationId="{B2DD41CD-8F47-4F56-AD12-4E2FF7696987}"/>
          </ac:spMkLst>
        </pc:spChg>
        <pc:spChg chg="add del">
          <ac:chgData name="Marisa Wyburn" userId="f9bf2b7a-00de-48b4-8fc8-225d4909fb1d" providerId="ADAL" clId="{8B652FA6-B9E1-4EFD-B57C-6A4918732D89}" dt="2024-05-15T16:14:17.156" v="3" actId="26606"/>
          <ac:spMkLst>
            <pc:docMk/>
            <pc:sldMk cId="2297013163" sldId="423"/>
            <ac:spMk id="34" creationId="{D009D6D5-DAC2-4A8B-A17A-E206B9012D09}"/>
          </ac:spMkLst>
        </pc:spChg>
        <pc:spChg chg="add del">
          <ac:chgData name="Marisa Wyburn" userId="f9bf2b7a-00de-48b4-8fc8-225d4909fb1d" providerId="ADAL" clId="{8B652FA6-B9E1-4EFD-B57C-6A4918732D89}" dt="2024-05-15T16:14:22.661" v="5" actId="26606"/>
          <ac:spMkLst>
            <pc:docMk/>
            <pc:sldMk cId="2297013163" sldId="423"/>
            <ac:spMk id="36" creationId="{C0763A76-9F1C-4FC5-82B7-DD475DA461B2}"/>
          </ac:spMkLst>
        </pc:spChg>
        <pc:spChg chg="add del">
          <ac:chgData name="Marisa Wyburn" userId="f9bf2b7a-00de-48b4-8fc8-225d4909fb1d" providerId="ADAL" clId="{8B652FA6-B9E1-4EFD-B57C-6A4918732D89}" dt="2024-05-15T16:14:22.661" v="5" actId="26606"/>
          <ac:spMkLst>
            <pc:docMk/>
            <pc:sldMk cId="2297013163" sldId="423"/>
            <ac:spMk id="37" creationId="{E81BF4F6-F2CF-4984-9D14-D6966D92F99F}"/>
          </ac:spMkLst>
        </pc:spChg>
        <pc:spChg chg="add del">
          <ac:chgData name="Marisa Wyburn" userId="f9bf2b7a-00de-48b4-8fc8-225d4909fb1d" providerId="ADAL" clId="{8B652FA6-B9E1-4EFD-B57C-6A4918732D89}" dt="2024-05-15T16:14:31.453" v="13" actId="26606"/>
          <ac:spMkLst>
            <pc:docMk/>
            <pc:sldMk cId="2297013163" sldId="423"/>
            <ac:spMk id="38" creationId="{CC552A98-EF7D-4D42-AB69-066B786AB55B}"/>
          </ac:spMkLst>
        </pc:spChg>
        <pc:spChg chg="add del">
          <ac:chgData name="Marisa Wyburn" userId="f9bf2b7a-00de-48b4-8fc8-225d4909fb1d" providerId="ADAL" clId="{8B652FA6-B9E1-4EFD-B57C-6A4918732D89}" dt="2024-05-15T16:14:27.341" v="7" actId="26606"/>
          <ac:spMkLst>
            <pc:docMk/>
            <pc:sldMk cId="2297013163" sldId="423"/>
            <ac:spMk id="39" creationId="{0FE2D22C-409B-48AF-B24F-7988A8F7F848}"/>
          </ac:spMkLst>
        </pc:spChg>
        <pc:spChg chg="add del">
          <ac:chgData name="Marisa Wyburn" userId="f9bf2b7a-00de-48b4-8fc8-225d4909fb1d" providerId="ADAL" clId="{8B652FA6-B9E1-4EFD-B57C-6A4918732D89}" dt="2024-05-15T16:14:27.341" v="7" actId="26606"/>
          <ac:spMkLst>
            <pc:docMk/>
            <pc:sldMk cId="2297013163" sldId="423"/>
            <ac:spMk id="40" creationId="{90464369-70FA-42AF-948F-80664CA7BFE5}"/>
          </ac:spMkLst>
        </pc:spChg>
        <pc:spChg chg="add del">
          <ac:chgData name="Marisa Wyburn" userId="f9bf2b7a-00de-48b4-8fc8-225d4909fb1d" providerId="ADAL" clId="{8B652FA6-B9E1-4EFD-B57C-6A4918732D89}" dt="2024-05-15T16:14:27.341" v="7" actId="26606"/>
          <ac:spMkLst>
            <pc:docMk/>
            <pc:sldMk cId="2297013163" sldId="423"/>
            <ac:spMk id="41" creationId="{A648176E-454C-437C-B0FC-9B82FCF32B24}"/>
          </ac:spMkLst>
        </pc:spChg>
        <pc:spChg chg="add del">
          <ac:chgData name="Marisa Wyburn" userId="f9bf2b7a-00de-48b4-8fc8-225d4909fb1d" providerId="ADAL" clId="{8B652FA6-B9E1-4EFD-B57C-6A4918732D89}" dt="2024-05-15T16:14:27.341" v="7" actId="26606"/>
          <ac:spMkLst>
            <pc:docMk/>
            <pc:sldMk cId="2297013163" sldId="423"/>
            <ac:spMk id="42" creationId="{A6604B49-AD5C-4590-B051-06C8222ECD99}"/>
          </ac:spMkLst>
        </pc:spChg>
        <pc:spChg chg="add del">
          <ac:chgData name="Marisa Wyburn" userId="f9bf2b7a-00de-48b4-8fc8-225d4909fb1d" providerId="ADAL" clId="{8B652FA6-B9E1-4EFD-B57C-6A4918732D89}" dt="2024-05-15T16:14:27.341" v="7" actId="26606"/>
          <ac:spMkLst>
            <pc:docMk/>
            <pc:sldMk cId="2297013163" sldId="423"/>
            <ac:spMk id="43" creationId="{CC552A98-EF7D-4D42-AB69-066B786AB55B}"/>
          </ac:spMkLst>
        </pc:spChg>
        <pc:spChg chg="add del">
          <ac:chgData name="Marisa Wyburn" userId="f9bf2b7a-00de-48b4-8fc8-225d4909fb1d" providerId="ADAL" clId="{8B652FA6-B9E1-4EFD-B57C-6A4918732D89}" dt="2024-05-15T16:14:29.030" v="9" actId="26606"/>
          <ac:spMkLst>
            <pc:docMk/>
            <pc:sldMk cId="2297013163" sldId="423"/>
            <ac:spMk id="45" creationId="{0E3596DD-156A-473E-9BB3-C6A29F7574E9}"/>
          </ac:spMkLst>
        </pc:spChg>
        <pc:spChg chg="add del">
          <ac:chgData name="Marisa Wyburn" userId="f9bf2b7a-00de-48b4-8fc8-225d4909fb1d" providerId="ADAL" clId="{8B652FA6-B9E1-4EFD-B57C-6A4918732D89}" dt="2024-05-15T16:14:29.030" v="9" actId="26606"/>
          <ac:spMkLst>
            <pc:docMk/>
            <pc:sldMk cId="2297013163" sldId="423"/>
            <ac:spMk id="46" creationId="{2C46C4D6-C474-4E92-B52E-944C1118F7B6}"/>
          </ac:spMkLst>
        </pc:spChg>
        <pc:spChg chg="add del">
          <ac:chgData name="Marisa Wyburn" userId="f9bf2b7a-00de-48b4-8fc8-225d4909fb1d" providerId="ADAL" clId="{8B652FA6-B9E1-4EFD-B57C-6A4918732D89}" dt="2024-05-15T16:14:29.030" v="9" actId="26606"/>
          <ac:spMkLst>
            <pc:docMk/>
            <pc:sldMk cId="2297013163" sldId="423"/>
            <ac:spMk id="47" creationId="{9658496D-B1E3-42C4-A2B9-C004306327FD}"/>
          </ac:spMkLst>
        </pc:spChg>
        <pc:spChg chg="add del">
          <ac:chgData name="Marisa Wyburn" userId="f9bf2b7a-00de-48b4-8fc8-225d4909fb1d" providerId="ADAL" clId="{8B652FA6-B9E1-4EFD-B57C-6A4918732D89}" dt="2024-05-15T16:14:30.207" v="11" actId="26606"/>
          <ac:spMkLst>
            <pc:docMk/>
            <pc:sldMk cId="2297013163" sldId="423"/>
            <ac:spMk id="49" creationId="{D009D6D5-DAC2-4A8B-A17A-E206B9012D09}"/>
          </ac:spMkLst>
        </pc:spChg>
        <pc:spChg chg="add del">
          <ac:chgData name="Marisa Wyburn" userId="f9bf2b7a-00de-48b4-8fc8-225d4909fb1d" providerId="ADAL" clId="{8B652FA6-B9E1-4EFD-B57C-6A4918732D89}" dt="2024-05-15T16:14:30.207" v="11" actId="26606"/>
          <ac:spMkLst>
            <pc:docMk/>
            <pc:sldMk cId="2297013163" sldId="423"/>
            <ac:spMk id="50" creationId="{9658496D-B1E3-42C4-A2B9-C004306327FD}"/>
          </ac:spMkLst>
        </pc:spChg>
        <pc:spChg chg="add del">
          <ac:chgData name="Marisa Wyburn" userId="f9bf2b7a-00de-48b4-8fc8-225d4909fb1d" providerId="ADAL" clId="{8B652FA6-B9E1-4EFD-B57C-6A4918732D89}" dt="2024-05-15T16:14:31.453" v="13" actId="26606"/>
          <ac:spMkLst>
            <pc:docMk/>
            <pc:sldMk cId="2297013163" sldId="423"/>
            <ac:spMk id="52" creationId="{0FE2D22C-409B-48AF-B24F-7988A8F7F848}"/>
          </ac:spMkLst>
        </pc:spChg>
        <pc:spChg chg="add del">
          <ac:chgData name="Marisa Wyburn" userId="f9bf2b7a-00de-48b4-8fc8-225d4909fb1d" providerId="ADAL" clId="{8B652FA6-B9E1-4EFD-B57C-6A4918732D89}" dt="2024-05-15T16:14:31.453" v="13" actId="26606"/>
          <ac:spMkLst>
            <pc:docMk/>
            <pc:sldMk cId="2297013163" sldId="423"/>
            <ac:spMk id="53" creationId="{90464369-70FA-42AF-948F-80664CA7BFE5}"/>
          </ac:spMkLst>
        </pc:spChg>
        <pc:spChg chg="add del">
          <ac:chgData name="Marisa Wyburn" userId="f9bf2b7a-00de-48b4-8fc8-225d4909fb1d" providerId="ADAL" clId="{8B652FA6-B9E1-4EFD-B57C-6A4918732D89}" dt="2024-05-15T16:14:31.453" v="13" actId="26606"/>
          <ac:spMkLst>
            <pc:docMk/>
            <pc:sldMk cId="2297013163" sldId="423"/>
            <ac:spMk id="54" creationId="{A648176E-454C-437C-B0FC-9B82FCF32B24}"/>
          </ac:spMkLst>
        </pc:spChg>
        <pc:spChg chg="add del">
          <ac:chgData name="Marisa Wyburn" userId="f9bf2b7a-00de-48b4-8fc8-225d4909fb1d" providerId="ADAL" clId="{8B652FA6-B9E1-4EFD-B57C-6A4918732D89}" dt="2024-05-15T16:14:31.453" v="13" actId="26606"/>
          <ac:spMkLst>
            <pc:docMk/>
            <pc:sldMk cId="2297013163" sldId="423"/>
            <ac:spMk id="55" creationId="{A6604B49-AD5C-4590-B051-06C8222ECD99}"/>
          </ac:spMkLst>
        </pc:spChg>
        <pc:spChg chg="add del">
          <ac:chgData name="Marisa Wyburn" userId="f9bf2b7a-00de-48b4-8fc8-225d4909fb1d" providerId="ADAL" clId="{8B652FA6-B9E1-4EFD-B57C-6A4918732D89}" dt="2024-05-15T16:14:31.453" v="13" actId="26606"/>
          <ac:spMkLst>
            <pc:docMk/>
            <pc:sldMk cId="2297013163" sldId="423"/>
            <ac:spMk id="56" creationId="{9658496D-B1E3-42C4-A2B9-C004306327FD}"/>
          </ac:spMkLst>
        </pc:spChg>
        <pc:spChg chg="add del">
          <ac:chgData name="Marisa Wyburn" userId="f9bf2b7a-00de-48b4-8fc8-225d4909fb1d" providerId="ADAL" clId="{8B652FA6-B9E1-4EFD-B57C-6A4918732D89}" dt="2024-05-15T16:14:39.743" v="15" actId="26606"/>
          <ac:spMkLst>
            <pc:docMk/>
            <pc:sldMk cId="2297013163" sldId="423"/>
            <ac:spMk id="58" creationId="{45D37F4E-DDB4-456B-97E0-9937730A039F}"/>
          </ac:spMkLst>
        </pc:spChg>
        <pc:spChg chg="add del">
          <ac:chgData name="Marisa Wyburn" userId="f9bf2b7a-00de-48b4-8fc8-225d4909fb1d" providerId="ADAL" clId="{8B652FA6-B9E1-4EFD-B57C-6A4918732D89}" dt="2024-05-15T16:14:39.743" v="15" actId="26606"/>
          <ac:spMkLst>
            <pc:docMk/>
            <pc:sldMk cId="2297013163" sldId="423"/>
            <ac:spMk id="59" creationId="{B2DD41CD-8F47-4F56-AD12-4E2FF7696987}"/>
          </ac:spMkLst>
        </pc:spChg>
        <pc:spChg chg="add del">
          <ac:chgData name="Marisa Wyburn" userId="f9bf2b7a-00de-48b4-8fc8-225d4909fb1d" providerId="ADAL" clId="{8B652FA6-B9E1-4EFD-B57C-6A4918732D89}" dt="2024-05-15T16:14:39.743" v="15" actId="26606"/>
          <ac:spMkLst>
            <pc:docMk/>
            <pc:sldMk cId="2297013163" sldId="423"/>
            <ac:spMk id="60" creationId="{9658496D-B1E3-42C4-A2B9-C004306327FD}"/>
          </ac:spMkLst>
        </pc:spChg>
        <pc:spChg chg="add del">
          <ac:chgData name="Marisa Wyburn" userId="f9bf2b7a-00de-48b4-8fc8-225d4909fb1d" providerId="ADAL" clId="{8B652FA6-B9E1-4EFD-B57C-6A4918732D89}" dt="2024-05-15T16:14:41.722" v="17" actId="26606"/>
          <ac:spMkLst>
            <pc:docMk/>
            <pc:sldMk cId="2297013163" sldId="423"/>
            <ac:spMk id="62" creationId="{F13C74B1-5B17-4795-BED0-7140497B445A}"/>
          </ac:spMkLst>
        </pc:spChg>
        <pc:spChg chg="add del">
          <ac:chgData name="Marisa Wyburn" userId="f9bf2b7a-00de-48b4-8fc8-225d4909fb1d" providerId="ADAL" clId="{8B652FA6-B9E1-4EFD-B57C-6A4918732D89}" dt="2024-05-15T16:14:41.722" v="17" actId="26606"/>
          <ac:spMkLst>
            <pc:docMk/>
            <pc:sldMk cId="2297013163" sldId="423"/>
            <ac:spMk id="63" creationId="{D4974D33-8DC5-464E-8C6D-BE58F0669C17}"/>
          </ac:spMkLst>
        </pc:spChg>
        <pc:spChg chg="add del">
          <ac:chgData name="Marisa Wyburn" userId="f9bf2b7a-00de-48b4-8fc8-225d4909fb1d" providerId="ADAL" clId="{8B652FA6-B9E1-4EFD-B57C-6A4918732D89}" dt="2024-05-15T16:14:41.722" v="17" actId="26606"/>
          <ac:spMkLst>
            <pc:docMk/>
            <pc:sldMk cId="2297013163" sldId="423"/>
            <ac:spMk id="64" creationId="{9658496D-B1E3-42C4-A2B9-C004306327FD}"/>
          </ac:spMkLst>
        </pc:spChg>
        <pc:spChg chg="add del">
          <ac:chgData name="Marisa Wyburn" userId="f9bf2b7a-00de-48b4-8fc8-225d4909fb1d" providerId="ADAL" clId="{8B652FA6-B9E1-4EFD-B57C-6A4918732D89}" dt="2024-05-15T16:14:50.271" v="19" actId="26606"/>
          <ac:spMkLst>
            <pc:docMk/>
            <pc:sldMk cId="2297013163" sldId="423"/>
            <ac:spMk id="66" creationId="{C0763A76-9F1C-4FC5-82B7-DD475DA461B2}"/>
          </ac:spMkLst>
        </pc:spChg>
        <pc:spChg chg="add del">
          <ac:chgData name="Marisa Wyburn" userId="f9bf2b7a-00de-48b4-8fc8-225d4909fb1d" providerId="ADAL" clId="{8B652FA6-B9E1-4EFD-B57C-6A4918732D89}" dt="2024-05-15T16:14:50.271" v="19" actId="26606"/>
          <ac:spMkLst>
            <pc:docMk/>
            <pc:sldMk cId="2297013163" sldId="423"/>
            <ac:spMk id="67" creationId="{E81BF4F6-F2CF-4984-9D14-D6966D92F99F}"/>
          </ac:spMkLst>
        </pc:spChg>
        <pc:spChg chg="add del">
          <ac:chgData name="Marisa Wyburn" userId="f9bf2b7a-00de-48b4-8fc8-225d4909fb1d" providerId="ADAL" clId="{8B652FA6-B9E1-4EFD-B57C-6A4918732D89}" dt="2024-05-15T16:14:50.271" v="19" actId="26606"/>
          <ac:spMkLst>
            <pc:docMk/>
            <pc:sldMk cId="2297013163" sldId="423"/>
            <ac:spMk id="68" creationId="{9658496D-B1E3-42C4-A2B9-C004306327FD}"/>
          </ac:spMkLst>
        </pc:spChg>
        <pc:spChg chg="add del">
          <ac:chgData name="Marisa Wyburn" userId="f9bf2b7a-00de-48b4-8fc8-225d4909fb1d" providerId="ADAL" clId="{8B652FA6-B9E1-4EFD-B57C-6A4918732D89}" dt="2024-05-15T16:15:06.306" v="21" actId="26606"/>
          <ac:spMkLst>
            <pc:docMk/>
            <pc:sldMk cId="2297013163" sldId="423"/>
            <ac:spMk id="70" creationId="{0FE2D22C-409B-48AF-B24F-7988A8F7F848}"/>
          </ac:spMkLst>
        </pc:spChg>
        <pc:spChg chg="add del">
          <ac:chgData name="Marisa Wyburn" userId="f9bf2b7a-00de-48b4-8fc8-225d4909fb1d" providerId="ADAL" clId="{8B652FA6-B9E1-4EFD-B57C-6A4918732D89}" dt="2024-05-15T16:15:06.306" v="21" actId="26606"/>
          <ac:spMkLst>
            <pc:docMk/>
            <pc:sldMk cId="2297013163" sldId="423"/>
            <ac:spMk id="71" creationId="{90464369-70FA-42AF-948F-80664CA7BFE5}"/>
          </ac:spMkLst>
        </pc:spChg>
        <pc:spChg chg="add del">
          <ac:chgData name="Marisa Wyburn" userId="f9bf2b7a-00de-48b4-8fc8-225d4909fb1d" providerId="ADAL" clId="{8B652FA6-B9E1-4EFD-B57C-6A4918732D89}" dt="2024-05-15T16:15:06.306" v="21" actId="26606"/>
          <ac:spMkLst>
            <pc:docMk/>
            <pc:sldMk cId="2297013163" sldId="423"/>
            <ac:spMk id="72" creationId="{A648176E-454C-437C-B0FC-9B82FCF32B24}"/>
          </ac:spMkLst>
        </pc:spChg>
        <pc:spChg chg="add del">
          <ac:chgData name="Marisa Wyburn" userId="f9bf2b7a-00de-48b4-8fc8-225d4909fb1d" providerId="ADAL" clId="{8B652FA6-B9E1-4EFD-B57C-6A4918732D89}" dt="2024-05-15T16:15:06.306" v="21" actId="26606"/>
          <ac:spMkLst>
            <pc:docMk/>
            <pc:sldMk cId="2297013163" sldId="423"/>
            <ac:spMk id="73" creationId="{A6604B49-AD5C-4590-B051-06C8222ECD99}"/>
          </ac:spMkLst>
        </pc:spChg>
        <pc:spChg chg="add del">
          <ac:chgData name="Marisa Wyburn" userId="f9bf2b7a-00de-48b4-8fc8-225d4909fb1d" providerId="ADAL" clId="{8B652FA6-B9E1-4EFD-B57C-6A4918732D89}" dt="2024-05-15T16:15:06.306" v="21" actId="26606"/>
          <ac:spMkLst>
            <pc:docMk/>
            <pc:sldMk cId="2297013163" sldId="423"/>
            <ac:spMk id="74" creationId="{CC552A98-EF7D-4D42-AB69-066B786AB55B}"/>
          </ac:spMkLst>
        </pc:spChg>
        <pc:spChg chg="add">
          <ac:chgData name="Marisa Wyburn" userId="f9bf2b7a-00de-48b4-8fc8-225d4909fb1d" providerId="ADAL" clId="{8B652FA6-B9E1-4EFD-B57C-6A4918732D89}" dt="2024-05-15T16:15:06.327" v="22" actId="26606"/>
          <ac:spMkLst>
            <pc:docMk/>
            <pc:sldMk cId="2297013163" sldId="423"/>
            <ac:spMk id="77" creationId="{45D37F4E-DDB4-456B-97E0-9937730A039F}"/>
          </ac:spMkLst>
        </pc:spChg>
        <pc:spChg chg="add">
          <ac:chgData name="Marisa Wyburn" userId="f9bf2b7a-00de-48b4-8fc8-225d4909fb1d" providerId="ADAL" clId="{8B652FA6-B9E1-4EFD-B57C-6A4918732D89}" dt="2024-05-15T16:15:06.327" v="22" actId="26606"/>
          <ac:spMkLst>
            <pc:docMk/>
            <pc:sldMk cId="2297013163" sldId="423"/>
            <ac:spMk id="78" creationId="{B2DD41CD-8F47-4F56-AD12-4E2FF7696987}"/>
          </ac:spMkLst>
        </pc:spChg>
        <pc:spChg chg="add">
          <ac:chgData name="Marisa Wyburn" userId="f9bf2b7a-00de-48b4-8fc8-225d4909fb1d" providerId="ADAL" clId="{8B652FA6-B9E1-4EFD-B57C-6A4918732D89}" dt="2024-05-15T16:15:06.327" v="22" actId="26606"/>
          <ac:spMkLst>
            <pc:docMk/>
            <pc:sldMk cId="2297013163" sldId="423"/>
            <ac:spMk id="79" creationId="{9658496D-B1E3-42C4-A2B9-C004306327FD}"/>
          </ac:spMkLst>
        </pc:spChg>
        <pc:graphicFrameChg chg="add del">
          <ac:chgData name="Marisa Wyburn" userId="f9bf2b7a-00de-48b4-8fc8-225d4909fb1d" providerId="ADAL" clId="{8B652FA6-B9E1-4EFD-B57C-6A4918732D89}" dt="2024-05-15T16:14:27.341" v="7" actId="26606"/>
          <ac:graphicFrameMkLst>
            <pc:docMk/>
            <pc:sldMk cId="2297013163" sldId="423"/>
            <ac:graphicFrameMk id="27" creationId="{5025E528-4F30-BDBE-D5DD-2F16DFF7B2E4}"/>
          </ac:graphicFrameMkLst>
        </pc:graphicFrameChg>
        <pc:graphicFrameChg chg="add del">
          <ac:chgData name="Marisa Wyburn" userId="f9bf2b7a-00de-48b4-8fc8-225d4909fb1d" providerId="ADAL" clId="{8B652FA6-B9E1-4EFD-B57C-6A4918732D89}" dt="2024-05-15T16:15:06.306" v="21" actId="26606"/>
          <ac:graphicFrameMkLst>
            <pc:docMk/>
            <pc:sldMk cId="2297013163" sldId="423"/>
            <ac:graphicFrameMk id="75" creationId="{7BF1BB18-7AFE-7BC1-AAA0-4851E1F765B9}"/>
          </ac:graphicFrameMkLst>
        </pc:graphicFrameChg>
        <pc:picChg chg="add del mod">
          <ac:chgData name="Marisa Wyburn" userId="f9bf2b7a-00de-48b4-8fc8-225d4909fb1d" providerId="ADAL" clId="{8B652FA6-B9E1-4EFD-B57C-6A4918732D89}" dt="2024-05-15T16:15:22.534" v="25" actId="478"/>
          <ac:picMkLst>
            <pc:docMk/>
            <pc:sldMk cId="2297013163" sldId="423"/>
            <ac:picMk id="3" creationId="{963C84DF-6425-2D29-D9A9-4146171B7B0A}"/>
          </ac:picMkLst>
        </pc:picChg>
        <pc:picChg chg="mod ord">
          <ac:chgData name="Marisa Wyburn" userId="f9bf2b7a-00de-48b4-8fc8-225d4909fb1d" providerId="ADAL" clId="{8B652FA6-B9E1-4EFD-B57C-6A4918732D89}" dt="2024-05-15T16:15:45.832" v="30" actId="732"/>
          <ac:picMkLst>
            <pc:docMk/>
            <pc:sldMk cId="2297013163" sldId="423"/>
            <ac:picMk id="8" creationId="{7851C19D-3D5D-4F59-904A-9E5F6B66D359}"/>
          </ac:picMkLst>
        </pc:picChg>
      </pc:sldChg>
      <pc:sldChg chg="modSp mod modAnim">
        <pc:chgData name="Marisa Wyburn" userId="f9bf2b7a-00de-48b4-8fc8-225d4909fb1d" providerId="ADAL" clId="{8B652FA6-B9E1-4EFD-B57C-6A4918732D89}" dt="2024-05-15T16:38:01.097" v="82"/>
        <pc:sldMkLst>
          <pc:docMk/>
          <pc:sldMk cId="1482130189" sldId="424"/>
        </pc:sldMkLst>
        <pc:spChg chg="mod">
          <ac:chgData name="Marisa Wyburn" userId="f9bf2b7a-00de-48b4-8fc8-225d4909fb1d" providerId="ADAL" clId="{8B652FA6-B9E1-4EFD-B57C-6A4918732D89}" dt="2024-05-15T16:21:09.555" v="79" actId="20577"/>
          <ac:spMkLst>
            <pc:docMk/>
            <pc:sldMk cId="1482130189" sldId="424"/>
            <ac:spMk id="3" creationId="{8B1CE477-77F5-4629-9F27-1CCF6B1C94C6}"/>
          </ac:spMkLst>
        </pc:spChg>
      </pc:sldChg>
      <pc:sldChg chg="del">
        <pc:chgData name="Marisa Wyburn" userId="f9bf2b7a-00de-48b4-8fc8-225d4909fb1d" providerId="ADAL" clId="{8B652FA6-B9E1-4EFD-B57C-6A4918732D89}" dt="2024-05-15T16:21:03.293" v="72" actId="47"/>
        <pc:sldMkLst>
          <pc:docMk/>
          <pc:sldMk cId="445322035" sldId="425"/>
        </pc:sldMkLst>
      </pc:sldChg>
    </pc:docChg>
  </pc:docChgLst>
  <pc:docChgLst>
    <pc:chgData name="Hazel Lupton" userId="330d0395-d8b0-4d77-8620-740b48613bd9" providerId="ADAL" clId="{8A4C0A34-788C-45B0-864C-9F9299DD1372}"/>
    <pc:docChg chg="modSld">
      <pc:chgData name="Hazel Lupton" userId="330d0395-d8b0-4d77-8620-740b48613bd9" providerId="ADAL" clId="{8A4C0A34-788C-45B0-864C-9F9299DD1372}" dt="2020-06-12T09:09:02.125" v="1"/>
      <pc:docMkLst>
        <pc:docMk/>
      </pc:docMkLst>
      <pc:sldChg chg="modAnim">
        <pc:chgData name="Hazel Lupton" userId="330d0395-d8b0-4d77-8620-740b48613bd9" providerId="ADAL" clId="{8A4C0A34-788C-45B0-864C-9F9299DD1372}" dt="2020-06-12T09:09:02.125" v="1"/>
        <pc:sldMkLst>
          <pc:docMk/>
          <pc:sldMk cId="3995667184" sldId="42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A0A74D-B664-4990-9976-39C300A11A35}" type="datetimeFigureOut">
              <a:rPr lang="en-GB" smtClean="0"/>
              <a:t>23/07/2025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7446BA-2B93-4357-A5A0-3D117A71A9B6}" type="slidenum">
              <a:rPr lang="en-GB" smtClean="0"/>
              <a:t>‹#›</a:t>
            </a:fld>
            <a:endParaRPr lang="en-GB"/>
          </a:p>
        </p:txBody>
      </p:sp>
    </p:spTree>
    <p:extLst>
      <p:ext uri="{BB962C8B-B14F-4D97-AF65-F5344CB8AC3E}">
        <p14:creationId xmlns:p14="http://schemas.microsoft.com/office/powerpoint/2010/main" val="1032669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07446BA-2B93-4357-A5A0-3D117A71A9B6}" type="slidenum">
              <a:rPr lang="en-GB" smtClean="0"/>
              <a:t>1</a:t>
            </a:fld>
            <a:endParaRPr lang="en-GB"/>
          </a:p>
        </p:txBody>
      </p:sp>
    </p:spTree>
    <p:extLst>
      <p:ext uri="{BB962C8B-B14F-4D97-AF65-F5344CB8AC3E}">
        <p14:creationId xmlns:p14="http://schemas.microsoft.com/office/powerpoint/2010/main" val="3420408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e.g. </a:t>
            </a:r>
          </a:p>
          <a:p>
            <a:r>
              <a:rPr lang="en-GB" dirty="0"/>
              <a:t>Thick layer of blubber</a:t>
            </a:r>
          </a:p>
          <a:p>
            <a:r>
              <a:rPr lang="en-GB" dirty="0"/>
              <a:t>Streamlined</a:t>
            </a:r>
          </a:p>
          <a:p>
            <a:r>
              <a:rPr lang="en-GB" dirty="0"/>
              <a:t>Colour change for season</a:t>
            </a:r>
          </a:p>
          <a:p>
            <a:r>
              <a:rPr lang="en-GB" dirty="0"/>
              <a:t>Teeth suited to diet</a:t>
            </a:r>
          </a:p>
        </p:txBody>
      </p:sp>
      <p:sp>
        <p:nvSpPr>
          <p:cNvPr id="4" name="Slide Number Placeholder 3"/>
          <p:cNvSpPr>
            <a:spLocks noGrp="1"/>
          </p:cNvSpPr>
          <p:nvPr>
            <p:ph type="sldNum" sz="quarter" idx="5"/>
          </p:nvPr>
        </p:nvSpPr>
        <p:spPr/>
        <p:txBody>
          <a:bodyPr/>
          <a:lstStyle/>
          <a:p>
            <a:fld id="{B07446BA-2B93-4357-A5A0-3D117A71A9B6}" type="slidenum">
              <a:rPr lang="en-GB" smtClean="0"/>
              <a:t>3</a:t>
            </a:fld>
            <a:endParaRPr lang="en-GB"/>
          </a:p>
        </p:txBody>
      </p:sp>
    </p:spTree>
    <p:extLst>
      <p:ext uri="{BB962C8B-B14F-4D97-AF65-F5344CB8AC3E}">
        <p14:creationId xmlns:p14="http://schemas.microsoft.com/office/powerpoint/2010/main" val="4187312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Possum playing dead</a:t>
            </a:r>
          </a:p>
          <a:p>
            <a:r>
              <a:rPr lang="en-GB" dirty="0"/>
              <a:t>Scorpion mating dance</a:t>
            </a:r>
          </a:p>
          <a:p>
            <a:r>
              <a:rPr lang="en-GB" dirty="0"/>
              <a:t>Rabbit frozen in fear</a:t>
            </a:r>
          </a:p>
          <a:p>
            <a:r>
              <a:rPr lang="en-GB" dirty="0"/>
              <a:t>Hibernating bear</a:t>
            </a:r>
          </a:p>
          <a:p>
            <a:r>
              <a:rPr lang="en-GB" dirty="0"/>
              <a:t>Swallows migrating south for winter</a:t>
            </a:r>
          </a:p>
        </p:txBody>
      </p:sp>
      <p:sp>
        <p:nvSpPr>
          <p:cNvPr id="4" name="Slide Number Placeholder 3"/>
          <p:cNvSpPr>
            <a:spLocks noGrp="1"/>
          </p:cNvSpPr>
          <p:nvPr>
            <p:ph type="sldNum" sz="quarter" idx="5"/>
          </p:nvPr>
        </p:nvSpPr>
        <p:spPr/>
        <p:txBody>
          <a:bodyPr/>
          <a:lstStyle/>
          <a:p>
            <a:fld id="{B07446BA-2B93-4357-A5A0-3D117A71A9B6}" type="slidenum">
              <a:rPr lang="en-GB" smtClean="0"/>
              <a:t>6</a:t>
            </a:fld>
            <a:endParaRPr lang="en-GB"/>
          </a:p>
        </p:txBody>
      </p:sp>
    </p:spTree>
    <p:extLst>
      <p:ext uri="{BB962C8B-B14F-4D97-AF65-F5344CB8AC3E}">
        <p14:creationId xmlns:p14="http://schemas.microsoft.com/office/powerpoint/2010/main" val="1875996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Production of venom</a:t>
            </a:r>
          </a:p>
          <a:p>
            <a:r>
              <a:rPr lang="en-GB" dirty="0"/>
              <a:t>Production of antibiotics</a:t>
            </a:r>
          </a:p>
          <a:p>
            <a:r>
              <a:rPr lang="en-GB" dirty="0"/>
              <a:t>Storage of water</a:t>
            </a:r>
          </a:p>
          <a:p>
            <a:r>
              <a:rPr lang="en-GB" dirty="0"/>
              <a:t>Maintenance of a constant body temperature</a:t>
            </a:r>
          </a:p>
        </p:txBody>
      </p:sp>
      <p:sp>
        <p:nvSpPr>
          <p:cNvPr id="4" name="Slide Number Placeholder 3"/>
          <p:cNvSpPr>
            <a:spLocks noGrp="1"/>
          </p:cNvSpPr>
          <p:nvPr>
            <p:ph type="sldNum" sz="quarter" idx="5"/>
          </p:nvPr>
        </p:nvSpPr>
        <p:spPr/>
        <p:txBody>
          <a:bodyPr/>
          <a:lstStyle/>
          <a:p>
            <a:fld id="{B07446BA-2B93-4357-A5A0-3D117A71A9B6}" type="slidenum">
              <a:rPr lang="en-GB" smtClean="0"/>
              <a:t>8</a:t>
            </a:fld>
            <a:endParaRPr lang="en-GB"/>
          </a:p>
        </p:txBody>
      </p:sp>
    </p:spTree>
    <p:extLst>
      <p:ext uri="{BB962C8B-B14F-4D97-AF65-F5344CB8AC3E}">
        <p14:creationId xmlns:p14="http://schemas.microsoft.com/office/powerpoint/2010/main" val="3825560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511E1-2D30-492F-8C76-DDC0F2A129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5F18FF8-7CC4-40C8-BCB3-AF3B694D22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1E7319E-DA45-43C2-9423-EF61D84D84CA}"/>
              </a:ext>
            </a:extLst>
          </p:cNvPr>
          <p:cNvSpPr>
            <a:spLocks noGrp="1"/>
          </p:cNvSpPr>
          <p:nvPr>
            <p:ph type="dt" sz="half" idx="10"/>
          </p:nvPr>
        </p:nvSpPr>
        <p:spPr/>
        <p:txBody>
          <a:bodyPr/>
          <a:lstStyle/>
          <a:p>
            <a:fld id="{67EF0DB5-9001-448F-995A-0E3773F8E580}" type="datetimeFigureOut">
              <a:rPr lang="en-GB" smtClean="0"/>
              <a:t>23/07/2025</a:t>
            </a:fld>
            <a:endParaRPr lang="en-GB"/>
          </a:p>
        </p:txBody>
      </p:sp>
      <p:sp>
        <p:nvSpPr>
          <p:cNvPr id="5" name="Footer Placeholder 4">
            <a:extLst>
              <a:ext uri="{FF2B5EF4-FFF2-40B4-BE49-F238E27FC236}">
                <a16:creationId xmlns:a16="http://schemas.microsoft.com/office/drawing/2014/main" id="{CBF9D98C-6885-4C97-A741-2CA6CDDF3F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FB5712-71BA-446B-AC70-2E8EF307A70F}"/>
              </a:ext>
            </a:extLst>
          </p:cNvPr>
          <p:cNvSpPr>
            <a:spLocks noGrp="1"/>
          </p:cNvSpPr>
          <p:nvPr>
            <p:ph type="sldNum" sz="quarter" idx="12"/>
          </p:nvPr>
        </p:nvSpPr>
        <p:spPr/>
        <p:txBody>
          <a:bodyPr/>
          <a:lstStyle/>
          <a:p>
            <a:fld id="{E5BD6F32-DBF6-474B-A7B0-B374031ACFCB}" type="slidenum">
              <a:rPr lang="en-GB" smtClean="0"/>
              <a:t>‹#›</a:t>
            </a:fld>
            <a:endParaRPr lang="en-GB"/>
          </a:p>
        </p:txBody>
      </p:sp>
    </p:spTree>
    <p:extLst>
      <p:ext uri="{BB962C8B-B14F-4D97-AF65-F5344CB8AC3E}">
        <p14:creationId xmlns:p14="http://schemas.microsoft.com/office/powerpoint/2010/main" val="2781590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6B4F8-6F4B-4E49-9405-654702E5D82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31EB763-FEBF-49B8-83A8-B872607ADC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1C513D1-24F7-474C-8988-4D889FE83F33}"/>
              </a:ext>
            </a:extLst>
          </p:cNvPr>
          <p:cNvSpPr>
            <a:spLocks noGrp="1"/>
          </p:cNvSpPr>
          <p:nvPr>
            <p:ph type="dt" sz="half" idx="10"/>
          </p:nvPr>
        </p:nvSpPr>
        <p:spPr/>
        <p:txBody>
          <a:bodyPr/>
          <a:lstStyle/>
          <a:p>
            <a:fld id="{67EF0DB5-9001-448F-995A-0E3773F8E580}" type="datetimeFigureOut">
              <a:rPr lang="en-GB" smtClean="0"/>
              <a:t>23/07/2025</a:t>
            </a:fld>
            <a:endParaRPr lang="en-GB"/>
          </a:p>
        </p:txBody>
      </p:sp>
      <p:sp>
        <p:nvSpPr>
          <p:cNvPr id="5" name="Footer Placeholder 4">
            <a:extLst>
              <a:ext uri="{FF2B5EF4-FFF2-40B4-BE49-F238E27FC236}">
                <a16:creationId xmlns:a16="http://schemas.microsoft.com/office/drawing/2014/main" id="{F52990ED-E875-43F0-94DD-471A14603C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2B99E3-DB63-430C-B682-AE882F05FC22}"/>
              </a:ext>
            </a:extLst>
          </p:cNvPr>
          <p:cNvSpPr>
            <a:spLocks noGrp="1"/>
          </p:cNvSpPr>
          <p:nvPr>
            <p:ph type="sldNum" sz="quarter" idx="12"/>
          </p:nvPr>
        </p:nvSpPr>
        <p:spPr/>
        <p:txBody>
          <a:bodyPr/>
          <a:lstStyle/>
          <a:p>
            <a:fld id="{E5BD6F32-DBF6-474B-A7B0-B374031ACFCB}" type="slidenum">
              <a:rPr lang="en-GB" smtClean="0"/>
              <a:t>‹#›</a:t>
            </a:fld>
            <a:endParaRPr lang="en-GB"/>
          </a:p>
        </p:txBody>
      </p:sp>
    </p:spTree>
    <p:extLst>
      <p:ext uri="{BB962C8B-B14F-4D97-AF65-F5344CB8AC3E}">
        <p14:creationId xmlns:p14="http://schemas.microsoft.com/office/powerpoint/2010/main" val="4195920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B9011C-5F33-4AA3-ADA6-B667731A846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51051EB-4E19-4AB1-A91F-0C6C2D53BD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6344BC-D6F5-421C-9A32-F83D911D6DB7}"/>
              </a:ext>
            </a:extLst>
          </p:cNvPr>
          <p:cNvSpPr>
            <a:spLocks noGrp="1"/>
          </p:cNvSpPr>
          <p:nvPr>
            <p:ph type="dt" sz="half" idx="10"/>
          </p:nvPr>
        </p:nvSpPr>
        <p:spPr/>
        <p:txBody>
          <a:bodyPr/>
          <a:lstStyle/>
          <a:p>
            <a:fld id="{67EF0DB5-9001-448F-995A-0E3773F8E580}" type="datetimeFigureOut">
              <a:rPr lang="en-GB" smtClean="0"/>
              <a:t>23/07/2025</a:t>
            </a:fld>
            <a:endParaRPr lang="en-GB"/>
          </a:p>
        </p:txBody>
      </p:sp>
      <p:sp>
        <p:nvSpPr>
          <p:cNvPr id="5" name="Footer Placeholder 4">
            <a:extLst>
              <a:ext uri="{FF2B5EF4-FFF2-40B4-BE49-F238E27FC236}">
                <a16:creationId xmlns:a16="http://schemas.microsoft.com/office/drawing/2014/main" id="{ADDE7419-4467-4ED1-9960-FBF2BF36D5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2D151B-E203-4710-8D12-28B597138F6E}"/>
              </a:ext>
            </a:extLst>
          </p:cNvPr>
          <p:cNvSpPr>
            <a:spLocks noGrp="1"/>
          </p:cNvSpPr>
          <p:nvPr>
            <p:ph type="sldNum" sz="quarter" idx="12"/>
          </p:nvPr>
        </p:nvSpPr>
        <p:spPr/>
        <p:txBody>
          <a:bodyPr/>
          <a:lstStyle/>
          <a:p>
            <a:fld id="{E5BD6F32-DBF6-474B-A7B0-B374031ACFCB}" type="slidenum">
              <a:rPr lang="en-GB" smtClean="0"/>
              <a:t>‹#›</a:t>
            </a:fld>
            <a:endParaRPr lang="en-GB"/>
          </a:p>
        </p:txBody>
      </p:sp>
    </p:spTree>
    <p:extLst>
      <p:ext uri="{BB962C8B-B14F-4D97-AF65-F5344CB8AC3E}">
        <p14:creationId xmlns:p14="http://schemas.microsoft.com/office/powerpoint/2010/main" val="3777668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4517A-D5CE-44A9-A0CD-7917CEA3C40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B6704C5-8F24-42BE-9990-10BDF353FE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FEA8A5-6CC4-4AF4-967D-7B56EE25422E}"/>
              </a:ext>
            </a:extLst>
          </p:cNvPr>
          <p:cNvSpPr>
            <a:spLocks noGrp="1"/>
          </p:cNvSpPr>
          <p:nvPr>
            <p:ph type="dt" sz="half" idx="10"/>
          </p:nvPr>
        </p:nvSpPr>
        <p:spPr/>
        <p:txBody>
          <a:bodyPr/>
          <a:lstStyle/>
          <a:p>
            <a:fld id="{67EF0DB5-9001-448F-995A-0E3773F8E580}" type="datetimeFigureOut">
              <a:rPr lang="en-GB" smtClean="0"/>
              <a:t>23/07/2025</a:t>
            </a:fld>
            <a:endParaRPr lang="en-GB"/>
          </a:p>
        </p:txBody>
      </p:sp>
      <p:sp>
        <p:nvSpPr>
          <p:cNvPr id="5" name="Footer Placeholder 4">
            <a:extLst>
              <a:ext uri="{FF2B5EF4-FFF2-40B4-BE49-F238E27FC236}">
                <a16:creationId xmlns:a16="http://schemas.microsoft.com/office/drawing/2014/main" id="{629195A2-E201-4D07-8B4C-AC0628E249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6719EC-ED63-4150-BE49-C92017D264EC}"/>
              </a:ext>
            </a:extLst>
          </p:cNvPr>
          <p:cNvSpPr>
            <a:spLocks noGrp="1"/>
          </p:cNvSpPr>
          <p:nvPr>
            <p:ph type="sldNum" sz="quarter" idx="12"/>
          </p:nvPr>
        </p:nvSpPr>
        <p:spPr/>
        <p:txBody>
          <a:bodyPr/>
          <a:lstStyle/>
          <a:p>
            <a:fld id="{E5BD6F32-DBF6-474B-A7B0-B374031ACFCB}" type="slidenum">
              <a:rPr lang="en-GB" smtClean="0"/>
              <a:t>‹#›</a:t>
            </a:fld>
            <a:endParaRPr lang="en-GB"/>
          </a:p>
        </p:txBody>
      </p:sp>
    </p:spTree>
    <p:extLst>
      <p:ext uri="{BB962C8B-B14F-4D97-AF65-F5344CB8AC3E}">
        <p14:creationId xmlns:p14="http://schemas.microsoft.com/office/powerpoint/2010/main" val="4257860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DACF2-7B4D-4653-9F73-6EDFB6F8A9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4FC64E7-1CA1-4DCA-864A-A7CC852506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2D46B0-0FA9-4452-97AB-13551F4B56D7}"/>
              </a:ext>
            </a:extLst>
          </p:cNvPr>
          <p:cNvSpPr>
            <a:spLocks noGrp="1"/>
          </p:cNvSpPr>
          <p:nvPr>
            <p:ph type="dt" sz="half" idx="10"/>
          </p:nvPr>
        </p:nvSpPr>
        <p:spPr/>
        <p:txBody>
          <a:bodyPr/>
          <a:lstStyle/>
          <a:p>
            <a:fld id="{67EF0DB5-9001-448F-995A-0E3773F8E580}" type="datetimeFigureOut">
              <a:rPr lang="en-GB" smtClean="0"/>
              <a:t>23/07/2025</a:t>
            </a:fld>
            <a:endParaRPr lang="en-GB"/>
          </a:p>
        </p:txBody>
      </p:sp>
      <p:sp>
        <p:nvSpPr>
          <p:cNvPr id="5" name="Footer Placeholder 4">
            <a:extLst>
              <a:ext uri="{FF2B5EF4-FFF2-40B4-BE49-F238E27FC236}">
                <a16:creationId xmlns:a16="http://schemas.microsoft.com/office/drawing/2014/main" id="{44A94E19-C2C1-401B-9C70-961BE1EDE6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FC01C0-BFAB-49BC-8E06-1D3B80EE23F1}"/>
              </a:ext>
            </a:extLst>
          </p:cNvPr>
          <p:cNvSpPr>
            <a:spLocks noGrp="1"/>
          </p:cNvSpPr>
          <p:nvPr>
            <p:ph type="sldNum" sz="quarter" idx="12"/>
          </p:nvPr>
        </p:nvSpPr>
        <p:spPr/>
        <p:txBody>
          <a:bodyPr/>
          <a:lstStyle/>
          <a:p>
            <a:fld id="{E5BD6F32-DBF6-474B-A7B0-B374031ACFCB}" type="slidenum">
              <a:rPr lang="en-GB" smtClean="0"/>
              <a:t>‹#›</a:t>
            </a:fld>
            <a:endParaRPr lang="en-GB"/>
          </a:p>
        </p:txBody>
      </p:sp>
    </p:spTree>
    <p:extLst>
      <p:ext uri="{BB962C8B-B14F-4D97-AF65-F5344CB8AC3E}">
        <p14:creationId xmlns:p14="http://schemas.microsoft.com/office/powerpoint/2010/main" val="1228055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9AEAD-E253-4DE7-949B-8E91C5A9B19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A29EFAE-81BD-4729-A192-B7C42CB91F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AAEDE91-0810-4902-8D0A-21D23AAF5D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B616B4F-3E48-4AF3-9635-9CBA584119E3}"/>
              </a:ext>
            </a:extLst>
          </p:cNvPr>
          <p:cNvSpPr>
            <a:spLocks noGrp="1"/>
          </p:cNvSpPr>
          <p:nvPr>
            <p:ph type="dt" sz="half" idx="10"/>
          </p:nvPr>
        </p:nvSpPr>
        <p:spPr/>
        <p:txBody>
          <a:bodyPr/>
          <a:lstStyle/>
          <a:p>
            <a:fld id="{67EF0DB5-9001-448F-995A-0E3773F8E580}" type="datetimeFigureOut">
              <a:rPr lang="en-GB" smtClean="0"/>
              <a:t>23/07/2025</a:t>
            </a:fld>
            <a:endParaRPr lang="en-GB"/>
          </a:p>
        </p:txBody>
      </p:sp>
      <p:sp>
        <p:nvSpPr>
          <p:cNvPr id="6" name="Footer Placeholder 5">
            <a:extLst>
              <a:ext uri="{FF2B5EF4-FFF2-40B4-BE49-F238E27FC236}">
                <a16:creationId xmlns:a16="http://schemas.microsoft.com/office/drawing/2014/main" id="{0E715587-CCB4-4018-9DE6-9FA1A2BF2B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D72537-9122-47BB-A5AF-5EE3C7EBDFEC}"/>
              </a:ext>
            </a:extLst>
          </p:cNvPr>
          <p:cNvSpPr>
            <a:spLocks noGrp="1"/>
          </p:cNvSpPr>
          <p:nvPr>
            <p:ph type="sldNum" sz="quarter" idx="12"/>
          </p:nvPr>
        </p:nvSpPr>
        <p:spPr/>
        <p:txBody>
          <a:bodyPr/>
          <a:lstStyle/>
          <a:p>
            <a:fld id="{E5BD6F32-DBF6-474B-A7B0-B374031ACFCB}" type="slidenum">
              <a:rPr lang="en-GB" smtClean="0"/>
              <a:t>‹#›</a:t>
            </a:fld>
            <a:endParaRPr lang="en-GB"/>
          </a:p>
        </p:txBody>
      </p:sp>
    </p:spTree>
    <p:extLst>
      <p:ext uri="{BB962C8B-B14F-4D97-AF65-F5344CB8AC3E}">
        <p14:creationId xmlns:p14="http://schemas.microsoft.com/office/powerpoint/2010/main" val="2624549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BBE4D-7D41-43EF-9D81-1541416046E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932923D-5955-402C-9AB4-30249F6F80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A423F5-6D27-45D4-9144-6F535BF113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1FAF4E6-BBEA-47AB-A11F-426AA13B44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D4A3EE-C758-4382-BFDB-E5D950A364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8226359-B041-44A6-97AA-D09272528F4C}"/>
              </a:ext>
            </a:extLst>
          </p:cNvPr>
          <p:cNvSpPr>
            <a:spLocks noGrp="1"/>
          </p:cNvSpPr>
          <p:nvPr>
            <p:ph type="dt" sz="half" idx="10"/>
          </p:nvPr>
        </p:nvSpPr>
        <p:spPr/>
        <p:txBody>
          <a:bodyPr/>
          <a:lstStyle/>
          <a:p>
            <a:fld id="{67EF0DB5-9001-448F-995A-0E3773F8E580}" type="datetimeFigureOut">
              <a:rPr lang="en-GB" smtClean="0"/>
              <a:t>23/07/2025</a:t>
            </a:fld>
            <a:endParaRPr lang="en-GB"/>
          </a:p>
        </p:txBody>
      </p:sp>
      <p:sp>
        <p:nvSpPr>
          <p:cNvPr id="8" name="Footer Placeholder 7">
            <a:extLst>
              <a:ext uri="{FF2B5EF4-FFF2-40B4-BE49-F238E27FC236}">
                <a16:creationId xmlns:a16="http://schemas.microsoft.com/office/drawing/2014/main" id="{8CE5F0B0-3ED2-453A-87DD-920AA876634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3A61E8C-FFF1-4D18-953E-14E05918F551}"/>
              </a:ext>
            </a:extLst>
          </p:cNvPr>
          <p:cNvSpPr>
            <a:spLocks noGrp="1"/>
          </p:cNvSpPr>
          <p:nvPr>
            <p:ph type="sldNum" sz="quarter" idx="12"/>
          </p:nvPr>
        </p:nvSpPr>
        <p:spPr/>
        <p:txBody>
          <a:bodyPr/>
          <a:lstStyle/>
          <a:p>
            <a:fld id="{E5BD6F32-DBF6-474B-A7B0-B374031ACFCB}" type="slidenum">
              <a:rPr lang="en-GB" smtClean="0"/>
              <a:t>‹#›</a:t>
            </a:fld>
            <a:endParaRPr lang="en-GB"/>
          </a:p>
        </p:txBody>
      </p:sp>
    </p:spTree>
    <p:extLst>
      <p:ext uri="{BB962C8B-B14F-4D97-AF65-F5344CB8AC3E}">
        <p14:creationId xmlns:p14="http://schemas.microsoft.com/office/powerpoint/2010/main" val="2182798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EC399-F266-4843-BE0F-CC07F12FAD7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7927AEC-311F-4776-9224-47E63A2619D2}"/>
              </a:ext>
            </a:extLst>
          </p:cNvPr>
          <p:cNvSpPr>
            <a:spLocks noGrp="1"/>
          </p:cNvSpPr>
          <p:nvPr>
            <p:ph type="dt" sz="half" idx="10"/>
          </p:nvPr>
        </p:nvSpPr>
        <p:spPr/>
        <p:txBody>
          <a:bodyPr/>
          <a:lstStyle/>
          <a:p>
            <a:fld id="{67EF0DB5-9001-448F-995A-0E3773F8E580}" type="datetimeFigureOut">
              <a:rPr lang="en-GB" smtClean="0"/>
              <a:t>23/07/2025</a:t>
            </a:fld>
            <a:endParaRPr lang="en-GB"/>
          </a:p>
        </p:txBody>
      </p:sp>
      <p:sp>
        <p:nvSpPr>
          <p:cNvPr id="4" name="Footer Placeholder 3">
            <a:extLst>
              <a:ext uri="{FF2B5EF4-FFF2-40B4-BE49-F238E27FC236}">
                <a16:creationId xmlns:a16="http://schemas.microsoft.com/office/drawing/2014/main" id="{45A4F58B-174C-43EA-B45F-1E5F7EBDD4D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F1D869B-3228-46A1-A7E2-52F29E38DF6E}"/>
              </a:ext>
            </a:extLst>
          </p:cNvPr>
          <p:cNvSpPr>
            <a:spLocks noGrp="1"/>
          </p:cNvSpPr>
          <p:nvPr>
            <p:ph type="sldNum" sz="quarter" idx="12"/>
          </p:nvPr>
        </p:nvSpPr>
        <p:spPr/>
        <p:txBody>
          <a:bodyPr/>
          <a:lstStyle/>
          <a:p>
            <a:fld id="{E5BD6F32-DBF6-474B-A7B0-B374031ACFCB}" type="slidenum">
              <a:rPr lang="en-GB" smtClean="0"/>
              <a:t>‹#›</a:t>
            </a:fld>
            <a:endParaRPr lang="en-GB"/>
          </a:p>
        </p:txBody>
      </p:sp>
    </p:spTree>
    <p:extLst>
      <p:ext uri="{BB962C8B-B14F-4D97-AF65-F5344CB8AC3E}">
        <p14:creationId xmlns:p14="http://schemas.microsoft.com/office/powerpoint/2010/main" val="78627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5DE403-5268-4096-8B4C-23B6E029FBB5}"/>
              </a:ext>
            </a:extLst>
          </p:cNvPr>
          <p:cNvSpPr>
            <a:spLocks noGrp="1"/>
          </p:cNvSpPr>
          <p:nvPr>
            <p:ph type="dt" sz="half" idx="10"/>
          </p:nvPr>
        </p:nvSpPr>
        <p:spPr/>
        <p:txBody>
          <a:bodyPr/>
          <a:lstStyle/>
          <a:p>
            <a:fld id="{67EF0DB5-9001-448F-995A-0E3773F8E580}" type="datetimeFigureOut">
              <a:rPr lang="en-GB" smtClean="0"/>
              <a:t>23/07/2025</a:t>
            </a:fld>
            <a:endParaRPr lang="en-GB"/>
          </a:p>
        </p:txBody>
      </p:sp>
      <p:sp>
        <p:nvSpPr>
          <p:cNvPr id="3" name="Footer Placeholder 2">
            <a:extLst>
              <a:ext uri="{FF2B5EF4-FFF2-40B4-BE49-F238E27FC236}">
                <a16:creationId xmlns:a16="http://schemas.microsoft.com/office/drawing/2014/main" id="{208F33E0-6BC6-41F5-8051-EB3C90939D5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6FADD41-2330-410B-A49B-438964B52205}"/>
              </a:ext>
            </a:extLst>
          </p:cNvPr>
          <p:cNvSpPr>
            <a:spLocks noGrp="1"/>
          </p:cNvSpPr>
          <p:nvPr>
            <p:ph type="sldNum" sz="quarter" idx="12"/>
          </p:nvPr>
        </p:nvSpPr>
        <p:spPr/>
        <p:txBody>
          <a:bodyPr/>
          <a:lstStyle/>
          <a:p>
            <a:fld id="{E5BD6F32-DBF6-474B-A7B0-B374031ACFCB}" type="slidenum">
              <a:rPr lang="en-GB" smtClean="0"/>
              <a:t>‹#›</a:t>
            </a:fld>
            <a:endParaRPr lang="en-GB"/>
          </a:p>
        </p:txBody>
      </p:sp>
    </p:spTree>
    <p:extLst>
      <p:ext uri="{BB962C8B-B14F-4D97-AF65-F5344CB8AC3E}">
        <p14:creationId xmlns:p14="http://schemas.microsoft.com/office/powerpoint/2010/main" val="2079832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6EB4B-B7E9-490E-BCCA-773F93E84F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CF02670-0BB9-44CA-A1E4-679601F6F3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83CB069-49AE-4264-92C2-F581AFB562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6C799E-3E81-499F-A9F0-246F6A4DB115}"/>
              </a:ext>
            </a:extLst>
          </p:cNvPr>
          <p:cNvSpPr>
            <a:spLocks noGrp="1"/>
          </p:cNvSpPr>
          <p:nvPr>
            <p:ph type="dt" sz="half" idx="10"/>
          </p:nvPr>
        </p:nvSpPr>
        <p:spPr/>
        <p:txBody>
          <a:bodyPr/>
          <a:lstStyle/>
          <a:p>
            <a:fld id="{67EF0DB5-9001-448F-995A-0E3773F8E580}" type="datetimeFigureOut">
              <a:rPr lang="en-GB" smtClean="0"/>
              <a:t>23/07/2025</a:t>
            </a:fld>
            <a:endParaRPr lang="en-GB"/>
          </a:p>
        </p:txBody>
      </p:sp>
      <p:sp>
        <p:nvSpPr>
          <p:cNvPr id="6" name="Footer Placeholder 5">
            <a:extLst>
              <a:ext uri="{FF2B5EF4-FFF2-40B4-BE49-F238E27FC236}">
                <a16:creationId xmlns:a16="http://schemas.microsoft.com/office/drawing/2014/main" id="{D175E4AC-B539-4096-9CCA-D84118C8A86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5BB98E8-1090-4BE3-9582-7EE039833412}"/>
              </a:ext>
            </a:extLst>
          </p:cNvPr>
          <p:cNvSpPr>
            <a:spLocks noGrp="1"/>
          </p:cNvSpPr>
          <p:nvPr>
            <p:ph type="sldNum" sz="quarter" idx="12"/>
          </p:nvPr>
        </p:nvSpPr>
        <p:spPr/>
        <p:txBody>
          <a:bodyPr/>
          <a:lstStyle/>
          <a:p>
            <a:fld id="{E5BD6F32-DBF6-474B-A7B0-B374031ACFCB}" type="slidenum">
              <a:rPr lang="en-GB" smtClean="0"/>
              <a:t>‹#›</a:t>
            </a:fld>
            <a:endParaRPr lang="en-GB"/>
          </a:p>
        </p:txBody>
      </p:sp>
    </p:spTree>
    <p:extLst>
      <p:ext uri="{BB962C8B-B14F-4D97-AF65-F5344CB8AC3E}">
        <p14:creationId xmlns:p14="http://schemas.microsoft.com/office/powerpoint/2010/main" val="233445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0AC44-C069-40CB-9D76-C3DB4FFBB2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2FADB0B-1021-40AD-A8FB-B9E2E4DBDB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21C6A6B-D3D8-421D-832B-CF9E60D257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BE5545-5670-46A6-898C-119F13907E97}"/>
              </a:ext>
            </a:extLst>
          </p:cNvPr>
          <p:cNvSpPr>
            <a:spLocks noGrp="1"/>
          </p:cNvSpPr>
          <p:nvPr>
            <p:ph type="dt" sz="half" idx="10"/>
          </p:nvPr>
        </p:nvSpPr>
        <p:spPr/>
        <p:txBody>
          <a:bodyPr/>
          <a:lstStyle/>
          <a:p>
            <a:fld id="{67EF0DB5-9001-448F-995A-0E3773F8E580}" type="datetimeFigureOut">
              <a:rPr lang="en-GB" smtClean="0"/>
              <a:t>23/07/2025</a:t>
            </a:fld>
            <a:endParaRPr lang="en-GB"/>
          </a:p>
        </p:txBody>
      </p:sp>
      <p:sp>
        <p:nvSpPr>
          <p:cNvPr id="6" name="Footer Placeholder 5">
            <a:extLst>
              <a:ext uri="{FF2B5EF4-FFF2-40B4-BE49-F238E27FC236}">
                <a16:creationId xmlns:a16="http://schemas.microsoft.com/office/drawing/2014/main" id="{8E14F01D-2440-4628-87CC-76DD3ECF0C3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7D90A6F-290A-4E15-8862-A42B906CE54F}"/>
              </a:ext>
            </a:extLst>
          </p:cNvPr>
          <p:cNvSpPr>
            <a:spLocks noGrp="1"/>
          </p:cNvSpPr>
          <p:nvPr>
            <p:ph type="sldNum" sz="quarter" idx="12"/>
          </p:nvPr>
        </p:nvSpPr>
        <p:spPr/>
        <p:txBody>
          <a:bodyPr/>
          <a:lstStyle/>
          <a:p>
            <a:fld id="{E5BD6F32-DBF6-474B-A7B0-B374031ACFCB}" type="slidenum">
              <a:rPr lang="en-GB" smtClean="0"/>
              <a:t>‹#›</a:t>
            </a:fld>
            <a:endParaRPr lang="en-GB"/>
          </a:p>
        </p:txBody>
      </p:sp>
    </p:spTree>
    <p:extLst>
      <p:ext uri="{BB962C8B-B14F-4D97-AF65-F5344CB8AC3E}">
        <p14:creationId xmlns:p14="http://schemas.microsoft.com/office/powerpoint/2010/main" val="3756273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exampaperspractice.co.uk/"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7368DC-171C-4D83-A109-F1E3B333FD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615ED08-1DEA-4E08-97E0-2445797B39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3270A7-9221-44C8-B4BB-7EE8F3E0DF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EF0DB5-9001-448F-995A-0E3773F8E580}" type="datetimeFigureOut">
              <a:rPr lang="en-GB" smtClean="0"/>
              <a:t>23/07/2025</a:t>
            </a:fld>
            <a:endParaRPr lang="en-GB"/>
          </a:p>
        </p:txBody>
      </p:sp>
      <p:sp>
        <p:nvSpPr>
          <p:cNvPr id="5" name="Footer Placeholder 4">
            <a:extLst>
              <a:ext uri="{FF2B5EF4-FFF2-40B4-BE49-F238E27FC236}">
                <a16:creationId xmlns:a16="http://schemas.microsoft.com/office/drawing/2014/main" id="{296BFA9B-A21C-4A82-B502-45180D27E6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8203A25-B1AF-48EC-AD99-A93EC1AB71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BD6F32-DBF6-474B-A7B0-B374031ACFCB}" type="slidenum">
              <a:rPr lang="en-GB" smtClean="0"/>
              <a:t>‹#›</a:t>
            </a:fld>
            <a:endParaRPr lang="en-GB"/>
          </a:p>
        </p:txBody>
      </p:sp>
      <p:sp>
        <p:nvSpPr>
          <p:cNvPr id="7" name="Footer Placeholder 2">
            <a:extLst>
              <a:ext uri="{FF2B5EF4-FFF2-40B4-BE49-F238E27FC236}">
                <a16:creationId xmlns:a16="http://schemas.microsoft.com/office/drawing/2014/main" id="{0F01AF1E-789C-B528-9CFB-006F98A32475}"/>
              </a:ext>
            </a:extLst>
          </p:cNvPr>
          <p:cNvSpPr txBox="1">
            <a:spLocks/>
          </p:cNvSpPr>
          <p:nvPr userDrawn="1"/>
        </p:nvSpPr>
        <p:spPr>
          <a:xfrm>
            <a:off x="575726" y="659529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C962D2CF-C467-8C63-E4E8-AF23BEA19A7B}"/>
              </a:ext>
            </a:extLst>
          </p:cNvPr>
          <p:cNvSpPr txBox="1"/>
          <p:nvPr userDrawn="1"/>
        </p:nvSpPr>
        <p:spPr>
          <a:xfrm>
            <a:off x="8458200" y="6640510"/>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65C508A8-3248-E847-5F1B-FDB2766B1B41}"/>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2248131" y="1465493"/>
            <a:ext cx="7695738" cy="3098355"/>
          </a:xfrm>
          <a:prstGeom prst="rect">
            <a:avLst/>
          </a:prstGeom>
        </p:spPr>
      </p:pic>
      <p:pic>
        <p:nvPicPr>
          <p:cNvPr id="10" name="Picture 9">
            <a:extLst>
              <a:ext uri="{FF2B5EF4-FFF2-40B4-BE49-F238E27FC236}">
                <a16:creationId xmlns:a16="http://schemas.microsoft.com/office/drawing/2014/main" id="{C5806062-36D5-02DC-9081-EE95F6D137BA}"/>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10934927" y="136525"/>
            <a:ext cx="933411" cy="375797"/>
          </a:xfrm>
          <a:prstGeom prst="rect">
            <a:avLst/>
          </a:prstGeom>
        </p:spPr>
      </p:pic>
    </p:spTree>
    <p:extLst>
      <p:ext uri="{BB962C8B-B14F-4D97-AF65-F5344CB8AC3E}">
        <p14:creationId xmlns:p14="http://schemas.microsoft.com/office/powerpoint/2010/main" val="24114346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0.jpeg"/><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Can you Spot The Animals Hidden in These Photos?">
            <a:extLst>
              <a:ext uri="{FF2B5EF4-FFF2-40B4-BE49-F238E27FC236}">
                <a16:creationId xmlns:a16="http://schemas.microsoft.com/office/drawing/2014/main" id="{8E444F4C-EE90-4750-BBEE-5A82319D9E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570" b="9161"/>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09448" y="1913950"/>
            <a:ext cx="4204137" cy="1342754"/>
          </a:xfr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p>
            <a:pPr algn="ctr"/>
            <a:r>
              <a:rPr lang="en-US" sz="2800" dirty="0">
                <a:solidFill>
                  <a:schemeClr val="tx1"/>
                </a:solidFill>
                <a:latin typeface="+mj-lt"/>
                <a:ea typeface="+mj-ea"/>
                <a:cs typeface="+mj-cs"/>
              </a:rPr>
              <a:t>Adaptations</a:t>
            </a:r>
          </a:p>
        </p:txBody>
      </p:sp>
      <p:sp>
        <p:nvSpPr>
          <p:cNvPr id="3" name="Rectangle 2"/>
          <p:cNvSpPr/>
          <p:nvPr/>
        </p:nvSpPr>
        <p:spPr>
          <a:xfrm>
            <a:off x="525516" y="3417573"/>
            <a:ext cx="4593021" cy="2619839"/>
          </a:xfrm>
          <a:prstGeom prst="rect">
            <a:avLst/>
          </a:prstGeom>
        </p:spPr>
        <p:txBody>
          <a:bodyPr vert="horz" lIns="91440" tIns="45720" rIns="91440" bIns="45720" rtlCol="0" anchor="ctr">
            <a:normAutofit fontScale="92500" lnSpcReduction="10000"/>
          </a:bodyPr>
          <a:lstStyle/>
          <a:p>
            <a:pPr algn="ctr">
              <a:lnSpc>
                <a:spcPct val="90000"/>
              </a:lnSpc>
              <a:spcAft>
                <a:spcPts val="600"/>
              </a:spcAft>
            </a:pPr>
            <a:r>
              <a:rPr lang="en-US" dirty="0"/>
              <a:t>By the end of the lesson you should be able to:</a:t>
            </a:r>
          </a:p>
          <a:p>
            <a:pPr>
              <a:lnSpc>
                <a:spcPct val="90000"/>
              </a:lnSpc>
              <a:spcAft>
                <a:spcPts val="600"/>
              </a:spcAft>
            </a:pPr>
            <a:endParaRPr lang="en-US" dirty="0"/>
          </a:p>
          <a:p>
            <a:pPr marL="285750" indent="-285750">
              <a:lnSpc>
                <a:spcPct val="90000"/>
              </a:lnSpc>
              <a:spcAft>
                <a:spcPts val="600"/>
              </a:spcAft>
              <a:buFont typeface="Wingdings" panose="05000000000000000000" pitchFamily="2" charset="2"/>
              <a:buChar char="ü"/>
            </a:pPr>
            <a:r>
              <a:rPr lang="en-US" dirty="0"/>
              <a:t>Describe the different types of adaptations of organisms to their environment including: anatomical, physiological and </a:t>
            </a:r>
            <a:r>
              <a:rPr lang="en-US" dirty="0" err="1"/>
              <a:t>behavioural</a:t>
            </a:r>
            <a:r>
              <a:rPr lang="en-US" dirty="0"/>
              <a:t> adaptations</a:t>
            </a:r>
          </a:p>
          <a:p>
            <a:pPr marL="285750" indent="-285750">
              <a:lnSpc>
                <a:spcPct val="90000"/>
              </a:lnSpc>
              <a:spcAft>
                <a:spcPts val="600"/>
              </a:spcAft>
              <a:buFont typeface="Wingdings" panose="05000000000000000000" pitchFamily="2" charset="2"/>
              <a:buChar char="ü"/>
            </a:pPr>
            <a:r>
              <a:rPr lang="en-US" dirty="0"/>
              <a:t>Explain why organisms from different taxonomic groups may show similar anatomical features, including the marsupial mole and placental mole.</a:t>
            </a:r>
            <a:br>
              <a:rPr lang="en-US" dirty="0"/>
            </a:br>
            <a:endParaRPr lang="en-US" dirty="0"/>
          </a:p>
        </p:txBody>
      </p:sp>
    </p:spTree>
    <p:extLst>
      <p:ext uri="{BB962C8B-B14F-4D97-AF65-F5344CB8AC3E}">
        <p14:creationId xmlns:p14="http://schemas.microsoft.com/office/powerpoint/2010/main" val="117969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00191" y="878657"/>
            <a:ext cx="3237471" cy="4794567"/>
          </a:xfrm>
        </p:spPr>
        <p:txBody>
          <a:bodyPr vert="horz" lIns="91440" tIns="45720" rIns="91440" bIns="45720" rtlCol="0" anchor="ctr">
            <a:normAutofit fontScale="90000"/>
          </a:bodyPr>
          <a:lstStyle/>
          <a:p>
            <a:r>
              <a:rPr lang="en-US" sz="2500" dirty="0">
                <a:solidFill>
                  <a:srgbClr val="FFFFFF"/>
                </a:solidFill>
              </a:rPr>
              <a:t>This takes place when unrelated species begin to share similar traits. These similar traits evolve because the organisms adapt to </a:t>
            </a:r>
            <a:r>
              <a:rPr lang="en-US" sz="2500" dirty="0">
                <a:solidFill>
                  <a:srgbClr val="FFC000"/>
                </a:solidFill>
              </a:rPr>
              <a:t>similar environments </a:t>
            </a:r>
            <a:r>
              <a:rPr lang="en-US" sz="2500" dirty="0">
                <a:solidFill>
                  <a:srgbClr val="FFFFFF"/>
                </a:solidFill>
              </a:rPr>
              <a:t>or experience similar </a:t>
            </a:r>
            <a:r>
              <a:rPr lang="en-US" sz="2500" dirty="0">
                <a:solidFill>
                  <a:srgbClr val="FFC000"/>
                </a:solidFill>
              </a:rPr>
              <a:t>selection pressures</a:t>
            </a:r>
            <a:r>
              <a:rPr lang="en-US" sz="2500" dirty="0">
                <a:solidFill>
                  <a:srgbClr val="FFFFFF"/>
                </a:solidFill>
              </a:rPr>
              <a:t>.</a:t>
            </a:r>
            <a:br>
              <a:rPr lang="en-US" sz="2500" dirty="0">
                <a:solidFill>
                  <a:srgbClr val="FFFFFF"/>
                </a:solidFill>
              </a:rPr>
            </a:br>
            <a:br>
              <a:rPr lang="en-US" sz="2500" dirty="0">
                <a:solidFill>
                  <a:srgbClr val="FFFFFF"/>
                </a:solidFill>
              </a:rPr>
            </a:br>
            <a:r>
              <a:rPr lang="en-US" sz="2500" dirty="0">
                <a:solidFill>
                  <a:srgbClr val="FFFFFF"/>
                </a:solidFill>
              </a:rPr>
              <a:t>Convergent evolution results in </a:t>
            </a:r>
            <a:r>
              <a:rPr lang="en-US" sz="2500" b="1" dirty="0">
                <a:solidFill>
                  <a:srgbClr val="FFC000"/>
                </a:solidFill>
              </a:rPr>
              <a:t>analogous structures </a:t>
            </a:r>
            <a:r>
              <a:rPr lang="en-US" sz="2500" b="1" dirty="0">
                <a:solidFill>
                  <a:schemeClr val="bg1"/>
                </a:solidFill>
              </a:rPr>
              <a:t>– structures which have adapted to perform the same role but have different genetic origins, e.g. wings on butterflies, birds and bats.</a:t>
            </a:r>
            <a:endParaRPr lang="en-US" sz="2500" b="1" dirty="0">
              <a:solidFill>
                <a:srgbClr val="FFC000"/>
              </a:solidFill>
            </a:endParaRPr>
          </a:p>
        </p:txBody>
      </p:sp>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3417"/>
          <a:stretch/>
        </p:blipFill>
        <p:spPr bwMode="auto">
          <a:xfrm>
            <a:off x="976251" y="942538"/>
            <a:ext cx="7163222" cy="4808332"/>
          </a:xfrm>
          <a:prstGeom prst="rect">
            <a:avLst/>
          </a:prstGeom>
          <a:noFill/>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3501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CCAB1-4136-42ED-B2B1-00A7C1C3C948}"/>
              </a:ext>
            </a:extLst>
          </p:cNvPr>
          <p:cNvSpPr>
            <a:spLocks noGrp="1"/>
          </p:cNvSpPr>
          <p:nvPr>
            <p:ph type="title"/>
          </p:nvPr>
        </p:nvSpPr>
        <p:spPr>
          <a:xfrm>
            <a:off x="2311147" y="365760"/>
            <a:ext cx="7569706" cy="1288238"/>
          </a:xfrm>
        </p:spPr>
        <p:txBody>
          <a:bodyPr anchor="ctr">
            <a:normAutofit/>
          </a:bodyPr>
          <a:lstStyle/>
          <a:p>
            <a:pPr algn="ctr"/>
            <a:r>
              <a:rPr lang="en-GB" sz="4100" dirty="0"/>
              <a:t>Example of convergent evolution:</a:t>
            </a:r>
            <a:br>
              <a:rPr lang="en-GB" sz="4100" dirty="0"/>
            </a:br>
            <a:r>
              <a:rPr lang="en-GB" sz="4100" dirty="0"/>
              <a:t>Placental and Marsupial mammals</a:t>
            </a:r>
          </a:p>
        </p:txBody>
      </p:sp>
      <p:sp>
        <p:nvSpPr>
          <p:cNvPr id="8" name="Content Placeholder 7">
            <a:extLst>
              <a:ext uri="{FF2B5EF4-FFF2-40B4-BE49-F238E27FC236}">
                <a16:creationId xmlns:a16="http://schemas.microsoft.com/office/drawing/2014/main" id="{7D8CE295-6739-421B-861F-99B91626B093}"/>
              </a:ext>
            </a:extLst>
          </p:cNvPr>
          <p:cNvSpPr>
            <a:spLocks noGrp="1"/>
          </p:cNvSpPr>
          <p:nvPr>
            <p:ph idx="1"/>
          </p:nvPr>
        </p:nvSpPr>
        <p:spPr>
          <a:xfrm>
            <a:off x="2165569" y="1956816"/>
            <a:ext cx="7860863" cy="736957"/>
          </a:xfrm>
        </p:spPr>
        <p:txBody>
          <a:bodyPr anchor="t">
            <a:normAutofit lnSpcReduction="10000"/>
          </a:bodyPr>
          <a:lstStyle/>
          <a:p>
            <a:pPr marL="0" indent="0" algn="ctr">
              <a:buNone/>
            </a:pPr>
            <a:r>
              <a:rPr lang="en-GB" sz="2400" dirty="0"/>
              <a:t>Marsupials and placental mammals separated from a common ancestor more than 100 million years ago</a:t>
            </a:r>
          </a:p>
        </p:txBody>
      </p:sp>
      <p:pic>
        <p:nvPicPr>
          <p:cNvPr id="9" name="Picture 8">
            <a:extLst>
              <a:ext uri="{FF2B5EF4-FFF2-40B4-BE49-F238E27FC236}">
                <a16:creationId xmlns:a16="http://schemas.microsoft.com/office/drawing/2014/main" id="{AF344B84-4244-4E4B-A02E-157DF3D8D270}"/>
              </a:ext>
            </a:extLst>
          </p:cNvPr>
          <p:cNvPicPr>
            <a:picLocks noChangeAspect="1"/>
          </p:cNvPicPr>
          <p:nvPr/>
        </p:nvPicPr>
        <p:blipFill rotWithShape="1">
          <a:blip r:embed="rId2"/>
          <a:srcRect b="14284"/>
          <a:stretch/>
        </p:blipFill>
        <p:spPr>
          <a:xfrm>
            <a:off x="1480024" y="3240395"/>
            <a:ext cx="4484468" cy="1847666"/>
          </a:xfrm>
          <a:prstGeom prst="rect">
            <a:avLst/>
          </a:prstGeom>
        </p:spPr>
      </p:pic>
      <p:pic>
        <p:nvPicPr>
          <p:cNvPr id="10" name="Picture 9">
            <a:extLst>
              <a:ext uri="{FF2B5EF4-FFF2-40B4-BE49-F238E27FC236}">
                <a16:creationId xmlns:a16="http://schemas.microsoft.com/office/drawing/2014/main" id="{BD338FA1-9CFA-4E5A-9473-AB4714F03B2C}"/>
              </a:ext>
            </a:extLst>
          </p:cNvPr>
          <p:cNvPicPr>
            <a:picLocks noChangeAspect="1"/>
          </p:cNvPicPr>
          <p:nvPr/>
        </p:nvPicPr>
        <p:blipFill>
          <a:blip r:embed="rId3"/>
          <a:stretch>
            <a:fillRect/>
          </a:stretch>
        </p:blipFill>
        <p:spPr>
          <a:xfrm>
            <a:off x="6096000" y="3240395"/>
            <a:ext cx="4550222" cy="1847666"/>
          </a:xfrm>
          <a:prstGeom prst="rect">
            <a:avLst/>
          </a:prstGeom>
        </p:spPr>
      </p:pic>
    </p:spTree>
    <p:extLst>
      <p:ext uri="{BB962C8B-B14F-4D97-AF65-F5344CB8AC3E}">
        <p14:creationId xmlns:p14="http://schemas.microsoft.com/office/powerpoint/2010/main" val="2164886487"/>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DDB33-A7BD-4B73-BC1E-908E3A5FBFE2}"/>
              </a:ext>
            </a:extLst>
          </p:cNvPr>
          <p:cNvSpPr>
            <a:spLocks noGrp="1"/>
          </p:cNvSpPr>
          <p:nvPr>
            <p:ph type="title"/>
          </p:nvPr>
        </p:nvSpPr>
        <p:spPr>
          <a:xfrm>
            <a:off x="572493" y="238539"/>
            <a:ext cx="11018520" cy="1434415"/>
          </a:xfrm>
        </p:spPr>
        <p:txBody>
          <a:bodyPr anchor="b">
            <a:normAutofit/>
          </a:bodyPr>
          <a:lstStyle/>
          <a:p>
            <a:r>
              <a:rPr lang="en-GB" sz="5400"/>
              <a:t>Convergent evolution</a:t>
            </a:r>
          </a:p>
        </p:txBody>
      </p:sp>
      <p:sp>
        <p:nvSpPr>
          <p:cNvPr id="79" name="Content Placeholder 3">
            <a:extLst>
              <a:ext uri="{FF2B5EF4-FFF2-40B4-BE49-F238E27FC236}">
                <a16:creationId xmlns:a16="http://schemas.microsoft.com/office/drawing/2014/main" id="{9658496D-B1E3-42C4-A2B9-C004306327FD}"/>
              </a:ext>
            </a:extLst>
          </p:cNvPr>
          <p:cNvSpPr>
            <a:spLocks noGrp="1"/>
          </p:cNvSpPr>
          <p:nvPr>
            <p:ph idx="1"/>
          </p:nvPr>
        </p:nvSpPr>
        <p:spPr>
          <a:xfrm>
            <a:off x="572493" y="2071316"/>
            <a:ext cx="6713552" cy="4119172"/>
          </a:xfrm>
        </p:spPr>
        <p:txBody>
          <a:bodyPr anchor="t">
            <a:normAutofit/>
          </a:bodyPr>
          <a:lstStyle/>
          <a:p>
            <a:r>
              <a:rPr lang="en-GB" sz="2200"/>
              <a:t>Marsupials in Australia and placental mammals in the North America have adapted to similar climates and food supplies</a:t>
            </a:r>
          </a:p>
          <a:p>
            <a:r>
              <a:rPr lang="en-GB" sz="2200"/>
              <a:t>Species in each content strongly resemble each other because they have adapted to occupy similar </a:t>
            </a:r>
            <a:r>
              <a:rPr lang="en-GB" sz="2200" i="1"/>
              <a:t>niches.</a:t>
            </a:r>
          </a:p>
        </p:txBody>
      </p:sp>
      <p:pic>
        <p:nvPicPr>
          <p:cNvPr id="8" name="Picture 2" descr="http://boards.420chan.org/sagan/src/1412550904864.gif">
            <a:extLst>
              <a:ext uri="{FF2B5EF4-FFF2-40B4-BE49-F238E27FC236}">
                <a16:creationId xmlns:a16="http://schemas.microsoft.com/office/drawing/2014/main" id="{7851C19D-3D5D-4F59-904A-9E5F6B66D3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37" t="-1940" r="-3295" b="-585"/>
          <a:stretch/>
        </p:blipFill>
        <p:spPr bwMode="auto">
          <a:xfrm>
            <a:off x="7536265" y="1744999"/>
            <a:ext cx="4210258" cy="4746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013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1098" y="1396289"/>
            <a:ext cx="6563529" cy="1325563"/>
          </a:xfrm>
        </p:spPr>
        <p:txBody>
          <a:bodyPr vert="horz" lIns="91440" tIns="45720" rIns="91440" bIns="45720" rtlCol="0" anchor="ctr">
            <a:normAutofit fontScale="90000"/>
          </a:bodyPr>
          <a:lstStyle/>
          <a:p>
            <a:r>
              <a:rPr lang="en-US" kern="1200" dirty="0">
                <a:solidFill>
                  <a:schemeClr val="tx1"/>
                </a:solidFill>
                <a:latin typeface="+mj-lt"/>
                <a:ea typeface="+mj-ea"/>
                <a:cs typeface="+mj-cs"/>
              </a:rPr>
              <a:t>Example: </a:t>
            </a:r>
            <a:br>
              <a:rPr lang="en-US" kern="1200" dirty="0">
                <a:solidFill>
                  <a:schemeClr val="tx1"/>
                </a:solidFill>
                <a:latin typeface="+mj-lt"/>
                <a:ea typeface="+mj-ea"/>
                <a:cs typeface="+mj-cs"/>
              </a:rPr>
            </a:br>
            <a:r>
              <a:rPr lang="en-US" kern="1200" dirty="0">
                <a:solidFill>
                  <a:schemeClr val="tx1"/>
                </a:solidFill>
                <a:latin typeface="+mj-lt"/>
                <a:ea typeface="+mj-ea"/>
                <a:cs typeface="+mj-cs"/>
              </a:rPr>
              <a:t>Marsupial and Placental Moles</a:t>
            </a:r>
          </a:p>
        </p:txBody>
      </p:sp>
      <p:pic>
        <p:nvPicPr>
          <p:cNvPr id="4" name="Picture 2" descr="Placental Mammals and Their Marsupial Counterparts - Science World">
            <a:extLst>
              <a:ext uri="{FF2B5EF4-FFF2-40B4-BE49-F238E27FC236}">
                <a16:creationId xmlns:a16="http://schemas.microsoft.com/office/drawing/2014/main" id="{38328386-E7C5-4499-991C-B8088E4DEDF7}"/>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tretch/>
        </p:blipFill>
        <p:spPr bwMode="auto">
          <a:xfrm>
            <a:off x="2209800" y="3153950"/>
            <a:ext cx="2438400" cy="1694688"/>
          </a:xfrm>
          <a:custGeom>
            <a:avLst/>
            <a:gdLst/>
            <a:ahLst/>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BE84249F-FF41-4C70-9B85-6A93D56ED854}"/>
              </a:ext>
            </a:extLst>
          </p:cNvPr>
          <p:cNvSpPr>
            <a:spLocks noGrp="1"/>
          </p:cNvSpPr>
          <p:nvPr>
            <p:ph sz="half" idx="2"/>
          </p:nvPr>
        </p:nvSpPr>
        <p:spPr>
          <a:xfrm>
            <a:off x="805542" y="2871982"/>
            <a:ext cx="7102782" cy="3181684"/>
          </a:xfrm>
        </p:spPr>
        <p:txBody>
          <a:bodyPr vert="horz" lIns="91440" tIns="45720" rIns="91440" bIns="45720" rtlCol="0" anchor="t">
            <a:normAutofit/>
          </a:bodyPr>
          <a:lstStyle/>
          <a:p>
            <a:r>
              <a:rPr lang="en-US" sz="2200" dirty="0"/>
              <a:t>Both types of mole burrow through soft soil to find worms and grubs.</a:t>
            </a:r>
            <a:endParaRPr lang="en-US" sz="2200" dirty="0">
              <a:cs typeface="Calibri"/>
            </a:endParaRPr>
          </a:p>
          <a:p>
            <a:r>
              <a:rPr lang="en-US" sz="2200" dirty="0"/>
              <a:t>They have a streamlined body shape and modified forelimbs for digging.</a:t>
            </a:r>
          </a:p>
          <a:p>
            <a:r>
              <a:rPr lang="en-US" sz="2200" dirty="0"/>
              <a:t>They have velvety fur which allows smooth movement through the soil</a:t>
            </a:r>
          </a:p>
          <a:p>
            <a:r>
              <a:rPr lang="en-US" sz="2200" dirty="0">
                <a:cs typeface="Calibri" panose="020F0502020204030204"/>
              </a:rPr>
              <a:t>Both organisms have evolved in such a similar way but are thousands of miles apart on different continents.</a:t>
            </a:r>
          </a:p>
        </p:txBody>
      </p:sp>
      <p:pic>
        <p:nvPicPr>
          <p:cNvPr id="6148" name="Picture 4">
            <a:extLst>
              <a:ext uri="{FF2B5EF4-FFF2-40B4-BE49-F238E27FC236}">
                <a16:creationId xmlns:a16="http://schemas.microsoft.com/office/drawing/2014/main" id="{268A5330-3D8D-4EB2-B7FD-FCF4054266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321" r="-1" b="-1"/>
          <a:stretch/>
        </p:blipFill>
        <p:spPr bwMode="auto">
          <a:xfrm>
            <a:off x="7689829" y="10"/>
            <a:ext cx="4502173" cy="3448209"/>
          </a:xfrm>
          <a:custGeom>
            <a:avLst/>
            <a:gdLst/>
            <a:ahLst/>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659239"/>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06DA5-552F-43AE-9037-3FC092B0C476}"/>
              </a:ext>
            </a:extLst>
          </p:cNvPr>
          <p:cNvSpPr>
            <a:spLocks noGrp="1"/>
          </p:cNvSpPr>
          <p:nvPr>
            <p:ph type="title"/>
          </p:nvPr>
        </p:nvSpPr>
        <p:spPr>
          <a:xfrm>
            <a:off x="686834" y="1153572"/>
            <a:ext cx="3200400" cy="4461163"/>
          </a:xfrm>
        </p:spPr>
        <p:txBody>
          <a:bodyPr>
            <a:normAutofit/>
          </a:bodyPr>
          <a:lstStyle/>
          <a:p>
            <a:r>
              <a:rPr lang="en-GB">
                <a:solidFill>
                  <a:srgbClr val="FFFFFF"/>
                </a:solidFill>
              </a:rPr>
              <a:t>Questions</a:t>
            </a:r>
          </a:p>
        </p:txBody>
      </p:sp>
      <p:sp>
        <p:nvSpPr>
          <p:cNvPr id="3" name="Content Placeholder 2">
            <a:extLst>
              <a:ext uri="{FF2B5EF4-FFF2-40B4-BE49-F238E27FC236}">
                <a16:creationId xmlns:a16="http://schemas.microsoft.com/office/drawing/2014/main" id="{8B1CE477-77F5-4629-9F27-1CCF6B1C94C6}"/>
              </a:ext>
            </a:extLst>
          </p:cNvPr>
          <p:cNvSpPr>
            <a:spLocks noGrp="1"/>
          </p:cNvSpPr>
          <p:nvPr>
            <p:ph idx="1"/>
          </p:nvPr>
        </p:nvSpPr>
        <p:spPr>
          <a:xfrm>
            <a:off x="4336776" y="118121"/>
            <a:ext cx="6906491" cy="6312824"/>
          </a:xfrm>
        </p:spPr>
        <p:txBody>
          <a:bodyPr anchor="ctr">
            <a:normAutofit fontScale="92500" lnSpcReduction="20000"/>
          </a:bodyPr>
          <a:lstStyle/>
          <a:p>
            <a:pPr marL="0" indent="0">
              <a:buNone/>
            </a:pPr>
            <a:r>
              <a:rPr lang="en-GB" sz="2000" dirty="0"/>
              <a:t>1. Classify the following adaptations into anatomical, behavioural or physiological adaptations: </a:t>
            </a:r>
            <a:r>
              <a:rPr lang="en-GB" sz="2000" i="1" dirty="0"/>
              <a:t>Melanin production; camouflage; migration; sharp canine teeth; production of toxins; courtship dance</a:t>
            </a:r>
          </a:p>
          <a:p>
            <a:pPr marL="0" indent="0">
              <a:buNone/>
            </a:pPr>
            <a:r>
              <a:rPr lang="en-GB" sz="2000" dirty="0">
                <a:solidFill>
                  <a:schemeClr val="accent2">
                    <a:lumMod val="75000"/>
                  </a:schemeClr>
                </a:solidFill>
              </a:rPr>
              <a:t>Anatomical – camouflage, sharp canine teeth (1)               Physiological – melanin production, production of toxins (1) Behavioural – migration, courtship dance (1)</a:t>
            </a:r>
            <a:endParaRPr lang="en-GB" sz="2000" dirty="0">
              <a:solidFill>
                <a:schemeClr val="accent2">
                  <a:lumMod val="75000"/>
                </a:schemeClr>
              </a:solidFill>
              <a:ea typeface="Calibri"/>
              <a:cs typeface="Calibri"/>
            </a:endParaRPr>
          </a:p>
          <a:p>
            <a:pPr marL="0" indent="0">
              <a:buNone/>
            </a:pPr>
            <a:r>
              <a:rPr lang="en-GB" sz="2000" dirty="0"/>
              <a:t>2. State the difference between analogous and homologous structures</a:t>
            </a:r>
          </a:p>
          <a:p>
            <a:pPr marL="0" indent="0">
              <a:buNone/>
            </a:pPr>
            <a:r>
              <a:rPr lang="en-GB" sz="2000" dirty="0">
                <a:solidFill>
                  <a:schemeClr val="accent2">
                    <a:lumMod val="75000"/>
                  </a:schemeClr>
                </a:solidFill>
              </a:rPr>
              <a:t>Analogous structures have adapted to perform the same function but have a different origin whereas homologous structures appear superficially different but have the same underlying structure (1)</a:t>
            </a:r>
          </a:p>
          <a:p>
            <a:pPr marL="0" indent="0">
              <a:buNone/>
            </a:pPr>
            <a:r>
              <a:rPr lang="en-GB" sz="2000" dirty="0"/>
              <a:t>3. Which of the following is an example of convergent evolution? Explain your answer</a:t>
            </a:r>
          </a:p>
          <a:p>
            <a:pPr marL="971550" lvl="1" indent="-514350">
              <a:buAutoNum type="alphaLcParenR"/>
            </a:pPr>
            <a:r>
              <a:rPr lang="en-GB" sz="2000" dirty="0"/>
              <a:t>Insect wing and bird wing</a:t>
            </a:r>
          </a:p>
          <a:p>
            <a:pPr marL="971550" lvl="1" indent="-514350">
              <a:buAutoNum type="alphaLcParenR"/>
            </a:pPr>
            <a:r>
              <a:rPr lang="en-GB" sz="2000" dirty="0"/>
              <a:t>Bat wing and human arm</a:t>
            </a:r>
          </a:p>
          <a:p>
            <a:pPr marL="457200" lvl="1" indent="0">
              <a:buNone/>
            </a:pPr>
            <a:r>
              <a:rPr lang="en-GB" sz="2000" dirty="0">
                <a:solidFill>
                  <a:schemeClr val="accent2">
                    <a:lumMod val="75000"/>
                  </a:schemeClr>
                </a:solidFill>
                <a:ea typeface="Calibri"/>
                <a:cs typeface="Calibri"/>
              </a:rPr>
              <a:t>Both have evolved to fly to escape predators/ catch food</a:t>
            </a:r>
            <a:endParaRPr lang="en-GB" sz="2000" dirty="0">
              <a:solidFill>
                <a:schemeClr val="accent2">
                  <a:lumMod val="75000"/>
                </a:schemeClr>
              </a:solidFill>
            </a:endParaRPr>
          </a:p>
          <a:p>
            <a:pPr marL="0" indent="0">
              <a:buNone/>
            </a:pPr>
            <a:r>
              <a:rPr lang="en-GB" sz="2000" dirty="0"/>
              <a:t>4. State and explain how marsupial moles and placental moles provide evidence for convergent evolution</a:t>
            </a:r>
          </a:p>
          <a:p>
            <a:pPr marL="0" indent="0">
              <a:buNone/>
            </a:pPr>
            <a:r>
              <a:rPr lang="en-GB" sz="2000" dirty="0">
                <a:solidFill>
                  <a:schemeClr val="accent2">
                    <a:lumMod val="75000"/>
                  </a:schemeClr>
                </a:solidFill>
              </a:rPr>
              <a:t>Both burrow through soft soil to find insects (1). </a:t>
            </a:r>
          </a:p>
          <a:p>
            <a:pPr marL="0" indent="0">
              <a:buNone/>
            </a:pPr>
            <a:r>
              <a:rPr lang="en-GB" sz="2000" dirty="0">
                <a:solidFill>
                  <a:schemeClr val="accent2">
                    <a:lumMod val="75000"/>
                  </a:schemeClr>
                </a:solidFill>
              </a:rPr>
              <a:t>Both have a streamlined body shape, and modified forelimbs for digging (1). </a:t>
            </a:r>
          </a:p>
          <a:p>
            <a:pPr marL="0" indent="0">
              <a:buNone/>
            </a:pPr>
            <a:r>
              <a:rPr lang="en-GB" sz="2000" dirty="0">
                <a:solidFill>
                  <a:schemeClr val="accent2">
                    <a:lumMod val="75000"/>
                  </a:schemeClr>
                </a:solidFill>
              </a:rPr>
              <a:t>Both have velvety fur which allows smooth movement through the soil (1).</a:t>
            </a:r>
          </a:p>
        </p:txBody>
      </p:sp>
    </p:spTree>
    <p:extLst>
      <p:ext uri="{BB962C8B-B14F-4D97-AF65-F5344CB8AC3E}">
        <p14:creationId xmlns:p14="http://schemas.microsoft.com/office/powerpoint/2010/main" val="148213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mph" presetSubtype="2" fill="hold" nodeType="clickEffect">
                                  <p:stCondLst>
                                    <p:cond delay="0"/>
                                  </p:stCondLst>
                                  <p:childTnLst>
                                    <p:animClr clrSpc="rgb" dir="cw">
                                      <p:cBhvr override="childStyle">
                                        <p:cTn id="21" dur="2000" fill="hold"/>
                                        <p:tgtEl>
                                          <p:spTgt spid="3">
                                            <p:txEl>
                                              <p:pRg st="5" end="5"/>
                                            </p:txEl>
                                          </p:spTgt>
                                        </p:tgtEl>
                                        <p:attrNameLst>
                                          <p:attrName>style.color</p:attrName>
                                        </p:attrNameLst>
                                      </p:cBhvr>
                                      <p:to>
                                        <a:srgbClr val="C55A11"/>
                                      </p:to>
                                    </p:animClr>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500"/>
                                        <p:tgtEl>
                                          <p:spTgt spid="3">
                                            <p:txEl>
                                              <p:pRg st="10" end="1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113D0-9C5E-407C-80D2-D6F647ED90F6}"/>
              </a:ext>
            </a:extLst>
          </p:cNvPr>
          <p:cNvSpPr>
            <a:spLocks noGrp="1"/>
          </p:cNvSpPr>
          <p:nvPr>
            <p:ph type="title"/>
          </p:nvPr>
        </p:nvSpPr>
        <p:spPr>
          <a:xfrm>
            <a:off x="481013" y="3752849"/>
            <a:ext cx="3290887" cy="2452687"/>
          </a:xfrm>
        </p:spPr>
        <p:txBody>
          <a:bodyPr anchor="ctr">
            <a:normAutofit/>
          </a:bodyPr>
          <a:lstStyle/>
          <a:p>
            <a:pPr algn="ctr"/>
            <a:r>
              <a:rPr lang="en-GB" sz="3600" dirty="0"/>
              <a:t>What are adaptations?</a:t>
            </a:r>
          </a:p>
        </p:txBody>
      </p:sp>
      <p:sp>
        <p:nvSpPr>
          <p:cNvPr id="3" name="Content Placeholder 2">
            <a:extLst>
              <a:ext uri="{FF2B5EF4-FFF2-40B4-BE49-F238E27FC236}">
                <a16:creationId xmlns:a16="http://schemas.microsoft.com/office/drawing/2014/main" id="{1AC59F80-9E73-4BF8-9D7D-F8151F849C63}"/>
              </a:ext>
            </a:extLst>
          </p:cNvPr>
          <p:cNvSpPr>
            <a:spLocks noGrp="1"/>
          </p:cNvSpPr>
          <p:nvPr>
            <p:ph idx="1"/>
          </p:nvPr>
        </p:nvSpPr>
        <p:spPr>
          <a:xfrm>
            <a:off x="4223982" y="3752850"/>
            <a:ext cx="7485413" cy="2452687"/>
          </a:xfrm>
        </p:spPr>
        <p:txBody>
          <a:bodyPr anchor="ctr">
            <a:normAutofit lnSpcReduction="10000"/>
          </a:bodyPr>
          <a:lstStyle/>
          <a:p>
            <a:r>
              <a:rPr lang="en-GB" sz="1800" b="1" dirty="0"/>
              <a:t>Adaptations are characteristics that increase an organism's chance of survival and reproduction in its environment.</a:t>
            </a:r>
          </a:p>
          <a:p>
            <a:r>
              <a:rPr lang="en-GB" sz="1800" dirty="0"/>
              <a:t>Adaptations can be:</a:t>
            </a:r>
          </a:p>
          <a:p>
            <a:pPr lvl="1"/>
            <a:r>
              <a:rPr lang="en-GB" sz="1800" dirty="0">
                <a:solidFill>
                  <a:srgbClr val="7030A0"/>
                </a:solidFill>
              </a:rPr>
              <a:t>Anatomical</a:t>
            </a:r>
            <a:r>
              <a:rPr lang="en-GB" sz="1800" dirty="0"/>
              <a:t> – physical features (internal and external)</a:t>
            </a:r>
          </a:p>
          <a:p>
            <a:pPr lvl="1"/>
            <a:r>
              <a:rPr lang="en-GB" sz="1800" dirty="0">
                <a:solidFill>
                  <a:srgbClr val="00B050"/>
                </a:solidFill>
              </a:rPr>
              <a:t>Behavioural</a:t>
            </a:r>
            <a:r>
              <a:rPr lang="en-GB" sz="1800" dirty="0"/>
              <a:t> – the way an organism acts</a:t>
            </a:r>
          </a:p>
          <a:p>
            <a:pPr lvl="1"/>
            <a:r>
              <a:rPr lang="en-GB" sz="1800" dirty="0">
                <a:solidFill>
                  <a:schemeClr val="accent1"/>
                </a:solidFill>
              </a:rPr>
              <a:t>Physiological</a:t>
            </a:r>
            <a:r>
              <a:rPr lang="en-GB" sz="1800" dirty="0"/>
              <a:t> – processes that take place inside an organism</a:t>
            </a:r>
          </a:p>
          <a:p>
            <a:r>
              <a:rPr lang="en-GB" sz="1800" dirty="0"/>
              <a:t>Adaptations develop by evolution through means of </a:t>
            </a:r>
            <a:r>
              <a:rPr lang="en-GB" sz="1800" i="1" dirty="0"/>
              <a:t>natural selection</a:t>
            </a:r>
            <a:r>
              <a:rPr lang="en-GB" sz="1800" dirty="0"/>
              <a:t>.</a:t>
            </a:r>
          </a:p>
          <a:p>
            <a:pPr marL="0" indent="0">
              <a:buNone/>
            </a:pPr>
            <a:r>
              <a:rPr lang="en-GB" sz="1800" b="1" dirty="0">
                <a:solidFill>
                  <a:schemeClr val="accent1"/>
                </a:solidFill>
                <a:cs typeface="Calibri" panose="020F0502020204030204"/>
              </a:rPr>
              <a:t>Use your prior knowledge to explain this last statement</a:t>
            </a:r>
          </a:p>
        </p:txBody>
      </p:sp>
      <p:pic>
        <p:nvPicPr>
          <p:cNvPr id="3074" name="Picture 2" descr="Animals with white winter camouflage could struggle to adapt to ...">
            <a:extLst>
              <a:ext uri="{FF2B5EF4-FFF2-40B4-BE49-F238E27FC236}">
                <a16:creationId xmlns:a16="http://schemas.microsoft.com/office/drawing/2014/main" id="{662A0281-707E-41BE-A9B6-3ECF091E7F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695" b="32494"/>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66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28368" y="4522156"/>
            <a:ext cx="4937937" cy="1363215"/>
          </a:xfrm>
        </p:spPr>
        <p:txBody>
          <a:bodyPr vert="horz" lIns="91440" tIns="45720" rIns="91440" bIns="45720" rtlCol="0" anchor="t">
            <a:normAutofit/>
          </a:bodyPr>
          <a:lstStyle/>
          <a:p>
            <a:r>
              <a:rPr lang="en-US" sz="3700" kern="1200">
                <a:solidFill>
                  <a:schemeClr val="tx1"/>
                </a:solidFill>
                <a:latin typeface="+mj-lt"/>
                <a:ea typeface="+mj-ea"/>
                <a:cs typeface="+mj-cs"/>
              </a:rPr>
              <a:t>Can you identify some anatomical adaptations?</a:t>
            </a:r>
          </a:p>
        </p:txBody>
      </p:sp>
      <p:pic>
        <p:nvPicPr>
          <p:cNvPr id="22" name="Picture 2" descr="http://d1by67ljd45m4v.cloudfront.net/media/C3F85939-0C8A-1258-939B20C3E270DC96.jpg">
            <a:extLst>
              <a:ext uri="{FF2B5EF4-FFF2-40B4-BE49-F238E27FC236}">
                <a16:creationId xmlns:a16="http://schemas.microsoft.com/office/drawing/2014/main" id="{D24FA239-7BB9-4FB4-A7FA-8F732FB4DE4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62" r="-1" b="12386"/>
          <a:stretch/>
        </p:blipFill>
        <p:spPr bwMode="auto">
          <a:xfrm>
            <a:off x="1246573" y="10"/>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noFill/>
          <a:extLst>
            <a:ext uri="{909E8E84-426E-40DD-AFC4-6F175D3DCCD1}">
              <a14:hiddenFill xmlns:a14="http://schemas.microsoft.com/office/drawing/2010/main">
                <a:solidFill>
                  <a:srgbClr val="FFFFFF"/>
                </a:solidFill>
              </a14:hiddenFill>
            </a:ext>
          </a:extLst>
        </p:spPr>
      </p:pic>
      <p:pic>
        <p:nvPicPr>
          <p:cNvPr id="2055"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l="11425" r="36700" b="-1"/>
          <a:stretch/>
        </p:blipFill>
        <p:spPr bwMode="auto">
          <a:xfrm>
            <a:off x="20" y="2288331"/>
            <a:ext cx="3564618"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16680" r="18993" b="-3"/>
          <a:stretch/>
        </p:blipFill>
        <p:spPr bwMode="auto">
          <a:xfrm>
            <a:off x="8918761" y="-4331"/>
            <a:ext cx="3273238" cy="3383891"/>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descr="http://archies.info/wp-content/uploads/2010/06/1262076372yQjlRvz.jpg"/>
          <p:cNvPicPr>
            <a:picLocks noChangeAspect="1" noChangeArrowheads="1"/>
          </p:cNvPicPr>
          <p:nvPr/>
        </p:nvPicPr>
        <p:blipFill rotWithShape="1">
          <a:blip r:embed="rId6">
            <a:extLst>
              <a:ext uri="{28A0092B-C50C-407E-A947-70E740481C1C}">
                <a14:useLocalDpi xmlns:a14="http://schemas.microsoft.com/office/drawing/2010/main" val="0"/>
              </a:ext>
            </a:extLst>
          </a:blip>
          <a:srcRect l="17979" r="5889" b="1"/>
          <a:stretch/>
        </p:blipFill>
        <p:spPr bwMode="auto">
          <a:xfrm>
            <a:off x="9363236" y="4071322"/>
            <a:ext cx="2828765" cy="2786678"/>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a:noFill/>
          <a:extLst>
            <a:ext uri="{909E8E84-426E-40DD-AFC4-6F175D3DCCD1}">
              <a14:hiddenFill xmlns:a14="http://schemas.microsoft.com/office/drawing/2010/main">
                <a:solidFill>
                  <a:srgbClr val="FFFFFF"/>
                </a:solidFill>
              </a14:hiddenFill>
            </a:ext>
          </a:extLst>
        </p:spPr>
      </p:pic>
      <p:sp>
        <p:nvSpPr>
          <p:cNvPr id="4" name="AutoShape 2" descr="Image result for killer whal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Image result for killer whale"/>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Image result for killer whale"/>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4" descr="Image result for teeth in animals"/>
          <p:cNvSpPr>
            <a:spLocks noChangeAspect="1" noChangeArrowheads="1"/>
          </p:cNvSpPr>
          <p:nvPr/>
        </p:nvSpPr>
        <p:spPr bwMode="auto">
          <a:xfrm>
            <a:off x="2136775"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Oval 8">
            <a:extLst>
              <a:ext uri="{FF2B5EF4-FFF2-40B4-BE49-F238E27FC236}">
                <a16:creationId xmlns:a16="http://schemas.microsoft.com/office/drawing/2014/main" id="{68F68EC7-D988-4711-9B50-E77CFB7E1278}"/>
              </a:ext>
            </a:extLst>
          </p:cNvPr>
          <p:cNvSpPr/>
          <p:nvPr/>
        </p:nvSpPr>
        <p:spPr>
          <a:xfrm>
            <a:off x="5548993" y="729800"/>
            <a:ext cx="2822847" cy="2815951"/>
          </a:xfrm>
          <a:prstGeom prst="ellipse">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0698690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40C3B88-F48E-4B33-B009-23148B7A92A7}"/>
              </a:ext>
            </a:extLst>
          </p:cNvPr>
          <p:cNvSpPr>
            <a:spLocks noGrp="1"/>
          </p:cNvSpPr>
          <p:nvPr>
            <p:ph type="title"/>
          </p:nvPr>
        </p:nvSpPr>
        <p:spPr>
          <a:xfrm>
            <a:off x="686834" y="1153572"/>
            <a:ext cx="3200400" cy="4461163"/>
          </a:xfrm>
        </p:spPr>
        <p:txBody>
          <a:bodyPr>
            <a:normAutofit/>
          </a:bodyPr>
          <a:lstStyle/>
          <a:p>
            <a:r>
              <a:rPr lang="en-GB">
                <a:solidFill>
                  <a:srgbClr val="FFFFFF"/>
                </a:solidFill>
              </a:rPr>
              <a:t>Anatomical adaptations</a:t>
            </a:r>
          </a:p>
        </p:txBody>
      </p:sp>
      <p:sp>
        <p:nvSpPr>
          <p:cNvPr id="3" name="Content Placeholder 2"/>
          <p:cNvSpPr>
            <a:spLocks noGrp="1"/>
          </p:cNvSpPr>
          <p:nvPr>
            <p:ph idx="1"/>
          </p:nvPr>
        </p:nvSpPr>
        <p:spPr>
          <a:xfrm>
            <a:off x="4447308" y="591344"/>
            <a:ext cx="6906491" cy="5585619"/>
          </a:xfrm>
        </p:spPr>
        <p:txBody>
          <a:bodyPr anchor="ctr">
            <a:normAutofit/>
          </a:bodyPr>
          <a:lstStyle/>
          <a:p>
            <a:r>
              <a:rPr lang="en-GB" sz="2600" dirty="0">
                <a:solidFill>
                  <a:schemeClr val="accent1"/>
                </a:solidFill>
              </a:rPr>
              <a:t>Body covering </a:t>
            </a:r>
            <a:r>
              <a:rPr lang="en-GB" sz="2600" dirty="0"/>
              <a:t>(feathers, hair, scales, spines, shells)</a:t>
            </a:r>
          </a:p>
          <a:p>
            <a:r>
              <a:rPr lang="en-GB" sz="2600" dirty="0">
                <a:solidFill>
                  <a:srgbClr val="FF0000"/>
                </a:solidFill>
              </a:rPr>
              <a:t>C</a:t>
            </a:r>
            <a:r>
              <a:rPr lang="en-GB" sz="2600" dirty="0">
                <a:solidFill>
                  <a:srgbClr val="FFC000"/>
                </a:solidFill>
              </a:rPr>
              <a:t>o</a:t>
            </a:r>
            <a:r>
              <a:rPr lang="en-GB" sz="2600" dirty="0">
                <a:solidFill>
                  <a:srgbClr val="FFFF00"/>
                </a:solidFill>
              </a:rPr>
              <a:t>l</a:t>
            </a:r>
            <a:r>
              <a:rPr lang="en-GB" sz="2600" dirty="0">
                <a:solidFill>
                  <a:srgbClr val="00B050"/>
                </a:solidFill>
              </a:rPr>
              <a:t>o</a:t>
            </a:r>
            <a:r>
              <a:rPr lang="en-GB" sz="2600" dirty="0">
                <a:solidFill>
                  <a:srgbClr val="0070C0"/>
                </a:solidFill>
              </a:rPr>
              <a:t>u</a:t>
            </a:r>
            <a:r>
              <a:rPr lang="en-GB" sz="2600" dirty="0">
                <a:solidFill>
                  <a:srgbClr val="7030A0"/>
                </a:solidFill>
              </a:rPr>
              <a:t>r</a:t>
            </a:r>
            <a:r>
              <a:rPr lang="en-GB" sz="2600" dirty="0"/>
              <a:t> – camouflage</a:t>
            </a:r>
          </a:p>
          <a:p>
            <a:r>
              <a:rPr lang="en-GB" sz="2600" dirty="0">
                <a:solidFill>
                  <a:srgbClr val="7030A0"/>
                </a:solidFill>
              </a:rPr>
              <a:t>Teeth</a:t>
            </a:r>
            <a:r>
              <a:rPr lang="en-GB" sz="2600" dirty="0"/>
              <a:t>- adapted for the diet an organism has</a:t>
            </a:r>
          </a:p>
          <a:p>
            <a:r>
              <a:rPr lang="en-GB" sz="2600" dirty="0">
                <a:solidFill>
                  <a:srgbClr val="00B050"/>
                </a:solidFill>
              </a:rPr>
              <a:t>Mimicry</a:t>
            </a:r>
            <a:r>
              <a:rPr lang="en-GB" sz="2600" dirty="0"/>
              <a:t> – copying another animal’s appearance to warn off predators</a:t>
            </a:r>
            <a:endParaRPr lang="en-GB" sz="2600" dirty="0">
              <a:cs typeface="Calibri"/>
            </a:endParaRPr>
          </a:p>
          <a:p>
            <a:pPr marL="0" indent="0">
              <a:buNone/>
            </a:pPr>
            <a:endParaRPr lang="en-GB" sz="2600" dirty="0"/>
          </a:p>
          <a:p>
            <a:pPr marL="0" indent="0">
              <a:buNone/>
            </a:pPr>
            <a:r>
              <a:rPr lang="en-GB" sz="2600" u="sng" dirty="0"/>
              <a:t>Examples:</a:t>
            </a:r>
          </a:p>
          <a:p>
            <a:r>
              <a:rPr lang="en-GB" sz="2600" dirty="0"/>
              <a:t>Whales – thick blubber</a:t>
            </a:r>
          </a:p>
          <a:p>
            <a:r>
              <a:rPr lang="en-GB" sz="2600" dirty="0"/>
              <a:t>Otters – streamlined</a:t>
            </a:r>
          </a:p>
          <a:p>
            <a:r>
              <a:rPr lang="en-GB" sz="2600" dirty="0"/>
              <a:t>Snowshoe hare changes colour to remain camouflaged with the season</a:t>
            </a:r>
          </a:p>
          <a:p>
            <a:endParaRPr lang="en-GB" sz="2600" dirty="0"/>
          </a:p>
        </p:txBody>
      </p:sp>
    </p:spTree>
    <p:extLst>
      <p:ext uri="{BB962C8B-B14F-4D97-AF65-F5344CB8AC3E}">
        <p14:creationId xmlns:p14="http://schemas.microsoft.com/office/powerpoint/2010/main" val="3309949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fade">
                                      <p:cBhvr>
                                        <p:cTn id="1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0CA400-045D-4221-AC98-A75A0FE900C2}"/>
              </a:ext>
            </a:extLst>
          </p:cNvPr>
          <p:cNvSpPr>
            <a:spLocks noGrp="1"/>
          </p:cNvSpPr>
          <p:nvPr>
            <p:ph type="title"/>
          </p:nvPr>
        </p:nvSpPr>
        <p:spPr>
          <a:xfrm>
            <a:off x="411480" y="987552"/>
            <a:ext cx="4485861" cy="1088136"/>
          </a:xfrm>
        </p:spPr>
        <p:txBody>
          <a:bodyPr vert="horz" lIns="91440" tIns="45720" rIns="91440" bIns="45720" rtlCol="0" anchor="b">
            <a:normAutofit/>
          </a:bodyPr>
          <a:lstStyle/>
          <a:p>
            <a:r>
              <a:rPr lang="en-US" sz="2600"/>
              <a:t>Topic Link: Transport in Plants</a:t>
            </a:r>
            <a:br>
              <a:rPr lang="en-US" sz="2600"/>
            </a:br>
            <a:endParaRPr lang="en-US" sz="2600"/>
          </a:p>
        </p:txBody>
      </p:sp>
      <p:sp>
        <p:nvSpPr>
          <p:cNvPr id="5" name="Content Placeholder 4">
            <a:extLst>
              <a:ext uri="{FF2B5EF4-FFF2-40B4-BE49-F238E27FC236}">
                <a16:creationId xmlns:a16="http://schemas.microsoft.com/office/drawing/2014/main" id="{EECCD00D-4D86-40DB-99C8-BFBCA4FC2BB8}"/>
              </a:ext>
            </a:extLst>
          </p:cNvPr>
          <p:cNvSpPr>
            <a:spLocks noGrp="1"/>
          </p:cNvSpPr>
          <p:nvPr>
            <p:ph sz="half" idx="1"/>
          </p:nvPr>
        </p:nvSpPr>
        <p:spPr>
          <a:xfrm>
            <a:off x="411479" y="2688336"/>
            <a:ext cx="4498848" cy="3584448"/>
          </a:xfrm>
        </p:spPr>
        <p:txBody>
          <a:bodyPr vert="horz" lIns="91440" tIns="45720" rIns="91440" bIns="45720" rtlCol="0" anchor="t">
            <a:normAutofit/>
          </a:bodyPr>
          <a:lstStyle/>
          <a:p>
            <a:pPr marL="0" indent="0" algn="ctr">
              <a:buNone/>
            </a:pPr>
            <a:r>
              <a:rPr lang="en-US" sz="1800" dirty="0"/>
              <a:t>Marram grass is a xerophyte. How is adapted to </a:t>
            </a:r>
            <a:r>
              <a:rPr lang="en-US" sz="1800" dirty="0" err="1"/>
              <a:t>minimise</a:t>
            </a:r>
            <a:r>
              <a:rPr lang="en-US" sz="1800" dirty="0"/>
              <a:t> transpiration ?</a:t>
            </a:r>
          </a:p>
          <a:p>
            <a:pPr marL="0" indent="0">
              <a:buNone/>
            </a:pPr>
            <a:endParaRPr lang="en-US" sz="1800" dirty="0"/>
          </a:p>
          <a:p>
            <a:r>
              <a:rPr lang="en-US" sz="1800" dirty="0"/>
              <a:t>Rolled leaves </a:t>
            </a:r>
            <a:r>
              <a:rPr lang="en-US" sz="1800" dirty="0" err="1"/>
              <a:t>minimise</a:t>
            </a:r>
            <a:r>
              <a:rPr lang="en-US" sz="1800" dirty="0"/>
              <a:t> surface area </a:t>
            </a:r>
          </a:p>
          <a:p>
            <a:r>
              <a:rPr lang="en-US" sz="1800" dirty="0"/>
              <a:t>Rolled leaves, sunken stomata and hairs trap moist air close to the leaf and reduce diffusion gradient</a:t>
            </a:r>
          </a:p>
          <a:p>
            <a:r>
              <a:rPr lang="en-US" sz="1800" dirty="0"/>
              <a:t>Thick waxy cuticle reduces evaporation</a:t>
            </a:r>
          </a:p>
        </p:txBody>
      </p:sp>
      <p:pic>
        <p:nvPicPr>
          <p:cNvPr id="2050" name="Picture 2" descr="Marram grass under the microscope | Talpa | Blipfoto">
            <a:extLst>
              <a:ext uri="{FF2B5EF4-FFF2-40B4-BE49-F238E27FC236}">
                <a16:creationId xmlns:a16="http://schemas.microsoft.com/office/drawing/2014/main" id="{17652A5F-E3CA-49B6-8ED1-E6BBCD46EDF1}"/>
              </a:ext>
            </a:extLst>
          </p:cNvPr>
          <p:cNvPicPr>
            <a:picLocks noGrp="1" noChangeAspect="1" noChangeArrowheads="1"/>
          </p:cNvPicPr>
          <p:nvPr>
            <p:ph sz="half" idx="2"/>
          </p:nvPr>
        </p:nvPicPr>
        <p:blipFill rotWithShape="1">
          <a:blip r:embed="rId5">
            <a:extLst>
              <a:ext uri="{28A0092B-C50C-407E-A947-70E740481C1C}">
                <a14:useLocalDpi xmlns:a14="http://schemas.microsoft.com/office/drawing/2010/main" val="0"/>
              </a:ext>
            </a:extLst>
          </a:blip>
          <a:srcRect t="239" r="1" b="139"/>
          <a:stretch/>
        </p:blipFill>
        <p:spPr bwMode="auto">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effectLst>
            <a:outerShdw blurRad="50800" dist="38100" dir="10800000" algn="r" rotWithShape="0">
              <a:schemeClr val="bg1">
                <a:lumMod val="85000"/>
                <a:alpha val="30000"/>
              </a:schemeClr>
            </a:outerShdw>
          </a:effectLst>
          <a:extLst>
            <a:ext uri="{909E8E84-426E-40DD-AFC4-6F175D3DCCD1}">
              <a14:hiddenFill xmlns:a14="http://schemas.microsoft.com/office/drawing/2010/main">
                <a:solidFill>
                  <a:srgbClr val="FFFFFF"/>
                </a:solidFill>
              </a14:hiddenFill>
            </a:ext>
          </a:extLst>
        </p:spPr>
      </p:pic>
      <p:sp>
        <p:nvSpPr>
          <p:cNvPr id="10" name="SMARTInkShape-7">
            <a:extLst>
              <a:ext uri="{FF2B5EF4-FFF2-40B4-BE49-F238E27FC236}">
                <a16:creationId xmlns:a16="http://schemas.microsoft.com/office/drawing/2014/main" id="{B3D15AA6-E73E-F352-CB45-47F572E1C252}"/>
              </a:ext>
            </a:extLst>
          </p:cNvPr>
          <p:cNvSpPr/>
          <p:nvPr>
            <p:custDataLst>
              <p:tags r:id="rId1"/>
            </p:custDataLst>
          </p:nvPr>
        </p:nvSpPr>
        <p:spPr>
          <a:xfrm>
            <a:off x="9910764" y="5257800"/>
            <a:ext cx="21299" cy="180976"/>
          </a:xfrm>
          <a:custGeom>
            <a:avLst/>
            <a:gdLst/>
            <a:ahLst/>
            <a:cxnLst/>
            <a:rect l="0" t="0" r="0" b="0"/>
            <a:pathLst>
              <a:path w="21299" h="180976">
                <a:moveTo>
                  <a:pt x="4761" y="180975"/>
                </a:moveTo>
                <a:lnTo>
                  <a:pt x="4761" y="180975"/>
                </a:lnTo>
                <a:lnTo>
                  <a:pt x="16446" y="150020"/>
                </a:lnTo>
                <a:lnTo>
                  <a:pt x="20538" y="119768"/>
                </a:lnTo>
                <a:lnTo>
                  <a:pt x="21298" y="86039"/>
                </a:lnTo>
                <a:lnTo>
                  <a:pt x="15985" y="41180"/>
                </a:lnTo>
                <a:lnTo>
                  <a:pt x="13452" y="31002"/>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SMARTInkShape-8">
            <a:extLst>
              <a:ext uri="{FF2B5EF4-FFF2-40B4-BE49-F238E27FC236}">
                <a16:creationId xmlns:a16="http://schemas.microsoft.com/office/drawing/2014/main" id="{9B66ABD8-6EA1-8DE0-7600-9466A00203B7}"/>
              </a:ext>
            </a:extLst>
          </p:cNvPr>
          <p:cNvSpPr/>
          <p:nvPr>
            <p:custDataLst>
              <p:tags r:id="rId2"/>
            </p:custDataLst>
          </p:nvPr>
        </p:nvSpPr>
        <p:spPr>
          <a:xfrm>
            <a:off x="9677400" y="4919663"/>
            <a:ext cx="9526" cy="14288"/>
          </a:xfrm>
          <a:custGeom>
            <a:avLst/>
            <a:gdLst/>
            <a:ahLst/>
            <a:cxnLst/>
            <a:rect l="0" t="0" r="0" b="0"/>
            <a:pathLst>
              <a:path w="9526" h="14288">
                <a:moveTo>
                  <a:pt x="9525" y="0"/>
                </a:moveTo>
                <a:lnTo>
                  <a:pt x="9525" y="0"/>
                </a:lnTo>
                <a:lnTo>
                  <a:pt x="0" y="1428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SMARTInkShape-9">
            <a:extLst>
              <a:ext uri="{FF2B5EF4-FFF2-40B4-BE49-F238E27FC236}">
                <a16:creationId xmlns:a16="http://schemas.microsoft.com/office/drawing/2014/main" id="{A97F57DB-60C8-BD9A-7CBD-020384EC5D36}"/>
              </a:ext>
            </a:extLst>
          </p:cNvPr>
          <p:cNvSpPr/>
          <p:nvPr>
            <p:custDataLst>
              <p:tags r:id="rId3"/>
            </p:custDataLst>
          </p:nvPr>
        </p:nvSpPr>
        <p:spPr>
          <a:xfrm>
            <a:off x="8763000" y="4795838"/>
            <a:ext cx="47626" cy="19051"/>
          </a:xfrm>
          <a:custGeom>
            <a:avLst/>
            <a:gdLst/>
            <a:ahLst/>
            <a:cxnLst/>
            <a:rect l="0" t="0" r="0" b="0"/>
            <a:pathLst>
              <a:path w="47626" h="19051">
                <a:moveTo>
                  <a:pt x="47625" y="19050"/>
                </a:moveTo>
                <a:lnTo>
                  <a:pt x="47625" y="19050"/>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24194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500"/>
                                        <p:tgtEl>
                                          <p:spTgt spid="5">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fade">
                                      <p:cBhvr>
                                        <p:cTn id="1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96B0F9-8521-4DA8-ACD6-9D13E1F5EAB2}"/>
              </a:ext>
            </a:extLst>
          </p:cNvPr>
          <p:cNvSpPr>
            <a:spLocks noGrp="1"/>
          </p:cNvSpPr>
          <p:nvPr>
            <p:ph type="title"/>
          </p:nvPr>
        </p:nvSpPr>
        <p:spPr>
          <a:xfrm>
            <a:off x="4654295" y="4522156"/>
            <a:ext cx="5609222" cy="1363215"/>
          </a:xfrm>
        </p:spPr>
        <p:txBody>
          <a:bodyPr vert="horz" lIns="91440" tIns="45720" rIns="91440" bIns="45720" rtlCol="0" anchor="t">
            <a:normAutofit fontScale="90000"/>
          </a:bodyPr>
          <a:lstStyle/>
          <a:p>
            <a:r>
              <a:rPr lang="en-US" kern="1200" dirty="0">
                <a:solidFill>
                  <a:schemeClr val="tx1"/>
                </a:solidFill>
                <a:latin typeface="+mj-lt"/>
                <a:ea typeface="+mj-ea"/>
                <a:cs typeface="+mj-cs"/>
              </a:rPr>
              <a:t>What </a:t>
            </a:r>
            <a:r>
              <a:rPr lang="en-US" kern="1200" dirty="0" err="1">
                <a:solidFill>
                  <a:schemeClr val="tx1"/>
                </a:solidFill>
                <a:latin typeface="+mj-lt"/>
                <a:ea typeface="+mj-ea"/>
                <a:cs typeface="+mj-cs"/>
              </a:rPr>
              <a:t>behavioural</a:t>
            </a:r>
            <a:r>
              <a:rPr lang="en-US" kern="1200" dirty="0">
                <a:solidFill>
                  <a:schemeClr val="tx1"/>
                </a:solidFill>
                <a:latin typeface="+mj-lt"/>
                <a:ea typeface="+mj-ea"/>
                <a:cs typeface="+mj-cs"/>
              </a:rPr>
              <a:t> adaptations can you identify?</a:t>
            </a:r>
          </a:p>
        </p:txBody>
      </p:sp>
      <p:pic>
        <p:nvPicPr>
          <p:cNvPr id="4104"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2524" r="429" b="-1"/>
          <a:stretch/>
        </p:blipFill>
        <p:spPr bwMode="auto">
          <a:xfrm>
            <a:off x="1246574" y="10"/>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descr="Swallows, martins and swifts - Portugal Resident">
            <a:extLst>
              <a:ext uri="{FF2B5EF4-FFF2-40B4-BE49-F238E27FC236}">
                <a16:creationId xmlns:a16="http://schemas.microsoft.com/office/drawing/2014/main" id="{4A401372-DC63-4A3F-81EA-925B51081FC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563" r="14815" b="-1"/>
          <a:stretch/>
        </p:blipFill>
        <p:spPr bwMode="auto">
          <a:xfrm>
            <a:off x="20" y="2279205"/>
            <a:ext cx="3564618"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noFill/>
          <a:extLst>
            <a:ext uri="{909E8E84-426E-40DD-AFC4-6F175D3DCCD1}">
              <a14:hiddenFill xmlns:a14="http://schemas.microsoft.com/office/drawing/2010/main">
                <a:solidFill>
                  <a:srgbClr val="FFFFFF"/>
                </a:solidFill>
              </a14:hiddenFill>
            </a:ext>
          </a:extLst>
        </p:spPr>
      </p:pic>
      <p:pic>
        <p:nvPicPr>
          <p:cNvPr id="5122" name="Picture 2" descr="Rabbit Gray Nature - Free photo on Pixabay">
            <a:extLst>
              <a:ext uri="{FF2B5EF4-FFF2-40B4-BE49-F238E27FC236}">
                <a16:creationId xmlns:a16="http://schemas.microsoft.com/office/drawing/2014/main" id="{33245437-0546-48D2-87AE-BEFE3432F46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500" r="-2" b="-2"/>
          <a:stretch/>
        </p:blipFill>
        <p:spPr bwMode="auto">
          <a:xfrm>
            <a:off x="5511871" y="780500"/>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a:noFill/>
          <a:extLst>
            <a:ext uri="{909E8E84-426E-40DD-AFC4-6F175D3DCCD1}">
              <a14:hiddenFill xmlns:a14="http://schemas.microsoft.com/office/drawing/2010/main">
                <a:solidFill>
                  <a:srgbClr val="FFFFFF"/>
                </a:solidFill>
              </a14:hiddenFill>
            </a:ext>
          </a:extLst>
        </p:spPr>
      </p:pic>
      <p:pic>
        <p:nvPicPr>
          <p:cNvPr id="5124" name="Picture 4" descr="Study Shows How Bears Hibernate: What It Means for Science - TIME">
            <a:extLst>
              <a:ext uri="{FF2B5EF4-FFF2-40B4-BE49-F238E27FC236}">
                <a16:creationId xmlns:a16="http://schemas.microsoft.com/office/drawing/2014/main" id="{B864C905-373D-485D-9A06-A8D678C9FC7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5580" r="15405" b="2"/>
          <a:stretch/>
        </p:blipFill>
        <p:spPr bwMode="auto">
          <a:xfrm>
            <a:off x="8918761" y="-4331"/>
            <a:ext cx="3273238" cy="3618965"/>
          </a:xfrm>
          <a:custGeom>
            <a:avLst/>
            <a:gdLst/>
            <a:ahLst/>
            <a:cxnLst/>
            <a:rect l="l" t="t" r="r" b="b"/>
            <a:pathLst>
              <a:path w="3273238" h="3618965">
                <a:moveTo>
                  <a:pt x="210437" y="0"/>
                </a:moveTo>
                <a:lnTo>
                  <a:pt x="3273238" y="0"/>
                </a:lnTo>
                <a:lnTo>
                  <a:pt x="3273238" y="3526409"/>
                </a:lnTo>
                <a:lnTo>
                  <a:pt x="3118338" y="3566238"/>
                </a:lnTo>
                <a:cubicBezTo>
                  <a:pt x="2949390" y="3600810"/>
                  <a:pt x="2774463" y="3618965"/>
                  <a:pt x="2595295" y="3618965"/>
                </a:cubicBezTo>
                <a:cubicBezTo>
                  <a:pt x="1161953" y="3618965"/>
                  <a:pt x="0" y="2457012"/>
                  <a:pt x="0" y="1023670"/>
                </a:cubicBezTo>
                <a:cubicBezTo>
                  <a:pt x="0" y="665335"/>
                  <a:pt x="72622" y="323961"/>
                  <a:pt x="203951" y="13464"/>
                </a:cubicBezTo>
                <a:close/>
              </a:path>
            </a:pathLst>
          </a:custGeom>
          <a:noFill/>
          <a:extLst>
            <a:ext uri="{909E8E84-426E-40DD-AFC4-6F175D3DCCD1}">
              <a14:hiddenFill xmlns:a14="http://schemas.microsoft.com/office/drawing/2010/main">
                <a:solidFill>
                  <a:srgbClr val="FFFFFF"/>
                </a:solidFill>
              </a14:hiddenFill>
            </a:ext>
          </a:extLst>
        </p:spPr>
      </p:pic>
      <p:sp>
        <p:nvSpPr>
          <p:cNvPr id="6" name="AutoShape 7" descr="Image result for scorpions dancin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01318484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991AEA1-B1BA-42A4-B02B-C8354F904116}"/>
              </a:ext>
            </a:extLst>
          </p:cNvPr>
          <p:cNvSpPr>
            <a:spLocks noGrp="1"/>
          </p:cNvSpPr>
          <p:nvPr>
            <p:ph type="title"/>
          </p:nvPr>
        </p:nvSpPr>
        <p:spPr>
          <a:xfrm>
            <a:off x="686834" y="1153572"/>
            <a:ext cx="3200400" cy="4461163"/>
          </a:xfrm>
        </p:spPr>
        <p:txBody>
          <a:bodyPr>
            <a:normAutofit/>
          </a:bodyPr>
          <a:lstStyle/>
          <a:p>
            <a:r>
              <a:rPr lang="en-GB">
                <a:solidFill>
                  <a:srgbClr val="FFFFFF"/>
                </a:solidFill>
              </a:rPr>
              <a:t>Behavioural adaptations</a:t>
            </a:r>
          </a:p>
        </p:txBody>
      </p:sp>
      <p:sp>
        <p:nvSpPr>
          <p:cNvPr id="3" name="Content Placeholder 2"/>
          <p:cNvSpPr>
            <a:spLocks noGrp="1"/>
          </p:cNvSpPr>
          <p:nvPr>
            <p:ph idx="1"/>
          </p:nvPr>
        </p:nvSpPr>
        <p:spPr>
          <a:xfrm>
            <a:off x="4447308" y="591344"/>
            <a:ext cx="6906491" cy="5585619"/>
          </a:xfrm>
        </p:spPr>
        <p:txBody>
          <a:bodyPr anchor="ctr">
            <a:normAutofit/>
          </a:bodyPr>
          <a:lstStyle/>
          <a:p>
            <a:r>
              <a:rPr lang="en-GB" sz="2400" dirty="0">
                <a:solidFill>
                  <a:srgbClr val="0070C0"/>
                </a:solidFill>
              </a:rPr>
              <a:t>Survival</a:t>
            </a:r>
            <a:r>
              <a:rPr lang="en-GB" sz="2400" dirty="0"/>
              <a:t> </a:t>
            </a:r>
            <a:r>
              <a:rPr lang="en-GB" sz="2400" dirty="0" err="1"/>
              <a:t>eg.</a:t>
            </a:r>
            <a:r>
              <a:rPr lang="en-GB" sz="2400" dirty="0"/>
              <a:t> </a:t>
            </a:r>
            <a:r>
              <a:rPr lang="en-GB" sz="2400" dirty="0" err="1"/>
              <a:t>Possoms</a:t>
            </a:r>
            <a:r>
              <a:rPr lang="en-GB" sz="2400" dirty="0"/>
              <a:t> playing dead</a:t>
            </a:r>
          </a:p>
          <a:p>
            <a:r>
              <a:rPr lang="en-GB" sz="2400" dirty="0">
                <a:solidFill>
                  <a:srgbClr val="00B050"/>
                </a:solidFill>
              </a:rPr>
              <a:t>Courtship</a:t>
            </a:r>
            <a:r>
              <a:rPr lang="en-GB" sz="2400" dirty="0"/>
              <a:t> e.g. scorpions dancing</a:t>
            </a:r>
          </a:p>
          <a:p>
            <a:r>
              <a:rPr lang="en-GB" sz="2400" dirty="0">
                <a:solidFill>
                  <a:srgbClr val="7030A0"/>
                </a:solidFill>
              </a:rPr>
              <a:t>Seasonal</a:t>
            </a:r>
            <a:r>
              <a:rPr lang="en-GB" sz="2400" dirty="0"/>
              <a:t> e.g. migration, hibernation</a:t>
            </a:r>
          </a:p>
          <a:p>
            <a:pPr marL="0" indent="0">
              <a:buNone/>
            </a:pPr>
            <a:endParaRPr lang="en-GB" sz="2400" dirty="0"/>
          </a:p>
          <a:p>
            <a:pPr marL="0" indent="0">
              <a:buNone/>
            </a:pPr>
            <a:r>
              <a:rPr lang="en-GB" sz="2400" u="sng" dirty="0"/>
              <a:t>Behavioural adaptations can be:</a:t>
            </a:r>
          </a:p>
          <a:p>
            <a:pPr marL="0" indent="0">
              <a:buNone/>
            </a:pPr>
            <a:r>
              <a:rPr lang="en-GB" sz="2400" dirty="0">
                <a:solidFill>
                  <a:srgbClr val="7030A0"/>
                </a:solidFill>
              </a:rPr>
              <a:t>Innate</a:t>
            </a:r>
            <a:r>
              <a:rPr lang="en-GB" sz="2400" dirty="0"/>
              <a:t> – inherited though genes e.g. spiders building webs</a:t>
            </a:r>
          </a:p>
          <a:p>
            <a:pPr marL="0" indent="0">
              <a:buNone/>
            </a:pPr>
            <a:r>
              <a:rPr lang="en-GB" sz="2400" dirty="0">
                <a:solidFill>
                  <a:srgbClr val="00B050"/>
                </a:solidFill>
              </a:rPr>
              <a:t>Learned behaviour  </a:t>
            </a:r>
            <a:r>
              <a:rPr lang="en-GB" sz="2400" dirty="0"/>
              <a:t>- observing other animals e.g. sea otters using tools</a:t>
            </a:r>
          </a:p>
          <a:p>
            <a:pPr marL="0" indent="0">
              <a:buNone/>
            </a:pPr>
            <a:r>
              <a:rPr lang="en-GB" sz="2400" dirty="0"/>
              <a:t>Many behavioural adaptations are a combination of both.</a:t>
            </a:r>
          </a:p>
          <a:p>
            <a:pPr marL="0" indent="0">
              <a:buNone/>
            </a:pPr>
            <a:endParaRPr lang="en-GB" dirty="0"/>
          </a:p>
        </p:txBody>
      </p:sp>
    </p:spTree>
    <p:extLst>
      <p:ext uri="{BB962C8B-B14F-4D97-AF65-F5344CB8AC3E}">
        <p14:creationId xmlns:p14="http://schemas.microsoft.com/office/powerpoint/2010/main" val="286812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7382DF-253A-450C-B051-6D7062EC991D}"/>
              </a:ext>
            </a:extLst>
          </p:cNvPr>
          <p:cNvSpPr>
            <a:spLocks noGrp="1"/>
          </p:cNvSpPr>
          <p:nvPr>
            <p:ph type="title"/>
          </p:nvPr>
        </p:nvSpPr>
        <p:spPr>
          <a:xfrm>
            <a:off x="4128368" y="4522156"/>
            <a:ext cx="4937937" cy="1363215"/>
          </a:xfrm>
        </p:spPr>
        <p:txBody>
          <a:bodyPr vert="horz" lIns="91440" tIns="45720" rIns="91440" bIns="45720" rtlCol="0" anchor="t">
            <a:normAutofit/>
          </a:bodyPr>
          <a:lstStyle/>
          <a:p>
            <a:r>
              <a:rPr lang="en-US" sz="3100" kern="1200">
                <a:solidFill>
                  <a:schemeClr val="tx1"/>
                </a:solidFill>
                <a:latin typeface="+mj-lt"/>
                <a:ea typeface="+mj-ea"/>
                <a:cs typeface="+mj-cs"/>
              </a:rPr>
              <a:t>What physiological adaptations can you identify?</a:t>
            </a:r>
          </a:p>
        </p:txBody>
      </p:sp>
      <p:pic>
        <p:nvPicPr>
          <p:cNvPr id="2" name="Picture 4" descr="A close up of a plant&#10;&#10;Description generated with very high confidence">
            <a:extLst>
              <a:ext uri="{FF2B5EF4-FFF2-40B4-BE49-F238E27FC236}">
                <a16:creationId xmlns:a16="http://schemas.microsoft.com/office/drawing/2014/main" id="{734A9B1A-CE78-4693-ACA1-206ED16711C9}"/>
              </a:ext>
            </a:extLst>
          </p:cNvPr>
          <p:cNvPicPr>
            <a:picLocks noChangeAspect="1"/>
          </p:cNvPicPr>
          <p:nvPr/>
        </p:nvPicPr>
        <p:blipFill rotWithShape="1">
          <a:blip r:embed="rId3"/>
          <a:srcRect t="12254" r="-3" b="-3"/>
          <a:stretch/>
        </p:blipFill>
        <p:spPr>
          <a:xfrm>
            <a:off x="1246573" y="10"/>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p:spPr>
      </p:pic>
      <p:pic>
        <p:nvPicPr>
          <p:cNvPr id="3" name="Picture 2" descr="What Is A Succulent Plant - Succulent Vs. Cactus And Other ...">
            <a:extLst>
              <a:ext uri="{FF2B5EF4-FFF2-40B4-BE49-F238E27FC236}">
                <a16:creationId xmlns:a16="http://schemas.microsoft.com/office/drawing/2014/main" id="{C1DF2CA5-988A-4B8F-AC70-004E44E2CE7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135" r="7978" b="-1"/>
          <a:stretch/>
        </p:blipFill>
        <p:spPr bwMode="auto">
          <a:xfrm>
            <a:off x="20" y="2288331"/>
            <a:ext cx="3564618"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noFill/>
          <a:extLst>
            <a:ext uri="{909E8E84-426E-40DD-AFC4-6F175D3DCCD1}">
              <a14:hiddenFill xmlns:a14="http://schemas.microsoft.com/office/drawing/2010/main">
                <a:solidFill>
                  <a:srgbClr val="FFFFFF"/>
                </a:solidFill>
              </a14:hiddenFill>
            </a:ext>
          </a:extLst>
        </p:spPr>
      </p:pic>
      <p:pic>
        <p:nvPicPr>
          <p:cNvPr id="3080" name="Picture 8" descr="The Basics of Mammalian Temperature Regulation">
            <a:extLst>
              <a:ext uri="{FF2B5EF4-FFF2-40B4-BE49-F238E27FC236}">
                <a16:creationId xmlns:a16="http://schemas.microsoft.com/office/drawing/2014/main" id="{8B9BEFC5-A296-45F2-A0DF-8F41D25014D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5570" r="17679" b="-1"/>
          <a:stretch/>
        </p:blipFill>
        <p:spPr bwMode="auto">
          <a:xfrm>
            <a:off x="5525559" y="725908"/>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a:noFill/>
          <a:extLst>
            <a:ext uri="{909E8E84-426E-40DD-AFC4-6F175D3DCCD1}">
              <a14:hiddenFill xmlns:a14="http://schemas.microsoft.com/office/drawing/2010/main">
                <a:solidFill>
                  <a:srgbClr val="FFFFFF"/>
                </a:solidFill>
              </a14:hiddenFill>
            </a:ext>
          </a:extLst>
        </p:spPr>
      </p:pic>
      <p:pic>
        <p:nvPicPr>
          <p:cNvPr id="3076" name="Picture 4" descr="http://blogs.mcm.edu/sncs/files/2011/01/annotated_dish.jpg"/>
          <p:cNvPicPr>
            <a:picLocks noChangeAspect="1" noChangeArrowheads="1"/>
          </p:cNvPicPr>
          <p:nvPr/>
        </p:nvPicPr>
        <p:blipFill rotWithShape="1">
          <a:blip r:embed="rId6">
            <a:extLst>
              <a:ext uri="{28A0092B-C50C-407E-A947-70E740481C1C}">
                <a14:useLocalDpi xmlns:a14="http://schemas.microsoft.com/office/drawing/2010/main" val="0"/>
              </a:ext>
            </a:extLst>
          </a:blip>
          <a:srcRect l="13656" r="-4" b="-4"/>
          <a:stretch/>
        </p:blipFill>
        <p:spPr bwMode="auto">
          <a:xfrm>
            <a:off x="8918761" y="-4331"/>
            <a:ext cx="3273238" cy="3383891"/>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a:noFill/>
          <a:extLst>
            <a:ext uri="{909E8E84-426E-40DD-AFC4-6F175D3DCCD1}">
              <a14:hiddenFill xmlns:a14="http://schemas.microsoft.com/office/drawing/2010/main">
                <a:solidFill>
                  <a:srgbClr val="FFFFFF"/>
                </a:solidFill>
              </a14:hiddenFill>
            </a:ext>
          </a:extLst>
        </p:spPr>
      </p:pic>
      <p:pic>
        <p:nvPicPr>
          <p:cNvPr id="3078" name="Picture 6" descr="Why are some venomous snakes deadlier than others? | SciTech Europa">
            <a:extLst>
              <a:ext uri="{FF2B5EF4-FFF2-40B4-BE49-F238E27FC236}">
                <a16:creationId xmlns:a16="http://schemas.microsoft.com/office/drawing/2014/main" id="{84A65A5A-68DD-4D3A-A5E8-585DA99B9BD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5921" r="-2" b="-2"/>
          <a:stretch/>
        </p:blipFill>
        <p:spPr bwMode="auto">
          <a:xfrm>
            <a:off x="9363236" y="4071322"/>
            <a:ext cx="2828765" cy="2786678"/>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597386"/>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2B84CBE-C4BF-41ED-93FC-3C3BA8D04B79}"/>
              </a:ext>
            </a:extLst>
          </p:cNvPr>
          <p:cNvSpPr>
            <a:spLocks noGrp="1"/>
          </p:cNvSpPr>
          <p:nvPr>
            <p:ph type="title"/>
          </p:nvPr>
        </p:nvSpPr>
        <p:spPr>
          <a:xfrm>
            <a:off x="686834" y="1153572"/>
            <a:ext cx="3200400" cy="4461163"/>
          </a:xfrm>
        </p:spPr>
        <p:txBody>
          <a:bodyPr>
            <a:normAutofit/>
          </a:bodyPr>
          <a:lstStyle/>
          <a:p>
            <a:r>
              <a:rPr lang="en-GB">
                <a:solidFill>
                  <a:srgbClr val="FFFFFF"/>
                </a:solidFill>
              </a:rPr>
              <a:t>Physiological adaptations</a:t>
            </a:r>
          </a:p>
        </p:txBody>
      </p:sp>
      <p:sp>
        <p:nvSpPr>
          <p:cNvPr id="3" name="Content Placeholder 2"/>
          <p:cNvSpPr>
            <a:spLocks noGrp="1"/>
          </p:cNvSpPr>
          <p:nvPr>
            <p:ph idx="1"/>
          </p:nvPr>
        </p:nvSpPr>
        <p:spPr>
          <a:xfrm>
            <a:off x="4447308" y="591344"/>
            <a:ext cx="6906491" cy="5585619"/>
          </a:xfrm>
        </p:spPr>
        <p:txBody>
          <a:bodyPr anchor="ctr">
            <a:normAutofit fontScale="92500" lnSpcReduction="10000"/>
          </a:bodyPr>
          <a:lstStyle/>
          <a:p>
            <a:pPr marL="0" indent="0">
              <a:buNone/>
            </a:pPr>
            <a:r>
              <a:rPr lang="en-GB" dirty="0"/>
              <a:t>Examples</a:t>
            </a:r>
          </a:p>
          <a:p>
            <a:r>
              <a:rPr lang="en-GB" dirty="0"/>
              <a:t>Antibiotic production</a:t>
            </a:r>
          </a:p>
          <a:p>
            <a:r>
              <a:rPr lang="en-GB" dirty="0"/>
              <a:t>Venom production</a:t>
            </a:r>
          </a:p>
          <a:p>
            <a:r>
              <a:rPr lang="en-GB" dirty="0"/>
              <a:t>Cacti store water</a:t>
            </a:r>
          </a:p>
          <a:p>
            <a:pPr marL="0" indent="0">
              <a:buNone/>
            </a:pPr>
            <a:endParaRPr lang="en-GB" dirty="0"/>
          </a:p>
          <a:p>
            <a:pPr marL="0" indent="0">
              <a:buNone/>
            </a:pPr>
            <a:r>
              <a:rPr lang="en-GB" dirty="0"/>
              <a:t>Many adaptations fall into more than one category. For example:</a:t>
            </a:r>
          </a:p>
          <a:p>
            <a:pPr lvl="1"/>
            <a:r>
              <a:rPr lang="en-GB" dirty="0"/>
              <a:t>Hibernation is a behavioural adaptation that involves physiological changes such as a slow down in heart rate and breathing rate and lowering of body temperature.</a:t>
            </a:r>
          </a:p>
          <a:p>
            <a:pPr lvl="1"/>
            <a:endParaRPr lang="en-GB" dirty="0"/>
          </a:p>
          <a:p>
            <a:pPr lvl="1"/>
            <a:r>
              <a:rPr lang="en-GB" dirty="0"/>
              <a:t>Peacock courtship behaviour requires the peacock to </a:t>
            </a:r>
            <a:r>
              <a:rPr lang="en-GB"/>
              <a:t>lift its huge, colourful tail which is an example of </a:t>
            </a:r>
            <a:r>
              <a:rPr lang="en-GB" dirty="0"/>
              <a:t>behavioural and anatomical adaptations.</a:t>
            </a:r>
          </a:p>
          <a:p>
            <a:endParaRPr lang="en-GB" dirty="0"/>
          </a:p>
        </p:txBody>
      </p:sp>
    </p:spTree>
    <p:extLst>
      <p:ext uri="{BB962C8B-B14F-4D97-AF65-F5344CB8AC3E}">
        <p14:creationId xmlns:p14="http://schemas.microsoft.com/office/powerpoint/2010/main" val="1592953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ags/tag2.xml><?xml version="1.0" encoding="utf-8"?>
<p:tagLst xmlns:a="http://schemas.openxmlformats.org/drawingml/2006/main" xmlns:r="http://schemas.openxmlformats.org/officeDocument/2006/relationships" xmlns:p="http://schemas.openxmlformats.org/presentationml/2006/main">
  <p:tag name="HIGHLIGHTER" val="false"/>
</p:tagLst>
</file>

<file path=ppt/tags/tag3.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4BC12256C0CA499B3F5CE8F04E9C67" ma:contentTypeVersion="35" ma:contentTypeDescription="Create a new document." ma:contentTypeScope="" ma:versionID="2481435638a2a3563cc99d7c277abf6f">
  <xsd:schema xmlns:xsd="http://www.w3.org/2001/XMLSchema" xmlns:xs="http://www.w3.org/2001/XMLSchema" xmlns:p="http://schemas.microsoft.com/office/2006/metadata/properties" xmlns:ns2="b83ea8ec-d1ce-4b1c-906d-dc0b29db2502" xmlns:ns3="39a9f016-2850-430d-a9d7-5d156f797ecb" targetNamespace="http://schemas.microsoft.com/office/2006/metadata/properties" ma:root="true" ma:fieldsID="4e72464266d6ed73229fb0e8b3f0f112" ns2:_="" ns3:_="">
    <xsd:import namespace="b83ea8ec-d1ce-4b1c-906d-dc0b29db2502"/>
    <xsd:import namespace="39a9f016-2850-430d-a9d7-5d156f797ecb"/>
    <xsd:element name="properties">
      <xsd:complexType>
        <xsd:sequence>
          <xsd:element name="documentManagement">
            <xsd:complexType>
              <xsd:all>
                <xsd:element ref="ns2:i0165b589e0f485fa6237a9400464043" minOccurs="0"/>
                <xsd:element ref="ns2:TaxCatchAll" minOccurs="0"/>
                <xsd:element ref="ns2:c429491b856c4e30abe8407934465dee" minOccurs="0"/>
                <xsd:element ref="ns2:mcfa9f6af8bf42a58d866cdfd4e11fd3" minOccurs="0"/>
                <xsd:element ref="ns2:f948e339c5fc46c8b2750cbbc9e73e24" minOccurs="0"/>
                <xsd:element ref="ns2:p0200d0debe3499c8d7b4d3006013c0c" minOccurs="0"/>
                <xsd:element ref="ns2:PersonalIdentificationData" minOccurs="0"/>
                <xsd:element ref="ns2:KeyStage" minOccurs="0"/>
                <xsd:element ref="ns2:Year" minOccurs="0"/>
                <xsd:element ref="ns2:Lesson" minOccurs="0"/>
                <xsd:element ref="ns2:CustomTags" minOccurs="0"/>
                <xsd:element ref="ns2:CurriculumSubject"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2:SharedWithUsers" minOccurs="0"/>
                <xsd:element ref="ns2:SharedWithDetails" minOccurs="0"/>
                <xsd:element ref="ns3:MediaServiceOCR" minOccurs="0"/>
                <xsd:element ref="ns3:MediaLengthInSeconds" minOccurs="0"/>
                <xsd:element ref="ns3:lcf76f155ced4ddcb4097134ff3c332f"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3ea8ec-d1ce-4b1c-906d-dc0b29db2502" elementFormDefault="qualified">
    <xsd:import namespace="http://schemas.microsoft.com/office/2006/documentManagement/types"/>
    <xsd:import namespace="http://schemas.microsoft.com/office/infopath/2007/PartnerControls"/>
    <xsd:element name="i0165b589e0f485fa6237a9400464043" ma:index="9" nillable="true" ma:taxonomy="true" ma:internalName="i0165b589e0f485fa6237a9400464043" ma:taxonomyFieldName="Topic" ma:displayName="Topic" ma:fieldId="{20165b58-9e0f-485f-a623-7a9400464043}" ma:sspId="9af0695c-efcd-46dd-8765-d5578b5758fe" ma:termSetId="60a57c6c-2130-4e61-9e57-098bd84272e4"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c7ba7dd9-0f04-4217-893d-a73cba0aebc6}" ma:internalName="TaxCatchAll" ma:showField="CatchAllData" ma:web="b83ea8ec-d1ce-4b1c-906d-dc0b29db2502">
      <xsd:complexType>
        <xsd:complexContent>
          <xsd:extension base="dms:MultiChoiceLookup">
            <xsd:sequence>
              <xsd:element name="Value" type="dms:Lookup" maxOccurs="unbounded" minOccurs="0" nillable="true"/>
            </xsd:sequence>
          </xsd:extension>
        </xsd:complexContent>
      </xsd:complexType>
    </xsd:element>
    <xsd:element name="c429491b856c4e30abe8407934465dee" ma:index="12" nillable="true" ma:taxonomy="true" ma:internalName="c429491b856c4e30abe8407934465dee" ma:taxonomyFieldName="Staff_x0020_Category" ma:displayName="Staff Category" ma:fieldId="{c429491b-856c-4e30-abe8-407934465dee}" ma:sspId="9af0695c-efcd-46dd-8765-d5578b5758fe" ma:termSetId="3d337045-6da3-4c9d-a943-86c979c7f8db" ma:anchorId="00000000-0000-0000-0000-000000000000" ma:open="false" ma:isKeyword="false">
      <xsd:complexType>
        <xsd:sequence>
          <xsd:element ref="pc:Terms" minOccurs="0" maxOccurs="1"/>
        </xsd:sequence>
      </xsd:complexType>
    </xsd:element>
    <xsd:element name="mcfa9f6af8bf42a58d866cdfd4e11fd3" ma:index="14" nillable="true" ma:taxonomy="true" ma:internalName="mcfa9f6af8bf42a58d866cdfd4e11fd3" ma:taxonomyFieldName="Exam_x0020_Board" ma:displayName="Exam Board" ma:fieldId="{6cfa9f6a-f8bf-42a5-8d86-6cdfd4e11fd3}" ma:sspId="9af0695c-efcd-46dd-8765-d5578b5758fe" ma:termSetId="a3733284-8b89-4cee-ba61-be29b75bbad9" ma:anchorId="00000000-0000-0000-0000-000000000000" ma:open="false" ma:isKeyword="false">
      <xsd:complexType>
        <xsd:sequence>
          <xsd:element ref="pc:Terms" minOccurs="0" maxOccurs="1"/>
        </xsd:sequence>
      </xsd:complexType>
    </xsd:element>
    <xsd:element name="f948e339c5fc46c8b2750cbbc9e73e24" ma:index="16" nillable="true" ma:taxonomy="true" ma:internalName="f948e339c5fc46c8b2750cbbc9e73e24" ma:taxonomyFieldName="Week" ma:displayName="Week" ma:fieldId="{f948e339-c5fc-46c8-b275-0cbbc9e73e24}" ma:sspId="9af0695c-efcd-46dd-8765-d5578b5758fe" ma:termSetId="1d66f853-e543-47e9-b693-d49e9ff978a4" ma:anchorId="00000000-0000-0000-0000-000000000000" ma:open="false" ma:isKeyword="false">
      <xsd:complexType>
        <xsd:sequence>
          <xsd:element ref="pc:Terms" minOccurs="0" maxOccurs="1"/>
        </xsd:sequence>
      </xsd:complexType>
    </xsd:element>
    <xsd:element name="p0200d0debe3499c8d7b4d3006013c0c" ma:index="18" nillable="true" ma:taxonomy="true" ma:internalName="p0200d0debe3499c8d7b4d3006013c0c" ma:taxonomyFieldName="Term" ma:displayName="Term" ma:fieldId="{90200d0d-ebe3-499c-8d7b-4d3006013c0c}" ma:sspId="9af0695c-efcd-46dd-8765-d5578b5758fe" ma:termSetId="79b7fcde-7773-4a5a-80d2-01582845289b" ma:anchorId="00000000-0000-0000-0000-000000000000" ma:open="false" ma:isKeyword="false">
      <xsd:complexType>
        <xsd:sequence>
          <xsd:element ref="pc:Terms" minOccurs="0" maxOccurs="1"/>
        </xsd:sequence>
      </xsd:complexType>
    </xsd:element>
    <xsd:element name="PersonalIdentificationData" ma:index="19" nillable="true" ma:displayName="Personal Identification Data" ma:internalName="Personal_x0020_Identification_x0020_Data">
      <xsd:simpleType>
        <xsd:restriction base="dms:Choice">
          <xsd:enumeration value="No"/>
          <xsd:enumeration value="Yes"/>
        </xsd:restriction>
      </xsd:simpleType>
    </xsd:element>
    <xsd:element name="KeyStage" ma:index="20" nillable="true" ma:displayName="Key Stage" ma:internalName="Key_x0020_Stage">
      <xsd:simpleType>
        <xsd:restriction base="dms:Text"/>
      </xsd:simpleType>
    </xsd:element>
    <xsd:element name="Year" ma:index="21" nillable="true" ma:displayName="Year" ma:internalName="Year">
      <xsd:simpleType>
        <xsd:restriction base="dms:Text"/>
      </xsd:simpleType>
    </xsd:element>
    <xsd:element name="Lesson" ma:index="22" nillable="true" ma:displayName="Lesson" ma:internalName="Lesson">
      <xsd:simpleType>
        <xsd:restriction base="dms:Text"/>
      </xsd:simpleType>
    </xsd:element>
    <xsd:element name="CustomTags" ma:index="23" nillable="true" ma:displayName="Custom Tags" ma:internalName="Custom_x0020_Tags">
      <xsd:simpleType>
        <xsd:restriction base="dms:Text"/>
      </xsd:simpleType>
    </xsd:element>
    <xsd:element name="CurriculumSubject" ma:index="24" nillable="true" ma:displayName="Curriculum Subject" ma:default="Biology" ma:internalName="Curriculum_x0020_Subject">
      <xsd:simpleType>
        <xsd:restriction base="dms:Text"/>
      </xsd:simpleType>
    </xsd:element>
    <xsd:element name="SharedWithUsers" ma:index="3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9a9f016-2850-430d-a9d7-5d156f797ecb" elementFormDefault="qualified">
    <xsd:import namespace="http://schemas.microsoft.com/office/2006/documentManagement/types"/>
    <xsd:import namespace="http://schemas.microsoft.com/office/infopath/2007/PartnerControls"/>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MediaServiceDateTaken" ma:index="29" nillable="true" ma:displayName="MediaServiceDateTaken" ma:hidden="true" ma:internalName="MediaServiceDateTaken" ma:readOnly="true">
      <xsd:simpleType>
        <xsd:restriction base="dms:Text"/>
      </xsd:simpleType>
    </xsd:element>
    <xsd:element name="MediaServiceAutoTags" ma:index="30" nillable="true" ma:displayName="Tags" ma:internalName="MediaServiceAutoTags" ma:readOnly="true">
      <xsd:simpleType>
        <xsd:restriction base="dms:Text"/>
      </xsd:simpleType>
    </xsd:element>
    <xsd:element name="MediaServiceGenerationTime" ma:index="31" nillable="true" ma:displayName="MediaServiceGenerationTime" ma:hidden="true" ma:internalName="MediaServiceGenerationTime"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Location" ma:index="33" nillable="true" ma:displayName="Location" ma:internalName="MediaServiceLocation" ma:readOnly="true">
      <xsd:simpleType>
        <xsd:restriction base="dms:Text"/>
      </xsd:simpleType>
    </xsd:element>
    <xsd:element name="MediaServiceOCR" ma:index="36" nillable="true" ma:displayName="Extracted Text" ma:internalName="MediaServiceOCR" ma:readOnly="true">
      <xsd:simpleType>
        <xsd:restriction base="dms:Note">
          <xsd:maxLength value="255"/>
        </xsd:restriction>
      </xsd:simpleType>
    </xsd:element>
    <xsd:element name="MediaLengthInSeconds" ma:index="37" nillable="true" ma:displayName="Length (seconds)" ma:internalName="MediaLengthInSeconds" ma:readOnly="true">
      <xsd:simpleType>
        <xsd:restriction base="dms:Unknown"/>
      </xsd:simpleType>
    </xsd:element>
    <xsd:element name="lcf76f155ced4ddcb4097134ff3c332f" ma:index="39" nillable="true" ma:taxonomy="true" ma:internalName="lcf76f155ced4ddcb4097134ff3c332f" ma:taxonomyFieldName="MediaServiceImageTags" ma:displayName="Image Tags" ma:readOnly="false" ma:fieldId="{5cf76f15-5ced-4ddc-b409-7134ff3c332f}" ma:taxonomyMulti="true" ma:sspId="9af0695c-efcd-46dd-8765-d5578b5758f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4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41" nillable="true" ma:displayName="MediaServiceSearchProperties" ma:hidden="true" ma:internalName="MediaServiceSearchProperties" ma:readOnly="true">
      <xsd:simpleType>
        <xsd:restriction base="dms:Note"/>
      </xsd:simpleType>
    </xsd:element>
    <xsd:element name="MediaServiceBillingMetadata" ma:index="42"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948e339c5fc46c8b2750cbbc9e73e24 xmlns="b83ea8ec-d1ce-4b1c-906d-dc0b29db2502">
      <Terms xmlns="http://schemas.microsoft.com/office/infopath/2007/PartnerControls"/>
    </f948e339c5fc46c8b2750cbbc9e73e24>
    <CustomTags xmlns="b83ea8ec-d1ce-4b1c-906d-dc0b29db2502" xsi:nil="true"/>
    <CurriculumSubject xmlns="b83ea8ec-d1ce-4b1c-906d-dc0b29db2502">Biology</CurriculumSubject>
    <i0165b589e0f485fa6237a9400464043 xmlns="b83ea8ec-d1ce-4b1c-906d-dc0b29db2502">
      <Terms xmlns="http://schemas.microsoft.com/office/infopath/2007/PartnerControls"/>
    </i0165b589e0f485fa6237a9400464043>
    <KeyStage xmlns="b83ea8ec-d1ce-4b1c-906d-dc0b29db2502" xsi:nil="true"/>
    <mcfa9f6af8bf42a58d866cdfd4e11fd3 xmlns="b83ea8ec-d1ce-4b1c-906d-dc0b29db2502">
      <Terms xmlns="http://schemas.microsoft.com/office/infopath/2007/PartnerControls"/>
    </mcfa9f6af8bf42a58d866cdfd4e11fd3>
    <Year xmlns="b83ea8ec-d1ce-4b1c-906d-dc0b29db2502" xsi:nil="true"/>
    <Lesson xmlns="b83ea8ec-d1ce-4b1c-906d-dc0b29db2502" xsi:nil="true"/>
    <p0200d0debe3499c8d7b4d3006013c0c xmlns="b83ea8ec-d1ce-4b1c-906d-dc0b29db2502">
      <Terms xmlns="http://schemas.microsoft.com/office/infopath/2007/PartnerControls"/>
    </p0200d0debe3499c8d7b4d3006013c0c>
    <PersonalIdentificationData xmlns="b83ea8ec-d1ce-4b1c-906d-dc0b29db2502" xsi:nil="true"/>
    <TaxCatchAll xmlns="b83ea8ec-d1ce-4b1c-906d-dc0b29db2502" xsi:nil="true"/>
    <c429491b856c4e30abe8407934465dee xmlns="b83ea8ec-d1ce-4b1c-906d-dc0b29db2502">
      <Terms xmlns="http://schemas.microsoft.com/office/infopath/2007/PartnerControls"/>
    </c429491b856c4e30abe8407934465dee>
    <lcf76f155ced4ddcb4097134ff3c332f xmlns="39a9f016-2850-430d-a9d7-5d156f797ec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E4CEF19-2803-4FCA-BF4C-7D07AED291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3ea8ec-d1ce-4b1c-906d-dc0b29db2502"/>
    <ds:schemaRef ds:uri="39a9f016-2850-430d-a9d7-5d156f797e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4F628E8-FEEF-411C-AACE-0502CB0D1BF5}">
  <ds:schemaRefs>
    <ds:schemaRef ds:uri="http://schemas.microsoft.com/sharepoint/v3/contenttype/forms"/>
  </ds:schemaRefs>
</ds:datastoreItem>
</file>

<file path=customXml/itemProps3.xml><?xml version="1.0" encoding="utf-8"?>
<ds:datastoreItem xmlns:ds="http://schemas.openxmlformats.org/officeDocument/2006/customXml" ds:itemID="{FB68BBB4-F5AC-4DBE-9B91-6EEEDD311AC0}">
  <ds:schemaRefs>
    <ds:schemaRef ds:uri="http://schemas.microsoft.com/office/2006/documentManagement/types"/>
    <ds:schemaRef ds:uri="b83ea8ec-d1ce-4b1c-906d-dc0b29db2502"/>
    <ds:schemaRef ds:uri="http://schemas.microsoft.com/office/2006/metadata/properties"/>
    <ds:schemaRef ds:uri="http://purl.org/dc/terms/"/>
    <ds:schemaRef ds:uri="39a9f016-2850-430d-a9d7-5d156f797ecb"/>
    <ds:schemaRef ds:uri="http://schemas.microsoft.com/office/infopath/2007/PartnerControls"/>
    <ds:schemaRef ds:uri="http://purl.org/dc/dcmitype/"/>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18</TotalTime>
  <Words>817</Words>
  <Application>Microsoft Office PowerPoint</Application>
  <PresentationFormat>Widescreen</PresentationFormat>
  <Paragraphs>93</Paragraphs>
  <Slides>14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gg sans</vt:lpstr>
      <vt:lpstr>Times New Roman</vt:lpstr>
      <vt:lpstr>Wingdings</vt:lpstr>
      <vt:lpstr>1_Office Theme</vt:lpstr>
      <vt:lpstr>Adaptations</vt:lpstr>
      <vt:lpstr>What are adaptations?</vt:lpstr>
      <vt:lpstr>Can you identify some anatomical adaptations?</vt:lpstr>
      <vt:lpstr>Anatomical adaptations</vt:lpstr>
      <vt:lpstr>Topic Link: Transport in Plants </vt:lpstr>
      <vt:lpstr>What behavioural adaptations can you identify?</vt:lpstr>
      <vt:lpstr>Behavioural adaptations</vt:lpstr>
      <vt:lpstr>What physiological adaptations can you identify?</vt:lpstr>
      <vt:lpstr>Physiological adaptations</vt:lpstr>
      <vt:lpstr>This takes place when unrelated species begin to share similar traits. These similar traits evolve because the organisms adapt to similar environments or experience similar selection pressures.  Convergent evolution results in analogous structures – structures which have adapted to perform the same role but have different genetic origins, e.g. wings on butterflies, birds and bats.</vt:lpstr>
      <vt:lpstr>Example of convergent evolution: Placental and Marsupial mammals</vt:lpstr>
      <vt:lpstr>Convergent evolution</vt:lpstr>
      <vt:lpstr>Example:  Marsupial and Placental Moles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Adaptations</dc:title>
  <dc:creator>Marisa Wyburn</dc:creator>
  <cp:lastModifiedBy>Chezka Mae Madrona</cp:lastModifiedBy>
  <cp:revision>93</cp:revision>
  <dcterms:created xsi:type="dcterms:W3CDTF">2020-06-07T14:14:44Z</dcterms:created>
  <dcterms:modified xsi:type="dcterms:W3CDTF">2025-07-23T08:32:36Z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0x0101002F4BC12256C0CA499B3F5CE8F04E9C67</vt:lpwstr>
  </property>
  <property fmtid="{D5CDD505-2E9C-101B-9397-08002B2CF9AE}" pid="3" name="Staff Category">
    <vt:lpwstr/>
  </property>
  <property fmtid="{D5CDD505-2E9C-101B-9397-08002B2CF9AE}" pid="4" name="Topic">
    <vt:lpwstr/>
  </property>
  <property fmtid="{D5CDD505-2E9C-101B-9397-08002B2CF9AE}" pid="5" name="Term">
    <vt:lpwstr/>
  </property>
  <property fmtid="{D5CDD505-2E9C-101B-9397-08002B2CF9AE}" pid="6" name="Week">
    <vt:lpwstr/>
  </property>
  <property fmtid="{D5CDD505-2E9C-101B-9397-08002B2CF9AE}" pid="7" name="Exam Board">
    <vt:lpwstr/>
  </property>
  <property fmtid="{D5CDD505-2E9C-101B-9397-08002B2CF9AE}" pid="8" name="MediaServiceImageTags">
    <vt:lpwstr/>
  </property>
  <property fmtid="{D5CDD505-2E9C-101B-9397-08002B2CF9AE}" pid="9" name="Exam_x0020_Board">
    <vt:lpwstr/>
  </property>
  <property fmtid="{D5CDD505-2E9C-101B-9397-08002B2CF9AE}" pid="10" name="Staff_x0020_Category">
    <vt:lpwstr/>
  </property>
</Properties>
</file>