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671" r:id="rId5"/>
    <p:sldId id="694" r:id="rId6"/>
    <p:sldId id="672" r:id="rId7"/>
    <p:sldId id="653" r:id="rId8"/>
    <p:sldId id="677" r:id="rId9"/>
    <p:sldId id="704" r:id="rId10"/>
    <p:sldId id="698" r:id="rId11"/>
    <p:sldId id="700" r:id="rId12"/>
    <p:sldId id="696" r:id="rId13"/>
    <p:sldId id="705" r:id="rId14"/>
    <p:sldId id="426" r:id="rId15"/>
    <p:sldId id="706" r:id="rId16"/>
    <p:sldId id="429" r:id="rId17"/>
    <p:sldId id="695" r:id="rId18"/>
    <p:sldId id="673" r:id="rId19"/>
    <p:sldId id="676" r:id="rId20"/>
    <p:sldId id="674" r:id="rId21"/>
    <p:sldId id="668" r:id="rId22"/>
    <p:sldId id="670" r:id="rId23"/>
    <p:sldId id="707" r:id="rId24"/>
    <p:sldId id="669" r:id="rId25"/>
    <p:sldId id="699" r:id="rId26"/>
    <p:sldId id="675" r:id="rId27"/>
    <p:sldId id="678"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82DC3B-B3B1-0900-9BB8-D48B902211DE}" v="1" dt="2024-05-08T10:38:14.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2566" autoAdjust="0"/>
  </p:normalViewPr>
  <p:slideViewPr>
    <p:cSldViewPr snapToGrid="0">
      <p:cViewPr varScale="1">
        <p:scale>
          <a:sx n="79" d="100"/>
          <a:sy n="79" d="100"/>
        </p:scale>
        <p:origin x="114" y="4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all" userId="c2c6c2dd-6ddc-437e-8cdd-d7a74390accc" providerId="ADAL" clId="{0E77F10A-49C2-4BF8-AA9E-B18FE67C6E04}"/>
    <pc:docChg chg="undo custSel addSld delSld modSld sldOrd">
      <pc:chgData name="Richard Ball" userId="c2c6c2dd-6ddc-437e-8cdd-d7a74390accc" providerId="ADAL" clId="{0E77F10A-49C2-4BF8-AA9E-B18FE67C6E04}" dt="2024-01-22T09:45:42.466" v="489" actId="20577"/>
      <pc:docMkLst>
        <pc:docMk/>
      </pc:docMkLst>
      <pc:sldChg chg="addSp delSp modSp del">
        <pc:chgData name="Richard Ball" userId="c2c6c2dd-6ddc-437e-8cdd-d7a74390accc" providerId="ADAL" clId="{0E77F10A-49C2-4BF8-AA9E-B18FE67C6E04}" dt="2024-01-22T08:36:17.123" v="216" actId="47"/>
        <pc:sldMkLst>
          <pc:docMk/>
          <pc:sldMk cId="3409619932" sldId="325"/>
        </pc:sldMkLst>
        <pc:spChg chg="add mod">
          <ac:chgData name="Richard Ball" userId="c2c6c2dd-6ddc-437e-8cdd-d7a74390accc" providerId="ADAL" clId="{0E77F10A-49C2-4BF8-AA9E-B18FE67C6E04}" dt="2024-01-22T07:37:03.550" v="88" actId="1076"/>
          <ac:spMkLst>
            <pc:docMk/>
            <pc:sldMk cId="3409619932" sldId="325"/>
            <ac:spMk id="8" creationId="{6EE7DB4E-A905-A828-F20A-6BB3B2999889}"/>
          </ac:spMkLst>
        </pc:spChg>
        <pc:picChg chg="add mod">
          <ac:chgData name="Richard Ball" userId="c2c6c2dd-6ddc-437e-8cdd-d7a74390accc" providerId="ADAL" clId="{0E77F10A-49C2-4BF8-AA9E-B18FE67C6E04}" dt="2024-01-22T07:37:03.550" v="88" actId="1076"/>
          <ac:picMkLst>
            <pc:docMk/>
            <pc:sldMk cId="3409619932" sldId="325"/>
            <ac:picMk id="4" creationId="{96B7C334-E821-E0D2-6764-9D87307F94C3}"/>
          </ac:picMkLst>
        </pc:picChg>
        <pc:picChg chg="del">
          <ac:chgData name="Richard Ball" userId="c2c6c2dd-6ddc-437e-8cdd-d7a74390accc" providerId="ADAL" clId="{0E77F10A-49C2-4BF8-AA9E-B18FE67C6E04}" dt="2024-01-22T07:36:58.153" v="84" actId="478"/>
          <ac:picMkLst>
            <pc:docMk/>
            <pc:sldMk cId="3409619932" sldId="325"/>
            <ac:picMk id="7" creationId="{00000000-0000-0000-0000-000000000000}"/>
          </ac:picMkLst>
        </pc:picChg>
        <pc:cxnChg chg="add mod">
          <ac:chgData name="Richard Ball" userId="c2c6c2dd-6ddc-437e-8cdd-d7a74390accc" providerId="ADAL" clId="{0E77F10A-49C2-4BF8-AA9E-B18FE67C6E04}" dt="2024-01-22T07:37:03.550" v="88" actId="1076"/>
          <ac:cxnSpMkLst>
            <pc:docMk/>
            <pc:sldMk cId="3409619932" sldId="325"/>
            <ac:cxnSpMk id="11" creationId="{2834E12C-2167-551D-87A7-078F6EE4CA27}"/>
          </ac:cxnSpMkLst>
        </pc:cxnChg>
      </pc:sldChg>
      <pc:sldChg chg="modSp modAnim">
        <pc:chgData name="Richard Ball" userId="c2c6c2dd-6ddc-437e-8cdd-d7a74390accc" providerId="ADAL" clId="{0E77F10A-49C2-4BF8-AA9E-B18FE67C6E04}" dt="2024-01-22T09:10:36.470" v="300"/>
        <pc:sldMkLst>
          <pc:docMk/>
          <pc:sldMk cId="195608290" sldId="426"/>
        </pc:sldMkLst>
        <pc:spChg chg="mod">
          <ac:chgData name="Richard Ball" userId="c2c6c2dd-6ddc-437e-8cdd-d7a74390accc" providerId="ADAL" clId="{0E77F10A-49C2-4BF8-AA9E-B18FE67C6E04}" dt="2024-01-22T09:10:14.848" v="266" actId="20577"/>
          <ac:spMkLst>
            <pc:docMk/>
            <pc:sldMk cId="195608290" sldId="426"/>
            <ac:spMk id="5" creationId="{00000000-0000-0000-0000-000000000000}"/>
          </ac:spMkLst>
        </pc:spChg>
        <pc:spChg chg="mod">
          <ac:chgData name="Richard Ball" userId="c2c6c2dd-6ddc-437e-8cdd-d7a74390accc" providerId="ADAL" clId="{0E77F10A-49C2-4BF8-AA9E-B18FE67C6E04}" dt="2024-01-22T09:10:20.077" v="278" actId="20577"/>
          <ac:spMkLst>
            <pc:docMk/>
            <pc:sldMk cId="195608290" sldId="426"/>
            <ac:spMk id="6" creationId="{00000000-0000-0000-0000-000000000000}"/>
          </ac:spMkLst>
        </pc:spChg>
        <pc:spChg chg="mod">
          <ac:chgData name="Richard Ball" userId="c2c6c2dd-6ddc-437e-8cdd-d7a74390accc" providerId="ADAL" clId="{0E77F10A-49C2-4BF8-AA9E-B18FE67C6E04}" dt="2024-01-22T09:10:26.079" v="292" actId="20577"/>
          <ac:spMkLst>
            <pc:docMk/>
            <pc:sldMk cId="195608290" sldId="426"/>
            <ac:spMk id="7" creationId="{00000000-0000-0000-0000-000000000000}"/>
          </ac:spMkLst>
        </pc:spChg>
        <pc:spChg chg="mod">
          <ac:chgData name="Richard Ball" userId="c2c6c2dd-6ddc-437e-8cdd-d7a74390accc" providerId="ADAL" clId="{0E77F10A-49C2-4BF8-AA9E-B18FE67C6E04}" dt="2024-01-22T09:10:27.799" v="293" actId="5793"/>
          <ac:spMkLst>
            <pc:docMk/>
            <pc:sldMk cId="195608290" sldId="426"/>
            <ac:spMk id="17411" creationId="{00000000-0000-0000-0000-000000000000}"/>
          </ac:spMkLst>
        </pc:spChg>
      </pc:sldChg>
      <pc:sldChg chg="modSp mod">
        <pc:chgData name="Richard Ball" userId="c2c6c2dd-6ddc-437e-8cdd-d7a74390accc" providerId="ADAL" clId="{0E77F10A-49C2-4BF8-AA9E-B18FE67C6E04}" dt="2024-01-22T09:13:15.271" v="320" actId="57"/>
        <pc:sldMkLst>
          <pc:docMk/>
          <pc:sldMk cId="119364379" sldId="429"/>
        </pc:sldMkLst>
        <pc:graphicFrameChg chg="modGraphic">
          <ac:chgData name="Richard Ball" userId="c2c6c2dd-6ddc-437e-8cdd-d7a74390accc" providerId="ADAL" clId="{0E77F10A-49C2-4BF8-AA9E-B18FE67C6E04}" dt="2024-01-22T09:13:15.271" v="320" actId="57"/>
          <ac:graphicFrameMkLst>
            <pc:docMk/>
            <pc:sldMk cId="119364379" sldId="429"/>
            <ac:graphicFrameMk id="3077" creationId="{00000000-0000-0000-0000-000000000000}"/>
          </ac:graphicFrameMkLst>
        </pc:graphicFrameChg>
      </pc:sldChg>
      <pc:sldChg chg="modSp modAnim">
        <pc:chgData name="Richard Ball" userId="c2c6c2dd-6ddc-437e-8cdd-d7a74390accc" providerId="ADAL" clId="{0E77F10A-49C2-4BF8-AA9E-B18FE67C6E04}" dt="2024-01-22T07:32:07.473" v="75" actId="20577"/>
        <pc:sldMkLst>
          <pc:docMk/>
          <pc:sldMk cId="3747243011" sldId="653"/>
        </pc:sldMkLst>
        <pc:spChg chg="mod">
          <ac:chgData name="Richard Ball" userId="c2c6c2dd-6ddc-437e-8cdd-d7a74390accc" providerId="ADAL" clId="{0E77F10A-49C2-4BF8-AA9E-B18FE67C6E04}" dt="2024-01-22T07:32:07.473" v="75" actId="20577"/>
          <ac:spMkLst>
            <pc:docMk/>
            <pc:sldMk cId="3747243011" sldId="653"/>
            <ac:spMk id="3" creationId="{00000000-0000-0000-0000-000000000000}"/>
          </ac:spMkLst>
        </pc:spChg>
      </pc:sldChg>
      <pc:sldChg chg="modSp mod">
        <pc:chgData name="Richard Ball" userId="c2c6c2dd-6ddc-437e-8cdd-d7a74390accc" providerId="ADAL" clId="{0E77F10A-49C2-4BF8-AA9E-B18FE67C6E04}" dt="2024-01-22T07:41:12.941" v="123" actId="113"/>
        <pc:sldMkLst>
          <pc:docMk/>
          <pc:sldMk cId="332256230" sldId="668"/>
        </pc:sldMkLst>
        <pc:spChg chg="mod">
          <ac:chgData name="Richard Ball" userId="c2c6c2dd-6ddc-437e-8cdd-d7a74390accc" providerId="ADAL" clId="{0E77F10A-49C2-4BF8-AA9E-B18FE67C6E04}" dt="2024-01-22T07:40:10.648" v="119" actId="20577"/>
          <ac:spMkLst>
            <pc:docMk/>
            <pc:sldMk cId="332256230" sldId="668"/>
            <ac:spMk id="9218" creationId="{00000000-0000-0000-0000-000000000000}"/>
          </ac:spMkLst>
        </pc:spChg>
        <pc:spChg chg="mod">
          <ac:chgData name="Richard Ball" userId="c2c6c2dd-6ddc-437e-8cdd-d7a74390accc" providerId="ADAL" clId="{0E77F10A-49C2-4BF8-AA9E-B18FE67C6E04}" dt="2024-01-22T07:41:12.941" v="123" actId="113"/>
          <ac:spMkLst>
            <pc:docMk/>
            <pc:sldMk cId="332256230" sldId="668"/>
            <ac:spMk id="10243" creationId="{00000000-0000-0000-0000-000000000000}"/>
          </ac:spMkLst>
        </pc:spChg>
      </pc:sldChg>
      <pc:sldChg chg="addSp modSp mod">
        <pc:chgData name="Richard Ball" userId="c2c6c2dd-6ddc-437e-8cdd-d7a74390accc" providerId="ADAL" clId="{0E77F10A-49C2-4BF8-AA9E-B18FE67C6E04}" dt="2024-01-22T07:42:14.987" v="175" actId="1076"/>
        <pc:sldMkLst>
          <pc:docMk/>
          <pc:sldMk cId="724403510" sldId="669"/>
        </pc:sldMkLst>
        <pc:spChg chg="mod">
          <ac:chgData name="Richard Ball" userId="c2c6c2dd-6ddc-437e-8cdd-d7a74390accc" providerId="ADAL" clId="{0E77F10A-49C2-4BF8-AA9E-B18FE67C6E04}" dt="2024-01-22T07:42:10.131" v="172" actId="14100"/>
          <ac:spMkLst>
            <pc:docMk/>
            <pc:sldMk cId="724403510" sldId="669"/>
            <ac:spMk id="2" creationId="{ECFD32B1-7B52-4A6C-A533-E5CA1BA3E6F8}"/>
          </ac:spMkLst>
        </pc:spChg>
        <pc:picChg chg="add mod">
          <ac:chgData name="Richard Ball" userId="c2c6c2dd-6ddc-437e-8cdd-d7a74390accc" providerId="ADAL" clId="{0E77F10A-49C2-4BF8-AA9E-B18FE67C6E04}" dt="2024-01-22T07:42:14.987" v="175" actId="1076"/>
          <ac:picMkLst>
            <pc:docMk/>
            <pc:sldMk cId="724403510" sldId="669"/>
            <ac:picMk id="1026" creationId="{99288F51-DCB9-9C06-FF3B-580300EB0FDD}"/>
          </ac:picMkLst>
        </pc:picChg>
      </pc:sldChg>
      <pc:sldChg chg="modSp ord modAnim">
        <pc:chgData name="Richard Ball" userId="c2c6c2dd-6ddc-437e-8cdd-d7a74390accc" providerId="ADAL" clId="{0E77F10A-49C2-4BF8-AA9E-B18FE67C6E04}" dt="2024-01-22T09:29:51.349" v="389" actId="404"/>
        <pc:sldMkLst>
          <pc:docMk/>
          <pc:sldMk cId="174968147" sldId="670"/>
        </pc:sldMkLst>
        <pc:spChg chg="mod">
          <ac:chgData name="Richard Ball" userId="c2c6c2dd-6ddc-437e-8cdd-d7a74390accc" providerId="ADAL" clId="{0E77F10A-49C2-4BF8-AA9E-B18FE67C6E04}" dt="2024-01-22T09:29:51.349" v="389" actId="404"/>
          <ac:spMkLst>
            <pc:docMk/>
            <pc:sldMk cId="174968147" sldId="670"/>
            <ac:spMk id="12291" creationId="{00000000-0000-0000-0000-000000000000}"/>
          </ac:spMkLst>
        </pc:spChg>
      </pc:sldChg>
      <pc:sldChg chg="addSp delSp modSp mod">
        <pc:chgData name="Richard Ball" userId="c2c6c2dd-6ddc-437e-8cdd-d7a74390accc" providerId="ADAL" clId="{0E77F10A-49C2-4BF8-AA9E-B18FE67C6E04}" dt="2024-01-22T09:25:35.920" v="338" actId="403"/>
        <pc:sldMkLst>
          <pc:docMk/>
          <pc:sldMk cId="2248946617" sldId="673"/>
        </pc:sldMkLst>
        <pc:spChg chg="mod">
          <ac:chgData name="Richard Ball" userId="c2c6c2dd-6ddc-437e-8cdd-d7a74390accc" providerId="ADAL" clId="{0E77F10A-49C2-4BF8-AA9E-B18FE67C6E04}" dt="2024-01-22T09:25:27.040" v="333" actId="1076"/>
          <ac:spMkLst>
            <pc:docMk/>
            <pc:sldMk cId="2248946617" sldId="673"/>
            <ac:spMk id="3" creationId="{FA8116A1-422F-834F-BA09-15087AC848EE}"/>
          </ac:spMkLst>
        </pc:spChg>
        <pc:spChg chg="mod">
          <ac:chgData name="Richard Ball" userId="c2c6c2dd-6ddc-437e-8cdd-d7a74390accc" providerId="ADAL" clId="{0E77F10A-49C2-4BF8-AA9E-B18FE67C6E04}" dt="2024-01-22T09:25:22.790" v="332" actId="1076"/>
          <ac:spMkLst>
            <pc:docMk/>
            <pc:sldMk cId="2248946617" sldId="673"/>
            <ac:spMk id="4" creationId="{86D9729E-CE66-2496-5BDC-17DDD79023CA}"/>
          </ac:spMkLst>
        </pc:spChg>
        <pc:spChg chg="mod">
          <ac:chgData name="Richard Ball" userId="c2c6c2dd-6ddc-437e-8cdd-d7a74390accc" providerId="ADAL" clId="{0E77F10A-49C2-4BF8-AA9E-B18FE67C6E04}" dt="2024-01-22T07:38:26.815" v="97" actId="5793"/>
          <ac:spMkLst>
            <pc:docMk/>
            <pc:sldMk cId="2248946617" sldId="673"/>
            <ac:spMk id="5" creationId="{EA3C2668-8F85-42BA-9FB4-5A248BB5A348}"/>
          </ac:spMkLst>
        </pc:spChg>
        <pc:spChg chg="mod">
          <ac:chgData name="Richard Ball" userId="c2c6c2dd-6ddc-437e-8cdd-d7a74390accc" providerId="ADAL" clId="{0E77F10A-49C2-4BF8-AA9E-B18FE67C6E04}" dt="2024-01-22T09:25:35.920" v="338" actId="403"/>
          <ac:spMkLst>
            <pc:docMk/>
            <pc:sldMk cId="2248946617" sldId="673"/>
            <ac:spMk id="7" creationId="{D0C69898-F443-4991-AAEB-4A9E581DB719}"/>
          </ac:spMkLst>
        </pc:spChg>
        <pc:spChg chg="mod">
          <ac:chgData name="Richard Ball" userId="c2c6c2dd-6ddc-437e-8cdd-d7a74390accc" providerId="ADAL" clId="{0E77F10A-49C2-4BF8-AA9E-B18FE67C6E04}" dt="2024-01-22T07:38:10.711" v="92" actId="5793"/>
          <ac:spMkLst>
            <pc:docMk/>
            <pc:sldMk cId="2248946617" sldId="673"/>
            <ac:spMk id="9" creationId="{9FE5C56E-153C-4AE3-BC55-2E8FB70BB10C}"/>
          </ac:spMkLst>
        </pc:spChg>
        <pc:picChg chg="add del mod modCrop">
          <ac:chgData name="Richard Ball" userId="c2c6c2dd-6ddc-437e-8cdd-d7a74390accc" providerId="ADAL" clId="{0E77F10A-49C2-4BF8-AA9E-B18FE67C6E04}" dt="2024-01-22T09:12:49.943" v="308" actId="478"/>
          <ac:picMkLst>
            <pc:docMk/>
            <pc:sldMk cId="2248946617" sldId="673"/>
            <ac:picMk id="2" creationId="{8700FE04-FEE7-88B1-E303-57F3EFDD3538}"/>
          </ac:picMkLst>
        </pc:picChg>
      </pc:sldChg>
      <pc:sldChg chg="modSp">
        <pc:chgData name="Richard Ball" userId="c2c6c2dd-6ddc-437e-8cdd-d7a74390accc" providerId="ADAL" clId="{0E77F10A-49C2-4BF8-AA9E-B18FE67C6E04}" dt="2024-01-22T09:32:51.359" v="411" actId="20577"/>
        <pc:sldMkLst>
          <pc:docMk/>
          <pc:sldMk cId="3628694135" sldId="674"/>
        </pc:sldMkLst>
        <pc:spChg chg="mod">
          <ac:chgData name="Richard Ball" userId="c2c6c2dd-6ddc-437e-8cdd-d7a74390accc" providerId="ADAL" clId="{0E77F10A-49C2-4BF8-AA9E-B18FE67C6E04}" dt="2024-01-22T09:32:51.359" v="411" actId="20577"/>
          <ac:spMkLst>
            <pc:docMk/>
            <pc:sldMk cId="3628694135" sldId="674"/>
            <ac:spMk id="5" creationId="{D16602E5-FADC-4C0C-B51B-FA055ED698B7}"/>
          </ac:spMkLst>
        </pc:spChg>
      </pc:sldChg>
      <pc:sldChg chg="del">
        <pc:chgData name="Richard Ball" userId="c2c6c2dd-6ddc-437e-8cdd-d7a74390accc" providerId="ADAL" clId="{0E77F10A-49C2-4BF8-AA9E-B18FE67C6E04}" dt="2024-01-22T08:40:24.092" v="217" actId="47"/>
        <pc:sldMkLst>
          <pc:docMk/>
          <pc:sldMk cId="3309850200" sldId="692"/>
        </pc:sldMkLst>
      </pc:sldChg>
      <pc:sldChg chg="del">
        <pc:chgData name="Richard Ball" userId="c2c6c2dd-6ddc-437e-8cdd-d7a74390accc" providerId="ADAL" clId="{0E77F10A-49C2-4BF8-AA9E-B18FE67C6E04}" dt="2024-01-22T08:40:24.092" v="217" actId="47"/>
        <pc:sldMkLst>
          <pc:docMk/>
          <pc:sldMk cId="2801923725" sldId="693"/>
        </pc:sldMkLst>
      </pc:sldChg>
      <pc:sldChg chg="addSp delSp modSp mod ord">
        <pc:chgData name="Richard Ball" userId="c2c6c2dd-6ddc-437e-8cdd-d7a74390accc" providerId="ADAL" clId="{0E77F10A-49C2-4BF8-AA9E-B18FE67C6E04}" dt="2024-01-22T09:06:34.246" v="234" actId="1076"/>
        <pc:sldMkLst>
          <pc:docMk/>
          <pc:sldMk cId="992537574" sldId="696"/>
        </pc:sldMkLst>
        <pc:spChg chg="del mod">
          <ac:chgData name="Richard Ball" userId="c2c6c2dd-6ddc-437e-8cdd-d7a74390accc" providerId="ADAL" clId="{0E77F10A-49C2-4BF8-AA9E-B18FE67C6E04}" dt="2024-01-22T07:36:54.692" v="82" actId="478"/>
          <ac:spMkLst>
            <pc:docMk/>
            <pc:sldMk cId="992537574" sldId="696"/>
            <ac:spMk id="4" creationId="{50EC7862-7906-47C4-B512-52396E63BE6B}"/>
          </ac:spMkLst>
        </pc:spChg>
        <pc:spChg chg="mod">
          <ac:chgData name="Richard Ball" userId="c2c6c2dd-6ddc-437e-8cdd-d7a74390accc" providerId="ADAL" clId="{0E77F10A-49C2-4BF8-AA9E-B18FE67C6E04}" dt="2024-01-22T08:45:12.416" v="222" actId="1076"/>
          <ac:spMkLst>
            <pc:docMk/>
            <pc:sldMk cId="992537574" sldId="696"/>
            <ac:spMk id="11" creationId="{C7EBA389-A37B-4CEB-BE95-DF5F8627F459}"/>
          </ac:spMkLst>
        </pc:spChg>
        <pc:picChg chg="add mod">
          <ac:chgData name="Richard Ball" userId="c2c6c2dd-6ddc-437e-8cdd-d7a74390accc" providerId="ADAL" clId="{0E77F10A-49C2-4BF8-AA9E-B18FE67C6E04}" dt="2024-01-22T08:45:07.975" v="220" actId="1076"/>
          <ac:picMkLst>
            <pc:docMk/>
            <pc:sldMk cId="992537574" sldId="696"/>
            <ac:picMk id="6" creationId="{1451D136-C6D8-2429-468A-F626E0646018}"/>
          </ac:picMkLst>
        </pc:picChg>
        <pc:picChg chg="del mod">
          <ac:chgData name="Richard Ball" userId="c2c6c2dd-6ddc-437e-8cdd-d7a74390accc" providerId="ADAL" clId="{0E77F10A-49C2-4BF8-AA9E-B18FE67C6E04}" dt="2024-01-22T07:36:54.692" v="82" actId="478"/>
          <ac:picMkLst>
            <pc:docMk/>
            <pc:sldMk cId="992537574" sldId="696"/>
            <ac:picMk id="7" creationId="{00000000-0000-0000-0000-000000000000}"/>
          </ac:picMkLst>
        </pc:picChg>
        <pc:picChg chg="add del mod modCrop">
          <ac:chgData name="Richard Ball" userId="c2c6c2dd-6ddc-437e-8cdd-d7a74390accc" providerId="ADAL" clId="{0E77F10A-49C2-4BF8-AA9E-B18FE67C6E04}" dt="2024-01-22T09:06:27.817" v="231" actId="478"/>
          <ac:picMkLst>
            <pc:docMk/>
            <pc:sldMk cId="992537574" sldId="696"/>
            <ac:picMk id="9" creationId="{3F5975C2-3BBB-7367-1E42-B2099E706597}"/>
          </ac:picMkLst>
        </pc:picChg>
        <pc:picChg chg="add mod">
          <ac:chgData name="Richard Ball" userId="c2c6c2dd-6ddc-437e-8cdd-d7a74390accc" providerId="ADAL" clId="{0E77F10A-49C2-4BF8-AA9E-B18FE67C6E04}" dt="2024-01-22T09:06:34.246" v="234" actId="1076"/>
          <ac:picMkLst>
            <pc:docMk/>
            <pc:sldMk cId="992537574" sldId="696"/>
            <ac:picMk id="10" creationId="{DEC1C017-35B5-CA4E-B374-1687863B5EA0}"/>
          </ac:picMkLst>
        </pc:picChg>
        <pc:cxnChg chg="add del mod">
          <ac:chgData name="Richard Ball" userId="c2c6c2dd-6ddc-437e-8cdd-d7a74390accc" providerId="ADAL" clId="{0E77F10A-49C2-4BF8-AA9E-B18FE67C6E04}" dt="2024-01-22T07:36:54.692" v="82" actId="478"/>
          <ac:cxnSpMkLst>
            <pc:docMk/>
            <pc:sldMk cId="992537574" sldId="696"/>
            <ac:cxnSpMk id="5" creationId="{FE42A108-3375-684A-64B5-137EF7D4393B}"/>
          </ac:cxnSpMkLst>
        </pc:cxnChg>
      </pc:sldChg>
      <pc:sldChg chg="addSp delSp modSp mod setBg">
        <pc:chgData name="Richard Ball" userId="c2c6c2dd-6ddc-437e-8cdd-d7a74390accc" providerId="ADAL" clId="{0E77F10A-49C2-4BF8-AA9E-B18FE67C6E04}" dt="2024-01-22T07:47:57.029" v="213" actId="14100"/>
        <pc:sldMkLst>
          <pc:docMk/>
          <pc:sldMk cId="1272994601" sldId="699"/>
        </pc:sldMkLst>
        <pc:spChg chg="mod">
          <ac:chgData name="Richard Ball" userId="c2c6c2dd-6ddc-437e-8cdd-d7a74390accc" providerId="ADAL" clId="{0E77F10A-49C2-4BF8-AA9E-B18FE67C6E04}" dt="2024-01-22T07:45:43.650" v="186" actId="26606"/>
          <ac:spMkLst>
            <pc:docMk/>
            <pc:sldMk cId="1272994601" sldId="699"/>
            <ac:spMk id="2" creationId="{771BF7B6-03D9-AE16-487C-14D2C5579829}"/>
          </ac:spMkLst>
        </pc:spChg>
        <pc:spChg chg="del mod">
          <ac:chgData name="Richard Ball" userId="c2c6c2dd-6ddc-437e-8cdd-d7a74390accc" providerId="ADAL" clId="{0E77F10A-49C2-4BF8-AA9E-B18FE67C6E04}" dt="2024-01-22T07:45:23.534" v="177" actId="478"/>
          <ac:spMkLst>
            <pc:docMk/>
            <pc:sldMk cId="1272994601" sldId="699"/>
            <ac:spMk id="3" creationId="{5101212E-44B6-203D-ACAE-9359F9E17215}"/>
          </ac:spMkLst>
        </pc:spChg>
        <pc:spChg chg="add">
          <ac:chgData name="Richard Ball" userId="c2c6c2dd-6ddc-437e-8cdd-d7a74390accc" providerId="ADAL" clId="{0E77F10A-49C2-4BF8-AA9E-B18FE67C6E04}" dt="2024-01-22T07:45:43.650" v="186" actId="26606"/>
          <ac:spMkLst>
            <pc:docMk/>
            <pc:sldMk cId="1272994601" sldId="699"/>
            <ac:spMk id="10" creationId="{D4771268-CB57-404A-9271-370EB28F6090}"/>
          </ac:spMkLst>
        </pc:spChg>
        <pc:picChg chg="add mod modCrop">
          <ac:chgData name="Richard Ball" userId="c2c6c2dd-6ddc-437e-8cdd-d7a74390accc" providerId="ADAL" clId="{0E77F10A-49C2-4BF8-AA9E-B18FE67C6E04}" dt="2024-01-22T07:47:57.029" v="213" actId="14100"/>
          <ac:picMkLst>
            <pc:docMk/>
            <pc:sldMk cId="1272994601" sldId="699"/>
            <ac:picMk id="5" creationId="{88A318F6-C296-F037-273C-09BDC1FFD107}"/>
          </ac:picMkLst>
        </pc:picChg>
      </pc:sldChg>
      <pc:sldChg chg="del">
        <pc:chgData name="Richard Ball" userId="c2c6c2dd-6ddc-437e-8cdd-d7a74390accc" providerId="ADAL" clId="{0E77F10A-49C2-4BF8-AA9E-B18FE67C6E04}" dt="2024-01-22T07:38:30.688" v="98" actId="47"/>
        <pc:sldMkLst>
          <pc:docMk/>
          <pc:sldMk cId="4014654687" sldId="701"/>
        </pc:sldMkLst>
      </pc:sldChg>
      <pc:sldChg chg="del">
        <pc:chgData name="Richard Ball" userId="c2c6c2dd-6ddc-437e-8cdd-d7a74390accc" providerId="ADAL" clId="{0E77F10A-49C2-4BF8-AA9E-B18FE67C6E04}" dt="2024-01-22T07:38:30.688" v="98" actId="47"/>
        <pc:sldMkLst>
          <pc:docMk/>
          <pc:sldMk cId="773758417" sldId="702"/>
        </pc:sldMkLst>
      </pc:sldChg>
      <pc:sldChg chg="del">
        <pc:chgData name="Richard Ball" userId="c2c6c2dd-6ddc-437e-8cdd-d7a74390accc" providerId="ADAL" clId="{0E77F10A-49C2-4BF8-AA9E-B18FE67C6E04}" dt="2024-01-22T08:00:11.371" v="214" actId="47"/>
        <pc:sldMkLst>
          <pc:docMk/>
          <pc:sldMk cId="2396476639" sldId="703"/>
        </pc:sldMkLst>
      </pc:sldChg>
      <pc:sldChg chg="modSp add del mod">
        <pc:chgData name="Richard Ball" userId="c2c6c2dd-6ddc-437e-8cdd-d7a74390accc" providerId="ADAL" clId="{0E77F10A-49C2-4BF8-AA9E-B18FE67C6E04}" dt="2024-01-22T07:46:07.233" v="191" actId="47"/>
        <pc:sldMkLst>
          <pc:docMk/>
          <pc:sldMk cId="2553120940" sldId="705"/>
        </pc:sldMkLst>
        <pc:graphicFrameChg chg="modGraphic">
          <ac:chgData name="Richard Ball" userId="c2c6c2dd-6ddc-437e-8cdd-d7a74390accc" providerId="ADAL" clId="{0E77F10A-49C2-4BF8-AA9E-B18FE67C6E04}" dt="2024-01-22T07:46:05.743" v="190" actId="20577"/>
          <ac:graphicFrameMkLst>
            <pc:docMk/>
            <pc:sldMk cId="2553120940" sldId="705"/>
            <ac:graphicFrameMk id="3077" creationId="{00000000-0000-0000-0000-000000000000}"/>
          </ac:graphicFrameMkLst>
        </pc:graphicFrameChg>
      </pc:sldChg>
      <pc:sldChg chg="add">
        <pc:chgData name="Richard Ball" userId="c2c6c2dd-6ddc-437e-8cdd-d7a74390accc" providerId="ADAL" clId="{0E77F10A-49C2-4BF8-AA9E-B18FE67C6E04}" dt="2024-01-22T08:36:11.166" v="215"/>
        <pc:sldMkLst>
          <pc:docMk/>
          <pc:sldMk cId="3574150383" sldId="705"/>
        </pc:sldMkLst>
      </pc:sldChg>
      <pc:sldChg chg="modSp add">
        <pc:chgData name="Richard Ball" userId="c2c6c2dd-6ddc-437e-8cdd-d7a74390accc" providerId="ADAL" clId="{0E77F10A-49C2-4BF8-AA9E-B18FE67C6E04}" dt="2024-01-22T09:12:08.548" v="306" actId="20577"/>
        <pc:sldMkLst>
          <pc:docMk/>
          <pc:sldMk cId="3052702099" sldId="706"/>
        </pc:sldMkLst>
        <pc:spChg chg="mod">
          <ac:chgData name="Richard Ball" userId="c2c6c2dd-6ddc-437e-8cdd-d7a74390accc" providerId="ADAL" clId="{0E77F10A-49C2-4BF8-AA9E-B18FE67C6E04}" dt="2024-01-22T09:12:08.548" v="306" actId="20577"/>
          <ac:spMkLst>
            <pc:docMk/>
            <pc:sldMk cId="3052702099" sldId="706"/>
            <ac:spMk id="6" creationId="{00000000-0000-0000-0000-000000000000}"/>
          </ac:spMkLst>
        </pc:spChg>
      </pc:sldChg>
      <pc:sldChg chg="addSp delSp modSp new mod setBg modNotesTx">
        <pc:chgData name="Richard Ball" userId="c2c6c2dd-6ddc-437e-8cdd-d7a74390accc" providerId="ADAL" clId="{0E77F10A-49C2-4BF8-AA9E-B18FE67C6E04}" dt="2024-01-22T09:45:42.466" v="489" actId="20577"/>
        <pc:sldMkLst>
          <pc:docMk/>
          <pc:sldMk cId="2026141358" sldId="707"/>
        </pc:sldMkLst>
        <pc:spChg chg="mod">
          <ac:chgData name="Richard Ball" userId="c2c6c2dd-6ddc-437e-8cdd-d7a74390accc" providerId="ADAL" clId="{0E77F10A-49C2-4BF8-AA9E-B18FE67C6E04}" dt="2024-01-22T09:28:52.739" v="384" actId="20577"/>
          <ac:spMkLst>
            <pc:docMk/>
            <pc:sldMk cId="2026141358" sldId="707"/>
            <ac:spMk id="2" creationId="{98888DDD-6F19-A9D4-FD53-B60C45B6D9D7}"/>
          </ac:spMkLst>
        </pc:spChg>
        <pc:spChg chg="del mod">
          <ac:chgData name="Richard Ball" userId="c2c6c2dd-6ddc-437e-8cdd-d7a74390accc" providerId="ADAL" clId="{0E77F10A-49C2-4BF8-AA9E-B18FE67C6E04}" dt="2024-01-22T09:27:18.850" v="374" actId="478"/>
          <ac:spMkLst>
            <pc:docMk/>
            <pc:sldMk cId="2026141358" sldId="707"/>
            <ac:spMk id="3" creationId="{D07EED79-A031-5497-BA61-69A22E07A197}"/>
          </ac:spMkLst>
        </pc:spChg>
        <pc:spChg chg="add">
          <ac:chgData name="Richard Ball" userId="c2c6c2dd-6ddc-437e-8cdd-d7a74390accc" providerId="ADAL" clId="{0E77F10A-49C2-4BF8-AA9E-B18FE67C6E04}" dt="2024-01-22T09:27:24.066" v="377" actId="26606"/>
          <ac:spMkLst>
            <pc:docMk/>
            <pc:sldMk cId="2026141358" sldId="707"/>
            <ac:spMk id="2055" creationId="{D4771268-CB57-404A-9271-370EB28F6090}"/>
          </ac:spMkLst>
        </pc:spChg>
        <pc:picChg chg="add mod">
          <ac:chgData name="Richard Ball" userId="c2c6c2dd-6ddc-437e-8cdd-d7a74390accc" providerId="ADAL" clId="{0E77F10A-49C2-4BF8-AA9E-B18FE67C6E04}" dt="2024-01-22T09:27:28.804" v="379" actId="14100"/>
          <ac:picMkLst>
            <pc:docMk/>
            <pc:sldMk cId="2026141358" sldId="707"/>
            <ac:picMk id="2050" creationId="{B0234480-1FEA-1DBB-62C8-964B4121D448}"/>
          </ac:picMkLst>
        </pc:picChg>
      </pc:sldChg>
      <pc:sldChg chg="modSp new del mod">
        <pc:chgData name="Richard Ball" userId="c2c6c2dd-6ddc-437e-8cdd-d7a74390accc" providerId="ADAL" clId="{0E77F10A-49C2-4BF8-AA9E-B18FE67C6E04}" dt="2024-01-22T09:40:57.216" v="421" actId="47"/>
        <pc:sldMkLst>
          <pc:docMk/>
          <pc:sldMk cId="888247568" sldId="708"/>
        </pc:sldMkLst>
        <pc:spChg chg="mod">
          <ac:chgData name="Richard Ball" userId="c2c6c2dd-6ddc-437e-8cdd-d7a74390accc" providerId="ADAL" clId="{0E77F10A-49C2-4BF8-AA9E-B18FE67C6E04}" dt="2024-01-22T09:40:55.010" v="420" actId="20577"/>
          <ac:spMkLst>
            <pc:docMk/>
            <pc:sldMk cId="888247568" sldId="708"/>
            <ac:spMk id="2" creationId="{3DE8704D-4821-3C46-6BB0-CE3F34E8C660}"/>
          </ac:spMkLst>
        </pc:spChg>
      </pc:sldChg>
    </pc:docChg>
  </pc:docChgLst>
  <pc:docChgLst>
    <pc:chgData name="Richard Ball" userId="S::richard.ball@sthelens.london::c2c6c2dd-6ddc-437e-8cdd-d7a74390accc" providerId="AD" clId="Web-{91182236-1A7D-AE22-03FE-25FA4124F9F4}"/>
    <pc:docChg chg="modSld">
      <pc:chgData name="Richard Ball" userId="S::richard.ball@sthelens.london::c2c6c2dd-6ddc-437e-8cdd-d7a74390accc" providerId="AD" clId="Web-{91182236-1A7D-AE22-03FE-25FA4124F9F4}" dt="2022-01-26T09:51:41.755" v="1" actId="1076"/>
      <pc:docMkLst>
        <pc:docMk/>
      </pc:docMkLst>
      <pc:sldChg chg="modSp">
        <pc:chgData name="Richard Ball" userId="S::richard.ball@sthelens.london::c2c6c2dd-6ddc-437e-8cdd-d7a74390accc" providerId="AD" clId="Web-{91182236-1A7D-AE22-03FE-25FA4124F9F4}" dt="2022-01-26T09:51:41.755" v="1" actId="1076"/>
        <pc:sldMkLst>
          <pc:docMk/>
          <pc:sldMk cId="1939895723" sldId="680"/>
        </pc:sldMkLst>
        <pc:picChg chg="mod">
          <ac:chgData name="Richard Ball" userId="S::richard.ball@sthelens.london::c2c6c2dd-6ddc-437e-8cdd-d7a74390accc" providerId="AD" clId="Web-{91182236-1A7D-AE22-03FE-25FA4124F9F4}" dt="2022-01-26T09:51:41.755" v="1" actId="1076"/>
          <ac:picMkLst>
            <pc:docMk/>
            <pc:sldMk cId="1939895723" sldId="680"/>
            <ac:picMk id="5" creationId="{CD3A2293-F9E0-4EAF-ACC8-56601B5735B1}"/>
          </ac:picMkLst>
        </pc:picChg>
      </pc:sldChg>
    </pc:docChg>
  </pc:docChgLst>
  <pc:docChgLst>
    <pc:chgData name="Richard Ball" userId="c2c6c2dd-6ddc-437e-8cdd-d7a74390accc" providerId="ADAL" clId="{D9BAC95E-07D4-4135-BB85-B3E0372D3F3D}"/>
    <pc:docChg chg="custSel addSld modSld">
      <pc:chgData name="Richard Ball" userId="c2c6c2dd-6ddc-437e-8cdd-d7a74390accc" providerId="ADAL" clId="{D9BAC95E-07D4-4135-BB85-B3E0372D3F3D}" dt="2023-04-24T10:03:21.937" v="10"/>
      <pc:docMkLst>
        <pc:docMk/>
      </pc:docMkLst>
      <pc:sldChg chg="addSp delSp modSp new mod">
        <pc:chgData name="Richard Ball" userId="c2c6c2dd-6ddc-437e-8cdd-d7a74390accc" providerId="ADAL" clId="{D9BAC95E-07D4-4135-BB85-B3E0372D3F3D}" dt="2023-04-24T10:03:21.937" v="10"/>
        <pc:sldMkLst>
          <pc:docMk/>
          <pc:sldMk cId="3108098965" sldId="704"/>
        </pc:sldMkLst>
        <pc:spChg chg="add mod replST">
          <ac:chgData name="Richard Ball" userId="c2c6c2dd-6ddc-437e-8cdd-d7a74390accc" providerId="ADAL" clId="{D9BAC95E-07D4-4135-BB85-B3E0372D3F3D}" dt="2023-04-24T10:03:21.937" v="10"/>
          <ac:spMkLst>
            <pc:docMk/>
            <pc:sldMk cId="3108098965" sldId="704"/>
            <ac:spMk id="2" creationId="{888B740F-8694-3482-0B5C-99D03CE72652}"/>
          </ac:spMkLst>
        </pc:spChg>
        <pc:spChg chg="del">
          <ac:chgData name="Richard Ball" userId="c2c6c2dd-6ddc-437e-8cdd-d7a74390accc" providerId="ADAL" clId="{D9BAC95E-07D4-4135-BB85-B3E0372D3F3D}" dt="2023-04-24T09:37:26.211" v="1" actId="478"/>
          <ac:spMkLst>
            <pc:docMk/>
            <pc:sldMk cId="3108098965" sldId="704"/>
            <ac:spMk id="2" creationId="{C54F0B5C-3B7F-853B-2124-7D337FB6813E}"/>
          </ac:spMkLst>
        </pc:spChg>
        <pc:spChg chg="del">
          <ac:chgData name="Richard Ball" userId="c2c6c2dd-6ddc-437e-8cdd-d7a74390accc" providerId="ADAL" clId="{D9BAC95E-07D4-4135-BB85-B3E0372D3F3D}" dt="2023-04-24T09:37:26.211" v="1" actId="478"/>
          <ac:spMkLst>
            <pc:docMk/>
            <pc:sldMk cId="3108098965" sldId="704"/>
            <ac:spMk id="3" creationId="{DF10F128-DBF1-BBEB-4D58-39EA85874E2D}"/>
          </ac:spMkLst>
        </pc:spChg>
        <pc:picChg chg="add mod">
          <ac:chgData name="Richard Ball" userId="c2c6c2dd-6ddc-437e-8cdd-d7a74390accc" providerId="ADAL" clId="{D9BAC95E-07D4-4135-BB85-B3E0372D3F3D}" dt="2023-04-24T09:37:35.492" v="5" actId="14100"/>
          <ac:picMkLst>
            <pc:docMk/>
            <pc:sldMk cId="3108098965" sldId="704"/>
            <ac:picMk id="4" creationId="{448157C7-6BBE-AEF1-F0C8-D07491B94AA5}"/>
          </ac:picMkLst>
        </pc:picChg>
      </pc:sldChg>
    </pc:docChg>
  </pc:docChgLst>
  <pc:docChgLst>
    <pc:chgData name="Richard Ball" userId="c2c6c2dd-6ddc-437e-8cdd-d7a74390accc" providerId="ADAL" clId="{E0A6056C-1414-4074-840D-E587EA4365F9}"/>
    <pc:docChg chg="custSel addSld delSld modSld sldOrd delMainMaster">
      <pc:chgData name="Richard Ball" userId="c2c6c2dd-6ddc-437e-8cdd-d7a74390accc" providerId="ADAL" clId="{E0A6056C-1414-4074-840D-E587EA4365F9}" dt="2023-02-02T12:02:30.439" v="358" actId="20577"/>
      <pc:docMkLst>
        <pc:docMk/>
      </pc:docMkLst>
      <pc:sldChg chg="addSp delSp mod">
        <pc:chgData name="Richard Ball" userId="c2c6c2dd-6ddc-437e-8cdd-d7a74390accc" providerId="ADAL" clId="{E0A6056C-1414-4074-840D-E587EA4365F9}" dt="2023-02-02T12:02:20.521" v="353" actId="33639"/>
        <pc:sldMkLst>
          <pc:docMk/>
          <pc:sldMk cId="3409619932" sldId="325"/>
        </pc:sldMkLst>
        <pc:inkChg chg="add del">
          <ac:chgData name="Richard Ball" userId="c2c6c2dd-6ddc-437e-8cdd-d7a74390accc" providerId="ADAL" clId="{E0A6056C-1414-4074-840D-E587EA4365F9}" dt="2023-02-02T12:02:20.521" v="353" actId="33639"/>
          <ac:inkMkLst>
            <pc:docMk/>
            <pc:sldMk cId="3409619932" sldId="325"/>
            <ac:inkMk id="4" creationId="{39DBD173-3602-6284-18B8-1702E516A27A}"/>
          </ac:inkMkLst>
        </pc:inkChg>
      </pc:sldChg>
      <pc:sldChg chg="addSp delSp mod">
        <pc:chgData name="Richard Ball" userId="c2c6c2dd-6ddc-437e-8cdd-d7a74390accc" providerId="ADAL" clId="{E0A6056C-1414-4074-840D-E587EA4365F9}" dt="2023-02-02T12:02:20.521" v="353" actId="33639"/>
        <pc:sldMkLst>
          <pc:docMk/>
          <pc:sldMk cId="119364379" sldId="429"/>
        </pc:sldMkLst>
        <pc:inkChg chg="add del">
          <ac:chgData name="Richard Ball" userId="c2c6c2dd-6ddc-437e-8cdd-d7a74390accc" providerId="ADAL" clId="{E0A6056C-1414-4074-840D-E587EA4365F9}" dt="2023-02-02T12:02:20.521" v="353" actId="33639"/>
          <ac:inkMkLst>
            <pc:docMk/>
            <pc:sldMk cId="119364379" sldId="429"/>
            <ac:inkMk id="9" creationId="{A954649C-E7F4-CBCB-1D9E-D9943ED0EE96}"/>
          </ac:inkMkLst>
        </pc:inkChg>
      </pc:sldChg>
      <pc:sldChg chg="addSp delSp mod">
        <pc:chgData name="Richard Ball" userId="c2c6c2dd-6ddc-437e-8cdd-d7a74390accc" providerId="ADAL" clId="{E0A6056C-1414-4074-840D-E587EA4365F9}" dt="2023-02-02T12:02:20.521" v="353" actId="33639"/>
        <pc:sldMkLst>
          <pc:docMk/>
          <pc:sldMk cId="3747243011" sldId="653"/>
        </pc:sldMkLst>
        <pc:inkChg chg="add del">
          <ac:chgData name="Richard Ball" userId="c2c6c2dd-6ddc-437e-8cdd-d7a74390accc" providerId="ADAL" clId="{E0A6056C-1414-4074-840D-E587EA4365F9}" dt="2023-02-02T12:02:20.521" v="353" actId="33639"/>
          <ac:inkMkLst>
            <pc:docMk/>
            <pc:sldMk cId="3747243011" sldId="653"/>
            <ac:inkMk id="4" creationId="{4AF88E11-7652-2B75-C730-FB4B2A4588D5}"/>
          </ac:inkMkLst>
        </pc:inkChg>
      </pc:sldChg>
      <pc:sldChg chg="modSp mod modAnim">
        <pc:chgData name="Richard Ball" userId="c2c6c2dd-6ddc-437e-8cdd-d7a74390accc" providerId="ADAL" clId="{E0A6056C-1414-4074-840D-E587EA4365F9}" dt="2023-02-02T12:02:30.439" v="358" actId="20577"/>
        <pc:sldMkLst>
          <pc:docMk/>
          <pc:sldMk cId="332256230" sldId="668"/>
        </pc:sldMkLst>
        <pc:spChg chg="mod">
          <ac:chgData name="Richard Ball" userId="c2c6c2dd-6ddc-437e-8cdd-d7a74390accc" providerId="ADAL" clId="{E0A6056C-1414-4074-840D-E587EA4365F9}" dt="2023-02-02T12:02:30.439" v="358" actId="20577"/>
          <ac:spMkLst>
            <pc:docMk/>
            <pc:sldMk cId="332256230" sldId="668"/>
            <ac:spMk id="9218" creationId="{00000000-0000-0000-0000-000000000000}"/>
          </ac:spMkLst>
        </pc:spChg>
        <pc:spChg chg="mod">
          <ac:chgData name="Richard Ball" userId="c2c6c2dd-6ddc-437e-8cdd-d7a74390accc" providerId="ADAL" clId="{E0A6056C-1414-4074-840D-E587EA4365F9}" dt="2023-02-02T09:24:43.374" v="31" actId="20577"/>
          <ac:spMkLst>
            <pc:docMk/>
            <pc:sldMk cId="332256230" sldId="668"/>
            <ac:spMk id="10243" creationId="{00000000-0000-0000-0000-000000000000}"/>
          </ac:spMkLst>
        </pc:spChg>
      </pc:sldChg>
      <pc:sldChg chg="addSp delSp mod">
        <pc:chgData name="Richard Ball" userId="c2c6c2dd-6ddc-437e-8cdd-d7a74390accc" providerId="ADAL" clId="{E0A6056C-1414-4074-840D-E587EA4365F9}" dt="2023-02-02T12:02:20.521" v="353" actId="33639"/>
        <pc:sldMkLst>
          <pc:docMk/>
          <pc:sldMk cId="931175165" sldId="671"/>
        </pc:sldMkLst>
        <pc:inkChg chg="add del">
          <ac:chgData name="Richard Ball" userId="c2c6c2dd-6ddc-437e-8cdd-d7a74390accc" providerId="ADAL" clId="{E0A6056C-1414-4074-840D-E587EA4365F9}" dt="2023-02-02T12:02:20.521" v="353" actId="33639"/>
          <ac:inkMkLst>
            <pc:docMk/>
            <pc:sldMk cId="931175165" sldId="671"/>
            <ac:inkMk id="3" creationId="{41CFB304-AFD2-F405-0B81-1F9C31F23FA3}"/>
          </ac:inkMkLst>
        </pc:inkChg>
      </pc:sldChg>
      <pc:sldChg chg="addSp delSp mod">
        <pc:chgData name="Richard Ball" userId="c2c6c2dd-6ddc-437e-8cdd-d7a74390accc" providerId="ADAL" clId="{E0A6056C-1414-4074-840D-E587EA4365F9}" dt="2023-02-02T12:02:20.521" v="353" actId="33639"/>
        <pc:sldMkLst>
          <pc:docMk/>
          <pc:sldMk cId="438780011" sldId="672"/>
        </pc:sldMkLst>
        <pc:inkChg chg="add del">
          <ac:chgData name="Richard Ball" userId="c2c6c2dd-6ddc-437e-8cdd-d7a74390accc" providerId="ADAL" clId="{E0A6056C-1414-4074-840D-E587EA4365F9}" dt="2023-02-02T12:02:20.521" v="353" actId="33639"/>
          <ac:inkMkLst>
            <pc:docMk/>
            <pc:sldMk cId="438780011" sldId="672"/>
            <ac:inkMk id="2" creationId="{72DC2390-BC07-E22D-220B-027B2FAC12FE}"/>
          </ac:inkMkLst>
        </pc:inkChg>
      </pc:sldChg>
      <pc:sldChg chg="addSp delSp modSp mod">
        <pc:chgData name="Richard Ball" userId="c2c6c2dd-6ddc-437e-8cdd-d7a74390accc" providerId="ADAL" clId="{E0A6056C-1414-4074-840D-E587EA4365F9}" dt="2023-02-02T12:02:20.521" v="353" actId="33639"/>
        <pc:sldMkLst>
          <pc:docMk/>
          <pc:sldMk cId="2248946617" sldId="673"/>
        </pc:sldMkLst>
        <pc:spChg chg="add mod">
          <ac:chgData name="Richard Ball" userId="c2c6c2dd-6ddc-437e-8cdd-d7a74390accc" providerId="ADAL" clId="{E0A6056C-1414-4074-840D-E587EA4365F9}" dt="2023-02-02T11:44:55.705" v="198" actId="20577"/>
          <ac:spMkLst>
            <pc:docMk/>
            <pc:sldMk cId="2248946617" sldId="673"/>
            <ac:spMk id="3" creationId="{FA8116A1-422F-834F-BA09-15087AC848EE}"/>
          </ac:spMkLst>
        </pc:spChg>
        <pc:spChg chg="add mod">
          <ac:chgData name="Richard Ball" userId="c2c6c2dd-6ddc-437e-8cdd-d7a74390accc" providerId="ADAL" clId="{E0A6056C-1414-4074-840D-E587EA4365F9}" dt="2023-02-02T11:48:17.909" v="204" actId="20577"/>
          <ac:spMkLst>
            <pc:docMk/>
            <pc:sldMk cId="2248946617" sldId="673"/>
            <ac:spMk id="4" creationId="{86D9729E-CE66-2496-5BDC-17DDD79023CA}"/>
          </ac:spMkLst>
        </pc:spChg>
        <pc:spChg chg="mod">
          <ac:chgData name="Richard Ball" userId="c2c6c2dd-6ddc-437e-8cdd-d7a74390accc" providerId="ADAL" clId="{E0A6056C-1414-4074-840D-E587EA4365F9}" dt="2023-02-02T11:42:30.440" v="95" actId="20577"/>
          <ac:spMkLst>
            <pc:docMk/>
            <pc:sldMk cId="2248946617" sldId="673"/>
            <ac:spMk id="5" creationId="{EA3C2668-8F85-42BA-9FB4-5A248BB5A348}"/>
          </ac:spMkLst>
        </pc:spChg>
        <pc:spChg chg="mod">
          <ac:chgData name="Richard Ball" userId="c2c6c2dd-6ddc-437e-8cdd-d7a74390accc" providerId="ADAL" clId="{E0A6056C-1414-4074-840D-E587EA4365F9}" dt="2023-02-02T11:45:02.042" v="201" actId="1076"/>
          <ac:spMkLst>
            <pc:docMk/>
            <pc:sldMk cId="2248946617" sldId="673"/>
            <ac:spMk id="7" creationId="{D0C69898-F443-4991-AAEB-4A9E581DB719}"/>
          </ac:spMkLst>
        </pc:spChg>
        <pc:spChg chg="mod">
          <ac:chgData name="Richard Ball" userId="c2c6c2dd-6ddc-437e-8cdd-d7a74390accc" providerId="ADAL" clId="{E0A6056C-1414-4074-840D-E587EA4365F9}" dt="2023-02-02T11:42:34.765" v="98" actId="20577"/>
          <ac:spMkLst>
            <pc:docMk/>
            <pc:sldMk cId="2248946617" sldId="673"/>
            <ac:spMk id="9" creationId="{9FE5C56E-153C-4AE3-BC55-2E8FB70BB10C}"/>
          </ac:spMkLst>
        </pc:spChg>
        <pc:inkChg chg="add del">
          <ac:chgData name="Richard Ball" userId="c2c6c2dd-6ddc-437e-8cdd-d7a74390accc" providerId="ADAL" clId="{E0A6056C-1414-4074-840D-E587EA4365F9}" dt="2023-02-02T11:42:09.097" v="92" actId="478"/>
          <ac:inkMkLst>
            <pc:docMk/>
            <pc:sldMk cId="2248946617" sldId="673"/>
            <ac:inkMk id="2" creationId="{BA2896DE-E732-6D78-B9CD-3D41CE4A792C}"/>
          </ac:inkMkLst>
        </pc:inkChg>
        <pc:inkChg chg="add del">
          <ac:chgData name="Richard Ball" userId="c2c6c2dd-6ddc-437e-8cdd-d7a74390accc" providerId="ADAL" clId="{E0A6056C-1414-4074-840D-E587EA4365F9}" dt="2023-02-02T12:02:20.521" v="353" actId="33639"/>
          <ac:inkMkLst>
            <pc:docMk/>
            <pc:sldMk cId="2248946617" sldId="673"/>
            <ac:inkMk id="10" creationId="{23C2B94C-BFC3-1565-A91B-7FB18334452F}"/>
          </ac:inkMkLst>
        </pc:inkChg>
        <pc:inkChg chg="add del">
          <ac:chgData name="Richard Ball" userId="c2c6c2dd-6ddc-437e-8cdd-d7a74390accc" providerId="ADAL" clId="{E0A6056C-1414-4074-840D-E587EA4365F9}" dt="2023-02-02T12:02:20.521" v="353" actId="33639"/>
          <ac:inkMkLst>
            <pc:docMk/>
            <pc:sldMk cId="2248946617" sldId="673"/>
            <ac:inkMk id="12" creationId="{13CB602B-2EB9-AFD9-665A-44B6D404FA40}"/>
          </ac:inkMkLst>
        </pc:inkChg>
      </pc:sldChg>
      <pc:sldChg chg="modSp modAnim">
        <pc:chgData name="Richard Ball" userId="c2c6c2dd-6ddc-437e-8cdd-d7a74390accc" providerId="ADAL" clId="{E0A6056C-1414-4074-840D-E587EA4365F9}" dt="2023-02-02T11:55:14.784" v="347"/>
        <pc:sldMkLst>
          <pc:docMk/>
          <pc:sldMk cId="3628694135" sldId="674"/>
        </pc:sldMkLst>
        <pc:spChg chg="mod">
          <ac:chgData name="Richard Ball" userId="c2c6c2dd-6ddc-437e-8cdd-d7a74390accc" providerId="ADAL" clId="{E0A6056C-1414-4074-840D-E587EA4365F9}" dt="2023-02-02T11:54:54.969" v="346" actId="20577"/>
          <ac:spMkLst>
            <pc:docMk/>
            <pc:sldMk cId="3628694135" sldId="674"/>
            <ac:spMk id="5" creationId="{D16602E5-FADC-4C0C-B51B-FA055ED698B7}"/>
          </ac:spMkLst>
        </pc:spChg>
      </pc:sldChg>
      <pc:sldChg chg="modSp mod">
        <pc:chgData name="Richard Ball" userId="c2c6c2dd-6ddc-437e-8cdd-d7a74390accc" providerId="ADAL" clId="{E0A6056C-1414-4074-840D-E587EA4365F9}" dt="2023-02-02T09:22:05.564" v="13" actId="20577"/>
        <pc:sldMkLst>
          <pc:docMk/>
          <pc:sldMk cId="795184576" sldId="676"/>
        </pc:sldMkLst>
        <pc:spChg chg="mod">
          <ac:chgData name="Richard Ball" userId="c2c6c2dd-6ddc-437e-8cdd-d7a74390accc" providerId="ADAL" clId="{E0A6056C-1414-4074-840D-E587EA4365F9}" dt="2023-02-02T09:22:05.564" v="13" actId="20577"/>
          <ac:spMkLst>
            <pc:docMk/>
            <pc:sldMk cId="795184576" sldId="676"/>
            <ac:spMk id="2" creationId="{5D6C0CC8-A18F-4E13-9391-20B869F028C2}"/>
          </ac:spMkLst>
        </pc:spChg>
      </pc:sldChg>
      <pc:sldChg chg="del">
        <pc:chgData name="Richard Ball" userId="c2c6c2dd-6ddc-437e-8cdd-d7a74390accc" providerId="ADAL" clId="{E0A6056C-1414-4074-840D-E587EA4365F9}" dt="2023-02-02T10:59:37.123" v="56" actId="47"/>
        <pc:sldMkLst>
          <pc:docMk/>
          <pc:sldMk cId="2520329348" sldId="681"/>
        </pc:sldMkLst>
      </pc:sldChg>
      <pc:sldChg chg="del">
        <pc:chgData name="Richard Ball" userId="c2c6c2dd-6ddc-437e-8cdd-d7a74390accc" providerId="ADAL" clId="{E0A6056C-1414-4074-840D-E587EA4365F9}" dt="2023-02-02T10:59:37.123" v="56" actId="47"/>
        <pc:sldMkLst>
          <pc:docMk/>
          <pc:sldMk cId="1775736111" sldId="682"/>
        </pc:sldMkLst>
      </pc:sldChg>
      <pc:sldChg chg="del">
        <pc:chgData name="Richard Ball" userId="c2c6c2dd-6ddc-437e-8cdd-d7a74390accc" providerId="ADAL" clId="{E0A6056C-1414-4074-840D-E587EA4365F9}" dt="2023-02-02T10:59:37.123" v="56" actId="47"/>
        <pc:sldMkLst>
          <pc:docMk/>
          <pc:sldMk cId="270660386" sldId="683"/>
        </pc:sldMkLst>
      </pc:sldChg>
      <pc:sldChg chg="del">
        <pc:chgData name="Richard Ball" userId="c2c6c2dd-6ddc-437e-8cdd-d7a74390accc" providerId="ADAL" clId="{E0A6056C-1414-4074-840D-E587EA4365F9}" dt="2023-02-02T10:59:37.123" v="56" actId="47"/>
        <pc:sldMkLst>
          <pc:docMk/>
          <pc:sldMk cId="1593094082" sldId="684"/>
        </pc:sldMkLst>
      </pc:sldChg>
      <pc:sldChg chg="del">
        <pc:chgData name="Richard Ball" userId="c2c6c2dd-6ddc-437e-8cdd-d7a74390accc" providerId="ADAL" clId="{E0A6056C-1414-4074-840D-E587EA4365F9}" dt="2023-02-02T10:59:37.123" v="56" actId="47"/>
        <pc:sldMkLst>
          <pc:docMk/>
          <pc:sldMk cId="3220695560" sldId="685"/>
        </pc:sldMkLst>
      </pc:sldChg>
      <pc:sldChg chg="del">
        <pc:chgData name="Richard Ball" userId="c2c6c2dd-6ddc-437e-8cdd-d7a74390accc" providerId="ADAL" clId="{E0A6056C-1414-4074-840D-E587EA4365F9}" dt="2023-02-02T10:59:37.123" v="56" actId="47"/>
        <pc:sldMkLst>
          <pc:docMk/>
          <pc:sldMk cId="2474633789" sldId="686"/>
        </pc:sldMkLst>
      </pc:sldChg>
      <pc:sldChg chg="del">
        <pc:chgData name="Richard Ball" userId="c2c6c2dd-6ddc-437e-8cdd-d7a74390accc" providerId="ADAL" clId="{E0A6056C-1414-4074-840D-E587EA4365F9}" dt="2023-02-02T10:59:37.123" v="56" actId="47"/>
        <pc:sldMkLst>
          <pc:docMk/>
          <pc:sldMk cId="456735464" sldId="687"/>
        </pc:sldMkLst>
      </pc:sldChg>
      <pc:sldChg chg="del">
        <pc:chgData name="Richard Ball" userId="c2c6c2dd-6ddc-437e-8cdd-d7a74390accc" providerId="ADAL" clId="{E0A6056C-1414-4074-840D-E587EA4365F9}" dt="2023-02-02T10:59:37.123" v="56" actId="47"/>
        <pc:sldMkLst>
          <pc:docMk/>
          <pc:sldMk cId="4288325921" sldId="688"/>
        </pc:sldMkLst>
      </pc:sldChg>
      <pc:sldChg chg="del">
        <pc:chgData name="Richard Ball" userId="c2c6c2dd-6ddc-437e-8cdd-d7a74390accc" providerId="ADAL" clId="{E0A6056C-1414-4074-840D-E587EA4365F9}" dt="2023-02-02T10:59:37.123" v="56" actId="47"/>
        <pc:sldMkLst>
          <pc:docMk/>
          <pc:sldMk cId="4210400348" sldId="689"/>
        </pc:sldMkLst>
      </pc:sldChg>
      <pc:sldChg chg="del">
        <pc:chgData name="Richard Ball" userId="c2c6c2dd-6ddc-437e-8cdd-d7a74390accc" providerId="ADAL" clId="{E0A6056C-1414-4074-840D-E587EA4365F9}" dt="2023-02-02T10:59:37.123" v="56" actId="47"/>
        <pc:sldMkLst>
          <pc:docMk/>
          <pc:sldMk cId="1185195884" sldId="690"/>
        </pc:sldMkLst>
      </pc:sldChg>
      <pc:sldChg chg="del">
        <pc:chgData name="Richard Ball" userId="c2c6c2dd-6ddc-437e-8cdd-d7a74390accc" providerId="ADAL" clId="{E0A6056C-1414-4074-840D-E587EA4365F9}" dt="2023-02-02T10:59:37.123" v="56" actId="47"/>
        <pc:sldMkLst>
          <pc:docMk/>
          <pc:sldMk cId="3312856548" sldId="691"/>
        </pc:sldMkLst>
      </pc:sldChg>
      <pc:sldChg chg="ord">
        <pc:chgData name="Richard Ball" userId="c2c6c2dd-6ddc-437e-8cdd-d7a74390accc" providerId="ADAL" clId="{E0A6056C-1414-4074-840D-E587EA4365F9}" dt="2023-02-02T11:28:06.365" v="84"/>
        <pc:sldMkLst>
          <pc:docMk/>
          <pc:sldMk cId="992537574" sldId="696"/>
        </pc:sldMkLst>
      </pc:sldChg>
      <pc:sldChg chg="addSp delSp modSp new mod ord">
        <pc:chgData name="Richard Ball" userId="c2c6c2dd-6ddc-437e-8cdd-d7a74390accc" providerId="ADAL" clId="{E0A6056C-1414-4074-840D-E587EA4365F9}" dt="2023-02-02T09:37:07.311" v="43" actId="14100"/>
        <pc:sldMkLst>
          <pc:docMk/>
          <pc:sldMk cId="360818808" sldId="697"/>
        </pc:sldMkLst>
        <pc:spChg chg="del">
          <ac:chgData name="Richard Ball" userId="c2c6c2dd-6ddc-437e-8cdd-d7a74390accc" providerId="ADAL" clId="{E0A6056C-1414-4074-840D-E587EA4365F9}" dt="2023-02-02T09:36:40.224" v="35" actId="478"/>
          <ac:spMkLst>
            <pc:docMk/>
            <pc:sldMk cId="360818808" sldId="697"/>
            <ac:spMk id="2" creationId="{91F16FCF-E794-64D0-AA82-E58CED79859E}"/>
          </ac:spMkLst>
        </pc:spChg>
        <pc:spChg chg="del">
          <ac:chgData name="Richard Ball" userId="c2c6c2dd-6ddc-437e-8cdd-d7a74390accc" providerId="ADAL" clId="{E0A6056C-1414-4074-840D-E587EA4365F9}" dt="2023-02-02T09:36:40.224" v="35" actId="478"/>
          <ac:spMkLst>
            <pc:docMk/>
            <pc:sldMk cId="360818808" sldId="697"/>
            <ac:spMk id="3" creationId="{20113567-501D-A90F-62A8-684056669AE3}"/>
          </ac:spMkLst>
        </pc:spChg>
        <pc:picChg chg="add mod modCrop">
          <ac:chgData name="Richard Ball" userId="c2c6c2dd-6ddc-437e-8cdd-d7a74390accc" providerId="ADAL" clId="{E0A6056C-1414-4074-840D-E587EA4365F9}" dt="2023-02-02T09:37:07.311" v="43" actId="14100"/>
          <ac:picMkLst>
            <pc:docMk/>
            <pc:sldMk cId="360818808" sldId="697"/>
            <ac:picMk id="5" creationId="{ADFF7588-8F58-CC77-47D6-A6D8A2433954}"/>
          </ac:picMkLst>
        </pc:picChg>
      </pc:sldChg>
      <pc:sldChg chg="addSp delSp modSp new mod setBg">
        <pc:chgData name="Richard Ball" userId="c2c6c2dd-6ddc-437e-8cdd-d7a74390accc" providerId="ADAL" clId="{E0A6056C-1414-4074-840D-E587EA4365F9}" dt="2023-02-02T12:02:20.521" v="353" actId="33639"/>
        <pc:sldMkLst>
          <pc:docMk/>
          <pc:sldMk cId="4000338300" sldId="698"/>
        </pc:sldMkLst>
        <pc:spChg chg="del">
          <ac:chgData name="Richard Ball" userId="c2c6c2dd-6ddc-437e-8cdd-d7a74390accc" providerId="ADAL" clId="{E0A6056C-1414-4074-840D-E587EA4365F9}" dt="2023-02-02T10:57:09.214" v="45" actId="478"/>
          <ac:spMkLst>
            <pc:docMk/>
            <pc:sldMk cId="4000338300" sldId="698"/>
            <ac:spMk id="2" creationId="{F1850C0F-D329-3BFA-4706-0FF168307E3D}"/>
          </ac:spMkLst>
        </pc:spChg>
        <pc:spChg chg="del">
          <ac:chgData name="Richard Ball" userId="c2c6c2dd-6ddc-437e-8cdd-d7a74390accc" providerId="ADAL" clId="{E0A6056C-1414-4074-840D-E587EA4365F9}" dt="2023-02-02T10:57:09.214" v="45" actId="478"/>
          <ac:spMkLst>
            <pc:docMk/>
            <pc:sldMk cId="4000338300" sldId="698"/>
            <ac:spMk id="3" creationId="{0E80A3A8-8276-C780-6F55-3A2D91421A47}"/>
          </ac:spMkLst>
        </pc:spChg>
        <pc:spChg chg="add">
          <ac:chgData name="Richard Ball" userId="c2c6c2dd-6ddc-437e-8cdd-d7a74390accc" providerId="ADAL" clId="{E0A6056C-1414-4074-840D-E587EA4365F9}" dt="2023-02-02T10:57:27.057" v="49" actId="26606"/>
          <ac:spMkLst>
            <pc:docMk/>
            <pc:sldMk cId="4000338300" sldId="698"/>
            <ac:spMk id="1031" creationId="{B9FF99BD-075F-4761-A995-6FC574BD25EA}"/>
          </ac:spMkLst>
        </pc:spChg>
        <pc:spChg chg="add">
          <ac:chgData name="Richard Ball" userId="c2c6c2dd-6ddc-437e-8cdd-d7a74390accc" providerId="ADAL" clId="{E0A6056C-1414-4074-840D-E587EA4365F9}" dt="2023-02-02T10:57:27.057" v="49" actId="26606"/>
          <ac:spMkLst>
            <pc:docMk/>
            <pc:sldMk cId="4000338300" sldId="698"/>
            <ac:spMk id="1033" creationId="{A7B21A54-9BA3-4EA9-B460-5A829ADD9051}"/>
          </ac:spMkLst>
        </pc:spChg>
        <pc:spChg chg="add">
          <ac:chgData name="Richard Ball" userId="c2c6c2dd-6ddc-437e-8cdd-d7a74390accc" providerId="ADAL" clId="{E0A6056C-1414-4074-840D-E587EA4365F9}" dt="2023-02-02T10:57:27.057" v="49" actId="26606"/>
          <ac:spMkLst>
            <pc:docMk/>
            <pc:sldMk cId="4000338300" sldId="698"/>
            <ac:spMk id="1035" creationId="{6FA8F714-B9D8-488A-8CCA-E9948FF913A9}"/>
          </ac:spMkLst>
        </pc:spChg>
        <pc:picChg chg="add mod">
          <ac:chgData name="Richard Ball" userId="c2c6c2dd-6ddc-437e-8cdd-d7a74390accc" providerId="ADAL" clId="{E0A6056C-1414-4074-840D-E587EA4365F9}" dt="2023-02-02T10:58:53.994" v="55" actId="1076"/>
          <ac:picMkLst>
            <pc:docMk/>
            <pc:sldMk cId="4000338300" sldId="698"/>
            <ac:picMk id="4" creationId="{7E0DE156-DF44-AB8E-39F6-61EAE45C4533}"/>
          </ac:picMkLst>
        </pc:picChg>
        <pc:picChg chg="add mod">
          <ac:chgData name="Richard Ball" userId="c2c6c2dd-6ddc-437e-8cdd-d7a74390accc" providerId="ADAL" clId="{E0A6056C-1414-4074-840D-E587EA4365F9}" dt="2023-02-02T10:58:50.065" v="53" actId="14100"/>
          <ac:picMkLst>
            <pc:docMk/>
            <pc:sldMk cId="4000338300" sldId="698"/>
            <ac:picMk id="1026" creationId="{2E576AAC-DB3A-FF92-93D3-AE5519645F93}"/>
          </ac:picMkLst>
        </pc:picChg>
        <pc:inkChg chg="add del">
          <ac:chgData name="Richard Ball" userId="c2c6c2dd-6ddc-437e-8cdd-d7a74390accc" providerId="ADAL" clId="{E0A6056C-1414-4074-840D-E587EA4365F9}" dt="2023-02-02T12:02:20.521" v="353" actId="33639"/>
          <ac:inkMkLst>
            <pc:docMk/>
            <pc:sldMk cId="4000338300" sldId="698"/>
            <ac:inkMk id="5" creationId="{A0E2951C-0477-1A0B-0089-0B2202206DB9}"/>
          </ac:inkMkLst>
        </pc:inkChg>
      </pc:sldChg>
      <pc:sldChg chg="modSp new mod ord">
        <pc:chgData name="Richard Ball" userId="c2c6c2dd-6ddc-437e-8cdd-d7a74390accc" providerId="ADAL" clId="{E0A6056C-1414-4074-840D-E587EA4365F9}" dt="2023-02-02T10:59:54.918" v="81" actId="115"/>
        <pc:sldMkLst>
          <pc:docMk/>
          <pc:sldMk cId="1272994601" sldId="699"/>
        </pc:sldMkLst>
        <pc:spChg chg="mod">
          <ac:chgData name="Richard Ball" userId="c2c6c2dd-6ddc-437e-8cdd-d7a74390accc" providerId="ADAL" clId="{E0A6056C-1414-4074-840D-E587EA4365F9}" dt="2023-02-02T10:59:54.918" v="81" actId="115"/>
          <ac:spMkLst>
            <pc:docMk/>
            <pc:sldMk cId="1272994601" sldId="699"/>
            <ac:spMk id="2" creationId="{771BF7B6-03D9-AE16-487C-14D2C5579829}"/>
          </ac:spMkLst>
        </pc:spChg>
      </pc:sldChg>
      <pc:sldChg chg="addSp delSp modSp new mod modAnim">
        <pc:chgData name="Richard Ball" userId="c2c6c2dd-6ddc-437e-8cdd-d7a74390accc" providerId="ADAL" clId="{E0A6056C-1414-4074-840D-E587EA4365F9}" dt="2023-02-02T11:29:02.287" v="90" actId="14100"/>
        <pc:sldMkLst>
          <pc:docMk/>
          <pc:sldMk cId="468352699" sldId="700"/>
        </pc:sldMkLst>
        <pc:spChg chg="del">
          <ac:chgData name="Richard Ball" userId="c2c6c2dd-6ddc-437e-8cdd-d7a74390accc" providerId="ADAL" clId="{E0A6056C-1414-4074-840D-E587EA4365F9}" dt="2023-02-02T11:28:40.447" v="86" actId="478"/>
          <ac:spMkLst>
            <pc:docMk/>
            <pc:sldMk cId="468352699" sldId="700"/>
            <ac:spMk id="2" creationId="{35AD70FC-9790-92C7-B248-A2048FE8DDD8}"/>
          </ac:spMkLst>
        </pc:spChg>
        <pc:spChg chg="del">
          <ac:chgData name="Richard Ball" userId="c2c6c2dd-6ddc-437e-8cdd-d7a74390accc" providerId="ADAL" clId="{E0A6056C-1414-4074-840D-E587EA4365F9}" dt="2023-02-02T11:28:40.447" v="86" actId="478"/>
          <ac:spMkLst>
            <pc:docMk/>
            <pc:sldMk cId="468352699" sldId="700"/>
            <ac:spMk id="3" creationId="{D4BBAA08-0E57-A485-EF82-03B989572A17}"/>
          </ac:spMkLst>
        </pc:spChg>
        <pc:picChg chg="add mod">
          <ac:chgData name="Richard Ball" userId="c2c6c2dd-6ddc-437e-8cdd-d7a74390accc" providerId="ADAL" clId="{E0A6056C-1414-4074-840D-E587EA4365F9}" dt="2023-02-02T11:29:02.287" v="90" actId="14100"/>
          <ac:picMkLst>
            <pc:docMk/>
            <pc:sldMk cId="468352699" sldId="700"/>
            <ac:picMk id="4" creationId="{05CA819D-436B-717E-7C68-64136C9C1653}"/>
          </ac:picMkLst>
        </pc:picChg>
      </pc:sldChg>
      <pc:sldChg chg="add">
        <pc:chgData name="Richard Ball" userId="c2c6c2dd-6ddc-437e-8cdd-d7a74390accc" providerId="ADAL" clId="{E0A6056C-1414-4074-840D-E587EA4365F9}" dt="2023-02-02T11:55:25.711" v="348"/>
        <pc:sldMkLst>
          <pc:docMk/>
          <pc:sldMk cId="4014654687" sldId="701"/>
        </pc:sldMkLst>
      </pc:sldChg>
      <pc:sldChg chg="addSp modSp add">
        <pc:chgData name="Richard Ball" userId="c2c6c2dd-6ddc-437e-8cdd-d7a74390accc" providerId="ADAL" clId="{E0A6056C-1414-4074-840D-E587EA4365F9}" dt="2023-02-02T11:57:45.834" v="352" actId="1076"/>
        <pc:sldMkLst>
          <pc:docMk/>
          <pc:sldMk cId="773758417" sldId="702"/>
        </pc:sldMkLst>
        <pc:picChg chg="add mod">
          <ac:chgData name="Richard Ball" userId="c2c6c2dd-6ddc-437e-8cdd-d7a74390accc" providerId="ADAL" clId="{E0A6056C-1414-4074-840D-E587EA4365F9}" dt="2023-02-02T11:57:45.834" v="352" actId="1076"/>
          <ac:picMkLst>
            <pc:docMk/>
            <pc:sldMk cId="773758417" sldId="702"/>
            <ac:picMk id="2050" creationId="{5F307A52-1936-F604-7B39-98E83441F4FC}"/>
          </ac:picMkLst>
        </pc:picChg>
        <pc:picChg chg="mod">
          <ac:chgData name="Richard Ball" userId="c2c6c2dd-6ddc-437e-8cdd-d7a74390accc" providerId="ADAL" clId="{E0A6056C-1414-4074-840D-E587EA4365F9}" dt="2023-02-02T11:57:44.351" v="351" actId="14100"/>
          <ac:picMkLst>
            <pc:docMk/>
            <pc:sldMk cId="773758417" sldId="702"/>
            <ac:picMk id="2052" creationId="{53ED0FFC-3F8C-4FBD-B529-A67EC55A51CE}"/>
          </ac:picMkLst>
        </pc:picChg>
      </pc:sldChg>
      <pc:sldMasterChg chg="del delSldLayout">
        <pc:chgData name="Richard Ball" userId="c2c6c2dd-6ddc-437e-8cdd-d7a74390accc" providerId="ADAL" clId="{E0A6056C-1414-4074-840D-E587EA4365F9}" dt="2023-02-02T10:59:37.123" v="56" actId="47"/>
        <pc:sldMasterMkLst>
          <pc:docMk/>
          <pc:sldMasterMk cId="3376657890" sldId="2147483648"/>
        </pc:sldMasterMkLst>
        <pc:sldLayoutChg chg="del">
          <pc:chgData name="Richard Ball" userId="c2c6c2dd-6ddc-437e-8cdd-d7a74390accc" providerId="ADAL" clId="{E0A6056C-1414-4074-840D-E587EA4365F9}" dt="2023-02-02T10:59:37.123" v="56" actId="47"/>
          <pc:sldLayoutMkLst>
            <pc:docMk/>
            <pc:sldMasterMk cId="3376657890" sldId="2147483648"/>
            <pc:sldLayoutMk cId="1681560528" sldId="2147483649"/>
          </pc:sldLayoutMkLst>
        </pc:sldLayoutChg>
        <pc:sldLayoutChg chg="del">
          <pc:chgData name="Richard Ball" userId="c2c6c2dd-6ddc-437e-8cdd-d7a74390accc" providerId="ADAL" clId="{E0A6056C-1414-4074-840D-E587EA4365F9}" dt="2023-02-02T10:59:37.123" v="56" actId="47"/>
          <pc:sldLayoutMkLst>
            <pc:docMk/>
            <pc:sldMasterMk cId="3376657890" sldId="2147483648"/>
            <pc:sldLayoutMk cId="3160812049" sldId="2147483650"/>
          </pc:sldLayoutMkLst>
        </pc:sldLayoutChg>
        <pc:sldLayoutChg chg="del">
          <pc:chgData name="Richard Ball" userId="c2c6c2dd-6ddc-437e-8cdd-d7a74390accc" providerId="ADAL" clId="{E0A6056C-1414-4074-840D-E587EA4365F9}" dt="2023-02-02T10:59:37.123" v="56" actId="47"/>
          <pc:sldLayoutMkLst>
            <pc:docMk/>
            <pc:sldMasterMk cId="3376657890" sldId="2147483648"/>
            <pc:sldLayoutMk cId="2214358166" sldId="2147483651"/>
          </pc:sldLayoutMkLst>
        </pc:sldLayoutChg>
        <pc:sldLayoutChg chg="del">
          <pc:chgData name="Richard Ball" userId="c2c6c2dd-6ddc-437e-8cdd-d7a74390accc" providerId="ADAL" clId="{E0A6056C-1414-4074-840D-E587EA4365F9}" dt="2023-02-02T10:59:37.123" v="56" actId="47"/>
          <pc:sldLayoutMkLst>
            <pc:docMk/>
            <pc:sldMasterMk cId="3376657890" sldId="2147483648"/>
            <pc:sldLayoutMk cId="3846256210" sldId="2147483652"/>
          </pc:sldLayoutMkLst>
        </pc:sldLayoutChg>
        <pc:sldLayoutChg chg="del">
          <pc:chgData name="Richard Ball" userId="c2c6c2dd-6ddc-437e-8cdd-d7a74390accc" providerId="ADAL" clId="{E0A6056C-1414-4074-840D-E587EA4365F9}" dt="2023-02-02T10:59:37.123" v="56" actId="47"/>
          <pc:sldLayoutMkLst>
            <pc:docMk/>
            <pc:sldMasterMk cId="3376657890" sldId="2147483648"/>
            <pc:sldLayoutMk cId="3306541124" sldId="2147483653"/>
          </pc:sldLayoutMkLst>
        </pc:sldLayoutChg>
        <pc:sldLayoutChg chg="del">
          <pc:chgData name="Richard Ball" userId="c2c6c2dd-6ddc-437e-8cdd-d7a74390accc" providerId="ADAL" clId="{E0A6056C-1414-4074-840D-E587EA4365F9}" dt="2023-02-02T10:59:37.123" v="56" actId="47"/>
          <pc:sldLayoutMkLst>
            <pc:docMk/>
            <pc:sldMasterMk cId="3376657890" sldId="2147483648"/>
            <pc:sldLayoutMk cId="1830338207" sldId="2147483654"/>
          </pc:sldLayoutMkLst>
        </pc:sldLayoutChg>
        <pc:sldLayoutChg chg="del">
          <pc:chgData name="Richard Ball" userId="c2c6c2dd-6ddc-437e-8cdd-d7a74390accc" providerId="ADAL" clId="{E0A6056C-1414-4074-840D-E587EA4365F9}" dt="2023-02-02T10:59:37.123" v="56" actId="47"/>
          <pc:sldLayoutMkLst>
            <pc:docMk/>
            <pc:sldMasterMk cId="3376657890" sldId="2147483648"/>
            <pc:sldLayoutMk cId="1764365872" sldId="2147483655"/>
          </pc:sldLayoutMkLst>
        </pc:sldLayoutChg>
        <pc:sldLayoutChg chg="del">
          <pc:chgData name="Richard Ball" userId="c2c6c2dd-6ddc-437e-8cdd-d7a74390accc" providerId="ADAL" clId="{E0A6056C-1414-4074-840D-E587EA4365F9}" dt="2023-02-02T10:59:37.123" v="56" actId="47"/>
          <pc:sldLayoutMkLst>
            <pc:docMk/>
            <pc:sldMasterMk cId="3376657890" sldId="2147483648"/>
            <pc:sldLayoutMk cId="3873264871" sldId="2147483656"/>
          </pc:sldLayoutMkLst>
        </pc:sldLayoutChg>
        <pc:sldLayoutChg chg="del">
          <pc:chgData name="Richard Ball" userId="c2c6c2dd-6ddc-437e-8cdd-d7a74390accc" providerId="ADAL" clId="{E0A6056C-1414-4074-840D-E587EA4365F9}" dt="2023-02-02T10:59:37.123" v="56" actId="47"/>
          <pc:sldLayoutMkLst>
            <pc:docMk/>
            <pc:sldMasterMk cId="3376657890" sldId="2147483648"/>
            <pc:sldLayoutMk cId="576540262" sldId="2147483657"/>
          </pc:sldLayoutMkLst>
        </pc:sldLayoutChg>
        <pc:sldLayoutChg chg="del">
          <pc:chgData name="Richard Ball" userId="c2c6c2dd-6ddc-437e-8cdd-d7a74390accc" providerId="ADAL" clId="{E0A6056C-1414-4074-840D-E587EA4365F9}" dt="2023-02-02T10:59:37.123" v="56" actId="47"/>
          <pc:sldLayoutMkLst>
            <pc:docMk/>
            <pc:sldMasterMk cId="3376657890" sldId="2147483648"/>
            <pc:sldLayoutMk cId="3456896920" sldId="2147483658"/>
          </pc:sldLayoutMkLst>
        </pc:sldLayoutChg>
        <pc:sldLayoutChg chg="del">
          <pc:chgData name="Richard Ball" userId="c2c6c2dd-6ddc-437e-8cdd-d7a74390accc" providerId="ADAL" clId="{E0A6056C-1414-4074-840D-E587EA4365F9}" dt="2023-02-02T10:59:37.123" v="56" actId="47"/>
          <pc:sldLayoutMkLst>
            <pc:docMk/>
            <pc:sldMasterMk cId="3376657890" sldId="2147483648"/>
            <pc:sldLayoutMk cId="805392940" sldId="2147483659"/>
          </pc:sldLayoutMkLst>
        </pc:sldLayoutChg>
      </pc:sldMasterChg>
    </pc:docChg>
  </pc:docChgLst>
  <pc:docChgLst>
    <pc:chgData name="Richard Ball" userId="S::richard.ball@sthelens.london::c2c6c2dd-6ddc-437e-8cdd-d7a74390accc" providerId="AD" clId="Web-{1FB92C4B-D99A-BB0E-6613-CFF934799E26}"/>
    <pc:docChg chg="addSld modSld sldOrd">
      <pc:chgData name="Richard Ball" userId="S::richard.ball@sthelens.london::c2c6c2dd-6ddc-437e-8cdd-d7a74390accc" providerId="AD" clId="Web-{1FB92C4B-D99A-BB0E-6613-CFF934799E26}" dt="2023-03-11T08:58:25.183" v="5"/>
      <pc:docMkLst>
        <pc:docMk/>
      </pc:docMkLst>
      <pc:sldChg chg="mod modClrScheme chgLayout">
        <pc:chgData name="Richard Ball" userId="S::richard.ball@sthelens.london::c2c6c2dd-6ddc-437e-8cdd-d7a74390accc" providerId="AD" clId="Web-{1FB92C4B-D99A-BB0E-6613-CFF934799E26}" dt="2023-03-11T08:58:04.417" v="0"/>
        <pc:sldMkLst>
          <pc:docMk/>
          <pc:sldMk cId="360818808" sldId="697"/>
        </pc:sldMkLst>
      </pc:sldChg>
      <pc:sldChg chg="addSp modSp new ord">
        <pc:chgData name="Richard Ball" userId="S::richard.ball@sthelens.london::c2c6c2dd-6ddc-437e-8cdd-d7a74390accc" providerId="AD" clId="Web-{1FB92C4B-D99A-BB0E-6613-CFF934799E26}" dt="2023-03-11T08:58:25.183" v="5"/>
        <pc:sldMkLst>
          <pc:docMk/>
          <pc:sldMk cId="2396476639" sldId="703"/>
        </pc:sldMkLst>
        <pc:picChg chg="add mod">
          <ac:chgData name="Richard Ball" userId="S::richard.ball@sthelens.london::c2c6c2dd-6ddc-437e-8cdd-d7a74390accc" providerId="AD" clId="Web-{1FB92C4B-D99A-BB0E-6613-CFF934799E26}" dt="2023-03-11T08:58:23.746" v="4" actId="14100"/>
          <ac:picMkLst>
            <pc:docMk/>
            <pc:sldMk cId="2396476639" sldId="703"/>
            <ac:picMk id="2" creationId="{364B63BE-A925-1DB1-F4A5-5335179DACA2}"/>
          </ac:picMkLst>
        </pc:picChg>
      </pc:sldChg>
    </pc:docChg>
  </pc:docChgLst>
  <pc:docChgLst>
    <pc:chgData name="Richard Ball" userId="S::richard.ball@sthelens.london::c2c6c2dd-6ddc-437e-8cdd-d7a74390accc" providerId="AD" clId="Web-{7A8494D2-A719-9732-A7A1-8680838DC8D5}"/>
    <pc:docChg chg="addSld delSld addMainMaster modMainMaster">
      <pc:chgData name="Richard Ball" userId="S::richard.ball@sthelens.london::c2c6c2dd-6ddc-437e-8cdd-d7a74390accc" providerId="AD" clId="Web-{7A8494D2-A719-9732-A7A1-8680838DC8D5}" dt="2022-01-26T07:41:27.537" v="33"/>
      <pc:docMkLst>
        <pc:docMk/>
      </pc:docMkLst>
      <pc:sldChg chg="add">
        <pc:chgData name="Richard Ball" userId="S::richard.ball@sthelens.london::c2c6c2dd-6ddc-437e-8cdd-d7a74390accc" providerId="AD" clId="Web-{7A8494D2-A719-9732-A7A1-8680838DC8D5}" dt="2022-01-26T07:41:25.428" v="23"/>
        <pc:sldMkLst>
          <pc:docMk/>
          <pc:sldMk cId="2520329348" sldId="681"/>
        </pc:sldMkLst>
      </pc:sldChg>
      <pc:sldChg chg="del">
        <pc:chgData name="Richard Ball" userId="S::richard.ball@sthelens.london::c2c6c2dd-6ddc-437e-8cdd-d7a74390accc" providerId="AD" clId="Web-{7A8494D2-A719-9732-A7A1-8680838DC8D5}" dt="2022-01-26T07:40:46.895" v="11"/>
        <pc:sldMkLst>
          <pc:docMk/>
          <pc:sldMk cId="3029747703" sldId="681"/>
        </pc:sldMkLst>
      </pc:sldChg>
      <pc:sldChg chg="add del">
        <pc:chgData name="Richard Ball" userId="S::richard.ball@sthelens.london::c2c6c2dd-6ddc-437e-8cdd-d7a74390accc" providerId="AD" clId="Web-{7A8494D2-A719-9732-A7A1-8680838DC8D5}" dt="2022-01-26T07:41:18.193" v="12"/>
        <pc:sldMkLst>
          <pc:docMk/>
          <pc:sldMk cId="961682173" sldId="682"/>
        </pc:sldMkLst>
      </pc:sldChg>
      <pc:sldChg chg="add">
        <pc:chgData name="Richard Ball" userId="S::richard.ball@sthelens.london::c2c6c2dd-6ddc-437e-8cdd-d7a74390accc" providerId="AD" clId="Web-{7A8494D2-A719-9732-A7A1-8680838DC8D5}" dt="2022-01-26T07:41:25.631" v="24"/>
        <pc:sldMkLst>
          <pc:docMk/>
          <pc:sldMk cId="1775736111" sldId="682"/>
        </pc:sldMkLst>
      </pc:sldChg>
      <pc:sldChg chg="add">
        <pc:chgData name="Richard Ball" userId="S::richard.ball@sthelens.london::c2c6c2dd-6ddc-437e-8cdd-d7a74390accc" providerId="AD" clId="Web-{7A8494D2-A719-9732-A7A1-8680838DC8D5}" dt="2022-01-26T07:41:25.834" v="25"/>
        <pc:sldMkLst>
          <pc:docMk/>
          <pc:sldMk cId="270660386" sldId="683"/>
        </pc:sldMkLst>
      </pc:sldChg>
      <pc:sldChg chg="add del">
        <pc:chgData name="Richard Ball" userId="S::richard.ball@sthelens.london::c2c6c2dd-6ddc-437e-8cdd-d7a74390accc" providerId="AD" clId="Web-{7A8494D2-A719-9732-A7A1-8680838DC8D5}" dt="2022-01-26T07:41:18.209" v="13"/>
        <pc:sldMkLst>
          <pc:docMk/>
          <pc:sldMk cId="379325323" sldId="683"/>
        </pc:sldMkLst>
      </pc:sldChg>
      <pc:sldChg chg="add">
        <pc:chgData name="Richard Ball" userId="S::richard.ball@sthelens.london::c2c6c2dd-6ddc-437e-8cdd-d7a74390accc" providerId="AD" clId="Web-{7A8494D2-A719-9732-A7A1-8680838DC8D5}" dt="2022-01-26T07:41:26.147" v="26"/>
        <pc:sldMkLst>
          <pc:docMk/>
          <pc:sldMk cId="1593094082" sldId="684"/>
        </pc:sldMkLst>
      </pc:sldChg>
      <pc:sldChg chg="add del">
        <pc:chgData name="Richard Ball" userId="S::richard.ball@sthelens.london::c2c6c2dd-6ddc-437e-8cdd-d7a74390accc" providerId="AD" clId="Web-{7A8494D2-A719-9732-A7A1-8680838DC8D5}" dt="2022-01-26T07:41:18.209" v="14"/>
        <pc:sldMkLst>
          <pc:docMk/>
          <pc:sldMk cId="2828359480" sldId="684"/>
        </pc:sldMkLst>
      </pc:sldChg>
      <pc:sldChg chg="add del">
        <pc:chgData name="Richard Ball" userId="S::richard.ball@sthelens.london::c2c6c2dd-6ddc-437e-8cdd-d7a74390accc" providerId="AD" clId="Web-{7A8494D2-A719-9732-A7A1-8680838DC8D5}" dt="2022-01-26T07:41:18.209" v="15"/>
        <pc:sldMkLst>
          <pc:docMk/>
          <pc:sldMk cId="3019689856" sldId="685"/>
        </pc:sldMkLst>
      </pc:sldChg>
      <pc:sldChg chg="add">
        <pc:chgData name="Richard Ball" userId="S::richard.ball@sthelens.london::c2c6c2dd-6ddc-437e-8cdd-d7a74390accc" providerId="AD" clId="Web-{7A8494D2-A719-9732-A7A1-8680838DC8D5}" dt="2022-01-26T07:41:26.350" v="27"/>
        <pc:sldMkLst>
          <pc:docMk/>
          <pc:sldMk cId="3220695560" sldId="685"/>
        </pc:sldMkLst>
      </pc:sldChg>
      <pc:sldChg chg="add del">
        <pc:chgData name="Richard Ball" userId="S::richard.ball@sthelens.london::c2c6c2dd-6ddc-437e-8cdd-d7a74390accc" providerId="AD" clId="Web-{7A8494D2-A719-9732-A7A1-8680838DC8D5}" dt="2022-01-26T07:41:18.209" v="16"/>
        <pc:sldMkLst>
          <pc:docMk/>
          <pc:sldMk cId="986321247" sldId="686"/>
        </pc:sldMkLst>
      </pc:sldChg>
      <pc:sldChg chg="add">
        <pc:chgData name="Richard Ball" userId="S::richard.ball@sthelens.london::c2c6c2dd-6ddc-437e-8cdd-d7a74390accc" providerId="AD" clId="Web-{7A8494D2-A719-9732-A7A1-8680838DC8D5}" dt="2022-01-26T07:41:26.506" v="28"/>
        <pc:sldMkLst>
          <pc:docMk/>
          <pc:sldMk cId="2474633789" sldId="686"/>
        </pc:sldMkLst>
      </pc:sldChg>
      <pc:sldChg chg="add">
        <pc:chgData name="Richard Ball" userId="S::richard.ball@sthelens.london::c2c6c2dd-6ddc-437e-8cdd-d7a74390accc" providerId="AD" clId="Web-{7A8494D2-A719-9732-A7A1-8680838DC8D5}" dt="2022-01-26T07:41:26.678" v="29"/>
        <pc:sldMkLst>
          <pc:docMk/>
          <pc:sldMk cId="456735464" sldId="687"/>
        </pc:sldMkLst>
      </pc:sldChg>
      <pc:sldChg chg="add del">
        <pc:chgData name="Richard Ball" userId="S::richard.ball@sthelens.london::c2c6c2dd-6ddc-437e-8cdd-d7a74390accc" providerId="AD" clId="Web-{7A8494D2-A719-9732-A7A1-8680838DC8D5}" dt="2022-01-26T07:41:18.225" v="17"/>
        <pc:sldMkLst>
          <pc:docMk/>
          <pc:sldMk cId="3873156827" sldId="687"/>
        </pc:sldMkLst>
      </pc:sldChg>
      <pc:sldChg chg="add del">
        <pc:chgData name="Richard Ball" userId="S::richard.ball@sthelens.london::c2c6c2dd-6ddc-437e-8cdd-d7a74390accc" providerId="AD" clId="Web-{7A8494D2-A719-9732-A7A1-8680838DC8D5}" dt="2022-01-26T07:41:18.225" v="18"/>
        <pc:sldMkLst>
          <pc:docMk/>
          <pc:sldMk cId="1265492578" sldId="688"/>
        </pc:sldMkLst>
      </pc:sldChg>
      <pc:sldChg chg="add">
        <pc:chgData name="Richard Ball" userId="S::richard.ball@sthelens.london::c2c6c2dd-6ddc-437e-8cdd-d7a74390accc" providerId="AD" clId="Web-{7A8494D2-A719-9732-A7A1-8680838DC8D5}" dt="2022-01-26T07:41:26.897" v="30"/>
        <pc:sldMkLst>
          <pc:docMk/>
          <pc:sldMk cId="4288325921" sldId="688"/>
        </pc:sldMkLst>
      </pc:sldChg>
      <pc:sldChg chg="add del">
        <pc:chgData name="Richard Ball" userId="S::richard.ball@sthelens.london::c2c6c2dd-6ddc-437e-8cdd-d7a74390accc" providerId="AD" clId="Web-{7A8494D2-A719-9732-A7A1-8680838DC8D5}" dt="2022-01-26T07:41:18.225" v="19"/>
        <pc:sldMkLst>
          <pc:docMk/>
          <pc:sldMk cId="2309005236" sldId="689"/>
        </pc:sldMkLst>
      </pc:sldChg>
      <pc:sldChg chg="add">
        <pc:chgData name="Richard Ball" userId="S::richard.ball@sthelens.london::c2c6c2dd-6ddc-437e-8cdd-d7a74390accc" providerId="AD" clId="Web-{7A8494D2-A719-9732-A7A1-8680838DC8D5}" dt="2022-01-26T07:41:27.053" v="31"/>
        <pc:sldMkLst>
          <pc:docMk/>
          <pc:sldMk cId="4210400348" sldId="689"/>
        </pc:sldMkLst>
      </pc:sldChg>
      <pc:sldChg chg="add del">
        <pc:chgData name="Richard Ball" userId="S::richard.ball@sthelens.london::c2c6c2dd-6ddc-437e-8cdd-d7a74390accc" providerId="AD" clId="Web-{7A8494D2-A719-9732-A7A1-8680838DC8D5}" dt="2022-01-26T07:41:18.225" v="20"/>
        <pc:sldMkLst>
          <pc:docMk/>
          <pc:sldMk cId="705987225" sldId="690"/>
        </pc:sldMkLst>
      </pc:sldChg>
      <pc:sldChg chg="add">
        <pc:chgData name="Richard Ball" userId="S::richard.ball@sthelens.london::c2c6c2dd-6ddc-437e-8cdd-d7a74390accc" providerId="AD" clId="Web-{7A8494D2-A719-9732-A7A1-8680838DC8D5}" dt="2022-01-26T07:41:27.225" v="32"/>
        <pc:sldMkLst>
          <pc:docMk/>
          <pc:sldMk cId="1185195884" sldId="690"/>
        </pc:sldMkLst>
      </pc:sldChg>
      <pc:sldChg chg="add del">
        <pc:chgData name="Richard Ball" userId="S::richard.ball@sthelens.london::c2c6c2dd-6ddc-437e-8cdd-d7a74390accc" providerId="AD" clId="Web-{7A8494D2-A719-9732-A7A1-8680838DC8D5}" dt="2022-01-26T07:41:18.240" v="21"/>
        <pc:sldMkLst>
          <pc:docMk/>
          <pc:sldMk cId="623350796" sldId="691"/>
        </pc:sldMkLst>
      </pc:sldChg>
      <pc:sldChg chg="add">
        <pc:chgData name="Richard Ball" userId="S::richard.ball@sthelens.london::c2c6c2dd-6ddc-437e-8cdd-d7a74390accc" providerId="AD" clId="Web-{7A8494D2-A719-9732-A7A1-8680838DC8D5}" dt="2022-01-26T07:41:27.537" v="33"/>
        <pc:sldMkLst>
          <pc:docMk/>
          <pc:sldMk cId="3312856548" sldId="691"/>
        </pc:sldMkLst>
      </pc:sldChg>
      <pc:sldChg chg="add del">
        <pc:chgData name="Richard Ball" userId="S::richard.ball@sthelens.london::c2c6c2dd-6ddc-437e-8cdd-d7a74390accc" providerId="AD" clId="Web-{7A8494D2-A719-9732-A7A1-8680838DC8D5}" dt="2022-01-26T07:41:18.240" v="22"/>
        <pc:sldMkLst>
          <pc:docMk/>
          <pc:sldMk cId="1893165484" sldId="692"/>
        </pc:sldMkLst>
      </pc:sldChg>
      <pc:sldMasterChg chg="add addSldLayout">
        <pc:chgData name="Richard Ball" userId="S::richard.ball@sthelens.london::c2c6c2dd-6ddc-437e-8cdd-d7a74390accc" providerId="AD" clId="Web-{7A8494D2-A719-9732-A7A1-8680838DC8D5}" dt="2022-01-26T07:40:40.755" v="0"/>
        <pc:sldMasterMkLst>
          <pc:docMk/>
          <pc:sldMasterMk cId="3376657890" sldId="2147483648"/>
        </pc:sldMasterMkLst>
        <pc:sldLayoutChg chg="add">
          <pc:chgData name="Richard Ball" userId="S::richard.ball@sthelens.london::c2c6c2dd-6ddc-437e-8cdd-d7a74390accc" providerId="AD" clId="Web-{7A8494D2-A719-9732-A7A1-8680838DC8D5}" dt="2022-01-26T07:40:40.755" v="0"/>
          <pc:sldLayoutMkLst>
            <pc:docMk/>
            <pc:sldMasterMk cId="3376657890" sldId="2147483648"/>
            <pc:sldLayoutMk cId="1681560528" sldId="2147483649"/>
          </pc:sldLayoutMkLst>
        </pc:sldLayoutChg>
        <pc:sldLayoutChg chg="add">
          <pc:chgData name="Richard Ball" userId="S::richard.ball@sthelens.london::c2c6c2dd-6ddc-437e-8cdd-d7a74390accc" providerId="AD" clId="Web-{7A8494D2-A719-9732-A7A1-8680838DC8D5}" dt="2022-01-26T07:40:40.755" v="0"/>
          <pc:sldLayoutMkLst>
            <pc:docMk/>
            <pc:sldMasterMk cId="3376657890" sldId="2147483648"/>
            <pc:sldLayoutMk cId="3160812049" sldId="2147483650"/>
          </pc:sldLayoutMkLst>
        </pc:sldLayoutChg>
        <pc:sldLayoutChg chg="add">
          <pc:chgData name="Richard Ball" userId="S::richard.ball@sthelens.london::c2c6c2dd-6ddc-437e-8cdd-d7a74390accc" providerId="AD" clId="Web-{7A8494D2-A719-9732-A7A1-8680838DC8D5}" dt="2022-01-26T07:40:40.755" v="0"/>
          <pc:sldLayoutMkLst>
            <pc:docMk/>
            <pc:sldMasterMk cId="3376657890" sldId="2147483648"/>
            <pc:sldLayoutMk cId="2214358166" sldId="2147483651"/>
          </pc:sldLayoutMkLst>
        </pc:sldLayoutChg>
        <pc:sldLayoutChg chg="add">
          <pc:chgData name="Richard Ball" userId="S::richard.ball@sthelens.london::c2c6c2dd-6ddc-437e-8cdd-d7a74390accc" providerId="AD" clId="Web-{7A8494D2-A719-9732-A7A1-8680838DC8D5}" dt="2022-01-26T07:40:40.755" v="0"/>
          <pc:sldLayoutMkLst>
            <pc:docMk/>
            <pc:sldMasterMk cId="3376657890" sldId="2147483648"/>
            <pc:sldLayoutMk cId="3846256210" sldId="2147483652"/>
          </pc:sldLayoutMkLst>
        </pc:sldLayoutChg>
        <pc:sldLayoutChg chg="add">
          <pc:chgData name="Richard Ball" userId="S::richard.ball@sthelens.london::c2c6c2dd-6ddc-437e-8cdd-d7a74390accc" providerId="AD" clId="Web-{7A8494D2-A719-9732-A7A1-8680838DC8D5}" dt="2022-01-26T07:40:40.755" v="0"/>
          <pc:sldLayoutMkLst>
            <pc:docMk/>
            <pc:sldMasterMk cId="3376657890" sldId="2147483648"/>
            <pc:sldLayoutMk cId="3306541124" sldId="2147483653"/>
          </pc:sldLayoutMkLst>
        </pc:sldLayoutChg>
        <pc:sldLayoutChg chg="add">
          <pc:chgData name="Richard Ball" userId="S::richard.ball@sthelens.london::c2c6c2dd-6ddc-437e-8cdd-d7a74390accc" providerId="AD" clId="Web-{7A8494D2-A719-9732-A7A1-8680838DC8D5}" dt="2022-01-26T07:40:40.755" v="0"/>
          <pc:sldLayoutMkLst>
            <pc:docMk/>
            <pc:sldMasterMk cId="3376657890" sldId="2147483648"/>
            <pc:sldLayoutMk cId="1830338207" sldId="2147483654"/>
          </pc:sldLayoutMkLst>
        </pc:sldLayoutChg>
        <pc:sldLayoutChg chg="add">
          <pc:chgData name="Richard Ball" userId="S::richard.ball@sthelens.london::c2c6c2dd-6ddc-437e-8cdd-d7a74390accc" providerId="AD" clId="Web-{7A8494D2-A719-9732-A7A1-8680838DC8D5}" dt="2022-01-26T07:40:40.755" v="0"/>
          <pc:sldLayoutMkLst>
            <pc:docMk/>
            <pc:sldMasterMk cId="3376657890" sldId="2147483648"/>
            <pc:sldLayoutMk cId="1764365872" sldId="2147483655"/>
          </pc:sldLayoutMkLst>
        </pc:sldLayoutChg>
        <pc:sldLayoutChg chg="add">
          <pc:chgData name="Richard Ball" userId="S::richard.ball@sthelens.london::c2c6c2dd-6ddc-437e-8cdd-d7a74390accc" providerId="AD" clId="Web-{7A8494D2-A719-9732-A7A1-8680838DC8D5}" dt="2022-01-26T07:40:40.755" v="0"/>
          <pc:sldLayoutMkLst>
            <pc:docMk/>
            <pc:sldMasterMk cId="3376657890" sldId="2147483648"/>
            <pc:sldLayoutMk cId="3873264871" sldId="2147483656"/>
          </pc:sldLayoutMkLst>
        </pc:sldLayoutChg>
        <pc:sldLayoutChg chg="add">
          <pc:chgData name="Richard Ball" userId="S::richard.ball@sthelens.london::c2c6c2dd-6ddc-437e-8cdd-d7a74390accc" providerId="AD" clId="Web-{7A8494D2-A719-9732-A7A1-8680838DC8D5}" dt="2022-01-26T07:40:40.755" v="0"/>
          <pc:sldLayoutMkLst>
            <pc:docMk/>
            <pc:sldMasterMk cId="3376657890" sldId="2147483648"/>
            <pc:sldLayoutMk cId="576540262" sldId="2147483657"/>
          </pc:sldLayoutMkLst>
        </pc:sldLayoutChg>
        <pc:sldLayoutChg chg="add">
          <pc:chgData name="Richard Ball" userId="S::richard.ball@sthelens.london::c2c6c2dd-6ddc-437e-8cdd-d7a74390accc" providerId="AD" clId="Web-{7A8494D2-A719-9732-A7A1-8680838DC8D5}" dt="2022-01-26T07:40:40.755" v="0"/>
          <pc:sldLayoutMkLst>
            <pc:docMk/>
            <pc:sldMasterMk cId="3376657890" sldId="2147483648"/>
            <pc:sldLayoutMk cId="3456896920" sldId="2147483658"/>
          </pc:sldLayoutMkLst>
        </pc:sldLayoutChg>
        <pc:sldLayoutChg chg="add">
          <pc:chgData name="Richard Ball" userId="S::richard.ball@sthelens.london::c2c6c2dd-6ddc-437e-8cdd-d7a74390accc" providerId="AD" clId="Web-{7A8494D2-A719-9732-A7A1-8680838DC8D5}" dt="2022-01-26T07:40:40.755" v="0"/>
          <pc:sldLayoutMkLst>
            <pc:docMk/>
            <pc:sldMasterMk cId="3376657890" sldId="2147483648"/>
            <pc:sldLayoutMk cId="805392940" sldId="2147483659"/>
          </pc:sldLayoutMkLst>
        </pc:sldLayoutChg>
      </pc:sldMasterChg>
      <pc:sldMasterChg chg="replId modSldLayout">
        <pc:chgData name="Richard Ball" userId="S::richard.ball@sthelens.london::c2c6c2dd-6ddc-437e-8cdd-d7a74390accc" providerId="AD" clId="Web-{7A8494D2-A719-9732-A7A1-8680838DC8D5}" dt="2022-01-26T07:40:40.755" v="0"/>
        <pc:sldMasterMkLst>
          <pc:docMk/>
          <pc:sldMasterMk cId="2597011061" sldId="2147483660"/>
        </pc:sldMasterMkLst>
        <pc:sldLayoutChg chg="replId">
          <pc:chgData name="Richard Ball" userId="S::richard.ball@sthelens.london::c2c6c2dd-6ddc-437e-8cdd-d7a74390accc" providerId="AD" clId="Web-{7A8494D2-A719-9732-A7A1-8680838DC8D5}" dt="2022-01-26T07:40:40.755" v="0"/>
          <pc:sldLayoutMkLst>
            <pc:docMk/>
            <pc:sldMasterMk cId="2597011061" sldId="2147483660"/>
            <pc:sldLayoutMk cId="3095271877" sldId="2147483661"/>
          </pc:sldLayoutMkLst>
        </pc:sldLayoutChg>
        <pc:sldLayoutChg chg="replId">
          <pc:chgData name="Richard Ball" userId="S::richard.ball@sthelens.london::c2c6c2dd-6ddc-437e-8cdd-d7a74390accc" providerId="AD" clId="Web-{7A8494D2-A719-9732-A7A1-8680838DC8D5}" dt="2022-01-26T07:40:40.755" v="0"/>
          <pc:sldLayoutMkLst>
            <pc:docMk/>
            <pc:sldMasterMk cId="2597011061" sldId="2147483660"/>
            <pc:sldLayoutMk cId="4256768275" sldId="2147483662"/>
          </pc:sldLayoutMkLst>
        </pc:sldLayoutChg>
        <pc:sldLayoutChg chg="replId">
          <pc:chgData name="Richard Ball" userId="S::richard.ball@sthelens.london::c2c6c2dd-6ddc-437e-8cdd-d7a74390accc" providerId="AD" clId="Web-{7A8494D2-A719-9732-A7A1-8680838DC8D5}" dt="2022-01-26T07:40:40.755" v="0"/>
          <pc:sldLayoutMkLst>
            <pc:docMk/>
            <pc:sldMasterMk cId="2597011061" sldId="2147483660"/>
            <pc:sldLayoutMk cId="1876369569" sldId="2147483663"/>
          </pc:sldLayoutMkLst>
        </pc:sldLayoutChg>
        <pc:sldLayoutChg chg="replId">
          <pc:chgData name="Richard Ball" userId="S::richard.ball@sthelens.london::c2c6c2dd-6ddc-437e-8cdd-d7a74390accc" providerId="AD" clId="Web-{7A8494D2-A719-9732-A7A1-8680838DC8D5}" dt="2022-01-26T07:40:40.755" v="0"/>
          <pc:sldLayoutMkLst>
            <pc:docMk/>
            <pc:sldMasterMk cId="2597011061" sldId="2147483660"/>
            <pc:sldLayoutMk cId="24267925" sldId="2147483664"/>
          </pc:sldLayoutMkLst>
        </pc:sldLayoutChg>
        <pc:sldLayoutChg chg="replId">
          <pc:chgData name="Richard Ball" userId="S::richard.ball@sthelens.london::c2c6c2dd-6ddc-437e-8cdd-d7a74390accc" providerId="AD" clId="Web-{7A8494D2-A719-9732-A7A1-8680838DC8D5}" dt="2022-01-26T07:40:40.755" v="0"/>
          <pc:sldLayoutMkLst>
            <pc:docMk/>
            <pc:sldMasterMk cId="2597011061" sldId="2147483660"/>
            <pc:sldLayoutMk cId="630868094" sldId="2147483665"/>
          </pc:sldLayoutMkLst>
        </pc:sldLayoutChg>
        <pc:sldLayoutChg chg="replId">
          <pc:chgData name="Richard Ball" userId="S::richard.ball@sthelens.london::c2c6c2dd-6ddc-437e-8cdd-d7a74390accc" providerId="AD" clId="Web-{7A8494D2-A719-9732-A7A1-8680838DC8D5}" dt="2022-01-26T07:40:40.755" v="0"/>
          <pc:sldLayoutMkLst>
            <pc:docMk/>
            <pc:sldMasterMk cId="2597011061" sldId="2147483660"/>
            <pc:sldLayoutMk cId="3067576837" sldId="2147483666"/>
          </pc:sldLayoutMkLst>
        </pc:sldLayoutChg>
        <pc:sldLayoutChg chg="replId">
          <pc:chgData name="Richard Ball" userId="S::richard.ball@sthelens.london::c2c6c2dd-6ddc-437e-8cdd-d7a74390accc" providerId="AD" clId="Web-{7A8494D2-A719-9732-A7A1-8680838DC8D5}" dt="2022-01-26T07:40:40.755" v="0"/>
          <pc:sldLayoutMkLst>
            <pc:docMk/>
            <pc:sldMasterMk cId="2597011061" sldId="2147483660"/>
            <pc:sldLayoutMk cId="606495002" sldId="2147483667"/>
          </pc:sldLayoutMkLst>
        </pc:sldLayoutChg>
        <pc:sldLayoutChg chg="replId">
          <pc:chgData name="Richard Ball" userId="S::richard.ball@sthelens.london::c2c6c2dd-6ddc-437e-8cdd-d7a74390accc" providerId="AD" clId="Web-{7A8494D2-A719-9732-A7A1-8680838DC8D5}" dt="2022-01-26T07:40:40.755" v="0"/>
          <pc:sldLayoutMkLst>
            <pc:docMk/>
            <pc:sldMasterMk cId="2597011061" sldId="2147483660"/>
            <pc:sldLayoutMk cId="3658347733" sldId="2147483668"/>
          </pc:sldLayoutMkLst>
        </pc:sldLayoutChg>
        <pc:sldLayoutChg chg="replId">
          <pc:chgData name="Richard Ball" userId="S::richard.ball@sthelens.london::c2c6c2dd-6ddc-437e-8cdd-d7a74390accc" providerId="AD" clId="Web-{7A8494D2-A719-9732-A7A1-8680838DC8D5}" dt="2022-01-26T07:40:40.755" v="0"/>
          <pc:sldLayoutMkLst>
            <pc:docMk/>
            <pc:sldMasterMk cId="2597011061" sldId="2147483660"/>
            <pc:sldLayoutMk cId="730014798" sldId="2147483669"/>
          </pc:sldLayoutMkLst>
        </pc:sldLayoutChg>
        <pc:sldLayoutChg chg="replId">
          <pc:chgData name="Richard Ball" userId="S::richard.ball@sthelens.london::c2c6c2dd-6ddc-437e-8cdd-d7a74390accc" providerId="AD" clId="Web-{7A8494D2-A719-9732-A7A1-8680838DC8D5}" dt="2022-01-26T07:40:40.755" v="0"/>
          <pc:sldLayoutMkLst>
            <pc:docMk/>
            <pc:sldMasterMk cId="2597011061" sldId="2147483660"/>
            <pc:sldLayoutMk cId="4117358714" sldId="2147483670"/>
          </pc:sldLayoutMkLst>
        </pc:sldLayoutChg>
        <pc:sldLayoutChg chg="replId">
          <pc:chgData name="Richard Ball" userId="S::richard.ball@sthelens.london::c2c6c2dd-6ddc-437e-8cdd-d7a74390accc" providerId="AD" clId="Web-{7A8494D2-A719-9732-A7A1-8680838DC8D5}" dt="2022-01-26T07:40:40.755" v="0"/>
          <pc:sldLayoutMkLst>
            <pc:docMk/>
            <pc:sldMasterMk cId="2597011061" sldId="2147483660"/>
            <pc:sldLayoutMk cId="3376975096" sldId="2147483671"/>
          </pc:sldLayoutMkLst>
        </pc:sldLayoutChg>
      </pc:sldMasterChg>
    </pc:docChg>
  </pc:docChgLst>
  <pc:docChgLst>
    <pc:chgData name="Richard Ball" userId="S::richard.ball@sthelens.london::c2c6c2dd-6ddc-437e-8cdd-d7a74390accc" providerId="AD" clId="Web-{5BA93C65-2A95-178A-ABE0-1F3426AC3740}"/>
    <pc:docChg chg="delSld">
      <pc:chgData name="Richard Ball" userId="S::richard.ball@sthelens.london::c2c6c2dd-6ddc-437e-8cdd-d7a74390accc" providerId="AD" clId="Web-{5BA93C65-2A95-178A-ABE0-1F3426AC3740}" dt="2023-01-24T10:17:55.913" v="2"/>
      <pc:docMkLst>
        <pc:docMk/>
      </pc:docMkLst>
      <pc:sldChg chg="del">
        <pc:chgData name="Richard Ball" userId="S::richard.ball@sthelens.london::c2c6c2dd-6ddc-437e-8cdd-d7a74390accc" providerId="AD" clId="Web-{5BA93C65-2A95-178A-ABE0-1F3426AC3740}" dt="2023-01-24T10:17:55.913" v="2"/>
        <pc:sldMkLst>
          <pc:docMk/>
          <pc:sldMk cId="1939895723" sldId="680"/>
        </pc:sldMkLst>
      </pc:sldChg>
      <pc:sldChg chg="del">
        <pc:chgData name="Richard Ball" userId="S::richard.ball@sthelens.london::c2c6c2dd-6ddc-437e-8cdd-d7a74390accc" providerId="AD" clId="Web-{5BA93C65-2A95-178A-ABE0-1F3426AC3740}" dt="2023-01-24T10:17:54.492" v="0"/>
        <pc:sldMkLst>
          <pc:docMk/>
          <pc:sldMk cId="3986051842" sldId="697"/>
        </pc:sldMkLst>
      </pc:sldChg>
      <pc:sldChg chg="del">
        <pc:chgData name="Richard Ball" userId="S::richard.ball@sthelens.london::c2c6c2dd-6ddc-437e-8cdd-d7a74390accc" providerId="AD" clId="Web-{5BA93C65-2A95-178A-ABE0-1F3426AC3740}" dt="2023-01-24T10:17:55.351" v="1"/>
        <pc:sldMkLst>
          <pc:docMk/>
          <pc:sldMk cId="1053539848" sldId="698"/>
        </pc:sldMkLst>
      </pc:sldChg>
    </pc:docChg>
  </pc:docChgLst>
  <pc:docChgLst>
    <pc:chgData name="Richard Ball" userId="S::richard.ball@sthelens.london::c2c6c2dd-6ddc-437e-8cdd-d7a74390accc" providerId="AD" clId="Web-{9582DC3B-B3B1-0900-9BB8-D48B902211DE}"/>
    <pc:docChg chg="delSld">
      <pc:chgData name="Richard Ball" userId="S::richard.ball@sthelens.london::c2c6c2dd-6ddc-437e-8cdd-d7a74390accc" providerId="AD" clId="Web-{9582DC3B-B3B1-0900-9BB8-D48B902211DE}" dt="2024-05-08T10:38:14.031" v="0"/>
      <pc:docMkLst>
        <pc:docMk/>
      </pc:docMkLst>
      <pc:sldChg chg="del">
        <pc:chgData name="Richard Ball" userId="S::richard.ball@sthelens.london::c2c6c2dd-6ddc-437e-8cdd-d7a74390accc" providerId="AD" clId="Web-{9582DC3B-B3B1-0900-9BB8-D48B902211DE}" dt="2024-05-08T10:38:14.031" v="0"/>
        <pc:sldMkLst>
          <pc:docMk/>
          <pc:sldMk cId="360818808" sldId="697"/>
        </pc:sldMkLst>
      </pc:sldChg>
    </pc:docChg>
  </pc:docChgLst>
  <pc:docChgLst>
    <pc:chgData name="Richard Ball" userId="S::richard.ball@sthelens.london::c2c6c2dd-6ddc-437e-8cdd-d7a74390accc" providerId="AD" clId="Web-{E074DB17-6CB7-AB6E-E337-31A3DAEB35C2}"/>
    <pc:docChg chg="modSld">
      <pc:chgData name="Richard Ball" userId="S::richard.ball@sthelens.london::c2c6c2dd-6ddc-437e-8cdd-d7a74390accc" providerId="AD" clId="Web-{E074DB17-6CB7-AB6E-E337-31A3DAEB35C2}" dt="2022-01-28T08:46:27.404" v="26" actId="20577"/>
      <pc:docMkLst>
        <pc:docMk/>
      </pc:docMkLst>
      <pc:sldChg chg="addSp delSp modSp delAnim">
        <pc:chgData name="Richard Ball" userId="S::richard.ball@sthelens.london::c2c6c2dd-6ddc-437e-8cdd-d7a74390accc" providerId="AD" clId="Web-{E074DB17-6CB7-AB6E-E337-31A3DAEB35C2}" dt="2022-01-28T08:46:27.404" v="26" actId="20577"/>
        <pc:sldMkLst>
          <pc:docMk/>
          <pc:sldMk cId="795184576" sldId="676"/>
        </pc:sldMkLst>
        <pc:spChg chg="add mod">
          <ac:chgData name="Richard Ball" userId="S::richard.ball@sthelens.london::c2c6c2dd-6ddc-437e-8cdd-d7a74390accc" providerId="AD" clId="Web-{E074DB17-6CB7-AB6E-E337-31A3DAEB35C2}" dt="2022-01-28T08:46:27.404" v="26" actId="20577"/>
          <ac:spMkLst>
            <pc:docMk/>
            <pc:sldMk cId="795184576" sldId="676"/>
            <ac:spMk id="2" creationId="{5D6C0CC8-A18F-4E13-9391-20B869F028C2}"/>
          </ac:spMkLst>
        </pc:spChg>
        <pc:spChg chg="del mod">
          <ac:chgData name="Richard Ball" userId="S::richard.ball@sthelens.london::c2c6c2dd-6ddc-437e-8cdd-d7a74390accc" providerId="AD" clId="Web-{E074DB17-6CB7-AB6E-E337-31A3DAEB35C2}" dt="2022-01-28T08:46:18.903" v="20"/>
          <ac:spMkLst>
            <pc:docMk/>
            <pc:sldMk cId="795184576" sldId="676"/>
            <ac:spMk id="7" creationId="{3D1B871A-5CBC-4BE0-90A3-FFC76A110265}"/>
          </ac:spMkLst>
        </pc:spChg>
        <pc:graphicFrameChg chg="modGraphic">
          <ac:chgData name="Richard Ball" userId="S::richard.ball@sthelens.london::c2c6c2dd-6ddc-437e-8cdd-d7a74390accc" providerId="AD" clId="Web-{E074DB17-6CB7-AB6E-E337-31A3DAEB35C2}" dt="2022-01-28T08:46:15.450" v="18"/>
          <ac:graphicFrameMkLst>
            <pc:docMk/>
            <pc:sldMk cId="795184576" sldId="676"/>
            <ac:graphicFrameMk id="3077" creationId="{00000000-0000-0000-0000-000000000000}"/>
          </ac:graphicFrameMkLst>
        </pc:graphicFrameChg>
      </pc:sldChg>
      <pc:sldChg chg="addSp delSp modSp mod setClrOvrMap">
        <pc:chgData name="Richard Ball" userId="S::richard.ball@sthelens.london::c2c6c2dd-6ddc-437e-8cdd-d7a74390accc" providerId="AD" clId="Web-{E074DB17-6CB7-AB6E-E337-31A3DAEB35C2}" dt="2022-01-28T08:45:52.949" v="16"/>
        <pc:sldMkLst>
          <pc:docMk/>
          <pc:sldMk cId="752354068" sldId="695"/>
        </pc:sldMkLst>
        <pc:spChg chg="mod ord">
          <ac:chgData name="Richard Ball" userId="S::richard.ball@sthelens.london::c2c6c2dd-6ddc-437e-8cdd-d7a74390accc" providerId="AD" clId="Web-{E074DB17-6CB7-AB6E-E337-31A3DAEB35C2}" dt="2022-01-28T08:45:52.949" v="16"/>
          <ac:spMkLst>
            <pc:docMk/>
            <pc:sldMk cId="752354068" sldId="695"/>
            <ac:spMk id="2" creationId="{193F3CDB-E7D2-43E7-B83C-6BFF1BDA3C9E}"/>
          </ac:spMkLst>
        </pc:spChg>
        <pc:spChg chg="del">
          <ac:chgData name="Richard Ball" userId="S::richard.ball@sthelens.london::c2c6c2dd-6ddc-437e-8cdd-d7a74390accc" providerId="AD" clId="Web-{E074DB17-6CB7-AB6E-E337-31A3DAEB35C2}" dt="2022-01-28T08:45:52.949" v="16"/>
          <ac:spMkLst>
            <pc:docMk/>
            <pc:sldMk cId="752354068" sldId="695"/>
            <ac:spMk id="71" creationId="{42A4FC2C-047E-45A5-965D-8E1E3BF09BC6}"/>
          </ac:spMkLst>
        </pc:spChg>
        <pc:spChg chg="add">
          <ac:chgData name="Richard Ball" userId="S::richard.ball@sthelens.london::c2c6c2dd-6ddc-437e-8cdd-d7a74390accc" providerId="AD" clId="Web-{E074DB17-6CB7-AB6E-E337-31A3DAEB35C2}" dt="2022-01-28T08:45:52.949" v="16"/>
          <ac:spMkLst>
            <pc:docMk/>
            <pc:sldMk cId="752354068" sldId="695"/>
            <ac:spMk id="76" creationId="{0671A8AE-40A1-4631-A6B8-581AFF065482}"/>
          </ac:spMkLst>
        </pc:spChg>
        <pc:spChg chg="add">
          <ac:chgData name="Richard Ball" userId="S::richard.ball@sthelens.london::c2c6c2dd-6ddc-437e-8cdd-d7a74390accc" providerId="AD" clId="Web-{E074DB17-6CB7-AB6E-E337-31A3DAEB35C2}" dt="2022-01-28T08:45:52.949" v="16"/>
          <ac:spMkLst>
            <pc:docMk/>
            <pc:sldMk cId="752354068" sldId="695"/>
            <ac:spMk id="78" creationId="{AB58EF07-17C2-48CF-ABB0-EEF1F17CB8F0}"/>
          </ac:spMkLst>
        </pc:spChg>
        <pc:spChg chg="add">
          <ac:chgData name="Richard Ball" userId="S::richard.ball@sthelens.london::c2c6c2dd-6ddc-437e-8cdd-d7a74390accc" providerId="AD" clId="Web-{E074DB17-6CB7-AB6E-E337-31A3DAEB35C2}" dt="2022-01-28T08:45:52.949" v="16"/>
          <ac:spMkLst>
            <pc:docMk/>
            <pc:sldMk cId="752354068" sldId="695"/>
            <ac:spMk id="80" creationId="{AF2F604E-43BE-4DC3-B983-E071523364F8}"/>
          </ac:spMkLst>
        </pc:spChg>
        <pc:spChg chg="add">
          <ac:chgData name="Richard Ball" userId="S::richard.ball@sthelens.london::c2c6c2dd-6ddc-437e-8cdd-d7a74390accc" providerId="AD" clId="Web-{E074DB17-6CB7-AB6E-E337-31A3DAEB35C2}" dt="2022-01-28T08:45:52.949" v="16"/>
          <ac:spMkLst>
            <pc:docMk/>
            <pc:sldMk cId="752354068" sldId="695"/>
            <ac:spMk id="82" creationId="{08C9B587-E65E-4B52-B37C-ABEBB6E87928}"/>
          </ac:spMkLst>
        </pc:spChg>
        <pc:picChg chg="add mod ord">
          <ac:chgData name="Richard Ball" userId="S::richard.ball@sthelens.london::c2c6c2dd-6ddc-437e-8cdd-d7a74390accc" providerId="AD" clId="Web-{E074DB17-6CB7-AB6E-E337-31A3DAEB35C2}" dt="2022-01-28T08:45:52.949" v="16"/>
          <ac:picMkLst>
            <pc:docMk/>
            <pc:sldMk cId="752354068" sldId="695"/>
            <ac:picMk id="3" creationId="{EA790DAA-EA26-459E-9565-98784005C42A}"/>
          </ac:picMkLst>
        </pc:picChg>
        <pc:picChg chg="del">
          <ac:chgData name="Richard Ball" userId="S::richard.ball@sthelens.london::c2c6c2dd-6ddc-437e-8cdd-d7a74390accc" providerId="AD" clId="Web-{E074DB17-6CB7-AB6E-E337-31A3DAEB35C2}" dt="2022-01-28T08:45:12.978" v="11"/>
          <ac:picMkLst>
            <pc:docMk/>
            <pc:sldMk cId="752354068" sldId="695"/>
            <ac:picMk id="3074" creationId="{0F03B7E3-FC62-4B97-80DF-52D8CC571944}"/>
          </ac:picMkLst>
        </pc:picChg>
      </pc:sldChg>
    </pc:docChg>
  </pc:docChgLst>
  <pc:docChgLst>
    <pc:chgData name="Richard Ball" userId="S::richard.ball@sthelens.london::c2c6c2dd-6ddc-437e-8cdd-d7a74390accc" providerId="AD" clId="Web-{364AE7B8-A73C-F133-8C2D-C0F1F54E76A8}"/>
    <pc:docChg chg="addSld modSld">
      <pc:chgData name="Richard Ball" userId="S::richard.ball@sthelens.london::c2c6c2dd-6ddc-437e-8cdd-d7a74390accc" providerId="AD" clId="Web-{364AE7B8-A73C-F133-8C2D-C0F1F54E76A8}" dt="2022-01-25T09:45:42.368" v="6" actId="1076"/>
      <pc:docMkLst>
        <pc:docMk/>
      </pc:docMkLst>
      <pc:sldChg chg="addSp delSp modSp new">
        <pc:chgData name="Richard Ball" userId="S::richard.ball@sthelens.london::c2c6c2dd-6ddc-437e-8cdd-d7a74390accc" providerId="AD" clId="Web-{364AE7B8-A73C-F133-8C2D-C0F1F54E76A8}" dt="2022-01-25T09:45:42.368" v="6" actId="1076"/>
        <pc:sldMkLst>
          <pc:docMk/>
          <pc:sldMk cId="1907104426" sldId="678"/>
        </pc:sldMkLst>
        <pc:spChg chg="del">
          <ac:chgData name="Richard Ball" userId="S::richard.ball@sthelens.london::c2c6c2dd-6ddc-437e-8cdd-d7a74390accc" providerId="AD" clId="Web-{364AE7B8-A73C-F133-8C2D-C0F1F54E76A8}" dt="2022-01-25T09:45:34.758" v="2"/>
          <ac:spMkLst>
            <pc:docMk/>
            <pc:sldMk cId="1907104426" sldId="678"/>
            <ac:spMk id="2" creationId="{4B93A99B-2CD6-48FF-A9C2-1AE3F4FE2B6A}"/>
          </ac:spMkLst>
        </pc:spChg>
        <pc:spChg chg="del">
          <ac:chgData name="Richard Ball" userId="S::richard.ball@sthelens.london::c2c6c2dd-6ddc-437e-8cdd-d7a74390accc" providerId="AD" clId="Web-{364AE7B8-A73C-F133-8C2D-C0F1F54E76A8}" dt="2022-01-25T09:45:34.758" v="1"/>
          <ac:spMkLst>
            <pc:docMk/>
            <pc:sldMk cId="1907104426" sldId="678"/>
            <ac:spMk id="3" creationId="{012A51EE-565F-4A82-9284-996886BB2201}"/>
          </ac:spMkLst>
        </pc:spChg>
        <pc:picChg chg="add mod">
          <ac:chgData name="Richard Ball" userId="S::richard.ball@sthelens.london::c2c6c2dd-6ddc-437e-8cdd-d7a74390accc" providerId="AD" clId="Web-{364AE7B8-A73C-F133-8C2D-C0F1F54E76A8}" dt="2022-01-25T09:45:42.368" v="6" actId="1076"/>
          <ac:picMkLst>
            <pc:docMk/>
            <pc:sldMk cId="1907104426" sldId="678"/>
            <ac:picMk id="4" creationId="{F261C647-9C7A-4308-B5CD-0E2261766BBB}"/>
          </ac:picMkLst>
        </pc:picChg>
      </pc:sldChg>
    </pc:docChg>
  </pc:docChgLst>
  <pc:docChgLst>
    <pc:chgData name="Richard Ball" userId="S::richard.ball@sthelens.london::c2c6c2dd-6ddc-437e-8cdd-d7a74390accc" providerId="AD" clId="Web-{72D6E339-8B97-6814-7BA1-B42EA8F596C7}"/>
    <pc:docChg chg="addSld modSld sldOrd">
      <pc:chgData name="Richard Ball" userId="S::richard.ball@sthelens.london::c2c6c2dd-6ddc-437e-8cdd-d7a74390accc" providerId="AD" clId="Web-{72D6E339-8B97-6814-7BA1-B42EA8F596C7}" dt="2022-01-25T09:32:42.403" v="5"/>
      <pc:docMkLst>
        <pc:docMk/>
      </pc:docMkLst>
      <pc:sldChg chg="addSp delSp modSp new mod ord setBg">
        <pc:chgData name="Richard Ball" userId="S::richard.ball@sthelens.london::c2c6c2dd-6ddc-437e-8cdd-d7a74390accc" providerId="AD" clId="Web-{72D6E339-8B97-6814-7BA1-B42EA8F596C7}" dt="2022-01-25T09:32:42.403" v="5"/>
        <pc:sldMkLst>
          <pc:docMk/>
          <pc:sldMk cId="3268100806" sldId="677"/>
        </pc:sldMkLst>
        <pc:spChg chg="del">
          <ac:chgData name="Richard Ball" userId="S::richard.ball@sthelens.london::c2c6c2dd-6ddc-437e-8cdd-d7a74390accc" providerId="AD" clId="Web-{72D6E339-8B97-6814-7BA1-B42EA8F596C7}" dt="2022-01-25T09:32:32.121" v="2"/>
          <ac:spMkLst>
            <pc:docMk/>
            <pc:sldMk cId="3268100806" sldId="677"/>
            <ac:spMk id="2" creationId="{8754C71D-53A8-4494-A0CD-846A06161BC9}"/>
          </ac:spMkLst>
        </pc:spChg>
        <pc:spChg chg="del">
          <ac:chgData name="Richard Ball" userId="S::richard.ball@sthelens.london::c2c6c2dd-6ddc-437e-8cdd-d7a74390accc" providerId="AD" clId="Web-{72D6E339-8B97-6814-7BA1-B42EA8F596C7}" dt="2022-01-25T09:32:32.121" v="1"/>
          <ac:spMkLst>
            <pc:docMk/>
            <pc:sldMk cId="3268100806" sldId="677"/>
            <ac:spMk id="3" creationId="{6C5C041C-7660-4515-BBAD-2DEEA475BAC3}"/>
          </ac:spMkLst>
        </pc:spChg>
        <pc:spChg chg="add">
          <ac:chgData name="Richard Ball" userId="S::richard.ball@sthelens.london::c2c6c2dd-6ddc-437e-8cdd-d7a74390accc" providerId="AD" clId="Web-{72D6E339-8B97-6814-7BA1-B42EA8F596C7}" dt="2022-01-25T09:32:36.715" v="4"/>
          <ac:spMkLst>
            <pc:docMk/>
            <pc:sldMk cId="3268100806" sldId="677"/>
            <ac:spMk id="9" creationId="{42A4FC2C-047E-45A5-965D-8E1E3BF09BC6}"/>
          </ac:spMkLst>
        </pc:spChg>
        <pc:picChg chg="add mod">
          <ac:chgData name="Richard Ball" userId="S::richard.ball@sthelens.london::c2c6c2dd-6ddc-437e-8cdd-d7a74390accc" providerId="AD" clId="Web-{72D6E339-8B97-6814-7BA1-B42EA8F596C7}" dt="2022-01-25T09:32:36.715" v="4"/>
          <ac:picMkLst>
            <pc:docMk/>
            <pc:sldMk cId="3268100806" sldId="677"/>
            <ac:picMk id="4" creationId="{F4AAFAF4-3E38-4D92-A7EB-3AC6B020E4C6}"/>
          </ac:picMkLst>
        </pc:picChg>
      </pc:sldChg>
    </pc:docChg>
  </pc:docChgLst>
  <pc:docChgLst>
    <pc:chgData name="Richard Ball" userId="c2c6c2dd-6ddc-437e-8cdd-d7a74390accc" providerId="ADAL" clId="{D7F088B4-3C40-4B4E-A34C-0D4404181813}"/>
    <pc:docChg chg="modSld">
      <pc:chgData name="Richard Ball" userId="c2c6c2dd-6ddc-437e-8cdd-d7a74390accc" providerId="ADAL" clId="{D7F088B4-3C40-4B4E-A34C-0D4404181813}" dt="2023-02-02T08:12:42.218" v="14" actId="14100"/>
      <pc:docMkLst>
        <pc:docMk/>
      </pc:docMkLst>
      <pc:sldChg chg="modSp mod">
        <pc:chgData name="Richard Ball" userId="c2c6c2dd-6ddc-437e-8cdd-d7a74390accc" providerId="ADAL" clId="{D7F088B4-3C40-4B4E-A34C-0D4404181813}" dt="2023-02-02T08:11:18.108" v="12" actId="1076"/>
        <pc:sldMkLst>
          <pc:docMk/>
          <pc:sldMk cId="3747243011" sldId="653"/>
        </pc:sldMkLst>
        <pc:spChg chg="mod">
          <ac:chgData name="Richard Ball" userId="c2c6c2dd-6ddc-437e-8cdd-d7a74390accc" providerId="ADAL" clId="{D7F088B4-3C40-4B4E-A34C-0D4404181813}" dt="2023-02-02T08:11:18.108" v="12" actId="1076"/>
          <ac:spMkLst>
            <pc:docMk/>
            <pc:sldMk cId="3747243011" sldId="653"/>
            <ac:spMk id="2" creationId="{00000000-0000-0000-0000-000000000000}"/>
          </ac:spMkLst>
        </pc:spChg>
        <pc:spChg chg="mod">
          <ac:chgData name="Richard Ball" userId="c2c6c2dd-6ddc-437e-8cdd-d7a74390accc" providerId="ADAL" clId="{D7F088B4-3C40-4B4E-A34C-0D4404181813}" dt="2023-02-02T08:10:26.823" v="6" actId="403"/>
          <ac:spMkLst>
            <pc:docMk/>
            <pc:sldMk cId="3747243011" sldId="653"/>
            <ac:spMk id="3" creationId="{00000000-0000-0000-0000-000000000000}"/>
          </ac:spMkLst>
        </pc:spChg>
        <pc:spChg chg="mod">
          <ac:chgData name="Richard Ball" userId="c2c6c2dd-6ddc-437e-8cdd-d7a74390accc" providerId="ADAL" clId="{D7F088B4-3C40-4B4E-A34C-0D4404181813}" dt="2023-02-02T08:10:40.318" v="10" actId="207"/>
          <ac:spMkLst>
            <pc:docMk/>
            <pc:sldMk cId="3747243011" sldId="653"/>
            <ac:spMk id="8" creationId="{0A15F043-4377-422B-B721-347FFECE0E89}"/>
          </ac:spMkLst>
        </pc:spChg>
        <pc:picChg chg="mod">
          <ac:chgData name="Richard Ball" userId="c2c6c2dd-6ddc-437e-8cdd-d7a74390accc" providerId="ADAL" clId="{D7F088B4-3C40-4B4E-A34C-0D4404181813}" dt="2023-02-02T08:10:30.457" v="7" actId="1076"/>
          <ac:picMkLst>
            <pc:docMk/>
            <pc:sldMk cId="3747243011" sldId="653"/>
            <ac:picMk id="12290" creationId="{00000000-0000-0000-0000-000000000000}"/>
          </ac:picMkLst>
        </pc:picChg>
        <pc:cxnChg chg="mod">
          <ac:chgData name="Richard Ball" userId="c2c6c2dd-6ddc-437e-8cdd-d7a74390accc" providerId="ADAL" clId="{D7F088B4-3C40-4B4E-A34C-0D4404181813}" dt="2023-02-02T08:10:46.060" v="11" actId="14100"/>
          <ac:cxnSpMkLst>
            <pc:docMk/>
            <pc:sldMk cId="3747243011" sldId="653"/>
            <ac:cxnSpMk id="5" creationId="{00000000-0000-0000-0000-000000000000}"/>
          </ac:cxnSpMkLst>
        </pc:cxnChg>
      </pc:sldChg>
      <pc:sldChg chg="modSp mod">
        <pc:chgData name="Richard Ball" userId="c2c6c2dd-6ddc-437e-8cdd-d7a74390accc" providerId="ADAL" clId="{D7F088B4-3C40-4B4E-A34C-0D4404181813}" dt="2023-02-02T08:08:36.250" v="4" actId="14100"/>
        <pc:sldMkLst>
          <pc:docMk/>
          <pc:sldMk cId="438780011" sldId="672"/>
        </pc:sldMkLst>
        <pc:spChg chg="mod">
          <ac:chgData name="Richard Ball" userId="c2c6c2dd-6ddc-437e-8cdd-d7a74390accc" providerId="ADAL" clId="{D7F088B4-3C40-4B4E-A34C-0D4404181813}" dt="2023-02-02T08:08:36.250" v="4" actId="14100"/>
          <ac:spMkLst>
            <pc:docMk/>
            <pc:sldMk cId="438780011" sldId="672"/>
            <ac:spMk id="5" creationId="{73559A33-8309-4991-8D18-CBDD2CAE71D1}"/>
          </ac:spMkLst>
        </pc:spChg>
        <pc:picChg chg="mod">
          <ac:chgData name="Richard Ball" userId="c2c6c2dd-6ddc-437e-8cdd-d7a74390accc" providerId="ADAL" clId="{D7F088B4-3C40-4B4E-A34C-0D4404181813}" dt="2023-02-02T08:08:25.649" v="1" actId="1076"/>
          <ac:picMkLst>
            <pc:docMk/>
            <pc:sldMk cId="438780011" sldId="672"/>
            <ac:picMk id="2050" creationId="{2EAFE656-AB08-4C38-BC4B-7353F6186485}"/>
          </ac:picMkLst>
        </pc:picChg>
      </pc:sldChg>
      <pc:sldChg chg="modSp mod">
        <pc:chgData name="Richard Ball" userId="c2c6c2dd-6ddc-437e-8cdd-d7a74390accc" providerId="ADAL" clId="{D7F088B4-3C40-4B4E-A34C-0D4404181813}" dt="2023-02-02T08:12:42.218" v="14" actId="14100"/>
        <pc:sldMkLst>
          <pc:docMk/>
          <pc:sldMk cId="3268100806" sldId="677"/>
        </pc:sldMkLst>
        <pc:picChg chg="mod modCrop">
          <ac:chgData name="Richard Ball" userId="c2c6c2dd-6ddc-437e-8cdd-d7a74390accc" providerId="ADAL" clId="{D7F088B4-3C40-4B4E-A34C-0D4404181813}" dt="2023-02-02T08:12:42.218" v="14" actId="14100"/>
          <ac:picMkLst>
            <pc:docMk/>
            <pc:sldMk cId="3268100806" sldId="677"/>
            <ac:picMk id="4" creationId="{F4AAFAF4-3E38-4D92-A7EB-3AC6B020E4C6}"/>
          </ac:picMkLst>
        </pc:picChg>
      </pc:sldChg>
    </pc:docChg>
  </pc:docChgLst>
  <pc:docChgLst>
    <pc:chgData name="Richard Ball" userId="S::richard.ball@sthelens.london::c2c6c2dd-6ddc-437e-8cdd-d7a74390accc" providerId="AD" clId="Web-{B3FA508D-24EB-6278-BA73-66A43DBF4A4C}"/>
    <pc:docChg chg="modSld">
      <pc:chgData name="Richard Ball" userId="S::richard.ball@sthelens.london::c2c6c2dd-6ddc-437e-8cdd-d7a74390accc" providerId="AD" clId="Web-{B3FA508D-24EB-6278-BA73-66A43DBF4A4C}" dt="2022-01-12T10:46:56.241" v="1" actId="14100"/>
      <pc:docMkLst>
        <pc:docMk/>
      </pc:docMkLst>
      <pc:sldChg chg="modSp">
        <pc:chgData name="Richard Ball" userId="S::richard.ball@sthelens.london::c2c6c2dd-6ddc-437e-8cdd-d7a74390accc" providerId="AD" clId="Web-{B3FA508D-24EB-6278-BA73-66A43DBF4A4C}" dt="2022-01-12T10:46:56.241" v="1" actId="14100"/>
        <pc:sldMkLst>
          <pc:docMk/>
          <pc:sldMk cId="3747243011" sldId="653"/>
        </pc:sldMkLst>
        <pc:spChg chg="mod">
          <ac:chgData name="Richard Ball" userId="S::richard.ball@sthelens.london::c2c6c2dd-6ddc-437e-8cdd-d7a74390accc" providerId="AD" clId="Web-{B3FA508D-24EB-6278-BA73-66A43DBF4A4C}" dt="2022-01-12T10:46:53.553" v="0" actId="14100"/>
          <ac:spMkLst>
            <pc:docMk/>
            <pc:sldMk cId="3747243011" sldId="653"/>
            <ac:spMk id="3" creationId="{00000000-0000-0000-0000-000000000000}"/>
          </ac:spMkLst>
        </pc:spChg>
        <pc:cxnChg chg="mod">
          <ac:chgData name="Richard Ball" userId="S::richard.ball@sthelens.london::c2c6c2dd-6ddc-437e-8cdd-d7a74390accc" providerId="AD" clId="Web-{B3FA508D-24EB-6278-BA73-66A43DBF4A4C}" dt="2022-01-12T10:46:56.241" v="1" actId="14100"/>
          <ac:cxnSpMkLst>
            <pc:docMk/>
            <pc:sldMk cId="3747243011" sldId="653"/>
            <ac:cxnSpMk id="5" creationId="{00000000-0000-0000-0000-000000000000}"/>
          </ac:cxnSpMkLst>
        </pc:cxnChg>
      </pc:sldChg>
    </pc:docChg>
  </pc:docChgLst>
  <pc:docChgLst>
    <pc:chgData clId="Web-{5BA93C65-2A95-178A-ABE0-1F3426AC3740}"/>
    <pc:docChg chg="delSld">
      <pc:chgData name="" userId="" providerId="" clId="Web-{5BA93C65-2A95-178A-ABE0-1F3426AC3740}" dt="2023-01-24T10:17:52.679" v="0"/>
      <pc:docMkLst>
        <pc:docMk/>
      </pc:docMkLst>
      <pc:sldChg chg="del">
        <pc:chgData name="" userId="" providerId="" clId="Web-{5BA93C65-2A95-178A-ABE0-1F3426AC3740}" dt="2023-01-24T10:17:52.679" v="0"/>
        <pc:sldMkLst>
          <pc:docMk/>
          <pc:sldMk cId="4149981298" sldId="679"/>
        </pc:sldMkLst>
      </pc:sldChg>
    </pc:docChg>
  </pc:docChgLst>
  <pc:docChgLst>
    <pc:chgData name="Richard Ball" userId="c2c6c2dd-6ddc-437e-8cdd-d7a74390accc" providerId="ADAL" clId="{FCB59480-AD00-4C7A-BBA7-7E2F5D427B9D}"/>
    <pc:docChg chg="undo custSel addSld delSld modSld sldOrd">
      <pc:chgData name="Richard Ball" userId="c2c6c2dd-6ddc-437e-8cdd-d7a74390accc" providerId="ADAL" clId="{FCB59480-AD00-4C7A-BBA7-7E2F5D427B9D}" dt="2022-01-28T10:48:59.057" v="3313"/>
      <pc:docMkLst>
        <pc:docMk/>
      </pc:docMkLst>
      <pc:sldChg chg="modSp mod ord modNotesTx">
        <pc:chgData name="Richard Ball" userId="c2c6c2dd-6ddc-437e-8cdd-d7a74390accc" providerId="ADAL" clId="{FCB59480-AD00-4C7A-BBA7-7E2F5D427B9D}" dt="2022-01-28T10:01:41.088" v="3230" actId="20577"/>
        <pc:sldMkLst>
          <pc:docMk/>
          <pc:sldMk cId="3409619932" sldId="325"/>
        </pc:sldMkLst>
        <pc:spChg chg="mod">
          <ac:chgData name="Richard Ball" userId="c2c6c2dd-6ddc-437e-8cdd-d7a74390accc" providerId="ADAL" clId="{FCB59480-AD00-4C7A-BBA7-7E2F5D427B9D}" dt="2022-01-28T10:01:34.277" v="3226" actId="20577"/>
          <ac:spMkLst>
            <pc:docMk/>
            <pc:sldMk cId="3409619932" sldId="325"/>
            <ac:spMk id="3" creationId="{00000000-0000-0000-0000-000000000000}"/>
          </ac:spMkLst>
        </pc:spChg>
        <pc:spChg chg="mod">
          <ac:chgData name="Richard Ball" userId="c2c6c2dd-6ddc-437e-8cdd-d7a74390accc" providerId="ADAL" clId="{FCB59480-AD00-4C7A-BBA7-7E2F5D427B9D}" dt="2022-01-28T10:01:36.330" v="3227" actId="20577"/>
          <ac:spMkLst>
            <pc:docMk/>
            <pc:sldMk cId="3409619932" sldId="325"/>
            <ac:spMk id="5" creationId="{00000000-0000-0000-0000-000000000000}"/>
          </ac:spMkLst>
        </pc:spChg>
        <pc:spChg chg="mod">
          <ac:chgData name="Richard Ball" userId="c2c6c2dd-6ddc-437e-8cdd-d7a74390accc" providerId="ADAL" clId="{FCB59480-AD00-4C7A-BBA7-7E2F5D427B9D}" dt="2022-01-28T10:01:37.946" v="3228" actId="20577"/>
          <ac:spMkLst>
            <pc:docMk/>
            <pc:sldMk cId="3409619932" sldId="325"/>
            <ac:spMk id="6" creationId="{00000000-0000-0000-0000-000000000000}"/>
          </ac:spMkLst>
        </pc:spChg>
        <pc:spChg chg="mod">
          <ac:chgData name="Richard Ball" userId="c2c6c2dd-6ddc-437e-8cdd-d7a74390accc" providerId="ADAL" clId="{FCB59480-AD00-4C7A-BBA7-7E2F5D427B9D}" dt="2022-01-28T10:01:39.549" v="3229" actId="20577"/>
          <ac:spMkLst>
            <pc:docMk/>
            <pc:sldMk cId="3409619932" sldId="325"/>
            <ac:spMk id="9" creationId="{00000000-0000-0000-0000-000000000000}"/>
          </ac:spMkLst>
        </pc:spChg>
        <pc:spChg chg="mod">
          <ac:chgData name="Richard Ball" userId="c2c6c2dd-6ddc-437e-8cdd-d7a74390accc" providerId="ADAL" clId="{FCB59480-AD00-4C7A-BBA7-7E2F5D427B9D}" dt="2022-01-28T10:01:41.088" v="3230" actId="20577"/>
          <ac:spMkLst>
            <pc:docMk/>
            <pc:sldMk cId="3409619932" sldId="325"/>
            <ac:spMk id="10" creationId="{00000000-0000-0000-0000-000000000000}"/>
          </ac:spMkLst>
        </pc:spChg>
        <pc:picChg chg="mod">
          <ac:chgData name="Richard Ball" userId="c2c6c2dd-6ddc-437e-8cdd-d7a74390accc" providerId="ADAL" clId="{FCB59480-AD00-4C7A-BBA7-7E2F5D427B9D}" dt="2022-01-12T11:38:15.424" v="1066" actId="1076"/>
          <ac:picMkLst>
            <pc:docMk/>
            <pc:sldMk cId="3409619932" sldId="325"/>
            <ac:picMk id="7" creationId="{00000000-0000-0000-0000-000000000000}"/>
          </ac:picMkLst>
        </pc:picChg>
      </pc:sldChg>
      <pc:sldChg chg="addSp modSp mod modAnim">
        <pc:chgData name="Richard Ball" userId="c2c6c2dd-6ddc-437e-8cdd-d7a74390accc" providerId="ADAL" clId="{FCB59480-AD00-4C7A-BBA7-7E2F5D427B9D}" dt="2022-01-28T10:48:59.057" v="3313"/>
        <pc:sldMkLst>
          <pc:docMk/>
          <pc:sldMk cId="195608290" sldId="426"/>
        </pc:sldMkLst>
        <pc:spChg chg="mod">
          <ac:chgData name="Richard Ball" userId="c2c6c2dd-6ddc-437e-8cdd-d7a74390accc" providerId="ADAL" clId="{FCB59480-AD00-4C7A-BBA7-7E2F5D427B9D}" dt="2022-01-12T11:51:32.370" v="1131" actId="1076"/>
          <ac:spMkLst>
            <pc:docMk/>
            <pc:sldMk cId="195608290" sldId="426"/>
            <ac:spMk id="5" creationId="{00000000-0000-0000-0000-000000000000}"/>
          </ac:spMkLst>
        </pc:spChg>
        <pc:spChg chg="mod">
          <ac:chgData name="Richard Ball" userId="c2c6c2dd-6ddc-437e-8cdd-d7a74390accc" providerId="ADAL" clId="{FCB59480-AD00-4C7A-BBA7-7E2F5D427B9D}" dt="2022-01-12T11:51:35.856" v="1132" actId="1076"/>
          <ac:spMkLst>
            <pc:docMk/>
            <pc:sldMk cId="195608290" sldId="426"/>
            <ac:spMk id="6" creationId="{00000000-0000-0000-0000-000000000000}"/>
          </ac:spMkLst>
        </pc:spChg>
        <pc:spChg chg="mod">
          <ac:chgData name="Richard Ball" userId="c2c6c2dd-6ddc-437e-8cdd-d7a74390accc" providerId="ADAL" clId="{FCB59480-AD00-4C7A-BBA7-7E2F5D427B9D}" dt="2022-01-28T07:36:43.467" v="2913" actId="20577"/>
          <ac:spMkLst>
            <pc:docMk/>
            <pc:sldMk cId="195608290" sldId="426"/>
            <ac:spMk id="7" creationId="{00000000-0000-0000-0000-000000000000}"/>
          </ac:spMkLst>
        </pc:spChg>
        <pc:spChg chg="add mod">
          <ac:chgData name="Richard Ball" userId="c2c6c2dd-6ddc-437e-8cdd-d7a74390accc" providerId="ADAL" clId="{FCB59480-AD00-4C7A-BBA7-7E2F5D427B9D}" dt="2022-01-12T13:33:46.629" v="2423" actId="14100"/>
          <ac:spMkLst>
            <pc:docMk/>
            <pc:sldMk cId="195608290" sldId="426"/>
            <ac:spMk id="8" creationId="{1985C15C-E46D-435A-A8C1-F7C4C822DFA0}"/>
          </ac:spMkLst>
        </pc:spChg>
        <pc:spChg chg="mod">
          <ac:chgData name="Richard Ball" userId="c2c6c2dd-6ddc-437e-8cdd-d7a74390accc" providerId="ADAL" clId="{FCB59480-AD00-4C7A-BBA7-7E2F5D427B9D}" dt="2022-01-28T07:36:47.376" v="2930" actId="20577"/>
          <ac:spMkLst>
            <pc:docMk/>
            <pc:sldMk cId="195608290" sldId="426"/>
            <ac:spMk id="5122" creationId="{00000000-0000-0000-0000-000000000000}"/>
          </ac:spMkLst>
        </pc:spChg>
        <pc:spChg chg="mod">
          <ac:chgData name="Richard Ball" userId="c2c6c2dd-6ddc-437e-8cdd-d7a74390accc" providerId="ADAL" clId="{FCB59480-AD00-4C7A-BBA7-7E2F5D427B9D}" dt="2022-01-28T07:37:13.145" v="2932" actId="113"/>
          <ac:spMkLst>
            <pc:docMk/>
            <pc:sldMk cId="195608290" sldId="426"/>
            <ac:spMk id="17411" creationId="{00000000-0000-0000-0000-000000000000}"/>
          </ac:spMkLst>
        </pc:spChg>
      </pc:sldChg>
      <pc:sldChg chg="addSp modSp mod ord modAnim">
        <pc:chgData name="Richard Ball" userId="c2c6c2dd-6ddc-437e-8cdd-d7a74390accc" providerId="ADAL" clId="{FCB59480-AD00-4C7A-BBA7-7E2F5D427B9D}" dt="2022-01-28T07:37:33.814" v="2990" actId="20577"/>
        <pc:sldMkLst>
          <pc:docMk/>
          <pc:sldMk cId="119364379" sldId="429"/>
        </pc:sldMkLst>
        <pc:spChg chg="add mod">
          <ac:chgData name="Richard Ball" userId="c2c6c2dd-6ddc-437e-8cdd-d7a74390accc" providerId="ADAL" clId="{FCB59480-AD00-4C7A-BBA7-7E2F5D427B9D}" dt="2022-01-28T07:32:15.922" v="2874" actId="1076"/>
          <ac:spMkLst>
            <pc:docMk/>
            <pc:sldMk cId="119364379" sldId="429"/>
            <ac:spMk id="2" creationId="{872E5A6E-FC65-4F09-A975-1F308862036F}"/>
          </ac:spMkLst>
        </pc:spChg>
        <pc:spChg chg="add mod">
          <ac:chgData name="Richard Ball" userId="c2c6c2dd-6ddc-437e-8cdd-d7a74390accc" providerId="ADAL" clId="{FCB59480-AD00-4C7A-BBA7-7E2F5D427B9D}" dt="2022-01-28T07:32:25.802" v="2876" actId="1076"/>
          <ac:spMkLst>
            <pc:docMk/>
            <pc:sldMk cId="119364379" sldId="429"/>
            <ac:spMk id="3" creationId="{FADC693B-967D-4CBB-BBBF-74BBD9E4EF6E}"/>
          </ac:spMkLst>
        </pc:spChg>
        <pc:spChg chg="mod">
          <ac:chgData name="Richard Ball" userId="c2c6c2dd-6ddc-437e-8cdd-d7a74390accc" providerId="ADAL" clId="{FCB59480-AD00-4C7A-BBA7-7E2F5D427B9D}" dt="2022-01-28T07:32:27.768" v="2877" actId="1076"/>
          <ac:spMkLst>
            <pc:docMk/>
            <pc:sldMk cId="119364379" sldId="429"/>
            <ac:spMk id="4" creationId="{00000000-0000-0000-0000-000000000000}"/>
          </ac:spMkLst>
        </pc:spChg>
        <pc:spChg chg="mod">
          <ac:chgData name="Richard Ball" userId="c2c6c2dd-6ddc-437e-8cdd-d7a74390accc" providerId="ADAL" clId="{FCB59480-AD00-4C7A-BBA7-7E2F5D427B9D}" dt="2022-01-28T07:32:37.900" v="2880" actId="1076"/>
          <ac:spMkLst>
            <pc:docMk/>
            <pc:sldMk cId="119364379" sldId="429"/>
            <ac:spMk id="5" creationId="{00000000-0000-0000-0000-000000000000}"/>
          </ac:spMkLst>
        </pc:spChg>
        <pc:spChg chg="mod">
          <ac:chgData name="Richard Ball" userId="c2c6c2dd-6ddc-437e-8cdd-d7a74390accc" providerId="ADAL" clId="{FCB59480-AD00-4C7A-BBA7-7E2F5D427B9D}" dt="2022-01-28T07:37:33.814" v="2990" actId="20577"/>
          <ac:spMkLst>
            <pc:docMk/>
            <pc:sldMk cId="119364379" sldId="429"/>
            <ac:spMk id="6" creationId="{00000000-0000-0000-0000-000000000000}"/>
          </ac:spMkLst>
        </pc:spChg>
        <pc:spChg chg="add mod">
          <ac:chgData name="Richard Ball" userId="c2c6c2dd-6ddc-437e-8cdd-d7a74390accc" providerId="ADAL" clId="{FCB59480-AD00-4C7A-BBA7-7E2F5D427B9D}" dt="2022-01-12T11:52:06.237" v="1135" actId="1076"/>
          <ac:spMkLst>
            <pc:docMk/>
            <pc:sldMk cId="119364379" sldId="429"/>
            <ac:spMk id="7" creationId="{3D1B871A-5CBC-4BE0-90A3-FFC76A110265}"/>
          </ac:spMkLst>
        </pc:spChg>
        <pc:spChg chg="add mod">
          <ac:chgData name="Richard Ball" userId="c2c6c2dd-6ddc-437e-8cdd-d7a74390accc" providerId="ADAL" clId="{FCB59480-AD00-4C7A-BBA7-7E2F5D427B9D}" dt="2022-01-28T07:32:14.611" v="2873" actId="1076"/>
          <ac:spMkLst>
            <pc:docMk/>
            <pc:sldMk cId="119364379" sldId="429"/>
            <ac:spMk id="8" creationId="{786C937F-8F81-4304-A428-2A446E557D38}"/>
          </ac:spMkLst>
        </pc:spChg>
        <pc:spChg chg="add mod">
          <ac:chgData name="Richard Ball" userId="c2c6c2dd-6ddc-437e-8cdd-d7a74390accc" providerId="ADAL" clId="{FCB59480-AD00-4C7A-BBA7-7E2F5D427B9D}" dt="2022-01-28T07:32:34.189" v="2879" actId="1076"/>
          <ac:spMkLst>
            <pc:docMk/>
            <pc:sldMk cId="119364379" sldId="429"/>
            <ac:spMk id="10" creationId="{B4CB99AC-A72E-4B30-A473-A4F7DB939092}"/>
          </ac:spMkLst>
        </pc:spChg>
        <pc:graphicFrameChg chg="mod modGraphic">
          <ac:chgData name="Richard Ball" userId="c2c6c2dd-6ddc-437e-8cdd-d7a74390accc" providerId="ADAL" clId="{FCB59480-AD00-4C7A-BBA7-7E2F5D427B9D}" dt="2022-01-12T11:55:57.030" v="1160"/>
          <ac:graphicFrameMkLst>
            <pc:docMk/>
            <pc:sldMk cId="119364379" sldId="429"/>
            <ac:graphicFrameMk id="2" creationId="{00000000-0000-0000-0000-000000000000}"/>
          </ac:graphicFrameMkLst>
        </pc:graphicFrameChg>
      </pc:sldChg>
      <pc:sldChg chg="addSp modSp mod">
        <pc:chgData name="Richard Ball" userId="c2c6c2dd-6ddc-437e-8cdd-d7a74390accc" providerId="ADAL" clId="{FCB59480-AD00-4C7A-BBA7-7E2F5D427B9D}" dt="2022-01-12T11:07:19.579" v="453" actId="114"/>
        <pc:sldMkLst>
          <pc:docMk/>
          <pc:sldMk cId="3747243011" sldId="653"/>
        </pc:sldMkLst>
        <pc:spChg chg="mod">
          <ac:chgData name="Richard Ball" userId="c2c6c2dd-6ddc-437e-8cdd-d7a74390accc" providerId="ADAL" clId="{FCB59480-AD00-4C7A-BBA7-7E2F5D427B9D}" dt="2022-01-12T10:49:07.981" v="1" actId="14100"/>
          <ac:spMkLst>
            <pc:docMk/>
            <pc:sldMk cId="3747243011" sldId="653"/>
            <ac:spMk id="2" creationId="{00000000-0000-0000-0000-000000000000}"/>
          </ac:spMkLst>
        </pc:spChg>
        <pc:spChg chg="mod">
          <ac:chgData name="Richard Ball" userId="c2c6c2dd-6ddc-437e-8cdd-d7a74390accc" providerId="ADAL" clId="{FCB59480-AD00-4C7A-BBA7-7E2F5D427B9D}" dt="2022-01-12T11:06:30.588" v="446" actId="115"/>
          <ac:spMkLst>
            <pc:docMk/>
            <pc:sldMk cId="3747243011" sldId="653"/>
            <ac:spMk id="3" creationId="{00000000-0000-0000-0000-000000000000}"/>
          </ac:spMkLst>
        </pc:spChg>
        <pc:spChg chg="add mod">
          <ac:chgData name="Richard Ball" userId="c2c6c2dd-6ddc-437e-8cdd-d7a74390accc" providerId="ADAL" clId="{FCB59480-AD00-4C7A-BBA7-7E2F5D427B9D}" dt="2022-01-12T11:07:19.579" v="453" actId="114"/>
          <ac:spMkLst>
            <pc:docMk/>
            <pc:sldMk cId="3747243011" sldId="653"/>
            <ac:spMk id="8" creationId="{0A15F043-4377-422B-B721-347FFECE0E89}"/>
          </ac:spMkLst>
        </pc:spChg>
        <pc:cxnChg chg="mod">
          <ac:chgData name="Richard Ball" userId="c2c6c2dd-6ddc-437e-8cdd-d7a74390accc" providerId="ADAL" clId="{FCB59480-AD00-4C7A-BBA7-7E2F5D427B9D}" dt="2022-01-12T10:51:40.754" v="2" actId="14100"/>
          <ac:cxnSpMkLst>
            <pc:docMk/>
            <pc:sldMk cId="3747243011" sldId="653"/>
            <ac:cxnSpMk id="5" creationId="{00000000-0000-0000-0000-000000000000}"/>
          </ac:cxnSpMkLst>
        </pc:cxnChg>
      </pc:sldChg>
      <pc:sldChg chg="modSp mod">
        <pc:chgData name="Richard Ball" userId="c2c6c2dd-6ddc-437e-8cdd-d7a74390accc" providerId="ADAL" clId="{FCB59480-AD00-4C7A-BBA7-7E2F5D427B9D}" dt="2022-01-28T07:39:41.856" v="3062" actId="1076"/>
        <pc:sldMkLst>
          <pc:docMk/>
          <pc:sldMk cId="332256230" sldId="668"/>
        </pc:sldMkLst>
        <pc:spChg chg="mod">
          <ac:chgData name="Richard Ball" userId="c2c6c2dd-6ddc-437e-8cdd-d7a74390accc" providerId="ADAL" clId="{FCB59480-AD00-4C7A-BBA7-7E2F5D427B9D}" dt="2022-01-12T13:18:08.341" v="2360" actId="1076"/>
          <ac:spMkLst>
            <pc:docMk/>
            <pc:sldMk cId="332256230" sldId="668"/>
            <ac:spMk id="9218" creationId="{00000000-0000-0000-0000-000000000000}"/>
          </ac:spMkLst>
        </pc:spChg>
        <pc:spChg chg="mod">
          <ac:chgData name="Richard Ball" userId="c2c6c2dd-6ddc-437e-8cdd-d7a74390accc" providerId="ADAL" clId="{FCB59480-AD00-4C7A-BBA7-7E2F5D427B9D}" dt="2022-01-28T07:39:41.856" v="3062" actId="1076"/>
          <ac:spMkLst>
            <pc:docMk/>
            <pc:sldMk cId="332256230" sldId="668"/>
            <ac:spMk id="10243" creationId="{00000000-0000-0000-0000-000000000000}"/>
          </ac:spMkLst>
        </pc:spChg>
      </pc:sldChg>
      <pc:sldChg chg="addSp modSp mod modNotesTx">
        <pc:chgData name="Richard Ball" userId="c2c6c2dd-6ddc-437e-8cdd-d7a74390accc" providerId="ADAL" clId="{FCB59480-AD00-4C7A-BBA7-7E2F5D427B9D}" dt="2022-01-28T07:48:18.683" v="3193" actId="122"/>
        <pc:sldMkLst>
          <pc:docMk/>
          <pc:sldMk cId="724403510" sldId="669"/>
        </pc:sldMkLst>
        <pc:spChg chg="add mod">
          <ac:chgData name="Richard Ball" userId="c2c6c2dd-6ddc-437e-8cdd-d7a74390accc" providerId="ADAL" clId="{FCB59480-AD00-4C7A-BBA7-7E2F5D427B9D}" dt="2022-01-28T07:48:18.683" v="3193" actId="122"/>
          <ac:spMkLst>
            <pc:docMk/>
            <pc:sldMk cId="724403510" sldId="669"/>
            <ac:spMk id="2" creationId="{ECFD32B1-7B52-4A6C-A533-E5CA1BA3E6F8}"/>
          </ac:spMkLst>
        </pc:spChg>
        <pc:spChg chg="mod">
          <ac:chgData name="Richard Ball" userId="c2c6c2dd-6ddc-437e-8cdd-d7a74390accc" providerId="ADAL" clId="{FCB59480-AD00-4C7A-BBA7-7E2F5D427B9D}" dt="2022-01-12T13:18:18.076" v="2361" actId="1076"/>
          <ac:spMkLst>
            <pc:docMk/>
            <pc:sldMk cId="724403510" sldId="669"/>
            <ac:spMk id="10242" creationId="{00000000-0000-0000-0000-000000000000}"/>
          </ac:spMkLst>
        </pc:spChg>
        <pc:spChg chg="mod">
          <ac:chgData name="Richard Ball" userId="c2c6c2dd-6ddc-437e-8cdd-d7a74390accc" providerId="ADAL" clId="{FCB59480-AD00-4C7A-BBA7-7E2F5D427B9D}" dt="2022-01-12T13:25:24.060" v="2403" actId="20577"/>
          <ac:spMkLst>
            <pc:docMk/>
            <pc:sldMk cId="724403510" sldId="669"/>
            <ac:spMk id="11267" creationId="{00000000-0000-0000-0000-000000000000}"/>
          </ac:spMkLst>
        </pc:spChg>
      </pc:sldChg>
      <pc:sldChg chg="modSp mod modAnim">
        <pc:chgData name="Richard Ball" userId="c2c6c2dd-6ddc-437e-8cdd-d7a74390accc" providerId="ADAL" clId="{FCB59480-AD00-4C7A-BBA7-7E2F5D427B9D}" dt="2022-01-28T07:48:06.177" v="3166" actId="20577"/>
        <pc:sldMkLst>
          <pc:docMk/>
          <pc:sldMk cId="174968147" sldId="670"/>
        </pc:sldMkLst>
        <pc:spChg chg="mod">
          <ac:chgData name="Richard Ball" userId="c2c6c2dd-6ddc-437e-8cdd-d7a74390accc" providerId="ADAL" clId="{FCB59480-AD00-4C7A-BBA7-7E2F5D427B9D}" dt="2022-01-12T13:29:45.148" v="2414" actId="1076"/>
          <ac:spMkLst>
            <pc:docMk/>
            <pc:sldMk cId="174968147" sldId="670"/>
            <ac:spMk id="11266" creationId="{00000000-0000-0000-0000-000000000000}"/>
          </ac:spMkLst>
        </pc:spChg>
        <pc:spChg chg="mod">
          <ac:chgData name="Richard Ball" userId="c2c6c2dd-6ddc-437e-8cdd-d7a74390accc" providerId="ADAL" clId="{FCB59480-AD00-4C7A-BBA7-7E2F5D427B9D}" dt="2022-01-28T07:48:05.159" v="3165" actId="14100"/>
          <ac:spMkLst>
            <pc:docMk/>
            <pc:sldMk cId="174968147" sldId="670"/>
            <ac:spMk id="12291" creationId="{00000000-0000-0000-0000-000000000000}"/>
          </ac:spMkLst>
        </pc:spChg>
      </pc:sldChg>
      <pc:sldChg chg="addSp delSp modSp new mod ord modAnim">
        <pc:chgData name="Richard Ball" userId="c2c6c2dd-6ddc-437e-8cdd-d7a74390accc" providerId="ADAL" clId="{FCB59480-AD00-4C7A-BBA7-7E2F5D427B9D}" dt="2022-01-28T10:30:49.806" v="3303" actId="20577"/>
        <pc:sldMkLst>
          <pc:docMk/>
          <pc:sldMk cId="931175165" sldId="671"/>
        </pc:sldMkLst>
        <pc:spChg chg="mod">
          <ac:chgData name="Richard Ball" userId="c2c6c2dd-6ddc-437e-8cdd-d7a74390accc" providerId="ADAL" clId="{FCB59480-AD00-4C7A-BBA7-7E2F5D427B9D}" dt="2022-01-12T10:57:38.437" v="277" actId="1076"/>
          <ac:spMkLst>
            <pc:docMk/>
            <pc:sldMk cId="931175165" sldId="671"/>
            <ac:spMk id="2" creationId="{7C422817-CB86-4084-8208-6055D13B3725}"/>
          </ac:spMkLst>
        </pc:spChg>
        <pc:spChg chg="del mod">
          <ac:chgData name="Richard Ball" userId="c2c6c2dd-6ddc-437e-8cdd-d7a74390accc" providerId="ADAL" clId="{FCB59480-AD00-4C7A-BBA7-7E2F5D427B9D}" dt="2022-01-12T10:52:29.540" v="52" actId="478"/>
          <ac:spMkLst>
            <pc:docMk/>
            <pc:sldMk cId="931175165" sldId="671"/>
            <ac:spMk id="3" creationId="{775BECEE-1BB3-485D-BE1D-60C664A7896E}"/>
          </ac:spMkLst>
        </pc:spChg>
        <pc:spChg chg="add mod">
          <ac:chgData name="Richard Ball" userId="c2c6c2dd-6ddc-437e-8cdd-d7a74390accc" providerId="ADAL" clId="{FCB59480-AD00-4C7A-BBA7-7E2F5D427B9D}" dt="2022-01-28T10:30:49.806" v="3303" actId="20577"/>
          <ac:spMkLst>
            <pc:docMk/>
            <pc:sldMk cId="931175165" sldId="671"/>
            <ac:spMk id="4" creationId="{6AF2CE6B-710F-4100-9829-6C0EC3F5A01C}"/>
          </ac:spMkLst>
        </pc:spChg>
        <pc:spChg chg="add mod">
          <ac:chgData name="Richard Ball" userId="c2c6c2dd-6ddc-437e-8cdd-d7a74390accc" providerId="ADAL" clId="{FCB59480-AD00-4C7A-BBA7-7E2F5D427B9D}" dt="2022-01-12T11:00:03.033" v="433" actId="1076"/>
          <ac:spMkLst>
            <pc:docMk/>
            <pc:sldMk cId="931175165" sldId="671"/>
            <ac:spMk id="5" creationId="{9A935C57-34B5-46BE-8B5D-37EDC8A06BB3}"/>
          </ac:spMkLst>
        </pc:spChg>
        <pc:spChg chg="add mod">
          <ac:chgData name="Richard Ball" userId="c2c6c2dd-6ddc-437e-8cdd-d7a74390accc" providerId="ADAL" clId="{FCB59480-AD00-4C7A-BBA7-7E2F5D427B9D}" dt="2022-01-12T10:59:55.690" v="431" actId="1076"/>
          <ac:spMkLst>
            <pc:docMk/>
            <pc:sldMk cId="931175165" sldId="671"/>
            <ac:spMk id="7" creationId="{167D254B-7FA4-4B62-9B98-51804347ECAD}"/>
          </ac:spMkLst>
        </pc:spChg>
        <pc:spChg chg="add mod">
          <ac:chgData name="Richard Ball" userId="c2c6c2dd-6ddc-437e-8cdd-d7a74390accc" providerId="ADAL" clId="{FCB59480-AD00-4C7A-BBA7-7E2F5D427B9D}" dt="2022-01-12T11:00:00.527" v="432" actId="1076"/>
          <ac:spMkLst>
            <pc:docMk/>
            <pc:sldMk cId="931175165" sldId="671"/>
            <ac:spMk id="8" creationId="{4D56060A-4BDB-4DBE-9A29-C9BCB6DE2CAC}"/>
          </ac:spMkLst>
        </pc:spChg>
        <pc:picChg chg="add mod">
          <ac:chgData name="Richard Ball" userId="c2c6c2dd-6ddc-437e-8cdd-d7a74390accc" providerId="ADAL" clId="{FCB59480-AD00-4C7A-BBA7-7E2F5D427B9D}" dt="2022-01-12T10:59:15.676" v="370" actId="1076"/>
          <ac:picMkLst>
            <pc:docMk/>
            <pc:sldMk cId="931175165" sldId="671"/>
            <ac:picMk id="1026" creationId="{E9EB7E82-0D3F-4841-AF37-5204E3A0FDA3}"/>
          </ac:picMkLst>
        </pc:picChg>
      </pc:sldChg>
      <pc:sldChg chg="addSp delSp modSp new mod ord delAnim modAnim">
        <pc:chgData name="Richard Ball" userId="c2c6c2dd-6ddc-437e-8cdd-d7a74390accc" providerId="ADAL" clId="{FCB59480-AD00-4C7A-BBA7-7E2F5D427B9D}" dt="2022-01-28T07:30:02.346" v="2868" actId="13926"/>
        <pc:sldMkLst>
          <pc:docMk/>
          <pc:sldMk cId="438780011" sldId="672"/>
        </pc:sldMkLst>
        <pc:spChg chg="del">
          <ac:chgData name="Richard Ball" userId="c2c6c2dd-6ddc-437e-8cdd-d7a74390accc" providerId="ADAL" clId="{FCB59480-AD00-4C7A-BBA7-7E2F5D427B9D}" dt="2022-01-12T11:08:27.160" v="457" actId="478"/>
          <ac:spMkLst>
            <pc:docMk/>
            <pc:sldMk cId="438780011" sldId="672"/>
            <ac:spMk id="2" creationId="{4AD2043C-5AA2-45AA-BFE8-76A3B5138A5D}"/>
          </ac:spMkLst>
        </pc:spChg>
        <pc:spChg chg="del">
          <ac:chgData name="Richard Ball" userId="c2c6c2dd-6ddc-437e-8cdd-d7a74390accc" providerId="ADAL" clId="{FCB59480-AD00-4C7A-BBA7-7E2F5D427B9D}" dt="2022-01-12T11:08:27.160" v="457" actId="478"/>
          <ac:spMkLst>
            <pc:docMk/>
            <pc:sldMk cId="438780011" sldId="672"/>
            <ac:spMk id="3" creationId="{D04AEE4D-F375-4626-B09F-21BFA683BB51}"/>
          </ac:spMkLst>
        </pc:spChg>
        <pc:spChg chg="add mod">
          <ac:chgData name="Richard Ball" userId="c2c6c2dd-6ddc-437e-8cdd-d7a74390accc" providerId="ADAL" clId="{FCB59480-AD00-4C7A-BBA7-7E2F5D427B9D}" dt="2022-01-28T07:30:02.346" v="2868" actId="13926"/>
          <ac:spMkLst>
            <pc:docMk/>
            <pc:sldMk cId="438780011" sldId="672"/>
            <ac:spMk id="5" creationId="{73559A33-8309-4991-8D18-CBDD2CAE71D1}"/>
          </ac:spMkLst>
        </pc:spChg>
        <pc:spChg chg="add mod">
          <ac:chgData name="Richard Ball" userId="c2c6c2dd-6ddc-437e-8cdd-d7a74390accc" providerId="ADAL" clId="{FCB59480-AD00-4C7A-BBA7-7E2F5D427B9D}" dt="2022-01-12T11:08:51.258" v="503" actId="115"/>
          <ac:spMkLst>
            <pc:docMk/>
            <pc:sldMk cId="438780011" sldId="672"/>
            <ac:spMk id="6" creationId="{D262FCD5-FAEB-4FFA-B679-45D72140CF09}"/>
          </ac:spMkLst>
        </pc:spChg>
        <pc:spChg chg="add mod">
          <ac:chgData name="Richard Ball" userId="c2c6c2dd-6ddc-437e-8cdd-d7a74390accc" providerId="ADAL" clId="{FCB59480-AD00-4C7A-BBA7-7E2F5D427B9D}" dt="2022-01-12T11:12:55.247" v="557" actId="207"/>
          <ac:spMkLst>
            <pc:docMk/>
            <pc:sldMk cId="438780011" sldId="672"/>
            <ac:spMk id="9" creationId="{10E755B0-B360-433E-A182-0EFC8A0DF309}"/>
          </ac:spMkLst>
        </pc:spChg>
        <pc:picChg chg="add del mod">
          <ac:chgData name="Richard Ball" userId="c2c6c2dd-6ddc-437e-8cdd-d7a74390accc" providerId="ADAL" clId="{FCB59480-AD00-4C7A-BBA7-7E2F5D427B9D}" dt="2022-01-28T07:29:48.345" v="2864" actId="478"/>
          <ac:picMkLst>
            <pc:docMk/>
            <pc:sldMk cId="438780011" sldId="672"/>
            <ac:picMk id="7" creationId="{9A130471-D7FD-482A-BA51-520950916778}"/>
          </ac:picMkLst>
        </pc:picChg>
        <pc:picChg chg="add mod">
          <ac:chgData name="Richard Ball" userId="c2c6c2dd-6ddc-437e-8cdd-d7a74390accc" providerId="ADAL" clId="{FCB59480-AD00-4C7A-BBA7-7E2F5D427B9D}" dt="2022-01-28T07:29:54.316" v="2867" actId="14100"/>
          <ac:picMkLst>
            <pc:docMk/>
            <pc:sldMk cId="438780011" sldId="672"/>
            <ac:picMk id="2050" creationId="{2EAFE656-AB08-4C38-BC4B-7353F6186485}"/>
          </ac:picMkLst>
        </pc:picChg>
      </pc:sldChg>
      <pc:sldChg chg="new del">
        <pc:chgData name="Richard Ball" userId="c2c6c2dd-6ddc-437e-8cdd-d7a74390accc" providerId="ADAL" clId="{FCB59480-AD00-4C7A-BBA7-7E2F5D427B9D}" dt="2022-01-12T11:23:58.320" v="560" actId="47"/>
        <pc:sldMkLst>
          <pc:docMk/>
          <pc:sldMk cId="678590403" sldId="673"/>
        </pc:sldMkLst>
      </pc:sldChg>
      <pc:sldChg chg="addSp delSp modSp new mod">
        <pc:chgData name="Richard Ball" userId="c2c6c2dd-6ddc-437e-8cdd-d7a74390accc" providerId="ADAL" clId="{FCB59480-AD00-4C7A-BBA7-7E2F5D427B9D}" dt="2022-01-28T07:39:16.106" v="3061" actId="20577"/>
        <pc:sldMkLst>
          <pc:docMk/>
          <pc:sldMk cId="2248946617" sldId="673"/>
        </pc:sldMkLst>
        <pc:spChg chg="del">
          <ac:chgData name="Richard Ball" userId="c2c6c2dd-6ddc-437e-8cdd-d7a74390accc" providerId="ADAL" clId="{FCB59480-AD00-4C7A-BBA7-7E2F5D427B9D}" dt="2022-01-12T11:53:26.669" v="1137" actId="478"/>
          <ac:spMkLst>
            <pc:docMk/>
            <pc:sldMk cId="2248946617" sldId="673"/>
            <ac:spMk id="2" creationId="{A88E8875-C53D-4992-AF13-CD314746B7F0}"/>
          </ac:spMkLst>
        </pc:spChg>
        <pc:spChg chg="del">
          <ac:chgData name="Richard Ball" userId="c2c6c2dd-6ddc-437e-8cdd-d7a74390accc" providerId="ADAL" clId="{FCB59480-AD00-4C7A-BBA7-7E2F5D427B9D}" dt="2022-01-12T11:53:26.669" v="1137" actId="478"/>
          <ac:spMkLst>
            <pc:docMk/>
            <pc:sldMk cId="2248946617" sldId="673"/>
            <ac:spMk id="3" creationId="{A846E648-4645-465D-8066-FD79BB233A6F}"/>
          </ac:spMkLst>
        </pc:spChg>
        <pc:spChg chg="add del mod">
          <ac:chgData name="Richard Ball" userId="c2c6c2dd-6ddc-437e-8cdd-d7a74390accc" providerId="ADAL" clId="{FCB59480-AD00-4C7A-BBA7-7E2F5D427B9D}" dt="2022-01-12T11:56:58.513" v="1201" actId="478"/>
          <ac:spMkLst>
            <pc:docMk/>
            <pc:sldMk cId="2248946617" sldId="673"/>
            <ac:spMk id="4" creationId="{42847CD3-F9EF-444F-814B-FBB8AABA6570}"/>
          </ac:spMkLst>
        </pc:spChg>
        <pc:spChg chg="add mod">
          <ac:chgData name="Richard Ball" userId="c2c6c2dd-6ddc-437e-8cdd-d7a74390accc" providerId="ADAL" clId="{FCB59480-AD00-4C7A-BBA7-7E2F5D427B9D}" dt="2022-01-12T13:10:27.682" v="2358" actId="1076"/>
          <ac:spMkLst>
            <pc:docMk/>
            <pc:sldMk cId="2248946617" sldId="673"/>
            <ac:spMk id="5" creationId="{EA3C2668-8F85-42BA-9FB4-5A248BB5A348}"/>
          </ac:spMkLst>
        </pc:spChg>
        <pc:spChg chg="add mod">
          <ac:chgData name="Richard Ball" userId="c2c6c2dd-6ddc-437e-8cdd-d7a74390accc" providerId="ADAL" clId="{FCB59480-AD00-4C7A-BBA7-7E2F5D427B9D}" dt="2022-01-12T12:43:41.899" v="1526" actId="1076"/>
          <ac:spMkLst>
            <pc:docMk/>
            <pc:sldMk cId="2248946617" sldId="673"/>
            <ac:spMk id="6" creationId="{6ED6850B-3DEB-43DB-ADCE-6BA43BFD8A9A}"/>
          </ac:spMkLst>
        </pc:spChg>
        <pc:spChg chg="add mod">
          <ac:chgData name="Richard Ball" userId="c2c6c2dd-6ddc-437e-8cdd-d7a74390accc" providerId="ADAL" clId="{FCB59480-AD00-4C7A-BBA7-7E2F5D427B9D}" dt="2022-01-12T12:51:27.196" v="1902" actId="20577"/>
          <ac:spMkLst>
            <pc:docMk/>
            <pc:sldMk cId="2248946617" sldId="673"/>
            <ac:spMk id="7" creationId="{D0C69898-F443-4991-AAEB-4A9E581DB719}"/>
          </ac:spMkLst>
        </pc:spChg>
        <pc:spChg chg="add mod">
          <ac:chgData name="Richard Ball" userId="c2c6c2dd-6ddc-437e-8cdd-d7a74390accc" providerId="ADAL" clId="{FCB59480-AD00-4C7A-BBA7-7E2F5D427B9D}" dt="2022-01-12T13:09:58.958" v="2354" actId="1582"/>
          <ac:spMkLst>
            <pc:docMk/>
            <pc:sldMk cId="2248946617" sldId="673"/>
            <ac:spMk id="8" creationId="{D74AEA8C-6E00-47C3-B605-14E2F4211EF4}"/>
          </ac:spMkLst>
        </pc:spChg>
        <pc:spChg chg="add mod">
          <ac:chgData name="Richard Ball" userId="c2c6c2dd-6ddc-437e-8cdd-d7a74390accc" providerId="ADAL" clId="{FCB59480-AD00-4C7A-BBA7-7E2F5D427B9D}" dt="2022-01-28T07:39:16.106" v="3061" actId="20577"/>
          <ac:spMkLst>
            <pc:docMk/>
            <pc:sldMk cId="2248946617" sldId="673"/>
            <ac:spMk id="9" creationId="{9FE5C56E-153C-4AE3-BC55-2E8FB70BB10C}"/>
          </ac:spMkLst>
        </pc:spChg>
        <pc:picChg chg="add del mod">
          <ac:chgData name="Richard Ball" userId="c2c6c2dd-6ddc-437e-8cdd-d7a74390accc" providerId="ADAL" clId="{FCB59480-AD00-4C7A-BBA7-7E2F5D427B9D}" dt="2022-01-12T12:00:03.307" v="1206" actId="478"/>
          <ac:picMkLst>
            <pc:docMk/>
            <pc:sldMk cId="2248946617" sldId="673"/>
            <ac:picMk id="2050" creationId="{8D3776AC-18CD-4AEF-8CDF-F3BEB78EB520}"/>
          </ac:picMkLst>
        </pc:picChg>
        <pc:picChg chg="add del mod">
          <ac:chgData name="Richard Ball" userId="c2c6c2dd-6ddc-437e-8cdd-d7a74390accc" providerId="ADAL" clId="{FCB59480-AD00-4C7A-BBA7-7E2F5D427B9D}" dt="2022-01-12T12:00:08.015" v="1207" actId="478"/>
          <ac:picMkLst>
            <pc:docMk/>
            <pc:sldMk cId="2248946617" sldId="673"/>
            <ac:picMk id="2052" creationId="{0394CE80-1F62-420D-A9A1-8B097796E452}"/>
          </ac:picMkLst>
        </pc:picChg>
        <pc:cxnChg chg="add mod">
          <ac:chgData name="Richard Ball" userId="c2c6c2dd-6ddc-437e-8cdd-d7a74390accc" providerId="ADAL" clId="{FCB59480-AD00-4C7A-BBA7-7E2F5D427B9D}" dt="2022-01-12T13:10:16.032" v="2356" actId="1582"/>
          <ac:cxnSpMkLst>
            <pc:docMk/>
            <pc:sldMk cId="2248946617" sldId="673"/>
            <ac:cxnSpMk id="11" creationId="{8DFBEE8E-D501-49E6-A91E-57E7DC4F045C}"/>
          </ac:cxnSpMkLst>
        </pc:cxnChg>
      </pc:sldChg>
      <pc:sldChg chg="new del">
        <pc:chgData name="Richard Ball" userId="c2c6c2dd-6ddc-437e-8cdd-d7a74390accc" providerId="ADAL" clId="{FCB59480-AD00-4C7A-BBA7-7E2F5D427B9D}" dt="2022-01-12T11:08:24.749" v="456" actId="47"/>
        <pc:sldMkLst>
          <pc:docMk/>
          <pc:sldMk cId="3732148427" sldId="673"/>
        </pc:sldMkLst>
      </pc:sldChg>
      <pc:sldChg chg="addSp delSp modSp new mod modAnim">
        <pc:chgData name="Richard Ball" userId="c2c6c2dd-6ddc-437e-8cdd-d7a74390accc" providerId="ADAL" clId="{FCB59480-AD00-4C7A-BBA7-7E2F5D427B9D}" dt="2022-01-12T13:36:10.367" v="2463" actId="20577"/>
        <pc:sldMkLst>
          <pc:docMk/>
          <pc:sldMk cId="3628694135" sldId="674"/>
        </pc:sldMkLst>
        <pc:spChg chg="del">
          <ac:chgData name="Richard Ball" userId="c2c6c2dd-6ddc-437e-8cdd-d7a74390accc" providerId="ADAL" clId="{FCB59480-AD00-4C7A-BBA7-7E2F5D427B9D}" dt="2022-01-12T12:51:34.875" v="1904" actId="478"/>
          <ac:spMkLst>
            <pc:docMk/>
            <pc:sldMk cId="3628694135" sldId="674"/>
            <ac:spMk id="2" creationId="{C6F7034D-448E-474F-B3A9-0CC71A0CB796}"/>
          </ac:spMkLst>
        </pc:spChg>
        <pc:spChg chg="del">
          <ac:chgData name="Richard Ball" userId="c2c6c2dd-6ddc-437e-8cdd-d7a74390accc" providerId="ADAL" clId="{FCB59480-AD00-4C7A-BBA7-7E2F5D427B9D}" dt="2022-01-12T12:51:34.875" v="1904" actId="478"/>
          <ac:spMkLst>
            <pc:docMk/>
            <pc:sldMk cId="3628694135" sldId="674"/>
            <ac:spMk id="3" creationId="{4D08ECEB-7EC3-454C-8C30-6C29715AF65E}"/>
          </ac:spMkLst>
        </pc:spChg>
        <pc:spChg chg="add mod">
          <ac:chgData name="Richard Ball" userId="c2c6c2dd-6ddc-437e-8cdd-d7a74390accc" providerId="ADAL" clId="{FCB59480-AD00-4C7A-BBA7-7E2F5D427B9D}" dt="2022-01-12T13:36:10.367" v="2463" actId="20577"/>
          <ac:spMkLst>
            <pc:docMk/>
            <pc:sldMk cId="3628694135" sldId="674"/>
            <ac:spMk id="5" creationId="{D16602E5-FADC-4C0C-B51B-FA055ED698B7}"/>
          </ac:spMkLst>
        </pc:spChg>
      </pc:sldChg>
      <pc:sldChg chg="addSp delSp modSp new mod">
        <pc:chgData name="Richard Ball" userId="c2c6c2dd-6ddc-437e-8cdd-d7a74390accc" providerId="ADAL" clId="{FCB59480-AD00-4C7A-BBA7-7E2F5D427B9D}" dt="2022-01-12T13:29:15.604" v="2413" actId="1076"/>
        <pc:sldMkLst>
          <pc:docMk/>
          <pc:sldMk cId="2228442121" sldId="675"/>
        </pc:sldMkLst>
        <pc:spChg chg="del">
          <ac:chgData name="Richard Ball" userId="c2c6c2dd-6ddc-437e-8cdd-d7a74390accc" providerId="ADAL" clId="{FCB59480-AD00-4C7A-BBA7-7E2F5D427B9D}" dt="2022-01-12T13:26:25.498" v="2405" actId="478"/>
          <ac:spMkLst>
            <pc:docMk/>
            <pc:sldMk cId="2228442121" sldId="675"/>
            <ac:spMk id="2" creationId="{AF411DEC-3E50-460B-9BFA-2D22D9045489}"/>
          </ac:spMkLst>
        </pc:spChg>
        <pc:spChg chg="del">
          <ac:chgData name="Richard Ball" userId="c2c6c2dd-6ddc-437e-8cdd-d7a74390accc" providerId="ADAL" clId="{FCB59480-AD00-4C7A-BBA7-7E2F5D427B9D}" dt="2022-01-12T13:26:25.498" v="2405" actId="478"/>
          <ac:spMkLst>
            <pc:docMk/>
            <pc:sldMk cId="2228442121" sldId="675"/>
            <ac:spMk id="3" creationId="{05715BAC-ECF3-416B-B2AB-526FBB46DB85}"/>
          </ac:spMkLst>
        </pc:spChg>
        <pc:picChg chg="add mod modCrop">
          <ac:chgData name="Richard Ball" userId="c2c6c2dd-6ddc-437e-8cdd-d7a74390accc" providerId="ADAL" clId="{FCB59480-AD00-4C7A-BBA7-7E2F5D427B9D}" dt="2022-01-12T13:29:15.604" v="2413" actId="1076"/>
          <ac:picMkLst>
            <pc:docMk/>
            <pc:sldMk cId="2228442121" sldId="675"/>
            <ac:picMk id="5" creationId="{C8452075-3545-418F-8149-080F70B94DF1}"/>
          </ac:picMkLst>
        </pc:picChg>
      </pc:sldChg>
      <pc:sldChg chg="delSp modSp add mod ord delAnim">
        <pc:chgData name="Richard Ball" userId="c2c6c2dd-6ddc-437e-8cdd-d7a74390accc" providerId="ADAL" clId="{FCB59480-AD00-4C7A-BBA7-7E2F5D427B9D}" dt="2022-01-12T13:37:35.023" v="2493" actId="478"/>
        <pc:sldMkLst>
          <pc:docMk/>
          <pc:sldMk cId="795184576" sldId="676"/>
        </pc:sldMkLst>
        <pc:spChg chg="del">
          <ac:chgData name="Richard Ball" userId="c2c6c2dd-6ddc-437e-8cdd-d7a74390accc" providerId="ADAL" clId="{FCB59480-AD00-4C7A-BBA7-7E2F5D427B9D}" dt="2022-01-12T13:37:35.023" v="2493" actId="478"/>
          <ac:spMkLst>
            <pc:docMk/>
            <pc:sldMk cId="795184576" sldId="676"/>
            <ac:spMk id="4" creationId="{00000000-0000-0000-0000-000000000000}"/>
          </ac:spMkLst>
        </pc:spChg>
        <pc:spChg chg="del">
          <ac:chgData name="Richard Ball" userId="c2c6c2dd-6ddc-437e-8cdd-d7a74390accc" providerId="ADAL" clId="{FCB59480-AD00-4C7A-BBA7-7E2F5D427B9D}" dt="2022-01-12T13:37:35.023" v="2493" actId="478"/>
          <ac:spMkLst>
            <pc:docMk/>
            <pc:sldMk cId="795184576" sldId="676"/>
            <ac:spMk id="5" creationId="{00000000-0000-0000-0000-000000000000}"/>
          </ac:spMkLst>
        </pc:spChg>
        <pc:graphicFrameChg chg="modGraphic">
          <ac:chgData name="Richard Ball" userId="c2c6c2dd-6ddc-437e-8cdd-d7a74390accc" providerId="ADAL" clId="{FCB59480-AD00-4C7A-BBA7-7E2F5D427B9D}" dt="2022-01-12T13:37:25.404" v="2492" actId="20577"/>
          <ac:graphicFrameMkLst>
            <pc:docMk/>
            <pc:sldMk cId="795184576" sldId="676"/>
            <ac:graphicFrameMk id="2" creationId="{00000000-0000-0000-0000-000000000000}"/>
          </ac:graphicFrameMkLst>
        </pc:graphicFrameChg>
      </pc:sldChg>
      <pc:sldChg chg="new">
        <pc:chgData name="Richard Ball" userId="c2c6c2dd-6ddc-437e-8cdd-d7a74390accc" providerId="ADAL" clId="{FCB59480-AD00-4C7A-BBA7-7E2F5D427B9D}" dt="2022-01-25T09:49:31.215" v="2494" actId="680"/>
        <pc:sldMkLst>
          <pc:docMk/>
          <pc:sldMk cId="4149981298" sldId="677"/>
        </pc:sldMkLst>
      </pc:sldChg>
      <pc:sldChg chg="addSp delSp modSp mod ord modAnim">
        <pc:chgData name="Richard Ball" userId="c2c6c2dd-6ddc-437e-8cdd-d7a74390accc" providerId="ADAL" clId="{FCB59480-AD00-4C7A-BBA7-7E2F5D427B9D}" dt="2022-01-25T09:53:38.636" v="2604" actId="1076"/>
        <pc:sldMkLst>
          <pc:docMk/>
          <pc:sldMk cId="4149981298" sldId="679"/>
        </pc:sldMkLst>
        <pc:spChg chg="del">
          <ac:chgData name="Richard Ball" userId="c2c6c2dd-6ddc-437e-8cdd-d7a74390accc" providerId="ADAL" clId="{FCB59480-AD00-4C7A-BBA7-7E2F5D427B9D}" dt="2022-01-25T09:49:35.848" v="2497" actId="478"/>
          <ac:spMkLst>
            <pc:docMk/>
            <pc:sldMk cId="4149981298" sldId="679"/>
            <ac:spMk id="2" creationId="{BBC46318-5049-4C13-9332-F2164EC7D4EC}"/>
          </ac:spMkLst>
        </pc:spChg>
        <pc:spChg chg="del">
          <ac:chgData name="Richard Ball" userId="c2c6c2dd-6ddc-437e-8cdd-d7a74390accc" providerId="ADAL" clId="{FCB59480-AD00-4C7A-BBA7-7E2F5D427B9D}" dt="2022-01-25T09:49:35.848" v="2497" actId="478"/>
          <ac:spMkLst>
            <pc:docMk/>
            <pc:sldMk cId="4149981298" sldId="679"/>
            <ac:spMk id="3" creationId="{3B59AA1F-D2DF-4C2B-94ED-96E1CD41A508}"/>
          </ac:spMkLst>
        </pc:spChg>
        <pc:spChg chg="add mod">
          <ac:chgData name="Richard Ball" userId="c2c6c2dd-6ddc-437e-8cdd-d7a74390accc" providerId="ADAL" clId="{FCB59480-AD00-4C7A-BBA7-7E2F5D427B9D}" dt="2022-01-25T09:53:38.636" v="2604" actId="1076"/>
          <ac:spMkLst>
            <pc:docMk/>
            <pc:sldMk cId="4149981298" sldId="679"/>
            <ac:spMk id="5" creationId="{41E5D622-C508-4BF8-9B71-42049AF29225}"/>
          </ac:spMkLst>
        </pc:spChg>
        <pc:picChg chg="add mod">
          <ac:chgData name="Richard Ball" userId="c2c6c2dd-6ddc-437e-8cdd-d7a74390accc" providerId="ADAL" clId="{FCB59480-AD00-4C7A-BBA7-7E2F5D427B9D}" dt="2022-01-25T09:51:32.811" v="2498"/>
          <ac:picMkLst>
            <pc:docMk/>
            <pc:sldMk cId="4149981298" sldId="679"/>
            <ac:picMk id="4" creationId="{AF29C415-F928-433F-9205-7CC03DA1D9AF}"/>
          </ac:picMkLst>
        </pc:picChg>
      </pc:sldChg>
      <pc:sldChg chg="addSp delSp modSp new mod delAnim modAnim">
        <pc:chgData name="Richard Ball" userId="c2c6c2dd-6ddc-437e-8cdd-d7a74390accc" providerId="ADAL" clId="{FCB59480-AD00-4C7A-BBA7-7E2F5D427B9D}" dt="2022-01-28T07:23:14.642" v="2798" actId="478"/>
        <pc:sldMkLst>
          <pc:docMk/>
          <pc:sldMk cId="1939895723" sldId="680"/>
        </pc:sldMkLst>
        <pc:spChg chg="mod">
          <ac:chgData name="Richard Ball" userId="c2c6c2dd-6ddc-437e-8cdd-d7a74390accc" providerId="ADAL" clId="{FCB59480-AD00-4C7A-BBA7-7E2F5D427B9D}" dt="2022-01-25T09:53:17.862" v="2564" actId="1076"/>
          <ac:spMkLst>
            <pc:docMk/>
            <pc:sldMk cId="1939895723" sldId="680"/>
            <ac:spMk id="2" creationId="{5580AA31-3A67-4B89-9C43-1AD6EADFB35F}"/>
          </ac:spMkLst>
        </pc:spChg>
        <pc:spChg chg="mod">
          <ac:chgData name="Richard Ball" userId="c2c6c2dd-6ddc-437e-8cdd-d7a74390accc" providerId="ADAL" clId="{FCB59480-AD00-4C7A-BBA7-7E2F5D427B9D}" dt="2022-01-25T09:53:13.101" v="2563" actId="255"/>
          <ac:spMkLst>
            <pc:docMk/>
            <pc:sldMk cId="1939895723" sldId="680"/>
            <ac:spMk id="3" creationId="{46A75685-72AC-478E-A12A-F96C869CDD4D}"/>
          </ac:spMkLst>
        </pc:spChg>
        <pc:spChg chg="add mod">
          <ac:chgData name="Richard Ball" userId="c2c6c2dd-6ddc-437e-8cdd-d7a74390accc" providerId="ADAL" clId="{FCB59480-AD00-4C7A-BBA7-7E2F5D427B9D}" dt="2022-01-25T09:56:00.293" v="2650" actId="20577"/>
          <ac:spMkLst>
            <pc:docMk/>
            <pc:sldMk cId="1939895723" sldId="680"/>
            <ac:spMk id="4" creationId="{EAA11285-2787-4BB9-AE38-19020DD3EC0F}"/>
          </ac:spMkLst>
        </pc:spChg>
        <pc:picChg chg="add del mod">
          <ac:chgData name="Richard Ball" userId="c2c6c2dd-6ddc-437e-8cdd-d7a74390accc" providerId="ADAL" clId="{FCB59480-AD00-4C7A-BBA7-7E2F5D427B9D}" dt="2022-01-28T07:23:14.642" v="2798" actId="478"/>
          <ac:picMkLst>
            <pc:docMk/>
            <pc:sldMk cId="1939895723" sldId="680"/>
            <ac:picMk id="5" creationId="{CD3A2293-F9E0-4EAF-ACC8-56601B5735B1}"/>
          </ac:picMkLst>
        </pc:picChg>
      </pc:sldChg>
      <pc:sldChg chg="new ord">
        <pc:chgData name="Richard Ball" userId="c2c6c2dd-6ddc-437e-8cdd-d7a74390accc" providerId="ADAL" clId="{FCB59480-AD00-4C7A-BBA7-7E2F5D427B9D}" dt="2022-01-25T09:56:11.516" v="2653"/>
        <pc:sldMkLst>
          <pc:docMk/>
          <pc:sldMk cId="3029747703" sldId="681"/>
        </pc:sldMkLst>
      </pc:sldChg>
      <pc:sldChg chg="modSp mod">
        <pc:chgData name="Richard Ball" userId="c2c6c2dd-6ddc-437e-8cdd-d7a74390accc" providerId="ADAL" clId="{FCB59480-AD00-4C7A-BBA7-7E2F5D427B9D}" dt="2022-01-28T07:34:01.090" v="2881" actId="1076"/>
        <pc:sldMkLst>
          <pc:docMk/>
          <pc:sldMk cId="1185195884" sldId="690"/>
        </pc:sldMkLst>
        <pc:spChg chg="mod">
          <ac:chgData name="Richard Ball" userId="c2c6c2dd-6ddc-437e-8cdd-d7a74390accc" providerId="ADAL" clId="{FCB59480-AD00-4C7A-BBA7-7E2F5D427B9D}" dt="2022-01-28T07:34:01.090" v="2881" actId="1076"/>
          <ac:spMkLst>
            <pc:docMk/>
            <pc:sldMk cId="1185195884" sldId="690"/>
            <ac:spMk id="34" creationId="{76770954-DF63-403E-85E3-67D4D556CA60}"/>
          </ac:spMkLst>
        </pc:spChg>
      </pc:sldChg>
      <pc:sldChg chg="addSp modSp new mod modAnim">
        <pc:chgData name="Richard Ball" userId="c2c6c2dd-6ddc-437e-8cdd-d7a74390accc" providerId="ADAL" clId="{FCB59480-AD00-4C7A-BBA7-7E2F5D427B9D}" dt="2022-01-28T07:35:55.648" v="2882"/>
        <pc:sldMkLst>
          <pc:docMk/>
          <pc:sldMk cId="3309850200" sldId="692"/>
        </pc:sldMkLst>
        <pc:spChg chg="mod">
          <ac:chgData name="Richard Ball" userId="c2c6c2dd-6ddc-437e-8cdd-d7a74390accc" providerId="ADAL" clId="{FCB59480-AD00-4C7A-BBA7-7E2F5D427B9D}" dt="2022-01-26T13:30:13.521" v="2773" actId="1076"/>
          <ac:spMkLst>
            <pc:docMk/>
            <pc:sldMk cId="3309850200" sldId="692"/>
            <ac:spMk id="2" creationId="{B3A60918-C496-427F-B8E6-3B5F69A9FC49}"/>
          </ac:spMkLst>
        </pc:spChg>
        <pc:spChg chg="mod">
          <ac:chgData name="Richard Ball" userId="c2c6c2dd-6ddc-437e-8cdd-d7a74390accc" providerId="ADAL" clId="{FCB59480-AD00-4C7A-BBA7-7E2F5D427B9D}" dt="2022-01-26T13:30:17.915" v="2776" actId="1076"/>
          <ac:spMkLst>
            <pc:docMk/>
            <pc:sldMk cId="3309850200" sldId="692"/>
            <ac:spMk id="3" creationId="{125BC5B3-5197-4B3D-9E88-205B9EBF09FF}"/>
          </ac:spMkLst>
        </pc:spChg>
        <pc:picChg chg="add mod">
          <ac:chgData name="Richard Ball" userId="c2c6c2dd-6ddc-437e-8cdd-d7a74390accc" providerId="ADAL" clId="{FCB59480-AD00-4C7A-BBA7-7E2F5D427B9D}" dt="2022-01-26T13:30:22.466" v="2778" actId="14100"/>
          <ac:picMkLst>
            <pc:docMk/>
            <pc:sldMk cId="3309850200" sldId="692"/>
            <ac:picMk id="1026" creationId="{285459B7-F1FE-4D57-B896-EAE04A4A4EB1}"/>
          </ac:picMkLst>
        </pc:picChg>
        <pc:picChg chg="add mod">
          <ac:chgData name="Richard Ball" userId="c2c6c2dd-6ddc-437e-8cdd-d7a74390accc" providerId="ADAL" clId="{FCB59480-AD00-4C7A-BBA7-7E2F5D427B9D}" dt="2022-01-26T13:31:08.920" v="2782" actId="14100"/>
          <ac:picMkLst>
            <pc:docMk/>
            <pc:sldMk cId="3309850200" sldId="692"/>
            <ac:picMk id="1028" creationId="{CDDB3F89-86FF-4588-90A8-45E39B18BF93}"/>
          </ac:picMkLst>
        </pc:picChg>
      </pc:sldChg>
      <pc:sldChg chg="addSp delSp modSp new mod">
        <pc:chgData name="Richard Ball" userId="c2c6c2dd-6ddc-437e-8cdd-d7a74390accc" providerId="ADAL" clId="{FCB59480-AD00-4C7A-BBA7-7E2F5D427B9D}" dt="2022-01-26T13:38:15.761" v="2796" actId="1076"/>
        <pc:sldMkLst>
          <pc:docMk/>
          <pc:sldMk cId="2801923725" sldId="693"/>
        </pc:sldMkLst>
        <pc:spChg chg="del">
          <ac:chgData name="Richard Ball" userId="c2c6c2dd-6ddc-437e-8cdd-d7a74390accc" providerId="ADAL" clId="{FCB59480-AD00-4C7A-BBA7-7E2F5D427B9D}" dt="2022-01-26T13:31:51.824" v="2784" actId="478"/>
          <ac:spMkLst>
            <pc:docMk/>
            <pc:sldMk cId="2801923725" sldId="693"/>
            <ac:spMk id="2" creationId="{B046072B-A17D-4A4D-A61E-9E2E3F7AE5F4}"/>
          </ac:spMkLst>
        </pc:spChg>
        <pc:spChg chg="del">
          <ac:chgData name="Richard Ball" userId="c2c6c2dd-6ddc-437e-8cdd-d7a74390accc" providerId="ADAL" clId="{FCB59480-AD00-4C7A-BBA7-7E2F5D427B9D}" dt="2022-01-26T13:31:51.824" v="2784" actId="478"/>
          <ac:spMkLst>
            <pc:docMk/>
            <pc:sldMk cId="2801923725" sldId="693"/>
            <ac:spMk id="3" creationId="{841BAB2D-96B3-4004-AFF9-C41A45DCF1EB}"/>
          </ac:spMkLst>
        </pc:spChg>
        <pc:picChg chg="add del mod">
          <ac:chgData name="Richard Ball" userId="c2c6c2dd-6ddc-437e-8cdd-d7a74390accc" providerId="ADAL" clId="{FCB59480-AD00-4C7A-BBA7-7E2F5D427B9D}" dt="2022-01-26T13:32:09.234" v="2791" actId="478"/>
          <ac:picMkLst>
            <pc:docMk/>
            <pc:sldMk cId="2801923725" sldId="693"/>
            <ac:picMk id="2050" creationId="{70493888-D5E6-4CBB-9851-C28E32C776AF}"/>
          </ac:picMkLst>
        </pc:picChg>
        <pc:picChg chg="add mod">
          <ac:chgData name="Richard Ball" userId="c2c6c2dd-6ddc-437e-8cdd-d7a74390accc" providerId="ADAL" clId="{FCB59480-AD00-4C7A-BBA7-7E2F5D427B9D}" dt="2022-01-26T13:38:15.761" v="2796" actId="1076"/>
          <ac:picMkLst>
            <pc:docMk/>
            <pc:sldMk cId="2801923725" sldId="693"/>
            <ac:picMk id="2052" creationId="{53ED0FFC-3F8C-4FBD-B529-A67EC55A51CE}"/>
          </ac:picMkLst>
        </pc:picChg>
      </pc:sldChg>
      <pc:sldChg chg="addSp delSp modSp new mod">
        <pc:chgData name="Richard Ball" userId="c2c6c2dd-6ddc-437e-8cdd-d7a74390accc" providerId="ADAL" clId="{FCB59480-AD00-4C7A-BBA7-7E2F5D427B9D}" dt="2022-01-28T07:27:00.216" v="2863" actId="1076"/>
        <pc:sldMkLst>
          <pc:docMk/>
          <pc:sldMk cId="3942000167" sldId="694"/>
        </pc:sldMkLst>
        <pc:spChg chg="mod">
          <ac:chgData name="Richard Ball" userId="c2c6c2dd-6ddc-437e-8cdd-d7a74390accc" providerId="ADAL" clId="{FCB59480-AD00-4C7A-BBA7-7E2F5D427B9D}" dt="2022-01-28T07:26:58.693" v="2862" actId="1076"/>
          <ac:spMkLst>
            <pc:docMk/>
            <pc:sldMk cId="3942000167" sldId="694"/>
            <ac:spMk id="2" creationId="{569693F9-A51D-4A72-86CE-34D5C9F053A9}"/>
          </ac:spMkLst>
        </pc:spChg>
        <pc:spChg chg="del mod">
          <ac:chgData name="Richard Ball" userId="c2c6c2dd-6ddc-437e-8cdd-d7a74390accc" providerId="ADAL" clId="{FCB59480-AD00-4C7A-BBA7-7E2F5D427B9D}" dt="2022-01-28T07:25:39.905" v="2857" actId="478"/>
          <ac:spMkLst>
            <pc:docMk/>
            <pc:sldMk cId="3942000167" sldId="694"/>
            <ac:spMk id="3" creationId="{C2619110-B692-48DD-ADD4-9DEF06827778}"/>
          </ac:spMkLst>
        </pc:spChg>
        <pc:picChg chg="add mod">
          <ac:chgData name="Richard Ball" userId="c2c6c2dd-6ddc-437e-8cdd-d7a74390accc" providerId="ADAL" clId="{FCB59480-AD00-4C7A-BBA7-7E2F5D427B9D}" dt="2022-01-28T07:27:00.216" v="2863" actId="1076"/>
          <ac:picMkLst>
            <pc:docMk/>
            <pc:sldMk cId="3942000167" sldId="694"/>
            <ac:picMk id="1026" creationId="{C8B80B3B-3424-4818-B386-5099680E2390}"/>
          </ac:picMkLst>
        </pc:picChg>
      </pc:sldChg>
      <pc:sldChg chg="addSp modSp new mod setBg">
        <pc:chgData name="Richard Ball" userId="c2c6c2dd-6ddc-437e-8cdd-d7a74390accc" providerId="ADAL" clId="{FCB59480-AD00-4C7A-BBA7-7E2F5D427B9D}" dt="2022-01-28T07:38:44.435" v="3038" actId="1076"/>
        <pc:sldMkLst>
          <pc:docMk/>
          <pc:sldMk cId="752354068" sldId="695"/>
        </pc:sldMkLst>
        <pc:spChg chg="add mod">
          <ac:chgData name="Richard Ball" userId="c2c6c2dd-6ddc-437e-8cdd-d7a74390accc" providerId="ADAL" clId="{FCB59480-AD00-4C7A-BBA7-7E2F5D427B9D}" dt="2022-01-28T07:38:44.435" v="3038" actId="1076"/>
          <ac:spMkLst>
            <pc:docMk/>
            <pc:sldMk cId="752354068" sldId="695"/>
            <ac:spMk id="2" creationId="{193F3CDB-E7D2-43E7-B83C-6BFF1BDA3C9E}"/>
          </ac:spMkLst>
        </pc:spChg>
        <pc:spChg chg="add">
          <ac:chgData name="Richard Ball" userId="c2c6c2dd-6ddc-437e-8cdd-d7a74390accc" providerId="ADAL" clId="{FCB59480-AD00-4C7A-BBA7-7E2F5D427B9D}" dt="2022-01-28T07:38:19.913" v="2995" actId="26606"/>
          <ac:spMkLst>
            <pc:docMk/>
            <pc:sldMk cId="752354068" sldId="695"/>
            <ac:spMk id="71" creationId="{42A4FC2C-047E-45A5-965D-8E1E3BF09BC6}"/>
          </ac:spMkLst>
        </pc:spChg>
        <pc:picChg chg="add mod">
          <ac:chgData name="Richard Ball" userId="c2c6c2dd-6ddc-437e-8cdd-d7a74390accc" providerId="ADAL" clId="{FCB59480-AD00-4C7A-BBA7-7E2F5D427B9D}" dt="2022-01-28T07:38:19.913" v="2995" actId="26606"/>
          <ac:picMkLst>
            <pc:docMk/>
            <pc:sldMk cId="752354068" sldId="695"/>
            <ac:picMk id="3074" creationId="{0F03B7E3-FC62-4B97-80DF-52D8CC571944}"/>
          </ac:picMkLst>
        </pc:picChg>
      </pc:sldChg>
      <pc:sldChg chg="addSp delSp modSp add mod delAnim">
        <pc:chgData name="Richard Ball" userId="c2c6c2dd-6ddc-437e-8cdd-d7a74390accc" providerId="ADAL" clId="{FCB59480-AD00-4C7A-BBA7-7E2F5D427B9D}" dt="2022-01-28T10:03:31.413" v="3299" actId="1076"/>
        <pc:sldMkLst>
          <pc:docMk/>
          <pc:sldMk cId="992537574" sldId="696"/>
        </pc:sldMkLst>
        <pc:spChg chg="del">
          <ac:chgData name="Richard Ball" userId="c2c6c2dd-6ddc-437e-8cdd-d7a74390accc" providerId="ADAL" clId="{FCB59480-AD00-4C7A-BBA7-7E2F5D427B9D}" dt="2022-01-28T10:00:09.875" v="3195" actId="478"/>
          <ac:spMkLst>
            <pc:docMk/>
            <pc:sldMk cId="992537574" sldId="696"/>
            <ac:spMk id="3" creationId="{00000000-0000-0000-0000-000000000000}"/>
          </ac:spMkLst>
        </pc:spChg>
        <pc:spChg chg="add mod">
          <ac:chgData name="Richard Ball" userId="c2c6c2dd-6ddc-437e-8cdd-d7a74390accc" providerId="ADAL" clId="{FCB59480-AD00-4C7A-BBA7-7E2F5D427B9D}" dt="2022-01-28T10:01:12.852" v="3223" actId="403"/>
          <ac:spMkLst>
            <pc:docMk/>
            <pc:sldMk cId="992537574" sldId="696"/>
            <ac:spMk id="4" creationId="{50EC7862-7906-47C4-B512-52396E63BE6B}"/>
          </ac:spMkLst>
        </pc:spChg>
        <pc:spChg chg="del">
          <ac:chgData name="Richard Ball" userId="c2c6c2dd-6ddc-437e-8cdd-d7a74390accc" providerId="ADAL" clId="{FCB59480-AD00-4C7A-BBA7-7E2F5D427B9D}" dt="2022-01-28T10:00:09.875" v="3195" actId="478"/>
          <ac:spMkLst>
            <pc:docMk/>
            <pc:sldMk cId="992537574" sldId="696"/>
            <ac:spMk id="5" creationId="{00000000-0000-0000-0000-000000000000}"/>
          </ac:spMkLst>
        </pc:spChg>
        <pc:spChg chg="del">
          <ac:chgData name="Richard Ball" userId="c2c6c2dd-6ddc-437e-8cdd-d7a74390accc" providerId="ADAL" clId="{FCB59480-AD00-4C7A-BBA7-7E2F5D427B9D}" dt="2022-01-28T10:00:09.875" v="3195" actId="478"/>
          <ac:spMkLst>
            <pc:docMk/>
            <pc:sldMk cId="992537574" sldId="696"/>
            <ac:spMk id="6" creationId="{00000000-0000-0000-0000-000000000000}"/>
          </ac:spMkLst>
        </pc:spChg>
        <pc:spChg chg="del">
          <ac:chgData name="Richard Ball" userId="c2c6c2dd-6ddc-437e-8cdd-d7a74390accc" providerId="ADAL" clId="{FCB59480-AD00-4C7A-BBA7-7E2F5D427B9D}" dt="2022-01-28T10:00:09.875" v="3195" actId="478"/>
          <ac:spMkLst>
            <pc:docMk/>
            <pc:sldMk cId="992537574" sldId="696"/>
            <ac:spMk id="9" creationId="{00000000-0000-0000-0000-000000000000}"/>
          </ac:spMkLst>
        </pc:spChg>
        <pc:spChg chg="del">
          <ac:chgData name="Richard Ball" userId="c2c6c2dd-6ddc-437e-8cdd-d7a74390accc" providerId="ADAL" clId="{FCB59480-AD00-4C7A-BBA7-7E2F5D427B9D}" dt="2022-01-28T10:00:09.875" v="3195" actId="478"/>
          <ac:spMkLst>
            <pc:docMk/>
            <pc:sldMk cId="992537574" sldId="696"/>
            <ac:spMk id="10" creationId="{00000000-0000-0000-0000-000000000000}"/>
          </ac:spMkLst>
        </pc:spChg>
        <pc:spChg chg="add mod">
          <ac:chgData name="Richard Ball" userId="c2c6c2dd-6ddc-437e-8cdd-d7a74390accc" providerId="ADAL" clId="{FCB59480-AD00-4C7A-BBA7-7E2F5D427B9D}" dt="2022-01-28T10:03:31.413" v="3299" actId="1076"/>
          <ac:spMkLst>
            <pc:docMk/>
            <pc:sldMk cId="992537574" sldId="696"/>
            <ac:spMk id="11" creationId="{C7EBA389-A37B-4CEB-BE95-DF5F8627F459}"/>
          </ac:spMkLst>
        </pc:spChg>
        <pc:picChg chg="mod">
          <ac:chgData name="Richard Ball" userId="c2c6c2dd-6ddc-437e-8cdd-d7a74390accc" providerId="ADAL" clId="{FCB59480-AD00-4C7A-BBA7-7E2F5D427B9D}" dt="2022-01-28T10:00:38.016" v="3201" actId="1076"/>
          <ac:picMkLst>
            <pc:docMk/>
            <pc:sldMk cId="992537574" sldId="696"/>
            <ac:picMk id="7" creationId="{00000000-0000-0000-0000-000000000000}"/>
          </ac:picMkLst>
        </pc:picChg>
      </pc:sldChg>
      <pc:sldChg chg="modSp new del mod">
        <pc:chgData name="Richard Ball" userId="c2c6c2dd-6ddc-437e-8cdd-d7a74390accc" providerId="ADAL" clId="{FCB59480-AD00-4C7A-BBA7-7E2F5D427B9D}" dt="2022-01-28T10:03:12.139" v="3287" actId="47"/>
        <pc:sldMkLst>
          <pc:docMk/>
          <pc:sldMk cId="1135585319" sldId="697"/>
        </pc:sldMkLst>
        <pc:spChg chg="mod">
          <ac:chgData name="Richard Ball" userId="c2c6c2dd-6ddc-437e-8cdd-d7a74390accc" providerId="ADAL" clId="{FCB59480-AD00-4C7A-BBA7-7E2F5D427B9D}" dt="2022-01-28T10:03:07.712" v="3286" actId="20577"/>
          <ac:spMkLst>
            <pc:docMk/>
            <pc:sldMk cId="1135585319" sldId="697"/>
            <ac:spMk id="2" creationId="{39B58A25-20A9-4DA7-955F-D821DFF85BBB}"/>
          </ac:spMkLst>
        </pc:spChg>
      </pc:sldChg>
      <pc:sldChg chg="new">
        <pc:chgData name="Richard Ball" userId="c2c6c2dd-6ddc-437e-8cdd-d7a74390accc" providerId="ADAL" clId="{FCB59480-AD00-4C7A-BBA7-7E2F5D427B9D}" dt="2022-01-28T10:16:10.513" v="3300" actId="680"/>
        <pc:sldMkLst>
          <pc:docMk/>
          <pc:sldMk cId="3986051842" sldId="697"/>
        </pc:sldMkLst>
      </pc:sldChg>
      <pc:sldChg chg="new">
        <pc:chgData name="Richard Ball" userId="c2c6c2dd-6ddc-437e-8cdd-d7a74390accc" providerId="ADAL" clId="{FCB59480-AD00-4C7A-BBA7-7E2F5D427B9D}" dt="2022-01-28T10:16:10.703" v="3301" actId="680"/>
        <pc:sldMkLst>
          <pc:docMk/>
          <pc:sldMk cId="1053539848" sldId="6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A39B54B-FF0D-4EE9-9C8A-D8686673628B}" type="datetimeFigureOut">
              <a:rPr lang="en-GB" smtClean="0"/>
              <a:t>23/07/2025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09BB875-3546-4740-AE4A-82C44F8DBE17}" type="slidenum">
              <a:rPr lang="en-GB" smtClean="0"/>
              <a:t>‹#›</a:t>
            </a:fld>
            <a:endParaRPr lang="en-GB"/>
          </a:p>
        </p:txBody>
      </p:sp>
    </p:spTree>
    <p:extLst>
      <p:ext uri="{BB962C8B-B14F-4D97-AF65-F5344CB8AC3E}">
        <p14:creationId xmlns:p14="http://schemas.microsoft.com/office/powerpoint/2010/main" val="94823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000000"/>
                </a:solidFill>
                <a:effectLst/>
                <a:latin typeface="Times New Roman" panose="02020603050405020304" pitchFamily="18" charset="0"/>
              </a:rPr>
              <a:t>How does the SA node create its own signal?</a:t>
            </a:r>
          </a:p>
          <a:p>
            <a:endParaRPr lang="en-GB" b="0" i="0">
              <a:solidFill>
                <a:srgbClr val="000000"/>
              </a:solidFill>
              <a:effectLst/>
              <a:latin typeface="Times New Roman" panose="02020603050405020304" pitchFamily="18" charset="0"/>
            </a:endParaRPr>
          </a:p>
          <a:p>
            <a:r>
              <a:rPr lang="en-GB" b="0" i="0">
                <a:solidFill>
                  <a:srgbClr val="000000"/>
                </a:solidFill>
                <a:effectLst/>
                <a:latin typeface="Times New Roman" panose="02020603050405020304" pitchFamily="18" charset="0"/>
              </a:rPr>
              <a:t>The main function of the SA node is to act as the normal pacemaker of the heart. It initiates an action potential that results in an electrical impulse traveling through the heart’s electrical conduction system to cause myocardial contraction. Unlike atrial and ventricular cells, pacemaker cells in the sinus node do not have a resting phase. Instead, these cells have pacemaker potential, in which they begin to depolarize automatically after an action potential ends.</a:t>
            </a:r>
          </a:p>
          <a:p>
            <a:endParaRPr lang="en-GB" b="0" i="0">
              <a:solidFill>
                <a:srgbClr val="000000"/>
              </a:solidFill>
              <a:effectLst/>
              <a:latin typeface="Times New Roman" panose="02020603050405020304" pitchFamily="18" charset="0"/>
            </a:endParaRPr>
          </a:p>
          <a:p>
            <a:r>
              <a:rPr lang="en-GB" b="0" i="0">
                <a:solidFill>
                  <a:srgbClr val="000000"/>
                </a:solidFill>
                <a:effectLst/>
                <a:latin typeface="Times New Roman" panose="02020603050405020304" pitchFamily="18" charset="0"/>
              </a:rPr>
              <a:t>Action potential : The cell creates a potential difference across the cell membrane that then allows Na and K ions to move through the protein channels creating and impulse .</a:t>
            </a:r>
            <a:endParaRPr lang="en-GB"/>
          </a:p>
        </p:txBody>
      </p:sp>
      <p:sp>
        <p:nvSpPr>
          <p:cNvPr id="4" name="Slide Number Placeholder 3"/>
          <p:cNvSpPr>
            <a:spLocks noGrp="1"/>
          </p:cNvSpPr>
          <p:nvPr>
            <p:ph type="sldNum" sz="quarter" idx="5"/>
          </p:nvPr>
        </p:nvSpPr>
        <p:spPr/>
        <p:txBody>
          <a:bodyPr/>
          <a:lstStyle/>
          <a:p>
            <a:fld id="{209BB875-3546-4740-AE4A-82C44F8DBE17}" type="slidenum">
              <a:rPr lang="en-GB" smtClean="0"/>
              <a:t>9</a:t>
            </a:fld>
            <a:endParaRPr lang="en-GB"/>
          </a:p>
        </p:txBody>
      </p:sp>
    </p:spTree>
    <p:extLst>
      <p:ext uri="{BB962C8B-B14F-4D97-AF65-F5344CB8AC3E}">
        <p14:creationId xmlns:p14="http://schemas.microsoft.com/office/powerpoint/2010/main" val="3423288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Times New Roman" panose="02020603050405020304" pitchFamily="18" charset="0"/>
              </a:rPr>
              <a:t>How does the SA node create its own signal?</a:t>
            </a:r>
          </a:p>
          <a:p>
            <a:endParaRPr lang="en-GB" b="0" i="0" dirty="0">
              <a:solidFill>
                <a:srgbClr val="000000"/>
              </a:solidFill>
              <a:effectLst/>
              <a:latin typeface="Times New Roman" panose="02020603050405020304" pitchFamily="18" charset="0"/>
            </a:endParaRPr>
          </a:p>
          <a:p>
            <a:r>
              <a:rPr lang="en-GB" b="0" i="0" dirty="0">
                <a:solidFill>
                  <a:srgbClr val="000000"/>
                </a:solidFill>
                <a:effectLst/>
                <a:latin typeface="Times New Roman" panose="02020603050405020304" pitchFamily="18" charset="0"/>
              </a:rPr>
              <a:t>The main function of the SA node is to act as the normal pacemaker of the heart. It initiates an action potential that results in an electrical impulse traveling through the heart’s electrical conduction system to cause myocardial contraction. Unlike atrial and ventricular cells, pacemaker cells in the sinus node do not have a resting phase. Instead, these cells have pacemaker potential, in which they begin to depolarize automatically after an action potential ends.</a:t>
            </a:r>
          </a:p>
          <a:p>
            <a:endParaRPr lang="en-GB" b="0" i="0" dirty="0">
              <a:solidFill>
                <a:srgbClr val="000000"/>
              </a:solidFill>
              <a:effectLst/>
              <a:latin typeface="Times New Roman" panose="02020603050405020304" pitchFamily="18" charset="0"/>
            </a:endParaRPr>
          </a:p>
          <a:p>
            <a:r>
              <a:rPr lang="en-GB" b="0" i="0" dirty="0">
                <a:solidFill>
                  <a:srgbClr val="000000"/>
                </a:solidFill>
                <a:effectLst/>
                <a:latin typeface="Times New Roman" panose="02020603050405020304" pitchFamily="18" charset="0"/>
              </a:rPr>
              <a:t>Action potential : The cell creates a potential difference across the cell membrane that then allows Na and K ions to move through the protein channels creating and impulse .</a:t>
            </a:r>
            <a:endParaRPr lang="en-GB" dirty="0"/>
          </a:p>
        </p:txBody>
      </p:sp>
      <p:sp>
        <p:nvSpPr>
          <p:cNvPr id="4" name="Slide Number Placeholder 3"/>
          <p:cNvSpPr>
            <a:spLocks noGrp="1"/>
          </p:cNvSpPr>
          <p:nvPr>
            <p:ph type="sldNum" sz="quarter" idx="5"/>
          </p:nvPr>
        </p:nvSpPr>
        <p:spPr/>
        <p:txBody>
          <a:bodyPr/>
          <a:lstStyle/>
          <a:p>
            <a:fld id="{209BB875-3546-4740-AE4A-82C44F8DBE17}" type="slidenum">
              <a:rPr lang="en-GB" smtClean="0"/>
              <a:t>10</a:t>
            </a:fld>
            <a:endParaRPr lang="en-GB"/>
          </a:p>
        </p:txBody>
      </p:sp>
    </p:spTree>
    <p:extLst>
      <p:ext uri="{BB962C8B-B14F-4D97-AF65-F5344CB8AC3E}">
        <p14:creationId xmlns:p14="http://schemas.microsoft.com/office/powerpoint/2010/main" val="221169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9BB875-3546-4740-AE4A-82C44F8DBE17}" type="slidenum">
              <a:rPr lang="en-GB" smtClean="0"/>
              <a:t>19</a:t>
            </a:fld>
            <a:endParaRPr lang="en-GB"/>
          </a:p>
        </p:txBody>
      </p:sp>
    </p:spTree>
    <p:extLst>
      <p:ext uri="{BB962C8B-B14F-4D97-AF65-F5344CB8AC3E}">
        <p14:creationId xmlns:p14="http://schemas.microsoft.com/office/powerpoint/2010/main" val="1721179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Low BP – causes diet / dehydration – dizzy , loss of focus</a:t>
            </a:r>
          </a:p>
        </p:txBody>
      </p:sp>
      <p:sp>
        <p:nvSpPr>
          <p:cNvPr id="4" name="Slide Number Placeholder 3"/>
          <p:cNvSpPr>
            <a:spLocks noGrp="1"/>
          </p:cNvSpPr>
          <p:nvPr>
            <p:ph type="sldNum" sz="quarter" idx="5"/>
          </p:nvPr>
        </p:nvSpPr>
        <p:spPr/>
        <p:txBody>
          <a:bodyPr/>
          <a:lstStyle/>
          <a:p>
            <a:fld id="{209BB875-3546-4740-AE4A-82C44F8DBE17}" type="slidenum">
              <a:rPr lang="en-GB" smtClean="0"/>
              <a:t>20</a:t>
            </a:fld>
            <a:endParaRPr lang="en-GB"/>
          </a:p>
        </p:txBody>
      </p:sp>
    </p:spTree>
    <p:extLst>
      <p:ext uri="{BB962C8B-B14F-4D97-AF65-F5344CB8AC3E}">
        <p14:creationId xmlns:p14="http://schemas.microsoft.com/office/powerpoint/2010/main" val="311815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333333"/>
                </a:solidFill>
                <a:effectLst/>
                <a:latin typeface="Open Sans" panose="020B0606030504020204" pitchFamily="34" charset="0"/>
              </a:rPr>
              <a:t>What are the Similarities Between Sympathetic and Parasympathetic Nervous System?</a:t>
            </a:r>
          </a:p>
          <a:p>
            <a:pPr algn="l">
              <a:buFont typeface="Arial" panose="020B0604020202020204" pitchFamily="34" charset="0"/>
              <a:buChar char="•"/>
            </a:pPr>
            <a:r>
              <a:rPr lang="en-GB" b="0" i="0" dirty="0">
                <a:solidFill>
                  <a:srgbClr val="333333"/>
                </a:solidFill>
                <a:effectLst/>
                <a:latin typeface="Open Sans" panose="020B0606030504020204" pitchFamily="34" charset="0"/>
              </a:rPr>
              <a:t>Both parts of the autonomic nervous system / involuntary responses</a:t>
            </a:r>
          </a:p>
          <a:p>
            <a:endParaRPr lang="en-GB" dirty="0"/>
          </a:p>
          <a:p>
            <a:r>
              <a:rPr lang="en-GB" b="0" i="0" dirty="0">
                <a:solidFill>
                  <a:srgbClr val="333333"/>
                </a:solidFill>
                <a:effectLst/>
                <a:latin typeface="Open Sans" panose="020B0606030504020204" pitchFamily="34" charset="0"/>
              </a:rPr>
              <a:t>Sympathetic nervous system  = fight-or-flight response </a:t>
            </a:r>
          </a:p>
          <a:p>
            <a:endParaRPr lang="en-GB" b="0" i="0" dirty="0">
              <a:solidFill>
                <a:srgbClr val="333333"/>
              </a:solidFill>
              <a:effectLst/>
              <a:latin typeface="Open Sans" panose="020B0606030504020204" pitchFamily="34" charset="0"/>
            </a:endParaRPr>
          </a:p>
          <a:p>
            <a:r>
              <a:rPr lang="en-GB" b="0" i="0" dirty="0">
                <a:solidFill>
                  <a:srgbClr val="333333"/>
                </a:solidFill>
                <a:effectLst/>
                <a:latin typeface="Open Sans" panose="020B0606030504020204" pitchFamily="34" charset="0"/>
              </a:rPr>
              <a:t>Parasympathetic nervous system = control the homeostasis of the body.</a:t>
            </a:r>
            <a:endParaRPr lang="en-GB" dirty="0"/>
          </a:p>
          <a:p>
            <a:endParaRPr lang="en-GB" dirty="0"/>
          </a:p>
        </p:txBody>
      </p:sp>
      <p:sp>
        <p:nvSpPr>
          <p:cNvPr id="4" name="Slide Number Placeholder 3"/>
          <p:cNvSpPr>
            <a:spLocks noGrp="1"/>
          </p:cNvSpPr>
          <p:nvPr>
            <p:ph type="sldNum" sz="quarter" idx="5"/>
          </p:nvPr>
        </p:nvSpPr>
        <p:spPr/>
        <p:txBody>
          <a:bodyPr/>
          <a:lstStyle/>
          <a:p>
            <a:fld id="{209BB875-3546-4740-AE4A-82C44F8DBE17}" type="slidenum">
              <a:rPr lang="en-GB" smtClean="0"/>
              <a:t>21</a:t>
            </a:fld>
            <a:endParaRPr lang="en-GB"/>
          </a:p>
        </p:txBody>
      </p:sp>
    </p:spTree>
    <p:extLst>
      <p:ext uri="{BB962C8B-B14F-4D97-AF65-F5344CB8AC3E}">
        <p14:creationId xmlns:p14="http://schemas.microsoft.com/office/powerpoint/2010/main" val="2039482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9BB875-3546-4740-AE4A-82C44F8DBE17}" type="slidenum">
              <a:rPr lang="en-GB" smtClean="0"/>
              <a:t>24</a:t>
            </a:fld>
            <a:endParaRPr lang="en-GB"/>
          </a:p>
        </p:txBody>
      </p:sp>
    </p:spTree>
    <p:extLst>
      <p:ext uri="{BB962C8B-B14F-4D97-AF65-F5344CB8AC3E}">
        <p14:creationId xmlns:p14="http://schemas.microsoft.com/office/powerpoint/2010/main" val="244350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D221-F2D1-49AD-8200-26DB6E06E4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D5A089-45FD-423F-9056-313B607770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89D1E69-AE3F-4E62-BC7C-90A6E4E4851C}"/>
              </a:ext>
            </a:extLst>
          </p:cNvPr>
          <p:cNvSpPr>
            <a:spLocks noGrp="1"/>
          </p:cNvSpPr>
          <p:nvPr>
            <p:ph type="dt" sz="half" idx="10"/>
          </p:nvPr>
        </p:nvSpPr>
        <p:spPr/>
        <p:txBody>
          <a:bodyPr/>
          <a:lstStyle/>
          <a:p>
            <a:fld id="{BE9AE4B7-6DCB-4238-AFE3-D9866F37A3BE}" type="datetimeFigureOut">
              <a:rPr lang="en-GB" smtClean="0"/>
              <a:t>23/07/2025</a:t>
            </a:fld>
            <a:endParaRPr lang="en-GB"/>
          </a:p>
        </p:txBody>
      </p:sp>
      <p:sp>
        <p:nvSpPr>
          <p:cNvPr id="5" name="Footer Placeholder 4">
            <a:extLst>
              <a:ext uri="{FF2B5EF4-FFF2-40B4-BE49-F238E27FC236}">
                <a16:creationId xmlns:a16="http://schemas.microsoft.com/office/drawing/2014/main" id="{4392FCC3-EABF-43E6-998E-3FD7E6234C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3C3083-03AF-4873-9777-7C01F80BF19B}"/>
              </a:ext>
            </a:extLst>
          </p:cNvPr>
          <p:cNvSpPr>
            <a:spLocks noGrp="1"/>
          </p:cNvSpPr>
          <p:nvPr>
            <p:ph type="sldNum" sz="quarter" idx="12"/>
          </p:nvPr>
        </p:nvSpPr>
        <p:spPr/>
        <p:txBody>
          <a:bodyPr/>
          <a:lstStyle/>
          <a:p>
            <a:fld id="{10B356C4-8009-4548-ABBE-7E9D09F0477F}" type="slidenum">
              <a:rPr lang="en-GB" smtClean="0"/>
              <a:t>‹#›</a:t>
            </a:fld>
            <a:endParaRPr lang="en-GB"/>
          </a:p>
        </p:txBody>
      </p:sp>
    </p:spTree>
    <p:extLst>
      <p:ext uri="{BB962C8B-B14F-4D97-AF65-F5344CB8AC3E}">
        <p14:creationId xmlns:p14="http://schemas.microsoft.com/office/powerpoint/2010/main" val="309527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3E54D-7D0C-4068-A8DC-D606847A5E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2C868E-796D-4871-9C4B-46BDC7F05A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FBEDAE-6873-4530-B164-7B8B4CC15346}"/>
              </a:ext>
            </a:extLst>
          </p:cNvPr>
          <p:cNvSpPr>
            <a:spLocks noGrp="1"/>
          </p:cNvSpPr>
          <p:nvPr>
            <p:ph type="dt" sz="half" idx="10"/>
          </p:nvPr>
        </p:nvSpPr>
        <p:spPr/>
        <p:txBody>
          <a:bodyPr/>
          <a:lstStyle/>
          <a:p>
            <a:fld id="{BE9AE4B7-6DCB-4238-AFE3-D9866F37A3BE}" type="datetimeFigureOut">
              <a:rPr lang="en-GB" smtClean="0"/>
              <a:t>23/07/2025</a:t>
            </a:fld>
            <a:endParaRPr lang="en-GB"/>
          </a:p>
        </p:txBody>
      </p:sp>
      <p:sp>
        <p:nvSpPr>
          <p:cNvPr id="5" name="Footer Placeholder 4">
            <a:extLst>
              <a:ext uri="{FF2B5EF4-FFF2-40B4-BE49-F238E27FC236}">
                <a16:creationId xmlns:a16="http://schemas.microsoft.com/office/drawing/2014/main" id="{26E3FD06-9570-4215-98A5-C02485A3DE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75A5A8-820D-456D-8086-7E585C46B1EF}"/>
              </a:ext>
            </a:extLst>
          </p:cNvPr>
          <p:cNvSpPr>
            <a:spLocks noGrp="1"/>
          </p:cNvSpPr>
          <p:nvPr>
            <p:ph type="sldNum" sz="quarter" idx="12"/>
          </p:nvPr>
        </p:nvSpPr>
        <p:spPr/>
        <p:txBody>
          <a:bodyPr/>
          <a:lstStyle/>
          <a:p>
            <a:fld id="{10B356C4-8009-4548-ABBE-7E9D09F0477F}" type="slidenum">
              <a:rPr lang="en-GB" smtClean="0"/>
              <a:t>‹#›</a:t>
            </a:fld>
            <a:endParaRPr lang="en-GB"/>
          </a:p>
        </p:txBody>
      </p:sp>
    </p:spTree>
    <p:extLst>
      <p:ext uri="{BB962C8B-B14F-4D97-AF65-F5344CB8AC3E}">
        <p14:creationId xmlns:p14="http://schemas.microsoft.com/office/powerpoint/2010/main" val="4117358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80BBCA-0678-4CA8-8930-48D29F88B2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29F674-DAC9-42B5-8636-DA441BD6AF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9AD384-300B-48D4-BF4E-054E5E180811}"/>
              </a:ext>
            </a:extLst>
          </p:cNvPr>
          <p:cNvSpPr>
            <a:spLocks noGrp="1"/>
          </p:cNvSpPr>
          <p:nvPr>
            <p:ph type="dt" sz="half" idx="10"/>
          </p:nvPr>
        </p:nvSpPr>
        <p:spPr/>
        <p:txBody>
          <a:bodyPr/>
          <a:lstStyle/>
          <a:p>
            <a:fld id="{BE9AE4B7-6DCB-4238-AFE3-D9866F37A3BE}" type="datetimeFigureOut">
              <a:rPr lang="en-GB" smtClean="0"/>
              <a:t>23/07/2025</a:t>
            </a:fld>
            <a:endParaRPr lang="en-GB"/>
          </a:p>
        </p:txBody>
      </p:sp>
      <p:sp>
        <p:nvSpPr>
          <p:cNvPr id="5" name="Footer Placeholder 4">
            <a:extLst>
              <a:ext uri="{FF2B5EF4-FFF2-40B4-BE49-F238E27FC236}">
                <a16:creationId xmlns:a16="http://schemas.microsoft.com/office/drawing/2014/main" id="{80B0D839-623D-4401-84F6-ADB3F5336A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4ED5A-1874-4148-B5C0-FEDE9EF71BFD}"/>
              </a:ext>
            </a:extLst>
          </p:cNvPr>
          <p:cNvSpPr>
            <a:spLocks noGrp="1"/>
          </p:cNvSpPr>
          <p:nvPr>
            <p:ph type="sldNum" sz="quarter" idx="12"/>
          </p:nvPr>
        </p:nvSpPr>
        <p:spPr/>
        <p:txBody>
          <a:bodyPr/>
          <a:lstStyle/>
          <a:p>
            <a:fld id="{10B356C4-8009-4548-ABBE-7E9D09F0477F}" type="slidenum">
              <a:rPr lang="en-GB" smtClean="0"/>
              <a:t>‹#›</a:t>
            </a:fld>
            <a:endParaRPr lang="en-GB"/>
          </a:p>
        </p:txBody>
      </p:sp>
    </p:spTree>
    <p:extLst>
      <p:ext uri="{BB962C8B-B14F-4D97-AF65-F5344CB8AC3E}">
        <p14:creationId xmlns:p14="http://schemas.microsoft.com/office/powerpoint/2010/main" val="337697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B4E96-B5D1-401B-81FB-FC9042A89F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A3CB11-77DB-49B3-9F03-8C61608616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364243-5138-4D3F-875F-06EE976A89C7}"/>
              </a:ext>
            </a:extLst>
          </p:cNvPr>
          <p:cNvSpPr>
            <a:spLocks noGrp="1"/>
          </p:cNvSpPr>
          <p:nvPr>
            <p:ph type="dt" sz="half" idx="10"/>
          </p:nvPr>
        </p:nvSpPr>
        <p:spPr/>
        <p:txBody>
          <a:bodyPr/>
          <a:lstStyle/>
          <a:p>
            <a:fld id="{BE9AE4B7-6DCB-4238-AFE3-D9866F37A3BE}" type="datetimeFigureOut">
              <a:rPr lang="en-GB" smtClean="0"/>
              <a:t>23/07/2025</a:t>
            </a:fld>
            <a:endParaRPr lang="en-GB"/>
          </a:p>
        </p:txBody>
      </p:sp>
      <p:sp>
        <p:nvSpPr>
          <p:cNvPr id="5" name="Footer Placeholder 4">
            <a:extLst>
              <a:ext uri="{FF2B5EF4-FFF2-40B4-BE49-F238E27FC236}">
                <a16:creationId xmlns:a16="http://schemas.microsoft.com/office/drawing/2014/main" id="{E08C72CA-7E9C-4645-BFB9-31F31F0F2B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ECB0EB-1FBE-4020-B791-619E39DC5CBC}"/>
              </a:ext>
            </a:extLst>
          </p:cNvPr>
          <p:cNvSpPr>
            <a:spLocks noGrp="1"/>
          </p:cNvSpPr>
          <p:nvPr>
            <p:ph type="sldNum" sz="quarter" idx="12"/>
          </p:nvPr>
        </p:nvSpPr>
        <p:spPr/>
        <p:txBody>
          <a:bodyPr/>
          <a:lstStyle/>
          <a:p>
            <a:fld id="{10B356C4-8009-4548-ABBE-7E9D09F0477F}" type="slidenum">
              <a:rPr lang="en-GB" smtClean="0"/>
              <a:t>‹#›</a:t>
            </a:fld>
            <a:endParaRPr lang="en-GB"/>
          </a:p>
        </p:txBody>
      </p:sp>
    </p:spTree>
    <p:extLst>
      <p:ext uri="{BB962C8B-B14F-4D97-AF65-F5344CB8AC3E}">
        <p14:creationId xmlns:p14="http://schemas.microsoft.com/office/powerpoint/2010/main" val="425676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F194A-EF09-4F18-8823-21F76583C3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2AB960-3EE5-45A9-BC9F-3143B651C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773D66-27B2-41B2-B85D-3AB702164F90}"/>
              </a:ext>
            </a:extLst>
          </p:cNvPr>
          <p:cNvSpPr>
            <a:spLocks noGrp="1"/>
          </p:cNvSpPr>
          <p:nvPr>
            <p:ph type="dt" sz="half" idx="10"/>
          </p:nvPr>
        </p:nvSpPr>
        <p:spPr/>
        <p:txBody>
          <a:bodyPr/>
          <a:lstStyle/>
          <a:p>
            <a:fld id="{BE9AE4B7-6DCB-4238-AFE3-D9866F37A3BE}" type="datetimeFigureOut">
              <a:rPr lang="en-GB" smtClean="0"/>
              <a:t>23/07/2025</a:t>
            </a:fld>
            <a:endParaRPr lang="en-GB"/>
          </a:p>
        </p:txBody>
      </p:sp>
      <p:sp>
        <p:nvSpPr>
          <p:cNvPr id="5" name="Footer Placeholder 4">
            <a:extLst>
              <a:ext uri="{FF2B5EF4-FFF2-40B4-BE49-F238E27FC236}">
                <a16:creationId xmlns:a16="http://schemas.microsoft.com/office/drawing/2014/main" id="{8105D93F-981A-42FE-8D3B-76E93941BB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694DF9-0422-4890-9C54-AE0618B4BB79}"/>
              </a:ext>
            </a:extLst>
          </p:cNvPr>
          <p:cNvSpPr>
            <a:spLocks noGrp="1"/>
          </p:cNvSpPr>
          <p:nvPr>
            <p:ph type="sldNum" sz="quarter" idx="12"/>
          </p:nvPr>
        </p:nvSpPr>
        <p:spPr/>
        <p:txBody>
          <a:bodyPr/>
          <a:lstStyle/>
          <a:p>
            <a:fld id="{10B356C4-8009-4548-ABBE-7E9D09F0477F}" type="slidenum">
              <a:rPr lang="en-GB" smtClean="0"/>
              <a:t>‹#›</a:t>
            </a:fld>
            <a:endParaRPr lang="en-GB"/>
          </a:p>
        </p:txBody>
      </p:sp>
    </p:spTree>
    <p:extLst>
      <p:ext uri="{BB962C8B-B14F-4D97-AF65-F5344CB8AC3E}">
        <p14:creationId xmlns:p14="http://schemas.microsoft.com/office/powerpoint/2010/main" val="187636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6E7E-1D3C-485A-94EC-046FDF43FE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D7C488-895C-4FD7-8C57-AE9D31C9E8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B35E6D-DAA0-4335-AB7E-92115AECBD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0A8D0F9-EE40-40D5-9771-088209344E04}"/>
              </a:ext>
            </a:extLst>
          </p:cNvPr>
          <p:cNvSpPr>
            <a:spLocks noGrp="1"/>
          </p:cNvSpPr>
          <p:nvPr>
            <p:ph type="dt" sz="half" idx="10"/>
          </p:nvPr>
        </p:nvSpPr>
        <p:spPr/>
        <p:txBody>
          <a:bodyPr/>
          <a:lstStyle/>
          <a:p>
            <a:fld id="{BE9AE4B7-6DCB-4238-AFE3-D9866F37A3BE}" type="datetimeFigureOut">
              <a:rPr lang="en-GB" smtClean="0"/>
              <a:t>23/07/2025</a:t>
            </a:fld>
            <a:endParaRPr lang="en-GB"/>
          </a:p>
        </p:txBody>
      </p:sp>
      <p:sp>
        <p:nvSpPr>
          <p:cNvPr id="6" name="Footer Placeholder 5">
            <a:extLst>
              <a:ext uri="{FF2B5EF4-FFF2-40B4-BE49-F238E27FC236}">
                <a16:creationId xmlns:a16="http://schemas.microsoft.com/office/drawing/2014/main" id="{46F39D81-BE1C-49A1-AD96-B0E6275B57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685DC2-5B92-4928-BA36-9F87BA231600}"/>
              </a:ext>
            </a:extLst>
          </p:cNvPr>
          <p:cNvSpPr>
            <a:spLocks noGrp="1"/>
          </p:cNvSpPr>
          <p:nvPr>
            <p:ph type="sldNum" sz="quarter" idx="12"/>
          </p:nvPr>
        </p:nvSpPr>
        <p:spPr/>
        <p:txBody>
          <a:bodyPr/>
          <a:lstStyle/>
          <a:p>
            <a:fld id="{10B356C4-8009-4548-ABBE-7E9D09F0477F}" type="slidenum">
              <a:rPr lang="en-GB" smtClean="0"/>
              <a:t>‹#›</a:t>
            </a:fld>
            <a:endParaRPr lang="en-GB"/>
          </a:p>
        </p:txBody>
      </p:sp>
    </p:spTree>
    <p:extLst>
      <p:ext uri="{BB962C8B-B14F-4D97-AF65-F5344CB8AC3E}">
        <p14:creationId xmlns:p14="http://schemas.microsoft.com/office/powerpoint/2010/main" val="24267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BB15-EB1F-4249-8CBE-24E37D1C32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A60F04-4568-4992-9B0A-23DB7476C2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A4BC99-3E78-45E2-AB21-6E1479863A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3B0E5E-F363-40F5-ADDB-68C66CE50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1A9A05-1FF2-4EE5-8C0F-5E82C729BD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B21311-3185-448E-AFB3-5A939E807E92}"/>
              </a:ext>
            </a:extLst>
          </p:cNvPr>
          <p:cNvSpPr>
            <a:spLocks noGrp="1"/>
          </p:cNvSpPr>
          <p:nvPr>
            <p:ph type="dt" sz="half" idx="10"/>
          </p:nvPr>
        </p:nvSpPr>
        <p:spPr/>
        <p:txBody>
          <a:bodyPr/>
          <a:lstStyle/>
          <a:p>
            <a:fld id="{BE9AE4B7-6DCB-4238-AFE3-D9866F37A3BE}" type="datetimeFigureOut">
              <a:rPr lang="en-GB" smtClean="0"/>
              <a:t>23/07/2025</a:t>
            </a:fld>
            <a:endParaRPr lang="en-GB"/>
          </a:p>
        </p:txBody>
      </p:sp>
      <p:sp>
        <p:nvSpPr>
          <p:cNvPr id="8" name="Footer Placeholder 7">
            <a:extLst>
              <a:ext uri="{FF2B5EF4-FFF2-40B4-BE49-F238E27FC236}">
                <a16:creationId xmlns:a16="http://schemas.microsoft.com/office/drawing/2014/main" id="{8A2CC61F-AC2C-466B-8FDE-E2493E4C35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E7808BB-BC6A-4B07-845E-CBB67D3D4B26}"/>
              </a:ext>
            </a:extLst>
          </p:cNvPr>
          <p:cNvSpPr>
            <a:spLocks noGrp="1"/>
          </p:cNvSpPr>
          <p:nvPr>
            <p:ph type="sldNum" sz="quarter" idx="12"/>
          </p:nvPr>
        </p:nvSpPr>
        <p:spPr/>
        <p:txBody>
          <a:bodyPr/>
          <a:lstStyle/>
          <a:p>
            <a:fld id="{10B356C4-8009-4548-ABBE-7E9D09F0477F}" type="slidenum">
              <a:rPr lang="en-GB" smtClean="0"/>
              <a:t>‹#›</a:t>
            </a:fld>
            <a:endParaRPr lang="en-GB"/>
          </a:p>
        </p:txBody>
      </p:sp>
    </p:spTree>
    <p:extLst>
      <p:ext uri="{BB962C8B-B14F-4D97-AF65-F5344CB8AC3E}">
        <p14:creationId xmlns:p14="http://schemas.microsoft.com/office/powerpoint/2010/main" val="63086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4098-9DF3-42F5-8C3A-771D5331DB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2081C4-399D-4408-AE89-8878129FAC78}"/>
              </a:ext>
            </a:extLst>
          </p:cNvPr>
          <p:cNvSpPr>
            <a:spLocks noGrp="1"/>
          </p:cNvSpPr>
          <p:nvPr>
            <p:ph type="dt" sz="half" idx="10"/>
          </p:nvPr>
        </p:nvSpPr>
        <p:spPr/>
        <p:txBody>
          <a:bodyPr/>
          <a:lstStyle/>
          <a:p>
            <a:fld id="{BE9AE4B7-6DCB-4238-AFE3-D9866F37A3BE}" type="datetimeFigureOut">
              <a:rPr lang="en-GB" smtClean="0"/>
              <a:t>23/07/2025</a:t>
            </a:fld>
            <a:endParaRPr lang="en-GB"/>
          </a:p>
        </p:txBody>
      </p:sp>
      <p:sp>
        <p:nvSpPr>
          <p:cNvPr id="4" name="Footer Placeholder 3">
            <a:extLst>
              <a:ext uri="{FF2B5EF4-FFF2-40B4-BE49-F238E27FC236}">
                <a16:creationId xmlns:a16="http://schemas.microsoft.com/office/drawing/2014/main" id="{8AD4FC09-128D-45F9-B477-BF5F0121DE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D1B8D9-49A8-4BDA-AF79-45FE4CAC9E58}"/>
              </a:ext>
            </a:extLst>
          </p:cNvPr>
          <p:cNvSpPr>
            <a:spLocks noGrp="1"/>
          </p:cNvSpPr>
          <p:nvPr>
            <p:ph type="sldNum" sz="quarter" idx="12"/>
          </p:nvPr>
        </p:nvSpPr>
        <p:spPr/>
        <p:txBody>
          <a:bodyPr/>
          <a:lstStyle/>
          <a:p>
            <a:fld id="{10B356C4-8009-4548-ABBE-7E9D09F0477F}" type="slidenum">
              <a:rPr lang="en-GB" smtClean="0"/>
              <a:t>‹#›</a:t>
            </a:fld>
            <a:endParaRPr lang="en-GB"/>
          </a:p>
        </p:txBody>
      </p:sp>
    </p:spTree>
    <p:extLst>
      <p:ext uri="{BB962C8B-B14F-4D97-AF65-F5344CB8AC3E}">
        <p14:creationId xmlns:p14="http://schemas.microsoft.com/office/powerpoint/2010/main" val="306757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B8D13D-4A73-49E4-8FD1-9CC3E22C47C3}"/>
              </a:ext>
            </a:extLst>
          </p:cNvPr>
          <p:cNvSpPr>
            <a:spLocks noGrp="1"/>
          </p:cNvSpPr>
          <p:nvPr>
            <p:ph type="dt" sz="half" idx="10"/>
          </p:nvPr>
        </p:nvSpPr>
        <p:spPr/>
        <p:txBody>
          <a:bodyPr/>
          <a:lstStyle/>
          <a:p>
            <a:fld id="{BE9AE4B7-6DCB-4238-AFE3-D9866F37A3BE}" type="datetimeFigureOut">
              <a:rPr lang="en-GB" smtClean="0"/>
              <a:t>23/07/2025</a:t>
            </a:fld>
            <a:endParaRPr lang="en-GB"/>
          </a:p>
        </p:txBody>
      </p:sp>
      <p:sp>
        <p:nvSpPr>
          <p:cNvPr id="3" name="Footer Placeholder 2">
            <a:extLst>
              <a:ext uri="{FF2B5EF4-FFF2-40B4-BE49-F238E27FC236}">
                <a16:creationId xmlns:a16="http://schemas.microsoft.com/office/drawing/2014/main" id="{B276BAD5-A1EF-4E5A-8028-5CB40730EA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FB39F8D-8000-4A89-BF78-B159D69E6534}"/>
              </a:ext>
            </a:extLst>
          </p:cNvPr>
          <p:cNvSpPr>
            <a:spLocks noGrp="1"/>
          </p:cNvSpPr>
          <p:nvPr>
            <p:ph type="sldNum" sz="quarter" idx="12"/>
          </p:nvPr>
        </p:nvSpPr>
        <p:spPr/>
        <p:txBody>
          <a:bodyPr/>
          <a:lstStyle/>
          <a:p>
            <a:fld id="{10B356C4-8009-4548-ABBE-7E9D09F0477F}" type="slidenum">
              <a:rPr lang="en-GB" smtClean="0"/>
              <a:t>‹#›</a:t>
            </a:fld>
            <a:endParaRPr lang="en-GB"/>
          </a:p>
        </p:txBody>
      </p:sp>
    </p:spTree>
    <p:extLst>
      <p:ext uri="{BB962C8B-B14F-4D97-AF65-F5344CB8AC3E}">
        <p14:creationId xmlns:p14="http://schemas.microsoft.com/office/powerpoint/2010/main" val="606495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A151-6019-4D66-81E8-CA4612DA9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912913-841B-4140-B84D-D7BAA95D94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378CCE-27D0-4A3C-BCDE-7469BFD56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07578C-7860-4D77-8F7C-2D4D52D1F705}"/>
              </a:ext>
            </a:extLst>
          </p:cNvPr>
          <p:cNvSpPr>
            <a:spLocks noGrp="1"/>
          </p:cNvSpPr>
          <p:nvPr>
            <p:ph type="dt" sz="half" idx="10"/>
          </p:nvPr>
        </p:nvSpPr>
        <p:spPr/>
        <p:txBody>
          <a:bodyPr/>
          <a:lstStyle/>
          <a:p>
            <a:fld id="{BE9AE4B7-6DCB-4238-AFE3-D9866F37A3BE}" type="datetimeFigureOut">
              <a:rPr lang="en-GB" smtClean="0"/>
              <a:t>23/07/2025</a:t>
            </a:fld>
            <a:endParaRPr lang="en-GB"/>
          </a:p>
        </p:txBody>
      </p:sp>
      <p:sp>
        <p:nvSpPr>
          <p:cNvPr id="6" name="Footer Placeholder 5">
            <a:extLst>
              <a:ext uri="{FF2B5EF4-FFF2-40B4-BE49-F238E27FC236}">
                <a16:creationId xmlns:a16="http://schemas.microsoft.com/office/drawing/2014/main" id="{C5ACD3FC-5F4A-433B-8857-F3AC92EC37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2A0B86-F8A8-4802-8E24-5932E74073D4}"/>
              </a:ext>
            </a:extLst>
          </p:cNvPr>
          <p:cNvSpPr>
            <a:spLocks noGrp="1"/>
          </p:cNvSpPr>
          <p:nvPr>
            <p:ph type="sldNum" sz="quarter" idx="12"/>
          </p:nvPr>
        </p:nvSpPr>
        <p:spPr/>
        <p:txBody>
          <a:bodyPr/>
          <a:lstStyle/>
          <a:p>
            <a:fld id="{10B356C4-8009-4548-ABBE-7E9D09F0477F}" type="slidenum">
              <a:rPr lang="en-GB" smtClean="0"/>
              <a:t>‹#›</a:t>
            </a:fld>
            <a:endParaRPr lang="en-GB"/>
          </a:p>
        </p:txBody>
      </p:sp>
    </p:spTree>
    <p:extLst>
      <p:ext uri="{BB962C8B-B14F-4D97-AF65-F5344CB8AC3E}">
        <p14:creationId xmlns:p14="http://schemas.microsoft.com/office/powerpoint/2010/main" val="3658347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858E-9AE6-4540-AD4A-2709C1C7C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465C11-CFA8-4C5F-B756-D7E957277F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D3EADC-A910-4907-B263-C4EE6C573B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966DCC-1D6B-460F-9172-9B104B8580BD}"/>
              </a:ext>
            </a:extLst>
          </p:cNvPr>
          <p:cNvSpPr>
            <a:spLocks noGrp="1"/>
          </p:cNvSpPr>
          <p:nvPr>
            <p:ph type="dt" sz="half" idx="10"/>
          </p:nvPr>
        </p:nvSpPr>
        <p:spPr/>
        <p:txBody>
          <a:bodyPr/>
          <a:lstStyle/>
          <a:p>
            <a:fld id="{BE9AE4B7-6DCB-4238-AFE3-D9866F37A3BE}" type="datetimeFigureOut">
              <a:rPr lang="en-GB" smtClean="0"/>
              <a:t>23/07/2025</a:t>
            </a:fld>
            <a:endParaRPr lang="en-GB"/>
          </a:p>
        </p:txBody>
      </p:sp>
      <p:sp>
        <p:nvSpPr>
          <p:cNvPr id="6" name="Footer Placeholder 5">
            <a:extLst>
              <a:ext uri="{FF2B5EF4-FFF2-40B4-BE49-F238E27FC236}">
                <a16:creationId xmlns:a16="http://schemas.microsoft.com/office/drawing/2014/main" id="{A2851120-036E-4DF4-AA6B-97E308DFD2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46633E-8DF4-4BE1-AA4D-21716A913248}"/>
              </a:ext>
            </a:extLst>
          </p:cNvPr>
          <p:cNvSpPr>
            <a:spLocks noGrp="1"/>
          </p:cNvSpPr>
          <p:nvPr>
            <p:ph type="sldNum" sz="quarter" idx="12"/>
          </p:nvPr>
        </p:nvSpPr>
        <p:spPr/>
        <p:txBody>
          <a:bodyPr/>
          <a:lstStyle/>
          <a:p>
            <a:fld id="{10B356C4-8009-4548-ABBE-7E9D09F0477F}" type="slidenum">
              <a:rPr lang="en-GB" smtClean="0"/>
              <a:t>‹#›</a:t>
            </a:fld>
            <a:endParaRPr lang="en-GB"/>
          </a:p>
        </p:txBody>
      </p:sp>
    </p:spTree>
    <p:extLst>
      <p:ext uri="{BB962C8B-B14F-4D97-AF65-F5344CB8AC3E}">
        <p14:creationId xmlns:p14="http://schemas.microsoft.com/office/powerpoint/2010/main" val="73001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4B8DA-4E61-49F0-AB04-35681C1A08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F65D81-2DAE-4F1D-82D3-6336C595D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9CE349-1269-4F13-8450-63B594A8B6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AE4B7-6DCB-4238-AFE3-D9866F37A3BE}" type="datetimeFigureOut">
              <a:rPr lang="en-GB" smtClean="0"/>
              <a:t>23/07/2025</a:t>
            </a:fld>
            <a:endParaRPr lang="en-GB"/>
          </a:p>
        </p:txBody>
      </p:sp>
      <p:sp>
        <p:nvSpPr>
          <p:cNvPr id="5" name="Footer Placeholder 4">
            <a:extLst>
              <a:ext uri="{FF2B5EF4-FFF2-40B4-BE49-F238E27FC236}">
                <a16:creationId xmlns:a16="http://schemas.microsoft.com/office/drawing/2014/main" id="{1FEA3C07-88A9-4F7B-99CC-7412C6A0BC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3A2EEB-4A10-402F-A389-980044679F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356C4-8009-4548-ABBE-7E9D09F0477F}" type="slidenum">
              <a:rPr lang="en-GB" smtClean="0"/>
              <a:t>‹#›</a:t>
            </a:fld>
            <a:endParaRPr lang="en-GB"/>
          </a:p>
        </p:txBody>
      </p:sp>
      <p:sp>
        <p:nvSpPr>
          <p:cNvPr id="7" name="Footer Placeholder 2">
            <a:extLst>
              <a:ext uri="{FF2B5EF4-FFF2-40B4-BE49-F238E27FC236}">
                <a16:creationId xmlns:a16="http://schemas.microsoft.com/office/drawing/2014/main" id="{137D1733-6FB6-C310-4375-52142DF6A889}"/>
              </a:ext>
            </a:extLst>
          </p:cNvPr>
          <p:cNvSpPr txBox="1">
            <a:spLocks/>
          </p:cNvSpPr>
          <p:nvPr userDrawn="1"/>
        </p:nvSpPr>
        <p:spPr>
          <a:xfrm>
            <a:off x="575726" y="659529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54E99B7-BF66-89FE-1C5D-76AB21336A70}"/>
              </a:ext>
            </a:extLst>
          </p:cNvPr>
          <p:cNvSpPr txBox="1"/>
          <p:nvPr userDrawn="1"/>
        </p:nvSpPr>
        <p:spPr>
          <a:xfrm>
            <a:off x="8458200" y="6640510"/>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97FCAB72-6680-8415-51C4-AEFBB5B2FD62}"/>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2248131" y="1465493"/>
            <a:ext cx="7695738" cy="3098355"/>
          </a:xfrm>
          <a:prstGeom prst="rect">
            <a:avLst/>
          </a:prstGeom>
        </p:spPr>
      </p:pic>
      <p:pic>
        <p:nvPicPr>
          <p:cNvPr id="10" name="Picture 9">
            <a:extLst>
              <a:ext uri="{FF2B5EF4-FFF2-40B4-BE49-F238E27FC236}">
                <a16:creationId xmlns:a16="http://schemas.microsoft.com/office/drawing/2014/main" id="{D24F49E5-25BC-146C-5547-C1627007A230}"/>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10934927" y="136525"/>
            <a:ext cx="933411" cy="375797"/>
          </a:xfrm>
          <a:prstGeom prst="rect">
            <a:avLst/>
          </a:prstGeom>
        </p:spPr>
      </p:pic>
    </p:spTree>
    <p:extLst>
      <p:ext uri="{BB962C8B-B14F-4D97-AF65-F5344CB8AC3E}">
        <p14:creationId xmlns:p14="http://schemas.microsoft.com/office/powerpoint/2010/main" val="2597011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RYZ4daFwMa8?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2817-CB86-4084-8208-6055D13B3725}"/>
              </a:ext>
            </a:extLst>
          </p:cNvPr>
          <p:cNvSpPr>
            <a:spLocks noGrp="1"/>
          </p:cNvSpPr>
          <p:nvPr>
            <p:ph type="title"/>
          </p:nvPr>
        </p:nvSpPr>
        <p:spPr>
          <a:xfrm>
            <a:off x="0" y="-364217"/>
            <a:ext cx="10515600" cy="1325563"/>
          </a:xfrm>
        </p:spPr>
        <p:txBody>
          <a:bodyPr>
            <a:normAutofit/>
          </a:bodyPr>
          <a:lstStyle/>
          <a:p>
            <a:r>
              <a:rPr lang="en-GB" sz="3600" u="sng"/>
              <a:t>Knowledge retrieval question</a:t>
            </a:r>
          </a:p>
        </p:txBody>
      </p:sp>
      <p:pic>
        <p:nvPicPr>
          <p:cNvPr id="1026" name="Picture 2">
            <a:extLst>
              <a:ext uri="{FF2B5EF4-FFF2-40B4-BE49-F238E27FC236}">
                <a16:creationId xmlns:a16="http://schemas.microsoft.com/office/drawing/2014/main" id="{E9EB7E82-0D3F-4841-AF37-5204E3A0F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714" y="546667"/>
            <a:ext cx="6010275" cy="4276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F2CE6B-710F-4100-9829-6C0EC3F5A01C}"/>
              </a:ext>
            </a:extLst>
          </p:cNvPr>
          <p:cNvSpPr txBox="1"/>
          <p:nvPr/>
        </p:nvSpPr>
        <p:spPr>
          <a:xfrm>
            <a:off x="179207" y="671691"/>
            <a:ext cx="5753507" cy="6186309"/>
          </a:xfrm>
          <a:prstGeom prst="rect">
            <a:avLst/>
          </a:prstGeom>
          <a:noFill/>
        </p:spPr>
        <p:txBody>
          <a:bodyPr wrap="square" rtlCol="0">
            <a:spAutoFit/>
          </a:bodyPr>
          <a:lstStyle/>
          <a:p>
            <a:r>
              <a:rPr lang="en-GB" dirty="0">
                <a:solidFill>
                  <a:srgbClr val="FF0000"/>
                </a:solidFill>
              </a:rPr>
              <a:t>Q1. Structurally, why is atrial systole pressure always lower than the ventricular systole pressure? (1 mark)</a:t>
            </a:r>
          </a:p>
          <a:p>
            <a:endParaRPr lang="en-GB" dirty="0"/>
          </a:p>
          <a:p>
            <a:r>
              <a:rPr lang="en-GB" u="sng" dirty="0">
                <a:solidFill>
                  <a:srgbClr val="00B0F0"/>
                </a:solidFill>
              </a:rPr>
              <a:t>Thin walls </a:t>
            </a:r>
            <a:r>
              <a:rPr lang="en-GB" dirty="0">
                <a:solidFill>
                  <a:srgbClr val="00B0F0"/>
                </a:solidFill>
              </a:rPr>
              <a:t>of the atria are unable to produce high pressure when contracting.</a:t>
            </a:r>
          </a:p>
          <a:p>
            <a:endParaRPr lang="en-GB" dirty="0"/>
          </a:p>
          <a:p>
            <a:r>
              <a:rPr lang="en-GB" dirty="0">
                <a:solidFill>
                  <a:srgbClr val="FF0000"/>
                </a:solidFill>
              </a:rPr>
              <a:t>Q2. Which of the following time periods, A to D, shows ventricular systole? (1 mark)</a:t>
            </a:r>
          </a:p>
          <a:p>
            <a:endParaRPr lang="en-GB" dirty="0"/>
          </a:p>
          <a:p>
            <a:r>
              <a:rPr lang="en-GB" dirty="0"/>
              <a:t>a.  0.0 to 0.1 s</a:t>
            </a:r>
          </a:p>
          <a:p>
            <a:r>
              <a:rPr lang="en-GB" dirty="0"/>
              <a:t>b.  0.2 to 0.3 s</a:t>
            </a:r>
          </a:p>
          <a:p>
            <a:r>
              <a:rPr lang="en-GB" dirty="0"/>
              <a:t>c.  0.2 to 0.5 s</a:t>
            </a:r>
          </a:p>
          <a:p>
            <a:pPr marL="342900" indent="-342900">
              <a:buAutoNum type="alphaLcPeriod" startAt="4"/>
            </a:pPr>
            <a:r>
              <a:rPr lang="en-GB" dirty="0"/>
              <a:t>0.6 to 0.8 s</a:t>
            </a:r>
          </a:p>
          <a:p>
            <a:pPr marL="342900" indent="-342900">
              <a:buAutoNum type="alphaLcPeriod" startAt="4"/>
            </a:pPr>
            <a:endParaRPr lang="en-GB" dirty="0"/>
          </a:p>
          <a:p>
            <a:r>
              <a:rPr lang="en-GB" dirty="0">
                <a:solidFill>
                  <a:srgbClr val="FF0000"/>
                </a:solidFill>
              </a:rPr>
              <a:t>Q3. Which of the following </a:t>
            </a:r>
            <a:r>
              <a:rPr lang="en-GB" b="1" dirty="0">
                <a:solidFill>
                  <a:srgbClr val="FF0000"/>
                </a:solidFill>
              </a:rPr>
              <a:t>two</a:t>
            </a:r>
            <a:r>
              <a:rPr lang="en-GB" dirty="0">
                <a:solidFill>
                  <a:srgbClr val="FF0000"/>
                </a:solidFill>
              </a:rPr>
              <a:t> time periods, A to D, shows atrial systole? (1 mark)</a:t>
            </a:r>
          </a:p>
          <a:p>
            <a:endParaRPr lang="en-GB" dirty="0"/>
          </a:p>
          <a:p>
            <a:r>
              <a:rPr lang="en-GB" dirty="0"/>
              <a:t>a.  0.0 to 0.1 s</a:t>
            </a:r>
          </a:p>
          <a:p>
            <a:r>
              <a:rPr lang="en-GB" dirty="0"/>
              <a:t>b.  0.2 to 0.3 s</a:t>
            </a:r>
          </a:p>
          <a:p>
            <a:r>
              <a:rPr lang="en-GB" dirty="0"/>
              <a:t>c.  0.0 to 0.2 s</a:t>
            </a:r>
          </a:p>
          <a:p>
            <a:r>
              <a:rPr lang="en-GB" dirty="0"/>
              <a:t>d.  0.7 to 0.8 s</a:t>
            </a:r>
          </a:p>
          <a:p>
            <a:endParaRPr lang="en-GB" dirty="0"/>
          </a:p>
        </p:txBody>
      </p:sp>
      <p:sp>
        <p:nvSpPr>
          <p:cNvPr id="5" name="Rectangle 4">
            <a:extLst>
              <a:ext uri="{FF2B5EF4-FFF2-40B4-BE49-F238E27FC236}">
                <a16:creationId xmlns:a16="http://schemas.microsoft.com/office/drawing/2014/main" id="{9A935C57-34B5-46BE-8B5D-37EDC8A06BB3}"/>
              </a:ext>
            </a:extLst>
          </p:cNvPr>
          <p:cNvSpPr/>
          <p:nvPr/>
        </p:nvSpPr>
        <p:spPr>
          <a:xfrm>
            <a:off x="173764" y="3432831"/>
            <a:ext cx="1763486" cy="332014"/>
          </a:xfrm>
          <a:prstGeom prst="rect">
            <a:avLst/>
          </a:prstGeom>
          <a:solidFill>
            <a:srgbClr val="FFFF00">
              <a:alpha val="27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67D254B-7FA4-4B62-9B98-51804347ECAD}"/>
              </a:ext>
            </a:extLst>
          </p:cNvPr>
          <p:cNvSpPr/>
          <p:nvPr/>
        </p:nvSpPr>
        <p:spPr>
          <a:xfrm>
            <a:off x="173764" y="5351486"/>
            <a:ext cx="1763486" cy="332014"/>
          </a:xfrm>
          <a:prstGeom prst="rect">
            <a:avLst/>
          </a:prstGeom>
          <a:solidFill>
            <a:srgbClr val="FFFF00">
              <a:alpha val="27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D56060A-4BDB-4DBE-9A29-C9BCB6DE2CAC}"/>
              </a:ext>
            </a:extLst>
          </p:cNvPr>
          <p:cNvSpPr/>
          <p:nvPr/>
        </p:nvSpPr>
        <p:spPr>
          <a:xfrm>
            <a:off x="173764" y="6186309"/>
            <a:ext cx="1763486" cy="332014"/>
          </a:xfrm>
          <a:prstGeom prst="rect">
            <a:avLst/>
          </a:prstGeom>
          <a:solidFill>
            <a:srgbClr val="FFFF00">
              <a:alpha val="27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11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S691806_aw_0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608" y="902505"/>
            <a:ext cx="3505340" cy="35547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The Cardiovascular System: The Heart Flashcards | Easy Notecards">
            <a:extLst>
              <a:ext uri="{FF2B5EF4-FFF2-40B4-BE49-F238E27FC236}">
                <a16:creationId xmlns:a16="http://schemas.microsoft.com/office/drawing/2014/main" id="{295E833D-3EFC-37FC-8DAD-D10CF65318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2" t="4494"/>
          <a:stretch/>
        </p:blipFill>
        <p:spPr bwMode="auto">
          <a:xfrm>
            <a:off x="9050917" y="3734256"/>
            <a:ext cx="3055301" cy="31448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2019" y="6754"/>
            <a:ext cx="10465981" cy="646331"/>
          </a:xfrm>
          <a:prstGeom prst="rect">
            <a:avLst/>
          </a:prstGeom>
        </p:spPr>
        <p:txBody>
          <a:bodyPr wrap="square">
            <a:spAutoFit/>
          </a:bodyPr>
          <a:lstStyle/>
          <a:p>
            <a:pPr algn="just"/>
            <a:r>
              <a:rPr lang="en-GB">
                <a:latin typeface="+mj-lt"/>
              </a:rPr>
              <a:t>Cardiac muscle is </a:t>
            </a:r>
            <a:r>
              <a:rPr lang="en-GB">
                <a:solidFill>
                  <a:srgbClr val="FF0000"/>
                </a:solidFill>
                <a:latin typeface="+mj-lt"/>
              </a:rPr>
              <a:t>myogenic</a:t>
            </a:r>
            <a:r>
              <a:rPr lang="en-GB">
                <a:latin typeface="+mj-lt"/>
              </a:rPr>
              <a:t>, meaning it can contract and relax without receiving nerve signals. This pattern controls the heart rate.</a:t>
            </a:r>
          </a:p>
        </p:txBody>
      </p:sp>
      <p:sp>
        <p:nvSpPr>
          <p:cNvPr id="3" name="Rectangle 2"/>
          <p:cNvSpPr/>
          <p:nvPr/>
        </p:nvSpPr>
        <p:spPr>
          <a:xfrm>
            <a:off x="276447" y="780970"/>
            <a:ext cx="6107585" cy="830997"/>
          </a:xfrm>
          <a:prstGeom prst="rect">
            <a:avLst/>
          </a:prstGeom>
          <a:ln>
            <a:solidFill>
              <a:srgbClr val="0070C0"/>
            </a:solidFill>
          </a:ln>
        </p:spPr>
        <p:txBody>
          <a:bodyPr wrap="square">
            <a:spAutoFit/>
          </a:bodyPr>
          <a:lstStyle/>
          <a:p>
            <a:pPr algn="just"/>
            <a:r>
              <a:rPr lang="en-GB" sz="1600" b="1" u="sng" dirty="0">
                <a:solidFill>
                  <a:srgbClr val="0070C0"/>
                </a:solidFill>
                <a:latin typeface="+mj-lt"/>
              </a:rPr>
              <a:t>A. Sino atrial node (SAN)</a:t>
            </a:r>
            <a:r>
              <a:rPr lang="en-GB" sz="1600" dirty="0">
                <a:solidFill>
                  <a:srgbClr val="0070C0"/>
                </a:solidFill>
                <a:latin typeface="+mj-lt"/>
              </a:rPr>
              <a:t> is found in the wall of the right atrium and acts as a pacemaker. It sends regular waves of electrical activity (</a:t>
            </a:r>
            <a:r>
              <a:rPr lang="en-GB" sz="1600" b="1" dirty="0">
                <a:solidFill>
                  <a:srgbClr val="0070C0"/>
                </a:solidFill>
                <a:latin typeface="+mj-lt"/>
              </a:rPr>
              <a:t>waves of excitation</a:t>
            </a:r>
            <a:r>
              <a:rPr lang="en-GB" sz="1600" dirty="0">
                <a:solidFill>
                  <a:srgbClr val="0070C0"/>
                </a:solidFill>
                <a:latin typeface="+mj-lt"/>
              </a:rPr>
              <a:t>) over the atrial walls.</a:t>
            </a:r>
          </a:p>
        </p:txBody>
      </p:sp>
      <p:sp>
        <p:nvSpPr>
          <p:cNvPr id="5" name="Rectangle 4"/>
          <p:cNvSpPr/>
          <p:nvPr/>
        </p:nvSpPr>
        <p:spPr>
          <a:xfrm>
            <a:off x="276440" y="2095122"/>
            <a:ext cx="6107585" cy="830997"/>
          </a:xfrm>
          <a:prstGeom prst="rect">
            <a:avLst/>
          </a:prstGeom>
          <a:ln>
            <a:solidFill>
              <a:srgbClr val="0070C0"/>
            </a:solidFill>
          </a:ln>
        </p:spPr>
        <p:txBody>
          <a:bodyPr wrap="square">
            <a:spAutoFit/>
          </a:bodyPr>
          <a:lstStyle/>
          <a:p>
            <a:pPr algn="just"/>
            <a:r>
              <a:rPr lang="en-GB" sz="1600" dirty="0">
                <a:solidFill>
                  <a:srgbClr val="0070C0"/>
                </a:solidFill>
              </a:rPr>
              <a:t>The wave of excitation is passed to the </a:t>
            </a:r>
            <a:r>
              <a:rPr lang="en-GB" sz="1600" b="1" u="sng" dirty="0">
                <a:solidFill>
                  <a:srgbClr val="0070C0"/>
                </a:solidFill>
              </a:rPr>
              <a:t>atrio-ventricular node (AVN)</a:t>
            </a:r>
            <a:r>
              <a:rPr lang="en-GB" sz="1600" dirty="0">
                <a:solidFill>
                  <a:srgbClr val="0070C0"/>
                </a:solidFill>
              </a:rPr>
              <a:t>.</a:t>
            </a:r>
          </a:p>
          <a:p>
            <a:pPr algn="just"/>
            <a:r>
              <a:rPr lang="en-GB" sz="1600" dirty="0">
                <a:solidFill>
                  <a:srgbClr val="0070C0"/>
                </a:solidFill>
                <a:latin typeface="+mj-lt"/>
              </a:rPr>
              <a:t>A band of </a:t>
            </a:r>
            <a:r>
              <a:rPr lang="en-GB" sz="1600" b="1" u="sng" dirty="0">
                <a:solidFill>
                  <a:srgbClr val="0070C0"/>
                </a:solidFill>
                <a:latin typeface="+mj-lt"/>
              </a:rPr>
              <a:t>non-conducting tissue</a:t>
            </a:r>
            <a:r>
              <a:rPr lang="en-GB" sz="1600" dirty="0">
                <a:solidFill>
                  <a:srgbClr val="0070C0"/>
                </a:solidFill>
                <a:latin typeface="+mj-lt"/>
              </a:rPr>
              <a:t> prevents this wave passing to the ventricles.</a:t>
            </a:r>
          </a:p>
        </p:txBody>
      </p:sp>
      <p:sp>
        <p:nvSpPr>
          <p:cNvPr id="6" name="Rectangle 5"/>
          <p:cNvSpPr/>
          <p:nvPr/>
        </p:nvSpPr>
        <p:spPr>
          <a:xfrm>
            <a:off x="276440" y="3125294"/>
            <a:ext cx="6107585" cy="584775"/>
          </a:xfrm>
          <a:prstGeom prst="rect">
            <a:avLst/>
          </a:prstGeom>
          <a:ln>
            <a:solidFill>
              <a:srgbClr val="0070C0"/>
            </a:solidFill>
          </a:ln>
        </p:spPr>
        <p:txBody>
          <a:bodyPr wrap="square">
            <a:spAutoFit/>
          </a:bodyPr>
          <a:lstStyle/>
          <a:p>
            <a:pPr algn="just"/>
            <a:r>
              <a:rPr lang="en-GB" sz="1600" dirty="0">
                <a:solidFill>
                  <a:srgbClr val="0070C0"/>
                </a:solidFill>
              </a:rPr>
              <a:t>The </a:t>
            </a:r>
            <a:r>
              <a:rPr lang="en-GB" sz="1600" b="1" u="sng" dirty="0">
                <a:solidFill>
                  <a:srgbClr val="0070C0"/>
                </a:solidFill>
              </a:rPr>
              <a:t>delay</a:t>
            </a:r>
            <a:r>
              <a:rPr lang="en-GB" sz="1600" dirty="0">
                <a:solidFill>
                  <a:srgbClr val="0070C0"/>
                </a:solidFill>
              </a:rPr>
              <a:t>, is in order to allow the atria to have emptied before ventricular contraction begins.</a:t>
            </a:r>
          </a:p>
        </p:txBody>
      </p:sp>
      <p:sp>
        <p:nvSpPr>
          <p:cNvPr id="9" name="Rectangle 8"/>
          <p:cNvSpPr/>
          <p:nvPr/>
        </p:nvSpPr>
        <p:spPr>
          <a:xfrm>
            <a:off x="276440" y="3909245"/>
            <a:ext cx="6107585" cy="830997"/>
          </a:xfrm>
          <a:prstGeom prst="rect">
            <a:avLst/>
          </a:prstGeom>
          <a:ln>
            <a:solidFill>
              <a:srgbClr val="0070C0"/>
            </a:solidFill>
          </a:ln>
        </p:spPr>
        <p:txBody>
          <a:bodyPr wrap="square">
            <a:spAutoFit/>
          </a:bodyPr>
          <a:lstStyle/>
          <a:p>
            <a:pPr algn="just"/>
            <a:r>
              <a:rPr lang="en-GB" sz="1600" dirty="0">
                <a:solidFill>
                  <a:srgbClr val="0070C0"/>
                </a:solidFill>
                <a:latin typeface="+mj-lt"/>
              </a:rPr>
              <a:t>AVN causes a slight delay before passing the wave of excitation down the </a:t>
            </a:r>
            <a:r>
              <a:rPr lang="en-GB" sz="1600" b="1" u="sng" dirty="0">
                <a:solidFill>
                  <a:srgbClr val="0070C0"/>
                </a:solidFill>
                <a:latin typeface="+mj-lt"/>
              </a:rPr>
              <a:t>bundle of His</a:t>
            </a:r>
            <a:r>
              <a:rPr lang="en-GB" sz="1600" dirty="0">
                <a:solidFill>
                  <a:srgbClr val="0070C0"/>
                </a:solidFill>
                <a:latin typeface="+mj-lt"/>
              </a:rPr>
              <a:t> (which is a bundle of conducting tissue containing </a:t>
            </a:r>
            <a:r>
              <a:rPr lang="en-GB" sz="1600" dirty="0" err="1">
                <a:solidFill>
                  <a:srgbClr val="0070C0"/>
                </a:solidFill>
                <a:latin typeface="+mj-lt"/>
              </a:rPr>
              <a:t>purkyne</a:t>
            </a:r>
            <a:r>
              <a:rPr lang="en-GB" sz="1600" dirty="0">
                <a:solidFill>
                  <a:srgbClr val="0070C0"/>
                </a:solidFill>
                <a:latin typeface="+mj-lt"/>
              </a:rPr>
              <a:t> fibres). </a:t>
            </a:r>
          </a:p>
        </p:txBody>
      </p:sp>
      <p:sp>
        <p:nvSpPr>
          <p:cNvPr id="10" name="Rectangle 9"/>
          <p:cNvSpPr/>
          <p:nvPr/>
        </p:nvSpPr>
        <p:spPr>
          <a:xfrm>
            <a:off x="276440" y="5145021"/>
            <a:ext cx="6107585" cy="830997"/>
          </a:xfrm>
          <a:prstGeom prst="rect">
            <a:avLst/>
          </a:prstGeom>
          <a:ln>
            <a:solidFill>
              <a:srgbClr val="0070C0"/>
            </a:solidFill>
          </a:ln>
        </p:spPr>
        <p:txBody>
          <a:bodyPr wrap="square">
            <a:spAutoFit/>
          </a:bodyPr>
          <a:lstStyle/>
          <a:p>
            <a:pPr algn="just"/>
            <a:r>
              <a:rPr lang="en-GB" sz="1600" dirty="0">
                <a:solidFill>
                  <a:srgbClr val="0070C0"/>
                </a:solidFill>
                <a:latin typeface="+mj-lt"/>
              </a:rPr>
              <a:t>The </a:t>
            </a:r>
            <a:r>
              <a:rPr lang="en-GB" sz="1600" dirty="0" err="1">
                <a:solidFill>
                  <a:srgbClr val="0070C0"/>
                </a:solidFill>
                <a:latin typeface="+mj-lt"/>
              </a:rPr>
              <a:t>Purkyne</a:t>
            </a:r>
            <a:r>
              <a:rPr lang="en-GB" sz="1600" dirty="0">
                <a:solidFill>
                  <a:srgbClr val="0070C0"/>
                </a:solidFill>
                <a:latin typeface="+mj-lt"/>
              </a:rPr>
              <a:t> fibres are muscle fibres which branch upwards, </a:t>
            </a:r>
            <a:r>
              <a:rPr lang="en-GB" sz="1600" dirty="0">
                <a:solidFill>
                  <a:srgbClr val="0070C0"/>
                </a:solidFill>
              </a:rPr>
              <a:t>causing the ventricular walls to simultaneously contract, from the bottom (apex) upwards, this allows for a more efficient emptying of the ventricles.</a:t>
            </a:r>
            <a:endParaRPr lang="en-GB" sz="1600" dirty="0">
              <a:solidFill>
                <a:srgbClr val="0070C0"/>
              </a:solidFill>
              <a:latin typeface="+mj-lt"/>
            </a:endParaRPr>
          </a:p>
        </p:txBody>
      </p:sp>
    </p:spTree>
    <p:extLst>
      <p:ext uri="{BB962C8B-B14F-4D97-AF65-F5344CB8AC3E}">
        <p14:creationId xmlns:p14="http://schemas.microsoft.com/office/powerpoint/2010/main" val="357415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0" y="274638"/>
            <a:ext cx="8229600" cy="706090"/>
          </a:xfrm>
        </p:spPr>
        <p:style>
          <a:lnRef idx="1">
            <a:schemeClr val="accent1"/>
          </a:lnRef>
          <a:fillRef idx="2">
            <a:schemeClr val="accent1"/>
          </a:fillRef>
          <a:effectRef idx="1">
            <a:schemeClr val="accent1"/>
          </a:effectRef>
          <a:fontRef idx="minor">
            <a:schemeClr val="dk1"/>
          </a:fontRef>
        </p:style>
        <p:txBody>
          <a:bodyPr>
            <a:normAutofit/>
          </a:bodyPr>
          <a:lstStyle/>
          <a:p>
            <a:pPr marL="484632">
              <a:defRPr/>
            </a:pPr>
            <a:r>
              <a:rPr lang="en-GB" dirty="0">
                <a:solidFill>
                  <a:schemeClr val="tx1"/>
                </a:solidFill>
                <a:latin typeface="+mn-lt"/>
              </a:rPr>
              <a:t>Definitions and calculations</a:t>
            </a:r>
            <a:endParaRPr lang="en-US" dirty="0">
              <a:solidFill>
                <a:schemeClr val="tx1"/>
              </a:solidFill>
              <a:latin typeface="+mn-lt"/>
            </a:endParaRPr>
          </a:p>
        </p:txBody>
      </p:sp>
      <p:sp>
        <p:nvSpPr>
          <p:cNvPr id="17411" name="Rectangle 5"/>
          <p:cNvSpPr>
            <a:spLocks noGrp="1" noChangeArrowheads="1"/>
          </p:cNvSpPr>
          <p:nvPr>
            <p:ph idx="1"/>
          </p:nvPr>
        </p:nvSpPr>
        <p:spPr>
          <a:xfrm>
            <a:off x="483704" y="1212573"/>
            <a:ext cx="9727096" cy="4954587"/>
          </a:xfrm>
        </p:spPr>
        <p:txBody>
          <a:bodyPr/>
          <a:lstStyle/>
          <a:p>
            <a:pPr eaLnBrk="1" hangingPunct="1"/>
            <a:endParaRPr lang="en-GB" dirty="0"/>
          </a:p>
          <a:p>
            <a:pPr eaLnBrk="1" hangingPunct="1"/>
            <a:r>
              <a:rPr lang="en-GB" b="1" dirty="0"/>
              <a:t>Heart rate:</a:t>
            </a:r>
            <a:br>
              <a:rPr lang="en-GB" dirty="0"/>
            </a:br>
            <a:endParaRPr lang="en-GB" dirty="0"/>
          </a:p>
          <a:p>
            <a:pPr eaLnBrk="1" hangingPunct="1"/>
            <a:r>
              <a:rPr lang="en-GB" b="1" dirty="0"/>
              <a:t>Stroke volume</a:t>
            </a:r>
            <a:r>
              <a:rPr lang="en-GB" dirty="0"/>
              <a:t>:</a:t>
            </a:r>
          </a:p>
          <a:p>
            <a:pPr marL="0" indent="0" eaLnBrk="1" hangingPunct="1">
              <a:buNone/>
            </a:pPr>
            <a:br>
              <a:rPr lang="en-GB" dirty="0"/>
            </a:br>
            <a:endParaRPr lang="en-GB" dirty="0"/>
          </a:p>
          <a:p>
            <a:pPr eaLnBrk="1" hangingPunct="1"/>
            <a:r>
              <a:rPr lang="en-GB" b="1" dirty="0"/>
              <a:t>Cardiac output:</a:t>
            </a:r>
          </a:p>
          <a:p>
            <a:pPr eaLnBrk="1" hangingPunct="1"/>
            <a:endParaRPr lang="en-US" b="1" dirty="0"/>
          </a:p>
        </p:txBody>
      </p:sp>
      <p:sp>
        <p:nvSpPr>
          <p:cNvPr id="5" name="TextBox 4"/>
          <p:cNvSpPr txBox="1"/>
          <p:nvPr/>
        </p:nvSpPr>
        <p:spPr>
          <a:xfrm>
            <a:off x="811365" y="2192059"/>
            <a:ext cx="4876800" cy="36933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dirty="0">
                <a:solidFill>
                  <a:srgbClr val="FF0000"/>
                </a:solidFill>
                <a:cs typeface="Comic Sans MS"/>
              </a:rPr>
              <a:t>Calculation:</a:t>
            </a:r>
          </a:p>
        </p:txBody>
      </p:sp>
      <p:sp>
        <p:nvSpPr>
          <p:cNvPr id="6" name="TextBox 5"/>
          <p:cNvSpPr txBox="1"/>
          <p:nvPr/>
        </p:nvSpPr>
        <p:spPr>
          <a:xfrm>
            <a:off x="870999" y="3475666"/>
            <a:ext cx="5105400" cy="36933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dirty="0">
                <a:solidFill>
                  <a:srgbClr val="FF0000"/>
                </a:solidFill>
                <a:cs typeface="Comic Sans MS"/>
              </a:rPr>
              <a:t>Calculation:</a:t>
            </a:r>
          </a:p>
        </p:txBody>
      </p:sp>
      <p:sp>
        <p:nvSpPr>
          <p:cNvPr id="7" name="TextBox 6"/>
          <p:cNvSpPr txBox="1"/>
          <p:nvPr/>
        </p:nvSpPr>
        <p:spPr>
          <a:xfrm>
            <a:off x="870999" y="4941957"/>
            <a:ext cx="9144000" cy="36933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dirty="0">
                <a:solidFill>
                  <a:srgbClr val="FF0000"/>
                </a:solidFill>
                <a:cs typeface="Comic Sans MS"/>
              </a:rPr>
              <a:t>Calculation:</a:t>
            </a:r>
          </a:p>
        </p:txBody>
      </p:sp>
      <p:sp>
        <p:nvSpPr>
          <p:cNvPr id="8" name="TextBox 7">
            <a:extLst>
              <a:ext uri="{FF2B5EF4-FFF2-40B4-BE49-F238E27FC236}">
                <a16:creationId xmlns:a16="http://schemas.microsoft.com/office/drawing/2014/main" id="{1985C15C-E46D-435A-A8C1-F7C4C822DFA0}"/>
              </a:ext>
            </a:extLst>
          </p:cNvPr>
          <p:cNvSpPr txBox="1"/>
          <p:nvPr/>
        </p:nvSpPr>
        <p:spPr>
          <a:xfrm>
            <a:off x="563217" y="5645427"/>
            <a:ext cx="9554817" cy="658835"/>
          </a:xfrm>
          <a:prstGeom prst="rect">
            <a:avLst/>
          </a:prstGeom>
          <a:noFill/>
        </p:spPr>
        <p:txBody>
          <a:bodyPr wrap="square">
            <a:spAutoFit/>
          </a:bodyPr>
          <a:lstStyle/>
          <a:p>
            <a:pPr>
              <a:lnSpc>
                <a:spcPct val="107000"/>
              </a:lnSpc>
              <a:spcAft>
                <a:spcPts val="800"/>
              </a:spcAft>
            </a:pPr>
            <a:r>
              <a:rPr lang="en-US" sz="360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rPr>
              <a:t>What is the effect of exercise on cardiac output?</a:t>
            </a:r>
            <a:endParaRPr lang="en-GB" sz="360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95608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0" y="274638"/>
            <a:ext cx="8229600" cy="706090"/>
          </a:xfrm>
        </p:spPr>
        <p:style>
          <a:lnRef idx="1">
            <a:schemeClr val="accent1"/>
          </a:lnRef>
          <a:fillRef idx="2">
            <a:schemeClr val="accent1"/>
          </a:fillRef>
          <a:effectRef idx="1">
            <a:schemeClr val="accent1"/>
          </a:effectRef>
          <a:fontRef idx="minor">
            <a:schemeClr val="dk1"/>
          </a:fontRef>
        </p:style>
        <p:txBody>
          <a:bodyPr>
            <a:normAutofit/>
          </a:bodyPr>
          <a:lstStyle/>
          <a:p>
            <a:pPr marL="484632">
              <a:defRPr/>
            </a:pPr>
            <a:r>
              <a:rPr lang="en-GB" dirty="0">
                <a:solidFill>
                  <a:schemeClr val="tx1"/>
                </a:solidFill>
                <a:latin typeface="+mn-lt"/>
              </a:rPr>
              <a:t>Definitions and calculations</a:t>
            </a:r>
            <a:endParaRPr lang="en-US" dirty="0">
              <a:solidFill>
                <a:schemeClr val="tx1"/>
              </a:solidFill>
              <a:latin typeface="+mn-lt"/>
            </a:endParaRPr>
          </a:p>
        </p:txBody>
      </p:sp>
      <p:sp>
        <p:nvSpPr>
          <p:cNvPr id="17411" name="Rectangle 5"/>
          <p:cNvSpPr>
            <a:spLocks noGrp="1" noChangeArrowheads="1"/>
          </p:cNvSpPr>
          <p:nvPr>
            <p:ph idx="1"/>
          </p:nvPr>
        </p:nvSpPr>
        <p:spPr>
          <a:xfrm>
            <a:off x="483704" y="1212573"/>
            <a:ext cx="9727096" cy="4954587"/>
          </a:xfrm>
        </p:spPr>
        <p:txBody>
          <a:bodyPr/>
          <a:lstStyle/>
          <a:p>
            <a:pPr eaLnBrk="1" hangingPunct="1"/>
            <a:endParaRPr lang="en-GB" dirty="0"/>
          </a:p>
          <a:p>
            <a:pPr eaLnBrk="1" hangingPunct="1"/>
            <a:r>
              <a:rPr lang="en-GB" b="1" dirty="0"/>
              <a:t>Heart rate:</a:t>
            </a:r>
            <a:r>
              <a:rPr lang="en-GB" dirty="0"/>
              <a:t> number of heartbeats per minute</a:t>
            </a:r>
            <a:br>
              <a:rPr lang="en-GB" dirty="0"/>
            </a:br>
            <a:endParaRPr lang="en-GB" dirty="0"/>
          </a:p>
          <a:p>
            <a:pPr eaLnBrk="1" hangingPunct="1"/>
            <a:r>
              <a:rPr lang="en-GB" b="1" dirty="0"/>
              <a:t>Stroke volume</a:t>
            </a:r>
            <a:r>
              <a:rPr lang="en-GB" dirty="0"/>
              <a:t>: volume of blood (cm</a:t>
            </a:r>
            <a:r>
              <a:rPr lang="en-GB" baseline="30000" dirty="0"/>
              <a:t>3</a:t>
            </a:r>
            <a:r>
              <a:rPr lang="en-GB" dirty="0"/>
              <a:t>) pumped by heart in 1 beat</a:t>
            </a:r>
            <a:br>
              <a:rPr lang="en-GB" dirty="0"/>
            </a:br>
            <a:endParaRPr lang="en-GB" dirty="0"/>
          </a:p>
          <a:p>
            <a:pPr eaLnBrk="1" hangingPunct="1"/>
            <a:r>
              <a:rPr lang="en-GB" b="1" dirty="0"/>
              <a:t>Cardiac output: </a:t>
            </a:r>
            <a:r>
              <a:rPr lang="en-GB" dirty="0"/>
              <a:t>stroke volume multiplied by the heart rate, gives the volume of blood (cm</a:t>
            </a:r>
            <a:r>
              <a:rPr lang="en-GB" baseline="30000" dirty="0"/>
              <a:t>3</a:t>
            </a:r>
            <a:r>
              <a:rPr lang="en-GB" dirty="0"/>
              <a:t>) pumped by heart in </a:t>
            </a:r>
            <a:r>
              <a:rPr lang="en-GB" b="1" dirty="0"/>
              <a:t>1 minute</a:t>
            </a:r>
            <a:endParaRPr lang="en-US" b="1" dirty="0"/>
          </a:p>
        </p:txBody>
      </p:sp>
      <p:sp>
        <p:nvSpPr>
          <p:cNvPr id="5" name="TextBox 4"/>
          <p:cNvSpPr txBox="1"/>
          <p:nvPr/>
        </p:nvSpPr>
        <p:spPr>
          <a:xfrm>
            <a:off x="811365" y="2192059"/>
            <a:ext cx="4876800" cy="36933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dirty="0">
                <a:solidFill>
                  <a:srgbClr val="FF0000"/>
                </a:solidFill>
                <a:cs typeface="Comic Sans MS"/>
              </a:rPr>
              <a:t>Heart rate = beats per minute </a:t>
            </a:r>
          </a:p>
        </p:txBody>
      </p:sp>
      <p:sp>
        <p:nvSpPr>
          <p:cNvPr id="6" name="TextBox 5"/>
          <p:cNvSpPr txBox="1"/>
          <p:nvPr/>
        </p:nvSpPr>
        <p:spPr>
          <a:xfrm>
            <a:off x="870999" y="3475666"/>
            <a:ext cx="5105400" cy="36933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dirty="0">
                <a:solidFill>
                  <a:srgbClr val="FF0000"/>
                </a:solidFill>
                <a:cs typeface="Comic Sans MS"/>
              </a:rPr>
              <a:t>Stroke Volume = blood ml OR cm</a:t>
            </a:r>
            <a:r>
              <a:rPr lang="en-US" baseline="30000" dirty="0">
                <a:solidFill>
                  <a:srgbClr val="FF0000"/>
                </a:solidFill>
                <a:cs typeface="Comic Sans MS"/>
              </a:rPr>
              <a:t>3 </a:t>
            </a:r>
            <a:r>
              <a:rPr lang="en-US" dirty="0">
                <a:solidFill>
                  <a:srgbClr val="FF0000"/>
                </a:solidFill>
                <a:cs typeface="Comic Sans MS"/>
              </a:rPr>
              <a:t>per beat </a:t>
            </a:r>
          </a:p>
        </p:txBody>
      </p:sp>
      <p:sp>
        <p:nvSpPr>
          <p:cNvPr id="7" name="TextBox 6"/>
          <p:cNvSpPr txBox="1"/>
          <p:nvPr/>
        </p:nvSpPr>
        <p:spPr>
          <a:xfrm>
            <a:off x="870999" y="4941957"/>
            <a:ext cx="9144000" cy="36933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dirty="0">
                <a:solidFill>
                  <a:srgbClr val="FF0000"/>
                </a:solidFill>
                <a:cs typeface="Comic Sans MS"/>
              </a:rPr>
              <a:t>Cardiac Output = </a:t>
            </a:r>
            <a:r>
              <a:rPr lang="en-US" u="sng" dirty="0">
                <a:solidFill>
                  <a:srgbClr val="FF0000"/>
                </a:solidFill>
                <a:cs typeface="Comic Sans MS"/>
              </a:rPr>
              <a:t> </a:t>
            </a:r>
            <a:r>
              <a:rPr lang="en-US" dirty="0">
                <a:solidFill>
                  <a:srgbClr val="FF0000"/>
                </a:solidFill>
                <a:cs typeface="Comic Sans MS"/>
              </a:rPr>
              <a:t>Heart rate x stroke volume	</a:t>
            </a:r>
          </a:p>
        </p:txBody>
      </p:sp>
      <p:sp>
        <p:nvSpPr>
          <p:cNvPr id="8" name="TextBox 7">
            <a:extLst>
              <a:ext uri="{FF2B5EF4-FFF2-40B4-BE49-F238E27FC236}">
                <a16:creationId xmlns:a16="http://schemas.microsoft.com/office/drawing/2014/main" id="{1985C15C-E46D-435A-A8C1-F7C4C822DFA0}"/>
              </a:ext>
            </a:extLst>
          </p:cNvPr>
          <p:cNvSpPr txBox="1"/>
          <p:nvPr/>
        </p:nvSpPr>
        <p:spPr>
          <a:xfrm>
            <a:off x="563217" y="5645427"/>
            <a:ext cx="9554817" cy="658835"/>
          </a:xfrm>
          <a:prstGeom prst="rect">
            <a:avLst/>
          </a:prstGeom>
          <a:noFill/>
        </p:spPr>
        <p:txBody>
          <a:bodyPr wrap="square">
            <a:spAutoFit/>
          </a:bodyPr>
          <a:lstStyle/>
          <a:p>
            <a:pPr>
              <a:lnSpc>
                <a:spcPct val="107000"/>
              </a:lnSpc>
              <a:spcAft>
                <a:spcPts val="800"/>
              </a:spcAft>
            </a:pPr>
            <a:r>
              <a:rPr lang="en-US" sz="360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rPr>
              <a:t>What is the effect of exercise on cardiac output?</a:t>
            </a:r>
            <a:endParaRPr lang="en-GB" sz="360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05270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additive="base">
                                        <p:cTn id="7"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11">
                                            <p:txEl>
                                              <p:pRg st="3" end="3"/>
                                            </p:txEl>
                                          </p:spTgt>
                                        </p:tgtEl>
                                        <p:attrNameLst>
                                          <p:attrName>style.visibility</p:attrName>
                                        </p:attrNameLst>
                                      </p:cBhvr>
                                      <p:to>
                                        <p:strVal val="visible"/>
                                      </p:to>
                                    </p:set>
                                    <p:anim calcmode="lin" valueType="num">
                                      <p:cBhvr additive="base">
                                        <p:cTn id="31"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7" name="Group 5"/>
          <p:cNvGraphicFramePr>
            <a:graphicFrameLocks noGrp="1"/>
          </p:cNvGraphicFramePr>
          <p:nvPr>
            <p:extLst>
              <p:ext uri="{D42A27DB-BD31-4B8C-83A1-F6EECF244321}">
                <p14:modId xmlns:p14="http://schemas.microsoft.com/office/powerpoint/2010/main" val="1487738016"/>
              </p:ext>
            </p:extLst>
          </p:nvPr>
        </p:nvGraphicFramePr>
        <p:xfrm>
          <a:off x="815008" y="1340768"/>
          <a:ext cx="10933044" cy="4672966"/>
        </p:xfrm>
        <a:graphic>
          <a:graphicData uri="http://schemas.openxmlformats.org/drawingml/2006/table">
            <a:tbl>
              <a:tblPr/>
              <a:tblGrid>
                <a:gridCol w="2733261">
                  <a:extLst>
                    <a:ext uri="{9D8B030D-6E8A-4147-A177-3AD203B41FA5}">
                      <a16:colId xmlns:a16="http://schemas.microsoft.com/office/drawing/2014/main" val="20000"/>
                    </a:ext>
                  </a:extLst>
                </a:gridCol>
                <a:gridCol w="2733261">
                  <a:extLst>
                    <a:ext uri="{9D8B030D-6E8A-4147-A177-3AD203B41FA5}">
                      <a16:colId xmlns:a16="http://schemas.microsoft.com/office/drawing/2014/main" val="20001"/>
                    </a:ext>
                  </a:extLst>
                </a:gridCol>
                <a:gridCol w="2733261">
                  <a:extLst>
                    <a:ext uri="{9D8B030D-6E8A-4147-A177-3AD203B41FA5}">
                      <a16:colId xmlns:a16="http://schemas.microsoft.com/office/drawing/2014/main" val="20002"/>
                    </a:ext>
                  </a:extLst>
                </a:gridCol>
                <a:gridCol w="2733261">
                  <a:extLst>
                    <a:ext uri="{9D8B030D-6E8A-4147-A177-3AD203B41FA5}">
                      <a16:colId xmlns:a16="http://schemas.microsoft.com/office/drawing/2014/main" val="20003"/>
                    </a:ext>
                  </a:extLst>
                </a:gridCol>
              </a:tblGrid>
              <a:tr h="2078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a:ln>
                            <a:noFill/>
                          </a:ln>
                          <a:solidFill>
                            <a:schemeClr val="tx1"/>
                          </a:solidFill>
                          <a:effectLst/>
                          <a:latin typeface="+mn-lt"/>
                          <a:ea typeface="Times New Roman" pitchFamily="18" charset="0"/>
                          <a:cs typeface="Arial" charset="0"/>
                        </a:rPr>
                        <a:t>Heart rate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a:ln>
                            <a:noFill/>
                          </a:ln>
                          <a:solidFill>
                            <a:schemeClr val="tx1"/>
                          </a:solidFill>
                          <a:effectLst/>
                          <a:latin typeface="+mn-lt"/>
                          <a:ea typeface="Times New Roman" pitchFamily="18" charset="0"/>
                          <a:cs typeface="Arial" charset="0"/>
                        </a:rPr>
                        <a:t>(beats/min)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tx1"/>
                          </a:solidFill>
                          <a:effectLst/>
                          <a:latin typeface="+mn-lt"/>
                          <a:ea typeface="Times New Roman" pitchFamily="18" charset="0"/>
                          <a:cs typeface="Arial" charset="0"/>
                        </a:rPr>
                        <a:t>Stroke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tx1"/>
                          </a:solidFill>
                          <a:effectLst/>
                          <a:latin typeface="+mn-lt"/>
                          <a:ea typeface="Times New Roman" pitchFamily="18" charset="0"/>
                          <a:cs typeface="Arial" charset="0"/>
                        </a:rPr>
                        <a:t>Volume</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2800" b="0" i="0" u="none" strike="noStrike" cap="none" normalizeH="0" baseline="0" dirty="0">
                          <a:ln>
                            <a:noFill/>
                          </a:ln>
                          <a:solidFill>
                            <a:schemeClr val="tx1"/>
                          </a:solidFill>
                          <a:effectLst/>
                          <a:latin typeface="+mn-lt"/>
                          <a:ea typeface="Times New Roman" pitchFamily="18" charset="0"/>
                          <a:cs typeface="Arial" charset="0"/>
                        </a:rPr>
                        <a:t>(cm</a:t>
                      </a:r>
                      <a:r>
                        <a:rPr kumimoji="0" lang="en-GB" sz="2800" b="0" i="0" u="none" strike="noStrike" cap="none" normalizeH="0" baseline="30000" dirty="0">
                          <a:ln>
                            <a:noFill/>
                          </a:ln>
                          <a:solidFill>
                            <a:schemeClr val="tx1"/>
                          </a:solidFill>
                          <a:effectLst/>
                          <a:latin typeface="+mn-lt"/>
                          <a:ea typeface="Times New Roman" pitchFamily="18" charset="0"/>
                          <a:cs typeface="Arial" charset="0"/>
                        </a:rPr>
                        <a:t>3</a:t>
                      </a:r>
                      <a:r>
                        <a:rPr kumimoji="0" lang="en-GB" sz="2800" b="0" i="0" u="none" strike="noStrike" cap="none" normalizeH="0" baseline="0" dirty="0">
                          <a:ln>
                            <a:noFill/>
                          </a:ln>
                          <a:solidFill>
                            <a:schemeClr val="tx1"/>
                          </a:solidFill>
                          <a:effectLst/>
                          <a:latin typeface="+mn-lt"/>
                          <a:ea typeface="Times New Roman" pitchFamily="18" charset="0"/>
                          <a:cs typeface="Arial" charset="0"/>
                        </a:rPr>
                        <a:t>/beat)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a:ln>
                            <a:noFill/>
                          </a:ln>
                          <a:solidFill>
                            <a:schemeClr val="tx1"/>
                          </a:solidFill>
                          <a:effectLst/>
                          <a:latin typeface="+mn-lt"/>
                          <a:ea typeface="Times New Roman" pitchFamily="18" charset="0"/>
                          <a:cs typeface="Arial" charset="0"/>
                        </a:rPr>
                        <a:t>Cardiac</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a:ln>
                            <a:noFill/>
                          </a:ln>
                          <a:solidFill>
                            <a:schemeClr val="tx1"/>
                          </a:solidFill>
                          <a:effectLst/>
                          <a:latin typeface="+mn-lt"/>
                          <a:ea typeface="Times New Roman" pitchFamily="18" charset="0"/>
                          <a:cs typeface="Arial" charset="0"/>
                        </a:rPr>
                        <a:t>Output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a:ln>
                            <a:noFill/>
                          </a:ln>
                          <a:solidFill>
                            <a:schemeClr val="tx1"/>
                          </a:solidFill>
                          <a:effectLst/>
                          <a:latin typeface="+mn-lt"/>
                          <a:ea typeface="Times New Roman" pitchFamily="18" charset="0"/>
                          <a:cs typeface="Arial" charset="0"/>
                        </a:rPr>
                        <a:t>(cm</a:t>
                      </a:r>
                      <a:r>
                        <a:rPr kumimoji="0" lang="en-GB" sz="2800" b="0" i="0" u="none" strike="noStrike" cap="none" normalizeH="0" baseline="30000">
                          <a:ln>
                            <a:noFill/>
                          </a:ln>
                          <a:solidFill>
                            <a:schemeClr val="tx1"/>
                          </a:solidFill>
                          <a:effectLst/>
                          <a:latin typeface="+mn-lt"/>
                          <a:ea typeface="Times New Roman" pitchFamily="18" charset="0"/>
                          <a:cs typeface="Arial" charset="0"/>
                        </a:rPr>
                        <a:t>3</a:t>
                      </a:r>
                      <a:r>
                        <a:rPr kumimoji="0" lang="en-GB" sz="2800" b="0" i="0" u="none" strike="noStrike" cap="none" normalizeH="0" baseline="0">
                          <a:ln>
                            <a:noFill/>
                          </a:ln>
                          <a:solidFill>
                            <a:schemeClr val="tx1"/>
                          </a:solidFill>
                          <a:effectLst/>
                          <a:latin typeface="+mn-lt"/>
                          <a:ea typeface="Times New Roman" pitchFamily="18" charset="0"/>
                          <a:cs typeface="Arial" charset="0"/>
                        </a:rPr>
                        <a:t>/min)</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2800" b="0" i="0" u="none" strike="noStrike" cap="none" normalizeH="0" baseline="0">
                          <a:ln>
                            <a:noFill/>
                          </a:ln>
                          <a:solidFill>
                            <a:schemeClr val="tx1"/>
                          </a:solidFill>
                          <a:effectLst/>
                          <a:latin typeface="+mn-lt"/>
                          <a:ea typeface="Times New Roman" pitchFamily="18" charset="0"/>
                          <a:cs typeface="Arial" charset="0"/>
                        </a:rPr>
                        <a:t>(ml/beat)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239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a:ln>
                            <a:noFill/>
                          </a:ln>
                          <a:solidFill>
                            <a:schemeClr val="tx1"/>
                          </a:solidFill>
                          <a:effectLst/>
                          <a:latin typeface="+mn-lt"/>
                          <a:ea typeface="Times New Roman" pitchFamily="18" charset="0"/>
                          <a:cs typeface="Arial" charset="0"/>
                        </a:rPr>
                        <a:t>At rest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a:ln>
                            <a:noFill/>
                          </a:ln>
                          <a:solidFill>
                            <a:schemeClr val="tx1"/>
                          </a:solidFill>
                          <a:effectLst/>
                          <a:latin typeface="+mn-lt"/>
                          <a:ea typeface="Times New Roman" pitchFamily="18" charset="0"/>
                          <a:cs typeface="Arial" charset="0"/>
                        </a:rPr>
                        <a:t>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a:ln>
                            <a:noFill/>
                          </a:ln>
                          <a:solidFill>
                            <a:schemeClr val="tx1"/>
                          </a:solidFill>
                          <a:effectLst/>
                          <a:latin typeface="+mn-lt"/>
                          <a:ea typeface="Times New Roman" pitchFamily="18" charset="0"/>
                          <a:cs typeface="Arial" charset="0"/>
                        </a:rPr>
                        <a:t>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39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a:ln>
                            <a:noFill/>
                          </a:ln>
                          <a:solidFill>
                            <a:schemeClr val="tx1"/>
                          </a:solidFill>
                          <a:effectLst/>
                          <a:latin typeface="+mn-lt"/>
                          <a:ea typeface="Times New Roman" pitchFamily="18" charset="0"/>
                          <a:cs typeface="Arial" charset="0"/>
                        </a:rPr>
                        <a:t>During</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a:ln>
                            <a:noFill/>
                          </a:ln>
                          <a:solidFill>
                            <a:schemeClr val="tx1"/>
                          </a:solidFill>
                          <a:effectLst/>
                          <a:latin typeface="+mn-lt"/>
                          <a:ea typeface="Times New Roman" pitchFamily="18" charset="0"/>
                          <a:cs typeface="Arial" charset="0"/>
                        </a:rPr>
                        <a:t>exercise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tx1"/>
                          </a:solidFill>
                          <a:effectLst/>
                          <a:latin typeface="+mn-lt"/>
                          <a:ea typeface="Times New Roman" pitchFamily="18" charset="0"/>
                          <a:cs typeface="Arial" charset="0"/>
                        </a:rPr>
                        <a:t>180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a:ln>
                            <a:noFill/>
                          </a:ln>
                          <a:solidFill>
                            <a:schemeClr val="tx1"/>
                          </a:solidFill>
                          <a:effectLst/>
                          <a:latin typeface="+mn-lt"/>
                          <a:ea typeface="Times New Roman" pitchFamily="18" charset="0"/>
                          <a:cs typeface="Arial" charset="0"/>
                        </a:rPr>
                        <a:t>120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 name="TextBox 3"/>
          <p:cNvSpPr txBox="1"/>
          <p:nvPr/>
        </p:nvSpPr>
        <p:spPr>
          <a:xfrm>
            <a:off x="9689146" y="3667534"/>
            <a:ext cx="1500187"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2800" b="1">
                <a:solidFill>
                  <a:srgbClr val="CC0000"/>
                </a:solidFill>
                <a:latin typeface="Arial" charset="0"/>
                <a:ea typeface="ＭＳ Ｐゴシック" charset="-128"/>
              </a:defRPr>
            </a:lvl1pPr>
            <a:lvl2pPr marL="37931725" indent="-37474525" eaLnBrk="0" hangingPunct="0">
              <a:defRPr sz="2800" b="1">
                <a:solidFill>
                  <a:srgbClr val="CC0000"/>
                </a:solidFill>
                <a:latin typeface="Arial" charset="0"/>
                <a:ea typeface="ＭＳ Ｐゴシック" charset="-128"/>
              </a:defRPr>
            </a:lvl2pPr>
            <a:lvl3pPr eaLnBrk="0" hangingPunct="0">
              <a:defRPr sz="2800" b="1">
                <a:solidFill>
                  <a:srgbClr val="CC0000"/>
                </a:solidFill>
                <a:latin typeface="Arial" charset="0"/>
                <a:ea typeface="ＭＳ Ｐゴシック" charset="-128"/>
              </a:defRPr>
            </a:lvl3pPr>
            <a:lvl4pPr eaLnBrk="0" hangingPunct="0">
              <a:defRPr sz="2800" b="1">
                <a:solidFill>
                  <a:srgbClr val="CC0000"/>
                </a:solidFill>
                <a:latin typeface="Arial" charset="0"/>
                <a:ea typeface="ＭＳ Ｐゴシック" charset="-128"/>
              </a:defRPr>
            </a:lvl4pPr>
            <a:lvl5pPr eaLnBrk="0" hangingPunct="0">
              <a:defRPr sz="2800" b="1">
                <a:solidFill>
                  <a:srgbClr val="CC0000"/>
                </a:solidFill>
                <a:latin typeface="Arial" charset="0"/>
                <a:ea typeface="ＭＳ Ｐゴシック" charset="-128"/>
              </a:defRPr>
            </a:lvl5pPr>
            <a:lvl6pPr marL="457200" eaLnBrk="0" fontAlgn="base" hangingPunct="0">
              <a:spcBef>
                <a:spcPct val="0"/>
              </a:spcBef>
              <a:spcAft>
                <a:spcPct val="0"/>
              </a:spcAft>
              <a:defRPr sz="2800" b="1">
                <a:solidFill>
                  <a:srgbClr val="CC0000"/>
                </a:solidFill>
                <a:latin typeface="Arial" charset="0"/>
                <a:ea typeface="ＭＳ Ｐゴシック" charset="-128"/>
              </a:defRPr>
            </a:lvl6pPr>
            <a:lvl7pPr marL="914400" eaLnBrk="0" fontAlgn="base" hangingPunct="0">
              <a:spcBef>
                <a:spcPct val="0"/>
              </a:spcBef>
              <a:spcAft>
                <a:spcPct val="0"/>
              </a:spcAft>
              <a:defRPr sz="2800" b="1">
                <a:solidFill>
                  <a:srgbClr val="CC0000"/>
                </a:solidFill>
                <a:latin typeface="Arial" charset="0"/>
                <a:ea typeface="ＭＳ Ｐゴシック" charset="-128"/>
              </a:defRPr>
            </a:lvl7pPr>
            <a:lvl8pPr marL="1371600" eaLnBrk="0" fontAlgn="base" hangingPunct="0">
              <a:spcBef>
                <a:spcPct val="0"/>
              </a:spcBef>
              <a:spcAft>
                <a:spcPct val="0"/>
              </a:spcAft>
              <a:defRPr sz="2800" b="1">
                <a:solidFill>
                  <a:srgbClr val="CC0000"/>
                </a:solidFill>
                <a:latin typeface="Arial" charset="0"/>
                <a:ea typeface="ＭＳ Ｐゴシック" charset="-128"/>
              </a:defRPr>
            </a:lvl8pPr>
            <a:lvl9pPr marL="1828800" eaLnBrk="0" fontAlgn="base" hangingPunct="0">
              <a:spcBef>
                <a:spcPct val="0"/>
              </a:spcBef>
              <a:spcAft>
                <a:spcPct val="0"/>
              </a:spcAft>
              <a:defRPr sz="2800" b="1">
                <a:solidFill>
                  <a:srgbClr val="CC0000"/>
                </a:solidFill>
                <a:latin typeface="Arial" charset="0"/>
                <a:ea typeface="ＭＳ Ｐゴシック" charset="-128"/>
              </a:defRPr>
            </a:lvl9pPr>
          </a:lstStyle>
          <a:p>
            <a:pPr algn="ctr" eaLnBrk="1" hangingPunct="1"/>
            <a:r>
              <a:rPr lang="en-GB" dirty="0">
                <a:solidFill>
                  <a:srgbClr val="000000"/>
                </a:solidFill>
                <a:latin typeface="+mn-lt"/>
              </a:rPr>
              <a:t>5,625</a:t>
            </a:r>
          </a:p>
        </p:txBody>
      </p:sp>
      <p:sp>
        <p:nvSpPr>
          <p:cNvPr id="5" name="TextBox 4"/>
          <p:cNvSpPr txBox="1"/>
          <p:nvPr/>
        </p:nvSpPr>
        <p:spPr>
          <a:xfrm>
            <a:off x="9689146" y="4892650"/>
            <a:ext cx="1500188"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2800" b="1">
                <a:solidFill>
                  <a:srgbClr val="CC0000"/>
                </a:solidFill>
                <a:latin typeface="Arial" charset="0"/>
                <a:ea typeface="ＭＳ Ｐゴシック" charset="-128"/>
              </a:defRPr>
            </a:lvl1pPr>
            <a:lvl2pPr marL="37931725" indent="-37474525" eaLnBrk="0" hangingPunct="0">
              <a:defRPr sz="2800" b="1">
                <a:solidFill>
                  <a:srgbClr val="CC0000"/>
                </a:solidFill>
                <a:latin typeface="Arial" charset="0"/>
                <a:ea typeface="ＭＳ Ｐゴシック" charset="-128"/>
              </a:defRPr>
            </a:lvl2pPr>
            <a:lvl3pPr eaLnBrk="0" hangingPunct="0">
              <a:defRPr sz="2800" b="1">
                <a:solidFill>
                  <a:srgbClr val="CC0000"/>
                </a:solidFill>
                <a:latin typeface="Arial" charset="0"/>
                <a:ea typeface="ＭＳ Ｐゴシック" charset="-128"/>
              </a:defRPr>
            </a:lvl3pPr>
            <a:lvl4pPr eaLnBrk="0" hangingPunct="0">
              <a:defRPr sz="2800" b="1">
                <a:solidFill>
                  <a:srgbClr val="CC0000"/>
                </a:solidFill>
                <a:latin typeface="Arial" charset="0"/>
                <a:ea typeface="ＭＳ Ｐゴシック" charset="-128"/>
              </a:defRPr>
            </a:lvl4pPr>
            <a:lvl5pPr eaLnBrk="0" hangingPunct="0">
              <a:defRPr sz="2800" b="1">
                <a:solidFill>
                  <a:srgbClr val="CC0000"/>
                </a:solidFill>
                <a:latin typeface="Arial" charset="0"/>
                <a:ea typeface="ＭＳ Ｐゴシック" charset="-128"/>
              </a:defRPr>
            </a:lvl5pPr>
            <a:lvl6pPr marL="457200" eaLnBrk="0" fontAlgn="base" hangingPunct="0">
              <a:spcBef>
                <a:spcPct val="0"/>
              </a:spcBef>
              <a:spcAft>
                <a:spcPct val="0"/>
              </a:spcAft>
              <a:defRPr sz="2800" b="1">
                <a:solidFill>
                  <a:srgbClr val="CC0000"/>
                </a:solidFill>
                <a:latin typeface="Arial" charset="0"/>
                <a:ea typeface="ＭＳ Ｐゴシック" charset="-128"/>
              </a:defRPr>
            </a:lvl6pPr>
            <a:lvl7pPr marL="914400" eaLnBrk="0" fontAlgn="base" hangingPunct="0">
              <a:spcBef>
                <a:spcPct val="0"/>
              </a:spcBef>
              <a:spcAft>
                <a:spcPct val="0"/>
              </a:spcAft>
              <a:defRPr sz="2800" b="1">
                <a:solidFill>
                  <a:srgbClr val="CC0000"/>
                </a:solidFill>
                <a:latin typeface="Arial" charset="0"/>
                <a:ea typeface="ＭＳ Ｐゴシック" charset="-128"/>
              </a:defRPr>
            </a:lvl7pPr>
            <a:lvl8pPr marL="1371600" eaLnBrk="0" fontAlgn="base" hangingPunct="0">
              <a:spcBef>
                <a:spcPct val="0"/>
              </a:spcBef>
              <a:spcAft>
                <a:spcPct val="0"/>
              </a:spcAft>
              <a:defRPr sz="2800" b="1">
                <a:solidFill>
                  <a:srgbClr val="CC0000"/>
                </a:solidFill>
                <a:latin typeface="Arial" charset="0"/>
                <a:ea typeface="ＭＳ Ｐゴシック" charset="-128"/>
              </a:defRPr>
            </a:lvl8pPr>
            <a:lvl9pPr marL="1828800" eaLnBrk="0" fontAlgn="base" hangingPunct="0">
              <a:spcBef>
                <a:spcPct val="0"/>
              </a:spcBef>
              <a:spcAft>
                <a:spcPct val="0"/>
              </a:spcAft>
              <a:defRPr sz="2800" b="1">
                <a:solidFill>
                  <a:srgbClr val="CC0000"/>
                </a:solidFill>
                <a:latin typeface="Arial" charset="0"/>
                <a:ea typeface="ＭＳ Ｐゴシック" charset="-128"/>
              </a:defRPr>
            </a:lvl9pPr>
          </a:lstStyle>
          <a:p>
            <a:pPr algn="ctr" eaLnBrk="1" hangingPunct="1"/>
            <a:r>
              <a:rPr lang="en-GB" dirty="0">
                <a:solidFill>
                  <a:srgbClr val="000000"/>
                </a:solidFill>
                <a:latin typeface="+mn-lt"/>
              </a:rPr>
              <a:t>21,600</a:t>
            </a:r>
          </a:p>
        </p:txBody>
      </p:sp>
      <p:sp>
        <p:nvSpPr>
          <p:cNvPr id="6" name="Title 4"/>
          <p:cNvSpPr txBox="1">
            <a:spLocks/>
          </p:cNvSpPr>
          <p:nvPr/>
        </p:nvSpPr>
        <p:spPr>
          <a:xfrm>
            <a:off x="815008" y="188640"/>
            <a:ext cx="9471992" cy="936104"/>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p>
            <a:pPr marL="484188" indent="-484188" eaLnBrk="0" hangingPunct="0">
              <a:defRPr/>
            </a:pPr>
            <a:r>
              <a:rPr lang="en-US" sz="3200" dirty="0">
                <a:ln w="6350">
                  <a:solidFill>
                    <a:schemeClr val="accent1">
                      <a:shade val="43000"/>
                    </a:schemeClr>
                  </a:solidFill>
                </a:ln>
                <a:ea typeface="+mj-ea"/>
                <a:cs typeface="+mj-cs"/>
              </a:rPr>
              <a:t>Typical Cardiac output and effects of exercise </a:t>
            </a:r>
          </a:p>
        </p:txBody>
      </p:sp>
      <p:sp>
        <p:nvSpPr>
          <p:cNvPr id="7" name="TextBox 6">
            <a:extLst>
              <a:ext uri="{FF2B5EF4-FFF2-40B4-BE49-F238E27FC236}">
                <a16:creationId xmlns:a16="http://schemas.microsoft.com/office/drawing/2014/main" id="{3D1B871A-5CBC-4BE0-90A3-FFC76A110265}"/>
              </a:ext>
            </a:extLst>
          </p:cNvPr>
          <p:cNvSpPr txBox="1"/>
          <p:nvPr/>
        </p:nvSpPr>
        <p:spPr>
          <a:xfrm>
            <a:off x="2799190" y="6261849"/>
            <a:ext cx="9144000" cy="36933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a:solidFill>
                  <a:srgbClr val="FF0000"/>
                </a:solidFill>
                <a:cs typeface="Comic Sans MS"/>
              </a:rPr>
              <a:t>Cardiac Output = </a:t>
            </a:r>
            <a:r>
              <a:rPr lang="en-US" u="sng">
                <a:solidFill>
                  <a:srgbClr val="FF0000"/>
                </a:solidFill>
                <a:cs typeface="Comic Sans MS"/>
              </a:rPr>
              <a:t> </a:t>
            </a:r>
            <a:r>
              <a:rPr lang="en-US">
                <a:solidFill>
                  <a:srgbClr val="FF0000"/>
                </a:solidFill>
                <a:cs typeface="Comic Sans MS"/>
              </a:rPr>
              <a:t>blood cm</a:t>
            </a:r>
            <a:r>
              <a:rPr lang="en-US" baseline="30000">
                <a:solidFill>
                  <a:srgbClr val="FF0000"/>
                </a:solidFill>
                <a:cs typeface="Comic Sans MS"/>
              </a:rPr>
              <a:t>3</a:t>
            </a:r>
            <a:r>
              <a:rPr lang="en-US">
                <a:solidFill>
                  <a:srgbClr val="FF0000"/>
                </a:solidFill>
                <a:cs typeface="Comic Sans MS"/>
              </a:rPr>
              <a:t> per beat</a:t>
            </a:r>
            <a:r>
              <a:rPr lang="en-US" baseline="30000">
                <a:solidFill>
                  <a:srgbClr val="FF0000"/>
                </a:solidFill>
                <a:cs typeface="Comic Sans MS"/>
              </a:rPr>
              <a:t>  X  </a:t>
            </a:r>
            <a:r>
              <a:rPr lang="en-US">
                <a:solidFill>
                  <a:srgbClr val="FF0000"/>
                </a:solidFill>
                <a:cs typeface="Comic Sans MS"/>
              </a:rPr>
              <a:t> beats  per minute =</a:t>
            </a:r>
            <a:r>
              <a:rPr lang="en-US" u="sng">
                <a:solidFill>
                  <a:srgbClr val="FF0000"/>
                </a:solidFill>
                <a:cs typeface="Comic Sans MS"/>
              </a:rPr>
              <a:t> </a:t>
            </a:r>
            <a:r>
              <a:rPr lang="en-US">
                <a:solidFill>
                  <a:srgbClr val="FF0000"/>
                </a:solidFill>
                <a:cs typeface="Comic Sans MS"/>
              </a:rPr>
              <a:t>blood per minute	</a:t>
            </a:r>
          </a:p>
        </p:txBody>
      </p:sp>
      <p:sp>
        <p:nvSpPr>
          <p:cNvPr id="2" name="Multiplication Sign 1">
            <a:extLst>
              <a:ext uri="{FF2B5EF4-FFF2-40B4-BE49-F238E27FC236}">
                <a16:creationId xmlns:a16="http://schemas.microsoft.com/office/drawing/2014/main" id="{872E5A6E-FC65-4F09-A975-1F308862036F}"/>
              </a:ext>
            </a:extLst>
          </p:cNvPr>
          <p:cNvSpPr/>
          <p:nvPr/>
        </p:nvSpPr>
        <p:spPr>
          <a:xfrm>
            <a:off x="6123932" y="3613797"/>
            <a:ext cx="317576" cy="42708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ultiplication Sign 7">
            <a:extLst>
              <a:ext uri="{FF2B5EF4-FFF2-40B4-BE49-F238E27FC236}">
                <a16:creationId xmlns:a16="http://schemas.microsoft.com/office/drawing/2014/main" id="{786C937F-8F81-4304-A428-2A446E557D38}"/>
              </a:ext>
            </a:extLst>
          </p:cNvPr>
          <p:cNvSpPr/>
          <p:nvPr/>
        </p:nvSpPr>
        <p:spPr>
          <a:xfrm>
            <a:off x="6122742" y="4865782"/>
            <a:ext cx="317576" cy="42708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Equals 2">
            <a:extLst>
              <a:ext uri="{FF2B5EF4-FFF2-40B4-BE49-F238E27FC236}">
                <a16:creationId xmlns:a16="http://schemas.microsoft.com/office/drawing/2014/main" id="{FADC693B-967D-4CBB-BBBF-74BBD9E4EF6E}"/>
              </a:ext>
            </a:extLst>
          </p:cNvPr>
          <p:cNvSpPr/>
          <p:nvPr/>
        </p:nvSpPr>
        <p:spPr>
          <a:xfrm>
            <a:off x="8804522" y="3667534"/>
            <a:ext cx="459938" cy="37334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Equals 9">
            <a:extLst>
              <a:ext uri="{FF2B5EF4-FFF2-40B4-BE49-F238E27FC236}">
                <a16:creationId xmlns:a16="http://schemas.microsoft.com/office/drawing/2014/main" id="{B4CB99AC-A72E-4B30-A473-A4F7DB939092}"/>
              </a:ext>
            </a:extLst>
          </p:cNvPr>
          <p:cNvSpPr/>
          <p:nvPr/>
        </p:nvSpPr>
        <p:spPr>
          <a:xfrm>
            <a:off x="8804522" y="4892650"/>
            <a:ext cx="459938" cy="37334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9364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EA790DAA-EA26-459E-9565-98784005C42A}"/>
              </a:ext>
            </a:extLst>
          </p:cNvPr>
          <p:cNvPicPr>
            <a:picLocks noChangeAspect="1"/>
          </p:cNvPicPr>
          <p:nvPr/>
        </p:nvPicPr>
        <p:blipFill rotWithShape="1">
          <a:blip r:embed="rId2"/>
          <a:srcRect r="4014" b="-1"/>
          <a:stretch/>
        </p:blipFill>
        <p:spPr>
          <a:xfrm>
            <a:off x="3523488" y="10"/>
            <a:ext cx="8668512" cy="6857990"/>
          </a:xfrm>
          <a:prstGeom prst="rect">
            <a:avLst/>
          </a:prstGeom>
        </p:spPr>
      </p:pic>
      <p:sp>
        <p:nvSpPr>
          <p:cNvPr id="78" name="Rectangle 7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93F3CDB-E7D2-43E7-B83C-6BFF1BDA3C9E}"/>
              </a:ext>
            </a:extLst>
          </p:cNvPr>
          <p:cNvSpPr txBox="1"/>
          <p:nvPr/>
        </p:nvSpPr>
        <p:spPr>
          <a:xfrm>
            <a:off x="477981" y="1122363"/>
            <a:ext cx="4023360" cy="3204134"/>
          </a:xfrm>
        </p:spPr>
        <p:txBody>
          <a:bodyPr vert="horz" lIns="91440" tIns="45720" rIns="91440" bIns="45720" rtlCol="0" anchor="b">
            <a:normAutofit/>
          </a:bodyPr>
          <a:lstStyle/>
          <a:p>
            <a:pPr>
              <a:lnSpc>
                <a:spcPct val="90000"/>
              </a:lnSpc>
              <a:spcBef>
                <a:spcPct val="0"/>
              </a:spcBef>
              <a:spcAft>
                <a:spcPts val="600"/>
              </a:spcAft>
            </a:pPr>
            <a:r>
              <a:rPr lang="en-US" sz="4800">
                <a:latin typeface="+mj-lt"/>
                <a:ea typeface="+mj-ea"/>
                <a:cs typeface="+mj-cs"/>
              </a:rPr>
              <a:t>Comparing cardiac output</a:t>
            </a:r>
          </a:p>
        </p:txBody>
      </p:sp>
      <p:sp>
        <p:nvSpPr>
          <p:cNvPr id="80" name="Rectangle 7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35406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3C2668-8F85-42BA-9FB4-5A248BB5A348}"/>
              </a:ext>
            </a:extLst>
          </p:cNvPr>
          <p:cNvSpPr txBox="1"/>
          <p:nvPr/>
        </p:nvSpPr>
        <p:spPr>
          <a:xfrm>
            <a:off x="543342" y="913755"/>
            <a:ext cx="4923182" cy="3970318"/>
          </a:xfrm>
          <a:prstGeom prst="rect">
            <a:avLst/>
          </a:prstGeom>
          <a:noFill/>
        </p:spPr>
        <p:txBody>
          <a:bodyPr wrap="square" rtlCol="0">
            <a:spAutoFit/>
          </a:bodyPr>
          <a:lstStyle/>
          <a:p>
            <a:r>
              <a:rPr lang="en-GB" sz="2800" dirty="0">
                <a:solidFill>
                  <a:srgbClr val="00B050"/>
                </a:solidFill>
              </a:rPr>
              <a:t>Take your resting heart rate: ………..bpm</a:t>
            </a:r>
          </a:p>
          <a:p>
            <a:endParaRPr lang="en-GB" sz="2800" dirty="0">
              <a:solidFill>
                <a:srgbClr val="00B050"/>
              </a:solidFill>
            </a:endParaRPr>
          </a:p>
          <a:p>
            <a:r>
              <a:rPr lang="en-GB" sz="2800" dirty="0">
                <a:solidFill>
                  <a:srgbClr val="00B050"/>
                </a:solidFill>
              </a:rPr>
              <a:t>Use the average stroke volume for your age group at rest: 70 ml/b   </a:t>
            </a:r>
          </a:p>
          <a:p>
            <a:endParaRPr lang="en-GB" sz="2800" dirty="0">
              <a:solidFill>
                <a:srgbClr val="00B050"/>
              </a:solidFill>
            </a:endParaRPr>
          </a:p>
          <a:p>
            <a:r>
              <a:rPr lang="en-GB" sz="2800" dirty="0">
                <a:solidFill>
                  <a:srgbClr val="00B050"/>
                </a:solidFill>
              </a:rPr>
              <a:t>Calculate cardiac output: ……...……ml/min</a:t>
            </a:r>
          </a:p>
        </p:txBody>
      </p:sp>
      <p:sp>
        <p:nvSpPr>
          <p:cNvPr id="6" name="TextBox 5">
            <a:extLst>
              <a:ext uri="{FF2B5EF4-FFF2-40B4-BE49-F238E27FC236}">
                <a16:creationId xmlns:a16="http://schemas.microsoft.com/office/drawing/2014/main" id="{6ED6850B-3DEB-43DB-ADCE-6BA43BFD8A9A}"/>
              </a:ext>
            </a:extLst>
          </p:cNvPr>
          <p:cNvSpPr txBox="1"/>
          <p:nvPr/>
        </p:nvSpPr>
        <p:spPr>
          <a:xfrm>
            <a:off x="291548" y="132521"/>
            <a:ext cx="8704434" cy="584775"/>
          </a:xfrm>
          <a:prstGeom prst="rect">
            <a:avLst/>
          </a:prstGeom>
          <a:noFill/>
        </p:spPr>
        <p:txBody>
          <a:bodyPr wrap="none" rtlCol="0">
            <a:spAutoFit/>
          </a:bodyPr>
          <a:lstStyle/>
          <a:p>
            <a:r>
              <a:rPr lang="en-GB" sz="3200" b="1" dirty="0">
                <a:solidFill>
                  <a:srgbClr val="FF0000"/>
                </a:solidFill>
              </a:rPr>
              <a:t>Calculating cardiac output at rest vs after exercise </a:t>
            </a:r>
          </a:p>
        </p:txBody>
      </p:sp>
      <p:sp>
        <p:nvSpPr>
          <p:cNvPr id="9" name="TextBox 8">
            <a:extLst>
              <a:ext uri="{FF2B5EF4-FFF2-40B4-BE49-F238E27FC236}">
                <a16:creationId xmlns:a16="http://schemas.microsoft.com/office/drawing/2014/main" id="{9FE5C56E-153C-4AE3-BC55-2E8FB70BB10C}"/>
              </a:ext>
            </a:extLst>
          </p:cNvPr>
          <p:cNvSpPr txBox="1"/>
          <p:nvPr/>
        </p:nvSpPr>
        <p:spPr>
          <a:xfrm>
            <a:off x="5940747" y="913755"/>
            <a:ext cx="5650761" cy="3539430"/>
          </a:xfrm>
          <a:prstGeom prst="rect">
            <a:avLst/>
          </a:prstGeom>
          <a:noFill/>
        </p:spPr>
        <p:txBody>
          <a:bodyPr wrap="square" rtlCol="0">
            <a:spAutoFit/>
          </a:bodyPr>
          <a:lstStyle/>
          <a:p>
            <a:r>
              <a:rPr lang="en-GB" sz="2800" dirty="0">
                <a:solidFill>
                  <a:srgbClr val="00B050"/>
                </a:solidFill>
              </a:rPr>
              <a:t>Take your heart rate after a brisk walk walk : ………..bpm</a:t>
            </a:r>
          </a:p>
          <a:p>
            <a:endParaRPr lang="en-GB" sz="2800" dirty="0">
              <a:solidFill>
                <a:srgbClr val="00B050"/>
              </a:solidFill>
            </a:endParaRPr>
          </a:p>
          <a:p>
            <a:r>
              <a:rPr lang="en-GB" sz="2800" dirty="0">
                <a:solidFill>
                  <a:srgbClr val="00B050"/>
                </a:solidFill>
              </a:rPr>
              <a:t>Use the average stroke volume for your age when walking fast: 100 ml/b   </a:t>
            </a:r>
          </a:p>
          <a:p>
            <a:endParaRPr lang="en-GB" sz="2800" dirty="0">
              <a:solidFill>
                <a:srgbClr val="00B050"/>
              </a:solidFill>
            </a:endParaRPr>
          </a:p>
          <a:p>
            <a:r>
              <a:rPr lang="en-GB" sz="2800" dirty="0">
                <a:solidFill>
                  <a:srgbClr val="00B050"/>
                </a:solidFill>
              </a:rPr>
              <a:t>Calculate cardiac output: ……………ml/min</a:t>
            </a:r>
          </a:p>
        </p:txBody>
      </p:sp>
      <p:sp>
        <p:nvSpPr>
          <p:cNvPr id="7" name="TextBox 6">
            <a:extLst>
              <a:ext uri="{FF2B5EF4-FFF2-40B4-BE49-F238E27FC236}">
                <a16:creationId xmlns:a16="http://schemas.microsoft.com/office/drawing/2014/main" id="{D0C69898-F443-4991-AAEB-4A9E581DB719}"/>
              </a:ext>
            </a:extLst>
          </p:cNvPr>
          <p:cNvSpPr txBox="1"/>
          <p:nvPr/>
        </p:nvSpPr>
        <p:spPr>
          <a:xfrm>
            <a:off x="291548" y="5203642"/>
            <a:ext cx="11390242" cy="1384995"/>
          </a:xfrm>
          <a:prstGeom prst="rect">
            <a:avLst/>
          </a:prstGeom>
          <a:noFill/>
        </p:spPr>
        <p:txBody>
          <a:bodyPr wrap="square" rtlCol="0">
            <a:spAutoFit/>
          </a:bodyPr>
          <a:lstStyle/>
          <a:p>
            <a:r>
              <a:rPr lang="en-GB" sz="2800" dirty="0">
                <a:solidFill>
                  <a:srgbClr val="FF0000"/>
                </a:solidFill>
              </a:rPr>
              <a:t>Q1. Explain why there is an increase in cardiac output after jogging (3 marks) </a:t>
            </a:r>
          </a:p>
          <a:p>
            <a:r>
              <a:rPr lang="en-GB" sz="2800" dirty="0">
                <a:solidFill>
                  <a:srgbClr val="FF0000"/>
                </a:solidFill>
              </a:rPr>
              <a:t>Q2. Calculate the percentage increase in cardiac output (2 marks)</a:t>
            </a:r>
          </a:p>
          <a:p>
            <a:r>
              <a:rPr lang="en-GB" sz="2800" dirty="0">
                <a:solidFill>
                  <a:srgbClr val="FF0000"/>
                </a:solidFill>
              </a:rPr>
              <a:t>Q3. Why does cardiac output decrease with age? (2 marks)</a:t>
            </a:r>
          </a:p>
        </p:txBody>
      </p:sp>
      <p:sp>
        <p:nvSpPr>
          <p:cNvPr id="8" name="Rectangle 7">
            <a:extLst>
              <a:ext uri="{FF2B5EF4-FFF2-40B4-BE49-F238E27FC236}">
                <a16:creationId xmlns:a16="http://schemas.microsoft.com/office/drawing/2014/main" id="{D74AEA8C-6E00-47C3-B605-14E2F4211EF4}"/>
              </a:ext>
            </a:extLst>
          </p:cNvPr>
          <p:cNvSpPr/>
          <p:nvPr/>
        </p:nvSpPr>
        <p:spPr>
          <a:xfrm>
            <a:off x="351183" y="717296"/>
            <a:ext cx="11390243" cy="4363236"/>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8DFBEE8E-D501-49E6-A91E-57E7DC4F045C}"/>
              </a:ext>
            </a:extLst>
          </p:cNvPr>
          <p:cNvCxnSpPr/>
          <p:nvPr/>
        </p:nvCxnSpPr>
        <p:spPr>
          <a:xfrm>
            <a:off x="5817704" y="913755"/>
            <a:ext cx="0" cy="38835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A8116A1-422F-834F-BA09-15087AC848EE}"/>
              </a:ext>
            </a:extLst>
          </p:cNvPr>
          <p:cNvSpPr txBox="1"/>
          <p:nvPr/>
        </p:nvSpPr>
        <p:spPr>
          <a:xfrm>
            <a:off x="703521" y="4751470"/>
            <a:ext cx="4350678" cy="461665"/>
          </a:xfrm>
          <a:prstGeom prst="rect">
            <a:avLst/>
          </a:prstGeom>
          <a:noFill/>
        </p:spPr>
        <p:txBody>
          <a:bodyPr wrap="none" rtlCol="0">
            <a:spAutoFit/>
          </a:bodyPr>
          <a:lstStyle/>
          <a:p>
            <a:r>
              <a:rPr lang="en-GB" sz="2400" dirty="0"/>
              <a:t>Rest average 4500 – 5000 ml/min</a:t>
            </a:r>
          </a:p>
        </p:txBody>
      </p:sp>
      <p:sp>
        <p:nvSpPr>
          <p:cNvPr id="4" name="TextBox 3">
            <a:extLst>
              <a:ext uri="{FF2B5EF4-FFF2-40B4-BE49-F238E27FC236}">
                <a16:creationId xmlns:a16="http://schemas.microsoft.com/office/drawing/2014/main" id="{86D9729E-CE66-2496-5BDC-17DDD79023CA}"/>
              </a:ext>
            </a:extLst>
          </p:cNvPr>
          <p:cNvSpPr txBox="1"/>
          <p:nvPr/>
        </p:nvSpPr>
        <p:spPr>
          <a:xfrm>
            <a:off x="5994735" y="4536026"/>
            <a:ext cx="5218480" cy="461665"/>
          </a:xfrm>
          <a:prstGeom prst="rect">
            <a:avLst/>
          </a:prstGeom>
          <a:noFill/>
        </p:spPr>
        <p:txBody>
          <a:bodyPr wrap="none" rtlCol="0">
            <a:spAutoFit/>
          </a:bodyPr>
          <a:lstStyle/>
          <a:p>
            <a:r>
              <a:rPr lang="en-GB" sz="2400" dirty="0"/>
              <a:t>Brisk walk average 9000 – 15000 ml/min</a:t>
            </a:r>
          </a:p>
        </p:txBody>
      </p:sp>
    </p:spTree>
    <p:extLst>
      <p:ext uri="{BB962C8B-B14F-4D97-AF65-F5344CB8AC3E}">
        <p14:creationId xmlns:p14="http://schemas.microsoft.com/office/powerpoint/2010/main" val="2248946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7" name="Group 5"/>
          <p:cNvGraphicFramePr>
            <a:graphicFrameLocks noGrp="1"/>
          </p:cNvGraphicFramePr>
          <p:nvPr>
            <p:extLst>
              <p:ext uri="{D42A27DB-BD31-4B8C-83A1-F6EECF244321}">
                <p14:modId xmlns:p14="http://schemas.microsoft.com/office/powerpoint/2010/main" val="4117349594"/>
              </p:ext>
            </p:extLst>
          </p:nvPr>
        </p:nvGraphicFramePr>
        <p:xfrm>
          <a:off x="815008" y="1340768"/>
          <a:ext cx="10099596" cy="4288318"/>
        </p:xfrm>
        <a:graphic>
          <a:graphicData uri="http://schemas.openxmlformats.org/drawingml/2006/table">
            <a:tbl>
              <a:tblPr/>
              <a:tblGrid>
                <a:gridCol w="2524899">
                  <a:extLst>
                    <a:ext uri="{9D8B030D-6E8A-4147-A177-3AD203B41FA5}">
                      <a16:colId xmlns:a16="http://schemas.microsoft.com/office/drawing/2014/main" val="20000"/>
                    </a:ext>
                  </a:extLst>
                </a:gridCol>
                <a:gridCol w="2524899">
                  <a:extLst>
                    <a:ext uri="{9D8B030D-6E8A-4147-A177-3AD203B41FA5}">
                      <a16:colId xmlns:a16="http://schemas.microsoft.com/office/drawing/2014/main" val="20001"/>
                    </a:ext>
                  </a:extLst>
                </a:gridCol>
                <a:gridCol w="2524899">
                  <a:extLst>
                    <a:ext uri="{9D8B030D-6E8A-4147-A177-3AD203B41FA5}">
                      <a16:colId xmlns:a16="http://schemas.microsoft.com/office/drawing/2014/main" val="20002"/>
                    </a:ext>
                  </a:extLst>
                </a:gridCol>
                <a:gridCol w="2524899">
                  <a:extLst>
                    <a:ext uri="{9D8B030D-6E8A-4147-A177-3AD203B41FA5}">
                      <a16:colId xmlns:a16="http://schemas.microsoft.com/office/drawing/2014/main" val="20003"/>
                    </a:ext>
                  </a:extLst>
                </a:gridCol>
              </a:tblGrid>
              <a:tr h="21045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tx1"/>
                          </a:solidFill>
                          <a:effectLst/>
                          <a:latin typeface="+mn-lt"/>
                          <a:ea typeface="Times New Roman" pitchFamily="18" charset="0"/>
                          <a:cs typeface="Arial"/>
                        </a:rPr>
                        <a:t>Heart rate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tx1"/>
                          </a:solidFill>
                          <a:effectLst/>
                          <a:latin typeface="+mn-lt"/>
                          <a:ea typeface="Times New Roman" pitchFamily="18" charset="0"/>
                          <a:cs typeface="Arial"/>
                        </a:rPr>
                        <a:t>(beats/min)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tx1"/>
                          </a:solidFill>
                          <a:effectLst/>
                          <a:latin typeface="+mn-lt"/>
                          <a:ea typeface="Times New Roman" pitchFamily="18" charset="0"/>
                          <a:cs typeface="Arial"/>
                        </a:rPr>
                        <a:t>Stroke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tx1"/>
                          </a:solidFill>
                          <a:effectLst/>
                          <a:latin typeface="+mn-lt"/>
                          <a:ea typeface="Times New Roman" pitchFamily="18" charset="0"/>
                          <a:cs typeface="Arial"/>
                        </a:rPr>
                        <a:t>Volume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tx1"/>
                          </a:solidFill>
                          <a:effectLst/>
                          <a:latin typeface="+mn-lt"/>
                          <a:ea typeface="Times New Roman" pitchFamily="18" charset="0"/>
                          <a:cs typeface="Arial"/>
                        </a:rPr>
                        <a:t>(cm</a:t>
                      </a:r>
                      <a:r>
                        <a:rPr kumimoji="0" lang="en-GB" sz="2800" b="0" i="0" u="none" strike="noStrike" cap="none" normalizeH="0" baseline="30000" dirty="0">
                          <a:ln>
                            <a:noFill/>
                          </a:ln>
                          <a:solidFill>
                            <a:schemeClr val="tx1"/>
                          </a:solidFill>
                          <a:effectLst/>
                          <a:latin typeface="+mn-lt"/>
                          <a:ea typeface="Times New Roman" pitchFamily="18" charset="0"/>
                          <a:cs typeface="Arial"/>
                        </a:rPr>
                        <a:t>3</a:t>
                      </a:r>
                      <a:r>
                        <a:rPr kumimoji="0" lang="en-GB" sz="2800" b="0" i="0" u="none" strike="noStrike" cap="none" normalizeH="0" baseline="0" dirty="0">
                          <a:ln>
                            <a:noFill/>
                          </a:ln>
                          <a:solidFill>
                            <a:schemeClr val="tx1"/>
                          </a:solidFill>
                          <a:effectLst/>
                          <a:latin typeface="+mn-lt"/>
                          <a:ea typeface="Times New Roman" pitchFamily="18" charset="0"/>
                          <a:cs typeface="Arial"/>
                        </a:rPr>
                        <a:t>/beat)</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2800" b="0" i="0" u="none" strike="noStrike" cap="none" normalizeH="0" baseline="0" dirty="0">
                          <a:ln>
                            <a:noFill/>
                          </a:ln>
                          <a:solidFill>
                            <a:schemeClr val="tx1"/>
                          </a:solidFill>
                          <a:effectLst/>
                          <a:latin typeface="+mn-lt"/>
                          <a:ea typeface="Times New Roman" pitchFamily="18" charset="0"/>
                          <a:cs typeface="Arial"/>
                        </a:rPr>
                        <a:t>(ml/beat)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tx1"/>
                          </a:solidFill>
                          <a:effectLst/>
                          <a:latin typeface="+mn-lt"/>
                          <a:ea typeface="Times New Roman" pitchFamily="18" charset="0"/>
                          <a:cs typeface="Arial"/>
                        </a:rPr>
                        <a:t>Cardiac</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tx1"/>
                          </a:solidFill>
                          <a:effectLst/>
                          <a:latin typeface="+mn-lt"/>
                          <a:ea typeface="Times New Roman" pitchFamily="18" charset="0"/>
                          <a:cs typeface="Arial"/>
                        </a:rPr>
                        <a:t>Output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tx1"/>
                          </a:solidFill>
                          <a:effectLst/>
                          <a:latin typeface="+mn-lt"/>
                          <a:ea typeface="Times New Roman" pitchFamily="18" charset="0"/>
                          <a:cs typeface="Arial"/>
                        </a:rPr>
                        <a:t>(cm</a:t>
                      </a:r>
                      <a:r>
                        <a:rPr kumimoji="0" lang="en-GB" sz="2800" b="0" i="0" u="none" strike="noStrike" cap="none" normalizeH="0" baseline="30000" dirty="0">
                          <a:ln>
                            <a:noFill/>
                          </a:ln>
                          <a:solidFill>
                            <a:schemeClr val="tx1"/>
                          </a:solidFill>
                          <a:effectLst/>
                          <a:latin typeface="+mn-lt"/>
                          <a:ea typeface="Times New Roman" pitchFamily="18" charset="0"/>
                          <a:cs typeface="Arial"/>
                        </a:rPr>
                        <a:t>3</a:t>
                      </a:r>
                      <a:r>
                        <a:rPr kumimoji="0" lang="en-GB" sz="2800" b="0" i="0" u="none" strike="noStrike" cap="none" normalizeH="0" baseline="0" dirty="0">
                          <a:ln>
                            <a:noFill/>
                          </a:ln>
                          <a:solidFill>
                            <a:schemeClr val="tx1"/>
                          </a:solidFill>
                          <a:effectLst/>
                          <a:latin typeface="+mn-lt"/>
                          <a:ea typeface="Times New Roman" pitchFamily="18" charset="0"/>
                          <a:cs typeface="Arial"/>
                        </a:rPr>
                        <a:t>/min)</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2800" b="0" i="0" u="none" strike="noStrike" cap="none" normalizeH="0" baseline="0" dirty="0">
                          <a:ln>
                            <a:noFill/>
                          </a:ln>
                          <a:solidFill>
                            <a:schemeClr val="tx1"/>
                          </a:solidFill>
                          <a:effectLst/>
                          <a:latin typeface="+mn-lt"/>
                          <a:ea typeface="Times New Roman" pitchFamily="18" charset="0"/>
                          <a:cs typeface="Arial"/>
                        </a:rPr>
                        <a:t>(ml/beat)</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163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tx1"/>
                          </a:solidFill>
                          <a:effectLst/>
                          <a:latin typeface="+mn-lt"/>
                          <a:ea typeface="Times New Roman" pitchFamily="18" charset="0"/>
                          <a:cs typeface="Arial"/>
                        </a:rPr>
                        <a:t>At rest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tx1"/>
                          </a:solidFill>
                          <a:effectLst/>
                          <a:latin typeface="+mn-lt"/>
                          <a:ea typeface="Times New Roman" pitchFamily="18" charset="0"/>
                          <a:cs typeface="Arial"/>
                        </a:rPr>
                        <a:t>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163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tx1"/>
                          </a:solidFill>
                          <a:effectLst/>
                          <a:latin typeface="+mn-lt"/>
                          <a:ea typeface="Times New Roman" pitchFamily="18" charset="0"/>
                          <a:cs typeface="Arial"/>
                        </a:rPr>
                        <a:t>During</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tx1"/>
                          </a:solidFill>
                          <a:effectLst/>
                          <a:latin typeface="+mn-lt"/>
                          <a:ea typeface="Times New Roman" pitchFamily="18" charset="0"/>
                          <a:cs typeface="Arial"/>
                        </a:rPr>
                        <a:t>exercise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tx1"/>
                          </a:solidFill>
                          <a:effectLst/>
                          <a:latin typeface="+mn-lt"/>
                          <a:ea typeface="Times New Roman" pitchFamily="18" charset="0"/>
                          <a:cs typeface="Arial"/>
                        </a:rPr>
                        <a:t>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Title 4"/>
          <p:cNvSpPr txBox="1">
            <a:spLocks/>
          </p:cNvSpPr>
          <p:nvPr/>
        </p:nvSpPr>
        <p:spPr>
          <a:xfrm>
            <a:off x="815008" y="188640"/>
            <a:ext cx="9471992" cy="936104"/>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fontScale="92500"/>
          </a:bodyPr>
          <a:lstStyle/>
          <a:p>
            <a:pPr marL="484188" indent="-484188" eaLnBrk="0" hangingPunct="0">
              <a:defRPr/>
            </a:pPr>
            <a:r>
              <a:rPr lang="en-US" sz="3200">
                <a:ln w="6350">
                  <a:solidFill>
                    <a:schemeClr val="accent1">
                      <a:shade val="43000"/>
                    </a:schemeClr>
                  </a:solidFill>
                </a:ln>
                <a:ea typeface="+mj-ea"/>
                <a:cs typeface="+mj-cs"/>
              </a:rPr>
              <a:t>EXAMPLE: What is the effect of exercise on cardiac output?</a:t>
            </a:r>
          </a:p>
        </p:txBody>
      </p:sp>
      <p:sp>
        <p:nvSpPr>
          <p:cNvPr id="2" name="TextBox 1">
            <a:extLst>
              <a:ext uri="{FF2B5EF4-FFF2-40B4-BE49-F238E27FC236}">
                <a16:creationId xmlns:a16="http://schemas.microsoft.com/office/drawing/2014/main" id="{5D6C0CC8-A18F-4E13-9391-20B869F028C2}"/>
              </a:ext>
            </a:extLst>
          </p:cNvPr>
          <p:cNvSpPr txBox="1"/>
          <p:nvPr/>
        </p:nvSpPr>
        <p:spPr>
          <a:xfrm>
            <a:off x="813197" y="5819775"/>
            <a:ext cx="967859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FF0000"/>
                </a:solidFill>
                <a:cs typeface="Segoe UI"/>
              </a:rPr>
              <a:t>Q1. Explain why there is an increase in cardiac output after a brisk walk (3 marks) </a:t>
            </a:r>
            <a:r>
              <a:rPr lang="en-US" b="1" dirty="0">
                <a:cs typeface="Segoe UI"/>
              </a:rPr>
              <a:t>​</a:t>
            </a:r>
          </a:p>
          <a:p>
            <a:r>
              <a:rPr lang="en-GB" b="1" dirty="0">
                <a:solidFill>
                  <a:srgbClr val="FF0000"/>
                </a:solidFill>
                <a:cs typeface="Segoe UI"/>
              </a:rPr>
              <a:t>Q2. Calculate the percentage increase in cardiac output (2 marks)</a:t>
            </a:r>
            <a:r>
              <a:rPr lang="en-US" b="1" dirty="0">
                <a:cs typeface="Segoe UI"/>
              </a:rPr>
              <a:t>​</a:t>
            </a:r>
          </a:p>
          <a:p>
            <a:r>
              <a:rPr lang="en-GB" b="1" dirty="0">
                <a:solidFill>
                  <a:srgbClr val="FF0000"/>
                </a:solidFill>
                <a:cs typeface="Segoe UI"/>
              </a:rPr>
              <a:t>Q3. Why does cardiac output decrease with age? (2 marks)</a:t>
            </a:r>
          </a:p>
        </p:txBody>
      </p:sp>
    </p:spTree>
    <p:extLst>
      <p:ext uri="{BB962C8B-B14F-4D97-AF65-F5344CB8AC3E}">
        <p14:creationId xmlns:p14="http://schemas.microsoft.com/office/powerpoint/2010/main" val="795184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6602E5-FADC-4C0C-B51B-FA055ED698B7}"/>
              </a:ext>
            </a:extLst>
          </p:cNvPr>
          <p:cNvSpPr txBox="1"/>
          <p:nvPr/>
        </p:nvSpPr>
        <p:spPr>
          <a:xfrm>
            <a:off x="119270" y="66261"/>
            <a:ext cx="11920329" cy="5816977"/>
          </a:xfrm>
          <a:prstGeom prst="rect">
            <a:avLst/>
          </a:prstGeom>
          <a:noFill/>
        </p:spPr>
        <p:txBody>
          <a:bodyPr wrap="square">
            <a:spAutoFit/>
          </a:bodyPr>
          <a:lstStyle/>
          <a:p>
            <a:r>
              <a:rPr lang="en-GB" sz="2200" dirty="0">
                <a:solidFill>
                  <a:srgbClr val="FF0000"/>
                </a:solidFill>
              </a:rPr>
              <a:t>Q1. Explain why there is an increase in cardiac output during exercise (3 marks) </a:t>
            </a:r>
          </a:p>
          <a:p>
            <a:pPr marL="285750" indent="-285750">
              <a:buFont typeface="Arial" panose="020B0604020202020204" pitchFamily="34" charset="0"/>
              <a:buChar char="•"/>
            </a:pPr>
            <a:r>
              <a:rPr lang="en-GB" sz="2200" dirty="0">
                <a:solidFill>
                  <a:srgbClr val="00B0F0"/>
                </a:solidFill>
              </a:rPr>
              <a:t>Higher demand for oxygenated blood </a:t>
            </a:r>
          </a:p>
          <a:p>
            <a:pPr marL="285750" indent="-285750">
              <a:buFont typeface="Arial" panose="020B0604020202020204" pitchFamily="34" charset="0"/>
              <a:buChar char="•"/>
            </a:pPr>
            <a:r>
              <a:rPr lang="en-GB" sz="2200" dirty="0">
                <a:solidFill>
                  <a:srgbClr val="00B0F0"/>
                </a:solidFill>
              </a:rPr>
              <a:t>To the working muscles </a:t>
            </a:r>
          </a:p>
          <a:p>
            <a:pPr marL="285750" indent="-285750">
              <a:buFont typeface="Arial" panose="020B0604020202020204" pitchFamily="34" charset="0"/>
              <a:buChar char="•"/>
            </a:pPr>
            <a:r>
              <a:rPr lang="en-GB" sz="2200" dirty="0">
                <a:solidFill>
                  <a:srgbClr val="00B0F0"/>
                </a:solidFill>
              </a:rPr>
              <a:t>To release energy via respiration </a:t>
            </a:r>
          </a:p>
          <a:p>
            <a:endParaRPr lang="en-GB" sz="2200" dirty="0">
              <a:solidFill>
                <a:srgbClr val="FF0000"/>
              </a:solidFill>
            </a:endParaRPr>
          </a:p>
          <a:p>
            <a:r>
              <a:rPr lang="en-GB" sz="2200" dirty="0">
                <a:solidFill>
                  <a:srgbClr val="FF0000"/>
                </a:solidFill>
              </a:rPr>
              <a:t>Q2. Calculate the percentage increase in cardiac output (2 marks)</a:t>
            </a:r>
          </a:p>
          <a:p>
            <a:r>
              <a:rPr lang="en-GB" sz="2200" u="sng" dirty="0">
                <a:solidFill>
                  <a:srgbClr val="00B0F0"/>
                </a:solidFill>
              </a:rPr>
              <a:t>Example</a:t>
            </a:r>
          </a:p>
          <a:p>
            <a:r>
              <a:rPr lang="en-GB" sz="2200" dirty="0">
                <a:solidFill>
                  <a:srgbClr val="00B0F0"/>
                </a:solidFill>
              </a:rPr>
              <a:t>Cardiac output at rest: 4500ml/min</a:t>
            </a:r>
          </a:p>
          <a:p>
            <a:r>
              <a:rPr lang="en-GB" sz="2200" dirty="0">
                <a:solidFill>
                  <a:srgbClr val="00B0F0"/>
                </a:solidFill>
              </a:rPr>
              <a:t>Cardiac output after exercise: 9500ml/min</a:t>
            </a:r>
          </a:p>
          <a:p>
            <a:endParaRPr lang="en-GB" sz="2200" dirty="0">
              <a:solidFill>
                <a:srgbClr val="00B0F0"/>
              </a:solidFill>
            </a:endParaRPr>
          </a:p>
          <a:p>
            <a:r>
              <a:rPr lang="en-GB" sz="2200" dirty="0">
                <a:solidFill>
                  <a:srgbClr val="00B0F0"/>
                </a:solidFill>
              </a:rPr>
              <a:t>(difference/initial) x 100</a:t>
            </a:r>
          </a:p>
          <a:p>
            <a:endParaRPr lang="en-GB" sz="2200" dirty="0">
              <a:solidFill>
                <a:srgbClr val="00B0F0"/>
              </a:solidFill>
            </a:endParaRPr>
          </a:p>
          <a:p>
            <a:r>
              <a:rPr lang="en-GB" sz="2200" dirty="0">
                <a:solidFill>
                  <a:srgbClr val="00B0F0"/>
                </a:solidFill>
              </a:rPr>
              <a:t>(5000/4500) x 100 = 111%</a:t>
            </a:r>
            <a:endParaRPr lang="en-GB" sz="2200" dirty="0">
              <a:solidFill>
                <a:srgbClr val="FF0000"/>
              </a:solidFill>
            </a:endParaRPr>
          </a:p>
          <a:p>
            <a:r>
              <a:rPr lang="en-GB" sz="2000" dirty="0">
                <a:solidFill>
                  <a:srgbClr val="FF0000"/>
                </a:solidFill>
              </a:rPr>
              <a:t>Q3. Why does cardiac output decrease with age? (2 marks)</a:t>
            </a:r>
          </a:p>
          <a:p>
            <a:pPr marL="342900" indent="-342900">
              <a:buFont typeface="Arial" panose="020B0604020202020204" pitchFamily="34" charset="0"/>
              <a:buChar char="•"/>
            </a:pPr>
            <a:r>
              <a:rPr lang="en-GB" sz="2200" dirty="0">
                <a:solidFill>
                  <a:srgbClr val="00B0F0"/>
                </a:solidFill>
              </a:rPr>
              <a:t>Muscles degenerate with time</a:t>
            </a:r>
          </a:p>
          <a:p>
            <a:pPr marL="342900" indent="-342900">
              <a:buFont typeface="Arial" panose="020B0604020202020204" pitchFamily="34" charset="0"/>
              <a:buChar char="•"/>
            </a:pPr>
            <a:r>
              <a:rPr lang="en-GB" sz="2200" dirty="0">
                <a:solidFill>
                  <a:srgbClr val="00B0F0"/>
                </a:solidFill>
              </a:rPr>
              <a:t>Heart becomes weaker / less efficient </a:t>
            </a:r>
          </a:p>
          <a:p>
            <a:pPr marL="342900" indent="-342900">
              <a:buFont typeface="Arial" panose="020B0604020202020204" pitchFamily="34" charset="0"/>
              <a:buChar char="•"/>
            </a:pPr>
            <a:r>
              <a:rPr lang="en-GB" sz="2200" dirty="0">
                <a:solidFill>
                  <a:srgbClr val="00B0F0"/>
                </a:solidFill>
              </a:rPr>
              <a:t>Weaker contraction = lower stroke volume = lower cardiac output</a:t>
            </a:r>
          </a:p>
        </p:txBody>
      </p:sp>
    </p:spTree>
    <p:extLst>
      <p:ext uri="{BB962C8B-B14F-4D97-AF65-F5344CB8AC3E}">
        <p14:creationId xmlns:p14="http://schemas.microsoft.com/office/powerpoint/2010/main" val="362869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additive="base">
                                        <p:cTn id="2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additive="base">
                                        <p:cTn id="3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12" end="12"/>
                                            </p:txEl>
                                          </p:spTgt>
                                        </p:tgtEl>
                                        <p:attrNameLst>
                                          <p:attrName>style.visibility</p:attrName>
                                        </p:attrNameLst>
                                      </p:cBhvr>
                                      <p:to>
                                        <p:strVal val="visible"/>
                                      </p:to>
                                    </p:set>
                                    <p:anim calcmode="lin" valueType="num">
                                      <p:cBhvr additive="base">
                                        <p:cTn id="4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14" end="14"/>
                                            </p:txEl>
                                          </p:spTgt>
                                        </p:tgtEl>
                                        <p:attrNameLst>
                                          <p:attrName>style.visibility</p:attrName>
                                        </p:attrNameLst>
                                      </p:cBhvr>
                                      <p:to>
                                        <p:strVal val="visible"/>
                                      </p:to>
                                    </p:set>
                                    <p:anim calcmode="lin" valueType="num">
                                      <p:cBhvr additive="base">
                                        <p:cTn id="4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15" end="15"/>
                                            </p:txEl>
                                          </p:spTgt>
                                        </p:tgtEl>
                                        <p:attrNameLst>
                                          <p:attrName>style.visibility</p:attrName>
                                        </p:attrNameLst>
                                      </p:cBhvr>
                                      <p:to>
                                        <p:strVal val="visible"/>
                                      </p:to>
                                    </p:set>
                                    <p:anim calcmode="lin" valueType="num">
                                      <p:cBhvr additive="base">
                                        <p:cTn id="53"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
                                            <p:txEl>
                                              <p:pRg st="16" end="16"/>
                                            </p:txEl>
                                          </p:spTgt>
                                        </p:tgtEl>
                                        <p:attrNameLst>
                                          <p:attrName>style.visibility</p:attrName>
                                        </p:attrNameLst>
                                      </p:cBhvr>
                                      <p:to>
                                        <p:strVal val="visible"/>
                                      </p:to>
                                    </p:set>
                                    <p:anim calcmode="lin" valueType="num">
                                      <p:cBhvr additive="base">
                                        <p:cTn id="59"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7275" y="267274"/>
            <a:ext cx="8568286" cy="648072"/>
          </a:xfrm>
        </p:spPr>
        <p:style>
          <a:lnRef idx="1">
            <a:schemeClr val="accent3"/>
          </a:lnRef>
          <a:fillRef idx="2">
            <a:schemeClr val="accent3"/>
          </a:fillRef>
          <a:effectRef idx="1">
            <a:schemeClr val="accent3"/>
          </a:effectRef>
          <a:fontRef idx="minor">
            <a:schemeClr val="dk1"/>
          </a:fontRef>
        </p:style>
        <p:txBody>
          <a:bodyPr>
            <a:normAutofit/>
          </a:bodyPr>
          <a:lstStyle/>
          <a:p>
            <a:pPr marL="484632">
              <a:defRPr/>
            </a:pPr>
            <a:r>
              <a:rPr lang="en-GB" sz="4000" dirty="0">
                <a:solidFill>
                  <a:schemeClr val="tx1"/>
                </a:solidFill>
              </a:rPr>
              <a:t>Blood Pressure – key points </a:t>
            </a:r>
            <a:endParaRPr lang="en-US" sz="4000" dirty="0">
              <a:solidFill>
                <a:schemeClr val="tx1"/>
              </a:solidFill>
            </a:endParaRPr>
          </a:p>
        </p:txBody>
      </p:sp>
      <p:sp>
        <p:nvSpPr>
          <p:cNvPr id="10243" name="Rectangle 3"/>
          <p:cNvSpPr>
            <a:spLocks noGrp="1" noChangeArrowheads="1"/>
          </p:cNvSpPr>
          <p:nvPr>
            <p:ph idx="1"/>
          </p:nvPr>
        </p:nvSpPr>
        <p:spPr>
          <a:xfrm>
            <a:off x="387275" y="1237506"/>
            <a:ext cx="11456894" cy="5257800"/>
          </a:xfrm>
        </p:spPr>
        <p:txBody>
          <a:bodyPr/>
          <a:lstStyle/>
          <a:p>
            <a:r>
              <a:rPr lang="en-GB" dirty="0"/>
              <a:t>Measured in blood vessels (</a:t>
            </a:r>
            <a:r>
              <a:rPr lang="en-GB" b="1" dirty="0"/>
              <a:t>artery</a:t>
            </a:r>
            <a:r>
              <a:rPr lang="en-GB" dirty="0"/>
              <a:t>)</a:t>
            </a:r>
          </a:p>
          <a:p>
            <a:endParaRPr lang="en-GB" dirty="0"/>
          </a:p>
          <a:p>
            <a:r>
              <a:rPr lang="en-GB" dirty="0"/>
              <a:t>Determined by cardiac output and </a:t>
            </a:r>
            <a:r>
              <a:rPr lang="en-GB" b="1" dirty="0"/>
              <a:t>resistance</a:t>
            </a:r>
            <a:r>
              <a:rPr lang="en-GB" dirty="0"/>
              <a:t> to </a:t>
            </a:r>
            <a:r>
              <a:rPr lang="en-GB" b="1" dirty="0"/>
              <a:t>flow</a:t>
            </a:r>
            <a:r>
              <a:rPr lang="en-GB" dirty="0"/>
              <a:t> of blood in vessels</a:t>
            </a:r>
            <a:br>
              <a:rPr lang="en-GB" dirty="0"/>
            </a:br>
            <a:endParaRPr lang="en-GB" dirty="0"/>
          </a:p>
          <a:p>
            <a:r>
              <a:rPr lang="en-GB" dirty="0"/>
              <a:t>Resistance to flow affected by </a:t>
            </a:r>
            <a:r>
              <a:rPr lang="en-GB" b="1" dirty="0"/>
              <a:t>diameter</a:t>
            </a:r>
            <a:r>
              <a:rPr lang="en-GB" dirty="0"/>
              <a:t> of blood vessels</a:t>
            </a:r>
            <a:br>
              <a:rPr lang="en-GB" dirty="0"/>
            </a:br>
            <a:endParaRPr lang="en-GB" dirty="0"/>
          </a:p>
          <a:p>
            <a:r>
              <a:rPr lang="en-GB" dirty="0"/>
              <a:t>Narrower vessels (</a:t>
            </a:r>
            <a:r>
              <a:rPr lang="en-GB" dirty="0">
                <a:solidFill>
                  <a:srgbClr val="FF0000"/>
                </a:solidFill>
              </a:rPr>
              <a:t>vasoconstriction</a:t>
            </a:r>
            <a:r>
              <a:rPr lang="en-GB" dirty="0"/>
              <a:t>)</a:t>
            </a:r>
            <a:br>
              <a:rPr lang="en-GB" dirty="0"/>
            </a:br>
            <a:endParaRPr lang="en-GB" dirty="0"/>
          </a:p>
          <a:p>
            <a:r>
              <a:rPr lang="en-GB" dirty="0"/>
              <a:t>Wider vessels (</a:t>
            </a:r>
            <a:r>
              <a:rPr lang="en-GB" dirty="0">
                <a:solidFill>
                  <a:srgbClr val="FF0000"/>
                </a:solidFill>
              </a:rPr>
              <a:t>vasodilation</a:t>
            </a:r>
            <a:r>
              <a:rPr lang="en-GB" dirty="0"/>
              <a:t>)</a:t>
            </a:r>
            <a:endParaRPr lang="en-US" dirty="0"/>
          </a:p>
        </p:txBody>
      </p:sp>
    </p:spTree>
    <p:extLst>
      <p:ext uri="{BB962C8B-B14F-4D97-AF65-F5344CB8AC3E}">
        <p14:creationId xmlns:p14="http://schemas.microsoft.com/office/powerpoint/2010/main" val="33225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2" dur="500"/>
                                        <p:tgtEl>
                                          <p:spTgt spid="102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17" dur="500"/>
                                        <p:tgtEl>
                                          <p:spTgt spid="1024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22" dur="500"/>
                                        <p:tgtEl>
                                          <p:spTgt spid="102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27"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4928" y="193509"/>
            <a:ext cx="8229600" cy="692695"/>
          </a:xfrm>
        </p:spPr>
        <p:style>
          <a:lnRef idx="1">
            <a:schemeClr val="accent3"/>
          </a:lnRef>
          <a:fillRef idx="2">
            <a:schemeClr val="accent3"/>
          </a:fillRef>
          <a:effectRef idx="1">
            <a:schemeClr val="accent3"/>
          </a:effectRef>
          <a:fontRef idx="minor">
            <a:schemeClr val="dk1"/>
          </a:fontRef>
        </p:style>
        <p:txBody>
          <a:bodyPr>
            <a:normAutofit fontScale="90000"/>
          </a:bodyPr>
          <a:lstStyle/>
          <a:p>
            <a:pPr marL="484632">
              <a:defRPr/>
            </a:pPr>
            <a:r>
              <a:rPr lang="en-GB">
                <a:solidFill>
                  <a:schemeClr val="tx1"/>
                </a:solidFill>
                <a:latin typeface="+mn-lt"/>
              </a:rPr>
              <a:t>Recording blood pressure</a:t>
            </a:r>
            <a:endParaRPr lang="en-US">
              <a:solidFill>
                <a:schemeClr val="tx1"/>
              </a:solidFill>
              <a:latin typeface="+mn-lt"/>
            </a:endParaRPr>
          </a:p>
        </p:txBody>
      </p:sp>
      <p:sp>
        <p:nvSpPr>
          <p:cNvPr id="12291" name="Rectangle 3"/>
          <p:cNvSpPr>
            <a:spLocks noGrp="1" noChangeArrowheads="1"/>
          </p:cNvSpPr>
          <p:nvPr>
            <p:ph idx="1"/>
          </p:nvPr>
        </p:nvSpPr>
        <p:spPr>
          <a:xfrm>
            <a:off x="494928" y="1057462"/>
            <a:ext cx="10289450" cy="4896543"/>
          </a:xfrm>
        </p:spPr>
        <p:txBody>
          <a:bodyPr>
            <a:normAutofit/>
          </a:bodyPr>
          <a:lstStyle/>
          <a:p>
            <a:pPr marL="0" indent="0">
              <a:lnSpc>
                <a:spcPct val="80000"/>
              </a:lnSpc>
              <a:buNone/>
            </a:pPr>
            <a:r>
              <a:rPr lang="en-GB" dirty="0">
                <a:solidFill>
                  <a:srgbClr val="E90062"/>
                </a:solidFill>
              </a:rPr>
              <a:t>Systolic blood pressure</a:t>
            </a:r>
            <a:r>
              <a:rPr lang="en-GB" dirty="0"/>
              <a:t>: </a:t>
            </a:r>
          </a:p>
          <a:p>
            <a:pPr lvl="1" eaLnBrk="1" hangingPunct="1">
              <a:lnSpc>
                <a:spcPct val="80000"/>
              </a:lnSpc>
            </a:pPr>
            <a:r>
              <a:rPr lang="en-GB" dirty="0"/>
              <a:t>Maximum blood pressure</a:t>
            </a:r>
          </a:p>
          <a:p>
            <a:pPr lvl="1" eaLnBrk="1" hangingPunct="1">
              <a:lnSpc>
                <a:spcPct val="80000"/>
              </a:lnSpc>
            </a:pPr>
            <a:r>
              <a:rPr lang="en-GB" dirty="0"/>
              <a:t>Occurs when ventricles are contracting (at the end of the cardiac cycle)</a:t>
            </a:r>
          </a:p>
          <a:p>
            <a:pPr marL="0" indent="0">
              <a:lnSpc>
                <a:spcPct val="80000"/>
              </a:lnSpc>
              <a:buNone/>
            </a:pPr>
            <a:r>
              <a:rPr lang="en-GB" dirty="0">
                <a:solidFill>
                  <a:srgbClr val="E90062"/>
                </a:solidFill>
              </a:rPr>
              <a:t>Diastolic blood pressure</a:t>
            </a:r>
            <a:r>
              <a:rPr lang="en-GB" dirty="0"/>
              <a:t>:</a:t>
            </a:r>
          </a:p>
          <a:p>
            <a:pPr lvl="1" eaLnBrk="1" hangingPunct="1">
              <a:lnSpc>
                <a:spcPct val="80000"/>
              </a:lnSpc>
            </a:pPr>
            <a:r>
              <a:rPr lang="en-GB" dirty="0"/>
              <a:t>Minimum blood pressure</a:t>
            </a:r>
          </a:p>
          <a:p>
            <a:pPr lvl="1" eaLnBrk="1" hangingPunct="1">
              <a:lnSpc>
                <a:spcPct val="80000"/>
              </a:lnSpc>
            </a:pPr>
            <a:r>
              <a:rPr lang="en-GB" dirty="0"/>
              <a:t>Occurs when ventricles are relaxed and filled with blood (at the beginning of the cardiac cycle)</a:t>
            </a:r>
          </a:p>
          <a:p>
            <a:pPr eaLnBrk="1" hangingPunct="1">
              <a:lnSpc>
                <a:spcPct val="80000"/>
              </a:lnSpc>
            </a:pPr>
            <a:endParaRPr lang="en-GB" dirty="0"/>
          </a:p>
          <a:p>
            <a:pPr marL="0" indent="0">
              <a:lnSpc>
                <a:spcPct val="80000"/>
              </a:lnSpc>
              <a:buNone/>
            </a:pPr>
            <a:r>
              <a:rPr lang="en-GB" sz="3600" dirty="0"/>
              <a:t>We record blood pressure as: Systolic BP/Diastolic BP</a:t>
            </a:r>
          </a:p>
          <a:p>
            <a:pPr lvl="1" eaLnBrk="1" hangingPunct="1">
              <a:lnSpc>
                <a:spcPct val="80000"/>
              </a:lnSpc>
            </a:pPr>
            <a:r>
              <a:rPr lang="en-GB" sz="3200" dirty="0"/>
              <a:t>e.g. 120/80 mm Hg</a:t>
            </a:r>
          </a:p>
        </p:txBody>
      </p:sp>
    </p:spTree>
    <p:extLst>
      <p:ext uri="{BB962C8B-B14F-4D97-AF65-F5344CB8AC3E}">
        <p14:creationId xmlns:p14="http://schemas.microsoft.com/office/powerpoint/2010/main" val="174968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22" dur="5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27" dur="500"/>
                                        <p:tgtEl>
                                          <p:spTgt spid="122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32" dur="500"/>
                                        <p:tgtEl>
                                          <p:spTgt spid="122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2291">
                                            <p:txEl>
                                              <p:pRg st="7" end="7"/>
                                            </p:txEl>
                                          </p:spTgt>
                                        </p:tgtEl>
                                        <p:attrNameLst>
                                          <p:attrName>style.visibility</p:attrName>
                                        </p:attrNameLst>
                                      </p:cBhvr>
                                      <p:to>
                                        <p:strVal val="visible"/>
                                      </p:to>
                                    </p:set>
                                    <p:animEffect transition="in" filter="blinds(horizontal)">
                                      <p:cBhvr>
                                        <p:cTn id="37" dur="500"/>
                                        <p:tgtEl>
                                          <p:spTgt spid="12291">
                                            <p:txEl>
                                              <p:pRg st="7" end="7"/>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12291">
                                            <p:txEl>
                                              <p:pRg st="8" end="8"/>
                                            </p:txEl>
                                          </p:spTgt>
                                        </p:tgtEl>
                                        <p:attrNameLst>
                                          <p:attrName>style.visibility</p:attrName>
                                        </p:attrNameLst>
                                      </p:cBhvr>
                                      <p:to>
                                        <p:strVal val="visible"/>
                                      </p:to>
                                    </p:set>
                                    <p:animEffect transition="in" filter="blinds(horizontal)">
                                      <p:cBhvr>
                                        <p:cTn id="40"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693F9-A51D-4A72-86CE-34D5C9F053A9}"/>
              </a:ext>
            </a:extLst>
          </p:cNvPr>
          <p:cNvSpPr>
            <a:spLocks noGrp="1"/>
          </p:cNvSpPr>
          <p:nvPr>
            <p:ph type="title"/>
          </p:nvPr>
        </p:nvSpPr>
        <p:spPr>
          <a:xfrm>
            <a:off x="2473036" y="240434"/>
            <a:ext cx="10515600" cy="1325563"/>
          </a:xfrm>
        </p:spPr>
        <p:txBody>
          <a:bodyPr/>
          <a:lstStyle/>
          <a:p>
            <a:r>
              <a:rPr lang="en-GB" dirty="0"/>
              <a:t>Heart muscle cells are myogenic </a:t>
            </a:r>
          </a:p>
        </p:txBody>
      </p:sp>
      <p:pic>
        <p:nvPicPr>
          <p:cNvPr id="1026" name="Picture 2" descr="Beating Heart Cells Made From Stem Cells GIF | Gfycat">
            <a:extLst>
              <a:ext uri="{FF2B5EF4-FFF2-40B4-BE49-F238E27FC236}">
                <a16:creationId xmlns:a16="http://schemas.microsoft.com/office/drawing/2014/main" id="{C8B80B3B-3424-4818-B386-5099680E2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4595" y="1754543"/>
            <a:ext cx="4603655" cy="460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000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888DDD-6F19-A9D4-FD53-B60C45B6D9D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dirty="0">
                <a:solidFill>
                  <a:srgbClr val="FFFFFF"/>
                </a:solidFill>
              </a:rPr>
              <a:t>B</a:t>
            </a:r>
            <a:r>
              <a:rPr lang="en-US" sz="3600" kern="1200" dirty="0">
                <a:solidFill>
                  <a:srgbClr val="FFFFFF"/>
                </a:solidFill>
                <a:latin typeface="+mj-lt"/>
                <a:ea typeface="+mj-ea"/>
                <a:cs typeface="+mj-cs"/>
              </a:rPr>
              <a:t>lood pressure </a:t>
            </a:r>
          </a:p>
        </p:txBody>
      </p:sp>
      <p:pic>
        <p:nvPicPr>
          <p:cNvPr id="2050" name="Picture 2" descr="Blood Pressure Chart by Age">
            <a:extLst>
              <a:ext uri="{FF2B5EF4-FFF2-40B4-BE49-F238E27FC236}">
                <a16:creationId xmlns:a16="http://schemas.microsoft.com/office/drawing/2014/main" id="{B0234480-1FEA-1DBB-62C8-964B4121D44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83295" y="120923"/>
            <a:ext cx="6577863" cy="657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141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99187" y="229275"/>
            <a:ext cx="8229600" cy="792088"/>
          </a:xfrm>
        </p:spPr>
        <p:style>
          <a:lnRef idx="1">
            <a:schemeClr val="accent3"/>
          </a:lnRef>
          <a:fillRef idx="2">
            <a:schemeClr val="accent3"/>
          </a:fillRef>
          <a:effectRef idx="1">
            <a:schemeClr val="accent3"/>
          </a:effectRef>
          <a:fontRef idx="minor">
            <a:schemeClr val="dk1"/>
          </a:fontRef>
        </p:style>
        <p:txBody>
          <a:bodyPr>
            <a:normAutofit/>
          </a:bodyPr>
          <a:lstStyle/>
          <a:p>
            <a:pPr marL="484632">
              <a:defRPr/>
            </a:pPr>
            <a:r>
              <a:rPr lang="en-GB" sz="4000" dirty="0">
                <a:solidFill>
                  <a:schemeClr val="tx1"/>
                </a:solidFill>
              </a:rPr>
              <a:t>Factors affecting blood pressure</a:t>
            </a:r>
            <a:endParaRPr lang="en-US" sz="4000" dirty="0">
              <a:solidFill>
                <a:schemeClr val="tx1"/>
              </a:solidFill>
            </a:endParaRPr>
          </a:p>
        </p:txBody>
      </p:sp>
      <p:sp>
        <p:nvSpPr>
          <p:cNvPr id="11267" name="Rectangle 3"/>
          <p:cNvSpPr>
            <a:spLocks noGrp="1" noChangeArrowheads="1"/>
          </p:cNvSpPr>
          <p:nvPr>
            <p:ph idx="1"/>
          </p:nvPr>
        </p:nvSpPr>
        <p:spPr>
          <a:xfrm>
            <a:off x="273949" y="1237387"/>
            <a:ext cx="8929687" cy="4967064"/>
          </a:xfrm>
        </p:spPr>
        <p:txBody>
          <a:bodyPr>
            <a:normAutofit lnSpcReduction="10000"/>
          </a:bodyPr>
          <a:lstStyle/>
          <a:p>
            <a:pPr eaLnBrk="1" hangingPunct="1">
              <a:lnSpc>
                <a:spcPct val="90000"/>
              </a:lnSpc>
            </a:pPr>
            <a:r>
              <a:rPr lang="en-GB" sz="2400">
                <a:solidFill>
                  <a:srgbClr val="FF0000"/>
                </a:solidFill>
              </a:rPr>
              <a:t>Cardiovascular centre</a:t>
            </a:r>
          </a:p>
          <a:p>
            <a:pPr lvl="1" eaLnBrk="1" hangingPunct="1">
              <a:lnSpc>
                <a:spcPct val="90000"/>
              </a:lnSpc>
            </a:pPr>
            <a:r>
              <a:rPr lang="en-GB"/>
              <a:t>Diameter of blood vessels controlled by stimulation of sympathetic and parasympathetic nerves </a:t>
            </a:r>
            <a:endParaRPr lang="en-GB">
              <a:solidFill>
                <a:srgbClr val="CC0000"/>
              </a:solidFill>
            </a:endParaRPr>
          </a:p>
          <a:p>
            <a:pPr eaLnBrk="1" hangingPunct="1">
              <a:lnSpc>
                <a:spcPct val="90000"/>
              </a:lnSpc>
            </a:pPr>
            <a:r>
              <a:rPr lang="en-GB" sz="2400">
                <a:solidFill>
                  <a:srgbClr val="FF0000"/>
                </a:solidFill>
              </a:rPr>
              <a:t>Smoking</a:t>
            </a:r>
          </a:p>
          <a:p>
            <a:pPr lvl="1" eaLnBrk="1" hangingPunct="1">
              <a:lnSpc>
                <a:spcPct val="90000"/>
              </a:lnSpc>
            </a:pPr>
            <a:r>
              <a:rPr lang="en-GB"/>
              <a:t>Nicotine causes vasoconstriction – stimulates the sympathetic nerves</a:t>
            </a:r>
          </a:p>
          <a:p>
            <a:pPr lvl="1" eaLnBrk="1" hangingPunct="1">
              <a:lnSpc>
                <a:spcPct val="90000"/>
              </a:lnSpc>
            </a:pPr>
            <a:r>
              <a:rPr lang="en-GB"/>
              <a:t>Build up of fatty deposits in vessels</a:t>
            </a:r>
          </a:p>
          <a:p>
            <a:pPr eaLnBrk="1" hangingPunct="1">
              <a:lnSpc>
                <a:spcPct val="90000"/>
              </a:lnSpc>
            </a:pPr>
            <a:r>
              <a:rPr lang="en-GB" sz="2400">
                <a:solidFill>
                  <a:srgbClr val="FF0000"/>
                </a:solidFill>
              </a:rPr>
              <a:t>Diet</a:t>
            </a:r>
          </a:p>
          <a:p>
            <a:pPr lvl="1" eaLnBrk="1" hangingPunct="1">
              <a:lnSpc>
                <a:spcPct val="90000"/>
              </a:lnSpc>
            </a:pPr>
            <a:r>
              <a:rPr lang="en-GB"/>
              <a:t>High fat diet leads to build up of fatty deposits in blood vessels</a:t>
            </a:r>
          </a:p>
          <a:p>
            <a:pPr eaLnBrk="1" hangingPunct="1">
              <a:lnSpc>
                <a:spcPct val="90000"/>
              </a:lnSpc>
            </a:pPr>
            <a:r>
              <a:rPr lang="en-GB" sz="2400">
                <a:solidFill>
                  <a:srgbClr val="FF0000"/>
                </a:solidFill>
              </a:rPr>
              <a:t>Adrenaline</a:t>
            </a:r>
          </a:p>
          <a:p>
            <a:pPr lvl="1" eaLnBrk="1" hangingPunct="1">
              <a:lnSpc>
                <a:spcPct val="90000"/>
              </a:lnSpc>
            </a:pPr>
            <a:r>
              <a:rPr lang="en-GB"/>
              <a:t>Causes selective vasoconstriction &amp; vasodilation</a:t>
            </a:r>
          </a:p>
          <a:p>
            <a:pPr eaLnBrk="1" hangingPunct="1">
              <a:lnSpc>
                <a:spcPct val="90000"/>
              </a:lnSpc>
            </a:pPr>
            <a:r>
              <a:rPr lang="en-GB" sz="2400">
                <a:solidFill>
                  <a:srgbClr val="FF0000"/>
                </a:solidFill>
              </a:rPr>
              <a:t>Increase in blood viscosity </a:t>
            </a:r>
          </a:p>
          <a:p>
            <a:pPr lvl="1" eaLnBrk="1" hangingPunct="1">
              <a:lnSpc>
                <a:spcPct val="90000"/>
              </a:lnSpc>
            </a:pPr>
            <a:r>
              <a:rPr lang="en-GB"/>
              <a:t>Excess water loss (sweating/excessive urination)</a:t>
            </a:r>
          </a:p>
          <a:p>
            <a:pPr eaLnBrk="1" hangingPunct="1">
              <a:lnSpc>
                <a:spcPct val="90000"/>
              </a:lnSpc>
            </a:pPr>
            <a:endParaRPr lang="en-US" sz="2600"/>
          </a:p>
        </p:txBody>
      </p:sp>
      <p:sp>
        <p:nvSpPr>
          <p:cNvPr id="2" name="TextBox 1">
            <a:extLst>
              <a:ext uri="{FF2B5EF4-FFF2-40B4-BE49-F238E27FC236}">
                <a16:creationId xmlns:a16="http://schemas.microsoft.com/office/drawing/2014/main" id="{ECFD32B1-7B52-4A6C-A533-E5CA1BA3E6F8}"/>
              </a:ext>
            </a:extLst>
          </p:cNvPr>
          <p:cNvSpPr txBox="1"/>
          <p:nvPr/>
        </p:nvSpPr>
        <p:spPr>
          <a:xfrm>
            <a:off x="8828788" y="236378"/>
            <a:ext cx="3363212" cy="3170099"/>
          </a:xfrm>
          <a:prstGeom prst="rect">
            <a:avLst/>
          </a:prstGeom>
          <a:noFill/>
        </p:spPr>
        <p:txBody>
          <a:bodyPr wrap="square" rtlCol="0">
            <a:spAutoFit/>
          </a:bodyPr>
          <a:lstStyle/>
          <a:p>
            <a:pPr algn="ctr"/>
            <a:r>
              <a:rPr lang="en-GB" sz="4000" dirty="0">
                <a:highlight>
                  <a:srgbClr val="FFFF00"/>
                </a:highlight>
              </a:rPr>
              <a:t>Discuss - fill in mind map with factor and reason why it affects BP</a:t>
            </a:r>
            <a:endParaRPr lang="en-GB" dirty="0">
              <a:highlight>
                <a:srgbClr val="FFFF00"/>
              </a:highlight>
            </a:endParaRPr>
          </a:p>
        </p:txBody>
      </p:sp>
      <p:pic>
        <p:nvPicPr>
          <p:cNvPr id="1026" name="Picture 2" descr="Text Box">
            <a:extLst>
              <a:ext uri="{FF2B5EF4-FFF2-40B4-BE49-F238E27FC236}">
                <a16:creationId xmlns:a16="http://schemas.microsoft.com/office/drawing/2014/main" id="{99288F51-DCB9-9C06-FF3B-580300EB0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8787" y="4774154"/>
            <a:ext cx="3032816" cy="154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403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0" dur="500"/>
                                        <p:tgtEl>
                                          <p:spTgt spid="1126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5" dur="500"/>
                                        <p:tgtEl>
                                          <p:spTgt spid="11267">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18" dur="500"/>
                                        <p:tgtEl>
                                          <p:spTgt spid="11267">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21" dur="500"/>
                                        <p:tgtEl>
                                          <p:spTgt spid="11267">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26" dur="500"/>
                                        <p:tgtEl>
                                          <p:spTgt spid="11267">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267">
                                            <p:txEl>
                                              <p:pRg st="6" end="6"/>
                                            </p:txEl>
                                          </p:spTgt>
                                        </p:tgtEl>
                                        <p:attrNameLst>
                                          <p:attrName>style.visibility</p:attrName>
                                        </p:attrNameLst>
                                      </p:cBhvr>
                                      <p:to>
                                        <p:strVal val="visible"/>
                                      </p:to>
                                    </p:set>
                                    <p:animEffect transition="in" filter="blinds(horizontal)">
                                      <p:cBhvr>
                                        <p:cTn id="29" dur="500"/>
                                        <p:tgtEl>
                                          <p:spTgt spid="11267">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267">
                                            <p:txEl>
                                              <p:pRg st="7" end="7"/>
                                            </p:txEl>
                                          </p:spTgt>
                                        </p:tgtEl>
                                        <p:attrNameLst>
                                          <p:attrName>style.visibility</p:attrName>
                                        </p:attrNameLst>
                                      </p:cBhvr>
                                      <p:to>
                                        <p:strVal val="visible"/>
                                      </p:to>
                                    </p:set>
                                    <p:animEffect transition="in" filter="blinds(horizontal)">
                                      <p:cBhvr>
                                        <p:cTn id="34" dur="500"/>
                                        <p:tgtEl>
                                          <p:spTgt spid="11267">
                                            <p:txEl>
                                              <p:pRg st="7" end="7"/>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1267">
                                            <p:txEl>
                                              <p:pRg st="8" end="8"/>
                                            </p:txEl>
                                          </p:spTgt>
                                        </p:tgtEl>
                                        <p:attrNameLst>
                                          <p:attrName>style.visibility</p:attrName>
                                        </p:attrNameLst>
                                      </p:cBhvr>
                                      <p:to>
                                        <p:strVal val="visible"/>
                                      </p:to>
                                    </p:set>
                                    <p:animEffect transition="in" filter="blinds(horizontal)">
                                      <p:cBhvr>
                                        <p:cTn id="37" dur="500"/>
                                        <p:tgtEl>
                                          <p:spTgt spid="11267">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267">
                                            <p:txEl>
                                              <p:pRg st="9" end="9"/>
                                            </p:txEl>
                                          </p:spTgt>
                                        </p:tgtEl>
                                        <p:attrNameLst>
                                          <p:attrName>style.visibility</p:attrName>
                                        </p:attrNameLst>
                                      </p:cBhvr>
                                      <p:to>
                                        <p:strVal val="visible"/>
                                      </p:to>
                                    </p:set>
                                    <p:animEffect transition="in" filter="blinds(horizontal)">
                                      <p:cBhvr>
                                        <p:cTn id="42" dur="500"/>
                                        <p:tgtEl>
                                          <p:spTgt spid="11267">
                                            <p:txEl>
                                              <p:pRg st="9" end="9"/>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1267">
                                            <p:txEl>
                                              <p:pRg st="10" end="10"/>
                                            </p:txEl>
                                          </p:spTgt>
                                        </p:tgtEl>
                                        <p:attrNameLst>
                                          <p:attrName>style.visibility</p:attrName>
                                        </p:attrNameLst>
                                      </p:cBhvr>
                                      <p:to>
                                        <p:strVal val="visible"/>
                                      </p:to>
                                    </p:set>
                                    <p:animEffect transition="in" filter="blinds(horizontal)">
                                      <p:cBhvr>
                                        <p:cTn id="45" dur="500"/>
                                        <p:tgtEl>
                                          <p:spTgt spid="112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BF7B6-03D9-AE16-487C-14D2C557982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u="sng" kern="1200">
                <a:solidFill>
                  <a:srgbClr val="FFFFFF"/>
                </a:solidFill>
                <a:latin typeface="+mj-lt"/>
                <a:ea typeface="+mj-ea"/>
                <a:cs typeface="+mj-cs"/>
              </a:rPr>
              <a:t>Additional questions</a:t>
            </a:r>
          </a:p>
        </p:txBody>
      </p:sp>
      <p:pic>
        <p:nvPicPr>
          <p:cNvPr id="5" name="Picture 4" descr="A screenshot of a computer&#10;&#10;Description automatically generated">
            <a:extLst>
              <a:ext uri="{FF2B5EF4-FFF2-40B4-BE49-F238E27FC236}">
                <a16:creationId xmlns:a16="http://schemas.microsoft.com/office/drawing/2014/main" id="{88A318F6-C296-F037-273C-09BDC1FFD107}"/>
              </a:ext>
            </a:extLst>
          </p:cNvPr>
          <p:cNvPicPr>
            <a:picLocks noChangeAspect="1"/>
          </p:cNvPicPr>
          <p:nvPr/>
        </p:nvPicPr>
        <p:blipFill rotWithShape="1">
          <a:blip r:embed="rId2"/>
          <a:srcRect l="19849" t="21314" r="25569" b="6291"/>
          <a:stretch/>
        </p:blipFill>
        <p:spPr>
          <a:xfrm>
            <a:off x="4777315" y="887506"/>
            <a:ext cx="7351321" cy="5351929"/>
          </a:xfrm>
          <a:prstGeom prst="rect">
            <a:avLst/>
          </a:prstGeom>
        </p:spPr>
      </p:pic>
    </p:spTree>
    <p:extLst>
      <p:ext uri="{BB962C8B-B14F-4D97-AF65-F5344CB8AC3E}">
        <p14:creationId xmlns:p14="http://schemas.microsoft.com/office/powerpoint/2010/main" val="1272994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452075-3545-418F-8149-080F70B94DF1}"/>
              </a:ext>
            </a:extLst>
          </p:cNvPr>
          <p:cNvPicPr>
            <a:picLocks noChangeAspect="1"/>
          </p:cNvPicPr>
          <p:nvPr/>
        </p:nvPicPr>
        <p:blipFill rotWithShape="1">
          <a:blip r:embed="rId2"/>
          <a:srcRect l="12255" t="19807" r="38664" b="14493"/>
          <a:stretch/>
        </p:blipFill>
        <p:spPr>
          <a:xfrm>
            <a:off x="205407" y="0"/>
            <a:ext cx="7407966" cy="6610782"/>
          </a:xfrm>
          <a:prstGeom prst="rect">
            <a:avLst/>
          </a:prstGeom>
        </p:spPr>
      </p:pic>
    </p:spTree>
    <p:extLst>
      <p:ext uri="{BB962C8B-B14F-4D97-AF65-F5344CB8AC3E}">
        <p14:creationId xmlns:p14="http://schemas.microsoft.com/office/powerpoint/2010/main" val="2228442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F261C647-9C7A-4308-B5CD-0E2261766BBB}"/>
              </a:ext>
            </a:extLst>
          </p:cNvPr>
          <p:cNvPicPr>
            <a:picLocks noChangeAspect="1"/>
          </p:cNvPicPr>
          <p:nvPr/>
        </p:nvPicPr>
        <p:blipFill>
          <a:blip r:embed="rId3"/>
          <a:stretch>
            <a:fillRect/>
          </a:stretch>
        </p:blipFill>
        <p:spPr>
          <a:xfrm>
            <a:off x="637310" y="119681"/>
            <a:ext cx="10640290" cy="6104040"/>
          </a:xfrm>
          <a:prstGeom prst="rect">
            <a:avLst/>
          </a:prstGeom>
        </p:spPr>
      </p:pic>
    </p:spTree>
    <p:extLst>
      <p:ext uri="{BB962C8B-B14F-4D97-AF65-F5344CB8AC3E}">
        <p14:creationId xmlns:p14="http://schemas.microsoft.com/office/powerpoint/2010/main" val="190710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559A33-8309-4991-8D18-CBDD2CAE71D1}"/>
              </a:ext>
            </a:extLst>
          </p:cNvPr>
          <p:cNvSpPr txBox="1"/>
          <p:nvPr/>
        </p:nvSpPr>
        <p:spPr>
          <a:xfrm>
            <a:off x="7952127" y="2557672"/>
            <a:ext cx="3953992" cy="3539430"/>
          </a:xfrm>
          <a:prstGeom prst="rect">
            <a:avLst/>
          </a:prstGeom>
          <a:noFill/>
        </p:spPr>
        <p:txBody>
          <a:bodyPr wrap="square">
            <a:spAutoFit/>
          </a:bodyPr>
          <a:lstStyle/>
          <a:p>
            <a:r>
              <a:rPr lang="en-GB" sz="2800" b="0" i="0" dirty="0">
                <a:solidFill>
                  <a:srgbClr val="FF0000"/>
                </a:solidFill>
                <a:effectLst/>
                <a:latin typeface="Roboto" panose="02000000000000000000" pitchFamily="2" charset="0"/>
              </a:rPr>
              <a:t>Take the heart for example, if you take </a:t>
            </a:r>
            <a:r>
              <a:rPr lang="en-GB" sz="2800" b="0" i="0" dirty="0">
                <a:solidFill>
                  <a:srgbClr val="FF0000"/>
                </a:solidFill>
                <a:effectLst/>
                <a:highlight>
                  <a:srgbClr val="FFFF00"/>
                </a:highlight>
                <a:latin typeface="Roboto" panose="02000000000000000000" pitchFamily="2" charset="0"/>
              </a:rPr>
              <a:t>cardiomyocytes</a:t>
            </a:r>
            <a:r>
              <a:rPr lang="en-GB" sz="2800" b="0" i="0" dirty="0">
                <a:solidFill>
                  <a:srgbClr val="FF0000"/>
                </a:solidFill>
                <a:effectLst/>
                <a:latin typeface="Roboto" panose="02000000000000000000" pitchFamily="2" charset="0"/>
              </a:rPr>
              <a:t> (heart muscle cells) out of the body and keep them alive in a suitable medium, they will continue to contract.</a:t>
            </a:r>
            <a:endParaRPr lang="en-GB" sz="2800" dirty="0">
              <a:solidFill>
                <a:srgbClr val="FF0000"/>
              </a:solidFill>
            </a:endParaRPr>
          </a:p>
        </p:txBody>
      </p:sp>
      <p:sp>
        <p:nvSpPr>
          <p:cNvPr id="6" name="TextBox 5">
            <a:extLst>
              <a:ext uri="{FF2B5EF4-FFF2-40B4-BE49-F238E27FC236}">
                <a16:creationId xmlns:a16="http://schemas.microsoft.com/office/drawing/2014/main" id="{D262FCD5-FAEB-4FFA-B679-45D72140CF09}"/>
              </a:ext>
            </a:extLst>
          </p:cNvPr>
          <p:cNvSpPr txBox="1"/>
          <p:nvPr/>
        </p:nvSpPr>
        <p:spPr>
          <a:xfrm>
            <a:off x="255814" y="125186"/>
            <a:ext cx="6191247" cy="646331"/>
          </a:xfrm>
          <a:prstGeom prst="rect">
            <a:avLst/>
          </a:prstGeom>
          <a:noFill/>
        </p:spPr>
        <p:txBody>
          <a:bodyPr wrap="none" rtlCol="0">
            <a:spAutoFit/>
          </a:bodyPr>
          <a:lstStyle/>
          <a:p>
            <a:r>
              <a:rPr lang="en-GB" sz="3600" u="sng" dirty="0"/>
              <a:t>Heart muscle cells are myogenic</a:t>
            </a:r>
          </a:p>
        </p:txBody>
      </p:sp>
      <p:sp>
        <p:nvSpPr>
          <p:cNvPr id="9" name="TextBox 8">
            <a:extLst>
              <a:ext uri="{FF2B5EF4-FFF2-40B4-BE49-F238E27FC236}">
                <a16:creationId xmlns:a16="http://schemas.microsoft.com/office/drawing/2014/main" id="{10E755B0-B360-433E-A182-0EFC8A0DF309}"/>
              </a:ext>
            </a:extLst>
          </p:cNvPr>
          <p:cNvSpPr txBox="1"/>
          <p:nvPr/>
        </p:nvSpPr>
        <p:spPr>
          <a:xfrm>
            <a:off x="163285" y="835262"/>
            <a:ext cx="12028715" cy="954107"/>
          </a:xfrm>
          <a:prstGeom prst="rect">
            <a:avLst/>
          </a:prstGeom>
          <a:noFill/>
        </p:spPr>
        <p:txBody>
          <a:bodyPr wrap="square">
            <a:spAutoFit/>
          </a:bodyPr>
          <a:lstStyle/>
          <a:p>
            <a:r>
              <a:rPr lang="en-GB" sz="2800" b="0" i="0">
                <a:solidFill>
                  <a:srgbClr val="FF0000"/>
                </a:solidFill>
                <a:effectLst/>
                <a:latin typeface="Roboto" panose="02000000000000000000" pitchFamily="2" charset="0"/>
              </a:rPr>
              <a:t>Myogenic means that a muscle is able to contract with no external stimulus, like a nerve signal</a:t>
            </a:r>
            <a:endParaRPr lang="en-GB" sz="2800">
              <a:solidFill>
                <a:srgbClr val="FF0000"/>
              </a:solidFill>
            </a:endParaRPr>
          </a:p>
        </p:txBody>
      </p:sp>
      <p:pic>
        <p:nvPicPr>
          <p:cNvPr id="2050" name="Picture 2" descr="One printed heart, please – Nerdy is the New Cool">
            <a:extLst>
              <a:ext uri="{FF2B5EF4-FFF2-40B4-BE49-F238E27FC236}">
                <a16:creationId xmlns:a16="http://schemas.microsoft.com/office/drawing/2014/main" id="{2EAFE656-AB08-4C38-BC4B-7353F6186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06" y="2083480"/>
            <a:ext cx="7726100" cy="4649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78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790" y="266761"/>
            <a:ext cx="5850262" cy="778098"/>
          </a:xfrm>
        </p:spPr>
        <p:style>
          <a:lnRef idx="1">
            <a:schemeClr val="accent1"/>
          </a:lnRef>
          <a:fillRef idx="2">
            <a:schemeClr val="accent1"/>
          </a:fillRef>
          <a:effectRef idx="1">
            <a:schemeClr val="accent1"/>
          </a:effectRef>
          <a:fontRef idx="minor">
            <a:schemeClr val="dk1"/>
          </a:fontRef>
        </p:style>
        <p:txBody>
          <a:bodyPr>
            <a:normAutofit/>
          </a:bodyPr>
          <a:lstStyle/>
          <a:p>
            <a:r>
              <a:rPr lang="en-GB" dirty="0"/>
              <a:t>Cardiac muscle structure</a:t>
            </a:r>
          </a:p>
        </p:txBody>
      </p:sp>
      <p:sp>
        <p:nvSpPr>
          <p:cNvPr id="3" name="Content Placeholder 2"/>
          <p:cNvSpPr>
            <a:spLocks noGrp="1"/>
          </p:cNvSpPr>
          <p:nvPr>
            <p:ph idx="1"/>
          </p:nvPr>
        </p:nvSpPr>
        <p:spPr>
          <a:xfrm>
            <a:off x="245942" y="1412776"/>
            <a:ext cx="6138090" cy="4608512"/>
          </a:xfrm>
        </p:spPr>
        <p:txBody>
          <a:bodyPr>
            <a:noAutofit/>
          </a:bodyPr>
          <a:lstStyle/>
          <a:p>
            <a:pPr marL="0" indent="0">
              <a:buNone/>
            </a:pPr>
            <a:r>
              <a:rPr lang="en-GB" dirty="0"/>
              <a:t>Cardiac muscle consists of fibres that branch, producing </a:t>
            </a:r>
            <a:r>
              <a:rPr lang="en-GB" b="1" dirty="0"/>
              <a:t>cross-bridges</a:t>
            </a:r>
            <a:r>
              <a:rPr lang="en-GB" dirty="0"/>
              <a:t> that help to spread the wave of excitation across the heart.</a:t>
            </a:r>
          </a:p>
          <a:p>
            <a:pPr marL="0" indent="0">
              <a:buNone/>
            </a:pPr>
            <a:endParaRPr lang="en-GB" sz="1200" dirty="0"/>
          </a:p>
          <a:p>
            <a:pPr marL="0" indent="0">
              <a:buNone/>
            </a:pPr>
            <a:endParaRPr lang="en-GB" sz="1200" dirty="0"/>
          </a:p>
          <a:p>
            <a:pPr marL="0" indent="0">
              <a:buNone/>
            </a:pPr>
            <a:r>
              <a:rPr lang="en-GB" dirty="0"/>
              <a:t>They have lots of mitochondria to release energy for contraction and are separated by </a:t>
            </a:r>
            <a:r>
              <a:rPr lang="en-GB" b="1" u="sng" dirty="0"/>
              <a:t>intercalated discs </a:t>
            </a:r>
            <a:r>
              <a:rPr lang="en-GB" dirty="0"/>
              <a:t>which helps to synchronise the contraction.</a:t>
            </a:r>
          </a:p>
        </p:txBody>
      </p:sp>
      <p:pic>
        <p:nvPicPr>
          <p:cNvPr id="12290" name="Picture 2" descr="Image result for cardiac mus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729" y="1410758"/>
            <a:ext cx="4334104" cy="403648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cxnSpLocks/>
          </p:cNvCxnSpPr>
          <p:nvPr/>
        </p:nvCxnSpPr>
        <p:spPr>
          <a:xfrm>
            <a:off x="5240458" y="1973843"/>
            <a:ext cx="4218852" cy="6621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15F043-4377-422B-B721-347FFECE0E89}"/>
              </a:ext>
            </a:extLst>
          </p:cNvPr>
          <p:cNvSpPr txBox="1"/>
          <p:nvPr/>
        </p:nvSpPr>
        <p:spPr>
          <a:xfrm>
            <a:off x="308790" y="5944908"/>
            <a:ext cx="10902043" cy="646331"/>
          </a:xfrm>
          <a:prstGeom prst="rect">
            <a:avLst/>
          </a:prstGeom>
          <a:noFill/>
        </p:spPr>
        <p:txBody>
          <a:bodyPr wrap="square">
            <a:spAutoFit/>
          </a:bodyPr>
          <a:lstStyle/>
          <a:p>
            <a:r>
              <a:rPr lang="en-GB" b="1" i="1" dirty="0">
                <a:solidFill>
                  <a:srgbClr val="FF0000"/>
                </a:solidFill>
                <a:effectLst/>
                <a:latin typeface="proxima-nova"/>
              </a:rPr>
              <a:t>*Intercalated discs </a:t>
            </a:r>
            <a:r>
              <a:rPr lang="en-GB" b="0" i="1" dirty="0">
                <a:solidFill>
                  <a:srgbClr val="FF0000"/>
                </a:solidFill>
                <a:effectLst/>
                <a:latin typeface="proxima-nova"/>
              </a:rPr>
              <a:t>are unique structural formations found between the myocardial cells of the heart. They play vital roles in bonding cardiac muscle cells together and in transmitting signals between cells.</a:t>
            </a:r>
            <a:endParaRPr lang="en-GB" i="1" dirty="0">
              <a:solidFill>
                <a:srgbClr val="FF0000"/>
              </a:solidFill>
            </a:endParaRPr>
          </a:p>
        </p:txBody>
      </p:sp>
    </p:spTree>
    <p:extLst>
      <p:ext uri="{BB962C8B-B14F-4D97-AF65-F5344CB8AC3E}">
        <p14:creationId xmlns:p14="http://schemas.microsoft.com/office/powerpoint/2010/main" val="374724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229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Text&#10;&#10;Description automatically generated">
            <a:extLst>
              <a:ext uri="{FF2B5EF4-FFF2-40B4-BE49-F238E27FC236}">
                <a16:creationId xmlns:a16="http://schemas.microsoft.com/office/drawing/2014/main" id="{F4AAFAF4-3E38-4D92-A7EB-3AC6B020E4C6}"/>
              </a:ext>
            </a:extLst>
          </p:cNvPr>
          <p:cNvPicPr>
            <a:picLocks noChangeAspect="1"/>
          </p:cNvPicPr>
          <p:nvPr/>
        </p:nvPicPr>
        <p:blipFill rotWithShape="1">
          <a:blip r:embed="rId2"/>
          <a:srcRect t="7876" b="1334"/>
          <a:stretch/>
        </p:blipFill>
        <p:spPr>
          <a:xfrm>
            <a:off x="20" y="0"/>
            <a:ext cx="12191980" cy="6858000"/>
          </a:xfrm>
          <a:prstGeom prst="rect">
            <a:avLst/>
          </a:prstGeom>
        </p:spPr>
      </p:pic>
    </p:spTree>
    <p:extLst>
      <p:ext uri="{BB962C8B-B14F-4D97-AF65-F5344CB8AC3E}">
        <p14:creationId xmlns:p14="http://schemas.microsoft.com/office/powerpoint/2010/main" val="3268100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3d animation of a cardiac cycle + electrical activity on Make a GIF">
            <a:extLst>
              <a:ext uri="{FF2B5EF4-FFF2-40B4-BE49-F238E27FC236}">
                <a16:creationId xmlns:a16="http://schemas.microsoft.com/office/drawing/2014/main" id="{448157C7-6BBE-AEF1-F0C8-D07491B94A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2192001" cy="6856578"/>
          </a:xfrm>
          <a:prstGeom prst="rect">
            <a:avLst/>
          </a:prstGeom>
          <a:noFill/>
          <a:extLst>
            <a:ext uri="{909E8E84-426E-40DD-AFC4-6F175D3DCCD1}">
              <a14:hiddenFill xmlns:a14="http://schemas.microsoft.com/office/drawing/2010/main">
                <a:solidFill>
                  <a:srgbClr val="FFFFFF"/>
                </a:solidFill>
              </a14:hiddenFill>
            </a:ext>
          </a:extLst>
        </p:spPr>
      </p:pic>
      <p:sp>
        <p:nvSpPr>
          <p:cNvPr id="2" name="SMARTInkShape-1">
            <a:extLst>
              <a:ext uri="{FF2B5EF4-FFF2-40B4-BE49-F238E27FC236}">
                <a16:creationId xmlns:a16="http://schemas.microsoft.com/office/drawing/2014/main" id="{888B740F-8694-3482-0B5C-99D03CE72652}"/>
              </a:ext>
            </a:extLst>
          </p:cNvPr>
          <p:cNvSpPr/>
          <p:nvPr>
            <p:custDataLst>
              <p:tags r:id="rId1"/>
            </p:custDataLst>
          </p:nvPr>
        </p:nvSpPr>
        <p:spPr>
          <a:xfrm>
            <a:off x="7800975" y="6524625"/>
            <a:ext cx="90489" cy="109539"/>
          </a:xfrm>
          <a:custGeom>
            <a:avLst/>
            <a:gdLst/>
            <a:ahLst/>
            <a:cxnLst/>
            <a:rect l="0" t="0" r="0" b="0"/>
            <a:pathLst>
              <a:path w="90489" h="109539">
                <a:moveTo>
                  <a:pt x="90488" y="109538"/>
                </a:moveTo>
                <a:lnTo>
                  <a:pt x="90488" y="109538"/>
                </a:lnTo>
                <a:lnTo>
                  <a:pt x="58033" y="62268"/>
                </a:lnTo>
                <a:lnTo>
                  <a:pt x="21865" y="17811"/>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10809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3d animation of a cardiac cycle + electrical activity on Make a GIF">
            <a:extLst>
              <a:ext uri="{FF2B5EF4-FFF2-40B4-BE49-F238E27FC236}">
                <a16:creationId xmlns:a16="http://schemas.microsoft.com/office/drawing/2014/main" id="{2E576AAC-DB3A-FF92-93D3-AE5519645F9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6900" y="748329"/>
            <a:ext cx="5631628" cy="53613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descr="S691806_aw_045">
            <a:extLst>
              <a:ext uri="{FF2B5EF4-FFF2-40B4-BE49-F238E27FC236}">
                <a16:creationId xmlns:a16="http://schemas.microsoft.com/office/drawing/2014/main" id="{7E0DE156-DF44-AB8E-39F6-61EAE45C4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482" y="881103"/>
            <a:ext cx="4940051" cy="500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338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ardiac Conduction System and Understanding ECG, Animation.">
            <a:hlinkClick r:id="" action="ppaction://media"/>
            <a:extLst>
              <a:ext uri="{FF2B5EF4-FFF2-40B4-BE49-F238E27FC236}">
                <a16:creationId xmlns:a16="http://schemas.microsoft.com/office/drawing/2014/main" id="{05CA819D-436B-717E-7C68-64136C9C1653}"/>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6835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019" y="6754"/>
            <a:ext cx="10465981" cy="646331"/>
          </a:xfrm>
          <a:prstGeom prst="rect">
            <a:avLst/>
          </a:prstGeom>
        </p:spPr>
        <p:txBody>
          <a:bodyPr wrap="square">
            <a:spAutoFit/>
          </a:bodyPr>
          <a:lstStyle/>
          <a:p>
            <a:pPr algn="just"/>
            <a:r>
              <a:rPr lang="en-GB">
                <a:latin typeface="+mj-lt"/>
              </a:rPr>
              <a:t>Cardiac muscle is </a:t>
            </a:r>
            <a:r>
              <a:rPr lang="en-GB">
                <a:solidFill>
                  <a:srgbClr val="FF0000"/>
                </a:solidFill>
                <a:latin typeface="+mj-lt"/>
              </a:rPr>
              <a:t>myogenic</a:t>
            </a:r>
            <a:r>
              <a:rPr lang="en-GB">
                <a:latin typeface="+mj-lt"/>
              </a:rPr>
              <a:t>, meaning it can contract and relax without receiving nerve signals. This pattern controls the heart rate.</a:t>
            </a:r>
          </a:p>
        </p:txBody>
      </p:sp>
      <p:sp>
        <p:nvSpPr>
          <p:cNvPr id="11" name="TextBox 10">
            <a:extLst>
              <a:ext uri="{FF2B5EF4-FFF2-40B4-BE49-F238E27FC236}">
                <a16:creationId xmlns:a16="http://schemas.microsoft.com/office/drawing/2014/main" id="{C7EBA389-A37B-4CEB-BE95-DF5F8627F459}"/>
              </a:ext>
            </a:extLst>
          </p:cNvPr>
          <p:cNvSpPr txBox="1"/>
          <p:nvPr/>
        </p:nvSpPr>
        <p:spPr>
          <a:xfrm>
            <a:off x="298606" y="1045096"/>
            <a:ext cx="4348697" cy="1077218"/>
          </a:xfrm>
          <a:prstGeom prst="rect">
            <a:avLst/>
          </a:prstGeom>
          <a:noFill/>
        </p:spPr>
        <p:txBody>
          <a:bodyPr wrap="square">
            <a:spAutoFit/>
          </a:bodyPr>
          <a:lstStyle/>
          <a:p>
            <a:pPr algn="ctr"/>
            <a:r>
              <a:rPr lang="en-GB" sz="3200" b="1" dirty="0">
                <a:solidFill>
                  <a:srgbClr val="FF0000"/>
                </a:solidFill>
              </a:rPr>
              <a:t>Place the sequence of events in order</a:t>
            </a:r>
          </a:p>
        </p:txBody>
      </p:sp>
      <p:pic>
        <p:nvPicPr>
          <p:cNvPr id="6" name="Picture 5">
            <a:extLst>
              <a:ext uri="{FF2B5EF4-FFF2-40B4-BE49-F238E27FC236}">
                <a16:creationId xmlns:a16="http://schemas.microsoft.com/office/drawing/2014/main" id="{1451D136-C6D8-2429-468A-F626E0646018}"/>
              </a:ext>
            </a:extLst>
          </p:cNvPr>
          <p:cNvPicPr>
            <a:picLocks noChangeAspect="1"/>
          </p:cNvPicPr>
          <p:nvPr/>
        </p:nvPicPr>
        <p:blipFill>
          <a:blip r:embed="rId3"/>
          <a:stretch>
            <a:fillRect/>
          </a:stretch>
        </p:blipFill>
        <p:spPr>
          <a:xfrm>
            <a:off x="5083084" y="718908"/>
            <a:ext cx="6059949" cy="5560034"/>
          </a:xfrm>
          <a:prstGeom prst="rect">
            <a:avLst/>
          </a:prstGeom>
        </p:spPr>
      </p:pic>
      <p:pic>
        <p:nvPicPr>
          <p:cNvPr id="10" name="Picture 9">
            <a:extLst>
              <a:ext uri="{FF2B5EF4-FFF2-40B4-BE49-F238E27FC236}">
                <a16:creationId xmlns:a16="http://schemas.microsoft.com/office/drawing/2014/main" id="{DEC1C017-35B5-CA4E-B374-1687863B5EA0}"/>
              </a:ext>
            </a:extLst>
          </p:cNvPr>
          <p:cNvPicPr>
            <a:picLocks noChangeAspect="1"/>
          </p:cNvPicPr>
          <p:nvPr/>
        </p:nvPicPr>
        <p:blipFill>
          <a:blip r:embed="rId4"/>
          <a:stretch>
            <a:fillRect/>
          </a:stretch>
        </p:blipFill>
        <p:spPr>
          <a:xfrm>
            <a:off x="389458" y="2514325"/>
            <a:ext cx="4257845" cy="3644177"/>
          </a:xfrm>
          <a:prstGeom prst="rect">
            <a:avLst/>
          </a:prstGeom>
        </p:spPr>
      </p:pic>
    </p:spTree>
    <p:extLst>
      <p:ext uri="{BB962C8B-B14F-4D97-AF65-F5344CB8AC3E}">
        <p14:creationId xmlns:p14="http://schemas.microsoft.com/office/powerpoint/2010/main" val="9925375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4" ma:contentTypeDescription="Create a new document." ma:contentTypeScope="" ma:versionID="254a14d6e1d851e4fa30c9feb4198f1e">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bebbb5c7b829c29f6860e404b1d0c84b"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948e339c5fc46c8b2750cbbc9e73e24 xmlns="b83ea8ec-d1ce-4b1c-906d-dc0b29db2502">
      <Terms xmlns="http://schemas.microsoft.com/office/infopath/2007/PartnerControls"/>
    </f948e339c5fc46c8b2750cbbc9e73e24>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c429491b856c4e30abe8407934465dee xmlns="b83ea8ec-d1ce-4b1c-906d-dc0b29db2502">
      <Terms xmlns="http://schemas.microsoft.com/office/infopath/2007/PartnerControls"/>
    </c429491b856c4e30abe8407934465de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SharedWithUsers xmlns="b83ea8ec-d1ce-4b1c-906d-dc0b29db2502">
      <UserInfo>
        <DisplayName/>
        <AccountId xsi:nil="true"/>
        <AccountType/>
      </UserInfo>
    </SharedWithUsers>
    <lcf76f155ced4ddcb4097134ff3c332f xmlns="39a9f016-2850-430d-a9d7-5d156f797ec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050EC4-85C4-40BE-804F-3F1A526CDD6E}">
  <ds:schemaRefs>
    <ds:schemaRef ds:uri="http://schemas.microsoft.com/sharepoint/v3/contenttype/forms"/>
  </ds:schemaRefs>
</ds:datastoreItem>
</file>

<file path=customXml/itemProps2.xml><?xml version="1.0" encoding="utf-8"?>
<ds:datastoreItem xmlns:ds="http://schemas.openxmlformats.org/officeDocument/2006/customXml" ds:itemID="{1573C01C-91B2-46DC-978C-C62DB33869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a8ec-d1ce-4b1c-906d-dc0b29db2502"/>
    <ds:schemaRef ds:uri="39a9f016-2850-430d-a9d7-5d156f797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D337CA-439E-474A-9CEE-B0B981FEA3A4}">
  <ds:schemaRefs>
    <ds:schemaRef ds:uri="http://schemas.openxmlformats.org/package/2006/metadata/core-properties"/>
    <ds:schemaRef ds:uri="39a9f016-2850-430d-a9d7-5d156f797ecb"/>
    <ds:schemaRef ds:uri="http://schemas.microsoft.com/office/infopath/2007/PartnerControls"/>
    <ds:schemaRef ds:uri="http://purl.org/dc/terms/"/>
    <ds:schemaRef ds:uri="b83ea8ec-d1ce-4b1c-906d-dc0b29db2502"/>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253</TotalTime>
  <Words>1492</Words>
  <Application>Microsoft Office PowerPoint</Application>
  <PresentationFormat>Widescreen</PresentationFormat>
  <Paragraphs>184</Paragraphs>
  <Slides>24</Slides>
  <Notes>6</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Calibri</vt:lpstr>
      <vt:lpstr>Calibri Light</vt:lpstr>
      <vt:lpstr>Comic Sans MS</vt:lpstr>
      <vt:lpstr>gg sans</vt:lpstr>
      <vt:lpstr>Open Sans</vt:lpstr>
      <vt:lpstr>proxima-nova</vt:lpstr>
      <vt:lpstr>Roboto</vt:lpstr>
      <vt:lpstr>Segoe UI</vt:lpstr>
      <vt:lpstr>Times New Roman</vt:lpstr>
      <vt:lpstr>Office Theme</vt:lpstr>
      <vt:lpstr>Knowledge retrieval question</vt:lpstr>
      <vt:lpstr>Heart muscle cells are myogenic </vt:lpstr>
      <vt:lpstr>PowerPoint Presentation</vt:lpstr>
      <vt:lpstr>Cardiac muscle structure</vt:lpstr>
      <vt:lpstr>PowerPoint Presentation</vt:lpstr>
      <vt:lpstr>PowerPoint Presentation</vt:lpstr>
      <vt:lpstr>PowerPoint Presentation</vt:lpstr>
      <vt:lpstr>PowerPoint Presentation</vt:lpstr>
      <vt:lpstr>PowerPoint Presentation</vt:lpstr>
      <vt:lpstr>PowerPoint Presentation</vt:lpstr>
      <vt:lpstr>Definitions and calculations</vt:lpstr>
      <vt:lpstr>Definitions and calculations</vt:lpstr>
      <vt:lpstr>PowerPoint Presentation</vt:lpstr>
      <vt:lpstr>PowerPoint Presentation</vt:lpstr>
      <vt:lpstr>PowerPoint Presentation</vt:lpstr>
      <vt:lpstr>PowerPoint Presentation</vt:lpstr>
      <vt:lpstr>PowerPoint Presentation</vt:lpstr>
      <vt:lpstr>Blood Pressure – key points </vt:lpstr>
      <vt:lpstr>Recording blood pressure</vt:lpstr>
      <vt:lpstr>Blood pressure </vt:lpstr>
      <vt:lpstr>Factors affecting blood pressure</vt:lpstr>
      <vt:lpstr>Additional 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Marisa Wyburn</dc:creator>
  <cp:lastModifiedBy>Chezka Mae Madrona</cp:lastModifiedBy>
  <cp:revision>10</cp:revision>
  <cp:lastPrinted>2020-01-29T11:16:19Z</cp:lastPrinted>
  <dcterms:created xsi:type="dcterms:W3CDTF">2019-01-28T17:03:59Z</dcterms:created>
  <dcterms:modified xsi:type="dcterms:W3CDTF">2025-07-23T08:21:24Z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0x0101002F4BC12256C0CA499B3F5CE8F04E9C67</vt:lpwstr>
  </property>
  <property fmtid="{D5CDD505-2E9C-101B-9397-08002B2CF9AE}" pid="3" name="Order">
    <vt:r8>38948400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Topic">
    <vt:lpwstr/>
  </property>
  <property fmtid="{D5CDD505-2E9C-101B-9397-08002B2CF9AE}" pid="9" name="Term">
    <vt:lpwstr/>
  </property>
  <property fmtid="{D5CDD505-2E9C-101B-9397-08002B2CF9AE}" pid="10" name="Staff Category">
    <vt:lpwstr/>
  </property>
  <property fmtid="{D5CDD505-2E9C-101B-9397-08002B2CF9AE}" pid="11" name="Exam Board">
    <vt:lpwstr/>
  </property>
  <property fmtid="{D5CDD505-2E9C-101B-9397-08002B2CF9AE}" pid="12" name="Week">
    <vt:lpwstr/>
  </property>
  <property fmtid="{D5CDD505-2E9C-101B-9397-08002B2CF9AE}" pid="13" name="MediaServiceImageTags">
    <vt:lpwstr/>
  </property>
</Properties>
</file>