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357" r:id="rId5"/>
    <p:sldId id="358" r:id="rId6"/>
    <p:sldId id="359" r:id="rId7"/>
    <p:sldId id="354" r:id="rId8"/>
    <p:sldId id="352" r:id="rId9"/>
    <p:sldId id="356" r:id="rId10"/>
    <p:sldId id="353" r:id="rId11"/>
    <p:sldId id="981" r:id="rId12"/>
    <p:sldId id="339" r:id="rId13"/>
    <p:sldId id="344" r:id="rId14"/>
    <p:sldId id="343" r:id="rId15"/>
    <p:sldId id="258" r:id="rId16"/>
    <p:sldId id="315" r:id="rId17"/>
    <p:sldId id="337" r:id="rId18"/>
    <p:sldId id="338" r:id="rId19"/>
    <p:sldId id="345" r:id="rId20"/>
    <p:sldId id="316" r:id="rId21"/>
    <p:sldId id="347" r:id="rId22"/>
    <p:sldId id="322" r:id="rId23"/>
    <p:sldId id="342" r:id="rId24"/>
    <p:sldId id="982" r:id="rId25"/>
    <p:sldId id="346" r:id="rId26"/>
    <p:sldId id="348" r:id="rId27"/>
    <p:sldId id="349" r:id="rId28"/>
    <p:sldId id="360" r:id="rId29"/>
    <p:sldId id="361" r:id="rId30"/>
    <p:sldId id="317" r:id="rId31"/>
    <p:sldId id="324" r:id="rId32"/>
    <p:sldId id="319" r:id="rId33"/>
    <p:sldId id="340" r:id="rId34"/>
    <p:sldId id="341" r:id="rId35"/>
    <p:sldId id="320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E09CE-A3F6-4125-AEEB-9F521E1727D6}" v="762" dt="2024-03-25T14:45:59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0748" autoAdjust="0"/>
  </p:normalViewPr>
  <p:slideViewPr>
    <p:cSldViewPr snapToGrid="0">
      <p:cViewPr varScale="1">
        <p:scale>
          <a:sx n="77" d="100"/>
          <a:sy n="77" d="100"/>
        </p:scale>
        <p:origin x="22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Lupton" userId="S::hazel.lupton@sthelens.london::330d0395-d8b0-4d77-8620-740b48613bd9" providerId="AD" clId="Web-{794B5195-D73A-DE4E-6900-E2E1BB213665}"/>
    <pc:docChg chg="modSld">
      <pc:chgData name="Hazel Lupton" userId="S::hazel.lupton@sthelens.london::330d0395-d8b0-4d77-8620-740b48613bd9" providerId="AD" clId="Web-{794B5195-D73A-DE4E-6900-E2E1BB213665}" dt="2021-02-09T11:40:01.765" v="163" actId="20577"/>
      <pc:docMkLst>
        <pc:docMk/>
      </pc:docMkLst>
      <pc:sldChg chg="modSp">
        <pc:chgData name="Hazel Lupton" userId="S::hazel.lupton@sthelens.london::330d0395-d8b0-4d77-8620-740b48613bd9" providerId="AD" clId="Web-{794B5195-D73A-DE4E-6900-E2E1BB213665}" dt="2021-02-09T11:32:27.776" v="47" actId="1076"/>
        <pc:sldMkLst>
          <pc:docMk/>
          <pc:sldMk cId="1215907438" sldId="315"/>
        </pc:sldMkLst>
        <pc:spChg chg="mod">
          <ac:chgData name="Hazel Lupton" userId="S::hazel.lupton@sthelens.london::330d0395-d8b0-4d77-8620-740b48613bd9" providerId="AD" clId="Web-{794B5195-D73A-DE4E-6900-E2E1BB213665}" dt="2021-02-09T11:32:20.495" v="46" actId="1076"/>
          <ac:spMkLst>
            <pc:docMk/>
            <pc:sldMk cId="1215907438" sldId="315"/>
            <ac:spMk id="3" creationId="{00000000-0000-0000-0000-000000000000}"/>
          </ac:spMkLst>
        </pc:spChg>
        <pc:picChg chg="mod">
          <ac:chgData name="Hazel Lupton" userId="S::hazel.lupton@sthelens.london::330d0395-d8b0-4d77-8620-740b48613bd9" providerId="AD" clId="Web-{794B5195-D73A-DE4E-6900-E2E1BB213665}" dt="2021-02-09T11:32:27.776" v="47" actId="1076"/>
          <ac:picMkLst>
            <pc:docMk/>
            <pc:sldMk cId="1215907438" sldId="315"/>
            <ac:picMk id="5122" creationId="{00000000-0000-0000-0000-000000000000}"/>
          </ac:picMkLst>
        </pc:picChg>
      </pc:sldChg>
      <pc:sldChg chg="modSp">
        <pc:chgData name="Hazel Lupton" userId="S::hazel.lupton@sthelens.london::330d0395-d8b0-4d77-8620-740b48613bd9" providerId="AD" clId="Web-{794B5195-D73A-DE4E-6900-E2E1BB213665}" dt="2021-02-09T11:40:01.765" v="163" actId="20577"/>
        <pc:sldMkLst>
          <pc:docMk/>
          <pc:sldMk cId="2866976019" sldId="316"/>
        </pc:sldMkLst>
        <pc:spChg chg="mod">
          <ac:chgData name="Hazel Lupton" userId="S::hazel.lupton@sthelens.london::330d0395-d8b0-4d77-8620-740b48613bd9" providerId="AD" clId="Web-{794B5195-D73A-DE4E-6900-E2E1BB213665}" dt="2021-02-09T11:40:01.765" v="163" actId="20577"/>
          <ac:spMkLst>
            <pc:docMk/>
            <pc:sldMk cId="2866976019" sldId="316"/>
            <ac:spMk id="2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794B5195-D73A-DE4E-6900-E2E1BB213665}" dt="2021-02-09T11:30:10.603" v="45" actId="20577"/>
        <pc:sldMkLst>
          <pc:docMk/>
          <pc:sldMk cId="2405018399" sldId="339"/>
        </pc:sldMkLst>
        <pc:spChg chg="mod">
          <ac:chgData name="Hazel Lupton" userId="S::hazel.lupton@sthelens.london::330d0395-d8b0-4d77-8620-740b48613bd9" providerId="AD" clId="Web-{794B5195-D73A-DE4E-6900-E2E1BB213665}" dt="2021-02-09T11:30:10.603" v="45" actId="20577"/>
          <ac:spMkLst>
            <pc:docMk/>
            <pc:sldMk cId="2405018399" sldId="339"/>
            <ac:spMk id="3" creationId="{7F53B714-97A3-4947-A093-0A2DA1CD4E6B}"/>
          </ac:spMkLst>
        </pc:spChg>
      </pc:sldChg>
    </pc:docChg>
  </pc:docChgLst>
  <pc:docChgLst>
    <pc:chgData name="Hazel Lupton" userId="S::hazel.lupton@sthelens.london::330d0395-d8b0-4d77-8620-740b48613bd9" providerId="AD" clId="Web-{DB5E392F-B1D0-9E22-8F24-345616FCEFBC}"/>
    <pc:docChg chg="modSld">
      <pc:chgData name="Hazel Lupton" userId="S::hazel.lupton@sthelens.london::330d0395-d8b0-4d77-8620-740b48613bd9" providerId="AD" clId="Web-{DB5E392F-B1D0-9E22-8F24-345616FCEFBC}" dt="2021-02-09T15:17:23.272" v="0" actId="1076"/>
      <pc:docMkLst>
        <pc:docMk/>
      </pc:docMkLst>
      <pc:sldChg chg="modSp">
        <pc:chgData name="Hazel Lupton" userId="S::hazel.lupton@sthelens.london::330d0395-d8b0-4d77-8620-740b48613bd9" providerId="AD" clId="Web-{DB5E392F-B1D0-9E22-8F24-345616FCEFBC}" dt="2021-02-09T15:17:23.272" v="0" actId="1076"/>
        <pc:sldMkLst>
          <pc:docMk/>
          <pc:sldMk cId="888821818" sldId="337"/>
        </pc:sldMkLst>
        <pc:graphicFrameChg chg="mod">
          <ac:chgData name="Hazel Lupton" userId="S::hazel.lupton@sthelens.london::330d0395-d8b0-4d77-8620-740b48613bd9" providerId="AD" clId="Web-{DB5E392F-B1D0-9E22-8F24-345616FCEFBC}" dt="2021-02-09T15:17:23.272" v="0" actId="1076"/>
          <ac:graphicFrameMkLst>
            <pc:docMk/>
            <pc:sldMk cId="888821818" sldId="337"/>
            <ac:graphicFrameMk id="2" creationId="{00000000-0000-0000-0000-000000000000}"/>
          </ac:graphicFrameMkLst>
        </pc:graphicFrameChg>
      </pc:sldChg>
    </pc:docChg>
  </pc:docChgLst>
  <pc:docChgLst>
    <pc:chgData name="Hazel Lupton" userId="S::hazel.lupton@sthelens.london::330d0395-d8b0-4d77-8620-740b48613bd9" providerId="AD" clId="Web-{6EAE67B2-A512-87CF-7E87-2325745CD644}"/>
    <pc:docChg chg="modSld">
      <pc:chgData name="Hazel Lupton" userId="S::hazel.lupton@sthelens.london::330d0395-d8b0-4d77-8620-740b48613bd9" providerId="AD" clId="Web-{6EAE67B2-A512-87CF-7E87-2325745CD644}" dt="2022-01-18T11:32:27.889" v="49" actId="20577"/>
      <pc:docMkLst>
        <pc:docMk/>
      </pc:docMkLst>
      <pc:sldChg chg="addSp modSp">
        <pc:chgData name="Hazel Lupton" userId="S::hazel.lupton@sthelens.london::330d0395-d8b0-4d77-8620-740b48613bd9" providerId="AD" clId="Web-{6EAE67B2-A512-87CF-7E87-2325745CD644}" dt="2022-01-18T11:28:12.632" v="36" actId="1076"/>
        <pc:sldMkLst>
          <pc:docMk/>
          <pc:sldMk cId="2866976019" sldId="316"/>
        </pc:sldMkLst>
        <pc:spChg chg="add mod">
          <ac:chgData name="Hazel Lupton" userId="S::hazel.lupton@sthelens.london::330d0395-d8b0-4d77-8620-740b48613bd9" providerId="AD" clId="Web-{6EAE67B2-A512-87CF-7E87-2325745CD644}" dt="2022-01-18T11:27:20.334" v="31" actId="1076"/>
          <ac:spMkLst>
            <pc:docMk/>
            <pc:sldMk cId="2866976019" sldId="316"/>
            <ac:spMk id="3" creationId="{C405EFB4-4BAD-4B7E-A627-C58FE62E0C63}"/>
          </ac:spMkLst>
        </pc:spChg>
        <pc:picChg chg="mod">
          <ac:chgData name="Hazel Lupton" userId="S::hazel.lupton@sthelens.london::330d0395-d8b0-4d77-8620-740b48613bd9" providerId="AD" clId="Web-{6EAE67B2-A512-87CF-7E87-2325745CD644}" dt="2022-01-18T11:27:49.350" v="33" actId="1076"/>
          <ac:picMkLst>
            <pc:docMk/>
            <pc:sldMk cId="2866976019" sldId="316"/>
            <ac:picMk id="6146" creationId="{00000000-0000-0000-0000-000000000000}"/>
          </ac:picMkLst>
        </pc:picChg>
        <pc:picChg chg="mod">
          <ac:chgData name="Hazel Lupton" userId="S::hazel.lupton@sthelens.london::330d0395-d8b0-4d77-8620-740b48613bd9" providerId="AD" clId="Web-{6EAE67B2-A512-87CF-7E87-2325745CD644}" dt="2022-01-18T11:28:07.835" v="35" actId="1076"/>
          <ac:picMkLst>
            <pc:docMk/>
            <pc:sldMk cId="2866976019" sldId="316"/>
            <ac:picMk id="6148" creationId="{00000000-0000-0000-0000-000000000000}"/>
          </ac:picMkLst>
        </pc:picChg>
        <pc:picChg chg="mod">
          <ac:chgData name="Hazel Lupton" userId="S::hazel.lupton@sthelens.london::330d0395-d8b0-4d77-8620-740b48613bd9" providerId="AD" clId="Web-{6EAE67B2-A512-87CF-7E87-2325745CD644}" dt="2022-01-18T11:28:12.632" v="36" actId="1076"/>
          <ac:picMkLst>
            <pc:docMk/>
            <pc:sldMk cId="2866976019" sldId="316"/>
            <ac:picMk id="6150" creationId="{00000000-0000-0000-0000-000000000000}"/>
          </ac:picMkLst>
        </pc:picChg>
      </pc:sldChg>
      <pc:sldChg chg="modSp">
        <pc:chgData name="Hazel Lupton" userId="S::hazel.lupton@sthelens.london::330d0395-d8b0-4d77-8620-740b48613bd9" providerId="AD" clId="Web-{6EAE67B2-A512-87CF-7E87-2325745CD644}" dt="2022-01-18T11:32:27.889" v="49" actId="20577"/>
        <pc:sldMkLst>
          <pc:docMk/>
          <pc:sldMk cId="1079238935" sldId="342"/>
        </pc:sldMkLst>
        <pc:spChg chg="mod">
          <ac:chgData name="Hazel Lupton" userId="S::hazel.lupton@sthelens.london::330d0395-d8b0-4d77-8620-740b48613bd9" providerId="AD" clId="Web-{6EAE67B2-A512-87CF-7E87-2325745CD644}" dt="2022-01-18T11:32:27.889" v="49" actId="20577"/>
          <ac:spMkLst>
            <pc:docMk/>
            <pc:sldMk cId="1079238935" sldId="342"/>
            <ac:spMk id="5" creationId="{7EA4B731-5CA1-409D-8B1C-5CF5D22E3E32}"/>
          </ac:spMkLst>
        </pc:spChg>
      </pc:sldChg>
    </pc:docChg>
  </pc:docChgLst>
  <pc:docChgLst>
    <pc:chgData name="Richard Ball" userId="c2c6c2dd-6ddc-437e-8cdd-d7a74390accc" providerId="ADAL" clId="{415E09CE-A3F6-4125-AEEB-9F521E1727D6}"/>
    <pc:docChg chg="undo custSel addSld delSld modSld sldOrd modNotesMaster">
      <pc:chgData name="Richard Ball" userId="c2c6c2dd-6ddc-437e-8cdd-d7a74390accc" providerId="ADAL" clId="{415E09CE-A3F6-4125-AEEB-9F521E1727D6}" dt="2024-03-25T14:46:01.997" v="2108" actId="1076"/>
      <pc:docMkLst>
        <pc:docMk/>
      </pc:docMkLst>
      <pc:sldChg chg="addSp delSp modSp mod ord">
        <pc:chgData name="Richard Ball" userId="c2c6c2dd-6ddc-437e-8cdd-d7a74390accc" providerId="ADAL" clId="{415E09CE-A3F6-4125-AEEB-9F521E1727D6}" dt="2024-03-11T10:26:37.177" v="267" actId="1076"/>
        <pc:sldMkLst>
          <pc:docMk/>
          <pc:sldMk cId="231472085" sldId="258"/>
        </pc:sldMkLst>
        <pc:spChg chg="add del mod">
          <ac:chgData name="Richard Ball" userId="c2c6c2dd-6ddc-437e-8cdd-d7a74390accc" providerId="ADAL" clId="{415E09CE-A3F6-4125-AEEB-9F521E1727D6}" dt="2024-03-11T10:13:28.114" v="253" actId="478"/>
          <ac:spMkLst>
            <pc:docMk/>
            <pc:sldMk cId="231472085" sldId="258"/>
            <ac:spMk id="3" creationId="{85C8C567-AB27-D9B0-2F5E-1A0878645CC8}"/>
          </ac:spMkLst>
        </pc:spChg>
        <pc:spChg chg="mod">
          <ac:chgData name="Richard Ball" userId="c2c6c2dd-6ddc-437e-8cdd-d7a74390accc" providerId="ADAL" clId="{415E09CE-A3F6-4125-AEEB-9F521E1727D6}" dt="2024-03-11T10:13:17.863" v="247" actId="1076"/>
          <ac:spMkLst>
            <pc:docMk/>
            <pc:sldMk cId="231472085" sldId="258"/>
            <ac:spMk id="4" creationId="{00000000-0000-0000-0000-000000000000}"/>
          </ac:spMkLst>
        </pc:spChg>
        <pc:spChg chg="del mod">
          <ac:chgData name="Richard Ball" userId="c2c6c2dd-6ddc-437e-8cdd-d7a74390accc" providerId="ADAL" clId="{415E09CE-A3F6-4125-AEEB-9F521E1727D6}" dt="2024-03-11T10:13:20.117" v="249" actId="478"/>
          <ac:spMkLst>
            <pc:docMk/>
            <pc:sldMk cId="231472085" sldId="258"/>
            <ac:spMk id="5" creationId="{00000000-0000-0000-0000-000000000000}"/>
          </ac:spMkLst>
        </pc:spChg>
        <pc:spChg chg="mod">
          <ac:chgData name="Richard Ball" userId="c2c6c2dd-6ddc-437e-8cdd-d7a74390accc" providerId="ADAL" clId="{415E09CE-A3F6-4125-AEEB-9F521E1727D6}" dt="2024-03-11T10:26:07.318" v="260" actId="1076"/>
          <ac:spMkLst>
            <pc:docMk/>
            <pc:sldMk cId="231472085" sldId="258"/>
            <ac:spMk id="7" creationId="{00000000-0000-0000-0000-000000000000}"/>
          </ac:spMkLst>
        </pc:spChg>
        <pc:spChg chg="mod">
          <ac:chgData name="Richard Ball" userId="c2c6c2dd-6ddc-437e-8cdd-d7a74390accc" providerId="ADAL" clId="{415E09CE-A3F6-4125-AEEB-9F521E1727D6}" dt="2024-03-11T10:26:21.771" v="264" actId="1076"/>
          <ac:spMkLst>
            <pc:docMk/>
            <pc:sldMk cId="231472085" sldId="258"/>
            <ac:spMk id="8" creationId="{00000000-0000-0000-0000-000000000000}"/>
          </ac:spMkLst>
        </pc:spChg>
        <pc:spChg chg="mod">
          <ac:chgData name="Richard Ball" userId="c2c6c2dd-6ddc-437e-8cdd-d7a74390accc" providerId="ADAL" clId="{415E09CE-A3F6-4125-AEEB-9F521E1727D6}" dt="2024-03-11T10:26:37.177" v="267" actId="1076"/>
          <ac:spMkLst>
            <pc:docMk/>
            <pc:sldMk cId="231472085" sldId="258"/>
            <ac:spMk id="9" creationId="{00000000-0000-0000-0000-000000000000}"/>
          </ac:spMkLst>
        </pc:spChg>
        <pc:graphicFrameChg chg="mod modGraphic">
          <ac:chgData name="Richard Ball" userId="c2c6c2dd-6ddc-437e-8cdd-d7a74390accc" providerId="ADAL" clId="{415E09CE-A3F6-4125-AEEB-9F521E1727D6}" dt="2024-03-11T09:31:15.040" v="5" actId="1076"/>
          <ac:graphicFrameMkLst>
            <pc:docMk/>
            <pc:sldMk cId="231472085" sldId="258"/>
            <ac:graphicFrameMk id="6" creationId="{00000000-0000-0000-0000-000000000000}"/>
          </ac:graphicFrameMkLst>
        </pc:graphicFrameChg>
      </pc:sldChg>
      <pc:sldChg chg="modSp mod">
        <pc:chgData name="Richard Ball" userId="c2c6c2dd-6ddc-437e-8cdd-d7a74390accc" providerId="ADAL" clId="{415E09CE-A3F6-4125-AEEB-9F521E1727D6}" dt="2024-03-25T10:31:09.356" v="2054" actId="113"/>
        <pc:sldMkLst>
          <pc:docMk/>
          <pc:sldMk cId="1215907438" sldId="315"/>
        </pc:sldMkLst>
        <pc:spChg chg="mod">
          <ac:chgData name="Richard Ball" userId="c2c6c2dd-6ddc-437e-8cdd-d7a74390accc" providerId="ADAL" clId="{415E09CE-A3F6-4125-AEEB-9F521E1727D6}" dt="2024-03-25T10:31:09.356" v="2054" actId="113"/>
          <ac:spMkLst>
            <pc:docMk/>
            <pc:sldMk cId="1215907438" sldId="315"/>
            <ac:spMk id="3" creationId="{00000000-0000-0000-0000-000000000000}"/>
          </ac:spMkLst>
        </pc:spChg>
        <pc:picChg chg="mod">
          <ac:chgData name="Richard Ball" userId="c2c6c2dd-6ddc-437e-8cdd-d7a74390accc" providerId="ADAL" clId="{415E09CE-A3F6-4125-AEEB-9F521E1727D6}" dt="2024-03-11T10:26:58.589" v="275" actId="1076"/>
          <ac:picMkLst>
            <pc:docMk/>
            <pc:sldMk cId="1215907438" sldId="315"/>
            <ac:picMk id="5122" creationId="{00000000-0000-0000-0000-000000000000}"/>
          </ac:picMkLst>
        </pc:picChg>
      </pc:sldChg>
      <pc:sldChg chg="delSp modSp mod modAnim">
        <pc:chgData name="Richard Ball" userId="c2c6c2dd-6ddc-437e-8cdd-d7a74390accc" providerId="ADAL" clId="{415E09CE-A3F6-4125-AEEB-9F521E1727D6}" dt="2024-03-25T10:22:26.358" v="1855" actId="403"/>
        <pc:sldMkLst>
          <pc:docMk/>
          <pc:sldMk cId="2866976019" sldId="316"/>
        </pc:sldMkLst>
        <pc:spChg chg="mod">
          <ac:chgData name="Richard Ball" userId="c2c6c2dd-6ddc-437e-8cdd-d7a74390accc" providerId="ADAL" clId="{415E09CE-A3F6-4125-AEEB-9F521E1727D6}" dt="2024-03-25T10:22:26.358" v="1855" actId="403"/>
          <ac:spMkLst>
            <pc:docMk/>
            <pc:sldMk cId="2866976019" sldId="316"/>
            <ac:spMk id="2" creationId="{00000000-0000-0000-0000-000000000000}"/>
          </ac:spMkLst>
        </pc:spChg>
        <pc:spChg chg="del">
          <ac:chgData name="Richard Ball" userId="c2c6c2dd-6ddc-437e-8cdd-d7a74390accc" providerId="ADAL" clId="{415E09CE-A3F6-4125-AEEB-9F521E1727D6}" dt="2024-03-11T10:30:38.608" v="331" actId="478"/>
          <ac:spMkLst>
            <pc:docMk/>
            <pc:sldMk cId="2866976019" sldId="316"/>
            <ac:spMk id="3" creationId="{C405EFB4-4BAD-4B7E-A627-C58FE62E0C63}"/>
          </ac:spMkLst>
        </pc:spChg>
        <pc:picChg chg="mod">
          <ac:chgData name="Richard Ball" userId="c2c6c2dd-6ddc-437e-8cdd-d7a74390accc" providerId="ADAL" clId="{415E09CE-A3F6-4125-AEEB-9F521E1727D6}" dt="2024-03-11T10:30:08.259" v="329" actId="14100"/>
          <ac:picMkLst>
            <pc:docMk/>
            <pc:sldMk cId="2866976019" sldId="316"/>
            <ac:picMk id="6150" creationId="{00000000-0000-0000-0000-000000000000}"/>
          </ac:picMkLst>
        </pc:picChg>
      </pc:sldChg>
      <pc:sldChg chg="modSp">
        <pc:chgData name="Richard Ball" userId="c2c6c2dd-6ddc-437e-8cdd-d7a74390accc" providerId="ADAL" clId="{415E09CE-A3F6-4125-AEEB-9F521E1727D6}" dt="2024-03-11T10:44:25.425" v="580" actId="1076"/>
        <pc:sldMkLst>
          <pc:docMk/>
          <pc:sldMk cId="1647053076" sldId="317"/>
        </pc:sldMkLst>
        <pc:spChg chg="mod">
          <ac:chgData name="Richard Ball" userId="c2c6c2dd-6ddc-437e-8cdd-d7a74390accc" providerId="ADAL" clId="{415E09CE-A3F6-4125-AEEB-9F521E1727D6}" dt="2024-03-11T10:44:25.425" v="580" actId="1076"/>
          <ac:spMkLst>
            <pc:docMk/>
            <pc:sldMk cId="1647053076" sldId="317"/>
            <ac:spMk id="6149" creationId="{00000000-0000-0000-0000-000000000000}"/>
          </ac:spMkLst>
        </pc:spChg>
      </pc:sldChg>
      <pc:sldChg chg="modSp mod modAnim">
        <pc:chgData name="Richard Ball" userId="c2c6c2dd-6ddc-437e-8cdd-d7a74390accc" providerId="ADAL" clId="{415E09CE-A3F6-4125-AEEB-9F521E1727D6}" dt="2024-03-25T14:46:01.997" v="2108" actId="1076"/>
        <pc:sldMkLst>
          <pc:docMk/>
          <pc:sldMk cId="4085152388" sldId="322"/>
        </pc:sldMkLst>
        <pc:spChg chg="mod">
          <ac:chgData name="Richard Ball" userId="c2c6c2dd-6ddc-437e-8cdd-d7a74390accc" providerId="ADAL" clId="{415E09CE-A3F6-4125-AEEB-9F521E1727D6}" dt="2024-03-25T14:46:01.997" v="2108" actId="1076"/>
          <ac:spMkLst>
            <pc:docMk/>
            <pc:sldMk cId="4085152388" sldId="322"/>
            <ac:spMk id="2" creationId="{00000000-0000-0000-0000-000000000000}"/>
          </ac:spMkLst>
        </pc:spChg>
        <pc:spChg chg="mod">
          <ac:chgData name="Richard Ball" userId="c2c6c2dd-6ddc-437e-8cdd-d7a74390accc" providerId="ADAL" clId="{415E09CE-A3F6-4125-AEEB-9F521E1727D6}" dt="2024-03-11T11:00:40.036" v="753" actId="20577"/>
          <ac:spMkLst>
            <pc:docMk/>
            <pc:sldMk cId="4085152388" sldId="322"/>
            <ac:spMk id="10245" creationId="{00000000-0000-0000-0000-000000000000}"/>
          </ac:spMkLst>
        </pc:spChg>
      </pc:sldChg>
      <pc:sldChg chg="delSp modSp mod delAnim">
        <pc:chgData name="Richard Ball" userId="c2c6c2dd-6ddc-437e-8cdd-d7a74390accc" providerId="ADAL" clId="{415E09CE-A3F6-4125-AEEB-9F521E1727D6}" dt="2024-03-25T12:27:26.762" v="2096" actId="20577"/>
        <pc:sldMkLst>
          <pc:docMk/>
          <pc:sldMk cId="888821818" sldId="337"/>
        </pc:sldMkLst>
        <pc:spChg chg="del mod">
          <ac:chgData name="Richard Ball" userId="c2c6c2dd-6ddc-437e-8cdd-d7a74390accc" providerId="ADAL" clId="{415E09CE-A3F6-4125-AEEB-9F521E1727D6}" dt="2024-03-11T10:33:23.939" v="457" actId="478"/>
          <ac:spMkLst>
            <pc:docMk/>
            <pc:sldMk cId="888821818" sldId="337"/>
            <ac:spMk id="12" creationId="{00000000-0000-0000-0000-000000000000}"/>
          </ac:spMkLst>
        </pc:spChg>
        <pc:spChg chg="mod">
          <ac:chgData name="Richard Ball" userId="c2c6c2dd-6ddc-437e-8cdd-d7a74390accc" providerId="ADAL" clId="{415E09CE-A3F6-4125-AEEB-9F521E1727D6}" dt="2024-03-25T10:14:05.581" v="1732" actId="20577"/>
          <ac:spMkLst>
            <pc:docMk/>
            <pc:sldMk cId="888821818" sldId="337"/>
            <ac:spMk id="13" creationId="{00000000-0000-0000-0000-000000000000}"/>
          </ac:spMkLst>
        </pc:spChg>
        <pc:spChg chg="del mod">
          <ac:chgData name="Richard Ball" userId="c2c6c2dd-6ddc-437e-8cdd-d7a74390accc" providerId="ADAL" clId="{415E09CE-A3F6-4125-AEEB-9F521E1727D6}" dt="2024-03-11T10:33:25.902" v="459" actId="478"/>
          <ac:spMkLst>
            <pc:docMk/>
            <pc:sldMk cId="888821818" sldId="337"/>
            <ac:spMk id="14" creationId="{00000000-0000-0000-0000-000000000000}"/>
          </ac:spMkLst>
        </pc:spChg>
        <pc:spChg chg="mod">
          <ac:chgData name="Richard Ball" userId="c2c6c2dd-6ddc-437e-8cdd-d7a74390accc" providerId="ADAL" clId="{415E09CE-A3F6-4125-AEEB-9F521E1727D6}" dt="2024-03-25T10:11:33.628" v="1658" actId="1076"/>
          <ac:spMkLst>
            <pc:docMk/>
            <pc:sldMk cId="888821818" sldId="337"/>
            <ac:spMk id="15" creationId="{00000000-0000-0000-0000-000000000000}"/>
          </ac:spMkLst>
        </pc:spChg>
        <pc:spChg chg="del mod">
          <ac:chgData name="Richard Ball" userId="c2c6c2dd-6ddc-437e-8cdd-d7a74390accc" providerId="ADAL" clId="{415E09CE-A3F6-4125-AEEB-9F521E1727D6}" dt="2024-03-11T10:33:27.784" v="461" actId="478"/>
          <ac:spMkLst>
            <pc:docMk/>
            <pc:sldMk cId="888821818" sldId="337"/>
            <ac:spMk id="18" creationId="{00000000-0000-0000-0000-000000000000}"/>
          </ac:spMkLst>
        </pc:spChg>
        <pc:spChg chg="mod">
          <ac:chgData name="Richard Ball" userId="c2c6c2dd-6ddc-437e-8cdd-d7a74390accc" providerId="ADAL" clId="{415E09CE-A3F6-4125-AEEB-9F521E1727D6}" dt="2024-03-25T12:27:26.762" v="2096" actId="20577"/>
          <ac:spMkLst>
            <pc:docMk/>
            <pc:sldMk cId="888821818" sldId="337"/>
            <ac:spMk id="19" creationId="{00000000-0000-0000-0000-000000000000}"/>
          </ac:spMkLst>
        </pc:spChg>
        <pc:graphicFrameChg chg="mod modGraphic">
          <ac:chgData name="Richard Ball" userId="c2c6c2dd-6ddc-437e-8cdd-d7a74390accc" providerId="ADAL" clId="{415E09CE-A3F6-4125-AEEB-9F521E1727D6}" dt="2024-03-11T10:34:34.148" v="467" actId="20577"/>
          <ac:graphicFrameMkLst>
            <pc:docMk/>
            <pc:sldMk cId="888821818" sldId="337"/>
            <ac:graphicFrameMk id="2" creationId="{00000000-0000-0000-0000-000000000000}"/>
          </ac:graphicFrameMkLst>
        </pc:graphicFrameChg>
      </pc:sldChg>
      <pc:sldChg chg="addSp delSp modSp mod modAnim">
        <pc:chgData name="Richard Ball" userId="c2c6c2dd-6ddc-437e-8cdd-d7a74390accc" providerId="ADAL" clId="{415E09CE-A3F6-4125-AEEB-9F521E1727D6}" dt="2024-03-25T10:31:22.536" v="2059" actId="20577"/>
        <pc:sldMkLst>
          <pc:docMk/>
          <pc:sldMk cId="1215826405" sldId="338"/>
        </pc:sldMkLst>
        <pc:spChg chg="add mod">
          <ac:chgData name="Richard Ball" userId="c2c6c2dd-6ddc-437e-8cdd-d7a74390accc" providerId="ADAL" clId="{415E09CE-A3F6-4125-AEEB-9F521E1727D6}" dt="2024-03-25T10:17:03.858" v="1822" actId="1076"/>
          <ac:spMkLst>
            <pc:docMk/>
            <pc:sldMk cId="1215826405" sldId="338"/>
            <ac:spMk id="3" creationId="{AD91A140-2F07-A6EE-E8FE-577E8B021598}"/>
          </ac:spMkLst>
        </pc:spChg>
        <pc:spChg chg="add mod">
          <ac:chgData name="Richard Ball" userId="c2c6c2dd-6ddc-437e-8cdd-d7a74390accc" providerId="ADAL" clId="{415E09CE-A3F6-4125-AEEB-9F521E1727D6}" dt="2024-03-25T10:17:41.589" v="1829" actId="1076"/>
          <ac:spMkLst>
            <pc:docMk/>
            <pc:sldMk cId="1215826405" sldId="338"/>
            <ac:spMk id="4" creationId="{34A9F588-3999-A31B-9E75-9821F128D351}"/>
          </ac:spMkLst>
        </pc:spChg>
        <pc:spChg chg="add mod">
          <ac:chgData name="Richard Ball" userId="c2c6c2dd-6ddc-437e-8cdd-d7a74390accc" providerId="ADAL" clId="{415E09CE-A3F6-4125-AEEB-9F521E1727D6}" dt="2024-03-25T10:17:54.139" v="1831" actId="1076"/>
          <ac:spMkLst>
            <pc:docMk/>
            <pc:sldMk cId="1215826405" sldId="338"/>
            <ac:spMk id="5" creationId="{5BF88812-EFE2-D45D-D305-1BBAC23AB4C7}"/>
          </ac:spMkLst>
        </pc:spChg>
        <pc:spChg chg="del mod">
          <ac:chgData name="Richard Ball" userId="c2c6c2dd-6ddc-437e-8cdd-d7a74390accc" providerId="ADAL" clId="{415E09CE-A3F6-4125-AEEB-9F521E1727D6}" dt="2024-03-25T10:16:21.760" v="1808" actId="478"/>
          <ac:spMkLst>
            <pc:docMk/>
            <pc:sldMk cId="1215826405" sldId="338"/>
            <ac:spMk id="10" creationId="{00000000-0000-0000-0000-000000000000}"/>
          </ac:spMkLst>
        </pc:spChg>
        <pc:spChg chg="mod">
          <ac:chgData name="Richard Ball" userId="c2c6c2dd-6ddc-437e-8cdd-d7a74390accc" providerId="ADAL" clId="{415E09CE-A3F6-4125-AEEB-9F521E1727D6}" dt="2024-03-25T10:31:22.536" v="2059" actId="20577"/>
          <ac:spMkLst>
            <pc:docMk/>
            <pc:sldMk cId="1215826405" sldId="338"/>
            <ac:spMk id="12" creationId="{00000000-0000-0000-0000-000000000000}"/>
          </ac:spMkLst>
        </pc:spChg>
        <pc:spChg chg="mod">
          <ac:chgData name="Richard Ball" userId="c2c6c2dd-6ddc-437e-8cdd-d7a74390accc" providerId="ADAL" clId="{415E09CE-A3F6-4125-AEEB-9F521E1727D6}" dt="2024-03-11T10:28:25.866" v="320" actId="1076"/>
          <ac:spMkLst>
            <pc:docMk/>
            <pc:sldMk cId="1215826405" sldId="338"/>
            <ac:spMk id="14" creationId="{00000000-0000-0000-0000-000000000000}"/>
          </ac:spMkLst>
        </pc:spChg>
        <pc:spChg chg="mod">
          <ac:chgData name="Richard Ball" userId="c2c6c2dd-6ddc-437e-8cdd-d7a74390accc" providerId="ADAL" clId="{415E09CE-A3F6-4125-AEEB-9F521E1727D6}" dt="2024-03-11T10:28:27.572" v="321" actId="1076"/>
          <ac:spMkLst>
            <pc:docMk/>
            <pc:sldMk cId="1215826405" sldId="338"/>
            <ac:spMk id="15" creationId="{00000000-0000-0000-0000-000000000000}"/>
          </ac:spMkLst>
        </pc:spChg>
        <pc:spChg chg="mod">
          <ac:chgData name="Richard Ball" userId="c2c6c2dd-6ddc-437e-8cdd-d7a74390accc" providerId="ADAL" clId="{415E09CE-A3F6-4125-AEEB-9F521E1727D6}" dt="2024-03-11T10:28:32.368" v="322" actId="1076"/>
          <ac:spMkLst>
            <pc:docMk/>
            <pc:sldMk cId="1215826405" sldId="338"/>
            <ac:spMk id="16" creationId="{00000000-0000-0000-0000-000000000000}"/>
          </ac:spMkLst>
        </pc:spChg>
        <pc:graphicFrameChg chg="mod modGraphic">
          <ac:chgData name="Richard Ball" userId="c2c6c2dd-6ddc-437e-8cdd-d7a74390accc" providerId="ADAL" clId="{415E09CE-A3F6-4125-AEEB-9F521E1727D6}" dt="2024-03-11T10:28:22.822" v="319" actId="20577"/>
          <ac:graphicFrameMkLst>
            <pc:docMk/>
            <pc:sldMk cId="1215826405" sldId="338"/>
            <ac:graphicFrameMk id="2" creationId="{00000000-0000-0000-0000-000000000000}"/>
          </ac:graphicFrameMkLst>
        </pc:graphicFrameChg>
      </pc:sldChg>
      <pc:sldChg chg="delSp modSp mod ord">
        <pc:chgData name="Richard Ball" userId="c2c6c2dd-6ddc-437e-8cdd-d7a74390accc" providerId="ADAL" clId="{415E09CE-A3F6-4125-AEEB-9F521E1727D6}" dt="2024-03-11T11:04:52.451" v="792" actId="14100"/>
        <pc:sldMkLst>
          <pc:docMk/>
          <pc:sldMk cId="2405018399" sldId="339"/>
        </pc:sldMkLst>
        <pc:spChg chg="mod">
          <ac:chgData name="Richard Ball" userId="c2c6c2dd-6ddc-437e-8cdd-d7a74390accc" providerId="ADAL" clId="{415E09CE-A3F6-4125-AEEB-9F521E1727D6}" dt="2024-03-11T11:04:52.451" v="792" actId="14100"/>
          <ac:spMkLst>
            <pc:docMk/>
            <pc:sldMk cId="2405018399" sldId="339"/>
            <ac:spMk id="2" creationId="{A17B57EC-F038-445C-8033-E2E66289FB82}"/>
          </ac:spMkLst>
        </pc:spChg>
        <pc:spChg chg="del">
          <ac:chgData name="Richard Ball" userId="c2c6c2dd-6ddc-437e-8cdd-d7a74390accc" providerId="ADAL" clId="{415E09CE-A3F6-4125-AEEB-9F521E1727D6}" dt="2024-03-11T11:04:39.561" v="785" actId="478"/>
          <ac:spMkLst>
            <pc:docMk/>
            <pc:sldMk cId="2405018399" sldId="339"/>
            <ac:spMk id="3" creationId="{7F53B714-97A3-4947-A093-0A2DA1CD4E6B}"/>
          </ac:spMkLst>
        </pc:spChg>
      </pc:sldChg>
      <pc:sldChg chg="modSp mod modAnim">
        <pc:chgData name="Richard Ball" userId="c2c6c2dd-6ddc-437e-8cdd-d7a74390accc" providerId="ADAL" clId="{415E09CE-A3F6-4125-AEEB-9F521E1727D6}" dt="2024-03-25T10:26:31.100" v="2008" actId="113"/>
        <pc:sldMkLst>
          <pc:docMk/>
          <pc:sldMk cId="1079238935" sldId="342"/>
        </pc:sldMkLst>
        <pc:spChg chg="mod">
          <ac:chgData name="Richard Ball" userId="c2c6c2dd-6ddc-437e-8cdd-d7a74390accc" providerId="ADAL" clId="{415E09CE-A3F6-4125-AEEB-9F521E1727D6}" dt="2024-03-25T10:26:31.100" v="2008" actId="113"/>
          <ac:spMkLst>
            <pc:docMk/>
            <pc:sldMk cId="1079238935" sldId="342"/>
            <ac:spMk id="4" creationId="{72B6D6C3-62C5-4F1A-B7B8-7EFB5866EE8E}"/>
          </ac:spMkLst>
        </pc:spChg>
        <pc:spChg chg="mod">
          <ac:chgData name="Richard Ball" userId="c2c6c2dd-6ddc-437e-8cdd-d7a74390accc" providerId="ADAL" clId="{415E09CE-A3F6-4125-AEEB-9F521E1727D6}" dt="2024-03-25T10:26:29.483" v="2007" actId="14100"/>
          <ac:spMkLst>
            <pc:docMk/>
            <pc:sldMk cId="1079238935" sldId="342"/>
            <ac:spMk id="5" creationId="{7EA4B731-5CA1-409D-8B1C-5CF5D22E3E32}"/>
          </ac:spMkLst>
        </pc:spChg>
        <pc:picChg chg="mod">
          <ac:chgData name="Richard Ball" userId="c2c6c2dd-6ddc-437e-8cdd-d7a74390accc" providerId="ADAL" clId="{415E09CE-A3F6-4125-AEEB-9F521E1727D6}" dt="2024-03-25T10:26:19.833" v="2001" actId="1076"/>
          <ac:picMkLst>
            <pc:docMk/>
            <pc:sldMk cId="1079238935" sldId="342"/>
            <ac:picMk id="6" creationId="{72F67CE5-96F5-477E-AEA9-9FBCB702382A}"/>
          </ac:picMkLst>
        </pc:picChg>
      </pc:sldChg>
      <pc:sldChg chg="addSp delSp modSp new mod modAnim">
        <pc:chgData name="Richard Ball" userId="c2c6c2dd-6ddc-437e-8cdd-d7a74390accc" providerId="ADAL" clId="{415E09CE-A3F6-4125-AEEB-9F521E1727D6}" dt="2024-03-25T10:10:44.344" v="1654" actId="1076"/>
        <pc:sldMkLst>
          <pc:docMk/>
          <pc:sldMk cId="1026375607" sldId="343"/>
        </pc:sldMkLst>
        <pc:spChg chg="add mod">
          <ac:chgData name="Richard Ball" userId="c2c6c2dd-6ddc-437e-8cdd-d7a74390accc" providerId="ADAL" clId="{415E09CE-A3F6-4125-AEEB-9F521E1727D6}" dt="2024-03-11T09:41:50.132" v="70" actId="1076"/>
          <ac:spMkLst>
            <pc:docMk/>
            <pc:sldMk cId="1026375607" sldId="343"/>
            <ac:spMk id="2" creationId="{15FD6E0C-FDBA-73C6-94EF-E5961764EA2A}"/>
          </ac:spMkLst>
        </pc:spChg>
        <pc:spChg chg="add mod">
          <ac:chgData name="Richard Ball" userId="c2c6c2dd-6ddc-437e-8cdd-d7a74390accc" providerId="ADAL" clId="{415E09CE-A3F6-4125-AEEB-9F521E1727D6}" dt="2024-03-25T10:10:44.344" v="1654" actId="1076"/>
          <ac:spMkLst>
            <pc:docMk/>
            <pc:sldMk cId="1026375607" sldId="343"/>
            <ac:spMk id="3" creationId="{72EA2432-9A80-3000-DC42-38CE81FBBBF9}"/>
          </ac:spMkLst>
        </pc:spChg>
        <pc:spChg chg="add mod">
          <ac:chgData name="Richard Ball" userId="c2c6c2dd-6ddc-437e-8cdd-d7a74390accc" providerId="ADAL" clId="{415E09CE-A3F6-4125-AEEB-9F521E1727D6}" dt="2024-03-11T10:13:03.464" v="241" actId="403"/>
          <ac:spMkLst>
            <pc:docMk/>
            <pc:sldMk cId="1026375607" sldId="343"/>
            <ac:spMk id="6" creationId="{B1945C73-3152-C596-0836-5866E5388B21}"/>
          </ac:spMkLst>
        </pc:spChg>
        <pc:spChg chg="add del mod">
          <ac:chgData name="Richard Ball" userId="c2c6c2dd-6ddc-437e-8cdd-d7a74390accc" providerId="ADAL" clId="{415E09CE-A3F6-4125-AEEB-9F521E1727D6}" dt="2024-03-11T09:45:44.163" v="143" actId="478"/>
          <ac:spMkLst>
            <pc:docMk/>
            <pc:sldMk cId="1026375607" sldId="343"/>
            <ac:spMk id="8" creationId="{B3F3E26C-174C-43DF-0914-89A3C0829618}"/>
          </ac:spMkLst>
        </pc:spChg>
        <pc:spChg chg="add mod">
          <ac:chgData name="Richard Ball" userId="c2c6c2dd-6ddc-437e-8cdd-d7a74390accc" providerId="ADAL" clId="{415E09CE-A3F6-4125-AEEB-9F521E1727D6}" dt="2024-03-11T09:45:23.635" v="136" actId="14100"/>
          <ac:spMkLst>
            <pc:docMk/>
            <pc:sldMk cId="1026375607" sldId="343"/>
            <ac:spMk id="10" creationId="{2B723B91-814E-5F26-1FF4-AD2CEE6136C2}"/>
          </ac:spMkLst>
        </pc:spChg>
        <pc:spChg chg="add del mod">
          <ac:chgData name="Richard Ball" userId="c2c6c2dd-6ddc-437e-8cdd-d7a74390accc" providerId="ADAL" clId="{415E09CE-A3F6-4125-AEEB-9F521E1727D6}" dt="2024-03-25T10:10:32.195" v="1643" actId="1076"/>
          <ac:spMkLst>
            <pc:docMk/>
            <pc:sldMk cId="1026375607" sldId="343"/>
            <ac:spMk id="13" creationId="{E30B9B9C-E6DF-4921-7DCD-1A7CF98866F5}"/>
          </ac:spMkLst>
        </pc:spChg>
        <pc:spChg chg="add del">
          <ac:chgData name="Richard Ball" userId="c2c6c2dd-6ddc-437e-8cdd-d7a74390accc" providerId="ADAL" clId="{415E09CE-A3F6-4125-AEEB-9F521E1727D6}" dt="2024-03-11T09:46:23.474" v="158" actId="22"/>
          <ac:spMkLst>
            <pc:docMk/>
            <pc:sldMk cId="1026375607" sldId="343"/>
            <ac:spMk id="15" creationId="{D2AB7910-0515-AE8E-C427-9CF494F5EAFD}"/>
          </ac:spMkLst>
        </pc:spChg>
        <pc:picChg chg="add del mod modCrop">
          <ac:chgData name="Richard Ball" userId="c2c6c2dd-6ddc-437e-8cdd-d7a74390accc" providerId="ADAL" clId="{415E09CE-A3F6-4125-AEEB-9F521E1727D6}" dt="2024-03-11T09:56:32.845" v="225" actId="14100"/>
          <ac:picMkLst>
            <pc:docMk/>
            <pc:sldMk cId="1026375607" sldId="343"/>
            <ac:picMk id="4" creationId="{817599A2-A240-17AC-6DAA-EEF6980624AE}"/>
          </ac:picMkLst>
        </pc:picChg>
        <pc:picChg chg="add mod">
          <ac:chgData name="Richard Ball" userId="c2c6c2dd-6ddc-437e-8cdd-d7a74390accc" providerId="ADAL" clId="{415E09CE-A3F6-4125-AEEB-9F521E1727D6}" dt="2024-03-11T09:45:17.355" v="134" actId="1076"/>
          <ac:picMkLst>
            <pc:docMk/>
            <pc:sldMk cId="1026375607" sldId="343"/>
            <ac:picMk id="11" creationId="{658B20DA-868B-33C5-B946-22DFA521001A}"/>
          </ac:picMkLst>
        </pc:picChg>
      </pc:sldChg>
      <pc:sldChg chg="addSp modSp new mod ord">
        <pc:chgData name="Richard Ball" userId="c2c6c2dd-6ddc-437e-8cdd-d7a74390accc" providerId="ADAL" clId="{415E09CE-A3F6-4125-AEEB-9F521E1727D6}" dt="2024-03-11T11:02:19.663" v="784"/>
        <pc:sldMkLst>
          <pc:docMk/>
          <pc:sldMk cId="795043683" sldId="344"/>
        </pc:sldMkLst>
        <pc:picChg chg="add mod">
          <ac:chgData name="Richard Ball" userId="c2c6c2dd-6ddc-437e-8cdd-d7a74390accc" providerId="ADAL" clId="{415E09CE-A3F6-4125-AEEB-9F521E1727D6}" dt="2024-03-11T10:14:54.394" v="259" actId="14100"/>
          <ac:picMkLst>
            <pc:docMk/>
            <pc:sldMk cId="795043683" sldId="344"/>
            <ac:picMk id="3" creationId="{D9E33AD7-E6FF-0C82-AD1F-6F1E916F09E4}"/>
          </ac:picMkLst>
        </pc:picChg>
      </pc:sldChg>
      <pc:sldChg chg="addSp delSp modSp new del mod">
        <pc:chgData name="Richard Ball" userId="c2c6c2dd-6ddc-437e-8cdd-d7a74390accc" providerId="ADAL" clId="{415E09CE-A3F6-4125-AEEB-9F521E1727D6}" dt="2024-03-11T10:08:47.385" v="226" actId="47"/>
        <pc:sldMkLst>
          <pc:docMk/>
          <pc:sldMk cId="4101778479" sldId="344"/>
        </pc:sldMkLst>
        <pc:spChg chg="add del mod">
          <ac:chgData name="Richard Ball" userId="c2c6c2dd-6ddc-437e-8cdd-d7a74390accc" providerId="ADAL" clId="{415E09CE-A3F6-4125-AEEB-9F521E1727D6}" dt="2024-03-11T09:47:11.026" v="196" actId="22"/>
          <ac:spMkLst>
            <pc:docMk/>
            <pc:sldMk cId="4101778479" sldId="344"/>
            <ac:spMk id="3" creationId="{4D8EAA52-9A2A-EA79-7A3A-ACF24BC20161}"/>
          </ac:spMkLst>
        </pc:spChg>
      </pc:sldChg>
      <pc:sldChg chg="new del">
        <pc:chgData name="Richard Ball" userId="c2c6c2dd-6ddc-437e-8cdd-d7a74390accc" providerId="ADAL" clId="{415E09CE-A3F6-4125-AEEB-9F521E1727D6}" dt="2024-03-11T10:08:47.465" v="227" actId="47"/>
        <pc:sldMkLst>
          <pc:docMk/>
          <pc:sldMk cId="58895605" sldId="345"/>
        </pc:sldMkLst>
      </pc:sldChg>
      <pc:sldChg chg="modSp add mod ord modAnim">
        <pc:chgData name="Richard Ball" userId="c2c6c2dd-6ddc-437e-8cdd-d7a74390accc" providerId="ADAL" clId="{415E09CE-A3F6-4125-AEEB-9F521E1727D6}" dt="2024-03-25T10:22:38.161" v="1869"/>
        <pc:sldMkLst>
          <pc:docMk/>
          <pc:sldMk cId="945407413" sldId="345"/>
        </pc:sldMkLst>
        <pc:spChg chg="mod">
          <ac:chgData name="Richard Ball" userId="c2c6c2dd-6ddc-437e-8cdd-d7a74390accc" providerId="ADAL" clId="{415E09CE-A3F6-4125-AEEB-9F521E1727D6}" dt="2024-03-11T10:41:13.047" v="578" actId="1076"/>
          <ac:spMkLst>
            <pc:docMk/>
            <pc:sldMk cId="945407413" sldId="345"/>
            <ac:spMk id="2" creationId="{00000000-0000-0000-0000-000000000000}"/>
          </ac:spMkLst>
        </pc:spChg>
        <pc:picChg chg="mod">
          <ac:chgData name="Richard Ball" userId="c2c6c2dd-6ddc-437e-8cdd-d7a74390accc" providerId="ADAL" clId="{415E09CE-A3F6-4125-AEEB-9F521E1727D6}" dt="2024-03-11T10:40:07.443" v="557" actId="167"/>
          <ac:picMkLst>
            <pc:docMk/>
            <pc:sldMk cId="945407413" sldId="345"/>
            <ac:picMk id="6150" creationId="{00000000-0000-0000-0000-000000000000}"/>
          </ac:picMkLst>
        </pc:picChg>
      </pc:sldChg>
      <pc:sldChg chg="addSp delSp modSp new mod setBg">
        <pc:chgData name="Richard Ball" userId="c2c6c2dd-6ddc-437e-8cdd-d7a74390accc" providerId="ADAL" clId="{415E09CE-A3F6-4125-AEEB-9F521E1727D6}" dt="2024-03-11T11:00:14.224" v="729" actId="14100"/>
        <pc:sldMkLst>
          <pc:docMk/>
          <pc:sldMk cId="3767506312" sldId="346"/>
        </pc:sldMkLst>
        <pc:spChg chg="mod">
          <ac:chgData name="Richard Ball" userId="c2c6c2dd-6ddc-437e-8cdd-d7a74390accc" providerId="ADAL" clId="{415E09CE-A3F6-4125-AEEB-9F521E1727D6}" dt="2024-03-11T11:00:07.778" v="725" actId="26606"/>
          <ac:spMkLst>
            <pc:docMk/>
            <pc:sldMk cId="3767506312" sldId="346"/>
            <ac:spMk id="2" creationId="{664D157B-BFE6-46E7-AEAF-8A1417E5C5BD}"/>
          </ac:spMkLst>
        </pc:spChg>
        <pc:spChg chg="del mod">
          <ac:chgData name="Richard Ball" userId="c2c6c2dd-6ddc-437e-8cdd-d7a74390accc" providerId="ADAL" clId="{415E09CE-A3F6-4125-AEEB-9F521E1727D6}" dt="2024-03-11T10:44:41.699" v="608" actId="478"/>
          <ac:spMkLst>
            <pc:docMk/>
            <pc:sldMk cId="3767506312" sldId="346"/>
            <ac:spMk id="3" creationId="{BCAB9464-266E-3E9B-740D-4EB0332DA923}"/>
          </ac:spMkLst>
        </pc:spChg>
        <pc:spChg chg="add">
          <ac:chgData name="Richard Ball" userId="c2c6c2dd-6ddc-437e-8cdd-d7a74390accc" providerId="ADAL" clId="{415E09CE-A3F6-4125-AEEB-9F521E1727D6}" dt="2024-03-11T11:00:07.778" v="725" actId="26606"/>
          <ac:spMkLst>
            <pc:docMk/>
            <pc:sldMk cId="3767506312" sldId="346"/>
            <ac:spMk id="10" creationId="{D4771268-CB57-404A-9271-370EB28F6090}"/>
          </ac:spMkLst>
        </pc:spChg>
        <pc:picChg chg="add mod">
          <ac:chgData name="Richard Ball" userId="c2c6c2dd-6ddc-437e-8cdd-d7a74390accc" providerId="ADAL" clId="{415E09CE-A3F6-4125-AEEB-9F521E1727D6}" dt="2024-03-11T11:00:14.224" v="729" actId="14100"/>
          <ac:picMkLst>
            <pc:docMk/>
            <pc:sldMk cId="3767506312" sldId="346"/>
            <ac:picMk id="5" creationId="{4F96CBB2-3997-04D0-25AD-3E6F4373678E}"/>
          </ac:picMkLst>
        </pc:picChg>
      </pc:sldChg>
      <pc:sldChg chg="addSp delSp modSp new mod ord modAnim">
        <pc:chgData name="Richard Ball" userId="c2c6c2dd-6ddc-437e-8cdd-d7a74390accc" providerId="ADAL" clId="{415E09CE-A3F6-4125-AEEB-9F521E1727D6}" dt="2024-03-25T14:40:56.296" v="2104"/>
        <pc:sldMkLst>
          <pc:docMk/>
          <pc:sldMk cId="2699197503" sldId="347"/>
        </pc:sldMkLst>
        <pc:spChg chg="mod">
          <ac:chgData name="Richard Ball" userId="c2c6c2dd-6ddc-437e-8cdd-d7a74390accc" providerId="ADAL" clId="{415E09CE-A3F6-4125-AEEB-9F521E1727D6}" dt="2024-03-11T10:46:57.849" v="620" actId="1076"/>
          <ac:spMkLst>
            <pc:docMk/>
            <pc:sldMk cId="2699197503" sldId="347"/>
            <ac:spMk id="2" creationId="{1D4B7484-7A66-2AD1-2DCD-2EF3A7134948}"/>
          </ac:spMkLst>
        </pc:spChg>
        <pc:spChg chg="del mod">
          <ac:chgData name="Richard Ball" userId="c2c6c2dd-6ddc-437e-8cdd-d7a74390accc" providerId="ADAL" clId="{415E09CE-A3F6-4125-AEEB-9F521E1727D6}" dt="2024-03-11T10:46:50.806" v="611" actId="478"/>
          <ac:spMkLst>
            <pc:docMk/>
            <pc:sldMk cId="2699197503" sldId="347"/>
            <ac:spMk id="3" creationId="{32199EDC-F69F-4B3D-E63F-DAC283176D00}"/>
          </ac:spMkLst>
        </pc:spChg>
        <pc:spChg chg="add del mod">
          <ac:chgData name="Richard Ball" userId="c2c6c2dd-6ddc-437e-8cdd-d7a74390accc" providerId="ADAL" clId="{415E09CE-A3F6-4125-AEEB-9F521E1727D6}" dt="2024-03-11T10:47:18.661" v="626"/>
          <ac:spMkLst>
            <pc:docMk/>
            <pc:sldMk cId="2699197503" sldId="347"/>
            <ac:spMk id="4" creationId="{83CF51C6-8168-82E7-37BA-85AC238D2C36}"/>
          </ac:spMkLst>
        </pc:spChg>
        <pc:spChg chg="add mod">
          <ac:chgData name="Richard Ball" userId="c2c6c2dd-6ddc-437e-8cdd-d7a74390accc" providerId="ADAL" clId="{415E09CE-A3F6-4125-AEEB-9F521E1727D6}" dt="2024-03-25T10:20:55.979" v="1849" actId="403"/>
          <ac:spMkLst>
            <pc:docMk/>
            <pc:sldMk cId="2699197503" sldId="347"/>
            <ac:spMk id="7" creationId="{C67353EA-94B4-667B-AA87-DD2094D7D517}"/>
          </ac:spMkLst>
        </pc:spChg>
        <pc:graphicFrameChg chg="add mod">
          <ac:chgData name="Richard Ball" userId="c2c6c2dd-6ddc-437e-8cdd-d7a74390accc" providerId="ADAL" clId="{415E09CE-A3F6-4125-AEEB-9F521E1727D6}" dt="2024-03-11T10:47:16.916" v="624"/>
          <ac:graphicFrameMkLst>
            <pc:docMk/>
            <pc:sldMk cId="2699197503" sldId="347"/>
            <ac:graphicFrameMk id="5" creationId="{F6E4A62D-115D-2745-A54B-4D597652771C}"/>
          </ac:graphicFrameMkLst>
        </pc:graphicFrameChg>
        <pc:picChg chg="add mod">
          <ac:chgData name="Richard Ball" userId="c2c6c2dd-6ddc-437e-8cdd-d7a74390accc" providerId="ADAL" clId="{415E09CE-A3F6-4125-AEEB-9F521E1727D6}" dt="2024-03-11T10:49:52.439" v="700" actId="14100"/>
          <ac:picMkLst>
            <pc:docMk/>
            <pc:sldMk cId="2699197503" sldId="347"/>
            <ac:picMk id="1026" creationId="{9EC4D662-D5C0-CE9F-1C91-35B38FCAC881}"/>
          </ac:picMkLst>
        </pc:picChg>
      </pc:sldChg>
      <pc:sldChg chg="addSp delSp modSp new mod ord setBg">
        <pc:chgData name="Richard Ball" userId="c2c6c2dd-6ddc-437e-8cdd-d7a74390accc" providerId="ADAL" clId="{415E09CE-A3F6-4125-AEEB-9F521E1727D6}" dt="2024-03-25T10:32:57.328" v="2063"/>
        <pc:sldMkLst>
          <pc:docMk/>
          <pc:sldMk cId="4023858866" sldId="348"/>
        </pc:sldMkLst>
        <pc:spChg chg="del">
          <ac:chgData name="Richard Ball" userId="c2c6c2dd-6ddc-437e-8cdd-d7a74390accc" providerId="ADAL" clId="{415E09CE-A3F6-4125-AEEB-9F521E1727D6}" dt="2024-03-11T11:02:01.346" v="780" actId="478"/>
          <ac:spMkLst>
            <pc:docMk/>
            <pc:sldMk cId="4023858866" sldId="348"/>
            <ac:spMk id="2" creationId="{7729A678-7E43-0B4C-01CD-A6BFDAD0F026}"/>
          </ac:spMkLst>
        </pc:spChg>
        <pc:spChg chg="del">
          <ac:chgData name="Richard Ball" userId="c2c6c2dd-6ddc-437e-8cdd-d7a74390accc" providerId="ADAL" clId="{415E09CE-A3F6-4125-AEEB-9F521E1727D6}" dt="2024-03-11T11:02:01.346" v="780" actId="478"/>
          <ac:spMkLst>
            <pc:docMk/>
            <pc:sldMk cId="4023858866" sldId="348"/>
            <ac:spMk id="3" creationId="{4BB8176A-E708-B7D5-D6F6-C6565348F5CB}"/>
          </ac:spMkLst>
        </pc:spChg>
        <pc:spChg chg="add">
          <ac:chgData name="Richard Ball" userId="c2c6c2dd-6ddc-437e-8cdd-d7a74390accc" providerId="ADAL" clId="{415E09CE-A3F6-4125-AEEB-9F521E1727D6}" dt="2024-03-11T11:02:04.401" v="782" actId="26606"/>
          <ac:spMkLst>
            <pc:docMk/>
            <pc:sldMk cId="4023858866" sldId="348"/>
            <ac:spMk id="2055" creationId="{42A4FC2C-047E-45A5-965D-8E1E3BF09BC6}"/>
          </ac:spMkLst>
        </pc:spChg>
        <pc:picChg chg="add mod">
          <ac:chgData name="Richard Ball" userId="c2c6c2dd-6ddc-437e-8cdd-d7a74390accc" providerId="ADAL" clId="{415E09CE-A3F6-4125-AEEB-9F521E1727D6}" dt="2024-03-11T11:02:04.401" v="782" actId="26606"/>
          <ac:picMkLst>
            <pc:docMk/>
            <pc:sldMk cId="4023858866" sldId="348"/>
            <ac:picMk id="2050" creationId="{E14AEC34-E9FB-1BCA-11C0-7395FEE85A50}"/>
          </ac:picMkLst>
        </pc:picChg>
      </pc:sldChg>
      <pc:sldChg chg="new">
        <pc:chgData name="Richard Ball" userId="c2c6c2dd-6ddc-437e-8cdd-d7a74390accc" providerId="ADAL" clId="{415E09CE-A3F6-4125-AEEB-9F521E1727D6}" dt="2024-03-11T11:01:38.670" v="779" actId="680"/>
        <pc:sldMkLst>
          <pc:docMk/>
          <pc:sldMk cId="1661925232" sldId="349"/>
        </pc:sldMkLst>
      </pc:sldChg>
      <pc:sldChg chg="addSp delSp modSp new del mod ord modNotesTx">
        <pc:chgData name="Richard Ball" userId="c2c6c2dd-6ddc-437e-8cdd-d7a74390accc" providerId="ADAL" clId="{415E09CE-A3F6-4125-AEEB-9F521E1727D6}" dt="2024-03-25T09:59:19.225" v="1570" actId="47"/>
        <pc:sldMkLst>
          <pc:docMk/>
          <pc:sldMk cId="1452170427" sldId="350"/>
        </pc:sldMkLst>
        <pc:spChg chg="add mod">
          <ac:chgData name="Richard Ball" userId="c2c6c2dd-6ddc-437e-8cdd-d7a74390accc" providerId="ADAL" clId="{415E09CE-A3F6-4125-AEEB-9F521E1727D6}" dt="2024-03-22T14:15:53.147" v="1197" actId="403"/>
          <ac:spMkLst>
            <pc:docMk/>
            <pc:sldMk cId="1452170427" sldId="350"/>
            <ac:spMk id="2" creationId="{6991FBED-C26C-4FA3-256B-2E9169B9CEBE}"/>
          </ac:spMkLst>
        </pc:spChg>
        <pc:spChg chg="add del mod">
          <ac:chgData name="Richard Ball" userId="c2c6c2dd-6ddc-437e-8cdd-d7a74390accc" providerId="ADAL" clId="{415E09CE-A3F6-4125-AEEB-9F521E1727D6}" dt="2024-03-22T14:10:49.171" v="959" actId="478"/>
          <ac:spMkLst>
            <pc:docMk/>
            <pc:sldMk cId="1452170427" sldId="350"/>
            <ac:spMk id="3" creationId="{E512511F-8DB1-1C9D-E8A1-E283BFB7E93B}"/>
          </ac:spMkLst>
        </pc:spChg>
        <pc:spChg chg="add del mod">
          <ac:chgData name="Richard Ball" userId="c2c6c2dd-6ddc-437e-8cdd-d7a74390accc" providerId="ADAL" clId="{415E09CE-A3F6-4125-AEEB-9F521E1727D6}" dt="2024-03-22T14:10:49.171" v="959" actId="478"/>
          <ac:spMkLst>
            <pc:docMk/>
            <pc:sldMk cId="1452170427" sldId="350"/>
            <ac:spMk id="4" creationId="{C410FB1B-4CC2-7347-4F5B-58760DF5D8AB}"/>
          </ac:spMkLst>
        </pc:spChg>
        <pc:spChg chg="add del mod">
          <ac:chgData name="Richard Ball" userId="c2c6c2dd-6ddc-437e-8cdd-d7a74390accc" providerId="ADAL" clId="{415E09CE-A3F6-4125-AEEB-9F521E1727D6}" dt="2024-03-22T14:10:49.171" v="959" actId="478"/>
          <ac:spMkLst>
            <pc:docMk/>
            <pc:sldMk cId="1452170427" sldId="350"/>
            <ac:spMk id="5" creationId="{C525F989-B54D-DC5A-4B0D-490136FE240F}"/>
          </ac:spMkLst>
        </pc:spChg>
        <pc:spChg chg="add del mod">
          <ac:chgData name="Richard Ball" userId="c2c6c2dd-6ddc-437e-8cdd-d7a74390accc" providerId="ADAL" clId="{415E09CE-A3F6-4125-AEEB-9F521E1727D6}" dt="2024-03-22T14:10:49.171" v="959" actId="478"/>
          <ac:spMkLst>
            <pc:docMk/>
            <pc:sldMk cId="1452170427" sldId="350"/>
            <ac:spMk id="6" creationId="{042E2EED-B2BE-61D7-45B6-267A899B1E10}"/>
          </ac:spMkLst>
        </pc:spChg>
        <pc:spChg chg="add del mod">
          <ac:chgData name="Richard Ball" userId="c2c6c2dd-6ddc-437e-8cdd-d7a74390accc" providerId="ADAL" clId="{415E09CE-A3F6-4125-AEEB-9F521E1727D6}" dt="2024-03-22T14:10:49.171" v="959" actId="478"/>
          <ac:spMkLst>
            <pc:docMk/>
            <pc:sldMk cId="1452170427" sldId="350"/>
            <ac:spMk id="7" creationId="{701DE280-9808-9112-EF1C-1BF373145102}"/>
          </ac:spMkLst>
        </pc:spChg>
        <pc:spChg chg="add del mod">
          <ac:chgData name="Richard Ball" userId="c2c6c2dd-6ddc-437e-8cdd-d7a74390accc" providerId="ADAL" clId="{415E09CE-A3F6-4125-AEEB-9F521E1727D6}" dt="2024-03-22T14:10:49.171" v="959" actId="478"/>
          <ac:spMkLst>
            <pc:docMk/>
            <pc:sldMk cId="1452170427" sldId="350"/>
            <ac:spMk id="8" creationId="{076FC7E3-A4AD-3B86-FA60-B48DB41C9DCB}"/>
          </ac:spMkLst>
        </pc:spChg>
        <pc:spChg chg="add del mod">
          <ac:chgData name="Richard Ball" userId="c2c6c2dd-6ddc-437e-8cdd-d7a74390accc" providerId="ADAL" clId="{415E09CE-A3F6-4125-AEEB-9F521E1727D6}" dt="2024-03-22T14:10:49.171" v="959" actId="478"/>
          <ac:spMkLst>
            <pc:docMk/>
            <pc:sldMk cId="1452170427" sldId="350"/>
            <ac:spMk id="9" creationId="{E6B127A0-FAA7-8C4A-6C10-6444F4AE854B}"/>
          </ac:spMkLst>
        </pc:spChg>
        <pc:spChg chg="add mod">
          <ac:chgData name="Richard Ball" userId="c2c6c2dd-6ddc-437e-8cdd-d7a74390accc" providerId="ADAL" clId="{415E09CE-A3F6-4125-AEEB-9F521E1727D6}" dt="2024-03-22T14:10:25.731" v="952"/>
          <ac:spMkLst>
            <pc:docMk/>
            <pc:sldMk cId="1452170427" sldId="350"/>
            <ac:spMk id="10" creationId="{8969447D-1DC9-F162-480C-0D6D26B3F871}"/>
          </ac:spMkLst>
        </pc:spChg>
        <pc:spChg chg="add del mod">
          <ac:chgData name="Richard Ball" userId="c2c6c2dd-6ddc-437e-8cdd-d7a74390accc" providerId="ADAL" clId="{415E09CE-A3F6-4125-AEEB-9F521E1727D6}" dt="2024-03-22T14:10:49.171" v="959" actId="478"/>
          <ac:spMkLst>
            <pc:docMk/>
            <pc:sldMk cId="1452170427" sldId="350"/>
            <ac:spMk id="11" creationId="{0D4D499B-26E8-B0B1-425C-5DA077DCEAF4}"/>
          </ac:spMkLst>
        </pc:spChg>
        <pc:spChg chg="add del mod">
          <ac:chgData name="Richard Ball" userId="c2c6c2dd-6ddc-437e-8cdd-d7a74390accc" providerId="ADAL" clId="{415E09CE-A3F6-4125-AEEB-9F521E1727D6}" dt="2024-03-22T14:14:23.493" v="1008" actId="478"/>
          <ac:spMkLst>
            <pc:docMk/>
            <pc:sldMk cId="1452170427" sldId="350"/>
            <ac:spMk id="12" creationId="{50F2DD6F-D905-1A66-29BF-DB923F7F6BC0}"/>
          </ac:spMkLst>
        </pc:spChg>
        <pc:spChg chg="add del mod">
          <ac:chgData name="Richard Ball" userId="c2c6c2dd-6ddc-437e-8cdd-d7a74390accc" providerId="ADAL" clId="{415E09CE-A3F6-4125-AEEB-9F521E1727D6}" dt="2024-03-22T14:14:23.493" v="1008" actId="478"/>
          <ac:spMkLst>
            <pc:docMk/>
            <pc:sldMk cId="1452170427" sldId="350"/>
            <ac:spMk id="13" creationId="{D9857C48-D0C3-AD0A-903B-B21A4FBCFF83}"/>
          </ac:spMkLst>
        </pc:spChg>
        <pc:spChg chg="add del mod">
          <ac:chgData name="Richard Ball" userId="c2c6c2dd-6ddc-437e-8cdd-d7a74390accc" providerId="ADAL" clId="{415E09CE-A3F6-4125-AEEB-9F521E1727D6}" dt="2024-03-22T14:14:23.493" v="1008" actId="478"/>
          <ac:spMkLst>
            <pc:docMk/>
            <pc:sldMk cId="1452170427" sldId="350"/>
            <ac:spMk id="14" creationId="{76D239C3-80C1-8721-2179-5E2930ED84A1}"/>
          </ac:spMkLst>
        </pc:spChg>
        <pc:spChg chg="add mod">
          <ac:chgData name="Richard Ball" userId="c2c6c2dd-6ddc-437e-8cdd-d7a74390accc" providerId="ADAL" clId="{415E09CE-A3F6-4125-AEEB-9F521E1727D6}" dt="2024-03-22T14:13:00.722" v="980" actId="1076"/>
          <ac:spMkLst>
            <pc:docMk/>
            <pc:sldMk cId="1452170427" sldId="350"/>
            <ac:spMk id="15" creationId="{D963FB7E-3019-0B5F-DA49-AAEAB2F0C1E6}"/>
          </ac:spMkLst>
        </pc:spChg>
        <pc:spChg chg="add del mod">
          <ac:chgData name="Richard Ball" userId="c2c6c2dd-6ddc-437e-8cdd-d7a74390accc" providerId="ADAL" clId="{415E09CE-A3F6-4125-AEEB-9F521E1727D6}" dt="2024-03-22T14:14:23.493" v="1008" actId="478"/>
          <ac:spMkLst>
            <pc:docMk/>
            <pc:sldMk cId="1452170427" sldId="350"/>
            <ac:spMk id="16" creationId="{D41439B0-18A3-41E7-1D65-E11147F2A485}"/>
          </ac:spMkLst>
        </pc:spChg>
        <pc:spChg chg="add del mod">
          <ac:chgData name="Richard Ball" userId="c2c6c2dd-6ddc-437e-8cdd-d7a74390accc" providerId="ADAL" clId="{415E09CE-A3F6-4125-AEEB-9F521E1727D6}" dt="2024-03-22T14:14:23.493" v="1008" actId="478"/>
          <ac:spMkLst>
            <pc:docMk/>
            <pc:sldMk cId="1452170427" sldId="350"/>
            <ac:spMk id="17" creationId="{417F4F7E-0C1B-3982-7482-C5998675581C}"/>
          </ac:spMkLst>
        </pc:spChg>
        <pc:spChg chg="add del mod">
          <ac:chgData name="Richard Ball" userId="c2c6c2dd-6ddc-437e-8cdd-d7a74390accc" providerId="ADAL" clId="{415E09CE-A3F6-4125-AEEB-9F521E1727D6}" dt="2024-03-22T14:14:23.493" v="1008" actId="478"/>
          <ac:spMkLst>
            <pc:docMk/>
            <pc:sldMk cId="1452170427" sldId="350"/>
            <ac:spMk id="18" creationId="{85D29A05-0A15-0F60-A53F-650974895157}"/>
          </ac:spMkLst>
        </pc:spChg>
        <pc:spChg chg="add del mod">
          <ac:chgData name="Richard Ball" userId="c2c6c2dd-6ddc-437e-8cdd-d7a74390accc" providerId="ADAL" clId="{415E09CE-A3F6-4125-AEEB-9F521E1727D6}" dt="2024-03-22T14:14:23.493" v="1008" actId="478"/>
          <ac:spMkLst>
            <pc:docMk/>
            <pc:sldMk cId="1452170427" sldId="350"/>
            <ac:spMk id="19" creationId="{2821D1BA-06D9-472F-C85A-8C1E21CD1638}"/>
          </ac:spMkLst>
        </pc:spChg>
        <pc:spChg chg="add del mod">
          <ac:chgData name="Richard Ball" userId="c2c6c2dd-6ddc-437e-8cdd-d7a74390accc" providerId="ADAL" clId="{415E09CE-A3F6-4125-AEEB-9F521E1727D6}" dt="2024-03-22T14:14:23.493" v="1008" actId="478"/>
          <ac:spMkLst>
            <pc:docMk/>
            <pc:sldMk cId="1452170427" sldId="350"/>
            <ac:spMk id="20" creationId="{5640BDFD-069C-639B-2202-06184975FA7F}"/>
          </ac:spMkLst>
        </pc:spChg>
        <pc:spChg chg="add del mod">
          <ac:chgData name="Richard Ball" userId="c2c6c2dd-6ddc-437e-8cdd-d7a74390accc" providerId="ADAL" clId="{415E09CE-A3F6-4125-AEEB-9F521E1727D6}" dt="2024-03-22T14:14:23.493" v="1008" actId="478"/>
          <ac:spMkLst>
            <pc:docMk/>
            <pc:sldMk cId="1452170427" sldId="350"/>
            <ac:spMk id="21" creationId="{20D52235-FD99-9F71-792F-C32C72FCE515}"/>
          </ac:spMkLst>
        </pc:spChg>
        <pc:spChg chg="add del mod">
          <ac:chgData name="Richard Ball" userId="c2c6c2dd-6ddc-437e-8cdd-d7a74390accc" providerId="ADAL" clId="{415E09CE-A3F6-4125-AEEB-9F521E1727D6}" dt="2024-03-22T14:14:23.493" v="1008" actId="478"/>
          <ac:spMkLst>
            <pc:docMk/>
            <pc:sldMk cId="1452170427" sldId="350"/>
            <ac:spMk id="22" creationId="{73A9475C-7F22-FC6E-3210-92CAB7395DCD}"/>
          </ac:spMkLst>
        </pc:spChg>
        <pc:spChg chg="add del mod">
          <ac:chgData name="Richard Ball" userId="c2c6c2dd-6ddc-437e-8cdd-d7a74390accc" providerId="ADAL" clId="{415E09CE-A3F6-4125-AEEB-9F521E1727D6}" dt="2024-03-22T14:14:23.493" v="1008" actId="478"/>
          <ac:spMkLst>
            <pc:docMk/>
            <pc:sldMk cId="1452170427" sldId="350"/>
            <ac:spMk id="23" creationId="{C4E5EC79-82F9-3C1A-D9B5-B7C0ABAEBE9E}"/>
          </ac:spMkLst>
        </pc:spChg>
        <pc:spChg chg="add mod">
          <ac:chgData name="Richard Ball" userId="c2c6c2dd-6ddc-437e-8cdd-d7a74390accc" providerId="ADAL" clId="{415E09CE-A3F6-4125-AEEB-9F521E1727D6}" dt="2024-03-22T14:15:50.646" v="1193" actId="1076"/>
          <ac:spMkLst>
            <pc:docMk/>
            <pc:sldMk cId="1452170427" sldId="350"/>
            <ac:spMk id="25" creationId="{B3078ACA-F4A5-F1C7-B9C6-88CB96C52EA8}"/>
          </ac:spMkLst>
        </pc:spChg>
        <pc:picChg chg="add">
          <ac:chgData name="Richard Ball" userId="c2c6c2dd-6ddc-437e-8cdd-d7a74390accc" providerId="ADAL" clId="{415E09CE-A3F6-4125-AEEB-9F521E1727D6}" dt="2024-03-22T14:14:25.266" v="1009"/>
          <ac:picMkLst>
            <pc:docMk/>
            <pc:sldMk cId="1452170427" sldId="350"/>
            <ac:picMk id="24" creationId="{95765882-A25F-C8A8-BB13-28537FD728CF}"/>
          </ac:picMkLst>
        </pc:picChg>
        <pc:picChg chg="add del mod">
          <ac:chgData name="Richard Ball" userId="c2c6c2dd-6ddc-437e-8cdd-d7a74390accc" providerId="ADAL" clId="{415E09CE-A3F6-4125-AEEB-9F521E1727D6}" dt="2024-03-22T12:50:28.858" v="877" actId="478"/>
          <ac:picMkLst>
            <pc:docMk/>
            <pc:sldMk cId="1452170427" sldId="350"/>
            <ac:picMk id="1026" creationId="{83FD7D75-6DAD-1858-44AF-6C30DECC9333}"/>
          </ac:picMkLst>
        </pc:picChg>
        <pc:picChg chg="add del mod">
          <ac:chgData name="Richard Ball" userId="c2c6c2dd-6ddc-437e-8cdd-d7a74390accc" providerId="ADAL" clId="{415E09CE-A3F6-4125-AEEB-9F521E1727D6}" dt="2024-03-22T12:52:20.835" v="885" actId="478"/>
          <ac:picMkLst>
            <pc:docMk/>
            <pc:sldMk cId="1452170427" sldId="350"/>
            <ac:picMk id="1028" creationId="{8FA7E69A-5A01-D01A-2C8E-C4D74BA50324}"/>
          </ac:picMkLst>
        </pc:picChg>
        <pc:picChg chg="add del mod">
          <ac:chgData name="Richard Ball" userId="c2c6c2dd-6ddc-437e-8cdd-d7a74390accc" providerId="ADAL" clId="{415E09CE-A3F6-4125-AEEB-9F521E1727D6}" dt="2024-03-22T14:08:04.058" v="918" actId="478"/>
          <ac:picMkLst>
            <pc:docMk/>
            <pc:sldMk cId="1452170427" sldId="350"/>
            <ac:picMk id="1030" creationId="{184E79E3-FDF6-601C-9E51-3167F3C40B22}"/>
          </ac:picMkLst>
        </pc:picChg>
        <pc:picChg chg="add del">
          <ac:chgData name="Richard Ball" userId="c2c6c2dd-6ddc-437e-8cdd-d7a74390accc" providerId="ADAL" clId="{415E09CE-A3F6-4125-AEEB-9F521E1727D6}" dt="2024-03-22T14:07:24.408" v="917" actId="478"/>
          <ac:picMkLst>
            <pc:docMk/>
            <pc:sldMk cId="1452170427" sldId="350"/>
            <ac:picMk id="1032" creationId="{D980EFA6-3EBD-AA3D-207E-913B7B679B17}"/>
          </ac:picMkLst>
        </pc:picChg>
        <pc:picChg chg="add del mod">
          <ac:chgData name="Richard Ball" userId="c2c6c2dd-6ddc-437e-8cdd-d7a74390accc" providerId="ADAL" clId="{415E09CE-A3F6-4125-AEEB-9F521E1727D6}" dt="2024-03-22T14:10:49.171" v="959" actId="478"/>
          <ac:picMkLst>
            <pc:docMk/>
            <pc:sldMk cId="1452170427" sldId="350"/>
            <ac:picMk id="1034" creationId="{7CB2F784-6DFC-01B0-3AC6-35C7A4281023}"/>
          </ac:picMkLst>
        </pc:picChg>
        <pc:picChg chg="add del mod">
          <ac:chgData name="Richard Ball" userId="c2c6c2dd-6ddc-437e-8cdd-d7a74390accc" providerId="ADAL" clId="{415E09CE-A3F6-4125-AEEB-9F521E1727D6}" dt="2024-03-22T14:11:29.776" v="963" actId="478"/>
          <ac:picMkLst>
            <pc:docMk/>
            <pc:sldMk cId="1452170427" sldId="350"/>
            <ac:picMk id="1036" creationId="{1745672D-7F78-652B-DAAC-EC0471AF5D3E}"/>
          </ac:picMkLst>
        </pc:picChg>
        <pc:picChg chg="add del">
          <ac:chgData name="Richard Ball" userId="c2c6c2dd-6ddc-437e-8cdd-d7a74390accc" providerId="ADAL" clId="{415E09CE-A3F6-4125-AEEB-9F521E1727D6}" dt="2024-03-22T14:14:23.493" v="1008" actId="478"/>
          <ac:picMkLst>
            <pc:docMk/>
            <pc:sldMk cId="1452170427" sldId="350"/>
            <ac:picMk id="1038" creationId="{6DC5117A-B5D4-0721-F19E-404E45752971}"/>
          </ac:picMkLst>
        </pc:picChg>
      </pc:sldChg>
      <pc:sldChg chg="addSp delSp modSp add del mod">
        <pc:chgData name="Richard Ball" userId="c2c6c2dd-6ddc-437e-8cdd-d7a74390accc" providerId="ADAL" clId="{415E09CE-A3F6-4125-AEEB-9F521E1727D6}" dt="2024-03-22T14:28:11.656" v="1223" actId="47"/>
        <pc:sldMkLst>
          <pc:docMk/>
          <pc:sldMk cId="4129340549" sldId="351"/>
        </pc:sldMkLst>
        <pc:picChg chg="add del">
          <ac:chgData name="Richard Ball" userId="c2c6c2dd-6ddc-437e-8cdd-d7a74390accc" providerId="ADAL" clId="{415E09CE-A3F6-4125-AEEB-9F521E1727D6}" dt="2024-03-22T14:18:41.439" v="1203" actId="478"/>
          <ac:picMkLst>
            <pc:docMk/>
            <pc:sldMk cId="4129340549" sldId="351"/>
            <ac:picMk id="4" creationId="{89B9CF46-23C0-BD34-4720-92D069ACA8C4}"/>
          </ac:picMkLst>
        </pc:picChg>
        <pc:picChg chg="del mod">
          <ac:chgData name="Richard Ball" userId="c2c6c2dd-6ddc-437e-8cdd-d7a74390accc" providerId="ADAL" clId="{415E09CE-A3F6-4125-AEEB-9F521E1727D6}" dt="2024-03-22T12:56:59.313" v="906" actId="478"/>
          <ac:picMkLst>
            <pc:docMk/>
            <pc:sldMk cId="4129340549" sldId="351"/>
            <ac:picMk id="1028" creationId="{8FA7E69A-5A01-D01A-2C8E-C4D74BA50324}"/>
          </ac:picMkLst>
        </pc:picChg>
        <pc:picChg chg="add del mod">
          <ac:chgData name="Richard Ball" userId="c2c6c2dd-6ddc-437e-8cdd-d7a74390accc" providerId="ADAL" clId="{415E09CE-A3F6-4125-AEEB-9F521E1727D6}" dt="2024-03-22T14:18:02.942" v="1198" actId="478"/>
          <ac:picMkLst>
            <pc:docMk/>
            <pc:sldMk cId="4129340549" sldId="351"/>
            <ac:picMk id="4098" creationId="{8E48DF13-3D86-E35C-0B35-A49E5E1C99C9}"/>
          </ac:picMkLst>
        </pc:picChg>
        <pc:picChg chg="add del mod">
          <ac:chgData name="Richard Ball" userId="c2c6c2dd-6ddc-437e-8cdd-d7a74390accc" providerId="ADAL" clId="{415E09CE-A3F6-4125-AEEB-9F521E1727D6}" dt="2024-03-22T14:18:08.213" v="1201" actId="478"/>
          <ac:picMkLst>
            <pc:docMk/>
            <pc:sldMk cId="4129340549" sldId="351"/>
            <ac:picMk id="4100" creationId="{572CAA86-083A-C3C7-6EAE-E85E552490F8}"/>
          </ac:picMkLst>
        </pc:picChg>
        <pc:picChg chg="add del">
          <ac:chgData name="Richard Ball" userId="c2c6c2dd-6ddc-437e-8cdd-d7a74390accc" providerId="ADAL" clId="{415E09CE-A3F6-4125-AEEB-9F521E1727D6}" dt="2024-03-22T14:20:49.699" v="1205" actId="478"/>
          <ac:picMkLst>
            <pc:docMk/>
            <pc:sldMk cId="4129340549" sldId="351"/>
            <ac:picMk id="4102" creationId="{3998032D-58A0-4246-A488-83824A31AC4E}"/>
          </ac:picMkLst>
        </pc:picChg>
        <pc:picChg chg="add mod">
          <ac:chgData name="Richard Ball" userId="c2c6c2dd-6ddc-437e-8cdd-d7a74390accc" providerId="ADAL" clId="{415E09CE-A3F6-4125-AEEB-9F521E1727D6}" dt="2024-03-22T14:21:46.958" v="1208" actId="14100"/>
          <ac:picMkLst>
            <pc:docMk/>
            <pc:sldMk cId="4129340549" sldId="351"/>
            <ac:picMk id="4104" creationId="{F6DEFEBD-AF57-D7BB-EE36-B7B959949296}"/>
          </ac:picMkLst>
        </pc:picChg>
      </pc:sldChg>
      <pc:sldChg chg="delSp add del">
        <pc:chgData name="Richard Ball" userId="c2c6c2dd-6ddc-437e-8cdd-d7a74390accc" providerId="ADAL" clId="{415E09CE-A3F6-4125-AEEB-9F521E1727D6}" dt="2024-03-22T12:54:46.852" v="899" actId="47"/>
        <pc:sldMkLst>
          <pc:docMk/>
          <pc:sldMk cId="727865062" sldId="352"/>
        </pc:sldMkLst>
        <pc:picChg chg="del">
          <ac:chgData name="Richard Ball" userId="c2c6c2dd-6ddc-437e-8cdd-d7a74390accc" providerId="ADAL" clId="{415E09CE-A3F6-4125-AEEB-9F521E1727D6}" dt="2024-03-22T12:52:57.700" v="898" actId="478"/>
          <ac:picMkLst>
            <pc:docMk/>
            <pc:sldMk cId="727865062" sldId="352"/>
            <ac:picMk id="1030" creationId="{184E79E3-FDF6-601C-9E51-3167F3C40B22}"/>
          </ac:picMkLst>
        </pc:picChg>
      </pc:sldChg>
      <pc:sldChg chg="addSp delSp modSp new mod">
        <pc:chgData name="Richard Ball" userId="c2c6c2dd-6ddc-437e-8cdd-d7a74390accc" providerId="ADAL" clId="{415E09CE-A3F6-4125-AEEB-9F521E1727D6}" dt="2024-03-25T10:30:04.601" v="2051" actId="1076"/>
        <pc:sldMkLst>
          <pc:docMk/>
          <pc:sldMk cId="2891454935" sldId="352"/>
        </pc:sldMkLst>
        <pc:spChg chg="add del mod">
          <ac:chgData name="Richard Ball" userId="c2c6c2dd-6ddc-437e-8cdd-d7a74390accc" providerId="ADAL" clId="{415E09CE-A3F6-4125-AEEB-9F521E1727D6}" dt="2024-03-25T10:02:03.494" v="1627" actId="478"/>
          <ac:spMkLst>
            <pc:docMk/>
            <pc:sldMk cId="2891454935" sldId="352"/>
            <ac:spMk id="3" creationId="{F148D712-7A33-8349-95E9-5F0C80CB2463}"/>
          </ac:spMkLst>
        </pc:spChg>
        <pc:spChg chg="add mod">
          <ac:chgData name="Richard Ball" userId="c2c6c2dd-6ddc-437e-8cdd-d7a74390accc" providerId="ADAL" clId="{415E09CE-A3F6-4125-AEEB-9F521E1727D6}" dt="2024-03-25T10:30:04.601" v="2051" actId="1076"/>
          <ac:spMkLst>
            <pc:docMk/>
            <pc:sldMk cId="2891454935" sldId="352"/>
            <ac:spMk id="5" creationId="{F02C4C83-4DDA-18DB-FD07-9C4E631A242A}"/>
          </ac:spMkLst>
        </pc:spChg>
        <pc:picChg chg="add del mod">
          <ac:chgData name="Richard Ball" userId="c2c6c2dd-6ddc-437e-8cdd-d7a74390accc" providerId="ADAL" clId="{415E09CE-A3F6-4125-AEEB-9F521E1727D6}" dt="2024-03-25T10:02:03.494" v="1627" actId="478"/>
          <ac:picMkLst>
            <pc:docMk/>
            <pc:sldMk cId="2891454935" sldId="352"/>
            <ac:picMk id="2" creationId="{1E0940FA-B2FB-2AF9-163E-4B469309DC28}"/>
          </ac:picMkLst>
        </pc:picChg>
        <pc:picChg chg="add mod">
          <ac:chgData name="Richard Ball" userId="c2c6c2dd-6ddc-437e-8cdd-d7a74390accc" providerId="ADAL" clId="{415E09CE-A3F6-4125-AEEB-9F521E1727D6}" dt="2024-03-25T10:02:09.772" v="1631" actId="1076"/>
          <ac:picMkLst>
            <pc:docMk/>
            <pc:sldMk cId="2891454935" sldId="352"/>
            <ac:picMk id="4" creationId="{159C6F62-8BDF-A94C-EBDF-642C2895092B}"/>
          </ac:picMkLst>
        </pc:picChg>
        <pc:picChg chg="add mod">
          <ac:chgData name="Richard Ball" userId="c2c6c2dd-6ddc-437e-8cdd-d7a74390accc" providerId="ADAL" clId="{415E09CE-A3F6-4125-AEEB-9F521E1727D6}" dt="2024-03-25T10:01:39.695" v="1593" actId="1076"/>
          <ac:picMkLst>
            <pc:docMk/>
            <pc:sldMk cId="2891454935" sldId="352"/>
            <ac:picMk id="2050" creationId="{19EDE38B-2CD7-20E0-DCCF-944AD2BED1C2}"/>
          </ac:picMkLst>
        </pc:picChg>
      </pc:sldChg>
      <pc:sldChg chg="addSp new">
        <pc:chgData name="Richard Ball" userId="c2c6c2dd-6ddc-437e-8cdd-d7a74390accc" providerId="ADAL" clId="{415E09CE-A3F6-4125-AEEB-9F521E1727D6}" dt="2024-03-22T12:56:22.929" v="905"/>
        <pc:sldMkLst>
          <pc:docMk/>
          <pc:sldMk cId="1343110950" sldId="353"/>
        </pc:sldMkLst>
        <pc:picChg chg="add">
          <ac:chgData name="Richard Ball" userId="c2c6c2dd-6ddc-437e-8cdd-d7a74390accc" providerId="ADAL" clId="{415E09CE-A3F6-4125-AEEB-9F521E1727D6}" dt="2024-03-22T12:56:22.929" v="905"/>
          <ac:picMkLst>
            <pc:docMk/>
            <pc:sldMk cId="1343110950" sldId="353"/>
            <ac:picMk id="3074" creationId="{8F0BFF3A-03AC-4139-75F3-4F9A4C42D0B1}"/>
          </ac:picMkLst>
        </pc:picChg>
      </pc:sldChg>
      <pc:sldChg chg="addSp delSp modSp add mod">
        <pc:chgData name="Richard Ball" userId="c2c6c2dd-6ddc-437e-8cdd-d7a74390accc" providerId="ADAL" clId="{415E09CE-A3F6-4125-AEEB-9F521E1727D6}" dt="2024-03-25T12:25:19.219" v="2076" actId="1076"/>
        <pc:sldMkLst>
          <pc:docMk/>
          <pc:sldMk cId="1594631726" sldId="354"/>
        </pc:sldMkLst>
        <pc:spChg chg="del mod">
          <ac:chgData name="Richard Ball" userId="c2c6c2dd-6ddc-437e-8cdd-d7a74390accc" providerId="ADAL" clId="{415E09CE-A3F6-4125-AEEB-9F521E1727D6}" dt="2024-03-25T09:59:21.894" v="1572" actId="478"/>
          <ac:spMkLst>
            <pc:docMk/>
            <pc:sldMk cId="1594631726" sldId="354"/>
            <ac:spMk id="2" creationId="{6991FBED-C26C-4FA3-256B-2E9169B9CEBE}"/>
          </ac:spMkLst>
        </pc:spChg>
        <pc:spChg chg="add mod">
          <ac:chgData name="Richard Ball" userId="c2c6c2dd-6ddc-437e-8cdd-d7a74390accc" providerId="ADAL" clId="{415E09CE-A3F6-4125-AEEB-9F521E1727D6}" dt="2024-03-25T12:25:19.219" v="2076" actId="1076"/>
          <ac:spMkLst>
            <pc:docMk/>
            <pc:sldMk cId="1594631726" sldId="354"/>
            <ac:spMk id="2" creationId="{6D4B3A7E-9499-28C2-11EC-BE8B3845DB3D}"/>
          </ac:spMkLst>
        </pc:spChg>
        <pc:picChg chg="del">
          <ac:chgData name="Richard Ball" userId="c2c6c2dd-6ddc-437e-8cdd-d7a74390accc" providerId="ADAL" clId="{415E09CE-A3F6-4125-AEEB-9F521E1727D6}" dt="2024-03-22T14:12:13.790" v="965" actId="478"/>
          <ac:picMkLst>
            <pc:docMk/>
            <pc:sldMk cId="1594631726" sldId="354"/>
            <ac:picMk id="1034" creationId="{7CB2F784-6DFC-01B0-3AC6-35C7A4281023}"/>
          </ac:picMkLst>
        </pc:picChg>
        <pc:picChg chg="add mod">
          <ac:chgData name="Richard Ball" userId="c2c6c2dd-6ddc-437e-8cdd-d7a74390accc" providerId="ADAL" clId="{415E09CE-A3F6-4125-AEEB-9F521E1727D6}" dt="2024-03-25T09:59:31.424" v="1575" actId="14100"/>
          <ac:picMkLst>
            <pc:docMk/>
            <pc:sldMk cId="1594631726" sldId="354"/>
            <ac:picMk id="5122" creationId="{06E253C9-C194-A0D0-5BC2-46F97A26A592}"/>
          </ac:picMkLst>
        </pc:picChg>
      </pc:sldChg>
      <pc:sldChg chg="addSp delSp modSp add del mod">
        <pc:chgData name="Richard Ball" userId="c2c6c2dd-6ddc-437e-8cdd-d7a74390accc" providerId="ADAL" clId="{415E09CE-A3F6-4125-AEEB-9F521E1727D6}" dt="2024-03-25T10:02:17.300" v="1633" actId="47"/>
        <pc:sldMkLst>
          <pc:docMk/>
          <pc:sldMk cId="4268290884" sldId="355"/>
        </pc:sldMkLst>
        <pc:spChg chg="add del mod">
          <ac:chgData name="Richard Ball" userId="c2c6c2dd-6ddc-437e-8cdd-d7a74390accc" providerId="ADAL" clId="{415E09CE-A3F6-4125-AEEB-9F521E1727D6}" dt="2024-03-22T14:30:50.603" v="1257" actId="478"/>
          <ac:spMkLst>
            <pc:docMk/>
            <pc:sldMk cId="4268290884" sldId="355"/>
            <ac:spMk id="3" creationId="{B5013117-146C-28F2-32C3-B105DE20714D}"/>
          </ac:spMkLst>
        </pc:spChg>
        <pc:spChg chg="add del mod">
          <ac:chgData name="Richard Ball" userId="c2c6c2dd-6ddc-437e-8cdd-d7a74390accc" providerId="ADAL" clId="{415E09CE-A3F6-4125-AEEB-9F521E1727D6}" dt="2024-03-22T14:30:50.603" v="1257" actId="478"/>
          <ac:spMkLst>
            <pc:docMk/>
            <pc:sldMk cId="4268290884" sldId="355"/>
            <ac:spMk id="4" creationId="{36D56A0B-9FEC-B085-6B85-5F7C19D9B928}"/>
          </ac:spMkLst>
        </pc:spChg>
        <pc:spChg chg="add del mod">
          <ac:chgData name="Richard Ball" userId="c2c6c2dd-6ddc-437e-8cdd-d7a74390accc" providerId="ADAL" clId="{415E09CE-A3F6-4125-AEEB-9F521E1727D6}" dt="2024-03-22T14:30:50.603" v="1257" actId="478"/>
          <ac:spMkLst>
            <pc:docMk/>
            <pc:sldMk cId="4268290884" sldId="355"/>
            <ac:spMk id="5" creationId="{29B69ED4-C343-3FF5-F62E-36A59466E921}"/>
          </ac:spMkLst>
        </pc:spChg>
        <pc:spChg chg="add del mod">
          <ac:chgData name="Richard Ball" userId="c2c6c2dd-6ddc-437e-8cdd-d7a74390accc" providerId="ADAL" clId="{415E09CE-A3F6-4125-AEEB-9F521E1727D6}" dt="2024-03-22T14:30:50.603" v="1257" actId="478"/>
          <ac:spMkLst>
            <pc:docMk/>
            <pc:sldMk cId="4268290884" sldId="355"/>
            <ac:spMk id="6" creationId="{66DDBE89-01FD-D054-DB7E-782DE38EF0DD}"/>
          </ac:spMkLst>
        </pc:spChg>
        <pc:spChg chg="add del mod">
          <ac:chgData name="Richard Ball" userId="c2c6c2dd-6ddc-437e-8cdd-d7a74390accc" providerId="ADAL" clId="{415E09CE-A3F6-4125-AEEB-9F521E1727D6}" dt="2024-03-22T14:30:50.603" v="1257" actId="478"/>
          <ac:spMkLst>
            <pc:docMk/>
            <pc:sldMk cId="4268290884" sldId="355"/>
            <ac:spMk id="7" creationId="{961BE6DB-95F7-55B0-10E7-BD30964AE7B6}"/>
          </ac:spMkLst>
        </pc:spChg>
        <pc:spChg chg="add del mod">
          <ac:chgData name="Richard Ball" userId="c2c6c2dd-6ddc-437e-8cdd-d7a74390accc" providerId="ADAL" clId="{415E09CE-A3F6-4125-AEEB-9F521E1727D6}" dt="2024-03-22T14:30:04.654" v="1244" actId="478"/>
          <ac:spMkLst>
            <pc:docMk/>
            <pc:sldMk cId="4268290884" sldId="355"/>
            <ac:spMk id="8" creationId="{059B9EAA-5480-E63F-558E-FB79B123DC29}"/>
          </ac:spMkLst>
        </pc:spChg>
        <pc:picChg chg="add mod">
          <ac:chgData name="Richard Ball" userId="c2c6c2dd-6ddc-437e-8cdd-d7a74390accc" providerId="ADAL" clId="{415E09CE-A3F6-4125-AEEB-9F521E1727D6}" dt="2024-03-25T10:00:00.853" v="1577" actId="1076"/>
          <ac:picMkLst>
            <pc:docMk/>
            <pc:sldMk cId="4268290884" sldId="355"/>
            <ac:picMk id="9" creationId="{E4194F44-7025-38B3-7E7C-59029A11A9D2}"/>
          </ac:picMkLst>
        </pc:picChg>
        <pc:picChg chg="del">
          <ac:chgData name="Richard Ball" userId="c2c6c2dd-6ddc-437e-8cdd-d7a74390accc" providerId="ADAL" clId="{415E09CE-A3F6-4125-AEEB-9F521E1727D6}" dt="2024-03-22T14:22:47.404" v="1210" actId="478"/>
          <ac:picMkLst>
            <pc:docMk/>
            <pc:sldMk cId="4268290884" sldId="355"/>
            <ac:picMk id="4104" creationId="{F6DEFEBD-AF57-D7BB-EE36-B7B959949296}"/>
          </ac:picMkLst>
        </pc:picChg>
        <pc:picChg chg="add del">
          <ac:chgData name="Richard Ball" userId="c2c6c2dd-6ddc-437e-8cdd-d7a74390accc" providerId="ADAL" clId="{415E09CE-A3F6-4125-AEEB-9F521E1727D6}" dt="2024-03-22T14:22:58.659" v="1212" actId="478"/>
          <ac:picMkLst>
            <pc:docMk/>
            <pc:sldMk cId="4268290884" sldId="355"/>
            <ac:picMk id="6146" creationId="{7127010F-301D-338A-7364-8EA009A05687}"/>
          </ac:picMkLst>
        </pc:picChg>
        <pc:picChg chg="add del mod">
          <ac:chgData name="Richard Ball" userId="c2c6c2dd-6ddc-437e-8cdd-d7a74390accc" providerId="ADAL" clId="{415E09CE-A3F6-4125-AEEB-9F521E1727D6}" dt="2024-03-22T14:23:34.072" v="1216" actId="478"/>
          <ac:picMkLst>
            <pc:docMk/>
            <pc:sldMk cId="4268290884" sldId="355"/>
            <ac:picMk id="6148" creationId="{656DFE47-C7DB-E694-88E7-5F972587A07D}"/>
          </ac:picMkLst>
        </pc:picChg>
        <pc:picChg chg="add del mod">
          <ac:chgData name="Richard Ball" userId="c2c6c2dd-6ddc-437e-8cdd-d7a74390accc" providerId="ADAL" clId="{415E09CE-A3F6-4125-AEEB-9F521E1727D6}" dt="2024-03-22T14:24:32.422" v="1220" actId="478"/>
          <ac:picMkLst>
            <pc:docMk/>
            <pc:sldMk cId="4268290884" sldId="355"/>
            <ac:picMk id="6150" creationId="{64561A6D-0FF5-1142-D562-6DAC0383AF48}"/>
          </ac:picMkLst>
        </pc:picChg>
        <pc:picChg chg="add del mod">
          <ac:chgData name="Richard Ball" userId="c2c6c2dd-6ddc-437e-8cdd-d7a74390accc" providerId="ADAL" clId="{415E09CE-A3F6-4125-AEEB-9F521E1727D6}" dt="2024-03-22T14:30:50.603" v="1257" actId="478"/>
          <ac:picMkLst>
            <pc:docMk/>
            <pc:sldMk cId="4268290884" sldId="355"/>
            <ac:picMk id="6152" creationId="{20786A98-EF3A-B5A3-E60E-0E96780E35FD}"/>
          </ac:picMkLst>
        </pc:picChg>
      </pc:sldChg>
      <pc:sldChg chg="addSp modSp add mod">
        <pc:chgData name="Richard Ball" userId="c2c6c2dd-6ddc-437e-8cdd-d7a74390accc" providerId="ADAL" clId="{415E09CE-A3F6-4125-AEEB-9F521E1727D6}" dt="2024-03-25T12:27:15.957" v="2094" actId="20577"/>
        <pc:sldMkLst>
          <pc:docMk/>
          <pc:sldMk cId="256271259" sldId="356"/>
        </pc:sldMkLst>
        <pc:spChg chg="mod">
          <ac:chgData name="Richard Ball" userId="c2c6c2dd-6ddc-437e-8cdd-d7a74390accc" providerId="ADAL" clId="{415E09CE-A3F6-4125-AEEB-9F521E1727D6}" dt="2024-03-25T12:27:04.855" v="2092" actId="20577"/>
          <ac:spMkLst>
            <pc:docMk/>
            <pc:sldMk cId="256271259" sldId="356"/>
            <ac:spMk id="2" creationId="{6991FBED-C26C-4FA3-256B-2E9169B9CEBE}"/>
          </ac:spMkLst>
        </pc:spChg>
        <pc:spChg chg="add mod">
          <ac:chgData name="Richard Ball" userId="c2c6c2dd-6ddc-437e-8cdd-d7a74390accc" providerId="ADAL" clId="{415E09CE-A3F6-4125-AEEB-9F521E1727D6}" dt="2024-03-25T12:27:15.957" v="2094" actId="20577"/>
          <ac:spMkLst>
            <pc:docMk/>
            <pc:sldMk cId="256271259" sldId="356"/>
            <ac:spMk id="3" creationId="{E71C1828-30B9-FEE2-1D10-B25805B8C38D}"/>
          </ac:spMkLst>
        </pc:spChg>
        <pc:spChg chg="add mod">
          <ac:chgData name="Richard Ball" userId="c2c6c2dd-6ddc-437e-8cdd-d7a74390accc" providerId="ADAL" clId="{415E09CE-A3F6-4125-AEEB-9F521E1727D6}" dt="2024-03-25T07:58:24.916" v="1346" actId="1076"/>
          <ac:spMkLst>
            <pc:docMk/>
            <pc:sldMk cId="256271259" sldId="356"/>
            <ac:spMk id="4" creationId="{DCD66546-B61F-13CB-7A8D-F7AA4463C68A}"/>
          </ac:spMkLst>
        </pc:spChg>
        <pc:spChg chg="add mod">
          <ac:chgData name="Richard Ball" userId="c2c6c2dd-6ddc-437e-8cdd-d7a74390accc" providerId="ADAL" clId="{415E09CE-A3F6-4125-AEEB-9F521E1727D6}" dt="2024-03-25T07:58:18.918" v="1345" actId="208"/>
          <ac:spMkLst>
            <pc:docMk/>
            <pc:sldMk cId="256271259" sldId="356"/>
            <ac:spMk id="7" creationId="{E1826E4C-E967-65EA-B01B-0F2E18A4FABF}"/>
          </ac:spMkLst>
        </pc:spChg>
        <pc:picChg chg="add mod">
          <ac:chgData name="Richard Ball" userId="c2c6c2dd-6ddc-437e-8cdd-d7a74390accc" providerId="ADAL" clId="{415E09CE-A3F6-4125-AEEB-9F521E1727D6}" dt="2024-03-25T07:57:48.039" v="1337" actId="1076"/>
          <ac:picMkLst>
            <pc:docMk/>
            <pc:sldMk cId="256271259" sldId="356"/>
            <ac:picMk id="5" creationId="{5D4C6B74-0F28-81B0-CCAC-4970C0026FA3}"/>
          </ac:picMkLst>
        </pc:picChg>
        <pc:picChg chg="add mod">
          <ac:chgData name="Richard Ball" userId="c2c6c2dd-6ddc-437e-8cdd-d7a74390accc" providerId="ADAL" clId="{415E09CE-A3F6-4125-AEEB-9F521E1727D6}" dt="2024-03-25T07:57:52.558" v="1339" actId="1076"/>
          <ac:picMkLst>
            <pc:docMk/>
            <pc:sldMk cId="256271259" sldId="356"/>
            <ac:picMk id="6" creationId="{7C52BF44-75FE-758A-ADDF-160E6936A051}"/>
          </ac:picMkLst>
        </pc:picChg>
        <pc:picChg chg="mod">
          <ac:chgData name="Richard Ball" userId="c2c6c2dd-6ddc-437e-8cdd-d7a74390accc" providerId="ADAL" clId="{415E09CE-A3F6-4125-AEEB-9F521E1727D6}" dt="2024-03-25T07:57:42.859" v="1335" actId="1076"/>
          <ac:picMkLst>
            <pc:docMk/>
            <pc:sldMk cId="256271259" sldId="356"/>
            <ac:picMk id="6152" creationId="{20786A98-EF3A-B5A3-E60E-0E96780E35FD}"/>
          </ac:picMkLst>
        </pc:picChg>
      </pc:sldChg>
      <pc:sldChg chg="addSp modSp new mod ord">
        <pc:chgData name="Richard Ball" userId="c2c6c2dd-6ddc-437e-8cdd-d7a74390accc" providerId="ADAL" clId="{415E09CE-A3F6-4125-AEEB-9F521E1727D6}" dt="2024-03-25T09:58:50.065" v="1564"/>
        <pc:sldMkLst>
          <pc:docMk/>
          <pc:sldMk cId="2336168951" sldId="357"/>
        </pc:sldMkLst>
        <pc:picChg chg="add mod">
          <ac:chgData name="Richard Ball" userId="c2c6c2dd-6ddc-437e-8cdd-d7a74390accc" providerId="ADAL" clId="{415E09CE-A3F6-4125-AEEB-9F521E1727D6}" dt="2024-03-22T14:31:35.027" v="1265" actId="1076"/>
          <ac:picMkLst>
            <pc:docMk/>
            <pc:sldMk cId="2336168951" sldId="357"/>
            <ac:picMk id="2" creationId="{16A6FA77-AC6C-7F22-15BD-3282094EC8ED}"/>
          </ac:picMkLst>
        </pc:picChg>
      </pc:sldChg>
      <pc:sldChg chg="addSp delSp modSp new mod ord">
        <pc:chgData name="Richard Ball" userId="c2c6c2dd-6ddc-437e-8cdd-d7a74390accc" providerId="ADAL" clId="{415E09CE-A3F6-4125-AEEB-9F521E1727D6}" dt="2024-03-25T10:28:19.124" v="2017"/>
        <pc:sldMkLst>
          <pc:docMk/>
          <pc:sldMk cId="1740262095" sldId="358"/>
        </pc:sldMkLst>
        <pc:spChg chg="add del mod">
          <ac:chgData name="Richard Ball" userId="c2c6c2dd-6ddc-437e-8cdd-d7a74390accc" providerId="ADAL" clId="{415E09CE-A3F6-4125-AEEB-9F521E1727D6}" dt="2024-03-25T10:28:17.016" v="2016" actId="478"/>
          <ac:spMkLst>
            <pc:docMk/>
            <pc:sldMk cId="1740262095" sldId="358"/>
            <ac:spMk id="5" creationId="{3A37C08E-EB55-1A48-4C79-DC55E19227CF}"/>
          </ac:spMkLst>
        </pc:spChg>
        <pc:picChg chg="add del mod">
          <ac:chgData name="Richard Ball" userId="c2c6c2dd-6ddc-437e-8cdd-d7a74390accc" providerId="ADAL" clId="{415E09CE-A3F6-4125-AEEB-9F521E1727D6}" dt="2024-03-25T10:28:17.016" v="2016" actId="478"/>
          <ac:picMkLst>
            <pc:docMk/>
            <pc:sldMk cId="1740262095" sldId="358"/>
            <ac:picMk id="2" creationId="{51A94486-C58C-FAAB-C43A-82877DC7599C}"/>
          </ac:picMkLst>
        </pc:picChg>
        <pc:picChg chg="add mod">
          <ac:chgData name="Richard Ball" userId="c2c6c2dd-6ddc-437e-8cdd-d7a74390accc" providerId="ADAL" clId="{415E09CE-A3F6-4125-AEEB-9F521E1727D6}" dt="2024-03-22T14:30:37.751" v="1256"/>
          <ac:picMkLst>
            <pc:docMk/>
            <pc:sldMk cId="1740262095" sldId="358"/>
            <ac:picMk id="2" creationId="{D9F4ADFE-A4E6-8142-100B-897F9D8DEA3D}"/>
          </ac:picMkLst>
        </pc:picChg>
        <pc:picChg chg="add del mod">
          <ac:chgData name="Richard Ball" userId="c2c6c2dd-6ddc-437e-8cdd-d7a74390accc" providerId="ADAL" clId="{415E09CE-A3F6-4125-AEEB-9F521E1727D6}" dt="2024-03-25T10:28:17.016" v="2016" actId="478"/>
          <ac:picMkLst>
            <pc:docMk/>
            <pc:sldMk cId="1740262095" sldId="358"/>
            <ac:picMk id="3" creationId="{14E395A3-382A-B909-5B34-4627F461E3AF}"/>
          </ac:picMkLst>
        </pc:picChg>
        <pc:picChg chg="add del mod">
          <ac:chgData name="Richard Ball" userId="c2c6c2dd-6ddc-437e-8cdd-d7a74390accc" providerId="ADAL" clId="{415E09CE-A3F6-4125-AEEB-9F521E1727D6}" dt="2024-03-25T10:28:17.016" v="2016" actId="478"/>
          <ac:picMkLst>
            <pc:docMk/>
            <pc:sldMk cId="1740262095" sldId="358"/>
            <ac:picMk id="4" creationId="{CCC08E6A-4B42-2253-BDB6-B2E047BD7FEF}"/>
          </ac:picMkLst>
        </pc:picChg>
        <pc:picChg chg="add">
          <ac:chgData name="Richard Ball" userId="c2c6c2dd-6ddc-437e-8cdd-d7a74390accc" providerId="ADAL" clId="{415E09CE-A3F6-4125-AEEB-9F521E1727D6}" dt="2024-03-25T10:28:19.124" v="2017"/>
          <ac:picMkLst>
            <pc:docMk/>
            <pc:sldMk cId="1740262095" sldId="358"/>
            <ac:picMk id="6" creationId="{53B48CBC-C90E-6682-BB5F-C9E21F1AF7AA}"/>
          </ac:picMkLst>
        </pc:picChg>
      </pc:sldChg>
      <pc:sldChg chg="addSp delSp modSp new mod ord">
        <pc:chgData name="Richard Ball" userId="c2c6c2dd-6ddc-437e-8cdd-d7a74390accc" providerId="ADAL" clId="{415E09CE-A3F6-4125-AEEB-9F521E1727D6}" dt="2024-03-25T13:44:42.311" v="2101" actId="14100"/>
        <pc:sldMkLst>
          <pc:docMk/>
          <pc:sldMk cId="2222886134" sldId="359"/>
        </pc:sldMkLst>
        <pc:spChg chg="add mod">
          <ac:chgData name="Richard Ball" userId="c2c6c2dd-6ddc-437e-8cdd-d7a74390accc" providerId="ADAL" clId="{415E09CE-A3F6-4125-AEEB-9F521E1727D6}" dt="2024-03-25T10:28:49.105" v="2024" actId="1076"/>
          <ac:spMkLst>
            <pc:docMk/>
            <pc:sldMk cId="2222886134" sldId="359"/>
            <ac:spMk id="4" creationId="{55B8EA54-4DA6-E946-6E09-2EFA244A178F}"/>
          </ac:spMkLst>
        </pc:spChg>
        <pc:spChg chg="add mod">
          <ac:chgData name="Richard Ball" userId="c2c6c2dd-6ddc-437e-8cdd-d7a74390accc" providerId="ADAL" clId="{415E09CE-A3F6-4125-AEEB-9F521E1727D6}" dt="2024-03-25T10:28:40.202" v="2019"/>
          <ac:spMkLst>
            <pc:docMk/>
            <pc:sldMk cId="2222886134" sldId="359"/>
            <ac:spMk id="8" creationId="{A067C8DE-7AED-B4C7-1945-22A04DA5244A}"/>
          </ac:spMkLst>
        </pc:spChg>
        <pc:picChg chg="add mod modCrop">
          <ac:chgData name="Richard Ball" userId="c2c6c2dd-6ddc-437e-8cdd-d7a74390accc" providerId="ADAL" clId="{415E09CE-A3F6-4125-AEEB-9F521E1727D6}" dt="2024-03-25T13:44:35.889" v="2099" actId="14100"/>
          <ac:picMkLst>
            <pc:docMk/>
            <pc:sldMk cId="2222886134" sldId="359"/>
            <ac:picMk id="2" creationId="{6C4E93D1-392C-0020-0F8B-6AADB27B6957}"/>
          </ac:picMkLst>
        </pc:picChg>
        <pc:picChg chg="add del mod ord modCrop">
          <ac:chgData name="Richard Ball" userId="c2c6c2dd-6ddc-437e-8cdd-d7a74390accc" providerId="ADAL" clId="{415E09CE-A3F6-4125-AEEB-9F521E1727D6}" dt="2024-03-25T10:28:39.761" v="2018" actId="478"/>
          <ac:picMkLst>
            <pc:docMk/>
            <pc:sldMk cId="2222886134" sldId="359"/>
            <ac:picMk id="3" creationId="{3A438BB2-A803-D9B8-4200-94B877F32589}"/>
          </ac:picMkLst>
        </pc:picChg>
        <pc:picChg chg="add mod">
          <ac:chgData name="Richard Ball" userId="c2c6c2dd-6ddc-437e-8cdd-d7a74390accc" providerId="ADAL" clId="{415E09CE-A3F6-4125-AEEB-9F521E1727D6}" dt="2024-03-25T10:28:40.202" v="2019"/>
          <ac:picMkLst>
            <pc:docMk/>
            <pc:sldMk cId="2222886134" sldId="359"/>
            <ac:picMk id="5" creationId="{48D215A3-2D2A-4598-D73F-3A677B9481B5}"/>
          </ac:picMkLst>
        </pc:picChg>
        <pc:picChg chg="add mod">
          <ac:chgData name="Richard Ball" userId="c2c6c2dd-6ddc-437e-8cdd-d7a74390accc" providerId="ADAL" clId="{415E09CE-A3F6-4125-AEEB-9F521E1727D6}" dt="2024-03-25T10:28:40.202" v="2019"/>
          <ac:picMkLst>
            <pc:docMk/>
            <pc:sldMk cId="2222886134" sldId="359"/>
            <ac:picMk id="6" creationId="{D0FC7383-F140-7346-2E74-201101C3A3EA}"/>
          </ac:picMkLst>
        </pc:picChg>
        <pc:picChg chg="add mod">
          <ac:chgData name="Richard Ball" userId="c2c6c2dd-6ddc-437e-8cdd-d7a74390accc" providerId="ADAL" clId="{415E09CE-A3F6-4125-AEEB-9F521E1727D6}" dt="2024-03-25T10:28:40.202" v="2019"/>
          <ac:picMkLst>
            <pc:docMk/>
            <pc:sldMk cId="2222886134" sldId="359"/>
            <ac:picMk id="7" creationId="{7158F641-A874-DC8D-6F04-685540305EBE}"/>
          </ac:picMkLst>
        </pc:picChg>
        <pc:picChg chg="add mod">
          <ac:chgData name="Richard Ball" userId="c2c6c2dd-6ddc-437e-8cdd-d7a74390accc" providerId="ADAL" clId="{415E09CE-A3F6-4125-AEEB-9F521E1727D6}" dt="2024-03-25T13:44:42.311" v="2101" actId="14100"/>
          <ac:picMkLst>
            <pc:docMk/>
            <pc:sldMk cId="2222886134" sldId="359"/>
            <ac:picMk id="9" creationId="{C1C54FF6-CA88-5F07-25C1-EA4CC29F9728}"/>
          </ac:picMkLst>
        </pc:picChg>
      </pc:sldChg>
      <pc:sldChg chg="delSp new del mod">
        <pc:chgData name="Richard Ball" userId="c2c6c2dd-6ddc-437e-8cdd-d7a74390accc" providerId="ADAL" clId="{415E09CE-A3F6-4125-AEEB-9F521E1727D6}" dt="2024-03-25T10:26:48.351" v="2013" actId="47"/>
        <pc:sldMkLst>
          <pc:docMk/>
          <pc:sldMk cId="497709971" sldId="360"/>
        </pc:sldMkLst>
        <pc:spChg chg="del">
          <ac:chgData name="Richard Ball" userId="c2c6c2dd-6ddc-437e-8cdd-d7a74390accc" providerId="ADAL" clId="{415E09CE-A3F6-4125-AEEB-9F521E1727D6}" dt="2024-03-25T10:26:39.447" v="2010" actId="478"/>
          <ac:spMkLst>
            <pc:docMk/>
            <pc:sldMk cId="497709971" sldId="360"/>
            <ac:spMk id="2" creationId="{0556D2C2-281D-9C16-D6CC-15E379674512}"/>
          </ac:spMkLst>
        </pc:spChg>
        <pc:spChg chg="del">
          <ac:chgData name="Richard Ball" userId="c2c6c2dd-6ddc-437e-8cdd-d7a74390accc" providerId="ADAL" clId="{415E09CE-A3F6-4125-AEEB-9F521E1727D6}" dt="2024-03-25T10:26:39.447" v="2010" actId="478"/>
          <ac:spMkLst>
            <pc:docMk/>
            <pc:sldMk cId="497709971" sldId="360"/>
            <ac:spMk id="3" creationId="{12098133-4966-C51D-2E77-C9E8FEAC30CA}"/>
          </ac:spMkLst>
        </pc:spChg>
      </pc:sldChg>
      <pc:sldChg chg="new">
        <pc:chgData name="Richard Ball" userId="c2c6c2dd-6ddc-437e-8cdd-d7a74390accc" providerId="ADAL" clId="{415E09CE-A3F6-4125-AEEB-9F521E1727D6}" dt="2024-03-25T10:32:53.085" v="2060" actId="680"/>
        <pc:sldMkLst>
          <pc:docMk/>
          <pc:sldMk cId="953703573" sldId="360"/>
        </pc:sldMkLst>
      </pc:sldChg>
      <pc:sldChg chg="addSp delSp new del">
        <pc:chgData name="Richard Ball" userId="c2c6c2dd-6ddc-437e-8cdd-d7a74390accc" providerId="ADAL" clId="{415E09CE-A3F6-4125-AEEB-9F521E1727D6}" dt="2024-03-25T10:02:14.099" v="1632" actId="47"/>
        <pc:sldMkLst>
          <pc:docMk/>
          <pc:sldMk cId="1829241594" sldId="360"/>
        </pc:sldMkLst>
        <pc:picChg chg="add del">
          <ac:chgData name="Richard Ball" userId="c2c6c2dd-6ddc-437e-8cdd-d7a74390accc" providerId="ADAL" clId="{415E09CE-A3F6-4125-AEEB-9F521E1727D6}" dt="2024-03-25T10:01:20.453" v="1586" actId="478"/>
          <ac:picMkLst>
            <pc:docMk/>
            <pc:sldMk cId="1829241594" sldId="360"/>
            <ac:picMk id="1026" creationId="{07983D76-83C7-DA48-49D4-E0AB2F1085FC}"/>
          </ac:picMkLst>
        </pc:picChg>
      </pc:sldChg>
      <pc:sldChg chg="new">
        <pc:chgData name="Richard Ball" userId="c2c6c2dd-6ddc-437e-8cdd-d7a74390accc" providerId="ADAL" clId="{415E09CE-A3F6-4125-AEEB-9F521E1727D6}" dt="2024-03-25T10:32:53.932" v="2061" actId="680"/>
        <pc:sldMkLst>
          <pc:docMk/>
          <pc:sldMk cId="2965639981" sldId="361"/>
        </pc:sldMkLst>
      </pc:sldChg>
      <pc:sldChg chg="add">
        <pc:chgData name="Richard Ball" userId="c2c6c2dd-6ddc-437e-8cdd-d7a74390accc" providerId="ADAL" clId="{415E09CE-A3F6-4125-AEEB-9F521E1727D6}" dt="2024-03-25T14:19:23.243" v="2102"/>
        <pc:sldMkLst>
          <pc:docMk/>
          <pc:sldMk cId="2096580446" sldId="981"/>
        </pc:sldMkLst>
      </pc:sldChg>
      <pc:sldChg chg="add">
        <pc:chgData name="Richard Ball" userId="c2c6c2dd-6ddc-437e-8cdd-d7a74390accc" providerId="ADAL" clId="{415E09CE-A3F6-4125-AEEB-9F521E1727D6}" dt="2024-03-25T14:42:14.132" v="2105"/>
        <pc:sldMkLst>
          <pc:docMk/>
          <pc:sldMk cId="2264224789" sldId="9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74D8A-4323-4B81-9E38-6C2F3F04967D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5B39D-CEF6-47C1-BC91-EA85072F43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6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to whiteboard and complete the following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5B39D-CEF6-47C1-BC91-EA85072F43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6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 to whiteboard and complete the following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5B39D-CEF6-47C1-BC91-EA85072F43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1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5B39D-CEF6-47C1-BC91-EA85072F43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596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9D70E9-7F3D-45C5-81EC-94F95B3E3689}" type="slidenum">
              <a:rPr lang="en-US" altLang="en-US" smtClean="0"/>
              <a:pPr eaLnBrk="1" hangingPunct="1"/>
              <a:t>19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3834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4539EE-5F67-4727-A2EC-56F148745F50}" type="slidenum">
              <a:rPr lang="en-US" altLang="en-US" smtClean="0"/>
              <a:pPr eaLnBrk="1" hangingPunct="1"/>
              <a:t>27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384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4539EE-5F67-4727-A2EC-56F148745F50}" type="slidenum">
              <a:rPr lang="en-US" altLang="en-US" smtClean="0"/>
              <a:pPr eaLnBrk="1" hangingPunct="1"/>
              <a:t>28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9415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10D789-5C93-416B-8EF9-6C48AD562C50}" type="slidenum">
              <a:rPr lang="en-US" altLang="en-US" smtClean="0"/>
              <a:pPr eaLnBrk="1" hangingPunct="1"/>
              <a:t>29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15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7C9BA-7CFF-474F-B29E-F0CF5D1D8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2A95C-F810-48A6-A154-370445F3D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73FE0-CBD4-4C05-844B-02C77A54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B1E5-E69A-4912-B26D-FD59C374110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55FC9-316D-4153-A37F-E2C0AFCF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2DBF-5BC4-4B0B-90EB-71A3444A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461-E03B-4B1F-8966-768748CBD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CA99B-A8EF-4372-A7DA-E7C0ADF3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5B91D-7BFB-4F57-9908-3652C28C3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8BF23-AB2B-4FCA-A40F-8607D8EC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B1E5-E69A-4912-B26D-FD59C374110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0161C-54BF-4E21-907E-FD40DE12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C3F17-C8CA-4DC2-9D92-BC48DBC1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461-E03B-4B1F-8966-768748CBD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54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8F94ED-2846-40FE-ADAB-78FB4189F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062A-148D-4F94-9686-56CAC6379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714F-417E-4086-B665-03BBE16D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B1E5-E69A-4912-B26D-FD59C374110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EAFC-A5F0-4C57-BDAA-B070BA1A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965CC-3882-4504-A39E-6A219317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461-E03B-4B1F-8966-768748CBD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88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3C45-40C0-4BC2-B475-63536BD0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B9144-0466-4CEC-981D-5053BD4C8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E7822-D258-40C3-B5F4-984956AA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B1E5-E69A-4912-B26D-FD59C374110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827F7-8D13-49CA-A3DF-3E4C7478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FA2EE-3035-45C7-B643-D8C030DE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461-E03B-4B1F-8966-768748CBD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13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37C04-9983-4A6C-B7DE-4D8A0E84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5F7D5-E900-449B-9C83-D79A18467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D3539-8D8A-4D2D-A4C4-93E584E6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B1E5-E69A-4912-B26D-FD59C374110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9A0C5-B5B0-4BEC-B9EE-D150AE71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471FF-148C-4BE7-80C1-3B999038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461-E03B-4B1F-8966-768748CBD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39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1E16-F08B-46F3-B0C5-60A4B7E3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FF4A8-2EC7-425C-9442-B63E87C31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12771-986D-416F-ACD1-C10451ED9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7EF39-2DA9-445B-9228-45E07EC7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B1E5-E69A-4912-B26D-FD59C374110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18606-BCA7-4E8F-B55E-616A215CF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5477B-1265-4295-9DE2-299C8C26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461-E03B-4B1F-8966-768748CBD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58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A913-B715-44FB-95C7-2AC5D6D5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5725D-2EB1-48C9-8E95-C4342FFAF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1560E-04EB-499D-84D2-635E07077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ECD84-C462-4554-89F8-9AF20922B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C0187-E12B-4DE4-875A-D1C31322B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96452B-E557-4DE6-BFA9-A66F6715A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B1E5-E69A-4912-B26D-FD59C374110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CE1C26-12BA-4527-A83A-5AC6144F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67A46-0853-4D19-AD48-727DBAD6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461-E03B-4B1F-8966-768748CBD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3673-4891-417C-80E3-40769D65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89C19-5521-42A3-9F9F-B0E64F29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B1E5-E69A-4912-B26D-FD59C374110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66C6A-6E3B-43A6-BA8D-59DB8E04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5CCB4-9DB8-42AC-A3AC-45C583C4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461-E03B-4B1F-8966-768748CBD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1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DA16AB-845B-4FAD-96DE-CBB52ECF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B1E5-E69A-4912-B26D-FD59C374110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F8E05-3202-4785-8CFF-79B44133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E73F8-D1D8-4EB4-BE08-8456CC91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461-E03B-4B1F-8966-768748CBD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89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F5F4-F52A-4D5E-AC00-B3925C68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51EE5-0E74-4847-AAA6-9D6E5B0D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FB6C1-5AEB-4BF7-ABE6-FFDE942D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3B0BC-6533-43D8-B184-BDD4183D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B1E5-E69A-4912-B26D-FD59C374110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B861C-8E98-4C39-BA21-1E82B10F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B6E73-FC05-4DE3-8357-813FDEAA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461-E03B-4B1F-8966-768748CBD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0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8162-3F17-4B82-BC61-358FE2A7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391A07-2BEF-4B71-90B7-E53047FDD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0CE84-AF87-47EF-B40B-AD2D0AD42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CE88B-7D90-4C0E-A080-EB0FB36F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B1E5-E69A-4912-B26D-FD59C374110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FD067-E72A-4F0D-97D6-EB1BFBEA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97EA0-0B41-4E8A-9556-735A5B0A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E6461-E03B-4B1F-8966-768748CBD6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6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610626-5D42-433D-99F1-03A47B322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E8E7D-7928-4BCC-8C4F-DC1ABE85F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F7E0D-451E-4AB8-B4F0-2FA7C9889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B1E5-E69A-4912-B26D-FD59C3741102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9BCCA-C6B8-4574-A8D1-5C795730B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27016-5C56-4097-B566-869BCB3C3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E6461-E03B-4B1F-8966-768748CBD63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F4FB798-AEA6-DAF0-4A98-566F067E67BC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EB4C98-A754-7B1B-BC25-88CABB27BB63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AAB190-32F2-4CE0-D096-AD0CBB0B631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D768C1-7E45-27AA-7BD0-A1CC394C432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6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A6FA77-AC6C-7F22-15BD-3282094EC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28" y="968984"/>
            <a:ext cx="11596510" cy="472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68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3AD7-E6FF-0C82-AD1F-6F1E916F0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4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FD6E0C-FDBA-73C6-94EF-E5961764EA2A}"/>
              </a:ext>
            </a:extLst>
          </p:cNvPr>
          <p:cNvSpPr txBox="1"/>
          <p:nvPr/>
        </p:nvSpPr>
        <p:spPr>
          <a:xfrm>
            <a:off x="0" y="0"/>
            <a:ext cx="307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Knowledge retrieval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599A2-A240-17AC-6DAA-EEF6980624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26" t="31080" r="30135" b="23192"/>
          <a:stretch/>
        </p:blipFill>
        <p:spPr>
          <a:xfrm>
            <a:off x="128787" y="502277"/>
            <a:ext cx="4908191" cy="3591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45C73-3152-C596-0836-5866E5388B21}"/>
              </a:ext>
            </a:extLst>
          </p:cNvPr>
          <p:cNvSpPr txBox="1"/>
          <p:nvPr/>
        </p:nvSpPr>
        <p:spPr>
          <a:xfrm>
            <a:off x="168022" y="4238525"/>
            <a:ext cx="48130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Q1. Identify the molecules represented by the letters </a:t>
            </a:r>
            <a:r>
              <a:rPr lang="en-GB" sz="16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GB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16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n-GB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GB" sz="16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GB" sz="16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GB" sz="16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D</a:t>
            </a:r>
          </a:p>
          <a:p>
            <a:endParaRPr lang="en-GB" sz="1600" b="1" dirty="0">
              <a:latin typeface="Helvetica" panose="020B0604020202020204" pitchFamily="34" charset="0"/>
            </a:endParaRPr>
          </a:p>
          <a:p>
            <a:r>
              <a:rPr lang="en-GB" sz="2000" dirty="0">
                <a:solidFill>
                  <a:srgbClr val="00B0F0"/>
                </a:solidFill>
              </a:rPr>
              <a:t>A RuBP / ribulose bisphosphate ✓</a:t>
            </a:r>
          </a:p>
          <a:p>
            <a:r>
              <a:rPr lang="en-GB" sz="2000" dirty="0">
                <a:solidFill>
                  <a:srgbClr val="00B0F0"/>
                </a:solidFill>
              </a:rPr>
              <a:t>B triose phosphate / TP ✓</a:t>
            </a:r>
          </a:p>
          <a:p>
            <a:r>
              <a:rPr lang="en-GB" sz="2000" dirty="0">
                <a:solidFill>
                  <a:srgbClr val="00B0F0"/>
                </a:solidFill>
              </a:rPr>
              <a:t>C fatty acid(s) ✓</a:t>
            </a:r>
          </a:p>
          <a:p>
            <a:r>
              <a:rPr lang="en-GB" sz="2000" dirty="0">
                <a:solidFill>
                  <a:srgbClr val="00B0F0"/>
                </a:solidFill>
              </a:rPr>
              <a:t>D amino acid(s) ✓</a:t>
            </a:r>
          </a:p>
          <a:p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723B91-814E-5F26-1FF4-AD2CEE6136C2}"/>
              </a:ext>
            </a:extLst>
          </p:cNvPr>
          <p:cNvSpPr txBox="1"/>
          <p:nvPr/>
        </p:nvSpPr>
        <p:spPr>
          <a:xfrm>
            <a:off x="5784351" y="93745"/>
            <a:ext cx="6407649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marR="19050">
              <a:spcBef>
                <a:spcPts val="75"/>
              </a:spcBef>
              <a:spcAft>
                <a:spcPts val="1200"/>
              </a:spcAft>
            </a:pPr>
            <a:r>
              <a:rPr lang="en-GB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As a leaf ages, the ribulose bisphosphate carboxylase (rubisco) content of the leaf changes.</a:t>
            </a:r>
            <a:br>
              <a:rPr lang="en-GB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br>
              <a:rPr lang="en-GB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The figure represents the amount of rubisco present, the synthesis of rubisco and the breakdown of rubisco as the leaf ages.</a:t>
            </a:r>
          </a:p>
          <a:p>
            <a:pPr marL="19050" marR="19050">
              <a:spcBef>
                <a:spcPts val="75"/>
              </a:spcBef>
              <a:spcAft>
                <a:spcPts val="1200"/>
              </a:spcAft>
            </a:pPr>
            <a:endParaRPr lang="en-GB" sz="14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19050" marR="19050">
              <a:spcBef>
                <a:spcPts val="75"/>
              </a:spcBef>
              <a:spcAft>
                <a:spcPts val="1200"/>
              </a:spcAft>
            </a:pPr>
            <a:endParaRPr lang="en-GB" sz="1400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19050" marR="19050">
              <a:spcBef>
                <a:spcPts val="75"/>
              </a:spcBef>
              <a:spcAft>
                <a:spcPts val="1200"/>
              </a:spcAft>
            </a:pPr>
            <a:endParaRPr lang="en-GB" sz="1400" dirty="0"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19050" marR="19050">
              <a:spcBef>
                <a:spcPts val="75"/>
              </a:spcBef>
              <a:spcAft>
                <a:spcPts val="1200"/>
              </a:spcAft>
            </a:pPr>
            <a:endParaRPr lang="en-GB" sz="1400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19050" marR="19050">
              <a:spcBef>
                <a:spcPts val="75"/>
              </a:spcBef>
              <a:spcAft>
                <a:spcPts val="1200"/>
              </a:spcAft>
            </a:pPr>
            <a:endParaRPr lang="en-GB" sz="1400" dirty="0">
              <a:effectLst/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19050" marR="19050">
              <a:spcBef>
                <a:spcPts val="75"/>
              </a:spcBef>
              <a:spcAft>
                <a:spcPts val="1200"/>
              </a:spcAft>
            </a:pPr>
            <a:r>
              <a:rPr lang="en-GB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Explain the effect that the levels of rubisco would have </a:t>
            </a:r>
            <a:r>
              <a:rPr lang="en-GB" sz="14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on the rate of photosynthesis</a:t>
            </a:r>
            <a:r>
              <a:rPr lang="en-GB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 as the age of the leaf increases beyond the line labelled </a:t>
            </a:r>
            <a:r>
              <a:rPr lang="en-GB" sz="14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en-GB" sz="14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8B20DA-868B-33C5-B946-22DFA5210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06" y="1421155"/>
            <a:ext cx="3061699" cy="170523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0B9B9C-E6DF-4921-7DCD-1A7CF98866F5}"/>
              </a:ext>
            </a:extLst>
          </p:cNvPr>
          <p:cNvSpPr txBox="1"/>
          <p:nvPr/>
        </p:nvSpPr>
        <p:spPr>
          <a:xfrm>
            <a:off x="5367071" y="3992304"/>
            <a:ext cx="677580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B0F0"/>
                </a:solidFill>
              </a:rPr>
              <a:t>1   rate of photosynthesis would decrease;</a:t>
            </a:r>
          </a:p>
          <a:p>
            <a:endParaRPr lang="en-GB" sz="1600" dirty="0">
              <a:solidFill>
                <a:srgbClr val="00B0F0"/>
              </a:solidFill>
            </a:endParaRPr>
          </a:p>
          <a:p>
            <a:r>
              <a:rPr lang="en-GB" sz="1600" dirty="0">
                <a:solidFill>
                  <a:srgbClr val="00B0F0"/>
                </a:solidFill>
              </a:rPr>
              <a:t>2   little rubisco being synthesised / more rubisco is being broken down than being synthesised; </a:t>
            </a:r>
          </a:p>
          <a:p>
            <a:endParaRPr lang="en-GB" sz="1600" dirty="0">
              <a:solidFill>
                <a:srgbClr val="00B0F0"/>
              </a:solidFill>
            </a:endParaRPr>
          </a:p>
          <a:p>
            <a:r>
              <a:rPr lang="en-GB" sz="1600" dirty="0">
                <a:solidFill>
                  <a:srgbClr val="00B0F0"/>
                </a:solidFill>
              </a:rPr>
              <a:t>3   less / no, enzyme / rubisco, available to fix CO</a:t>
            </a:r>
            <a:r>
              <a:rPr lang="en-GB" sz="1600" baseline="-25000" dirty="0">
                <a:solidFill>
                  <a:srgbClr val="00B0F0"/>
                </a:solidFill>
              </a:rPr>
              <a:t>2</a:t>
            </a:r>
          </a:p>
          <a:p>
            <a:endParaRPr lang="en-GB" sz="1600" dirty="0">
              <a:solidFill>
                <a:srgbClr val="00B0F0"/>
              </a:solidFill>
            </a:endParaRPr>
          </a:p>
          <a:p>
            <a:r>
              <a:rPr lang="en-GB" sz="1600" dirty="0">
                <a:solidFill>
                  <a:srgbClr val="00B0F0"/>
                </a:solidFill>
              </a:rPr>
              <a:t>4   less / no, Calvin cycle / light independent stage, can take place;</a:t>
            </a:r>
          </a:p>
          <a:p>
            <a:endParaRPr lang="en-GB" sz="1600" dirty="0">
              <a:solidFill>
                <a:srgbClr val="00B0F0"/>
              </a:solidFill>
            </a:endParaRPr>
          </a:p>
          <a:p>
            <a:r>
              <a:rPr lang="en-GB" sz="1600" dirty="0">
                <a:solidFill>
                  <a:srgbClr val="00B0F0"/>
                </a:solidFill>
              </a:rPr>
              <a:t>5   rubisco becomes limiting (factor);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A2432-9A80-3000-DC42-38CE81FBBBF9}"/>
              </a:ext>
            </a:extLst>
          </p:cNvPr>
          <p:cNvSpPr txBox="1"/>
          <p:nvPr/>
        </p:nvSpPr>
        <p:spPr>
          <a:xfrm>
            <a:off x="5806122" y="3697324"/>
            <a:ext cx="1062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(5 marks)</a:t>
            </a:r>
          </a:p>
        </p:txBody>
      </p:sp>
    </p:spTree>
    <p:extLst>
      <p:ext uri="{BB962C8B-B14F-4D97-AF65-F5344CB8AC3E}">
        <p14:creationId xmlns:p14="http://schemas.microsoft.com/office/powerpoint/2010/main" val="102637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918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</a:rPr>
              <a:t>How does the structure of a chloroplast increase the rate of photosynthesis?</a:t>
            </a:r>
            <a:br>
              <a:rPr lang="en-US" sz="3200" b="1" dirty="0">
                <a:solidFill>
                  <a:srgbClr val="008000"/>
                </a:solidFill>
              </a:rPr>
            </a:br>
            <a:r>
              <a:rPr lang="en-US" sz="3200" b="1" dirty="0">
                <a:solidFill>
                  <a:srgbClr val="008000"/>
                </a:solidFill>
              </a:rPr>
              <a:t>Where in a leaf are chloroplasts located?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470787"/>
              </p:ext>
            </p:extLst>
          </p:nvPr>
        </p:nvGraphicFramePr>
        <p:xfrm>
          <a:off x="888714" y="2324100"/>
          <a:ext cx="10428270" cy="394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9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Structure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Effect on Photosynthesis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9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Large surface area of thylakoids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9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Small space within the thylakoids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9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Fluid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stroma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(similar to the cytoplasm)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6785730" y="3366653"/>
            <a:ext cx="4010600" cy="1049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</a:rPr>
              <a:t>For the light absorption of photons. Membrane bound photosystems and high density of chlorophyll for light absorption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6785730" y="4337011"/>
            <a:ext cx="4010600" cy="718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8000"/>
                </a:solidFill>
              </a:rPr>
              <a:t>Accumulation of protons creating a concentration gradient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613301" y="5410877"/>
            <a:ext cx="4465228" cy="718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8000"/>
                </a:solidFill>
              </a:rPr>
              <a:t>Provides optimum condition for enzymes (</a:t>
            </a:r>
            <a:r>
              <a:rPr lang="en-US" sz="1800" dirty="0" err="1">
                <a:solidFill>
                  <a:srgbClr val="008000"/>
                </a:solidFill>
              </a:rPr>
              <a:t>rubisco</a:t>
            </a:r>
            <a:r>
              <a:rPr lang="en-US" sz="1800" dirty="0">
                <a:solidFill>
                  <a:srgbClr val="008000"/>
                </a:solidFill>
              </a:rPr>
              <a:t> for carboxylation of </a:t>
            </a:r>
            <a:r>
              <a:rPr lang="en-US" sz="1800" dirty="0" err="1">
                <a:solidFill>
                  <a:srgbClr val="008000"/>
                </a:solidFill>
              </a:rPr>
              <a:t>RuBP</a:t>
            </a:r>
            <a:r>
              <a:rPr lang="en-US" sz="1800" dirty="0">
                <a:solidFill>
                  <a:srgbClr val="008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4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549" y="251138"/>
            <a:ext cx="11133786" cy="415498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GB" sz="2800" dirty="0">
                <a:solidFill>
                  <a:srgbClr val="7030A0"/>
                </a:solidFill>
                <a:latin typeface="Calibri" pitchFamily="34" charset="0"/>
              </a:rPr>
              <a:t>Using your knowledge of the </a:t>
            </a:r>
            <a:r>
              <a:rPr lang="en-GB" sz="2800" b="1" dirty="0">
                <a:solidFill>
                  <a:srgbClr val="7030A0"/>
                </a:solidFill>
                <a:latin typeface="Calibri" pitchFamily="34" charset="0"/>
              </a:rPr>
              <a:t>Calvin cycle </a:t>
            </a:r>
            <a:r>
              <a:rPr lang="en-GB" sz="2800" dirty="0">
                <a:solidFill>
                  <a:srgbClr val="7030A0"/>
                </a:solidFill>
                <a:latin typeface="Calibri" pitchFamily="34" charset="0"/>
              </a:rPr>
              <a:t>and light dependent reactions of photosynthesis, </a:t>
            </a:r>
            <a:r>
              <a:rPr lang="en-GB" sz="2800" i="1" dirty="0">
                <a:solidFill>
                  <a:srgbClr val="7030A0"/>
                </a:solidFill>
                <a:latin typeface="Calibri" pitchFamily="34" charset="0"/>
              </a:rPr>
              <a:t>explain </a:t>
            </a:r>
            <a:r>
              <a:rPr lang="en-GB" sz="2800" dirty="0">
                <a:solidFill>
                  <a:srgbClr val="7030A0"/>
                </a:solidFill>
                <a:latin typeface="Calibri" pitchFamily="34" charset="0"/>
              </a:rPr>
              <a:t>how an insufficient quantity of any one of three environmental factors limits the rate of photosynthesis a plant can achieve</a:t>
            </a:r>
            <a:endParaRPr lang="en-GB" sz="2800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dirty="0">
              <a:solidFill>
                <a:srgbClr val="7030A0"/>
              </a:solidFill>
              <a:latin typeface="+mj-lt"/>
            </a:endParaRPr>
          </a:p>
          <a:p>
            <a:pPr algn="just"/>
            <a:endParaRPr lang="en-GB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122" name="Picture 2" descr="http://wiki.bhikku.net/uploads/Main/Photosynthesis-LimitingFactors/Limitingfactorsgraph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67" y="2629899"/>
            <a:ext cx="10571350" cy="319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90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607264"/>
              </p:ext>
            </p:extLst>
          </p:nvPr>
        </p:nvGraphicFramePr>
        <p:xfrm>
          <a:off x="179784" y="357929"/>
          <a:ext cx="11707416" cy="6248932"/>
        </p:xfrm>
        <a:graphic>
          <a:graphicData uri="http://schemas.openxmlformats.org/drawingml/2006/table">
            <a:tbl>
              <a:tblPr/>
              <a:tblGrid>
                <a:gridCol w="298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5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172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Limiting factor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Explanation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732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Light intensity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732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CO2 concentration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510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Temperature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19944" y="1259671"/>
            <a:ext cx="7864863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light provides the energy to excite electrons This energy is used to synthesise ATP and NADPH/H</a:t>
            </a:r>
            <a:r>
              <a:rPr lang="en-GB" sz="2400" baseline="30000" dirty="0"/>
              <a:t>+</a:t>
            </a:r>
            <a:r>
              <a:rPr lang="en-GB" sz="2400" dirty="0"/>
              <a:t>, both are then used to reduce CO</a:t>
            </a:r>
            <a:r>
              <a:rPr lang="en-GB" sz="2400" baseline="-25000" dirty="0"/>
              <a:t>2</a:t>
            </a:r>
            <a:r>
              <a:rPr lang="en-GB" sz="2400" dirty="0"/>
              <a:t> to form glucose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19945" y="2949735"/>
            <a:ext cx="7864863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CO</a:t>
            </a:r>
            <a:r>
              <a:rPr lang="en-GB" sz="2800" baseline="-25000" dirty="0"/>
              <a:t>2</a:t>
            </a:r>
            <a:r>
              <a:rPr lang="en-GB" sz="2800" dirty="0"/>
              <a:t> is the reactant from which sugars are formed,</a:t>
            </a:r>
          </a:p>
          <a:p>
            <a:r>
              <a:rPr lang="en-GB" sz="2800" dirty="0"/>
              <a:t>lower CO</a:t>
            </a:r>
            <a:r>
              <a:rPr lang="en-GB" sz="2800" baseline="-25000" dirty="0"/>
              <a:t>2</a:t>
            </a:r>
            <a:r>
              <a:rPr lang="en-GB" sz="2800" dirty="0"/>
              <a:t> concentration means lower rate of reaction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9944" y="4683193"/>
            <a:ext cx="8369285" cy="16927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600" dirty="0"/>
              <a:t>The reactions of the Calvin cycle are catalysed by </a:t>
            </a:r>
            <a:r>
              <a:rPr lang="en-GB" sz="2600" b="1" dirty="0"/>
              <a:t>enzymes (</a:t>
            </a:r>
            <a:r>
              <a:rPr lang="en-GB" sz="2600" b="1" dirty="0" err="1"/>
              <a:t>RuBisCo</a:t>
            </a:r>
            <a:r>
              <a:rPr lang="en-GB" sz="2600" b="1" dirty="0"/>
              <a:t>)</a:t>
            </a:r>
            <a:r>
              <a:rPr lang="en-GB" sz="2600" dirty="0"/>
              <a:t>, enzyme activity is dependent on </a:t>
            </a:r>
            <a:r>
              <a:rPr lang="en-GB" sz="2600" dirty="0" err="1"/>
              <a:t>temperature,the</a:t>
            </a:r>
            <a:r>
              <a:rPr lang="en-GB" sz="2600" dirty="0"/>
              <a:t> lower the temperature the lower the rate of reaction.</a:t>
            </a:r>
          </a:p>
          <a:p>
            <a:r>
              <a:rPr lang="en-GB" sz="2600" dirty="0"/>
              <a:t>Too high and enzymes can denature </a:t>
            </a:r>
          </a:p>
        </p:txBody>
      </p:sp>
    </p:spTree>
    <p:extLst>
      <p:ext uri="{BB962C8B-B14F-4D97-AF65-F5344CB8AC3E}">
        <p14:creationId xmlns:p14="http://schemas.microsoft.com/office/powerpoint/2010/main" val="8888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7107" y="392360"/>
            <a:ext cx="56904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300" dirty="0">
                <a:solidFill>
                  <a:srgbClr val="000000"/>
                </a:solidFill>
              </a:rPr>
              <a:t>The graph shows the relationship between light intensity (x axis) and the net exchange of CO</a:t>
            </a:r>
            <a:r>
              <a:rPr lang="en-GB" sz="2300" baseline="-25000" dirty="0">
                <a:solidFill>
                  <a:srgbClr val="000000"/>
                </a:solidFill>
              </a:rPr>
              <a:t>2</a:t>
            </a:r>
            <a:r>
              <a:rPr lang="en-GB" sz="2300" dirty="0">
                <a:solidFill>
                  <a:srgbClr val="000000"/>
                </a:solidFill>
              </a:rPr>
              <a:t> with the environment (y axis)</a:t>
            </a:r>
          </a:p>
          <a:p>
            <a:pPr>
              <a:defRPr/>
            </a:pPr>
            <a:endParaRPr lang="en-GB" sz="23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2300" b="1" dirty="0">
                <a:solidFill>
                  <a:srgbClr val="FF0000"/>
                </a:solidFill>
              </a:rPr>
              <a:t>Label</a:t>
            </a:r>
            <a:r>
              <a:rPr lang="en-GB" sz="2300" dirty="0">
                <a:solidFill>
                  <a:srgbClr val="FF0000"/>
                </a:solidFill>
              </a:rPr>
              <a:t> the following points X,Y,Z on the graph, </a:t>
            </a:r>
            <a:r>
              <a:rPr lang="en-GB" sz="2300" b="1" dirty="0">
                <a:solidFill>
                  <a:srgbClr val="FF0000"/>
                </a:solidFill>
              </a:rPr>
              <a:t>explaining</a:t>
            </a:r>
            <a:r>
              <a:rPr lang="en-GB" sz="2300" dirty="0">
                <a:solidFill>
                  <a:srgbClr val="FF0000"/>
                </a:solidFill>
              </a:rPr>
              <a:t>  your reasons for each choice.</a:t>
            </a:r>
          </a:p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92" y="127696"/>
            <a:ext cx="407359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91944" y="12769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0000"/>
                </a:solidFill>
              </a:rPr>
              <a:t>CO</a:t>
            </a:r>
            <a:r>
              <a:rPr lang="en-GB" b="1" baseline="-25000" dirty="0">
                <a:solidFill>
                  <a:srgbClr val="000000"/>
                </a:solidFill>
              </a:rPr>
              <a:t>2</a:t>
            </a:r>
            <a:r>
              <a:rPr lang="en-GB" b="1" dirty="0">
                <a:solidFill>
                  <a:srgbClr val="000000"/>
                </a:solidFill>
              </a:rPr>
              <a:t> exchange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085548" y="2057217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0000"/>
                </a:solidFill>
              </a:rPr>
              <a:t>light intensity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523551"/>
              </p:ext>
            </p:extLst>
          </p:nvPr>
        </p:nvGraphicFramePr>
        <p:xfrm>
          <a:off x="598868" y="2873015"/>
          <a:ext cx="11404242" cy="3931920"/>
        </p:xfrm>
        <a:graphic>
          <a:graphicData uri="http://schemas.openxmlformats.org/drawingml/2006/table">
            <a:tbl>
              <a:tblPr/>
              <a:tblGrid>
                <a:gridCol w="501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6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5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point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explanation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392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max CO</a:t>
                      </a:r>
                      <a:r>
                        <a:rPr lang="en-GB" baseline="-25000" dirty="0"/>
                        <a:t>2</a:t>
                      </a:r>
                      <a:r>
                        <a:rPr lang="en-GB" dirty="0"/>
                        <a:t> </a:t>
                      </a:r>
                      <a:r>
                        <a:rPr lang="en-GB" u="sng" dirty="0"/>
                        <a:t>release </a:t>
                      </a:r>
                    </a:p>
                    <a:p>
                      <a:pPr algn="ctr"/>
                      <a:r>
                        <a:rPr lang="en-GB" dirty="0"/>
                        <a:t>from plant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max CO</a:t>
                      </a:r>
                      <a:r>
                        <a:rPr lang="en-GB" baseline="-25000" dirty="0"/>
                        <a:t>2</a:t>
                      </a:r>
                      <a:r>
                        <a:rPr lang="en-GB" dirty="0"/>
                        <a:t> </a:t>
                      </a:r>
                      <a:r>
                        <a:rPr lang="en-GB" u="sng" dirty="0"/>
                        <a:t>uptake</a:t>
                      </a:r>
                      <a:r>
                        <a:rPr lang="en-GB" dirty="0"/>
                        <a:t> </a:t>
                      </a:r>
                    </a:p>
                    <a:p>
                      <a:pPr algn="ctr"/>
                      <a:r>
                        <a:rPr lang="en-GB" dirty="0"/>
                        <a:t>by plant</a:t>
                      </a:r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46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compensation point </a:t>
                      </a:r>
                      <a:r>
                        <a:rPr lang="en-GB" dirty="0"/>
                        <a:t>(no net CO</a:t>
                      </a:r>
                      <a:r>
                        <a:rPr lang="en-GB" baseline="-25000" dirty="0"/>
                        <a:t>2</a:t>
                      </a:r>
                      <a:r>
                        <a:rPr lang="en-GB" dirty="0"/>
                        <a:t> exchange)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612506" y="3339404"/>
            <a:ext cx="6049888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Light intensity = 0, so </a:t>
            </a:r>
            <a:r>
              <a:rPr lang="en-GB" sz="1600" u="sng" dirty="0">
                <a:solidFill>
                  <a:srgbClr val="000000"/>
                </a:solidFill>
              </a:rPr>
              <a:t>no photosynthesis</a:t>
            </a:r>
            <a:r>
              <a:rPr lang="en-GB" sz="1600" dirty="0">
                <a:solidFill>
                  <a:srgbClr val="000000"/>
                </a:solidFill>
              </a:rPr>
              <a:t>, so no uptake of CO</a:t>
            </a:r>
            <a:r>
              <a:rPr lang="en-GB" sz="1600" baseline="-25000" dirty="0">
                <a:solidFill>
                  <a:srgbClr val="000000"/>
                </a:solidFill>
              </a:rPr>
              <a:t>2</a:t>
            </a:r>
            <a:r>
              <a:rPr lang="en-GB" sz="1600" dirty="0">
                <a:solidFill>
                  <a:srgbClr val="000000"/>
                </a:solidFill>
              </a:rPr>
              <a:t>;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plant is </a:t>
            </a:r>
            <a:r>
              <a:rPr lang="en-GB" sz="1600" u="sng" dirty="0">
                <a:solidFill>
                  <a:srgbClr val="000000"/>
                </a:solidFill>
              </a:rPr>
              <a:t>respiring </a:t>
            </a:r>
            <a:r>
              <a:rPr lang="en-GB" sz="1600" dirty="0">
                <a:solidFill>
                  <a:srgbClr val="000000"/>
                </a:solidFill>
              </a:rPr>
              <a:t>so producing CO</a:t>
            </a:r>
            <a:r>
              <a:rPr lang="en-GB" sz="1600" baseline="-25000" dirty="0">
                <a:solidFill>
                  <a:srgbClr val="000000"/>
                </a:solidFill>
              </a:rPr>
              <a:t>2</a:t>
            </a:r>
            <a:r>
              <a:rPr lang="en-GB" sz="1600" dirty="0">
                <a:solidFill>
                  <a:srgbClr val="000000"/>
                </a:solidFill>
              </a:rPr>
              <a:t>;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 = max CO</a:t>
            </a:r>
            <a:r>
              <a:rPr lang="en-GB" sz="1600" baseline="-25000" dirty="0">
                <a:solidFill>
                  <a:srgbClr val="000000"/>
                </a:solidFill>
              </a:rPr>
              <a:t>2</a:t>
            </a:r>
            <a:r>
              <a:rPr lang="en-GB" sz="1600" dirty="0">
                <a:solidFill>
                  <a:srgbClr val="000000"/>
                </a:solidFill>
              </a:rPr>
              <a:t> release since rate of respiration relatively constant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59992" y="4646801"/>
            <a:ext cx="6049888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graph levels off so light intensity no longer limiting , 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max </a:t>
            </a:r>
            <a:r>
              <a:rPr lang="en-GB" sz="1600" u="sng" dirty="0">
                <a:solidFill>
                  <a:srgbClr val="000000"/>
                </a:solidFill>
              </a:rPr>
              <a:t>rate of photosynthesis</a:t>
            </a:r>
            <a:r>
              <a:rPr lang="en-GB" sz="1600" dirty="0">
                <a:solidFill>
                  <a:srgbClr val="000000"/>
                </a:solidFill>
              </a:rPr>
              <a:t> achieved;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 so uptake of CO</a:t>
            </a:r>
            <a:r>
              <a:rPr lang="en-GB" sz="1600" baseline="-25000" dirty="0">
                <a:solidFill>
                  <a:srgbClr val="000000"/>
                </a:solidFill>
              </a:rPr>
              <a:t>2</a:t>
            </a:r>
            <a:r>
              <a:rPr lang="en-GB" sz="1600" dirty="0">
                <a:solidFill>
                  <a:srgbClr val="000000"/>
                </a:solidFill>
              </a:rPr>
              <a:t> also at maximum;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rate of photosynthesis &gt; rate of respiration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59992" y="5973938"/>
            <a:ext cx="6049888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rate of </a:t>
            </a:r>
            <a:r>
              <a:rPr lang="en-GB" sz="1600" u="sng" dirty="0">
                <a:solidFill>
                  <a:srgbClr val="000000"/>
                </a:solidFill>
              </a:rPr>
              <a:t>photosynthesis</a:t>
            </a:r>
            <a:r>
              <a:rPr lang="en-GB" sz="1600" dirty="0">
                <a:solidFill>
                  <a:srgbClr val="000000"/>
                </a:solidFill>
              </a:rPr>
              <a:t>  =  rate of </a:t>
            </a:r>
            <a:r>
              <a:rPr lang="en-GB" sz="1600" u="sng" dirty="0">
                <a:solidFill>
                  <a:srgbClr val="000000"/>
                </a:solidFill>
              </a:rPr>
              <a:t>respiration</a:t>
            </a:r>
            <a:r>
              <a:rPr lang="en-GB" sz="1600" dirty="0">
                <a:solidFill>
                  <a:srgbClr val="000000"/>
                </a:solidFill>
              </a:rPr>
              <a:t>;</a:t>
            </a:r>
          </a:p>
          <a:p>
            <a:pPr>
              <a:defRPr/>
            </a:pPr>
            <a:r>
              <a:rPr lang="en-GB" sz="1600" dirty="0">
                <a:solidFill>
                  <a:srgbClr val="000000"/>
                </a:solidFill>
              </a:rPr>
              <a:t>CO</a:t>
            </a:r>
            <a:r>
              <a:rPr lang="en-GB" sz="1600" baseline="-25000" dirty="0">
                <a:solidFill>
                  <a:srgbClr val="000000"/>
                </a:solidFill>
              </a:rPr>
              <a:t>2 </a:t>
            </a:r>
            <a:r>
              <a:rPr lang="en-GB" sz="1600" dirty="0">
                <a:solidFill>
                  <a:srgbClr val="000000"/>
                </a:solidFill>
              </a:rPr>
              <a:t>taken up for photosynthesis is balanced by CO</a:t>
            </a:r>
            <a:r>
              <a:rPr lang="en-GB" sz="1600" baseline="-25000" dirty="0">
                <a:solidFill>
                  <a:srgbClr val="000000"/>
                </a:solidFill>
              </a:rPr>
              <a:t>2</a:t>
            </a:r>
            <a:r>
              <a:rPr lang="en-GB" sz="1600" dirty="0">
                <a:solidFill>
                  <a:srgbClr val="000000"/>
                </a:solidFill>
              </a:rPr>
              <a:t> released from respiration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1A140-2F07-A6EE-E8FE-577E8B021598}"/>
              </a:ext>
            </a:extLst>
          </p:cNvPr>
          <p:cNvSpPr txBox="1"/>
          <p:nvPr/>
        </p:nvSpPr>
        <p:spPr>
          <a:xfrm>
            <a:off x="6939644" y="1566644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9F588-3999-A31B-9E75-9821F128D351}"/>
              </a:ext>
            </a:extLst>
          </p:cNvPr>
          <p:cNvSpPr txBox="1"/>
          <p:nvPr/>
        </p:nvSpPr>
        <p:spPr>
          <a:xfrm>
            <a:off x="6079462" y="2152446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F88812-EFE2-D45D-D305-1BBAC23AB4C7}"/>
              </a:ext>
            </a:extLst>
          </p:cNvPr>
          <p:cNvSpPr txBox="1"/>
          <p:nvPr/>
        </p:nvSpPr>
        <p:spPr>
          <a:xfrm>
            <a:off x="9556859" y="-6930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21582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28" y="482784"/>
            <a:ext cx="446449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5827" y="482402"/>
            <a:ext cx="6046931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2000" dirty="0">
                <a:solidFill>
                  <a:srgbClr val="C00000"/>
                </a:solidFill>
                <a:latin typeface="+mj-lt"/>
              </a:rPr>
              <a:t>Optimum temperature of ~25 </a:t>
            </a:r>
            <a:r>
              <a:rPr lang="en-GB" sz="2000" baseline="30000" dirty="0" err="1">
                <a:solidFill>
                  <a:srgbClr val="C00000"/>
                </a:solidFill>
                <a:latin typeface="+mj-lt"/>
              </a:rPr>
              <a:t>o</a:t>
            </a:r>
            <a:r>
              <a:rPr lang="en-GB" sz="2000" dirty="0" err="1">
                <a:solidFill>
                  <a:srgbClr val="C00000"/>
                </a:solidFill>
                <a:latin typeface="+mj-lt"/>
              </a:rPr>
              <a:t>C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GB" sz="2000" dirty="0">
                <a:latin typeface="+mj-lt"/>
              </a:rPr>
              <a:t>Below 10 </a:t>
            </a:r>
            <a:r>
              <a:rPr lang="en-GB" sz="2000" baseline="30000" dirty="0" err="1">
                <a:latin typeface="+mj-lt"/>
              </a:rPr>
              <a:t>o</a:t>
            </a:r>
            <a:r>
              <a:rPr lang="en-GB" sz="2000" dirty="0" err="1">
                <a:latin typeface="+mj-lt"/>
              </a:rPr>
              <a:t>C</a:t>
            </a:r>
            <a:r>
              <a:rPr lang="en-GB" sz="2000" dirty="0">
                <a:latin typeface="+mj-lt"/>
              </a:rPr>
              <a:t> enzymes </a:t>
            </a:r>
            <a:r>
              <a:rPr lang="en-GB" sz="2000" dirty="0">
                <a:highlight>
                  <a:srgbClr val="FFFF00"/>
                </a:highlight>
                <a:latin typeface="+mj-lt"/>
              </a:rPr>
              <a:t>in…………..</a:t>
            </a:r>
            <a:r>
              <a:rPr lang="en-GB" sz="2000" dirty="0">
                <a:latin typeface="+mj-lt"/>
              </a:rPr>
              <a:t> (low </a:t>
            </a:r>
            <a:r>
              <a:rPr lang="en-GB" sz="2000" dirty="0">
                <a:highlight>
                  <a:srgbClr val="FFFF00"/>
                </a:highlight>
                <a:latin typeface="+mj-lt"/>
              </a:rPr>
              <a:t>k</a:t>
            </a:r>
            <a:r>
              <a:rPr lang="en-GB" sz="2000" dirty="0">
                <a:highlight>
                  <a:srgbClr val="FFFF00"/>
                </a:highlight>
              </a:rPr>
              <a:t> …………..</a:t>
            </a:r>
            <a:r>
              <a:rPr lang="en-GB" sz="2000" dirty="0">
                <a:latin typeface="+mj-lt"/>
              </a:rPr>
              <a:t> energy)</a:t>
            </a:r>
          </a:p>
          <a:p>
            <a:pPr marL="285750" indent="-285750" algn="just">
              <a:buFontTx/>
              <a:buChar char="-"/>
            </a:pPr>
            <a:r>
              <a:rPr lang="en-GB" sz="2000" dirty="0">
                <a:latin typeface="+mj-lt"/>
              </a:rPr>
              <a:t>Above 45 </a:t>
            </a:r>
            <a:r>
              <a:rPr lang="en-GB" sz="2000" baseline="30000" dirty="0" err="1">
                <a:latin typeface="+mj-lt"/>
              </a:rPr>
              <a:t>o</a:t>
            </a:r>
            <a:r>
              <a:rPr lang="en-GB" sz="2000" dirty="0" err="1">
                <a:latin typeface="+mj-lt"/>
              </a:rPr>
              <a:t>C</a:t>
            </a:r>
            <a:r>
              <a:rPr lang="en-GB" sz="2000" dirty="0">
                <a:latin typeface="+mj-lt"/>
              </a:rPr>
              <a:t> enzymes (</a:t>
            </a:r>
            <a:r>
              <a:rPr lang="en-GB" sz="2000" dirty="0" err="1">
                <a:latin typeface="+mj-lt"/>
              </a:rPr>
              <a:t>e.g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>
                <a:highlight>
                  <a:srgbClr val="FFFF00"/>
                </a:highlight>
                <a:latin typeface="+mj-lt"/>
              </a:rPr>
              <a:t>r</a:t>
            </a:r>
            <a:r>
              <a:rPr lang="en-GB" sz="2000" dirty="0">
                <a:highlight>
                  <a:srgbClr val="FFFF00"/>
                </a:highlight>
              </a:rPr>
              <a:t> …………..</a:t>
            </a:r>
            <a:r>
              <a:rPr lang="en-GB" sz="2000" dirty="0">
                <a:latin typeface="+mj-lt"/>
              </a:rPr>
              <a:t> and </a:t>
            </a:r>
            <a:r>
              <a:rPr lang="en-GB" sz="2000" dirty="0">
                <a:highlight>
                  <a:srgbClr val="FFFF00"/>
                </a:highlight>
                <a:latin typeface="+mj-lt"/>
              </a:rPr>
              <a:t>A……</a:t>
            </a:r>
            <a:r>
              <a:rPr lang="en-GB" sz="2000" dirty="0">
                <a:latin typeface="+mj-lt"/>
              </a:rPr>
              <a:t> synthase) will </a:t>
            </a:r>
            <a:r>
              <a:rPr lang="en-GB" sz="2000" dirty="0">
                <a:highlight>
                  <a:srgbClr val="FFFF00"/>
                </a:highlight>
                <a:latin typeface="+mj-lt"/>
              </a:rPr>
              <a:t>d</a:t>
            </a:r>
            <a:r>
              <a:rPr lang="en-GB" sz="2000" dirty="0">
                <a:highlight>
                  <a:srgbClr val="FFFF00"/>
                </a:highlight>
              </a:rPr>
              <a:t> …………..</a:t>
            </a:r>
            <a:endParaRPr lang="en-GB" sz="2000" dirty="0">
              <a:highlight>
                <a:srgbClr val="FFFF00"/>
              </a:highlight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latin typeface="+mj-lt"/>
              </a:rPr>
              <a:t>At high temperature, stomata </a:t>
            </a:r>
            <a:r>
              <a:rPr lang="en-GB" sz="2000" dirty="0">
                <a:highlight>
                  <a:srgbClr val="FFFF00"/>
                </a:highlight>
                <a:latin typeface="+mj-lt"/>
              </a:rPr>
              <a:t>c</a:t>
            </a:r>
            <a:r>
              <a:rPr lang="en-GB" sz="2000" dirty="0">
                <a:highlight>
                  <a:srgbClr val="FFFF00"/>
                </a:highlight>
              </a:rPr>
              <a:t> …………..</a:t>
            </a:r>
            <a:r>
              <a:rPr lang="en-GB" sz="2000" dirty="0">
                <a:latin typeface="+mj-lt"/>
              </a:rPr>
              <a:t> to avoid loss of </a:t>
            </a:r>
            <a:r>
              <a:rPr lang="en-GB" sz="2000" dirty="0">
                <a:highlight>
                  <a:srgbClr val="FFFF00"/>
                </a:highlight>
                <a:latin typeface="+mj-lt"/>
              </a:rPr>
              <a:t>w</a:t>
            </a:r>
            <a:r>
              <a:rPr lang="en-GB" sz="2000" dirty="0">
                <a:highlight>
                  <a:srgbClr val="FFFF00"/>
                </a:highlight>
              </a:rPr>
              <a:t>…………..</a:t>
            </a:r>
            <a:r>
              <a:rPr lang="en-GB" sz="2000" dirty="0">
                <a:latin typeface="+mj-lt"/>
              </a:rPr>
              <a:t>, this means less CO</a:t>
            </a:r>
            <a:r>
              <a:rPr lang="en-GB" sz="2000" baseline="-25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can enter the leaf.</a:t>
            </a:r>
          </a:p>
          <a:p>
            <a:pPr marL="285750" indent="-285750" algn="just">
              <a:buFontTx/>
              <a:buChar char="-"/>
            </a:pPr>
            <a:endParaRPr lang="en-GB" sz="2000" dirty="0">
              <a:latin typeface="+mj-lt"/>
            </a:endParaRPr>
          </a:p>
          <a:p>
            <a:pPr algn="just"/>
            <a:r>
              <a:rPr lang="en-GB" sz="2000" dirty="0">
                <a:solidFill>
                  <a:srgbClr val="C00000"/>
                </a:solidFill>
                <a:latin typeface="+mj-lt"/>
              </a:rPr>
              <a:t>Concentration of CO</a:t>
            </a:r>
            <a:r>
              <a:rPr lang="en-GB" sz="2000" baseline="-250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GB" sz="2000" dirty="0">
                <a:latin typeface="+mj-lt"/>
              </a:rPr>
              <a:t>0.04% in atmosphere.</a:t>
            </a:r>
          </a:p>
          <a:p>
            <a:pPr marL="285750" indent="-285750" algn="just">
              <a:buFontTx/>
              <a:buChar char="-"/>
            </a:pPr>
            <a:r>
              <a:rPr lang="en-GB" sz="2000" dirty="0">
                <a:latin typeface="+mj-lt"/>
              </a:rPr>
              <a:t>Higher % increases rate of photosynthesis but causes  </a:t>
            </a:r>
            <a:r>
              <a:rPr lang="en-GB" sz="2000" dirty="0">
                <a:highlight>
                  <a:srgbClr val="FFFF00"/>
                </a:highlight>
                <a:latin typeface="+mj-lt"/>
              </a:rPr>
              <a:t>s</a:t>
            </a:r>
            <a:r>
              <a:rPr lang="en-GB" sz="2000" dirty="0">
                <a:highlight>
                  <a:srgbClr val="FFFF00"/>
                </a:highlight>
              </a:rPr>
              <a:t>…………..</a:t>
            </a:r>
            <a:r>
              <a:rPr lang="en-GB" sz="2000" dirty="0">
                <a:latin typeface="+mj-lt"/>
              </a:rPr>
              <a:t> to close.</a:t>
            </a:r>
          </a:p>
          <a:p>
            <a:pPr marL="285750" indent="-285750" algn="just">
              <a:buFontTx/>
              <a:buChar char="-"/>
            </a:pPr>
            <a:endParaRPr lang="en-GB" sz="2000" dirty="0">
              <a:latin typeface="+mj-lt"/>
            </a:endParaRPr>
          </a:p>
          <a:p>
            <a:pPr algn="just"/>
            <a:r>
              <a:rPr lang="en-GB" sz="2000" dirty="0">
                <a:solidFill>
                  <a:srgbClr val="C00000"/>
                </a:solidFill>
                <a:latin typeface="+mj-lt"/>
              </a:rPr>
              <a:t>Water:</a:t>
            </a:r>
          </a:p>
          <a:p>
            <a:pPr algn="just"/>
            <a:r>
              <a:rPr lang="en-GB" sz="2000" dirty="0">
                <a:solidFill>
                  <a:srgbClr val="C00000"/>
                </a:solidFill>
                <a:latin typeface="+mj-lt"/>
                <a:cs typeface="Calibri Light"/>
              </a:rPr>
              <a:t>Not considered to be a </a:t>
            </a:r>
            <a:r>
              <a:rPr lang="en-GB" sz="2000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  <a:cs typeface="Calibri Light"/>
              </a:rPr>
              <a:t>l</a:t>
            </a:r>
            <a:r>
              <a:rPr lang="en-GB" sz="2000" dirty="0">
                <a:highlight>
                  <a:srgbClr val="FFFF00"/>
                </a:highlight>
              </a:rPr>
              <a:t>…………..</a:t>
            </a:r>
            <a:r>
              <a:rPr lang="en-GB" sz="2000" dirty="0">
                <a:solidFill>
                  <a:srgbClr val="C00000"/>
                </a:solidFill>
                <a:latin typeface="+mj-lt"/>
                <a:cs typeface="Calibri Light"/>
              </a:rPr>
              <a:t> </a:t>
            </a:r>
            <a:r>
              <a:rPr lang="en-GB" sz="2000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  <a:cs typeface="Calibri Light"/>
              </a:rPr>
              <a:t>f</a:t>
            </a:r>
            <a:r>
              <a:rPr lang="en-GB" sz="2000" dirty="0">
                <a:highlight>
                  <a:srgbClr val="FFFF00"/>
                </a:highlight>
              </a:rPr>
              <a:t>…………..</a:t>
            </a:r>
            <a:r>
              <a:rPr lang="en-GB" sz="2000" dirty="0">
                <a:solidFill>
                  <a:srgbClr val="C00000"/>
                </a:solidFill>
                <a:latin typeface="+mj-lt"/>
                <a:cs typeface="Calibri Light"/>
              </a:rPr>
              <a:t> even though it is a reactant.</a:t>
            </a:r>
            <a:endParaRPr lang="en-GB" sz="2000" dirty="0">
              <a:solidFill>
                <a:srgbClr val="C00000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latin typeface="+mj-lt"/>
                <a:cs typeface="Calibri Light"/>
              </a:rPr>
              <a:t>If water potential is low enough to limit the rate the plant will already have </a:t>
            </a:r>
            <a:r>
              <a:rPr lang="en-GB" sz="2000" dirty="0">
                <a:highlight>
                  <a:srgbClr val="FFFF00"/>
                </a:highlight>
                <a:latin typeface="+mj-lt"/>
                <a:cs typeface="Calibri Light"/>
              </a:rPr>
              <a:t>c</a:t>
            </a:r>
            <a:r>
              <a:rPr lang="en-GB" sz="2000" dirty="0">
                <a:highlight>
                  <a:srgbClr val="FFFF00"/>
                </a:highlight>
              </a:rPr>
              <a:t>…………..</a:t>
            </a:r>
            <a:r>
              <a:rPr lang="en-GB" sz="2000" dirty="0">
                <a:latin typeface="+mj-lt"/>
                <a:cs typeface="Calibri Light"/>
              </a:rPr>
              <a:t> </a:t>
            </a:r>
            <a:r>
              <a:rPr lang="en-GB" sz="2000" dirty="0">
                <a:highlight>
                  <a:srgbClr val="FFFF00"/>
                </a:highlight>
                <a:latin typeface="+mj-lt"/>
                <a:cs typeface="Calibri Light"/>
              </a:rPr>
              <a:t>s</a:t>
            </a:r>
            <a:r>
              <a:rPr lang="en-GB" sz="2000" dirty="0">
                <a:highlight>
                  <a:srgbClr val="FFFF00"/>
                </a:highlight>
              </a:rPr>
              <a:t>…………..</a:t>
            </a:r>
            <a:r>
              <a:rPr lang="en-GB" sz="2000" dirty="0">
                <a:latin typeface="+mj-lt"/>
                <a:cs typeface="Calibri Light"/>
              </a:rPr>
              <a:t> and </a:t>
            </a:r>
            <a:r>
              <a:rPr lang="en-GB" sz="2000" dirty="0">
                <a:highlight>
                  <a:srgbClr val="FFFF00"/>
                </a:highlight>
                <a:latin typeface="+mj-lt"/>
                <a:cs typeface="Calibri Light"/>
              </a:rPr>
              <a:t>p</a:t>
            </a:r>
            <a:r>
              <a:rPr lang="en-GB" sz="2000" dirty="0">
                <a:highlight>
                  <a:srgbClr val="FFFF00"/>
                </a:highlight>
              </a:rPr>
              <a:t>…………..</a:t>
            </a:r>
            <a:r>
              <a:rPr lang="en-GB" sz="2000" dirty="0">
                <a:latin typeface="+mj-lt"/>
                <a:cs typeface="Calibri Light"/>
              </a:rPr>
              <a:t> will have ceased.</a:t>
            </a:r>
            <a:endParaRPr lang="en-GB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025" y="-13736"/>
            <a:ext cx="2585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+mj-lt"/>
              </a:rPr>
              <a:t>Limiting factors?</a:t>
            </a:r>
          </a:p>
        </p:txBody>
      </p:sp>
      <p:pic>
        <p:nvPicPr>
          <p:cNvPr id="6146" name="Picture 2" descr="http://www.yellowtang.org/images/protein_denaturatio_c_la_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07" y="513341"/>
            <a:ext cx="4303064" cy="62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arthlyissues.com/images/co2_data_ml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02" y="482402"/>
            <a:ext cx="4289604" cy="63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aynesword.palomar.edu/images/fe08vp2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6" y="593552"/>
            <a:ext cx="5626457" cy="61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07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28" y="482784"/>
            <a:ext cx="446449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335845"/>
            <a:ext cx="5911136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Tx/>
              <a:buChar char="-"/>
            </a:pPr>
            <a:endParaRPr lang="en-GB" sz="2000" dirty="0">
              <a:latin typeface="+mj-lt"/>
            </a:endParaRPr>
          </a:p>
          <a:p>
            <a:pPr algn="just"/>
            <a:r>
              <a:rPr lang="en-GB" sz="2000" dirty="0">
                <a:solidFill>
                  <a:srgbClr val="C00000"/>
                </a:solidFill>
                <a:latin typeface="+mj-lt"/>
              </a:rPr>
              <a:t>Optimum temperature of ~25 </a:t>
            </a:r>
            <a:r>
              <a:rPr lang="en-GB" sz="2000" baseline="30000" dirty="0" err="1">
                <a:solidFill>
                  <a:srgbClr val="C00000"/>
                </a:solidFill>
                <a:latin typeface="+mj-lt"/>
              </a:rPr>
              <a:t>o</a:t>
            </a:r>
            <a:r>
              <a:rPr lang="en-GB" sz="2000" dirty="0" err="1">
                <a:solidFill>
                  <a:srgbClr val="C00000"/>
                </a:solidFill>
                <a:latin typeface="+mj-lt"/>
              </a:rPr>
              <a:t>C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GB" sz="2000" dirty="0">
                <a:latin typeface="+mj-lt"/>
              </a:rPr>
              <a:t>Below 10 </a:t>
            </a:r>
            <a:r>
              <a:rPr lang="en-GB" sz="2000" baseline="30000" dirty="0" err="1">
                <a:latin typeface="+mj-lt"/>
              </a:rPr>
              <a:t>o</a:t>
            </a:r>
            <a:r>
              <a:rPr lang="en-GB" sz="2000" dirty="0" err="1">
                <a:latin typeface="+mj-lt"/>
              </a:rPr>
              <a:t>C</a:t>
            </a:r>
            <a:r>
              <a:rPr lang="en-GB" sz="2000" dirty="0">
                <a:latin typeface="+mj-lt"/>
              </a:rPr>
              <a:t> enzymes </a:t>
            </a:r>
            <a:r>
              <a:rPr lang="en-GB" sz="2000" dirty="0">
                <a:highlight>
                  <a:srgbClr val="FFFF00"/>
                </a:highlight>
                <a:latin typeface="+mj-lt"/>
              </a:rPr>
              <a:t>inactive</a:t>
            </a:r>
            <a:r>
              <a:rPr lang="en-GB" sz="2000" dirty="0">
                <a:latin typeface="+mj-lt"/>
              </a:rPr>
              <a:t> (low </a:t>
            </a:r>
            <a:r>
              <a:rPr lang="en-GB" sz="2000" dirty="0">
                <a:highlight>
                  <a:srgbClr val="FFFF00"/>
                </a:highlight>
                <a:latin typeface="+mj-lt"/>
              </a:rPr>
              <a:t>kinetic</a:t>
            </a:r>
            <a:r>
              <a:rPr lang="en-GB" sz="2000" dirty="0">
                <a:latin typeface="+mj-lt"/>
              </a:rPr>
              <a:t> energy)</a:t>
            </a:r>
          </a:p>
          <a:p>
            <a:pPr marL="285750" indent="-285750" algn="just">
              <a:buFontTx/>
              <a:buChar char="-"/>
            </a:pPr>
            <a:r>
              <a:rPr lang="en-GB" sz="2000" dirty="0">
                <a:latin typeface="+mj-lt"/>
              </a:rPr>
              <a:t>Above 45 </a:t>
            </a:r>
            <a:r>
              <a:rPr lang="en-GB" sz="2000" baseline="30000" dirty="0" err="1">
                <a:latin typeface="+mj-lt"/>
              </a:rPr>
              <a:t>o</a:t>
            </a:r>
            <a:r>
              <a:rPr lang="en-GB" sz="2000" dirty="0" err="1">
                <a:latin typeface="+mj-lt"/>
              </a:rPr>
              <a:t>C</a:t>
            </a:r>
            <a:r>
              <a:rPr lang="en-GB" sz="2000" dirty="0">
                <a:latin typeface="+mj-lt"/>
              </a:rPr>
              <a:t> enzymes (</a:t>
            </a:r>
            <a:r>
              <a:rPr lang="en-GB" sz="2000" dirty="0" err="1">
                <a:latin typeface="+mj-lt"/>
              </a:rPr>
              <a:t>e.g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>
                <a:highlight>
                  <a:srgbClr val="FFFF00"/>
                </a:highlight>
                <a:latin typeface="+mj-lt"/>
              </a:rPr>
              <a:t>rubisco</a:t>
            </a:r>
            <a:r>
              <a:rPr lang="en-GB" sz="2000" dirty="0">
                <a:latin typeface="+mj-lt"/>
              </a:rPr>
              <a:t> and </a:t>
            </a:r>
            <a:r>
              <a:rPr lang="en-GB" sz="2000" dirty="0">
                <a:highlight>
                  <a:srgbClr val="FFFF00"/>
                </a:highlight>
                <a:latin typeface="+mj-lt"/>
              </a:rPr>
              <a:t>ATP</a:t>
            </a:r>
            <a:r>
              <a:rPr lang="en-GB" sz="2000" dirty="0">
                <a:latin typeface="+mj-lt"/>
              </a:rPr>
              <a:t> synthase) will </a:t>
            </a:r>
            <a:r>
              <a:rPr lang="en-GB" sz="2000" dirty="0">
                <a:highlight>
                  <a:srgbClr val="FFFF00"/>
                </a:highlight>
                <a:latin typeface="+mj-lt"/>
              </a:rPr>
              <a:t>denature</a:t>
            </a:r>
          </a:p>
          <a:p>
            <a:pPr marL="285750" indent="-285750" algn="just">
              <a:buFontTx/>
              <a:buChar char="-"/>
            </a:pPr>
            <a:r>
              <a:rPr lang="en-GB" sz="2000" dirty="0">
                <a:latin typeface="+mj-lt"/>
              </a:rPr>
              <a:t>At high temperature, stomata </a:t>
            </a:r>
            <a:r>
              <a:rPr lang="en-GB" sz="2000" dirty="0">
                <a:highlight>
                  <a:srgbClr val="FFFF00"/>
                </a:highlight>
                <a:latin typeface="+mj-lt"/>
              </a:rPr>
              <a:t>close</a:t>
            </a:r>
            <a:r>
              <a:rPr lang="en-GB" sz="2000" dirty="0">
                <a:latin typeface="+mj-lt"/>
              </a:rPr>
              <a:t> to avoid loss of </a:t>
            </a:r>
            <a:r>
              <a:rPr lang="en-GB" sz="2000" dirty="0">
                <a:highlight>
                  <a:srgbClr val="FFFF00"/>
                </a:highlight>
                <a:latin typeface="+mj-lt"/>
              </a:rPr>
              <a:t>water</a:t>
            </a:r>
            <a:r>
              <a:rPr lang="en-GB" sz="2000" dirty="0">
                <a:latin typeface="+mj-lt"/>
              </a:rPr>
              <a:t>, this means less CO</a:t>
            </a:r>
            <a:r>
              <a:rPr lang="en-GB" sz="2000" baseline="-25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can enter the leaf.</a:t>
            </a:r>
          </a:p>
          <a:p>
            <a:pPr marL="285750" indent="-285750" algn="just">
              <a:buFontTx/>
              <a:buChar char="-"/>
            </a:pPr>
            <a:endParaRPr lang="en-GB" sz="2000" dirty="0">
              <a:latin typeface="+mj-lt"/>
            </a:endParaRPr>
          </a:p>
          <a:p>
            <a:pPr algn="just"/>
            <a:r>
              <a:rPr lang="en-GB" sz="2000" dirty="0">
                <a:solidFill>
                  <a:srgbClr val="C00000"/>
                </a:solidFill>
                <a:latin typeface="+mj-lt"/>
              </a:rPr>
              <a:t>Concentration of CO</a:t>
            </a:r>
            <a:r>
              <a:rPr lang="en-GB" sz="2000" baseline="-250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GB" sz="2000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GB" sz="2000" dirty="0">
                <a:latin typeface="+mj-lt"/>
              </a:rPr>
              <a:t>0.04% in atmosphere.</a:t>
            </a:r>
          </a:p>
          <a:p>
            <a:pPr marL="285750" indent="-285750" algn="just">
              <a:buFontTx/>
              <a:buChar char="-"/>
            </a:pPr>
            <a:r>
              <a:rPr lang="en-GB" sz="2000" dirty="0">
                <a:latin typeface="+mj-lt"/>
              </a:rPr>
              <a:t>Higher % increases rate of photosynthesis but causes </a:t>
            </a:r>
            <a:r>
              <a:rPr lang="en-GB" sz="2000" dirty="0">
                <a:highlight>
                  <a:srgbClr val="FFFF00"/>
                </a:highlight>
                <a:latin typeface="+mj-lt"/>
              </a:rPr>
              <a:t>stomata</a:t>
            </a:r>
            <a:r>
              <a:rPr lang="en-GB" sz="2000" dirty="0">
                <a:latin typeface="+mj-lt"/>
              </a:rPr>
              <a:t> to close.</a:t>
            </a:r>
          </a:p>
          <a:p>
            <a:pPr marL="285750" indent="-285750" algn="just">
              <a:buFontTx/>
              <a:buChar char="-"/>
            </a:pPr>
            <a:endParaRPr lang="en-GB" sz="2000" dirty="0">
              <a:latin typeface="+mj-lt"/>
            </a:endParaRPr>
          </a:p>
          <a:p>
            <a:pPr algn="just"/>
            <a:r>
              <a:rPr lang="en-GB" sz="2000" dirty="0">
                <a:solidFill>
                  <a:srgbClr val="C00000"/>
                </a:solidFill>
                <a:latin typeface="+mj-lt"/>
              </a:rPr>
              <a:t>Water:</a:t>
            </a:r>
          </a:p>
          <a:p>
            <a:pPr algn="just"/>
            <a:r>
              <a:rPr lang="en-GB" sz="2000" dirty="0">
                <a:solidFill>
                  <a:srgbClr val="C00000"/>
                </a:solidFill>
                <a:latin typeface="+mj-lt"/>
                <a:cs typeface="Calibri Light"/>
              </a:rPr>
              <a:t>Not considered to be a </a:t>
            </a:r>
            <a:r>
              <a:rPr lang="en-GB" sz="2000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  <a:cs typeface="Calibri Light"/>
              </a:rPr>
              <a:t>limiting</a:t>
            </a:r>
            <a:r>
              <a:rPr lang="en-GB" sz="2000" dirty="0">
                <a:solidFill>
                  <a:srgbClr val="C00000"/>
                </a:solidFill>
                <a:latin typeface="+mj-lt"/>
                <a:cs typeface="Calibri Light"/>
              </a:rPr>
              <a:t> </a:t>
            </a:r>
            <a:r>
              <a:rPr lang="en-GB" sz="2000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  <a:cs typeface="Calibri Light"/>
              </a:rPr>
              <a:t>factor</a:t>
            </a:r>
            <a:r>
              <a:rPr lang="en-GB" sz="2000" dirty="0">
                <a:solidFill>
                  <a:srgbClr val="C00000"/>
                </a:solidFill>
                <a:latin typeface="+mj-lt"/>
                <a:cs typeface="Calibri Light"/>
              </a:rPr>
              <a:t> even though it is a reactant.</a:t>
            </a:r>
            <a:endParaRPr lang="en-GB" sz="2000" dirty="0">
              <a:solidFill>
                <a:srgbClr val="C00000"/>
              </a:solidFill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latin typeface="+mj-lt"/>
                <a:cs typeface="Calibri Light"/>
              </a:rPr>
              <a:t>If water potential is low enough to limit the rate the plant will already have </a:t>
            </a:r>
            <a:r>
              <a:rPr lang="en-GB" sz="2000" dirty="0">
                <a:highlight>
                  <a:srgbClr val="FFFF00"/>
                </a:highlight>
                <a:latin typeface="+mj-lt"/>
                <a:cs typeface="Calibri Light"/>
              </a:rPr>
              <a:t>closed</a:t>
            </a:r>
            <a:r>
              <a:rPr lang="en-GB" sz="2000" dirty="0">
                <a:latin typeface="+mj-lt"/>
                <a:cs typeface="Calibri Light"/>
              </a:rPr>
              <a:t> </a:t>
            </a:r>
            <a:r>
              <a:rPr lang="en-GB" sz="2000" dirty="0">
                <a:highlight>
                  <a:srgbClr val="FFFF00"/>
                </a:highlight>
                <a:latin typeface="+mj-lt"/>
                <a:cs typeface="Calibri Light"/>
              </a:rPr>
              <a:t>stomata</a:t>
            </a:r>
            <a:r>
              <a:rPr lang="en-GB" sz="2000" dirty="0">
                <a:latin typeface="+mj-lt"/>
                <a:cs typeface="Calibri Light"/>
              </a:rPr>
              <a:t> and </a:t>
            </a:r>
            <a:r>
              <a:rPr lang="en-GB" sz="2000" dirty="0">
                <a:highlight>
                  <a:srgbClr val="FFFF00"/>
                </a:highlight>
                <a:latin typeface="+mj-lt"/>
                <a:cs typeface="Calibri Light"/>
              </a:rPr>
              <a:t>photosynthesis</a:t>
            </a:r>
            <a:r>
              <a:rPr lang="en-GB" sz="2000" dirty="0">
                <a:latin typeface="+mj-lt"/>
                <a:cs typeface="Calibri Light"/>
              </a:rPr>
              <a:t> will have ceased.</a:t>
            </a:r>
            <a:endParaRPr lang="en-GB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025" y="-13736"/>
            <a:ext cx="2585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+mj-lt"/>
              </a:rPr>
              <a:t>Limiting factors?</a:t>
            </a:r>
          </a:p>
        </p:txBody>
      </p:sp>
      <p:pic>
        <p:nvPicPr>
          <p:cNvPr id="6146" name="Picture 2" descr="http://www.yellowtang.org/images/protein_denaturatio_c_la_7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07" y="513341"/>
            <a:ext cx="4303064" cy="62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arthlyissues.com/images/co2_data_ml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02" y="482402"/>
            <a:ext cx="4289604" cy="63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aynesword.palomar.edu/images/fe08vp2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6" y="593552"/>
            <a:ext cx="5626457" cy="61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9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7484-7A66-2AD1-2DCD-2EF3A713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4" y="-241050"/>
            <a:ext cx="10515600" cy="1325563"/>
          </a:xfrm>
        </p:spPr>
        <p:txBody>
          <a:bodyPr/>
          <a:lstStyle/>
          <a:p>
            <a:r>
              <a:rPr lang="en-GB" dirty="0"/>
              <a:t>TRY THIS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C4D662-D5C0-CE9F-1C91-35B38FCAC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11" y="1533165"/>
            <a:ext cx="4821415" cy="363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7353EA-94B4-667B-AA87-DD2094D7D517}"/>
              </a:ext>
            </a:extLst>
          </p:cNvPr>
          <p:cNvSpPr txBox="1"/>
          <p:nvPr/>
        </p:nvSpPr>
        <p:spPr>
          <a:xfrm>
            <a:off x="220711" y="1009333"/>
            <a:ext cx="691982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Plants photosynthesise and respire. Fig. 18.1 shows the rate of production of carbohydrate in photosynthesis and the rate of use of carbohydrate by respiration.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Explain the shape of the curve for the rate of </a:t>
            </a:r>
            <a:r>
              <a:rPr lang="en-GB" sz="2000" b="1" dirty="0">
                <a:solidFill>
                  <a:srgbClr val="FF0000"/>
                </a:solidFill>
              </a:rPr>
              <a:t>photosynthesis</a:t>
            </a:r>
            <a:r>
              <a:rPr lang="en-GB" sz="2000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increased photosynthetic activity during daylight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as light intensity increases there is increased activity of the light dependent reaction (1)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FF0000"/>
                </a:solidFill>
              </a:rPr>
              <a:t>Explain the shape of the curve for the rate of plant </a:t>
            </a:r>
            <a:r>
              <a:rPr lang="en-GB" sz="2000" b="1" dirty="0">
                <a:solidFill>
                  <a:srgbClr val="FF0000"/>
                </a:solidFill>
              </a:rPr>
              <a:t>respiration</a:t>
            </a:r>
            <a:endParaRPr lang="en-GB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daytime temperatures generally higher than night time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rate of respiration increases with increased temperature as its enzymes are temperature-dependent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>
                <a:solidFill>
                  <a:srgbClr val="FF0000"/>
                </a:solidFill>
              </a:rPr>
              <a:t>What is happening at the points indicated by the </a:t>
            </a:r>
            <a:r>
              <a:rPr lang="en-GB" sz="2000" b="1" dirty="0">
                <a:solidFill>
                  <a:srgbClr val="FF0000"/>
                </a:solidFill>
              </a:rPr>
              <a:t>letter L</a:t>
            </a:r>
            <a:r>
              <a:rPr lang="en-GB" sz="2000" dirty="0">
                <a:solidFill>
                  <a:srgbClr val="FF0000"/>
                </a:solidFill>
              </a:rPr>
              <a:t>?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compensation point(s) / carbohydrate produced by photosynthesis equal to carbohydrate used in respiration (1)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188046" y="423452"/>
            <a:ext cx="11393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GB" altLang="en-US" sz="3600" dirty="0">
                <a:latin typeface="+mj-lt"/>
              </a:rPr>
              <a:t>Explain the effect on relative concentrations of GP, TP and RuBP, when </a:t>
            </a:r>
            <a:r>
              <a:rPr lang="en-GB" altLang="en-US" sz="3600" b="1" dirty="0">
                <a:latin typeface="+mj-lt"/>
              </a:rPr>
              <a:t>reducing light intensity</a:t>
            </a:r>
          </a:p>
        </p:txBody>
      </p:sp>
      <p:pic>
        <p:nvPicPr>
          <p:cNvPr id="10247" name="Picture 7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7" y="1981278"/>
            <a:ext cx="5838795" cy="487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093" y="2483704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GB" sz="3200" dirty="0">
                <a:solidFill>
                  <a:srgbClr val="00B050"/>
                </a:solidFill>
                <a:latin typeface="+mj-lt"/>
              </a:rPr>
              <a:t>Less NADPH and ATP – no light energy for the LDR</a:t>
            </a:r>
          </a:p>
          <a:p>
            <a:pPr marL="285750" indent="-285750" algn="just">
              <a:buFontTx/>
              <a:buChar char="-"/>
            </a:pPr>
            <a:r>
              <a:rPr lang="en-GB" sz="3200" dirty="0">
                <a:solidFill>
                  <a:srgbClr val="0070C0"/>
                </a:solidFill>
                <a:latin typeface="+mj-lt"/>
              </a:rPr>
              <a:t>Therefore, the conversion of GP into TP and RuBP is slow</a:t>
            </a:r>
          </a:p>
          <a:p>
            <a:pPr marL="285750" indent="-285750" algn="just">
              <a:buFontTx/>
              <a:buChar char="-"/>
            </a:pPr>
            <a:r>
              <a:rPr lang="en-GB" sz="3200" dirty="0">
                <a:solidFill>
                  <a:srgbClr val="C00000"/>
                </a:solidFill>
                <a:latin typeface="+mj-lt"/>
              </a:rPr>
              <a:t>So GP increases </a:t>
            </a:r>
          </a:p>
          <a:p>
            <a:pPr marL="285750" indent="-285750" algn="just">
              <a:buFontTx/>
              <a:buChar char="-"/>
            </a:pPr>
            <a:r>
              <a:rPr lang="en-GB" sz="3200" dirty="0">
                <a:solidFill>
                  <a:srgbClr val="C00000"/>
                </a:solidFill>
                <a:latin typeface="+mj-lt"/>
              </a:rPr>
              <a:t>[TP] and [RuBP] decreases.</a:t>
            </a:r>
          </a:p>
        </p:txBody>
      </p:sp>
    </p:spTree>
    <p:extLst>
      <p:ext uri="{BB962C8B-B14F-4D97-AF65-F5344CB8AC3E}">
        <p14:creationId xmlns:p14="http://schemas.microsoft.com/office/powerpoint/2010/main" val="40851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B48CBC-C90E-6682-BB5F-C9E21F1AF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42" y="411218"/>
            <a:ext cx="7699915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2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EA4B731-5CA1-409D-8B1C-5CF5D22E3E32}"/>
              </a:ext>
            </a:extLst>
          </p:cNvPr>
          <p:cNvSpPr txBox="1"/>
          <p:nvPr/>
        </p:nvSpPr>
        <p:spPr>
          <a:xfrm>
            <a:off x="400737" y="1719774"/>
            <a:ext cx="4164732" cy="37854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Low CO</a:t>
            </a:r>
            <a:r>
              <a:rPr lang="en-US" sz="4000" baseline="-25000" dirty="0"/>
              <a:t>2(g)</a:t>
            </a:r>
            <a:r>
              <a:rPr lang="en-US" sz="4000" dirty="0"/>
              <a:t>.</a:t>
            </a:r>
            <a:endParaRPr lang="en-US" sz="40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Conversion of RuBP to GP is slow.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[RuBP] increases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[GP] and [TP] decreases</a:t>
            </a:r>
          </a:p>
        </p:txBody>
      </p:sp>
      <p:pic>
        <p:nvPicPr>
          <p:cNvPr id="6" name="Picture 8" descr="01">
            <a:extLst>
              <a:ext uri="{FF2B5EF4-FFF2-40B4-BE49-F238E27FC236}">
                <a16:creationId xmlns:a16="http://schemas.microsoft.com/office/drawing/2014/main" id="{72F67CE5-96F5-477E-AEA9-9FBCB7023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r="14810"/>
          <a:stretch/>
        </p:blipFill>
        <p:spPr bwMode="auto">
          <a:xfrm>
            <a:off x="4999260" y="1248668"/>
            <a:ext cx="6094769" cy="55339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B6D6C3-62C5-4F1A-B7B8-7EFB5866E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44" y="171450"/>
            <a:ext cx="106028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</a:pPr>
            <a:r>
              <a:rPr lang="en-GB" altLang="en-US" sz="3200" b="1" dirty="0">
                <a:latin typeface="+mj-lt"/>
              </a:rPr>
              <a:t>Explain</a:t>
            </a:r>
            <a:r>
              <a:rPr lang="en-GB" altLang="en-US" sz="3200" dirty="0">
                <a:latin typeface="+mj-lt"/>
              </a:rPr>
              <a:t> the effect on relative concentrations of GP, TP, and RuBP when reducing carbon dioxide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07923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7484-7A66-2AD1-2DCD-2EF3A713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4" y="-241050"/>
            <a:ext cx="10515600" cy="1325563"/>
          </a:xfrm>
        </p:spPr>
        <p:txBody>
          <a:bodyPr/>
          <a:lstStyle/>
          <a:p>
            <a:r>
              <a:rPr lang="en-GB" dirty="0"/>
              <a:t>TRY THIS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C4D662-D5C0-CE9F-1C91-35B38FCAC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11" y="1533165"/>
            <a:ext cx="4821415" cy="363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7353EA-94B4-667B-AA87-DD2094D7D517}"/>
              </a:ext>
            </a:extLst>
          </p:cNvPr>
          <p:cNvSpPr txBox="1"/>
          <p:nvPr/>
        </p:nvSpPr>
        <p:spPr>
          <a:xfrm>
            <a:off x="220711" y="1009333"/>
            <a:ext cx="691982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Plants photosynthesise and respire. Fig. 18.1 shows the rate of production of carbohydrate in photosynthesis and the rate of use of carbohydrate by respiration.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Explain the shape of the curve for the rate of </a:t>
            </a:r>
            <a:r>
              <a:rPr lang="en-GB" sz="2000" b="1" dirty="0">
                <a:solidFill>
                  <a:srgbClr val="FF0000"/>
                </a:solidFill>
              </a:rPr>
              <a:t>photosynthesis</a:t>
            </a:r>
            <a:r>
              <a:rPr lang="en-GB" sz="2000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increased photosynthetic activity during daylight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as light intensity increases there is increased activity of the light dependent reaction (1)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FF0000"/>
                </a:solidFill>
              </a:rPr>
              <a:t>Explain the shape of the curve for the rate of plant </a:t>
            </a:r>
            <a:r>
              <a:rPr lang="en-GB" sz="2000" b="1" dirty="0">
                <a:solidFill>
                  <a:srgbClr val="FF0000"/>
                </a:solidFill>
              </a:rPr>
              <a:t>respiration</a:t>
            </a:r>
            <a:endParaRPr lang="en-GB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daytime temperatures generally higher than night time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rate of respiration increases with increased temperature as its enzymes are temperature-dependent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>
                <a:solidFill>
                  <a:srgbClr val="FF0000"/>
                </a:solidFill>
              </a:rPr>
              <a:t>What is happening at the points indicated by the </a:t>
            </a:r>
            <a:r>
              <a:rPr lang="en-GB" sz="2000" b="1" dirty="0">
                <a:solidFill>
                  <a:srgbClr val="FF0000"/>
                </a:solidFill>
              </a:rPr>
              <a:t>letter L</a:t>
            </a:r>
            <a:r>
              <a:rPr lang="en-GB" sz="2000" dirty="0">
                <a:solidFill>
                  <a:srgbClr val="FF0000"/>
                </a:solidFill>
              </a:rPr>
              <a:t>?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compensation point(s) / carbohydrate produced by photosynthesis equal to carbohydrate used in respiration (1)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2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4D157B-BFE6-46E7-AEAF-8A1417E5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Additional questions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F96CBB2-3997-04D0-25AD-3E6F4373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05" y="909263"/>
            <a:ext cx="7413004" cy="49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06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Lista 97+ Foto Emma Watson This Is The End El último 10/2023">
            <a:extLst>
              <a:ext uri="{FF2B5EF4-FFF2-40B4-BE49-F238E27FC236}">
                <a16:creationId xmlns:a16="http://schemas.microsoft.com/office/drawing/2014/main" id="{E14AEC34-E9FB-1BCA-11C0-7395FEE85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0" b="2031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58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483D6-DBCC-BE25-9D32-2B06B1D57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72692-4F33-17BC-1C84-BAB29EEB1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25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5C3E-5752-9843-86D5-D633EE5D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2DDF5-73B9-EDC5-3F52-EA6D15948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703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38B0-D8BD-3EFA-19EF-CC1DCF11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A4C3A-CDC4-B559-281D-B24F6EFA8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39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210620" y="297863"/>
            <a:ext cx="10462517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GB" dirty="0">
                <a:solidFill>
                  <a:srgbClr val="FF0000"/>
                </a:solidFill>
                <a:latin typeface="+mj-lt"/>
              </a:rPr>
              <a:t>Describe how to investigate experimentally the factors that affect the rate of photosynthesis.</a:t>
            </a:r>
          </a:p>
          <a:p>
            <a:pPr algn="just"/>
            <a:endParaRPr lang="en-GB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en-GB" dirty="0">
                <a:solidFill>
                  <a:srgbClr val="0070C0"/>
                </a:solidFill>
                <a:latin typeface="+mj-lt"/>
              </a:rPr>
              <a:t>Describe the effect on the rate of photosynthesis, and on the levels of glycerate-3-phosphate,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ribulose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70C0"/>
                </a:solidFill>
                <a:latin typeface="+mj-lt"/>
              </a:rPr>
              <a:t>bisphosphate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and triose phosphate, of changing light intensity, temperature and carbon dioxide concentration.</a:t>
            </a:r>
          </a:p>
          <a:p>
            <a:pPr algn="just"/>
            <a:endParaRPr lang="en-GB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n-GB" dirty="0">
                <a:latin typeface="+mj-lt"/>
              </a:rPr>
              <a:t>Design an experiment that will allow you to measure the rate of photosynthesis during different limiting factors. Remember to include:</a:t>
            </a:r>
          </a:p>
          <a:p>
            <a:pPr algn="just"/>
            <a:endParaRPr lang="en-GB" dirty="0">
              <a:latin typeface="+mj-lt"/>
            </a:endParaRPr>
          </a:p>
          <a:p>
            <a:pPr marL="285750" indent="-285750" algn="just">
              <a:buFontTx/>
              <a:buChar char="-"/>
            </a:pPr>
            <a:r>
              <a:rPr lang="en-GB" dirty="0">
                <a:latin typeface="+mj-lt"/>
              </a:rPr>
              <a:t>Hypothesis</a:t>
            </a:r>
          </a:p>
          <a:p>
            <a:pPr marL="285750" indent="-285750" algn="just">
              <a:buFontTx/>
              <a:buChar char="-"/>
            </a:pPr>
            <a:r>
              <a:rPr lang="en-GB" dirty="0">
                <a:latin typeface="+mj-lt"/>
              </a:rPr>
              <a:t>Scientific theory to support hypothesis</a:t>
            </a:r>
          </a:p>
          <a:p>
            <a:pPr marL="285750" indent="-285750" algn="just">
              <a:buFontTx/>
              <a:buChar char="-"/>
            </a:pPr>
            <a:r>
              <a:rPr lang="en-GB" dirty="0">
                <a:latin typeface="+mj-lt"/>
              </a:rPr>
              <a:t>Controls</a:t>
            </a:r>
          </a:p>
          <a:p>
            <a:pPr marL="285750" indent="-285750" algn="just">
              <a:buFontTx/>
              <a:buChar char="-"/>
            </a:pPr>
            <a:r>
              <a:rPr lang="en-GB" dirty="0">
                <a:latin typeface="+mj-lt"/>
              </a:rPr>
              <a:t>Safety/hazard information</a:t>
            </a:r>
          </a:p>
          <a:p>
            <a:pPr marL="285750" indent="-285750" algn="just">
              <a:buFontTx/>
              <a:buChar char="-"/>
            </a:pPr>
            <a:r>
              <a:rPr lang="en-GB" dirty="0">
                <a:latin typeface="+mj-lt"/>
              </a:rPr>
              <a:t>Method</a:t>
            </a:r>
          </a:p>
          <a:p>
            <a:pPr marL="285750" indent="-285750" algn="just">
              <a:buFontTx/>
              <a:buChar char="-"/>
            </a:pPr>
            <a:r>
              <a:rPr lang="en-GB" dirty="0">
                <a:latin typeface="+mj-lt"/>
              </a:rPr>
              <a:t>Table</a:t>
            </a:r>
          </a:p>
          <a:p>
            <a:pPr marL="285750" indent="-285750" algn="just">
              <a:buFontTx/>
              <a:buChar char="-"/>
            </a:pPr>
            <a:r>
              <a:rPr lang="en-GB" dirty="0">
                <a:latin typeface="+mj-lt"/>
              </a:rPr>
              <a:t>Graph</a:t>
            </a:r>
          </a:p>
          <a:p>
            <a:pPr marL="285750" indent="-285750" algn="just">
              <a:buFontTx/>
              <a:buChar char="-"/>
            </a:pPr>
            <a:endParaRPr lang="en-GB" dirty="0">
              <a:latin typeface="+mj-lt"/>
            </a:endParaRPr>
          </a:p>
          <a:p>
            <a:pPr algn="just"/>
            <a:r>
              <a:rPr lang="en-GB" dirty="0">
                <a:latin typeface="+mj-lt"/>
              </a:rPr>
              <a:t>You must include how this will affect the levels of GP </a:t>
            </a:r>
            <a:r>
              <a:rPr lang="en-GB" dirty="0" err="1">
                <a:latin typeface="+mj-lt"/>
              </a:rPr>
              <a:t>RuBP</a:t>
            </a:r>
            <a:r>
              <a:rPr lang="en-GB" dirty="0">
                <a:latin typeface="+mj-lt"/>
              </a:rPr>
              <a:t> and TP.</a:t>
            </a:r>
          </a:p>
        </p:txBody>
      </p:sp>
    </p:spTree>
    <p:extLst>
      <p:ext uri="{BB962C8B-B14F-4D97-AF65-F5344CB8AC3E}">
        <p14:creationId xmlns:p14="http://schemas.microsoft.com/office/powerpoint/2010/main" val="164705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1524000" y="-88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GB" altLang="en-US" sz="2400" i="1">
                <a:latin typeface="+mj-lt"/>
              </a:rPr>
              <a:t>A photosynthometer – apparatus used to measure the rate of photosynthesis under various conditions</a:t>
            </a:r>
          </a:p>
        </p:txBody>
      </p:sp>
      <p:pic>
        <p:nvPicPr>
          <p:cNvPr id="6151" name="Picture 7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052736"/>
            <a:ext cx="776585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92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524000" y="368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GB" altLang="en-US" sz="2400" i="1">
                <a:latin typeface="+mj-lt"/>
              </a:rPr>
              <a:t>Using leaf discs to measure the rate of photosynthesis</a:t>
            </a:r>
          </a:p>
        </p:txBody>
      </p:sp>
      <p:pic>
        <p:nvPicPr>
          <p:cNvPr id="8199" name="Picture 7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700808"/>
            <a:ext cx="844164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76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4E93D1-392C-0020-0F8B-6AADB27B6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2" t="12260"/>
          <a:stretch/>
        </p:blipFill>
        <p:spPr>
          <a:xfrm rot="21271973">
            <a:off x="114374" y="2676853"/>
            <a:ext cx="7222367" cy="36668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B8EA54-4DA6-E946-6E09-2EFA244A178F}"/>
              </a:ext>
            </a:extLst>
          </p:cNvPr>
          <p:cNvSpPr txBox="1"/>
          <p:nvPr/>
        </p:nvSpPr>
        <p:spPr>
          <a:xfrm>
            <a:off x="174360" y="182940"/>
            <a:ext cx="11504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/>
              <a:t>Knowledge retrieval task</a:t>
            </a:r>
          </a:p>
          <a:p>
            <a:endParaRPr lang="en-GB" sz="2000" dirty="0"/>
          </a:p>
          <a:p>
            <a:r>
              <a:rPr lang="en-GB" sz="2800" dirty="0">
                <a:solidFill>
                  <a:srgbClr val="FF0000"/>
                </a:solidFill>
              </a:rPr>
              <a:t>Annotate both sides of your sheet to explain the light dependent and light independent stages of photosynthesis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C54FF6-CA88-5F07-25C1-EA4CC29F9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5211">
            <a:off x="7168269" y="2282371"/>
            <a:ext cx="5092664" cy="39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86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129FB-BF6F-4487-8161-3C1D383B3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54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EF47E4-1BF2-4C3E-913B-421A42457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14" y="1481381"/>
            <a:ext cx="6428571" cy="3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52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1524000" y="332657"/>
            <a:ext cx="58681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200" i="1">
                <a:latin typeface="+mj-lt"/>
              </a:rPr>
              <a:t>Using an indicator solution</a:t>
            </a:r>
            <a:endParaRPr lang="en-GB" altLang="en-US" sz="3200">
              <a:latin typeface="+mj-lt"/>
            </a:endParaRPr>
          </a:p>
        </p:txBody>
      </p:sp>
      <p:pic>
        <p:nvPicPr>
          <p:cNvPr id="33800" name="Picture 8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25774"/>
            <a:ext cx="3096344" cy="668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4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hotosynthesis (A Level) — the science sauce">
            <a:extLst>
              <a:ext uri="{FF2B5EF4-FFF2-40B4-BE49-F238E27FC236}">
                <a16:creationId xmlns:a16="http://schemas.microsoft.com/office/drawing/2014/main" id="{06E253C9-C194-A0D0-5BC2-46F97A26A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6"/>
          <a:stretch/>
        </p:blipFill>
        <p:spPr bwMode="auto">
          <a:xfrm>
            <a:off x="0" y="319120"/>
            <a:ext cx="12192000" cy="55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B3A7E-9499-28C2-11EC-BE8B3845DB3D}"/>
              </a:ext>
            </a:extLst>
          </p:cNvPr>
          <p:cNvSpPr txBox="1"/>
          <p:nvPr/>
        </p:nvSpPr>
        <p:spPr>
          <a:xfrm>
            <a:off x="92054" y="5265471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Bradley Hand ITC" panose="03070402050302030203" pitchFamily="66" charset="0"/>
              </a:rPr>
              <a:t>Thylakoid</a:t>
            </a:r>
          </a:p>
        </p:txBody>
      </p:sp>
    </p:spTree>
    <p:extLst>
      <p:ext uri="{BB962C8B-B14F-4D97-AF65-F5344CB8AC3E}">
        <p14:creationId xmlns:p14="http://schemas.microsoft.com/office/powerpoint/2010/main" val="159463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9EDE38B-2CD7-20E0-DCCF-944AD2BED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" r="18116"/>
          <a:stretch/>
        </p:blipFill>
        <p:spPr bwMode="auto">
          <a:xfrm>
            <a:off x="65484" y="150223"/>
            <a:ext cx="6981928" cy="39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9C6F62-8BDF-A94C-EBDF-642C28950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402" y="2031422"/>
            <a:ext cx="4616598" cy="4629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2C4C83-4DDA-18DB-FD07-9C4E631A242A}"/>
              </a:ext>
            </a:extLst>
          </p:cNvPr>
          <p:cNvSpPr txBox="1"/>
          <p:nvPr/>
        </p:nvSpPr>
        <p:spPr>
          <a:xfrm>
            <a:off x="7909560" y="6008914"/>
            <a:ext cx="2638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ONLY INVOLVES PSI</a:t>
            </a:r>
          </a:p>
        </p:txBody>
      </p:sp>
    </p:spTree>
    <p:extLst>
      <p:ext uri="{BB962C8B-B14F-4D97-AF65-F5344CB8AC3E}">
        <p14:creationId xmlns:p14="http://schemas.microsoft.com/office/powerpoint/2010/main" val="289145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A-level Biology OCR Notes: Photosynthesis - A-LEVEL NOTES">
            <a:extLst>
              <a:ext uri="{FF2B5EF4-FFF2-40B4-BE49-F238E27FC236}">
                <a16:creationId xmlns:a16="http://schemas.microsoft.com/office/drawing/2014/main" id="{20786A98-EF3A-B5A3-E60E-0E96780E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0"/>
            <a:ext cx="8523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91FBED-C26C-4FA3-256B-2E9169B9CEBE}"/>
              </a:ext>
            </a:extLst>
          </p:cNvPr>
          <p:cNvSpPr txBox="1"/>
          <p:nvPr/>
        </p:nvSpPr>
        <p:spPr>
          <a:xfrm>
            <a:off x="184935" y="87330"/>
            <a:ext cx="128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/>
              <a:t>Calvin cycle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1C1828-30B9-FEE2-1D10-B25805B8C38D}"/>
              </a:ext>
            </a:extLst>
          </p:cNvPr>
          <p:cNvSpPr txBox="1"/>
          <p:nvPr/>
        </p:nvSpPr>
        <p:spPr>
          <a:xfrm>
            <a:off x="4042623" y="705745"/>
            <a:ext cx="97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RuBisCO</a:t>
            </a:r>
            <a:endParaRPr lang="en-GB" dirty="0"/>
          </a:p>
          <a:p>
            <a:pPr algn="ctr"/>
            <a:r>
              <a:rPr lang="en-GB" dirty="0"/>
              <a:t>enzyme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D66546-B61F-13CB-7A8D-F7AA4463C68A}"/>
              </a:ext>
            </a:extLst>
          </p:cNvPr>
          <p:cNvSpPr txBox="1"/>
          <p:nvPr/>
        </p:nvSpPr>
        <p:spPr>
          <a:xfrm>
            <a:off x="7276492" y="659578"/>
            <a:ext cx="291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Unstable 6-carbon molecule</a:t>
            </a:r>
          </a:p>
        </p:txBody>
      </p:sp>
      <p:pic>
        <p:nvPicPr>
          <p:cNvPr id="5" name="Picture 8" descr="A-level Biology OCR Notes: Photosynthesis - A-LEVEL NOTES">
            <a:extLst>
              <a:ext uri="{FF2B5EF4-FFF2-40B4-BE49-F238E27FC236}">
                <a16:creationId xmlns:a16="http://schemas.microsoft.com/office/drawing/2014/main" id="{5D4C6B74-0F28-81B0-CCAC-4970C0026F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4" t="43684" r="25522" b="50589"/>
          <a:stretch/>
        </p:blipFill>
        <p:spPr bwMode="auto">
          <a:xfrm rot="21002117">
            <a:off x="7516684" y="1179554"/>
            <a:ext cx="1116919" cy="3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-level Biology OCR Notes: Photosynthesis - A-LEVEL NOTES">
            <a:extLst>
              <a:ext uri="{FF2B5EF4-FFF2-40B4-BE49-F238E27FC236}">
                <a16:creationId xmlns:a16="http://schemas.microsoft.com/office/drawing/2014/main" id="{7C52BF44-75FE-758A-ADDF-160E6936A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4" t="43684" r="25522" b="50589"/>
          <a:stretch/>
        </p:blipFill>
        <p:spPr bwMode="auto">
          <a:xfrm rot="763048">
            <a:off x="8762866" y="1204002"/>
            <a:ext cx="1116919" cy="3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ghtning Bolt 6">
            <a:extLst>
              <a:ext uri="{FF2B5EF4-FFF2-40B4-BE49-F238E27FC236}">
                <a16:creationId xmlns:a16="http://schemas.microsoft.com/office/drawing/2014/main" id="{E1826E4C-E967-65EA-B01B-0F2E18A4FABF}"/>
              </a:ext>
            </a:extLst>
          </p:cNvPr>
          <p:cNvSpPr/>
          <p:nvPr/>
        </p:nvSpPr>
        <p:spPr>
          <a:xfrm>
            <a:off x="8570695" y="1085878"/>
            <a:ext cx="251106" cy="447994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7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diagram of a process flow&#10;&#10;Description automatically generated">
            <a:extLst>
              <a:ext uri="{FF2B5EF4-FFF2-40B4-BE49-F238E27FC236}">
                <a16:creationId xmlns:a16="http://schemas.microsoft.com/office/drawing/2014/main" id="{8F0BFF3A-03AC-4139-75F3-4F9A4C42D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0"/>
            <a:ext cx="535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11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process flow&#10;&#10;Description automatically generated">
            <a:extLst>
              <a:ext uri="{FF2B5EF4-FFF2-40B4-BE49-F238E27FC236}">
                <a16:creationId xmlns:a16="http://schemas.microsoft.com/office/drawing/2014/main" id="{ECC06BF7-E1E7-32C9-206C-CB29B3F6A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08305"/>
            <a:ext cx="5447928" cy="637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940AA5-818A-269D-C191-F0211300DC07}"/>
              </a:ext>
            </a:extLst>
          </p:cNvPr>
          <p:cNvSpPr txBox="1"/>
          <p:nvPr/>
        </p:nvSpPr>
        <p:spPr>
          <a:xfrm>
            <a:off x="8731848" y="105940"/>
            <a:ext cx="346015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Two of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twelve TP molecules formed after 6 full turns of the Calvin cycle are used to produce glucose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to the other ten?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recycled to regenerate RuBP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RuBP are produced from 10 TP molecules?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(five carbon RuBP)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5B4F9-505C-16D6-E0F6-51FC4E77C4F5}"/>
              </a:ext>
            </a:extLst>
          </p:cNvPr>
          <p:cNvSpPr txBox="1"/>
          <p:nvPr/>
        </p:nvSpPr>
        <p:spPr>
          <a:xfrm>
            <a:off x="119336" y="116632"/>
            <a:ext cx="3460151" cy="62478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Arial"/>
                <a:cs typeface="Arial"/>
              </a:rPr>
              <a:t>For one glucose molecule (C</a:t>
            </a:r>
            <a:r>
              <a:rPr lang="en-GB" sz="2000" baseline="-250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GB" sz="20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lang="en-GB" sz="2000" baseline="-25000" dirty="0">
                <a:solidFill>
                  <a:srgbClr val="FF0000"/>
                </a:solidFill>
                <a:latin typeface="Arial"/>
                <a:cs typeface="Arial"/>
              </a:rPr>
              <a:t>12</a:t>
            </a:r>
            <a:r>
              <a:rPr lang="en-GB" sz="20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GB" sz="2000" baseline="-2500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lang="en-GB" sz="2000" dirty="0">
                <a:solidFill>
                  <a:srgbClr val="FF0000"/>
                </a:solidFill>
                <a:latin typeface="Arial"/>
                <a:cs typeface="Arial"/>
              </a:rPr>
              <a:t>) how many carbon dioxide molecules need to enter the Calvin cycle?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to supply the 6 carbon atoms required in glucose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turns of the carbon cycle will this require?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full turns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Triose phosphate molecules will be produced in 6 full turns?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TP molecules</a:t>
            </a:r>
          </a:p>
        </p:txBody>
      </p:sp>
    </p:spTree>
    <p:extLst>
      <p:ext uri="{BB962C8B-B14F-4D97-AF65-F5344CB8AC3E}">
        <p14:creationId xmlns:p14="http://schemas.microsoft.com/office/powerpoint/2010/main" val="209658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7B57EC-F038-445C-8033-E2E66289FB82}"/>
              </a:ext>
            </a:extLst>
          </p:cNvPr>
          <p:cNvSpPr/>
          <p:nvPr/>
        </p:nvSpPr>
        <p:spPr>
          <a:xfrm>
            <a:off x="431515" y="727806"/>
            <a:ext cx="113734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Limiting factors in photosynthesis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B050"/>
                </a:solidFill>
              </a:rPr>
              <a:t>Discuss limiting factors in photosynthesis with reference to light intensity, temperature and carbon dioxide concentration.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Describe how to investigate experimentally the factors that affect the rate of photosynthesis.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</a:rPr>
              <a:t>Describe the effect on the rate of photosynthesis, and on the levels of glycerate-3-phosphate, ribulose bisphosphate and triose phosphate, of changing light intensity, temperature and carbon dioxide concentration.</a:t>
            </a:r>
          </a:p>
        </p:txBody>
      </p:sp>
    </p:spTree>
    <p:extLst>
      <p:ext uri="{BB962C8B-B14F-4D97-AF65-F5344CB8AC3E}">
        <p14:creationId xmlns:p14="http://schemas.microsoft.com/office/powerpoint/2010/main" val="240501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/>
        <AccountId xsi:nil="true"/>
        <AccountType/>
      </UserInfo>
    </SharedWithUsers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8122AE-91A5-4E64-B5EF-FE43A80162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7A2D91-F764-4ECF-8A78-39DE94493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C66D27-6E69-4483-B5EB-B04EE0DA9F76}">
  <ds:schemaRefs>
    <ds:schemaRef ds:uri="http://schemas.microsoft.com/office/2006/metadata/properties"/>
    <ds:schemaRef ds:uri="http://schemas.openxmlformats.org/package/2006/metadata/core-properties"/>
    <ds:schemaRef ds:uri="39a9f016-2850-430d-a9d7-5d156f797ecb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b83ea8ec-d1ce-4b1c-906d-dc0b29db250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1513</Words>
  <Application>Microsoft Office PowerPoint</Application>
  <PresentationFormat>Widescreen</PresentationFormat>
  <Paragraphs>212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Bradley Hand ITC</vt:lpstr>
      <vt:lpstr>Calibri</vt:lpstr>
      <vt:lpstr>Calibri Light</vt:lpstr>
      <vt:lpstr>gg sans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the structure of a chloroplast increase the rate of photosynthesis? Where in a leaf are chloroplasts located?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THIS</vt:lpstr>
      <vt:lpstr>PowerPoint Presentation</vt:lpstr>
      <vt:lpstr>PowerPoint Presentation</vt:lpstr>
      <vt:lpstr>TRY THIS</vt:lpstr>
      <vt:lpstr>Additional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Hazel Lupton</dc:creator>
  <cp:lastModifiedBy>Chezka Mae Madrona</cp:lastModifiedBy>
  <cp:revision>42</cp:revision>
  <dcterms:created xsi:type="dcterms:W3CDTF">2019-09-13T09:03:02Z</dcterms:created>
  <dcterms:modified xsi:type="dcterms:W3CDTF">2025-07-23T08:20:50Z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Order">
    <vt:r8>38586600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Topic">
    <vt:lpwstr/>
  </property>
  <property fmtid="{D5CDD505-2E9C-101B-9397-08002B2CF9AE}" pid="9" name="Term">
    <vt:lpwstr/>
  </property>
  <property fmtid="{D5CDD505-2E9C-101B-9397-08002B2CF9AE}" pid="10" name="Staff Category">
    <vt:lpwstr/>
  </property>
  <property fmtid="{D5CDD505-2E9C-101B-9397-08002B2CF9AE}" pid="11" name="Exam Board">
    <vt:lpwstr/>
  </property>
  <property fmtid="{D5CDD505-2E9C-101B-9397-08002B2CF9AE}" pid="12" name="Week">
    <vt:lpwstr/>
  </property>
  <property fmtid="{D5CDD505-2E9C-101B-9397-08002B2CF9AE}" pid="13" name="MediaServiceImageTags">
    <vt:lpwstr/>
  </property>
</Properties>
</file>