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255" r:id="rId5"/>
    <p:sldId id="256" r:id="rId6"/>
    <p:sldId id="342" r:id="rId7"/>
    <p:sldId id="332" r:id="rId8"/>
    <p:sldId id="318" r:id="rId9"/>
    <p:sldId id="343" r:id="rId10"/>
    <p:sldId id="333" r:id="rId11"/>
    <p:sldId id="347" r:id="rId12"/>
    <p:sldId id="319" r:id="rId13"/>
    <p:sldId id="321" r:id="rId14"/>
    <p:sldId id="2252" r:id="rId15"/>
    <p:sldId id="322" r:id="rId16"/>
    <p:sldId id="2251" r:id="rId17"/>
    <p:sldId id="339" r:id="rId18"/>
    <p:sldId id="340" r:id="rId19"/>
    <p:sldId id="341" r:id="rId20"/>
    <p:sldId id="692" r:id="rId21"/>
    <p:sldId id="693" r:id="rId22"/>
    <p:sldId id="269" r:id="rId23"/>
    <p:sldId id="2256" r:id="rId24"/>
    <p:sldId id="335" r:id="rId25"/>
    <p:sldId id="345" r:id="rId26"/>
    <p:sldId id="336" r:id="rId27"/>
    <p:sldId id="2254" r:id="rId28"/>
    <p:sldId id="2219" r:id="rId29"/>
    <p:sldId id="2233" r:id="rId30"/>
    <p:sldId id="348" r:id="rId31"/>
    <p:sldId id="34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9185E9-C1A3-5092-82C7-3FE933AA89A8}" v="1" dt="2024-05-08T10:37:56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14" y="4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c2c6c2dd-6ddc-437e-8cdd-d7a74390accc" providerId="ADAL" clId="{CB020C3A-B323-485A-B5A0-A8441902FB3E}"/>
    <pc:docChg chg="undo redo custSel addSld delSld modSld sldOrd">
      <pc:chgData name="Richard Ball" userId="c2c6c2dd-6ddc-437e-8cdd-d7a74390accc" providerId="ADAL" clId="{CB020C3A-B323-485A-B5A0-A8441902FB3E}" dt="2022-01-24T10:12:54.182" v="6394"/>
      <pc:docMkLst>
        <pc:docMk/>
      </pc:docMkLst>
      <pc:sldChg chg="addSp delSp modSp mod modAnim">
        <pc:chgData name="Richard Ball" userId="c2c6c2dd-6ddc-437e-8cdd-d7a74390accc" providerId="ADAL" clId="{CB020C3A-B323-485A-B5A0-A8441902FB3E}" dt="2022-01-24T09:30:32.520" v="6392"/>
        <pc:sldMkLst>
          <pc:docMk/>
          <pc:sldMk cId="1805028057" sldId="256"/>
        </pc:sldMkLst>
        <pc:spChg chg="add mod">
          <ac:chgData name="Richard Ball" userId="c2c6c2dd-6ddc-437e-8cdd-d7a74390accc" providerId="ADAL" clId="{CB020C3A-B323-485A-B5A0-A8441902FB3E}" dt="2022-01-24T08:42:11.668" v="6391" actId="403"/>
          <ac:spMkLst>
            <pc:docMk/>
            <pc:sldMk cId="1805028057" sldId="256"/>
            <ac:spMk id="2" creationId="{0FB813D3-B9CF-458D-8C19-937270899944}"/>
          </ac:spMkLst>
        </pc:spChg>
        <pc:spChg chg="add del mod">
          <ac:chgData name="Richard Ball" userId="c2c6c2dd-6ddc-437e-8cdd-d7a74390accc" providerId="ADAL" clId="{CB020C3A-B323-485A-B5A0-A8441902FB3E}" dt="2022-01-11T09:18:10.918" v="4" actId="478"/>
          <ac:spMkLst>
            <pc:docMk/>
            <pc:sldMk cId="1805028057" sldId="256"/>
            <ac:spMk id="3" creationId="{19DD23C8-A5EF-4B05-8E2A-5E8C103C7174}"/>
          </ac:spMkLst>
        </pc:spChg>
        <pc:spChg chg="add mod">
          <ac:chgData name="Richard Ball" userId="c2c6c2dd-6ddc-437e-8cdd-d7a74390accc" providerId="ADAL" clId="{CB020C3A-B323-485A-B5A0-A8441902FB3E}" dt="2022-01-12T09:25:49.636" v="4301" actId="20577"/>
          <ac:spMkLst>
            <pc:docMk/>
            <pc:sldMk cId="1805028057" sldId="256"/>
            <ac:spMk id="5" creationId="{869965EC-B1DE-4257-BC4A-21C879270ADE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6" creationId="{E7B70E20-67A4-4284-B279-18308284DA78}"/>
          </ac:spMkLst>
        </pc:spChg>
        <pc:spChg chg="del mod">
          <ac:chgData name="Richard Ball" userId="c2c6c2dd-6ddc-437e-8cdd-d7a74390accc" providerId="ADAL" clId="{CB020C3A-B323-485A-B5A0-A8441902FB3E}" dt="2022-01-11T09:18:08.523" v="2" actId="478"/>
          <ac:spMkLst>
            <pc:docMk/>
            <pc:sldMk cId="1805028057" sldId="256"/>
            <ac:spMk id="7" creationId="{B0E1AB9D-7E3C-4E41-84F3-DC2D0BFAA876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9" creationId="{514369E5-FD65-4720-811B-4FFD5852417F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10" creationId="{FE3DBF5C-0EAB-4078-89E5-B70B1DCD404B}"/>
          </ac:spMkLst>
        </pc:spChg>
        <pc:spChg chg="add mod">
          <ac:chgData name="Richard Ball" userId="c2c6c2dd-6ddc-437e-8cdd-d7a74390accc" providerId="ADAL" clId="{CB020C3A-B323-485A-B5A0-A8441902FB3E}" dt="2022-01-12T09:32:42.998" v="4337" actId="1076"/>
          <ac:spMkLst>
            <pc:docMk/>
            <pc:sldMk cId="1805028057" sldId="256"/>
            <ac:spMk id="23" creationId="{452137D9-528E-4CBD-8D6B-A6F3CB8AC893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30" creationId="{7B4A4C1F-BE32-4E99-B8F5-5998BD231477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31" creationId="{45855D6B-3934-4B84-93D4-059144EED098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32" creationId="{5CFC4D70-5A0B-4F4B-941D-E71CD217760C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33" creationId="{CEA0EF78-E194-45CE-8E12-883A2108CE30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34" creationId="{77DD99A8-B8C1-487F-8935-34851B9EB6EA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35" creationId="{22BB7FC0-FBF2-4872-A03F-40BE994FB141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36" creationId="{FE7A6117-F961-4F9D-812D-FE53227E7026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37" creationId="{7A364D2A-5153-40B6-BD82-09840C3956A1}"/>
          </ac:spMkLst>
        </pc:spChg>
        <pc:spChg chg="add del">
          <ac:chgData name="Richard Ball" userId="c2c6c2dd-6ddc-437e-8cdd-d7a74390accc" providerId="ADAL" clId="{CB020C3A-B323-485A-B5A0-A8441902FB3E}" dt="2022-01-11T09:29:27.790" v="413" actId="22"/>
          <ac:spMkLst>
            <pc:docMk/>
            <pc:sldMk cId="1805028057" sldId="256"/>
            <ac:spMk id="39" creationId="{86C9A881-5334-46BA-A162-9DEE0C37A1D3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40" creationId="{46D8643E-5449-4E6C-884E-92117E13E18B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41" creationId="{3B62E114-9AFA-4F83-9C0D-55B2EC3F79DA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42" creationId="{3B2BAA8E-7E32-4EA8-8D7B-6D704C38BDBD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43" creationId="{74E37790-009C-4251-82C4-C4A0571018E5}"/>
          </ac:spMkLst>
        </pc:spChg>
        <pc:spChg chg="add mod">
          <ac:chgData name="Richard Ball" userId="c2c6c2dd-6ddc-437e-8cdd-d7a74390accc" providerId="ADAL" clId="{CB020C3A-B323-485A-B5A0-A8441902FB3E}" dt="2022-01-11T09:35:14.669" v="551" actId="1076"/>
          <ac:spMkLst>
            <pc:docMk/>
            <pc:sldMk cId="1805028057" sldId="256"/>
            <ac:spMk id="44" creationId="{85C9B1DC-0511-4C80-996F-6E8D8994EA55}"/>
          </ac:spMkLst>
        </pc:spChg>
        <pc:picChg chg="add del mod">
          <ac:chgData name="Richard Ball" userId="c2c6c2dd-6ddc-437e-8cdd-d7a74390accc" providerId="ADAL" clId="{CB020C3A-B323-485A-B5A0-A8441902FB3E}" dt="2022-01-11T11:34:23.011" v="2294" actId="478"/>
          <ac:picMkLst>
            <pc:docMk/>
            <pc:sldMk cId="1805028057" sldId="256"/>
            <ac:picMk id="3" creationId="{EF3B693A-1AC0-4692-A29F-0D36B4F7C531}"/>
          </ac:picMkLst>
        </pc:picChg>
        <pc:picChg chg="del">
          <ac:chgData name="Richard Ball" userId="c2c6c2dd-6ddc-437e-8cdd-d7a74390accc" providerId="ADAL" clId="{CB020C3A-B323-485A-B5A0-A8441902FB3E}" dt="2022-01-11T09:18:06.109" v="0" actId="478"/>
          <ac:picMkLst>
            <pc:docMk/>
            <pc:sldMk cId="1805028057" sldId="256"/>
            <ac:picMk id="4" creationId="{1DAFAB49-D9E7-4E26-B97F-81B7A62ACAA3}"/>
          </ac:picMkLst>
        </pc:picChg>
        <pc:picChg chg="add mod modCrop">
          <ac:chgData name="Richard Ball" userId="c2c6c2dd-6ddc-437e-8cdd-d7a74390accc" providerId="ADAL" clId="{CB020C3A-B323-485A-B5A0-A8441902FB3E}" dt="2022-01-12T09:32:40.352" v="4336" actId="1076"/>
          <ac:picMkLst>
            <pc:docMk/>
            <pc:sldMk cId="1805028057" sldId="256"/>
            <ac:picMk id="11" creationId="{39F32080-C8DD-4804-9132-2A6540D2FE50}"/>
          </ac:picMkLst>
        </pc:picChg>
        <pc:picChg chg="add mod ord modCrop">
          <ac:chgData name="Richard Ball" userId="c2c6c2dd-6ddc-437e-8cdd-d7a74390accc" providerId="ADAL" clId="{CB020C3A-B323-485A-B5A0-A8441902FB3E}" dt="2022-01-11T09:35:14.669" v="551" actId="1076"/>
          <ac:picMkLst>
            <pc:docMk/>
            <pc:sldMk cId="1805028057" sldId="256"/>
            <ac:picMk id="28" creationId="{DD3F0E5E-DDD9-473C-BF1F-35A343BC1448}"/>
          </ac:picMkLst>
        </pc:picChg>
        <pc:picChg chg="add del mod">
          <ac:chgData name="Richard Ball" userId="c2c6c2dd-6ddc-437e-8cdd-d7a74390accc" providerId="ADAL" clId="{CB020C3A-B323-485A-B5A0-A8441902FB3E}" dt="2022-01-11T11:33:31.663" v="2291" actId="478"/>
          <ac:picMkLst>
            <pc:docMk/>
            <pc:sldMk cId="1805028057" sldId="256"/>
            <ac:picMk id="1026" creationId="{7799CC72-124E-434B-AEC6-C7A43460AD07}"/>
          </ac:picMkLst>
        </pc:picChg>
        <pc:picChg chg="add del mod">
          <ac:chgData name="Richard Ball" userId="c2c6c2dd-6ddc-437e-8cdd-d7a74390accc" providerId="ADAL" clId="{CB020C3A-B323-485A-B5A0-A8441902FB3E}" dt="2022-01-11T09:25:34.607" v="237" actId="478"/>
          <ac:picMkLst>
            <pc:docMk/>
            <pc:sldMk cId="1805028057" sldId="256"/>
            <ac:picMk id="1026" creationId="{D935F321-502D-48B9-8C4B-2F2E761A5FDA}"/>
          </ac:picMkLst>
        </pc:picChg>
        <pc:picChg chg="add del mod">
          <ac:chgData name="Richard Ball" userId="c2c6c2dd-6ddc-437e-8cdd-d7a74390accc" providerId="ADAL" clId="{CB020C3A-B323-485A-B5A0-A8441902FB3E}" dt="2022-01-12T09:32:24.742" v="4330" actId="478"/>
          <ac:picMkLst>
            <pc:docMk/>
            <pc:sldMk cId="1805028057" sldId="256"/>
            <ac:picMk id="1028" creationId="{68A69AB6-33DE-48C4-96DE-6F3B72652426}"/>
          </ac:picMkLst>
        </pc:picChg>
        <pc:inkChg chg="add">
          <ac:chgData name="Richard Ball" userId="c2c6c2dd-6ddc-437e-8cdd-d7a74390accc" providerId="ADAL" clId="{CB020C3A-B323-485A-B5A0-A8441902FB3E}" dt="2022-01-24T09:30:32.520" v="6392"/>
          <ac:inkMkLst>
            <pc:docMk/>
            <pc:sldMk cId="1805028057" sldId="256"/>
            <ac:inkMk id="3" creationId="{5D336312-7603-4CD8-8F1F-3AA3610DEA82}"/>
          </ac:inkMkLst>
        </pc:inkChg>
        <pc:cxnChg chg="add del mod">
          <ac:chgData name="Richard Ball" userId="c2c6c2dd-6ddc-437e-8cdd-d7a74390accc" providerId="ADAL" clId="{CB020C3A-B323-485A-B5A0-A8441902FB3E}" dt="2022-01-12T09:32:24.742" v="4330" actId="478"/>
          <ac:cxnSpMkLst>
            <pc:docMk/>
            <pc:sldMk cId="1805028057" sldId="256"/>
            <ac:cxnSpMk id="3" creationId="{E7C78884-4536-4E92-970C-468DE891022A}"/>
          </ac:cxnSpMkLst>
        </pc:cxnChg>
        <pc:cxnChg chg="add del mod">
          <ac:chgData name="Richard Ball" userId="c2c6c2dd-6ddc-437e-8cdd-d7a74390accc" providerId="ADAL" clId="{CB020C3A-B323-485A-B5A0-A8441902FB3E}" dt="2022-01-11T09:25:34.607" v="237" actId="478"/>
          <ac:cxnSpMkLst>
            <pc:docMk/>
            <pc:sldMk cId="1805028057" sldId="256"/>
            <ac:cxnSpMk id="11" creationId="{ECB6C186-EAAE-4761-B773-863157387299}"/>
          </ac:cxnSpMkLst>
        </pc:cxnChg>
        <pc:cxnChg chg="add del mod">
          <ac:chgData name="Richard Ball" userId="c2c6c2dd-6ddc-437e-8cdd-d7a74390accc" providerId="ADAL" clId="{CB020C3A-B323-485A-B5A0-A8441902FB3E}" dt="2022-01-11T09:25:34.607" v="237" actId="478"/>
          <ac:cxnSpMkLst>
            <pc:docMk/>
            <pc:sldMk cId="1805028057" sldId="256"/>
            <ac:cxnSpMk id="14" creationId="{30BE3157-CDD7-4C17-B594-8601D5ED790A}"/>
          </ac:cxnSpMkLst>
        </pc:cxnChg>
        <pc:cxnChg chg="add del mod">
          <ac:chgData name="Richard Ball" userId="c2c6c2dd-6ddc-437e-8cdd-d7a74390accc" providerId="ADAL" clId="{CB020C3A-B323-485A-B5A0-A8441902FB3E}" dt="2022-01-11T09:25:34.607" v="237" actId="478"/>
          <ac:cxnSpMkLst>
            <pc:docMk/>
            <pc:sldMk cId="1805028057" sldId="256"/>
            <ac:cxnSpMk id="15" creationId="{CC84E625-BBAA-4AA7-AE96-1A698BC6A825}"/>
          </ac:cxnSpMkLst>
        </pc:cxnChg>
        <pc:cxnChg chg="add del mod">
          <ac:chgData name="Richard Ball" userId="c2c6c2dd-6ddc-437e-8cdd-d7a74390accc" providerId="ADAL" clId="{CB020C3A-B323-485A-B5A0-A8441902FB3E}" dt="2022-01-11T09:25:34.607" v="237" actId="478"/>
          <ac:cxnSpMkLst>
            <pc:docMk/>
            <pc:sldMk cId="1805028057" sldId="256"/>
            <ac:cxnSpMk id="18" creationId="{9261CE49-A7DA-4B7F-8BDA-650084B9B77C}"/>
          </ac:cxnSpMkLst>
        </pc:cxnChg>
        <pc:cxnChg chg="add del mod">
          <ac:chgData name="Richard Ball" userId="c2c6c2dd-6ddc-437e-8cdd-d7a74390accc" providerId="ADAL" clId="{CB020C3A-B323-485A-B5A0-A8441902FB3E}" dt="2022-01-11T09:25:34.607" v="237" actId="478"/>
          <ac:cxnSpMkLst>
            <pc:docMk/>
            <pc:sldMk cId="1805028057" sldId="256"/>
            <ac:cxnSpMk id="20" creationId="{0DBAC2EC-8239-4B15-96A5-E0EC4C7595C0}"/>
          </ac:cxnSpMkLst>
        </pc:cxnChg>
        <pc:cxnChg chg="add del mod">
          <ac:chgData name="Richard Ball" userId="c2c6c2dd-6ddc-437e-8cdd-d7a74390accc" providerId="ADAL" clId="{CB020C3A-B323-485A-B5A0-A8441902FB3E}" dt="2022-01-11T09:25:34.607" v="237" actId="478"/>
          <ac:cxnSpMkLst>
            <pc:docMk/>
            <pc:sldMk cId="1805028057" sldId="256"/>
            <ac:cxnSpMk id="21" creationId="{99423FC6-3EBF-4BFA-92ED-DD423D10F54E}"/>
          </ac:cxnSpMkLst>
        </pc:cxnChg>
        <pc:cxnChg chg="add del mod">
          <ac:chgData name="Richard Ball" userId="c2c6c2dd-6ddc-437e-8cdd-d7a74390accc" providerId="ADAL" clId="{CB020C3A-B323-485A-B5A0-A8441902FB3E}" dt="2022-01-11T09:25:34.607" v="237" actId="478"/>
          <ac:cxnSpMkLst>
            <pc:docMk/>
            <pc:sldMk cId="1805028057" sldId="256"/>
            <ac:cxnSpMk id="22" creationId="{02791314-9D59-4866-B82E-D466EECF736E}"/>
          </ac:cxnSpMkLst>
        </pc:cxnChg>
        <pc:cxnChg chg="add del mod">
          <ac:chgData name="Richard Ball" userId="c2c6c2dd-6ddc-437e-8cdd-d7a74390accc" providerId="ADAL" clId="{CB020C3A-B323-485A-B5A0-A8441902FB3E}" dt="2022-01-12T09:32:24.742" v="4330" actId="478"/>
          <ac:cxnSpMkLst>
            <pc:docMk/>
            <pc:sldMk cId="1805028057" sldId="256"/>
            <ac:cxnSpMk id="24" creationId="{E646BE6E-8519-4433-A00B-FDBACA06E672}"/>
          </ac:cxnSpMkLst>
        </pc:cxnChg>
      </pc:sldChg>
      <pc:sldChg chg="addSp delSp modSp mod modAnim">
        <pc:chgData name="Richard Ball" userId="c2c6c2dd-6ddc-437e-8cdd-d7a74390accc" providerId="ADAL" clId="{CB020C3A-B323-485A-B5A0-A8441902FB3E}" dt="2022-01-24T10:12:54.182" v="6394"/>
        <pc:sldMkLst>
          <pc:docMk/>
          <pc:sldMk cId="0" sldId="269"/>
        </pc:sldMkLst>
        <pc:spChg chg="add del mod">
          <ac:chgData name="Richard Ball" userId="c2c6c2dd-6ddc-437e-8cdd-d7a74390accc" providerId="ADAL" clId="{CB020C3A-B323-485A-B5A0-A8441902FB3E}" dt="2022-01-12T08:59:34.599" v="3816" actId="478"/>
          <ac:spMkLst>
            <pc:docMk/>
            <pc:sldMk cId="0" sldId="269"/>
            <ac:spMk id="8" creationId="{CA5DF038-77B0-45F9-83C5-F81D993005AF}"/>
          </ac:spMkLst>
        </pc:spChg>
        <pc:spChg chg="add mod">
          <ac:chgData name="Richard Ball" userId="c2c6c2dd-6ddc-437e-8cdd-d7a74390accc" providerId="ADAL" clId="{CB020C3A-B323-485A-B5A0-A8441902FB3E}" dt="2022-01-12T09:02:53.665" v="4012" actId="403"/>
          <ac:spMkLst>
            <pc:docMk/>
            <pc:sldMk cId="0" sldId="269"/>
            <ac:spMk id="12" creationId="{DFF04224-921F-481F-B1B9-90512BA56A74}"/>
          </ac:spMkLst>
        </pc:spChg>
        <pc:spChg chg="mod">
          <ac:chgData name="Richard Ball" userId="c2c6c2dd-6ddc-437e-8cdd-d7a74390accc" providerId="ADAL" clId="{CB020C3A-B323-485A-B5A0-A8441902FB3E}" dt="2022-01-12T09:00:28.155" v="3833" actId="1076"/>
          <ac:spMkLst>
            <pc:docMk/>
            <pc:sldMk cId="0" sldId="269"/>
            <ac:spMk id="15364" creationId="{DC2B285E-FF3F-4C94-98A0-C453FF5F1183}"/>
          </ac:spMkLst>
        </pc:spChg>
        <pc:spChg chg="mod">
          <ac:chgData name="Richard Ball" userId="c2c6c2dd-6ddc-437e-8cdd-d7a74390accc" providerId="ADAL" clId="{CB020C3A-B323-485A-B5A0-A8441902FB3E}" dt="2022-01-24T07:56:15.177" v="6068" actId="1076"/>
          <ac:spMkLst>
            <pc:docMk/>
            <pc:sldMk cId="0" sldId="269"/>
            <ac:spMk id="15365" creationId="{9025E470-5179-4BCC-A982-0FEB4E1DB7FD}"/>
          </ac:spMkLst>
        </pc:spChg>
        <pc:spChg chg="mod">
          <ac:chgData name="Richard Ball" userId="c2c6c2dd-6ddc-437e-8cdd-d7a74390accc" providerId="ADAL" clId="{CB020C3A-B323-485A-B5A0-A8441902FB3E}" dt="2022-01-12T09:00:33.746" v="3835" actId="1076"/>
          <ac:spMkLst>
            <pc:docMk/>
            <pc:sldMk cId="0" sldId="269"/>
            <ac:spMk id="15366" creationId="{36A7909D-EFAA-4AB3-95B3-5E56987C036B}"/>
          </ac:spMkLst>
        </pc:spChg>
        <pc:spChg chg="mod">
          <ac:chgData name="Richard Ball" userId="c2c6c2dd-6ddc-437e-8cdd-d7a74390accc" providerId="ADAL" clId="{CB020C3A-B323-485A-B5A0-A8441902FB3E}" dt="2022-01-24T07:54:37.224" v="6027" actId="20577"/>
          <ac:spMkLst>
            <pc:docMk/>
            <pc:sldMk cId="0" sldId="269"/>
            <ac:spMk id="23555" creationId="{1A135C6C-EBB0-428E-9A0E-E7E8F981DBE5}"/>
          </ac:spMkLst>
        </pc:spChg>
        <pc:picChg chg="add mod">
          <ac:chgData name="Richard Ball" userId="c2c6c2dd-6ddc-437e-8cdd-d7a74390accc" providerId="ADAL" clId="{CB020C3A-B323-485A-B5A0-A8441902FB3E}" dt="2022-01-12T08:59:51.790" v="3822" actId="1076"/>
          <ac:picMkLst>
            <pc:docMk/>
            <pc:sldMk cId="0" sldId="269"/>
            <ac:picMk id="9" creationId="{000E4400-41FF-409D-AFE8-1DFE7C7EFEE6}"/>
          </ac:picMkLst>
        </pc:picChg>
        <pc:picChg chg="add del mod">
          <ac:chgData name="Richard Ball" userId="c2c6c2dd-6ddc-437e-8cdd-d7a74390accc" providerId="ADAL" clId="{CB020C3A-B323-485A-B5A0-A8441902FB3E}" dt="2022-01-12T09:02:48.973" v="4009" actId="478"/>
          <ac:picMkLst>
            <pc:docMk/>
            <pc:sldMk cId="0" sldId="269"/>
            <ac:picMk id="10" creationId="{159C1ADF-2A1A-45F3-A0CD-A8E35F4A5161}"/>
          </ac:picMkLst>
        </pc:picChg>
        <pc:inkChg chg="add">
          <ac:chgData name="Richard Ball" userId="c2c6c2dd-6ddc-437e-8cdd-d7a74390accc" providerId="ADAL" clId="{CB020C3A-B323-485A-B5A0-A8441902FB3E}" dt="2022-01-24T10:12:54.182" v="6394"/>
          <ac:inkMkLst>
            <pc:docMk/>
            <pc:sldMk cId="0" sldId="269"/>
            <ac:inkMk id="2" creationId="{95BABA77-EE36-42CB-BB25-BA9BCB116C57}"/>
          </ac:inkMkLst>
        </pc:inkChg>
      </pc:sldChg>
      <pc:sldChg chg="modSp del mod ord modAnim">
        <pc:chgData name="Richard Ball" userId="c2c6c2dd-6ddc-437e-8cdd-d7a74390accc" providerId="ADAL" clId="{CB020C3A-B323-485A-B5A0-A8441902FB3E}" dt="2022-01-12T09:11:40.064" v="4179" actId="47"/>
        <pc:sldMkLst>
          <pc:docMk/>
          <pc:sldMk cId="0" sldId="276"/>
        </pc:sldMkLst>
        <pc:spChg chg="mod">
          <ac:chgData name="Richard Ball" userId="c2c6c2dd-6ddc-437e-8cdd-d7a74390accc" providerId="ADAL" clId="{CB020C3A-B323-485A-B5A0-A8441902FB3E}" dt="2022-01-12T09:10:01.820" v="4142" actId="20577"/>
          <ac:spMkLst>
            <pc:docMk/>
            <pc:sldMk cId="0" sldId="276"/>
            <ac:spMk id="19458" creationId="{4DE2278F-0424-4C7C-A4FE-4B0902B8A2E8}"/>
          </ac:spMkLst>
        </pc:spChg>
      </pc:sldChg>
      <pc:sldChg chg="addSp delSp modSp mod modAnim modNotesTx">
        <pc:chgData name="Richard Ball" userId="c2c6c2dd-6ddc-437e-8cdd-d7a74390accc" providerId="ADAL" clId="{CB020C3A-B323-485A-B5A0-A8441902FB3E}" dt="2022-01-24T08:41:28.521" v="6348" actId="20577"/>
        <pc:sldMkLst>
          <pc:docMk/>
          <pc:sldMk cId="244400134" sldId="318"/>
        </pc:sldMkLst>
        <pc:spChg chg="del mod">
          <ac:chgData name="Richard Ball" userId="c2c6c2dd-6ddc-437e-8cdd-d7a74390accc" providerId="ADAL" clId="{CB020C3A-B323-485A-B5A0-A8441902FB3E}" dt="2022-01-12T08:33:50.825" v="3236" actId="478"/>
          <ac:spMkLst>
            <pc:docMk/>
            <pc:sldMk cId="244400134" sldId="318"/>
            <ac:spMk id="2" creationId="{00000000-0000-0000-0000-000000000000}"/>
          </ac:spMkLst>
        </pc:spChg>
        <pc:spChg chg="add mod">
          <ac:chgData name="Richard Ball" userId="c2c6c2dd-6ddc-437e-8cdd-d7a74390accc" providerId="ADAL" clId="{CB020C3A-B323-485A-B5A0-A8441902FB3E}" dt="2022-01-24T07:41:27.328" v="5306" actId="20577"/>
          <ac:spMkLst>
            <pc:docMk/>
            <pc:sldMk cId="244400134" sldId="318"/>
            <ac:spMk id="3" creationId="{2E27AE95-37A4-4013-958C-35AAF354385A}"/>
          </ac:spMkLst>
        </pc:spChg>
        <pc:spChg chg="mod">
          <ac:chgData name="Richard Ball" userId="c2c6c2dd-6ddc-437e-8cdd-d7a74390accc" providerId="ADAL" clId="{CB020C3A-B323-485A-B5A0-A8441902FB3E}" dt="2022-01-12T08:38:31.105" v="3566" actId="113"/>
          <ac:spMkLst>
            <pc:docMk/>
            <pc:sldMk cId="244400134" sldId="318"/>
            <ac:spMk id="4" creationId="{C8542517-6C22-42E9-A5C5-45474D1A9401}"/>
          </ac:spMkLst>
        </pc:spChg>
        <pc:spChg chg="del mod">
          <ac:chgData name="Richard Ball" userId="c2c6c2dd-6ddc-437e-8cdd-d7a74390accc" providerId="ADAL" clId="{CB020C3A-B323-485A-B5A0-A8441902FB3E}" dt="2022-01-12T08:33:45.466" v="3233" actId="478"/>
          <ac:spMkLst>
            <pc:docMk/>
            <pc:sldMk cId="244400134" sldId="318"/>
            <ac:spMk id="7" creationId="{0696E355-6489-4620-9A97-9F429C5659F4}"/>
          </ac:spMkLst>
        </pc:spChg>
        <pc:spChg chg="add mod">
          <ac:chgData name="Richard Ball" userId="c2c6c2dd-6ddc-437e-8cdd-d7a74390accc" providerId="ADAL" clId="{CB020C3A-B323-485A-B5A0-A8441902FB3E}" dt="2022-01-12T08:38:09.517" v="3536" actId="1076"/>
          <ac:spMkLst>
            <pc:docMk/>
            <pc:sldMk cId="244400134" sldId="318"/>
            <ac:spMk id="8" creationId="{F73665B3-B6CF-4C4C-9964-5CB96AAB7B9E}"/>
          </ac:spMkLst>
        </pc:spChg>
        <pc:spChg chg="add mod">
          <ac:chgData name="Richard Ball" userId="c2c6c2dd-6ddc-437e-8cdd-d7a74390accc" providerId="ADAL" clId="{CB020C3A-B323-485A-B5A0-A8441902FB3E}" dt="2022-01-24T07:39:45.287" v="5235" actId="20577"/>
          <ac:spMkLst>
            <pc:docMk/>
            <pc:sldMk cId="244400134" sldId="318"/>
            <ac:spMk id="9" creationId="{12E7C228-109A-4D27-9181-BF3C0188058F}"/>
          </ac:spMkLst>
        </pc:spChg>
        <pc:spChg chg="add del mod">
          <ac:chgData name="Richard Ball" userId="c2c6c2dd-6ddc-437e-8cdd-d7a74390accc" providerId="ADAL" clId="{CB020C3A-B323-485A-B5A0-A8441902FB3E}" dt="2022-01-12T08:34:53.343" v="3337" actId="478"/>
          <ac:spMkLst>
            <pc:docMk/>
            <pc:sldMk cId="244400134" sldId="318"/>
            <ac:spMk id="8195" creationId="{00000000-0000-0000-0000-000000000000}"/>
          </ac:spMkLst>
        </pc:spChg>
        <pc:picChg chg="mod">
          <ac:chgData name="Richard Ball" userId="c2c6c2dd-6ddc-437e-8cdd-d7a74390accc" providerId="ADAL" clId="{CB020C3A-B323-485A-B5A0-A8441902FB3E}" dt="2022-01-12T08:35:24.393" v="3400" actId="1076"/>
          <ac:picMkLst>
            <pc:docMk/>
            <pc:sldMk cId="244400134" sldId="318"/>
            <ac:picMk id="8199" creationId="{00000000-0000-0000-0000-000000000000}"/>
          </ac:picMkLst>
        </pc:picChg>
        <pc:cxnChg chg="add mod">
          <ac:chgData name="Richard Ball" userId="c2c6c2dd-6ddc-437e-8cdd-d7a74390accc" providerId="ADAL" clId="{CB020C3A-B323-485A-B5A0-A8441902FB3E}" dt="2022-01-12T08:37:47.740" v="3504" actId="14100"/>
          <ac:cxnSpMkLst>
            <pc:docMk/>
            <pc:sldMk cId="244400134" sldId="318"/>
            <ac:cxnSpMk id="6" creationId="{FC4864F7-C1CA-45F7-9C9A-5DA3EDD5AF5D}"/>
          </ac:cxnSpMkLst>
        </pc:cxnChg>
        <pc:cxnChg chg="add mod">
          <ac:chgData name="Richard Ball" userId="c2c6c2dd-6ddc-437e-8cdd-d7a74390accc" providerId="ADAL" clId="{CB020C3A-B323-485A-B5A0-A8441902FB3E}" dt="2022-01-12T08:37:52.442" v="3507" actId="14100"/>
          <ac:cxnSpMkLst>
            <pc:docMk/>
            <pc:sldMk cId="244400134" sldId="318"/>
            <ac:cxnSpMk id="12" creationId="{0B668601-678A-40E8-8FC0-F6591014C575}"/>
          </ac:cxnSpMkLst>
        </pc:cxnChg>
        <pc:cxnChg chg="add mod">
          <ac:chgData name="Richard Ball" userId="c2c6c2dd-6ddc-437e-8cdd-d7a74390accc" providerId="ADAL" clId="{CB020C3A-B323-485A-B5A0-A8441902FB3E}" dt="2022-01-12T08:38:09.517" v="3536" actId="1076"/>
          <ac:cxnSpMkLst>
            <pc:docMk/>
            <pc:sldMk cId="244400134" sldId="318"/>
            <ac:cxnSpMk id="13" creationId="{2BD222B4-3FF6-4F07-9472-B0DF108F76B0}"/>
          </ac:cxnSpMkLst>
        </pc:cxnChg>
      </pc:sldChg>
      <pc:sldChg chg="modSp">
        <pc:chgData name="Richard Ball" userId="c2c6c2dd-6ddc-437e-8cdd-d7a74390accc" providerId="ADAL" clId="{CB020C3A-B323-485A-B5A0-A8441902FB3E}" dt="2022-01-11T13:54:30.807" v="2319" actId="14100"/>
        <pc:sldMkLst>
          <pc:docMk/>
          <pc:sldMk cId="2618336504" sldId="319"/>
        </pc:sldMkLst>
        <pc:spChg chg="mod">
          <ac:chgData name="Richard Ball" userId="c2c6c2dd-6ddc-437e-8cdd-d7a74390accc" providerId="ADAL" clId="{CB020C3A-B323-485A-B5A0-A8441902FB3E}" dt="2022-01-11T13:54:30.807" v="2319" actId="14100"/>
          <ac:spMkLst>
            <pc:docMk/>
            <pc:sldMk cId="2618336504" sldId="319"/>
            <ac:spMk id="18" creationId="{00000000-0000-0000-0000-000000000000}"/>
          </ac:spMkLst>
        </pc:spChg>
        <pc:spChg chg="mod">
          <ac:chgData name="Richard Ball" userId="c2c6c2dd-6ddc-437e-8cdd-d7a74390accc" providerId="ADAL" clId="{CB020C3A-B323-485A-B5A0-A8441902FB3E}" dt="2022-01-11T13:54:30.807" v="2319" actId="14100"/>
          <ac:spMkLst>
            <pc:docMk/>
            <pc:sldMk cId="2618336504" sldId="319"/>
            <ac:spMk id="25" creationId="{00000000-0000-0000-0000-000000000000}"/>
          </ac:spMkLst>
        </pc:spChg>
        <pc:grpChg chg="mod">
          <ac:chgData name="Richard Ball" userId="c2c6c2dd-6ddc-437e-8cdd-d7a74390accc" providerId="ADAL" clId="{CB020C3A-B323-485A-B5A0-A8441902FB3E}" dt="2022-01-11T13:54:30.807" v="2319" actId="14100"/>
          <ac:grpSpMkLst>
            <pc:docMk/>
            <pc:sldMk cId="2618336504" sldId="319"/>
            <ac:grpSpMk id="19" creationId="{00000000-0000-0000-0000-000000000000}"/>
          </ac:grpSpMkLst>
        </pc:grpChg>
        <pc:picChg chg="mod">
          <ac:chgData name="Richard Ball" userId="c2c6c2dd-6ddc-437e-8cdd-d7a74390accc" providerId="ADAL" clId="{CB020C3A-B323-485A-B5A0-A8441902FB3E}" dt="2022-01-11T13:54:30.807" v="2319" actId="14100"/>
          <ac:picMkLst>
            <pc:docMk/>
            <pc:sldMk cId="2618336504" sldId="319"/>
            <ac:picMk id="19458" creationId="{00000000-0000-0000-0000-000000000000}"/>
          </ac:picMkLst>
        </pc:picChg>
      </pc:sldChg>
      <pc:sldChg chg="delSp modSp del modAnim">
        <pc:chgData name="Richard Ball" userId="c2c6c2dd-6ddc-437e-8cdd-d7a74390accc" providerId="ADAL" clId="{CB020C3A-B323-485A-B5A0-A8441902FB3E}" dt="2022-01-12T09:47:45.334" v="4362" actId="47"/>
        <pc:sldMkLst>
          <pc:docMk/>
          <pc:sldMk cId="3265618596" sldId="320"/>
        </pc:sldMkLst>
        <pc:spChg chg="del">
          <ac:chgData name="Richard Ball" userId="c2c6c2dd-6ddc-437e-8cdd-d7a74390accc" providerId="ADAL" clId="{CB020C3A-B323-485A-B5A0-A8441902FB3E}" dt="2022-01-12T08:59:42.929" v="3818" actId="478"/>
          <ac:spMkLst>
            <pc:docMk/>
            <pc:sldMk cId="3265618596" sldId="320"/>
            <ac:spMk id="2" creationId="{11253FDA-6EB2-4A1F-A35E-4706CDA98E6C}"/>
          </ac:spMkLst>
        </pc:spChg>
        <pc:spChg chg="del mod">
          <ac:chgData name="Richard Ball" userId="c2c6c2dd-6ddc-437e-8cdd-d7a74390accc" providerId="ADAL" clId="{CB020C3A-B323-485A-B5A0-A8441902FB3E}" dt="2022-01-12T08:59:42.929" v="3818" actId="478"/>
          <ac:spMkLst>
            <pc:docMk/>
            <pc:sldMk cId="3265618596" sldId="320"/>
            <ac:spMk id="8195" creationId="{00000000-0000-0000-0000-000000000000}"/>
          </ac:spMkLst>
        </pc:spChg>
        <pc:picChg chg="mod">
          <ac:chgData name="Richard Ball" userId="c2c6c2dd-6ddc-437e-8cdd-d7a74390accc" providerId="ADAL" clId="{CB020C3A-B323-485A-B5A0-A8441902FB3E}" dt="2022-01-12T08:58:03.985" v="3726" actId="732"/>
          <ac:picMkLst>
            <pc:docMk/>
            <pc:sldMk cId="3265618596" sldId="320"/>
            <ac:picMk id="15363" creationId="{00000000-0000-0000-0000-000000000000}"/>
          </ac:picMkLst>
        </pc:picChg>
        <pc:picChg chg="mod">
          <ac:chgData name="Richard Ball" userId="c2c6c2dd-6ddc-437e-8cdd-d7a74390accc" providerId="ADAL" clId="{CB020C3A-B323-485A-B5A0-A8441902FB3E}" dt="2022-01-12T08:58:40.993" v="3731" actId="1076"/>
          <ac:picMkLst>
            <pc:docMk/>
            <pc:sldMk cId="3265618596" sldId="320"/>
            <ac:picMk id="16386" creationId="{00000000-0000-0000-0000-000000000000}"/>
          </ac:picMkLst>
        </pc:picChg>
      </pc:sldChg>
      <pc:sldChg chg="modSp mod">
        <pc:chgData name="Richard Ball" userId="c2c6c2dd-6ddc-437e-8cdd-d7a74390accc" providerId="ADAL" clId="{CB020C3A-B323-485A-B5A0-A8441902FB3E}" dt="2022-01-24T07:45:19.147" v="5415" actId="313"/>
        <pc:sldMkLst>
          <pc:docMk/>
          <pc:sldMk cId="3500435733" sldId="321"/>
        </pc:sldMkLst>
        <pc:spChg chg="mod">
          <ac:chgData name="Richard Ball" userId="c2c6c2dd-6ddc-437e-8cdd-d7a74390accc" providerId="ADAL" clId="{CB020C3A-B323-485A-B5A0-A8441902FB3E}" dt="2022-01-24T07:45:19.147" v="5415" actId="313"/>
          <ac:spMkLst>
            <pc:docMk/>
            <pc:sldMk cId="3500435733" sldId="321"/>
            <ac:spMk id="3" creationId="{00000000-0000-0000-0000-000000000000}"/>
          </ac:spMkLst>
        </pc:spChg>
        <pc:spChg chg="mod">
          <ac:chgData name="Richard Ball" userId="c2c6c2dd-6ddc-437e-8cdd-d7a74390accc" providerId="ADAL" clId="{CB020C3A-B323-485A-B5A0-A8441902FB3E}" dt="2022-01-12T09:12:35.343" v="4200" actId="403"/>
          <ac:spMkLst>
            <pc:docMk/>
            <pc:sldMk cId="3500435733" sldId="321"/>
            <ac:spMk id="4" creationId="{00000000-0000-0000-0000-000000000000}"/>
          </ac:spMkLst>
        </pc:spChg>
        <pc:spChg chg="mod">
          <ac:chgData name="Richard Ball" userId="c2c6c2dd-6ddc-437e-8cdd-d7a74390accc" providerId="ADAL" clId="{CB020C3A-B323-485A-B5A0-A8441902FB3E}" dt="2022-01-11T09:57:14.718" v="992" actId="1076"/>
          <ac:spMkLst>
            <pc:docMk/>
            <pc:sldMk cId="3500435733" sldId="321"/>
            <ac:spMk id="19" creationId="{00000000-0000-0000-0000-000000000000}"/>
          </ac:spMkLst>
        </pc:spChg>
        <pc:picChg chg="mod">
          <ac:chgData name="Richard Ball" userId="c2c6c2dd-6ddc-437e-8cdd-d7a74390accc" providerId="ADAL" clId="{CB020C3A-B323-485A-B5A0-A8441902FB3E}" dt="2022-01-12T09:12:48.723" v="4205" actId="1076"/>
          <ac:picMkLst>
            <pc:docMk/>
            <pc:sldMk cId="3500435733" sldId="321"/>
            <ac:picMk id="9" creationId="{00000000-0000-0000-0000-000000000000}"/>
          </ac:picMkLst>
        </pc:picChg>
        <pc:picChg chg="mod">
          <ac:chgData name="Richard Ball" userId="c2c6c2dd-6ddc-437e-8cdd-d7a74390accc" providerId="ADAL" clId="{CB020C3A-B323-485A-B5A0-A8441902FB3E}" dt="2022-01-11T09:57:14.718" v="992" actId="1076"/>
          <ac:picMkLst>
            <pc:docMk/>
            <pc:sldMk cId="3500435733" sldId="321"/>
            <ac:picMk id="14" creationId="{00000000-0000-0000-0000-000000000000}"/>
          </ac:picMkLst>
        </pc:picChg>
      </pc:sldChg>
      <pc:sldChg chg="addSp delSp modSp mod delAnim modAnim">
        <pc:chgData name="Richard Ball" userId="c2c6c2dd-6ddc-437e-8cdd-d7a74390accc" providerId="ADAL" clId="{CB020C3A-B323-485A-B5A0-A8441902FB3E}" dt="2022-01-24T09:59:46.377" v="6393"/>
        <pc:sldMkLst>
          <pc:docMk/>
          <pc:sldMk cId="867577104" sldId="322"/>
        </pc:sldMkLst>
        <pc:spChg chg="del">
          <ac:chgData name="Richard Ball" userId="c2c6c2dd-6ddc-437e-8cdd-d7a74390accc" providerId="ADAL" clId="{CB020C3A-B323-485A-B5A0-A8441902FB3E}" dt="2022-01-11T10:46:20.188" v="995" actId="478"/>
          <ac:spMkLst>
            <pc:docMk/>
            <pc:sldMk cId="867577104" sldId="322"/>
            <ac:spMk id="2" creationId="{00000000-0000-0000-0000-000000000000}"/>
          </ac:spMkLst>
        </pc:spChg>
        <pc:spChg chg="add mod">
          <ac:chgData name="Richard Ball" userId="c2c6c2dd-6ddc-437e-8cdd-d7a74390accc" providerId="ADAL" clId="{CB020C3A-B323-485A-B5A0-A8441902FB3E}" dt="2022-01-24T07:48:33.059" v="5455" actId="1076"/>
          <ac:spMkLst>
            <pc:docMk/>
            <pc:sldMk cId="867577104" sldId="322"/>
            <ac:spMk id="3" creationId="{6F59AB9A-5E96-435A-A25F-76AE9C1F2A61}"/>
          </ac:spMkLst>
        </pc:spChg>
        <pc:spChg chg="del">
          <ac:chgData name="Richard Ball" userId="c2c6c2dd-6ddc-437e-8cdd-d7a74390accc" providerId="ADAL" clId="{CB020C3A-B323-485A-B5A0-A8441902FB3E}" dt="2022-01-11T10:46:20.188" v="995" actId="478"/>
          <ac:spMkLst>
            <pc:docMk/>
            <pc:sldMk cId="867577104" sldId="322"/>
            <ac:spMk id="5" creationId="{00000000-0000-0000-0000-000000000000}"/>
          </ac:spMkLst>
        </pc:spChg>
        <pc:spChg chg="del">
          <ac:chgData name="Richard Ball" userId="c2c6c2dd-6ddc-437e-8cdd-d7a74390accc" providerId="ADAL" clId="{CB020C3A-B323-485A-B5A0-A8441902FB3E}" dt="2022-01-11T10:46:20.188" v="995" actId="478"/>
          <ac:spMkLst>
            <pc:docMk/>
            <pc:sldMk cId="867577104" sldId="322"/>
            <ac:spMk id="7" creationId="{00000000-0000-0000-0000-000000000000}"/>
          </ac:spMkLst>
        </pc:spChg>
        <pc:spChg chg="del">
          <ac:chgData name="Richard Ball" userId="c2c6c2dd-6ddc-437e-8cdd-d7a74390accc" providerId="ADAL" clId="{CB020C3A-B323-485A-B5A0-A8441902FB3E}" dt="2022-01-11T10:46:20.188" v="995" actId="478"/>
          <ac:spMkLst>
            <pc:docMk/>
            <pc:sldMk cId="867577104" sldId="322"/>
            <ac:spMk id="8" creationId="{00000000-0000-0000-0000-000000000000}"/>
          </ac:spMkLst>
        </pc:spChg>
        <pc:spChg chg="del">
          <ac:chgData name="Richard Ball" userId="c2c6c2dd-6ddc-437e-8cdd-d7a74390accc" providerId="ADAL" clId="{CB020C3A-B323-485A-B5A0-A8441902FB3E}" dt="2022-01-11T10:46:43.746" v="997" actId="478"/>
          <ac:spMkLst>
            <pc:docMk/>
            <pc:sldMk cId="867577104" sldId="322"/>
            <ac:spMk id="10" creationId="{7B3CACBA-B90F-4836-B3BA-FCA1CCD62746}"/>
          </ac:spMkLst>
        </pc:spChg>
        <pc:spChg chg="del">
          <ac:chgData name="Richard Ball" userId="c2c6c2dd-6ddc-437e-8cdd-d7a74390accc" providerId="ADAL" clId="{CB020C3A-B323-485A-B5A0-A8441902FB3E}" dt="2022-01-11T10:46:52.847" v="998" actId="478"/>
          <ac:spMkLst>
            <pc:docMk/>
            <pc:sldMk cId="867577104" sldId="322"/>
            <ac:spMk id="11" creationId="{F21CCA78-1647-4BDC-95C4-97CFEB6259CC}"/>
          </ac:spMkLst>
        </pc:spChg>
        <pc:spChg chg="del">
          <ac:chgData name="Richard Ball" userId="c2c6c2dd-6ddc-437e-8cdd-d7a74390accc" providerId="ADAL" clId="{CB020C3A-B323-485A-B5A0-A8441902FB3E}" dt="2022-01-11T10:46:20.188" v="995" actId="478"/>
          <ac:spMkLst>
            <pc:docMk/>
            <pc:sldMk cId="867577104" sldId="322"/>
            <ac:spMk id="8195" creationId="{00000000-0000-0000-0000-000000000000}"/>
          </ac:spMkLst>
        </pc:spChg>
        <pc:picChg chg="del">
          <ac:chgData name="Richard Ball" userId="c2c6c2dd-6ddc-437e-8cdd-d7a74390accc" providerId="ADAL" clId="{CB020C3A-B323-485A-B5A0-A8441902FB3E}" dt="2022-01-11T10:46:17.924" v="994" actId="478"/>
          <ac:picMkLst>
            <pc:docMk/>
            <pc:sldMk cId="867577104" sldId="322"/>
            <ac:picMk id="6" creationId="{00000000-0000-0000-0000-000000000000}"/>
          </ac:picMkLst>
        </pc:picChg>
        <pc:picChg chg="del mod">
          <ac:chgData name="Richard Ball" userId="c2c6c2dd-6ddc-437e-8cdd-d7a74390accc" providerId="ADAL" clId="{CB020C3A-B323-485A-B5A0-A8441902FB3E}" dt="2022-01-11T10:56:36.396" v="1074" actId="478"/>
          <ac:picMkLst>
            <pc:docMk/>
            <pc:sldMk cId="867577104" sldId="322"/>
            <ac:picMk id="9" creationId="{5521ED47-F04E-45F9-8510-FD46E817F648}"/>
          </ac:picMkLst>
        </pc:picChg>
        <pc:picChg chg="add del mod">
          <ac:chgData name="Richard Ball" userId="c2c6c2dd-6ddc-437e-8cdd-d7a74390accc" providerId="ADAL" clId="{CB020C3A-B323-485A-B5A0-A8441902FB3E}" dt="2022-01-11T11:24:19.992" v="2243" actId="478"/>
          <ac:picMkLst>
            <pc:docMk/>
            <pc:sldMk cId="867577104" sldId="322"/>
            <ac:picMk id="14" creationId="{D8A7BB43-52A8-4A57-9C74-890F2B9E7B7B}"/>
          </ac:picMkLst>
        </pc:picChg>
        <pc:picChg chg="add mod">
          <ac:chgData name="Richard Ball" userId="c2c6c2dd-6ddc-437e-8cdd-d7a74390accc" providerId="ADAL" clId="{CB020C3A-B323-485A-B5A0-A8441902FB3E}" dt="2022-01-11T11:24:20.832" v="2244"/>
          <ac:picMkLst>
            <pc:docMk/>
            <pc:sldMk cId="867577104" sldId="322"/>
            <ac:picMk id="15" creationId="{E752776E-0223-466B-AF6E-5920DCC126C5}"/>
          </ac:picMkLst>
        </pc:picChg>
        <pc:picChg chg="add del mod">
          <ac:chgData name="Richard Ball" userId="c2c6c2dd-6ddc-437e-8cdd-d7a74390accc" providerId="ADAL" clId="{CB020C3A-B323-485A-B5A0-A8441902FB3E}" dt="2022-01-11T10:50:03.316" v="1006" actId="478"/>
          <ac:picMkLst>
            <pc:docMk/>
            <pc:sldMk cId="867577104" sldId="322"/>
            <ac:picMk id="2050" creationId="{C7DE00E0-7204-44B2-A36B-F738304DF471}"/>
          </ac:picMkLst>
        </pc:picChg>
        <pc:picChg chg="add del mod">
          <ac:chgData name="Richard Ball" userId="c2c6c2dd-6ddc-437e-8cdd-d7a74390accc" providerId="ADAL" clId="{CB020C3A-B323-485A-B5A0-A8441902FB3E}" dt="2022-01-11T11:19:39.134" v="1957" actId="478"/>
          <ac:picMkLst>
            <pc:docMk/>
            <pc:sldMk cId="867577104" sldId="322"/>
            <ac:picMk id="2052" creationId="{29085CAE-5846-4B80-BB10-ACA67E8C2FD9}"/>
          </ac:picMkLst>
        </pc:picChg>
        <pc:inkChg chg="add">
          <ac:chgData name="Richard Ball" userId="c2c6c2dd-6ddc-437e-8cdd-d7a74390accc" providerId="ADAL" clId="{CB020C3A-B323-485A-B5A0-A8441902FB3E}" dt="2022-01-24T09:59:46.377" v="6393"/>
          <ac:inkMkLst>
            <pc:docMk/>
            <pc:sldMk cId="867577104" sldId="322"/>
            <ac:inkMk id="2" creationId="{B71BA03F-5FA2-4D3C-8EB0-5C35266F6619}"/>
          </ac:inkMkLst>
        </pc:inkChg>
      </pc:sldChg>
      <pc:sldChg chg="addSp delSp modSp mod ord">
        <pc:chgData name="Richard Ball" userId="c2c6c2dd-6ddc-437e-8cdd-d7a74390accc" providerId="ADAL" clId="{CB020C3A-B323-485A-B5A0-A8441902FB3E}" dt="2022-01-24T07:38:17.628" v="5173"/>
        <pc:sldMkLst>
          <pc:docMk/>
          <pc:sldMk cId="1189122935" sldId="332"/>
        </pc:sldMkLst>
        <pc:spChg chg="del mod">
          <ac:chgData name="Richard Ball" userId="c2c6c2dd-6ddc-437e-8cdd-d7a74390accc" providerId="ADAL" clId="{CB020C3A-B323-485A-B5A0-A8441902FB3E}" dt="2022-01-11T09:37:34.092" v="558" actId="478"/>
          <ac:spMkLst>
            <pc:docMk/>
            <pc:sldMk cId="1189122935" sldId="332"/>
            <ac:spMk id="2" creationId="{77D138AE-C7C8-417E-BA96-A6D2659CA42B}"/>
          </ac:spMkLst>
        </pc:spChg>
        <pc:spChg chg="add del mod">
          <ac:chgData name="Richard Ball" userId="c2c6c2dd-6ddc-437e-8cdd-d7a74390accc" providerId="ADAL" clId="{CB020C3A-B323-485A-B5A0-A8441902FB3E}" dt="2022-01-11T09:37:36.083" v="559" actId="478"/>
          <ac:spMkLst>
            <pc:docMk/>
            <pc:sldMk cId="1189122935" sldId="332"/>
            <ac:spMk id="5" creationId="{C16FC09C-B245-4AD8-BDEC-08B312F00171}"/>
          </ac:spMkLst>
        </pc:spChg>
        <pc:picChg chg="mod">
          <ac:chgData name="Richard Ball" userId="c2c6c2dd-6ddc-437e-8cdd-d7a74390accc" providerId="ADAL" clId="{CB020C3A-B323-485A-B5A0-A8441902FB3E}" dt="2022-01-11T09:41:03.088" v="593"/>
          <ac:picMkLst>
            <pc:docMk/>
            <pc:sldMk cId="1189122935" sldId="332"/>
            <ac:picMk id="4" creationId="{328206E0-282E-4776-A565-36B84FF57742}"/>
          </ac:picMkLst>
        </pc:picChg>
      </pc:sldChg>
      <pc:sldChg chg="addSp delSp modSp mod ord delDesignElem">
        <pc:chgData name="Richard Ball" userId="c2c6c2dd-6ddc-437e-8cdd-d7a74390accc" providerId="ADAL" clId="{CB020C3A-B323-485A-B5A0-A8441902FB3E}" dt="2022-01-24T07:43:38.803" v="5390" actId="20577"/>
        <pc:sldMkLst>
          <pc:docMk/>
          <pc:sldMk cId="3653774744" sldId="333"/>
        </pc:sldMkLst>
        <pc:spChg chg="del mod">
          <ac:chgData name="Richard Ball" userId="c2c6c2dd-6ddc-437e-8cdd-d7a74390accc" providerId="ADAL" clId="{CB020C3A-B323-485A-B5A0-A8441902FB3E}" dt="2022-01-11T09:40:55.562" v="586" actId="478"/>
          <ac:spMkLst>
            <pc:docMk/>
            <pc:sldMk cId="3653774744" sldId="333"/>
            <ac:spMk id="2" creationId="{C6C9ACAE-D4CD-4BA7-8F91-E376653A8568}"/>
          </ac:spMkLst>
        </pc:spChg>
        <pc:spChg chg="del mod">
          <ac:chgData name="Richard Ball" userId="c2c6c2dd-6ddc-437e-8cdd-d7a74390accc" providerId="ADAL" clId="{CB020C3A-B323-485A-B5A0-A8441902FB3E}" dt="2022-01-11T09:40:26.781" v="576" actId="478"/>
          <ac:spMkLst>
            <pc:docMk/>
            <pc:sldMk cId="3653774744" sldId="333"/>
            <ac:spMk id="3" creationId="{02EA1050-434D-42B3-B284-57A4C55FAA27}"/>
          </ac:spMkLst>
        </pc:spChg>
        <pc:spChg chg="add del mod">
          <ac:chgData name="Richard Ball" userId="c2c6c2dd-6ddc-437e-8cdd-d7a74390accc" providerId="ADAL" clId="{CB020C3A-B323-485A-B5A0-A8441902FB3E}" dt="2022-01-11T09:40:29.351" v="578" actId="478"/>
          <ac:spMkLst>
            <pc:docMk/>
            <pc:sldMk cId="3653774744" sldId="333"/>
            <ac:spMk id="6" creationId="{E57D0020-1263-4F28-A422-63ABFED58372}"/>
          </ac:spMkLst>
        </pc:spChg>
        <pc:spChg chg="add del mod">
          <ac:chgData name="Richard Ball" userId="c2c6c2dd-6ddc-437e-8cdd-d7a74390accc" providerId="ADAL" clId="{CB020C3A-B323-485A-B5A0-A8441902FB3E}" dt="2022-01-11T09:40:58.471" v="588" actId="478"/>
          <ac:spMkLst>
            <pc:docMk/>
            <pc:sldMk cId="3653774744" sldId="333"/>
            <ac:spMk id="8" creationId="{5DE913EF-71CD-4DA6-A7C9-C4C202BCE7DA}"/>
          </ac:spMkLst>
        </pc:spChg>
        <pc:spChg chg="add del mod">
          <ac:chgData name="Richard Ball" userId="c2c6c2dd-6ddc-437e-8cdd-d7a74390accc" providerId="ADAL" clId="{CB020C3A-B323-485A-B5A0-A8441902FB3E}" dt="2022-01-11T09:42:55.015" v="641" actId="478"/>
          <ac:spMkLst>
            <pc:docMk/>
            <pc:sldMk cId="3653774744" sldId="333"/>
            <ac:spMk id="9" creationId="{B00E85CD-15DB-427E-B2FB-53874FD0201B}"/>
          </ac:spMkLst>
        </pc:spChg>
        <pc:spChg chg="add del mod">
          <ac:chgData name="Richard Ball" userId="c2c6c2dd-6ddc-437e-8cdd-d7a74390accc" providerId="ADAL" clId="{CB020C3A-B323-485A-B5A0-A8441902FB3E}" dt="2022-01-11T09:42:57.692" v="642" actId="478"/>
          <ac:spMkLst>
            <pc:docMk/>
            <pc:sldMk cId="3653774744" sldId="333"/>
            <ac:spMk id="12" creationId="{CACED766-8B55-49D1-ABF7-BF5EADDC045E}"/>
          </ac:spMkLst>
        </pc:spChg>
        <pc:spChg chg="add mod">
          <ac:chgData name="Richard Ball" userId="c2c6c2dd-6ddc-437e-8cdd-d7a74390accc" providerId="ADAL" clId="{CB020C3A-B323-485A-B5A0-A8441902FB3E}" dt="2022-01-24T07:43:38.803" v="5390" actId="20577"/>
          <ac:spMkLst>
            <pc:docMk/>
            <pc:sldMk cId="3653774744" sldId="333"/>
            <ac:spMk id="15" creationId="{C73158D6-F813-4124-A3A9-AD61691AFE8C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16" creationId="{4E7E310C-FAC0-44AE-B15E-BC7B4BA723E1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17" creationId="{D027B49E-A062-4AEF-8EA3-2B3AB51370FE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18" creationId="{9613A1ED-7B87-4063-8A30-49FBD3DB07B6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19" creationId="{5E289762-7489-4D10-B95B-FBAD4FA79286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20" creationId="{2A936B5B-19F1-4262-96A1-1DA8B1394A86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21" creationId="{11CF2755-B96D-40B4-BFDD-DFDD2557F482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22" creationId="{48B50D81-DB00-44FA-9F6B-4F9878BD5A23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23" creationId="{3CA4EA82-814C-4402-A8BD-45D6975034A4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24" creationId="{B461D3A6-7E6C-418A-9310-3CF46DFE8C24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25" creationId="{994CE844-79AA-42B4-84A5-1CEF374F3253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26" creationId="{F650E81E-5CD4-4260-9B03-D10755BBF9ED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27" creationId="{9B0FDB73-2F67-4C9C-B547-B8367F865641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28" creationId="{9BF35FA5-3BD5-4FA6-BDD2-BDF0B673F551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29" creationId="{C70E0917-6FB1-4227-A30D-499DE5DB8EB1}"/>
          </ac:spMkLst>
        </pc:spChg>
        <pc:spChg chg="add del mod">
          <ac:chgData name="Richard Ball" userId="c2c6c2dd-6ddc-437e-8cdd-d7a74390accc" providerId="ADAL" clId="{CB020C3A-B323-485A-B5A0-A8441902FB3E}" dt="2022-01-12T09:09:03.771" v="4020" actId="478"/>
          <ac:spMkLst>
            <pc:docMk/>
            <pc:sldMk cId="3653774744" sldId="333"/>
            <ac:spMk id="30" creationId="{50724872-8A5A-4851-A563-09223A041E7D}"/>
          </ac:spMkLst>
        </pc:spChg>
        <pc:spChg chg="add del mod">
          <ac:chgData name="Richard Ball" userId="c2c6c2dd-6ddc-437e-8cdd-d7a74390accc" providerId="ADAL" clId="{CB020C3A-B323-485A-B5A0-A8441902FB3E}" dt="2022-01-11T09:53:16.689" v="953" actId="478"/>
          <ac:spMkLst>
            <pc:docMk/>
            <pc:sldMk cId="3653774744" sldId="333"/>
            <ac:spMk id="31" creationId="{CCB7CEEA-7350-43D3-A4B5-90F7F60BDB2C}"/>
          </ac:spMkLst>
        </pc:spChg>
        <pc:picChg chg="del mod modCrop">
          <ac:chgData name="Richard Ball" userId="c2c6c2dd-6ddc-437e-8cdd-d7a74390accc" providerId="ADAL" clId="{CB020C3A-B323-485A-B5A0-A8441902FB3E}" dt="2022-01-11T09:42:55.015" v="641" actId="478"/>
          <ac:picMkLst>
            <pc:docMk/>
            <pc:sldMk cId="3653774744" sldId="333"/>
            <ac:picMk id="5" creationId="{BD5C091F-E62B-4A33-A7FC-15EF69F60F30}"/>
          </ac:picMkLst>
        </pc:picChg>
        <pc:picChg chg="add mod modCrop">
          <ac:chgData name="Richard Ball" userId="c2c6c2dd-6ddc-437e-8cdd-d7a74390accc" providerId="ADAL" clId="{CB020C3A-B323-485A-B5A0-A8441902FB3E}" dt="2022-01-11T09:46:06.080" v="788" actId="1076"/>
          <ac:picMkLst>
            <pc:docMk/>
            <pc:sldMk cId="3653774744" sldId="333"/>
            <ac:picMk id="14" creationId="{9BD8FDC3-9FDB-4C13-999C-53D0E643950F}"/>
          </ac:picMkLst>
        </pc:picChg>
        <pc:cxnChg chg="del">
          <ac:chgData name="Richard Ball" userId="c2c6c2dd-6ddc-437e-8cdd-d7a74390accc" providerId="ADAL" clId="{CB020C3A-B323-485A-B5A0-A8441902FB3E}" dt="2022-01-11T09:41:03.088" v="593"/>
          <ac:cxnSpMkLst>
            <pc:docMk/>
            <pc:sldMk cId="3653774744" sldId="333"/>
            <ac:cxnSpMk id="10" creationId="{A7F400EE-A8A5-48AF-B4D6-291B52C6F0B0}"/>
          </ac:cxnSpMkLst>
        </pc:cxnChg>
      </pc:sldChg>
      <pc:sldChg chg="delSp modSp del mod delDesignElem">
        <pc:chgData name="Richard Ball" userId="c2c6c2dd-6ddc-437e-8cdd-d7a74390accc" providerId="ADAL" clId="{CB020C3A-B323-485A-B5A0-A8441902FB3E}" dt="2022-01-11T13:37:15.906" v="2303" actId="47"/>
        <pc:sldMkLst>
          <pc:docMk/>
          <pc:sldMk cId="1548182623" sldId="334"/>
        </pc:sldMkLst>
        <pc:spChg chg="mod">
          <ac:chgData name="Richard Ball" userId="c2c6c2dd-6ddc-437e-8cdd-d7a74390accc" providerId="ADAL" clId="{CB020C3A-B323-485A-B5A0-A8441902FB3E}" dt="2022-01-11T13:37:09.341" v="2302" actId="1076"/>
          <ac:spMkLst>
            <pc:docMk/>
            <pc:sldMk cId="1548182623" sldId="334"/>
            <ac:spMk id="2" creationId="{3E42DAC5-87B8-4FEB-8759-81A62C5A5F52}"/>
          </ac:spMkLst>
        </pc:spChg>
        <pc:spChg chg="del">
          <ac:chgData name="Richard Ball" userId="c2c6c2dd-6ddc-437e-8cdd-d7a74390accc" providerId="ADAL" clId="{CB020C3A-B323-485A-B5A0-A8441902FB3E}" dt="2022-01-11T09:41:03.088" v="593"/>
          <ac:spMkLst>
            <pc:docMk/>
            <pc:sldMk cId="1548182623" sldId="334"/>
            <ac:spMk id="71" creationId="{867D4867-5BA7-4462-B2F6-A23F4A622AA7}"/>
          </ac:spMkLst>
        </pc:spChg>
      </pc:sldChg>
      <pc:sldChg chg="addSp delSp modSp mod ord delDesignElem">
        <pc:chgData name="Richard Ball" userId="c2c6c2dd-6ddc-437e-8cdd-d7a74390accc" providerId="ADAL" clId="{CB020C3A-B323-485A-B5A0-A8441902FB3E}" dt="2022-01-12T08:57:18.677" v="3714" actId="14100"/>
        <pc:sldMkLst>
          <pc:docMk/>
          <pc:sldMk cId="1268399824" sldId="335"/>
        </pc:sldMkLst>
        <pc:spChg chg="del mod">
          <ac:chgData name="Richard Ball" userId="c2c6c2dd-6ddc-437e-8cdd-d7a74390accc" providerId="ADAL" clId="{CB020C3A-B323-485A-B5A0-A8441902FB3E}" dt="2022-01-11T09:51:19.964" v="889" actId="478"/>
          <ac:spMkLst>
            <pc:docMk/>
            <pc:sldMk cId="1268399824" sldId="335"/>
            <ac:spMk id="2" creationId="{E0613A63-BCD9-4CD2-805F-11575A94DEB8}"/>
          </ac:spMkLst>
        </pc:spChg>
        <pc:spChg chg="add del mod">
          <ac:chgData name="Richard Ball" userId="c2c6c2dd-6ddc-437e-8cdd-d7a74390accc" providerId="ADAL" clId="{CB020C3A-B323-485A-B5A0-A8441902FB3E}" dt="2022-01-11T09:51:23.316" v="891" actId="478"/>
          <ac:spMkLst>
            <pc:docMk/>
            <pc:sldMk cId="1268399824" sldId="335"/>
            <ac:spMk id="4" creationId="{19A7860F-4C59-4E96-BB6D-F384496D921D}"/>
          </ac:spMkLst>
        </pc:spChg>
        <pc:spChg chg="del">
          <ac:chgData name="Richard Ball" userId="c2c6c2dd-6ddc-437e-8cdd-d7a74390accc" providerId="ADAL" clId="{CB020C3A-B323-485A-B5A0-A8441902FB3E}" dt="2022-01-11T09:41:03.088" v="593"/>
          <ac:spMkLst>
            <pc:docMk/>
            <pc:sldMk cId="1268399824" sldId="335"/>
            <ac:spMk id="14" creationId="{AB45A142-4255-493C-8284-5D566C121B10}"/>
          </ac:spMkLst>
        </pc:spChg>
        <pc:picChg chg="mod modCrop">
          <ac:chgData name="Richard Ball" userId="c2c6c2dd-6ddc-437e-8cdd-d7a74390accc" providerId="ADAL" clId="{CB020C3A-B323-485A-B5A0-A8441902FB3E}" dt="2022-01-12T08:57:18.677" v="3714" actId="14100"/>
          <ac:picMkLst>
            <pc:docMk/>
            <pc:sldMk cId="1268399824" sldId="335"/>
            <ac:picMk id="11" creationId="{D5E7C911-5EB3-4949-AB0B-AC0A05501267}"/>
          </ac:picMkLst>
        </pc:picChg>
        <pc:cxnChg chg="del">
          <ac:chgData name="Richard Ball" userId="c2c6c2dd-6ddc-437e-8cdd-d7a74390accc" providerId="ADAL" clId="{CB020C3A-B323-485A-B5A0-A8441902FB3E}" dt="2022-01-11T09:41:03.088" v="593"/>
          <ac:cxnSpMkLst>
            <pc:docMk/>
            <pc:sldMk cId="1268399824" sldId="335"/>
            <ac:cxnSpMk id="16" creationId="{38FB9660-F42F-4313-BBC4-47C007FE484C}"/>
          </ac:cxnSpMkLst>
        </pc:cxnChg>
      </pc:sldChg>
      <pc:sldChg chg="addSp delSp modSp mod ord delDesignElem">
        <pc:chgData name="Richard Ball" userId="c2c6c2dd-6ddc-437e-8cdd-d7a74390accc" providerId="ADAL" clId="{CB020C3A-B323-485A-B5A0-A8441902FB3E}" dt="2022-01-12T09:52:38.439" v="4364"/>
        <pc:sldMkLst>
          <pc:docMk/>
          <pc:sldMk cId="4012279505" sldId="336"/>
        </pc:sldMkLst>
        <pc:spChg chg="add del mod">
          <ac:chgData name="Richard Ball" userId="c2c6c2dd-6ddc-437e-8cdd-d7a74390accc" providerId="ADAL" clId="{CB020C3A-B323-485A-B5A0-A8441902FB3E}" dt="2022-01-12T09:14:18.074" v="4210" actId="478"/>
          <ac:spMkLst>
            <pc:docMk/>
            <pc:sldMk cId="4012279505" sldId="336"/>
            <ac:spMk id="3" creationId="{20BD97F5-B9F6-4F9B-8E50-A5BBA50DE67F}"/>
          </ac:spMkLst>
        </pc:spChg>
        <pc:spChg chg="del">
          <ac:chgData name="Richard Ball" userId="c2c6c2dd-6ddc-437e-8cdd-d7a74390accc" providerId="ADAL" clId="{CB020C3A-B323-485A-B5A0-A8441902FB3E}" dt="2022-01-12T09:14:15.845" v="4208" actId="478"/>
          <ac:spMkLst>
            <pc:docMk/>
            <pc:sldMk cId="4012279505" sldId="336"/>
            <ac:spMk id="5" creationId="{9C5C5C3C-772B-4D77-A473-E2AE7FCFA1BE}"/>
          </ac:spMkLst>
        </pc:spChg>
        <pc:spChg chg="del">
          <ac:chgData name="Richard Ball" userId="c2c6c2dd-6ddc-437e-8cdd-d7a74390accc" providerId="ADAL" clId="{CB020C3A-B323-485A-B5A0-A8441902FB3E}" dt="2022-01-11T09:41:03.088" v="593"/>
          <ac:spMkLst>
            <pc:docMk/>
            <pc:sldMk cId="4012279505" sldId="336"/>
            <ac:spMk id="10" creationId="{6753252F-4873-4F63-801D-CC719279A7D5}"/>
          </ac:spMkLst>
        </pc:spChg>
        <pc:spChg chg="del">
          <ac:chgData name="Richard Ball" userId="c2c6c2dd-6ddc-437e-8cdd-d7a74390accc" providerId="ADAL" clId="{CB020C3A-B323-485A-B5A0-A8441902FB3E}" dt="2022-01-11T09:41:03.088" v="593"/>
          <ac:spMkLst>
            <pc:docMk/>
            <pc:sldMk cId="4012279505" sldId="336"/>
            <ac:spMk id="12" creationId="{047C8CCB-F95D-4249-92DD-651249D3535A}"/>
          </ac:spMkLst>
        </pc:spChg>
        <pc:spChg chg="del">
          <ac:chgData name="Richard Ball" userId="c2c6c2dd-6ddc-437e-8cdd-d7a74390accc" providerId="ADAL" clId="{CB020C3A-B323-485A-B5A0-A8441902FB3E}" dt="2022-01-12T08:54:50.665" v="3690" actId="478"/>
          <ac:spMkLst>
            <pc:docMk/>
            <pc:sldMk cId="4012279505" sldId="336"/>
            <ac:spMk id="13" creationId="{0E01A205-9217-453F-B479-5881078B3082}"/>
          </ac:spMkLst>
        </pc:spChg>
        <pc:spChg chg="del">
          <ac:chgData name="Richard Ball" userId="c2c6c2dd-6ddc-437e-8cdd-d7a74390accc" providerId="ADAL" clId="{CB020C3A-B323-485A-B5A0-A8441902FB3E}" dt="2022-01-12T08:54:50.665" v="3690" actId="478"/>
          <ac:spMkLst>
            <pc:docMk/>
            <pc:sldMk cId="4012279505" sldId="336"/>
            <ac:spMk id="14" creationId="{516F4FC5-2DAF-4CC0-B652-A121AA1D3D8C}"/>
          </ac:spMkLst>
        </pc:spChg>
        <pc:spChg chg="del">
          <ac:chgData name="Richard Ball" userId="c2c6c2dd-6ddc-437e-8cdd-d7a74390accc" providerId="ADAL" clId="{CB020C3A-B323-485A-B5A0-A8441902FB3E}" dt="2022-01-12T08:54:50.665" v="3690" actId="478"/>
          <ac:spMkLst>
            <pc:docMk/>
            <pc:sldMk cId="4012279505" sldId="336"/>
            <ac:spMk id="15" creationId="{93DD8E6D-2A03-4B87-87ED-DCBDB5D01E6F}"/>
          </ac:spMkLst>
        </pc:spChg>
        <pc:spChg chg="del">
          <ac:chgData name="Richard Ball" userId="c2c6c2dd-6ddc-437e-8cdd-d7a74390accc" providerId="ADAL" clId="{CB020C3A-B323-485A-B5A0-A8441902FB3E}" dt="2022-01-12T08:54:50.665" v="3690" actId="478"/>
          <ac:spMkLst>
            <pc:docMk/>
            <pc:sldMk cId="4012279505" sldId="336"/>
            <ac:spMk id="16" creationId="{BCBBF8E6-0401-4EF7-B72D-D35087876A2E}"/>
          </ac:spMkLst>
        </pc:spChg>
        <pc:spChg chg="del">
          <ac:chgData name="Richard Ball" userId="c2c6c2dd-6ddc-437e-8cdd-d7a74390accc" providerId="ADAL" clId="{CB020C3A-B323-485A-B5A0-A8441902FB3E}" dt="2022-01-12T08:54:50.665" v="3690" actId="478"/>
          <ac:spMkLst>
            <pc:docMk/>
            <pc:sldMk cId="4012279505" sldId="336"/>
            <ac:spMk id="17" creationId="{F8385084-2F5D-4431-A7FE-A35C042BC84C}"/>
          </ac:spMkLst>
        </pc:spChg>
        <pc:picChg chg="mod">
          <ac:chgData name="Richard Ball" userId="c2c6c2dd-6ddc-437e-8cdd-d7a74390accc" providerId="ADAL" clId="{CB020C3A-B323-485A-B5A0-A8441902FB3E}" dt="2022-01-12T09:14:41.210" v="4217" actId="1076"/>
          <ac:picMkLst>
            <pc:docMk/>
            <pc:sldMk cId="4012279505" sldId="336"/>
            <ac:picMk id="4" creationId="{E7F623CC-8F58-4348-97CF-7D408EADD772}"/>
          </ac:picMkLst>
        </pc:picChg>
        <pc:inkChg chg="add">
          <ac:chgData name="Richard Ball" userId="c2c6c2dd-6ddc-437e-8cdd-d7a74390accc" providerId="ADAL" clId="{CB020C3A-B323-485A-B5A0-A8441902FB3E}" dt="2022-01-12T09:51:29.334" v="4363"/>
          <ac:inkMkLst>
            <pc:docMk/>
            <pc:sldMk cId="4012279505" sldId="336"/>
            <ac:inkMk id="6" creationId="{08611F55-6FF3-43DE-A7F0-41440B546A9A}"/>
          </ac:inkMkLst>
        </pc:inkChg>
        <pc:inkChg chg="add">
          <ac:chgData name="Richard Ball" userId="c2c6c2dd-6ddc-437e-8cdd-d7a74390accc" providerId="ADAL" clId="{CB020C3A-B323-485A-B5A0-A8441902FB3E}" dt="2022-01-12T09:52:38.439" v="4364"/>
          <ac:inkMkLst>
            <pc:docMk/>
            <pc:sldMk cId="4012279505" sldId="336"/>
            <ac:inkMk id="7" creationId="{E434522F-80F7-49E0-A677-E502D3C45B67}"/>
          </ac:inkMkLst>
        </pc:inkChg>
        <pc:inkChg chg="add">
          <ac:chgData name="Richard Ball" userId="c2c6c2dd-6ddc-437e-8cdd-d7a74390accc" providerId="ADAL" clId="{CB020C3A-B323-485A-B5A0-A8441902FB3E}" dt="2022-01-12T09:52:38.439" v="4364"/>
          <ac:inkMkLst>
            <pc:docMk/>
            <pc:sldMk cId="4012279505" sldId="336"/>
            <ac:inkMk id="8" creationId="{3E855343-9121-4958-AF55-0C89F9552DAE}"/>
          </ac:inkMkLst>
        </pc:inkChg>
        <pc:inkChg chg="add">
          <ac:chgData name="Richard Ball" userId="c2c6c2dd-6ddc-437e-8cdd-d7a74390accc" providerId="ADAL" clId="{CB020C3A-B323-485A-B5A0-A8441902FB3E}" dt="2022-01-12T09:52:38.439" v="4364"/>
          <ac:inkMkLst>
            <pc:docMk/>
            <pc:sldMk cId="4012279505" sldId="336"/>
            <ac:inkMk id="9" creationId="{94532152-0A32-4C1A-947D-0A4EFA4D8C93}"/>
          </ac:inkMkLst>
        </pc:inkChg>
        <pc:inkChg chg="add">
          <ac:chgData name="Richard Ball" userId="c2c6c2dd-6ddc-437e-8cdd-d7a74390accc" providerId="ADAL" clId="{CB020C3A-B323-485A-B5A0-A8441902FB3E}" dt="2022-01-12T09:52:38.439" v="4364"/>
          <ac:inkMkLst>
            <pc:docMk/>
            <pc:sldMk cId="4012279505" sldId="336"/>
            <ac:inkMk id="10" creationId="{A34E255A-0DD8-4976-AFF2-205C23FD134A}"/>
          </ac:inkMkLst>
        </pc:inkChg>
        <pc:inkChg chg="add">
          <ac:chgData name="Richard Ball" userId="c2c6c2dd-6ddc-437e-8cdd-d7a74390accc" providerId="ADAL" clId="{CB020C3A-B323-485A-B5A0-A8441902FB3E}" dt="2022-01-12T09:52:38.439" v="4364"/>
          <ac:inkMkLst>
            <pc:docMk/>
            <pc:sldMk cId="4012279505" sldId="336"/>
            <ac:inkMk id="11" creationId="{5978CEE9-F0DB-4D8B-A24C-8C25BDF0A95D}"/>
          </ac:inkMkLst>
        </pc:inkChg>
        <pc:inkChg chg="add">
          <ac:chgData name="Richard Ball" userId="c2c6c2dd-6ddc-437e-8cdd-d7a74390accc" providerId="ADAL" clId="{CB020C3A-B323-485A-B5A0-A8441902FB3E}" dt="2022-01-12T09:52:38.439" v="4364"/>
          <ac:inkMkLst>
            <pc:docMk/>
            <pc:sldMk cId="4012279505" sldId="336"/>
            <ac:inkMk id="12" creationId="{1F415DFC-A356-433A-8F63-653D1515E794}"/>
          </ac:inkMkLst>
        </pc:inkChg>
        <pc:inkChg chg="add">
          <ac:chgData name="Richard Ball" userId="c2c6c2dd-6ddc-437e-8cdd-d7a74390accc" providerId="ADAL" clId="{CB020C3A-B323-485A-B5A0-A8441902FB3E}" dt="2022-01-12T09:52:38.439" v="4364"/>
          <ac:inkMkLst>
            <pc:docMk/>
            <pc:sldMk cId="4012279505" sldId="336"/>
            <ac:inkMk id="18" creationId="{16F6E414-D05A-45F0-8B3C-0D516EECB294}"/>
          </ac:inkMkLst>
        </pc:inkChg>
      </pc:sldChg>
      <pc:sldChg chg="addSp delSp modSp del mod">
        <pc:chgData name="Richard Ball" userId="c2c6c2dd-6ddc-437e-8cdd-d7a74390accc" providerId="ADAL" clId="{CB020C3A-B323-485A-B5A0-A8441902FB3E}" dt="2022-01-12T09:10:19.734" v="4143" actId="47"/>
        <pc:sldMkLst>
          <pc:docMk/>
          <pc:sldMk cId="3858567495" sldId="337"/>
        </pc:sldMkLst>
        <pc:spChg chg="add del mod">
          <ac:chgData name="Richard Ball" userId="c2c6c2dd-6ddc-437e-8cdd-d7a74390accc" providerId="ADAL" clId="{CB020C3A-B323-485A-B5A0-A8441902FB3E}" dt="2022-01-11T09:42:26.811" v="633" actId="478"/>
          <ac:spMkLst>
            <pc:docMk/>
            <pc:sldMk cId="3858567495" sldId="337"/>
            <ac:spMk id="3" creationId="{D684AB3F-BF70-4E7F-9E6D-60F9C1DDC108}"/>
          </ac:spMkLst>
        </pc:spChg>
        <pc:spChg chg="add mod">
          <ac:chgData name="Richard Ball" userId="c2c6c2dd-6ddc-437e-8cdd-d7a74390accc" providerId="ADAL" clId="{CB020C3A-B323-485A-B5A0-A8441902FB3E}" dt="2022-01-11T09:50:47.352" v="886" actId="1076"/>
          <ac:spMkLst>
            <pc:docMk/>
            <pc:sldMk cId="3858567495" sldId="337"/>
            <ac:spMk id="6" creationId="{2AF6356D-7075-4FE4-898D-89F799D33A08}"/>
          </ac:spMkLst>
        </pc:spChg>
        <pc:picChg chg="del mod">
          <ac:chgData name="Richard Ball" userId="c2c6c2dd-6ddc-437e-8cdd-d7a74390accc" providerId="ADAL" clId="{CB020C3A-B323-485A-B5A0-A8441902FB3E}" dt="2022-01-11T09:42:26.811" v="633" actId="478"/>
          <ac:picMkLst>
            <pc:docMk/>
            <pc:sldMk cId="3858567495" sldId="337"/>
            <ac:picMk id="2" creationId="{00BAC797-3348-4DCB-B616-C64F0838E99F}"/>
          </ac:picMkLst>
        </pc:picChg>
        <pc:picChg chg="add mod modCrop">
          <ac:chgData name="Richard Ball" userId="c2c6c2dd-6ddc-437e-8cdd-d7a74390accc" providerId="ADAL" clId="{CB020C3A-B323-485A-B5A0-A8441902FB3E}" dt="2022-01-11T13:52:44.324" v="2306" actId="732"/>
          <ac:picMkLst>
            <pc:docMk/>
            <pc:sldMk cId="3858567495" sldId="337"/>
            <ac:picMk id="5" creationId="{825D6DDA-7B52-43E4-9ECC-F30C5272F4DA}"/>
          </ac:picMkLst>
        </pc:picChg>
      </pc:sldChg>
      <pc:sldChg chg="addSp delSp modSp new del mod">
        <pc:chgData name="Richard Ball" userId="c2c6c2dd-6ddc-437e-8cdd-d7a74390accc" providerId="ADAL" clId="{CB020C3A-B323-485A-B5A0-A8441902FB3E}" dt="2022-01-12T08:30:25.149" v="3220" actId="47"/>
        <pc:sldMkLst>
          <pc:docMk/>
          <pc:sldMk cId="270061661" sldId="338"/>
        </pc:sldMkLst>
        <pc:spChg chg="add mod">
          <ac:chgData name="Richard Ball" userId="c2c6c2dd-6ddc-437e-8cdd-d7a74390accc" providerId="ADAL" clId="{CB020C3A-B323-485A-B5A0-A8441902FB3E}" dt="2022-01-11T14:40:22.419" v="3011" actId="14100"/>
          <ac:spMkLst>
            <pc:docMk/>
            <pc:sldMk cId="270061661" sldId="338"/>
            <ac:spMk id="2" creationId="{CF5C8D46-41F8-4E32-B5E0-F18C333624CE}"/>
          </ac:spMkLst>
        </pc:spChg>
        <pc:spChg chg="del">
          <ac:chgData name="Richard Ball" userId="c2c6c2dd-6ddc-437e-8cdd-d7a74390accc" providerId="ADAL" clId="{CB020C3A-B323-485A-B5A0-A8441902FB3E}" dt="2022-01-11T10:50:48.597" v="1009" actId="478"/>
          <ac:spMkLst>
            <pc:docMk/>
            <pc:sldMk cId="270061661" sldId="338"/>
            <ac:spMk id="2" creationId="{D5360107-7BAE-42C8-9423-EFF665201841}"/>
          </ac:spMkLst>
        </pc:spChg>
        <pc:spChg chg="del">
          <ac:chgData name="Richard Ball" userId="c2c6c2dd-6ddc-437e-8cdd-d7a74390accc" providerId="ADAL" clId="{CB020C3A-B323-485A-B5A0-A8441902FB3E}" dt="2022-01-11T10:50:48.597" v="1009" actId="478"/>
          <ac:spMkLst>
            <pc:docMk/>
            <pc:sldMk cId="270061661" sldId="338"/>
            <ac:spMk id="3" creationId="{B9A068A1-4CF3-40F1-8C25-3C85E809B370}"/>
          </ac:spMkLst>
        </pc:spChg>
        <pc:spChg chg="add mod">
          <ac:chgData name="Richard Ball" userId="c2c6c2dd-6ddc-437e-8cdd-d7a74390accc" providerId="ADAL" clId="{CB020C3A-B323-485A-B5A0-A8441902FB3E}" dt="2022-01-11T10:54:41.656" v="1071" actId="113"/>
          <ac:spMkLst>
            <pc:docMk/>
            <pc:sldMk cId="270061661" sldId="338"/>
            <ac:spMk id="7" creationId="{696C41F9-4A0F-4EA6-B0A0-90C71615EB29}"/>
          </ac:spMkLst>
        </pc:spChg>
        <pc:picChg chg="add del mod modCrop">
          <ac:chgData name="Richard Ball" userId="c2c6c2dd-6ddc-437e-8cdd-d7a74390accc" providerId="ADAL" clId="{CB020C3A-B323-485A-B5A0-A8441902FB3E}" dt="2022-01-11T14:40:07.687" v="3003" actId="478"/>
          <ac:picMkLst>
            <pc:docMk/>
            <pc:sldMk cId="270061661" sldId="338"/>
            <ac:picMk id="5" creationId="{54F138A5-959A-4CAB-ADB4-5051140444ED}"/>
          </ac:picMkLst>
        </pc:picChg>
        <pc:picChg chg="add mod modCrop">
          <ac:chgData name="Richard Ball" userId="c2c6c2dd-6ddc-437e-8cdd-d7a74390accc" providerId="ADAL" clId="{CB020C3A-B323-485A-B5A0-A8441902FB3E}" dt="2022-01-11T14:40:24.556" v="3012" actId="14100"/>
          <ac:picMkLst>
            <pc:docMk/>
            <pc:sldMk cId="270061661" sldId="338"/>
            <ac:picMk id="6" creationId="{FE01D4BA-725C-4EAF-9D8F-C0133D7956EB}"/>
          </ac:picMkLst>
        </pc:picChg>
      </pc:sldChg>
      <pc:sldChg chg="addSp delSp modSp add mod ord modAnim">
        <pc:chgData name="Richard Ball" userId="c2c6c2dd-6ddc-437e-8cdd-d7a74390accc" providerId="ADAL" clId="{CB020C3A-B323-485A-B5A0-A8441902FB3E}" dt="2022-01-24T09:59:46.377" v="6393"/>
        <pc:sldMkLst>
          <pc:docMk/>
          <pc:sldMk cId="1788161569" sldId="339"/>
        </pc:sldMkLst>
        <pc:spChg chg="mod">
          <ac:chgData name="Richard Ball" userId="c2c6c2dd-6ddc-437e-8cdd-d7a74390accc" providerId="ADAL" clId="{CB020C3A-B323-485A-B5A0-A8441902FB3E}" dt="2022-01-24T07:49:33.790" v="5484" actId="20577"/>
          <ac:spMkLst>
            <pc:docMk/>
            <pc:sldMk cId="1788161569" sldId="339"/>
            <ac:spMk id="3" creationId="{6F59AB9A-5E96-435A-A25F-76AE9C1F2A61}"/>
          </ac:spMkLst>
        </pc:spChg>
        <pc:spChg chg="add del mod">
          <ac:chgData name="Richard Ball" userId="c2c6c2dd-6ddc-437e-8cdd-d7a74390accc" providerId="ADAL" clId="{CB020C3A-B323-485A-B5A0-A8441902FB3E}" dt="2022-01-11T11:23:56.205" v="2237" actId="478"/>
          <ac:spMkLst>
            <pc:docMk/>
            <pc:sldMk cId="1788161569" sldId="339"/>
            <ac:spMk id="5" creationId="{32C8329E-0890-4678-97B0-4F0186ADC9C7}"/>
          </ac:spMkLst>
        </pc:spChg>
        <pc:spChg chg="add del mod">
          <ac:chgData name="Richard Ball" userId="c2c6c2dd-6ddc-437e-8cdd-d7a74390accc" providerId="ADAL" clId="{CB020C3A-B323-485A-B5A0-A8441902FB3E}" dt="2022-01-11T14:47:17.269" v="3162" actId="478"/>
          <ac:spMkLst>
            <pc:docMk/>
            <pc:sldMk cId="1788161569" sldId="339"/>
            <ac:spMk id="14" creationId="{E014DE32-FEEC-4622-80A1-E9DC80479593}"/>
          </ac:spMkLst>
        </pc:spChg>
        <pc:spChg chg="add del mod">
          <ac:chgData name="Richard Ball" userId="c2c6c2dd-6ddc-437e-8cdd-d7a74390accc" providerId="ADAL" clId="{CB020C3A-B323-485A-B5A0-A8441902FB3E}" dt="2022-01-11T14:46:53.467" v="3154"/>
          <ac:spMkLst>
            <pc:docMk/>
            <pc:sldMk cId="1788161569" sldId="339"/>
            <ac:spMk id="15" creationId="{A1F5AAAF-8997-4D67-8075-0CDD4BD62DF3}"/>
          </ac:spMkLst>
        </pc:spChg>
        <pc:spChg chg="add del mod">
          <ac:chgData name="Richard Ball" userId="c2c6c2dd-6ddc-437e-8cdd-d7a74390accc" providerId="ADAL" clId="{CB020C3A-B323-485A-B5A0-A8441902FB3E}" dt="2022-01-11T14:48:33.598" v="3217" actId="478"/>
          <ac:spMkLst>
            <pc:docMk/>
            <pc:sldMk cId="1788161569" sldId="339"/>
            <ac:spMk id="18" creationId="{EA28E204-6C99-4192-A130-6E3425CEDD39}"/>
          </ac:spMkLst>
        </pc:spChg>
        <pc:spChg chg="add del mod">
          <ac:chgData name="Richard Ball" userId="c2c6c2dd-6ddc-437e-8cdd-d7a74390accc" providerId="ADAL" clId="{CB020C3A-B323-485A-B5A0-A8441902FB3E}" dt="2022-01-11T14:48:33.598" v="3217" actId="478"/>
          <ac:spMkLst>
            <pc:docMk/>
            <pc:sldMk cId="1788161569" sldId="339"/>
            <ac:spMk id="19" creationId="{A49599D0-448A-4C85-8D01-F96518520949}"/>
          </ac:spMkLst>
        </pc:spChg>
        <pc:spChg chg="add del mod">
          <ac:chgData name="Richard Ball" userId="c2c6c2dd-6ddc-437e-8cdd-d7a74390accc" providerId="ADAL" clId="{CB020C3A-B323-485A-B5A0-A8441902FB3E}" dt="2022-01-11T14:48:33.598" v="3217" actId="478"/>
          <ac:spMkLst>
            <pc:docMk/>
            <pc:sldMk cId="1788161569" sldId="339"/>
            <ac:spMk id="20" creationId="{89F7CA8D-E81D-4F5A-99F2-A853C84E76AE}"/>
          </ac:spMkLst>
        </pc:spChg>
        <pc:picChg chg="add del mod modCrop">
          <ac:chgData name="Richard Ball" userId="c2c6c2dd-6ddc-437e-8cdd-d7a74390accc" providerId="ADAL" clId="{CB020C3A-B323-485A-B5A0-A8441902FB3E}" dt="2022-01-11T11:23:56.205" v="2237" actId="478"/>
          <ac:picMkLst>
            <pc:docMk/>
            <pc:sldMk cId="1788161569" sldId="339"/>
            <ac:picMk id="4" creationId="{5576D95B-D33A-4616-99DF-6D307481D3F4}"/>
          </ac:picMkLst>
        </pc:picChg>
        <pc:picChg chg="add mod modCrop">
          <ac:chgData name="Richard Ball" userId="c2c6c2dd-6ddc-437e-8cdd-d7a74390accc" providerId="ADAL" clId="{CB020C3A-B323-485A-B5A0-A8441902FB3E}" dt="2022-01-11T14:47:18.924" v="3163" actId="1076"/>
          <ac:picMkLst>
            <pc:docMk/>
            <pc:sldMk cId="1788161569" sldId="339"/>
            <ac:picMk id="7" creationId="{8E86CE5E-1C3F-4273-8A8A-7A1A018D71A2}"/>
          </ac:picMkLst>
        </pc:picChg>
        <pc:picChg chg="add del mod modCrop">
          <ac:chgData name="Richard Ball" userId="c2c6c2dd-6ddc-437e-8cdd-d7a74390accc" providerId="ADAL" clId="{CB020C3A-B323-485A-B5A0-A8441902FB3E}" dt="2022-01-11T14:48:33.598" v="3217" actId="478"/>
          <ac:picMkLst>
            <pc:docMk/>
            <pc:sldMk cId="1788161569" sldId="339"/>
            <ac:picMk id="17" creationId="{DF805298-BF24-404A-ABD0-E07A30CEC970}"/>
          </ac:picMkLst>
        </pc:picChg>
        <pc:picChg chg="add mod modCrop">
          <ac:chgData name="Richard Ball" userId="c2c6c2dd-6ddc-437e-8cdd-d7a74390accc" providerId="ADAL" clId="{CB020C3A-B323-485A-B5A0-A8441902FB3E}" dt="2022-01-24T07:48:50.404" v="5476" actId="1076"/>
          <ac:picMkLst>
            <pc:docMk/>
            <pc:sldMk cId="1788161569" sldId="339"/>
            <ac:picMk id="22" creationId="{9AE167EC-8847-462F-996C-2D63929209C3}"/>
          </ac:picMkLst>
        </pc:picChg>
        <pc:picChg chg="del mod">
          <ac:chgData name="Richard Ball" userId="c2c6c2dd-6ddc-437e-8cdd-d7a74390accc" providerId="ADAL" clId="{CB020C3A-B323-485A-B5A0-A8441902FB3E}" dt="2022-01-11T11:19:15.914" v="1951" actId="478"/>
          <ac:picMkLst>
            <pc:docMk/>
            <pc:sldMk cId="1788161569" sldId="339"/>
            <ac:picMk id="2052" creationId="{29085CAE-5846-4B80-BB10-ACA67E8C2FD9}"/>
          </ac:picMkLst>
        </pc:picChg>
        <pc:picChg chg="add del mod">
          <ac:chgData name="Richard Ball" userId="c2c6c2dd-6ddc-437e-8cdd-d7a74390accc" providerId="ADAL" clId="{CB020C3A-B323-485A-B5A0-A8441902FB3E}" dt="2022-01-11T11:19:15.914" v="1951" actId="478"/>
          <ac:picMkLst>
            <pc:docMk/>
            <pc:sldMk cId="1788161569" sldId="339"/>
            <ac:picMk id="3074" creationId="{D3AF4C89-9E48-4738-8B15-A2E8A7F378E7}"/>
          </ac:picMkLst>
        </pc:picChg>
        <pc:inkChg chg="add">
          <ac:chgData name="Richard Ball" userId="c2c6c2dd-6ddc-437e-8cdd-d7a74390accc" providerId="ADAL" clId="{CB020C3A-B323-485A-B5A0-A8441902FB3E}" dt="2022-01-24T09:59:46.377" v="6393"/>
          <ac:inkMkLst>
            <pc:docMk/>
            <pc:sldMk cId="1788161569" sldId="339"/>
            <ac:inkMk id="2" creationId="{075AC7AF-EE7B-457D-957C-2BCCA1783913}"/>
          </ac:inkMkLst>
        </pc:inkChg>
        <pc:cxnChg chg="add del mod">
          <ac:chgData name="Richard Ball" userId="c2c6c2dd-6ddc-437e-8cdd-d7a74390accc" providerId="ADAL" clId="{CB020C3A-B323-485A-B5A0-A8441902FB3E}" dt="2022-01-11T14:47:17.269" v="3162" actId="478"/>
          <ac:cxnSpMkLst>
            <pc:docMk/>
            <pc:sldMk cId="1788161569" sldId="339"/>
            <ac:cxnSpMk id="4" creationId="{98CBBC51-315B-4A2F-921E-8377B5AF0EBA}"/>
          </ac:cxnSpMkLst>
        </pc:cxnChg>
        <pc:cxnChg chg="add del mod">
          <ac:chgData name="Richard Ball" userId="c2c6c2dd-6ddc-437e-8cdd-d7a74390accc" providerId="ADAL" clId="{CB020C3A-B323-485A-B5A0-A8441902FB3E}" dt="2022-01-11T14:47:17.269" v="3162" actId="478"/>
          <ac:cxnSpMkLst>
            <pc:docMk/>
            <pc:sldMk cId="1788161569" sldId="339"/>
            <ac:cxnSpMk id="6" creationId="{B70D2171-4BC4-4842-A6DC-C151A9943876}"/>
          </ac:cxnSpMkLst>
        </pc:cxnChg>
        <pc:cxnChg chg="add del mod">
          <ac:chgData name="Richard Ball" userId="c2c6c2dd-6ddc-437e-8cdd-d7a74390accc" providerId="ADAL" clId="{CB020C3A-B323-485A-B5A0-A8441902FB3E}" dt="2022-01-11T14:47:17.269" v="3162" actId="478"/>
          <ac:cxnSpMkLst>
            <pc:docMk/>
            <pc:sldMk cId="1788161569" sldId="339"/>
            <ac:cxnSpMk id="8" creationId="{E5FCD276-D64C-4B96-832B-D8B69C4EACF1}"/>
          </ac:cxnSpMkLst>
        </pc:cxnChg>
        <pc:cxnChg chg="add del mod">
          <ac:chgData name="Richard Ball" userId="c2c6c2dd-6ddc-437e-8cdd-d7a74390accc" providerId="ADAL" clId="{CB020C3A-B323-485A-B5A0-A8441902FB3E}" dt="2022-01-11T14:47:17.269" v="3162" actId="478"/>
          <ac:cxnSpMkLst>
            <pc:docMk/>
            <pc:sldMk cId="1788161569" sldId="339"/>
            <ac:cxnSpMk id="9" creationId="{25144BCB-5E3F-4442-BC92-967A2CF52F63}"/>
          </ac:cxnSpMkLst>
        </pc:cxnChg>
        <pc:cxnChg chg="add del mod">
          <ac:chgData name="Richard Ball" userId="c2c6c2dd-6ddc-437e-8cdd-d7a74390accc" providerId="ADAL" clId="{CB020C3A-B323-485A-B5A0-A8441902FB3E}" dt="2022-01-11T14:47:17.269" v="3162" actId="478"/>
          <ac:cxnSpMkLst>
            <pc:docMk/>
            <pc:sldMk cId="1788161569" sldId="339"/>
            <ac:cxnSpMk id="10" creationId="{702768F9-DA6D-42D9-A7ED-328BFEBDD494}"/>
          </ac:cxnSpMkLst>
        </pc:cxnChg>
        <pc:cxnChg chg="add del mod">
          <ac:chgData name="Richard Ball" userId="c2c6c2dd-6ddc-437e-8cdd-d7a74390accc" providerId="ADAL" clId="{CB020C3A-B323-485A-B5A0-A8441902FB3E}" dt="2022-01-11T14:47:17.269" v="3162" actId="478"/>
          <ac:cxnSpMkLst>
            <pc:docMk/>
            <pc:sldMk cId="1788161569" sldId="339"/>
            <ac:cxnSpMk id="11" creationId="{C898021F-B207-4CCA-89A4-E0477F25656A}"/>
          </ac:cxnSpMkLst>
        </pc:cxnChg>
        <pc:cxnChg chg="add del mod">
          <ac:chgData name="Richard Ball" userId="c2c6c2dd-6ddc-437e-8cdd-d7a74390accc" providerId="ADAL" clId="{CB020C3A-B323-485A-B5A0-A8441902FB3E}" dt="2022-01-11T14:47:17.269" v="3162" actId="478"/>
          <ac:cxnSpMkLst>
            <pc:docMk/>
            <pc:sldMk cId="1788161569" sldId="339"/>
            <ac:cxnSpMk id="12" creationId="{CBABDDB1-4E0A-45CE-985D-EFAB5B15B4CB}"/>
          </ac:cxnSpMkLst>
        </pc:cxnChg>
        <pc:cxnChg chg="add del mod">
          <ac:chgData name="Richard Ball" userId="c2c6c2dd-6ddc-437e-8cdd-d7a74390accc" providerId="ADAL" clId="{CB020C3A-B323-485A-B5A0-A8441902FB3E}" dt="2022-01-11T14:47:17.269" v="3162" actId="478"/>
          <ac:cxnSpMkLst>
            <pc:docMk/>
            <pc:sldMk cId="1788161569" sldId="339"/>
            <ac:cxnSpMk id="13" creationId="{14F66256-A373-4204-AC1D-DAE721FB38E7}"/>
          </ac:cxnSpMkLst>
        </pc:cxnChg>
      </pc:sldChg>
      <pc:sldChg chg="addSp delSp modSp new mod">
        <pc:chgData name="Richard Ball" userId="c2c6c2dd-6ddc-437e-8cdd-d7a74390accc" providerId="ADAL" clId="{CB020C3A-B323-485A-B5A0-A8441902FB3E}" dt="2022-01-24T09:59:46.377" v="6393"/>
        <pc:sldMkLst>
          <pc:docMk/>
          <pc:sldMk cId="2731222062" sldId="340"/>
        </pc:sldMkLst>
        <pc:spChg chg="mod">
          <ac:chgData name="Richard Ball" userId="c2c6c2dd-6ddc-437e-8cdd-d7a74390accc" providerId="ADAL" clId="{CB020C3A-B323-485A-B5A0-A8441902FB3E}" dt="2022-01-12T08:31:52.030" v="3226" actId="20577"/>
          <ac:spMkLst>
            <pc:docMk/>
            <pc:sldMk cId="2731222062" sldId="340"/>
            <ac:spMk id="2" creationId="{3E9146C2-1D86-4BA4-9C8C-91EE04DC1424}"/>
          </ac:spMkLst>
        </pc:spChg>
        <pc:spChg chg="del mod">
          <ac:chgData name="Richard Ball" userId="c2c6c2dd-6ddc-437e-8cdd-d7a74390accc" providerId="ADAL" clId="{CB020C3A-B323-485A-B5A0-A8441902FB3E}" dt="2022-01-11T11:25:45.138" v="2276" actId="478"/>
          <ac:spMkLst>
            <pc:docMk/>
            <pc:sldMk cId="2731222062" sldId="340"/>
            <ac:spMk id="3" creationId="{6DFD8A98-F54A-4B46-A4DE-224E3FAAC5A9}"/>
          </ac:spMkLst>
        </pc:spChg>
        <pc:picChg chg="add mod modCrop">
          <ac:chgData name="Richard Ball" userId="c2c6c2dd-6ddc-437e-8cdd-d7a74390accc" providerId="ADAL" clId="{CB020C3A-B323-485A-B5A0-A8441902FB3E}" dt="2022-01-12T08:31:46.072" v="3221" actId="14100"/>
          <ac:picMkLst>
            <pc:docMk/>
            <pc:sldMk cId="2731222062" sldId="340"/>
            <ac:picMk id="5" creationId="{07AE098A-654F-4875-9B0A-59D157C8513E}"/>
          </ac:picMkLst>
        </pc:picChg>
        <pc:picChg chg="add del mod">
          <ac:chgData name="Richard Ball" userId="c2c6c2dd-6ddc-437e-8cdd-d7a74390accc" providerId="ADAL" clId="{CB020C3A-B323-485A-B5A0-A8441902FB3E}" dt="2022-01-11T11:27:16.965" v="2280" actId="478"/>
          <ac:picMkLst>
            <pc:docMk/>
            <pc:sldMk cId="2731222062" sldId="340"/>
            <ac:picMk id="4098" creationId="{B0ECC245-9846-4279-92B1-8957BCB67F5A}"/>
          </ac:picMkLst>
        </pc:picChg>
        <pc:inkChg chg="add">
          <ac:chgData name="Richard Ball" userId="c2c6c2dd-6ddc-437e-8cdd-d7a74390accc" providerId="ADAL" clId="{CB020C3A-B323-485A-B5A0-A8441902FB3E}" dt="2022-01-24T09:59:46.377" v="6393"/>
          <ac:inkMkLst>
            <pc:docMk/>
            <pc:sldMk cId="2731222062" sldId="340"/>
            <ac:inkMk id="3" creationId="{AD443350-0140-4B84-83DF-5C4282FFA36E}"/>
          </ac:inkMkLst>
        </pc:inkChg>
      </pc:sldChg>
      <pc:sldChg chg="addSp delSp modSp new mod modAnim modNotesTx">
        <pc:chgData name="Richard Ball" userId="c2c6c2dd-6ddc-437e-8cdd-d7a74390accc" providerId="ADAL" clId="{CB020C3A-B323-485A-B5A0-A8441902FB3E}" dt="2022-01-24T07:54:01.129" v="6022" actId="113"/>
        <pc:sldMkLst>
          <pc:docMk/>
          <pc:sldMk cId="1926243925" sldId="341"/>
        </pc:sldMkLst>
        <pc:spChg chg="mod">
          <ac:chgData name="Richard Ball" userId="c2c6c2dd-6ddc-437e-8cdd-d7a74390accc" providerId="ADAL" clId="{CB020C3A-B323-485A-B5A0-A8441902FB3E}" dt="2022-01-11T14:30:54.159" v="2791" actId="115"/>
          <ac:spMkLst>
            <pc:docMk/>
            <pc:sldMk cId="1926243925" sldId="341"/>
            <ac:spMk id="2" creationId="{35B46C55-83C5-4A87-AE02-2916D17EB26B}"/>
          </ac:spMkLst>
        </pc:spChg>
        <pc:spChg chg="del mod">
          <ac:chgData name="Richard Ball" userId="c2c6c2dd-6ddc-437e-8cdd-d7a74390accc" providerId="ADAL" clId="{CB020C3A-B323-485A-B5A0-A8441902FB3E}" dt="2022-01-11T14:25:17.167" v="2346" actId="478"/>
          <ac:spMkLst>
            <pc:docMk/>
            <pc:sldMk cId="1926243925" sldId="341"/>
            <ac:spMk id="3" creationId="{2E2350BB-410F-429E-AA4D-D02372CD06AD}"/>
          </ac:spMkLst>
        </pc:spChg>
        <pc:spChg chg="add mod">
          <ac:chgData name="Richard Ball" userId="c2c6c2dd-6ddc-437e-8cdd-d7a74390accc" providerId="ADAL" clId="{CB020C3A-B323-485A-B5A0-A8441902FB3E}" dt="2022-01-24T07:54:01.129" v="6022" actId="113"/>
          <ac:spMkLst>
            <pc:docMk/>
            <pc:sldMk cId="1926243925" sldId="341"/>
            <ac:spMk id="4" creationId="{F7CE1FA2-123E-42E7-A2EE-2D2FC64DAF6D}"/>
          </ac:spMkLst>
        </pc:spChg>
        <pc:spChg chg="add mod">
          <ac:chgData name="Richard Ball" userId="c2c6c2dd-6ddc-437e-8cdd-d7a74390accc" providerId="ADAL" clId="{CB020C3A-B323-485A-B5A0-A8441902FB3E}" dt="2022-01-11T14:30:04.725" v="2774" actId="1076"/>
          <ac:spMkLst>
            <pc:docMk/>
            <pc:sldMk cId="1926243925" sldId="341"/>
            <ac:spMk id="5" creationId="{A80D6DA9-964E-4EF7-8275-01DB7D5DD38A}"/>
          </ac:spMkLst>
        </pc:spChg>
        <pc:spChg chg="add mod">
          <ac:chgData name="Richard Ball" userId="c2c6c2dd-6ddc-437e-8cdd-d7a74390accc" providerId="ADAL" clId="{CB020C3A-B323-485A-B5A0-A8441902FB3E}" dt="2022-01-11T14:30:49.571" v="2789" actId="1076"/>
          <ac:spMkLst>
            <pc:docMk/>
            <pc:sldMk cId="1926243925" sldId="341"/>
            <ac:spMk id="7" creationId="{AB626F1C-80C8-4937-9501-18CBB49A75B5}"/>
          </ac:spMkLst>
        </pc:spChg>
        <pc:picChg chg="add mod">
          <ac:chgData name="Richard Ball" userId="c2c6c2dd-6ddc-437e-8cdd-d7a74390accc" providerId="ADAL" clId="{CB020C3A-B323-485A-B5A0-A8441902FB3E}" dt="2022-01-11T14:27:18.622" v="2483" actId="1076"/>
          <ac:picMkLst>
            <pc:docMk/>
            <pc:sldMk cId="1926243925" sldId="341"/>
            <ac:picMk id="1026" creationId="{D5261753-35F5-410D-9D46-0BBFB64FC4F4}"/>
          </ac:picMkLst>
        </pc:picChg>
        <pc:cxnChg chg="add mod">
          <ac:chgData name="Richard Ball" userId="c2c6c2dd-6ddc-437e-8cdd-d7a74390accc" providerId="ADAL" clId="{CB020C3A-B323-485A-B5A0-A8441902FB3E}" dt="2022-01-11T14:30:34.423" v="2783" actId="1582"/>
          <ac:cxnSpMkLst>
            <pc:docMk/>
            <pc:sldMk cId="1926243925" sldId="341"/>
            <ac:cxnSpMk id="8" creationId="{CD7B2CCB-B35A-4C85-B0CE-0DA2B479EFFE}"/>
          </ac:cxnSpMkLst>
        </pc:cxnChg>
        <pc:cxnChg chg="add mod">
          <ac:chgData name="Richard Ball" userId="c2c6c2dd-6ddc-437e-8cdd-d7a74390accc" providerId="ADAL" clId="{CB020C3A-B323-485A-B5A0-A8441902FB3E}" dt="2022-01-11T14:30:44.134" v="2787" actId="208"/>
          <ac:cxnSpMkLst>
            <pc:docMk/>
            <pc:sldMk cId="1926243925" sldId="341"/>
            <ac:cxnSpMk id="10" creationId="{F9B8737E-F5AC-4859-88C6-7FC695C4ACEF}"/>
          </ac:cxnSpMkLst>
        </pc:cxnChg>
      </pc:sldChg>
      <pc:sldChg chg="addSp delSp modSp new mod ord">
        <pc:chgData name="Richard Ball" userId="c2c6c2dd-6ddc-437e-8cdd-d7a74390accc" providerId="ADAL" clId="{CB020C3A-B323-485A-B5A0-A8441902FB3E}" dt="2022-01-12T08:40:08.845" v="3668" actId="13926"/>
        <pc:sldMkLst>
          <pc:docMk/>
          <pc:sldMk cId="963412741" sldId="342"/>
        </pc:sldMkLst>
        <pc:spChg chg="add del mod">
          <ac:chgData name="Richard Ball" userId="c2c6c2dd-6ddc-437e-8cdd-d7a74390accc" providerId="ADAL" clId="{CB020C3A-B323-485A-B5A0-A8441902FB3E}" dt="2022-01-12T08:34:13.275" v="3259" actId="20577"/>
          <ac:spMkLst>
            <pc:docMk/>
            <pc:sldMk cId="963412741" sldId="342"/>
            <ac:spMk id="2" creationId="{A87C6944-9A26-433F-9BD1-75171E077155}"/>
          </ac:spMkLst>
        </pc:spChg>
        <pc:spChg chg="add del mod">
          <ac:chgData name="Richard Ball" userId="c2c6c2dd-6ddc-437e-8cdd-d7a74390accc" providerId="ADAL" clId="{CB020C3A-B323-485A-B5A0-A8441902FB3E}" dt="2022-01-12T08:34:05.057" v="3252" actId="478"/>
          <ac:spMkLst>
            <pc:docMk/>
            <pc:sldMk cId="963412741" sldId="342"/>
            <ac:spMk id="3" creationId="{E36F530E-419D-4633-86C7-20B9ACC64ED8}"/>
          </ac:spMkLst>
        </pc:spChg>
        <pc:spChg chg="add mod">
          <ac:chgData name="Richard Ball" userId="c2c6c2dd-6ddc-437e-8cdd-d7a74390accc" providerId="ADAL" clId="{CB020C3A-B323-485A-B5A0-A8441902FB3E}" dt="2022-01-12T08:40:08.845" v="3668" actId="13926"/>
          <ac:spMkLst>
            <pc:docMk/>
            <pc:sldMk cId="963412741" sldId="342"/>
            <ac:spMk id="4" creationId="{682AA768-5780-40E2-B7B3-DDCEE0982CDF}"/>
          </ac:spMkLst>
        </pc:spChg>
      </pc:sldChg>
      <pc:sldChg chg="modSp new mod">
        <pc:chgData name="Richard Ball" userId="c2c6c2dd-6ddc-437e-8cdd-d7a74390accc" providerId="ADAL" clId="{CB020C3A-B323-485A-B5A0-A8441902FB3E}" dt="2022-01-24T07:43:23.310" v="5320" actId="20577"/>
        <pc:sldMkLst>
          <pc:docMk/>
          <pc:sldMk cId="4142329904" sldId="343"/>
        </pc:sldMkLst>
        <pc:spChg chg="mod">
          <ac:chgData name="Richard Ball" userId="c2c6c2dd-6ddc-437e-8cdd-d7a74390accc" providerId="ADAL" clId="{CB020C3A-B323-485A-B5A0-A8441902FB3E}" dt="2022-01-24T07:43:23.310" v="5320" actId="20577"/>
          <ac:spMkLst>
            <pc:docMk/>
            <pc:sldMk cId="4142329904" sldId="343"/>
            <ac:spMk id="2" creationId="{492B0F24-BD3C-4C3C-8EF6-3A1750418AE4}"/>
          </ac:spMkLst>
        </pc:spChg>
        <pc:spChg chg="mod">
          <ac:chgData name="Richard Ball" userId="c2c6c2dd-6ddc-437e-8cdd-d7a74390accc" providerId="ADAL" clId="{CB020C3A-B323-485A-B5A0-A8441902FB3E}" dt="2022-01-12T08:39:03.191" v="3666" actId="20577"/>
          <ac:spMkLst>
            <pc:docMk/>
            <pc:sldMk cId="4142329904" sldId="343"/>
            <ac:spMk id="3" creationId="{B0C9FA1F-B407-4232-AE54-5D9E3507737B}"/>
          </ac:spMkLst>
        </pc:spChg>
      </pc:sldChg>
      <pc:sldChg chg="add del">
        <pc:chgData name="Richard Ball" userId="c2c6c2dd-6ddc-437e-8cdd-d7a74390accc" providerId="ADAL" clId="{CB020C3A-B323-485A-B5A0-A8441902FB3E}" dt="2022-01-12T09:14:13.836" v="4207" actId="47"/>
        <pc:sldMkLst>
          <pc:docMk/>
          <pc:sldMk cId="1390688696" sldId="344"/>
        </pc:sldMkLst>
      </pc:sldChg>
      <pc:sldChg chg="addSp delSp modSp new mod">
        <pc:chgData name="Richard Ball" userId="c2c6c2dd-6ddc-437e-8cdd-d7a74390accc" providerId="ADAL" clId="{CB020C3A-B323-485A-B5A0-A8441902FB3E}" dt="2022-01-12T09:15:00.994" v="4223" actId="1076"/>
        <pc:sldMkLst>
          <pc:docMk/>
          <pc:sldMk cId="1255361633" sldId="345"/>
        </pc:sldMkLst>
        <pc:spChg chg="del">
          <ac:chgData name="Richard Ball" userId="c2c6c2dd-6ddc-437e-8cdd-d7a74390accc" providerId="ADAL" clId="{CB020C3A-B323-485A-B5A0-A8441902FB3E}" dt="2022-01-12T08:55:47.757" v="3693" actId="478"/>
          <ac:spMkLst>
            <pc:docMk/>
            <pc:sldMk cId="1255361633" sldId="345"/>
            <ac:spMk id="2" creationId="{2FCFCC71-FC3E-4D8E-B8AE-D762964E15AC}"/>
          </ac:spMkLst>
        </pc:spChg>
        <pc:spChg chg="del">
          <ac:chgData name="Richard Ball" userId="c2c6c2dd-6ddc-437e-8cdd-d7a74390accc" providerId="ADAL" clId="{CB020C3A-B323-485A-B5A0-A8441902FB3E}" dt="2022-01-12T08:55:47.757" v="3693" actId="478"/>
          <ac:spMkLst>
            <pc:docMk/>
            <pc:sldMk cId="1255361633" sldId="345"/>
            <ac:spMk id="3" creationId="{CCD23061-7647-48B4-98B8-C8154B15122F}"/>
          </ac:spMkLst>
        </pc:spChg>
        <pc:spChg chg="del">
          <ac:chgData name="Richard Ball" userId="c2c6c2dd-6ddc-437e-8cdd-d7a74390accc" providerId="ADAL" clId="{CB020C3A-B323-485A-B5A0-A8441902FB3E}" dt="2022-01-12T08:55:47.757" v="3693" actId="478"/>
          <ac:spMkLst>
            <pc:docMk/>
            <pc:sldMk cId="1255361633" sldId="345"/>
            <ac:spMk id="4" creationId="{E150C18C-8154-4A8F-A5E0-F733E779CF70}"/>
          </ac:spMkLst>
        </pc:spChg>
        <pc:picChg chg="add mod modCrop">
          <ac:chgData name="Richard Ball" userId="c2c6c2dd-6ddc-437e-8cdd-d7a74390accc" providerId="ADAL" clId="{CB020C3A-B323-485A-B5A0-A8441902FB3E}" dt="2022-01-12T09:14:50.225" v="4221" actId="1076"/>
          <ac:picMkLst>
            <pc:docMk/>
            <pc:sldMk cId="1255361633" sldId="345"/>
            <ac:picMk id="5" creationId="{F17BA1FB-A44A-433B-B87E-487A1906BBAC}"/>
          </ac:picMkLst>
        </pc:picChg>
        <pc:picChg chg="add mod modCrop">
          <ac:chgData name="Richard Ball" userId="c2c6c2dd-6ddc-437e-8cdd-d7a74390accc" providerId="ADAL" clId="{CB020C3A-B323-485A-B5A0-A8441902FB3E}" dt="2022-01-12T09:15:00.994" v="4223" actId="1076"/>
          <ac:picMkLst>
            <pc:docMk/>
            <pc:sldMk cId="1255361633" sldId="345"/>
            <ac:picMk id="6" creationId="{6A93EE4F-1198-4ACD-BF35-C8037A7C27A2}"/>
          </ac:picMkLst>
        </pc:picChg>
        <pc:picChg chg="add mod modCrop">
          <ac:chgData name="Richard Ball" userId="c2c6c2dd-6ddc-437e-8cdd-d7a74390accc" providerId="ADAL" clId="{CB020C3A-B323-485A-B5A0-A8441902FB3E}" dt="2022-01-12T09:14:59.701" v="4222" actId="1076"/>
          <ac:picMkLst>
            <pc:docMk/>
            <pc:sldMk cId="1255361633" sldId="345"/>
            <ac:picMk id="7" creationId="{50211198-C241-4B81-931E-8233455BF306}"/>
          </ac:picMkLst>
        </pc:picChg>
      </pc:sldChg>
      <pc:sldChg chg="modSp new mod">
        <pc:chgData name="Richard Ball" userId="c2c6c2dd-6ddc-437e-8cdd-d7a74390accc" providerId="ADAL" clId="{CB020C3A-B323-485A-B5A0-A8441902FB3E}" dt="2022-01-12T09:18:06.048" v="4299" actId="20577"/>
        <pc:sldMkLst>
          <pc:docMk/>
          <pc:sldMk cId="1121948219" sldId="346"/>
        </pc:sldMkLst>
        <pc:spChg chg="mod">
          <ac:chgData name="Richard Ball" userId="c2c6c2dd-6ddc-437e-8cdd-d7a74390accc" providerId="ADAL" clId="{CB020C3A-B323-485A-B5A0-A8441902FB3E}" dt="2022-01-12T09:17:50.354" v="4231" actId="20577"/>
          <ac:spMkLst>
            <pc:docMk/>
            <pc:sldMk cId="1121948219" sldId="346"/>
            <ac:spMk id="2" creationId="{27FC2132-F0CF-490B-99CA-3A873FE82386}"/>
          </ac:spMkLst>
        </pc:spChg>
        <pc:spChg chg="mod">
          <ac:chgData name="Richard Ball" userId="c2c6c2dd-6ddc-437e-8cdd-d7a74390accc" providerId="ADAL" clId="{CB020C3A-B323-485A-B5A0-A8441902FB3E}" dt="2022-01-12T09:18:06.048" v="4299" actId="20577"/>
          <ac:spMkLst>
            <pc:docMk/>
            <pc:sldMk cId="1121948219" sldId="346"/>
            <ac:spMk id="3" creationId="{1BDD0728-7970-4489-AE9D-17E4A40385CC}"/>
          </ac:spMkLst>
        </pc:spChg>
      </pc:sldChg>
      <pc:sldChg chg="addSp modSp new mod ord modAnim">
        <pc:chgData name="Richard Ball" userId="c2c6c2dd-6ddc-437e-8cdd-d7a74390accc" providerId="ADAL" clId="{CB020C3A-B323-485A-B5A0-A8441902FB3E}" dt="2022-01-24T07:42:12.553" v="5308"/>
        <pc:sldMkLst>
          <pc:docMk/>
          <pc:sldMk cId="602143427" sldId="347"/>
        </pc:sldMkLst>
        <pc:spChg chg="add mod">
          <ac:chgData name="Richard Ball" userId="c2c6c2dd-6ddc-437e-8cdd-d7a74390accc" providerId="ADAL" clId="{CB020C3A-B323-485A-B5A0-A8441902FB3E}" dt="2022-01-12T09:37:31.732" v="4361" actId="20578"/>
          <ac:spMkLst>
            <pc:docMk/>
            <pc:sldMk cId="602143427" sldId="347"/>
            <ac:spMk id="3" creationId="{87C9D49B-E72F-4B7D-8287-03DDB843DC59}"/>
          </ac:spMkLst>
        </pc:spChg>
      </pc:sldChg>
      <pc:sldChg chg="delSp modSp new mod ord">
        <pc:chgData name="Richard Ball" userId="c2c6c2dd-6ddc-437e-8cdd-d7a74390accc" providerId="ADAL" clId="{CB020C3A-B323-485A-B5A0-A8441902FB3E}" dt="2022-01-14T14:04:41.291" v="5157" actId="113"/>
        <pc:sldMkLst>
          <pc:docMk/>
          <pc:sldMk cId="4205611213" sldId="348"/>
        </pc:sldMkLst>
        <pc:spChg chg="mod">
          <ac:chgData name="Richard Ball" userId="c2c6c2dd-6ddc-437e-8cdd-d7a74390accc" providerId="ADAL" clId="{CB020C3A-B323-485A-B5A0-A8441902FB3E}" dt="2022-01-14T14:01:37.606" v="4653" actId="1076"/>
          <ac:spMkLst>
            <pc:docMk/>
            <pc:sldMk cId="4205611213" sldId="348"/>
            <ac:spMk id="2" creationId="{AB08A827-F767-4223-A616-5E79AF4B7B1F}"/>
          </ac:spMkLst>
        </pc:spChg>
        <pc:spChg chg="mod">
          <ac:chgData name="Richard Ball" userId="c2c6c2dd-6ddc-437e-8cdd-d7a74390accc" providerId="ADAL" clId="{CB020C3A-B323-485A-B5A0-A8441902FB3E}" dt="2022-01-14T14:04:41.291" v="5157" actId="113"/>
          <ac:spMkLst>
            <pc:docMk/>
            <pc:sldMk cId="4205611213" sldId="348"/>
            <ac:spMk id="3" creationId="{241546AA-CE00-49DB-BCB6-0F33960A054A}"/>
          </ac:spMkLst>
        </pc:spChg>
        <pc:spChg chg="del mod">
          <ac:chgData name="Richard Ball" userId="c2c6c2dd-6ddc-437e-8cdd-d7a74390accc" providerId="ADAL" clId="{CB020C3A-B323-485A-B5A0-A8441902FB3E}" dt="2022-01-14T13:59:53.639" v="4369" actId="478"/>
          <ac:spMkLst>
            <pc:docMk/>
            <pc:sldMk cId="4205611213" sldId="348"/>
            <ac:spMk id="4" creationId="{C0D4F190-CFF8-48EC-B032-BEEC95F6F4F6}"/>
          </ac:spMkLst>
        </pc:spChg>
      </pc:sldChg>
      <pc:sldChg chg="addSp delSp modSp mod setBg delDesignElem">
        <pc:chgData name="Richard Ball" userId="c2c6c2dd-6ddc-437e-8cdd-d7a74390accc" providerId="ADAL" clId="{CB020C3A-B323-485A-B5A0-A8441902FB3E}" dt="2022-01-15T15:54:22.664" v="5171" actId="26606"/>
        <pc:sldMkLst>
          <pc:docMk/>
          <pc:sldMk cId="1036418646" sldId="2243"/>
        </pc:sldMkLst>
        <pc:spChg chg="mod ord">
          <ac:chgData name="Richard Ball" userId="c2c6c2dd-6ddc-437e-8cdd-d7a74390accc" providerId="ADAL" clId="{CB020C3A-B323-485A-B5A0-A8441902FB3E}" dt="2022-01-15T15:54:22.664" v="5171" actId="26606"/>
          <ac:spMkLst>
            <pc:docMk/>
            <pc:sldMk cId="1036418646" sldId="2243"/>
            <ac:spMk id="3" creationId="{90E0DA22-B883-4A51-8B7F-4688E266D1C3}"/>
          </ac:spMkLst>
        </pc:spChg>
        <pc:spChg chg="add del">
          <ac:chgData name="Richard Ball" userId="c2c6c2dd-6ddc-437e-8cdd-d7a74390accc" providerId="ADAL" clId="{CB020C3A-B323-485A-B5A0-A8441902FB3E}" dt="2022-01-15T15:54:22.664" v="5171" actId="26606"/>
          <ac:spMkLst>
            <pc:docMk/>
            <pc:sldMk cId="1036418646" sldId="2243"/>
            <ac:spMk id="11" creationId="{B95B9BA8-1D69-4796-85F5-B6D0BD52354B}"/>
          </ac:spMkLst>
        </pc:spChg>
        <pc:spChg chg="add del">
          <ac:chgData name="Richard Ball" userId="c2c6c2dd-6ddc-437e-8cdd-d7a74390accc" providerId="ADAL" clId="{CB020C3A-B323-485A-B5A0-A8441902FB3E}" dt="2022-01-15T15:54:22.646" v="5170" actId="26606"/>
          <ac:spMkLst>
            <pc:docMk/>
            <pc:sldMk cId="1036418646" sldId="2243"/>
            <ac:spMk id="16" creationId="{B95B9BA8-1D69-4796-85F5-B6D0BD52354B}"/>
          </ac:spMkLst>
        </pc:spChg>
        <pc:spChg chg="add">
          <ac:chgData name="Richard Ball" userId="c2c6c2dd-6ddc-437e-8cdd-d7a74390accc" providerId="ADAL" clId="{CB020C3A-B323-485A-B5A0-A8441902FB3E}" dt="2022-01-15T15:54:22.664" v="5171" actId="26606"/>
          <ac:spMkLst>
            <pc:docMk/>
            <pc:sldMk cId="1036418646" sldId="2243"/>
            <ac:spMk id="21" creationId="{73AD41DB-DF9F-49BC-85AE-6AB1840AD517}"/>
          </ac:spMkLst>
        </pc:spChg>
        <pc:grpChg chg="add">
          <ac:chgData name="Richard Ball" userId="c2c6c2dd-6ddc-437e-8cdd-d7a74390accc" providerId="ADAL" clId="{CB020C3A-B323-485A-B5A0-A8441902FB3E}" dt="2022-01-15T15:54:22.664" v="5171" actId="26606"/>
          <ac:grpSpMkLst>
            <pc:docMk/>
            <pc:sldMk cId="1036418646" sldId="2243"/>
            <ac:grpSpMk id="18" creationId="{A4AE1828-51FD-4AD7-BCF6-9AF5C696CE5D}"/>
          </ac:grpSpMkLst>
        </pc:grpChg>
        <pc:picChg chg="mod ord">
          <ac:chgData name="Richard Ball" userId="c2c6c2dd-6ddc-437e-8cdd-d7a74390accc" providerId="ADAL" clId="{CB020C3A-B323-485A-B5A0-A8441902FB3E}" dt="2022-01-15T15:54:22.664" v="5171" actId="26606"/>
          <ac:picMkLst>
            <pc:docMk/>
            <pc:sldMk cId="1036418646" sldId="2243"/>
            <ac:picMk id="6" creationId="{5F057B6E-D62C-49B4-9024-6EC33376BF1C}"/>
          </ac:picMkLst>
        </pc:picChg>
      </pc:sldChg>
      <pc:sldChg chg="modSp add modAnim">
        <pc:chgData name="Richard Ball" userId="c2c6c2dd-6ddc-437e-8cdd-d7a74390accc" providerId="ADAL" clId="{CB020C3A-B323-485A-B5A0-A8441902FB3E}" dt="2022-01-24T07:50:46.746" v="5565" actId="20577"/>
        <pc:sldMkLst>
          <pc:docMk/>
          <pc:sldMk cId="4212533624" sldId="2250"/>
        </pc:sldMkLst>
        <pc:spChg chg="mod">
          <ac:chgData name="Richard Ball" userId="c2c6c2dd-6ddc-437e-8cdd-d7a74390accc" providerId="ADAL" clId="{CB020C3A-B323-485A-B5A0-A8441902FB3E}" dt="2022-01-24T07:50:46.746" v="5565" actId="20577"/>
          <ac:spMkLst>
            <pc:docMk/>
            <pc:sldMk cId="4212533624" sldId="2250"/>
            <ac:spMk id="3" creationId="{6F59AB9A-5E96-435A-A25F-76AE9C1F2A61}"/>
          </ac:spMkLst>
        </pc:spChg>
      </pc:sldChg>
      <pc:sldChg chg="modSp add mod modAnim">
        <pc:chgData name="Richard Ball" userId="c2c6c2dd-6ddc-437e-8cdd-d7a74390accc" providerId="ADAL" clId="{CB020C3A-B323-485A-B5A0-A8441902FB3E}" dt="2022-01-24T07:52:09.283" v="5805" actId="1076"/>
        <pc:sldMkLst>
          <pc:docMk/>
          <pc:sldMk cId="2836991050" sldId="2251"/>
        </pc:sldMkLst>
        <pc:spChg chg="mod">
          <ac:chgData name="Richard Ball" userId="c2c6c2dd-6ddc-437e-8cdd-d7a74390accc" providerId="ADAL" clId="{CB020C3A-B323-485A-B5A0-A8441902FB3E}" dt="2022-01-24T07:52:03.452" v="5804" actId="20577"/>
          <ac:spMkLst>
            <pc:docMk/>
            <pc:sldMk cId="2836991050" sldId="2251"/>
            <ac:spMk id="3" creationId="{6F59AB9A-5E96-435A-A25F-76AE9C1F2A61}"/>
          </ac:spMkLst>
        </pc:spChg>
        <pc:picChg chg="mod">
          <ac:chgData name="Richard Ball" userId="c2c6c2dd-6ddc-437e-8cdd-d7a74390accc" providerId="ADAL" clId="{CB020C3A-B323-485A-B5A0-A8441902FB3E}" dt="2022-01-24T07:52:09.283" v="5805" actId="1076"/>
          <ac:picMkLst>
            <pc:docMk/>
            <pc:sldMk cId="2836991050" sldId="2251"/>
            <ac:picMk id="22" creationId="{9AE167EC-8847-462F-996C-2D63929209C3}"/>
          </ac:picMkLst>
        </pc:picChg>
      </pc:sldChg>
      <pc:sldChg chg="addSp delSp modSp new mod">
        <pc:chgData name="Richard Ball" userId="c2c6c2dd-6ddc-437e-8cdd-d7a74390accc" providerId="ADAL" clId="{CB020C3A-B323-485A-B5A0-A8441902FB3E}" dt="2022-01-24T07:53:30.722" v="6021" actId="20577"/>
        <pc:sldMkLst>
          <pc:docMk/>
          <pc:sldMk cId="3196259004" sldId="2252"/>
        </pc:sldMkLst>
        <pc:spChg chg="del">
          <ac:chgData name="Richard Ball" userId="c2c6c2dd-6ddc-437e-8cdd-d7a74390accc" providerId="ADAL" clId="{CB020C3A-B323-485A-B5A0-A8441902FB3E}" dt="2022-01-24T07:52:18.973" v="5807" actId="478"/>
          <ac:spMkLst>
            <pc:docMk/>
            <pc:sldMk cId="3196259004" sldId="2252"/>
            <ac:spMk id="2" creationId="{81F46F4F-2AEB-47E3-8519-98F45DE0D4E5}"/>
          </ac:spMkLst>
        </pc:spChg>
        <pc:spChg chg="del">
          <ac:chgData name="Richard Ball" userId="c2c6c2dd-6ddc-437e-8cdd-d7a74390accc" providerId="ADAL" clId="{CB020C3A-B323-485A-B5A0-A8441902FB3E}" dt="2022-01-24T07:52:18.973" v="5807" actId="478"/>
          <ac:spMkLst>
            <pc:docMk/>
            <pc:sldMk cId="3196259004" sldId="2252"/>
            <ac:spMk id="3" creationId="{BCA33506-8267-4095-84EF-D07D1D0D10FF}"/>
          </ac:spMkLst>
        </pc:spChg>
        <pc:spChg chg="add mod">
          <ac:chgData name="Richard Ball" userId="c2c6c2dd-6ddc-437e-8cdd-d7a74390accc" providerId="ADAL" clId="{CB020C3A-B323-485A-B5A0-A8441902FB3E}" dt="2022-01-24T07:53:30.722" v="6021" actId="20577"/>
          <ac:spMkLst>
            <pc:docMk/>
            <pc:sldMk cId="3196259004" sldId="2252"/>
            <ac:spMk id="5" creationId="{644ED30B-6E16-4DF3-8505-8B7FE02E62A8}"/>
          </ac:spMkLst>
        </pc:spChg>
        <pc:picChg chg="add mod">
          <ac:chgData name="Richard Ball" userId="c2c6c2dd-6ddc-437e-8cdd-d7a74390accc" providerId="ADAL" clId="{CB020C3A-B323-485A-B5A0-A8441902FB3E}" dt="2022-01-24T07:52:23.268" v="5809" actId="1076"/>
          <ac:picMkLst>
            <pc:docMk/>
            <pc:sldMk cId="3196259004" sldId="2252"/>
            <ac:picMk id="4" creationId="{AD16AF83-3D05-464C-88C9-B425938D4F59}"/>
          </ac:picMkLst>
        </pc:picChg>
      </pc:sldChg>
    </pc:docChg>
  </pc:docChgLst>
  <pc:docChgLst>
    <pc:chgData name="Richard Ball" userId="c2c6c2dd-6ddc-437e-8cdd-d7a74390accc" providerId="ADAL" clId="{6E34E81E-76A3-414B-9BD3-A020EA20CCBA}"/>
    <pc:docChg chg="modSld">
      <pc:chgData name="Richard Ball" userId="c2c6c2dd-6ddc-437e-8cdd-d7a74390accc" providerId="ADAL" clId="{6E34E81E-76A3-414B-9BD3-A020EA20CCBA}" dt="2022-12-13T10:17:08.795" v="41" actId="33639"/>
      <pc:docMkLst>
        <pc:docMk/>
      </pc:docMkLst>
      <pc:sldChg chg="delSp mod">
        <pc:chgData name="Richard Ball" userId="c2c6c2dd-6ddc-437e-8cdd-d7a74390accc" providerId="ADAL" clId="{6E34E81E-76A3-414B-9BD3-A020EA20CCBA}" dt="2022-12-13T10:17:08.795" v="41" actId="33639"/>
        <pc:sldMkLst>
          <pc:docMk/>
          <pc:sldMk cId="0" sldId="269"/>
        </pc:sldMkLst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0" sldId="269"/>
            <ac:inkMk id="2" creationId="{95BABA77-EE36-42CB-BB25-BA9BCB116C57}"/>
          </ac:inkMkLst>
        </pc:inkChg>
      </pc:sldChg>
      <pc:sldChg chg="delSp mod">
        <pc:chgData name="Richard Ball" userId="c2c6c2dd-6ddc-437e-8cdd-d7a74390accc" providerId="ADAL" clId="{6E34E81E-76A3-414B-9BD3-A020EA20CCBA}" dt="2022-12-13T10:17:08.795" v="41" actId="33639"/>
        <pc:sldMkLst>
          <pc:docMk/>
          <pc:sldMk cId="867577104" sldId="322"/>
        </pc:sldMkLst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867577104" sldId="322"/>
            <ac:inkMk id="2" creationId="{B71BA03F-5FA2-4D3C-8EB0-5C35266F6619}"/>
          </ac:inkMkLst>
        </pc:inkChg>
      </pc:sldChg>
      <pc:sldChg chg="modSp mod">
        <pc:chgData name="Richard Ball" userId="c2c6c2dd-6ddc-437e-8cdd-d7a74390accc" providerId="ADAL" clId="{6E34E81E-76A3-414B-9BD3-A020EA20CCBA}" dt="2022-12-13T10:07:41.933" v="40" actId="404"/>
        <pc:sldMkLst>
          <pc:docMk/>
          <pc:sldMk cId="3653774744" sldId="333"/>
        </pc:sldMkLst>
        <pc:spChg chg="mod">
          <ac:chgData name="Richard Ball" userId="c2c6c2dd-6ddc-437e-8cdd-d7a74390accc" providerId="ADAL" clId="{6E34E81E-76A3-414B-9BD3-A020EA20CCBA}" dt="2022-12-13T10:07:41.933" v="40" actId="404"/>
          <ac:spMkLst>
            <pc:docMk/>
            <pc:sldMk cId="3653774744" sldId="333"/>
            <ac:spMk id="15" creationId="{C73158D6-F813-4124-A3A9-AD61691AFE8C}"/>
          </ac:spMkLst>
        </pc:spChg>
      </pc:sldChg>
      <pc:sldChg chg="delSp mod">
        <pc:chgData name="Richard Ball" userId="c2c6c2dd-6ddc-437e-8cdd-d7a74390accc" providerId="ADAL" clId="{6E34E81E-76A3-414B-9BD3-A020EA20CCBA}" dt="2022-12-13T10:17:08.795" v="41" actId="33639"/>
        <pc:sldMkLst>
          <pc:docMk/>
          <pc:sldMk cId="4012279505" sldId="336"/>
        </pc:sldMkLst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4012279505" sldId="336"/>
            <ac:inkMk id="6" creationId="{08611F55-6FF3-43DE-A7F0-41440B546A9A}"/>
          </ac:inkMkLst>
        </pc:inkChg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4012279505" sldId="336"/>
            <ac:inkMk id="7" creationId="{E434522F-80F7-49E0-A677-E502D3C45B67}"/>
          </ac:inkMkLst>
        </pc:inkChg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4012279505" sldId="336"/>
            <ac:inkMk id="8" creationId="{3E855343-9121-4958-AF55-0C89F9552DAE}"/>
          </ac:inkMkLst>
        </pc:inkChg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4012279505" sldId="336"/>
            <ac:inkMk id="9" creationId="{94532152-0A32-4C1A-947D-0A4EFA4D8C93}"/>
          </ac:inkMkLst>
        </pc:inkChg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4012279505" sldId="336"/>
            <ac:inkMk id="10" creationId="{A34E255A-0DD8-4976-AFF2-205C23FD134A}"/>
          </ac:inkMkLst>
        </pc:inkChg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4012279505" sldId="336"/>
            <ac:inkMk id="11" creationId="{5978CEE9-F0DB-4D8B-A24C-8C25BDF0A95D}"/>
          </ac:inkMkLst>
        </pc:inkChg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4012279505" sldId="336"/>
            <ac:inkMk id="12" creationId="{1F415DFC-A356-433A-8F63-653D1515E794}"/>
          </ac:inkMkLst>
        </pc:inkChg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4012279505" sldId="336"/>
            <ac:inkMk id="18" creationId="{16F6E414-D05A-45F0-8B3C-0D516EECB294}"/>
          </ac:inkMkLst>
        </pc:inkChg>
      </pc:sldChg>
      <pc:sldChg chg="delSp mod">
        <pc:chgData name="Richard Ball" userId="c2c6c2dd-6ddc-437e-8cdd-d7a74390accc" providerId="ADAL" clId="{6E34E81E-76A3-414B-9BD3-A020EA20CCBA}" dt="2022-12-13T10:17:08.795" v="41" actId="33639"/>
        <pc:sldMkLst>
          <pc:docMk/>
          <pc:sldMk cId="1788161569" sldId="339"/>
        </pc:sldMkLst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1788161569" sldId="339"/>
            <ac:inkMk id="2" creationId="{075AC7AF-EE7B-457D-957C-2BCCA1783913}"/>
          </ac:inkMkLst>
        </pc:inkChg>
      </pc:sldChg>
      <pc:sldChg chg="delSp mod">
        <pc:chgData name="Richard Ball" userId="c2c6c2dd-6ddc-437e-8cdd-d7a74390accc" providerId="ADAL" clId="{6E34E81E-76A3-414B-9BD3-A020EA20CCBA}" dt="2022-12-13T10:17:08.795" v="41" actId="33639"/>
        <pc:sldMkLst>
          <pc:docMk/>
          <pc:sldMk cId="2731222062" sldId="340"/>
        </pc:sldMkLst>
        <pc:inkChg chg="del">
          <ac:chgData name="Richard Ball" userId="c2c6c2dd-6ddc-437e-8cdd-d7a74390accc" providerId="ADAL" clId="{6E34E81E-76A3-414B-9BD3-A020EA20CCBA}" dt="2022-12-13T10:17:08.795" v="41" actId="33639"/>
          <ac:inkMkLst>
            <pc:docMk/>
            <pc:sldMk cId="2731222062" sldId="340"/>
            <ac:inkMk id="3" creationId="{AD443350-0140-4B84-83DF-5C4282FFA36E}"/>
          </ac:inkMkLst>
        </pc:inkChg>
      </pc:sldChg>
    </pc:docChg>
  </pc:docChgLst>
  <pc:docChgLst>
    <pc:chgData name="Marisa Wyburn" userId="S::marisa.wyburn@sthelens.london::f9bf2b7a-00de-48b4-8fc8-225d4909fb1d" providerId="AD" clId="Web-{7F0B315D-6801-AA47-ED00-7650C822F5B8}"/>
    <pc:docChg chg="addSld delSld">
      <pc:chgData name="Marisa Wyburn" userId="S::marisa.wyburn@sthelens.london::f9bf2b7a-00de-48b4-8fc8-225d4909fb1d" providerId="AD" clId="Web-{7F0B315D-6801-AA47-ED00-7650C822F5B8}" dt="2021-01-15T11:10:19.603" v="1"/>
      <pc:docMkLst>
        <pc:docMk/>
      </pc:docMkLst>
      <pc:sldChg chg="add del">
        <pc:chgData name="Marisa Wyburn" userId="S::marisa.wyburn@sthelens.london::f9bf2b7a-00de-48b4-8fc8-225d4909fb1d" providerId="AD" clId="Web-{7F0B315D-6801-AA47-ED00-7650C822F5B8}" dt="2021-01-15T11:10:19.603" v="1"/>
        <pc:sldMkLst>
          <pc:docMk/>
          <pc:sldMk cId="1268399824" sldId="335"/>
        </pc:sldMkLst>
      </pc:sldChg>
    </pc:docChg>
  </pc:docChgLst>
  <pc:docChgLst>
    <pc:chgData name="Richard Ball" userId="S::richard.ball@sthelens.london::c2c6c2dd-6ddc-437e-8cdd-d7a74390accc" providerId="AD" clId="Web-{F8168253-443B-E104-8CFB-08AF02FCAE77}"/>
    <pc:docChg chg="modSld">
      <pc:chgData name="Richard Ball" userId="S::richard.ball@sthelens.london::c2c6c2dd-6ddc-437e-8cdd-d7a74390accc" providerId="AD" clId="Web-{F8168253-443B-E104-8CFB-08AF02FCAE77}" dt="2022-02-03T11:29:39.941" v="18"/>
      <pc:docMkLst>
        <pc:docMk/>
      </pc:docMkLst>
      <pc:sldChg chg="addSp delSp modSp addAnim">
        <pc:chgData name="Richard Ball" userId="S::richard.ball@sthelens.london::c2c6c2dd-6ddc-437e-8cdd-d7a74390accc" providerId="AD" clId="Web-{F8168253-443B-E104-8CFB-08AF02FCAE77}" dt="2022-02-03T11:29:39.941" v="18"/>
        <pc:sldMkLst>
          <pc:docMk/>
          <pc:sldMk cId="1805028057" sldId="256"/>
        </pc:sldMkLst>
        <pc:spChg chg="add mod">
          <ac:chgData name="Richard Ball" userId="S::richard.ball@sthelens.london::c2c6c2dd-6ddc-437e-8cdd-d7a74390accc" providerId="AD" clId="Web-{F8168253-443B-E104-8CFB-08AF02FCAE77}" dt="2022-02-03T11:28:41.079" v="8" actId="1076"/>
          <ac:spMkLst>
            <pc:docMk/>
            <pc:sldMk cId="1805028057" sldId="256"/>
            <ac:spMk id="4" creationId="{70996067-D396-4379-BFB6-64DF0E4F0997}"/>
          </ac:spMkLst>
        </pc:spChg>
        <pc:inkChg chg="del">
          <ac:chgData name="Richard Ball" userId="S::richard.ball@sthelens.london::c2c6c2dd-6ddc-437e-8cdd-d7a74390accc" providerId="AD" clId="Web-{F8168253-443B-E104-8CFB-08AF02FCAE77}" dt="2022-02-03T11:28:18.609" v="0"/>
          <ac:inkMkLst>
            <pc:docMk/>
            <pc:sldMk cId="1805028057" sldId="256"/>
            <ac:inkMk id="3" creationId="{5D336312-7603-4CD8-8F1F-3AA3610DEA82}"/>
          </ac:inkMkLst>
        </pc:inkChg>
        <pc:cxnChg chg="add del mod">
          <ac:chgData name="Richard Ball" userId="S::richard.ball@sthelens.london::c2c6c2dd-6ddc-437e-8cdd-d7a74390accc" providerId="AD" clId="Web-{F8168253-443B-E104-8CFB-08AF02FCAE77}" dt="2022-02-03T11:29:39.941" v="18"/>
          <ac:cxnSpMkLst>
            <pc:docMk/>
            <pc:sldMk cId="1805028057" sldId="256"/>
            <ac:cxnSpMk id="7" creationId="{C5E615B5-9F9A-4DF8-9E10-AACDB38F0EAD}"/>
          </ac:cxnSpMkLst>
        </pc:cxnChg>
        <pc:cxnChg chg="add mod">
          <ac:chgData name="Richard Ball" userId="S::richard.ball@sthelens.london::c2c6c2dd-6ddc-437e-8cdd-d7a74390accc" providerId="AD" clId="Web-{F8168253-443B-E104-8CFB-08AF02FCAE77}" dt="2022-02-03T11:29:24.628" v="17"/>
          <ac:cxnSpMkLst>
            <pc:docMk/>
            <pc:sldMk cId="1805028057" sldId="256"/>
            <ac:cxnSpMk id="8" creationId="{2DE497CC-4A11-4D84-A7A6-2D6844AB3C8C}"/>
          </ac:cxnSpMkLst>
        </pc:cxnChg>
      </pc:sldChg>
    </pc:docChg>
  </pc:docChgLst>
  <pc:docChgLst>
    <pc:chgData name="Richard Ball" userId="S::richard.ball@sthelens.london::c2c6c2dd-6ddc-437e-8cdd-d7a74390accc" providerId="AD" clId="Web-{C99A4ADD-1D8F-27E1-EB96-BD7D28F3FF7C}"/>
    <pc:docChg chg="modSld">
      <pc:chgData name="Richard Ball" userId="S::richard.ball@sthelens.london::c2c6c2dd-6ddc-437e-8cdd-d7a74390accc" providerId="AD" clId="Web-{C99A4ADD-1D8F-27E1-EB96-BD7D28F3FF7C}" dt="2023-12-04T10:24:07.961" v="6" actId="20577"/>
      <pc:docMkLst>
        <pc:docMk/>
      </pc:docMkLst>
      <pc:sldChg chg="modSp">
        <pc:chgData name="Richard Ball" userId="S::richard.ball@sthelens.london::c2c6c2dd-6ddc-437e-8cdd-d7a74390accc" providerId="AD" clId="Web-{C99A4ADD-1D8F-27E1-EB96-BD7D28F3FF7C}" dt="2023-12-04T10:24:07.961" v="6" actId="20577"/>
        <pc:sldMkLst>
          <pc:docMk/>
          <pc:sldMk cId="867577104" sldId="322"/>
        </pc:sldMkLst>
        <pc:spChg chg="mod">
          <ac:chgData name="Richard Ball" userId="S::richard.ball@sthelens.london::c2c6c2dd-6ddc-437e-8cdd-d7a74390accc" providerId="AD" clId="Web-{C99A4ADD-1D8F-27E1-EB96-BD7D28F3FF7C}" dt="2023-12-04T10:24:07.961" v="6" actId="20577"/>
          <ac:spMkLst>
            <pc:docMk/>
            <pc:sldMk cId="867577104" sldId="322"/>
            <ac:spMk id="3" creationId="{6F59AB9A-5E96-435A-A25F-76AE9C1F2A61}"/>
          </ac:spMkLst>
        </pc:spChg>
      </pc:sldChg>
    </pc:docChg>
  </pc:docChgLst>
  <pc:docChgLst>
    <pc:chgData name="Richard Ball" userId="S::richard.ball@sthelens.london::c2c6c2dd-6ddc-437e-8cdd-d7a74390accc" providerId="AD" clId="Web-{F19185E9-C1A3-5092-82C7-3FE933AA89A8}"/>
    <pc:docChg chg="delSld">
      <pc:chgData name="Richard Ball" userId="S::richard.ball@sthelens.london::c2c6c2dd-6ddc-437e-8cdd-d7a74390accc" providerId="AD" clId="Web-{F19185E9-C1A3-5092-82C7-3FE933AA89A8}" dt="2024-05-08T10:37:56.541" v="0"/>
      <pc:docMkLst>
        <pc:docMk/>
      </pc:docMkLst>
      <pc:sldChg chg="del">
        <pc:chgData name="Richard Ball" userId="S::richard.ball@sthelens.london::c2c6c2dd-6ddc-437e-8cdd-d7a74390accc" providerId="AD" clId="Web-{F19185E9-C1A3-5092-82C7-3FE933AA89A8}" dt="2024-05-08T10:37:56.541" v="0"/>
        <pc:sldMkLst>
          <pc:docMk/>
          <pc:sldMk cId="956033453" sldId="2253"/>
        </pc:sldMkLst>
      </pc:sldChg>
    </pc:docChg>
  </pc:docChgLst>
  <pc:docChgLst>
    <pc:chgData name="Richard Ball" userId="S::richard.ball@sthelens.london::c2c6c2dd-6ddc-437e-8cdd-d7a74390accc" providerId="AD" clId="Web-{D85E9B3C-6D9C-252B-CBEC-8F361B2ABEA3}"/>
    <pc:docChg chg="addSld modSld">
      <pc:chgData name="Richard Ball" userId="S::richard.ball@sthelens.london::c2c6c2dd-6ddc-437e-8cdd-d7a74390accc" providerId="AD" clId="Web-{D85E9B3C-6D9C-252B-CBEC-8F361B2ABEA3}" dt="2024-01-22T08:41:26.795" v="21" actId="14100"/>
      <pc:docMkLst>
        <pc:docMk/>
      </pc:docMkLst>
      <pc:sldChg chg="modSp add">
        <pc:chgData name="Richard Ball" userId="S::richard.ball@sthelens.london::c2c6c2dd-6ddc-437e-8cdd-d7a74390accc" providerId="AD" clId="Web-{D85E9B3C-6D9C-252B-CBEC-8F361B2ABEA3}" dt="2024-01-22T08:40:55.465" v="2" actId="20577"/>
        <pc:sldMkLst>
          <pc:docMk/>
          <pc:sldMk cId="3309850200" sldId="692"/>
        </pc:sldMkLst>
        <pc:spChg chg="mod">
          <ac:chgData name="Richard Ball" userId="S::richard.ball@sthelens.london::c2c6c2dd-6ddc-437e-8cdd-d7a74390accc" providerId="AD" clId="Web-{D85E9B3C-6D9C-252B-CBEC-8F361B2ABEA3}" dt="2024-01-22T08:40:55.465" v="2" actId="20577"/>
          <ac:spMkLst>
            <pc:docMk/>
            <pc:sldMk cId="3309850200" sldId="692"/>
            <ac:spMk id="2" creationId="{B3A60918-C496-427F-B8E6-3B5F69A9FC49}"/>
          </ac:spMkLst>
        </pc:spChg>
      </pc:sldChg>
      <pc:sldChg chg="add">
        <pc:chgData name="Richard Ball" userId="S::richard.ball@sthelens.london::c2c6c2dd-6ddc-437e-8cdd-d7a74390accc" providerId="AD" clId="Web-{D85E9B3C-6D9C-252B-CBEC-8F361B2ABEA3}" dt="2024-01-22T08:40:51.856" v="0"/>
        <pc:sldMkLst>
          <pc:docMk/>
          <pc:sldMk cId="2801923725" sldId="693"/>
        </pc:sldMkLst>
      </pc:sldChg>
      <pc:sldChg chg="addSp modSp">
        <pc:chgData name="Richard Ball" userId="S::richard.ball@sthelens.london::c2c6c2dd-6ddc-437e-8cdd-d7a74390accc" providerId="AD" clId="Web-{D85E9B3C-6D9C-252B-CBEC-8F361B2ABEA3}" dt="2024-01-22T08:41:26.795" v="21" actId="14100"/>
        <pc:sldMkLst>
          <pc:docMk/>
          <pc:sldMk cId="1694576453" sldId="2255"/>
        </pc:sldMkLst>
        <pc:spChg chg="add mod">
          <ac:chgData name="Richard Ball" userId="S::richard.ball@sthelens.london::c2c6c2dd-6ddc-437e-8cdd-d7a74390accc" providerId="AD" clId="Web-{D85E9B3C-6D9C-252B-CBEC-8F361B2ABEA3}" dt="2024-01-22T08:41:26.795" v="21" actId="14100"/>
          <ac:spMkLst>
            <pc:docMk/>
            <pc:sldMk cId="1694576453" sldId="2255"/>
            <ac:spMk id="6" creationId="{5DFFE5A4-1550-20A7-DD98-0539150B5B44}"/>
          </ac:spMkLst>
        </pc:spChg>
      </pc:sldChg>
    </pc:docChg>
  </pc:docChgLst>
  <pc:docChgLst>
    <pc:chgData name="Richard Ball" userId="c2c6c2dd-6ddc-437e-8cdd-d7a74390accc" providerId="ADAL" clId="{ECE01D77-5A18-45BD-8A0D-0ED94DC8356E}"/>
    <pc:docChg chg="custSel addSld delSld modSld sldOrd">
      <pc:chgData name="Richard Ball" userId="c2c6c2dd-6ddc-437e-8cdd-d7a74390accc" providerId="ADAL" clId="{ECE01D77-5A18-45BD-8A0D-0ED94DC8356E}" dt="2023-01-24T10:24:15.932" v="527" actId="1076"/>
      <pc:docMkLst>
        <pc:docMk/>
      </pc:docMkLst>
      <pc:sldChg chg="delSp modSp mod">
        <pc:chgData name="Richard Ball" userId="c2c6c2dd-6ddc-437e-8cdd-d7a74390accc" providerId="ADAL" clId="{ECE01D77-5A18-45BD-8A0D-0ED94DC8356E}" dt="2023-01-24T09:16:16.744" v="346" actId="478"/>
        <pc:sldMkLst>
          <pc:docMk/>
          <pc:sldMk cId="1805028057" sldId="256"/>
        </pc:sldMkLst>
        <pc:spChg chg="del mod">
          <ac:chgData name="Richard Ball" userId="c2c6c2dd-6ddc-437e-8cdd-d7a74390accc" providerId="ADAL" clId="{ECE01D77-5A18-45BD-8A0D-0ED94DC8356E}" dt="2023-01-24T09:16:16.744" v="346" actId="478"/>
          <ac:spMkLst>
            <pc:docMk/>
            <pc:sldMk cId="1805028057" sldId="256"/>
            <ac:spMk id="2" creationId="{0FB813D3-B9CF-458D-8C19-937270899944}"/>
          </ac:spMkLst>
        </pc:spChg>
        <pc:spChg chg="mod">
          <ac:chgData name="Richard Ball" userId="c2c6c2dd-6ddc-437e-8cdd-d7a74390accc" providerId="ADAL" clId="{ECE01D77-5A18-45BD-8A0D-0ED94DC8356E}" dt="2023-01-24T09:16:14.530" v="344" actId="1076"/>
          <ac:spMkLst>
            <pc:docMk/>
            <pc:sldMk cId="1805028057" sldId="256"/>
            <ac:spMk id="44" creationId="{85C9B1DC-0511-4C80-996F-6E8D8994EA55}"/>
          </ac:spMkLst>
        </pc:spChg>
      </pc:sldChg>
      <pc:sldChg chg="modSp mod">
        <pc:chgData name="Richard Ball" userId="c2c6c2dd-6ddc-437e-8cdd-d7a74390accc" providerId="ADAL" clId="{ECE01D77-5A18-45BD-8A0D-0ED94DC8356E}" dt="2023-01-24T09:35:54.308" v="360" actId="20577"/>
        <pc:sldMkLst>
          <pc:docMk/>
          <pc:sldMk cId="0" sldId="269"/>
        </pc:sldMkLst>
        <pc:spChg chg="mod">
          <ac:chgData name="Richard Ball" userId="c2c6c2dd-6ddc-437e-8cdd-d7a74390accc" providerId="ADAL" clId="{ECE01D77-5A18-45BD-8A0D-0ED94DC8356E}" dt="2023-01-24T09:35:54.308" v="360" actId="20577"/>
          <ac:spMkLst>
            <pc:docMk/>
            <pc:sldMk cId="0" sldId="269"/>
            <ac:spMk id="15365" creationId="{9025E470-5179-4BCC-A982-0FEB4E1DB7FD}"/>
          </ac:spMkLst>
        </pc:spChg>
        <pc:spChg chg="mod">
          <ac:chgData name="Richard Ball" userId="c2c6c2dd-6ddc-437e-8cdd-d7a74390accc" providerId="ADAL" clId="{ECE01D77-5A18-45BD-8A0D-0ED94DC8356E}" dt="2023-01-24T09:35:43.551" v="355" actId="20577"/>
          <ac:spMkLst>
            <pc:docMk/>
            <pc:sldMk cId="0" sldId="269"/>
            <ac:spMk id="23555" creationId="{1A135C6C-EBB0-428E-9A0E-E7E8F981DBE5}"/>
          </ac:spMkLst>
        </pc:spChg>
      </pc:sldChg>
      <pc:sldChg chg="addSp delSp modSp mod">
        <pc:chgData name="Richard Ball" userId="c2c6c2dd-6ddc-437e-8cdd-d7a74390accc" providerId="ADAL" clId="{ECE01D77-5A18-45BD-8A0D-0ED94DC8356E}" dt="2023-01-24T09:33:35.520" v="347"/>
        <pc:sldMkLst>
          <pc:docMk/>
          <pc:sldMk cId="244400134" sldId="318"/>
        </pc:sldMkLst>
        <pc:picChg chg="add del mod">
          <ac:chgData name="Richard Ball" userId="c2c6c2dd-6ddc-437e-8cdd-d7a74390accc" providerId="ADAL" clId="{ECE01D77-5A18-45BD-8A0D-0ED94DC8356E}" dt="2023-01-24T08:16:19.003" v="145" actId="478"/>
          <ac:picMkLst>
            <pc:docMk/>
            <pc:sldMk cId="244400134" sldId="318"/>
            <ac:picMk id="2" creationId="{CC850593-609E-1B9C-951A-D9BABDEF76F3}"/>
          </ac:picMkLst>
        </pc:picChg>
        <pc:picChg chg="add mod">
          <ac:chgData name="Richard Ball" userId="c2c6c2dd-6ddc-437e-8cdd-d7a74390accc" providerId="ADAL" clId="{ECE01D77-5A18-45BD-8A0D-0ED94DC8356E}" dt="2023-01-24T08:16:25.706" v="149" actId="1076"/>
          <ac:picMkLst>
            <pc:docMk/>
            <pc:sldMk cId="244400134" sldId="318"/>
            <ac:picMk id="5" creationId="{A0D4F12A-7E03-A1EB-F105-3D1759A0EED2}"/>
          </ac:picMkLst>
        </pc:picChg>
        <pc:inkChg chg="add">
          <ac:chgData name="Richard Ball" userId="c2c6c2dd-6ddc-437e-8cdd-d7a74390accc" providerId="ADAL" clId="{ECE01D77-5A18-45BD-8A0D-0ED94DC8356E}" dt="2023-01-24T09:33:35.520" v="347"/>
          <ac:inkMkLst>
            <pc:docMk/>
            <pc:sldMk cId="244400134" sldId="318"/>
            <ac:inkMk id="7" creationId="{9F413FA5-D6BA-8E4D-4B59-79AD51A89ED3}"/>
          </ac:inkMkLst>
        </pc:inkChg>
      </pc:sldChg>
      <pc:sldChg chg="addSp modSp mod">
        <pc:chgData name="Richard Ball" userId="c2c6c2dd-6ddc-437e-8cdd-d7a74390accc" providerId="ADAL" clId="{ECE01D77-5A18-45BD-8A0D-0ED94DC8356E}" dt="2023-01-24T10:02:27.882" v="476"/>
        <pc:sldMkLst>
          <pc:docMk/>
          <pc:sldMk cId="867577104" sldId="322"/>
        </pc:sldMkLst>
        <pc:spChg chg="add mod">
          <ac:chgData name="Richard Ball" userId="c2c6c2dd-6ddc-437e-8cdd-d7a74390accc" providerId="ADAL" clId="{ECE01D77-5A18-45BD-8A0D-0ED94DC8356E}" dt="2023-01-24T08:20:14.551" v="302" actId="207"/>
          <ac:spMkLst>
            <pc:docMk/>
            <pc:sldMk cId="867577104" sldId="322"/>
            <ac:spMk id="2" creationId="{B205BDAE-9B43-DECA-E701-EF7F0DA38EF0}"/>
          </ac:spMkLst>
        </pc:spChg>
        <pc:spChg chg="mod">
          <ac:chgData name="Richard Ball" userId="c2c6c2dd-6ddc-437e-8cdd-d7a74390accc" providerId="ADAL" clId="{ECE01D77-5A18-45BD-8A0D-0ED94DC8356E}" dt="2023-01-24T08:21:54.351" v="308" actId="20577"/>
          <ac:spMkLst>
            <pc:docMk/>
            <pc:sldMk cId="867577104" sldId="322"/>
            <ac:spMk id="3" creationId="{6F59AB9A-5E96-435A-A25F-76AE9C1F2A61}"/>
          </ac:spMkLst>
        </pc:spChg>
        <pc:inkChg chg="add">
          <ac:chgData name="Richard Ball" userId="c2c6c2dd-6ddc-437e-8cdd-d7a74390accc" providerId="ADAL" clId="{ECE01D77-5A18-45BD-8A0D-0ED94DC8356E}" dt="2023-01-24T10:02:27.882" v="476"/>
          <ac:inkMkLst>
            <pc:docMk/>
            <pc:sldMk cId="867577104" sldId="322"/>
            <ac:inkMk id="4" creationId="{88BDD39A-C5A4-5A70-9C3A-9303FC231FD2}"/>
          </ac:inkMkLst>
        </pc:inkChg>
      </pc:sldChg>
      <pc:sldChg chg="ord">
        <pc:chgData name="Richard Ball" userId="c2c6c2dd-6ddc-437e-8cdd-d7a74390accc" providerId="ADAL" clId="{ECE01D77-5A18-45BD-8A0D-0ED94DC8356E}" dt="2023-01-24T09:13:56.197" v="316"/>
        <pc:sldMkLst>
          <pc:docMk/>
          <pc:sldMk cId="1189122935" sldId="332"/>
        </pc:sldMkLst>
      </pc:sldChg>
      <pc:sldChg chg="addSp modSp mod">
        <pc:chgData name="Richard Ball" userId="c2c6c2dd-6ddc-437e-8cdd-d7a74390accc" providerId="ADAL" clId="{ECE01D77-5A18-45BD-8A0D-0ED94DC8356E}" dt="2023-01-24T09:33:35.520" v="347"/>
        <pc:sldMkLst>
          <pc:docMk/>
          <pc:sldMk cId="3653774744" sldId="333"/>
        </pc:sldMkLst>
        <pc:spChg chg="mod">
          <ac:chgData name="Richard Ball" userId="c2c6c2dd-6ddc-437e-8cdd-d7a74390accc" providerId="ADAL" clId="{ECE01D77-5A18-45BD-8A0D-0ED94DC8356E}" dt="2023-01-24T08:17:08.184" v="159" actId="20577"/>
          <ac:spMkLst>
            <pc:docMk/>
            <pc:sldMk cId="3653774744" sldId="333"/>
            <ac:spMk id="15" creationId="{C73158D6-F813-4124-A3A9-AD61691AFE8C}"/>
          </ac:spMkLst>
        </pc:spChg>
        <pc:inkChg chg="add">
          <ac:chgData name="Richard Ball" userId="c2c6c2dd-6ddc-437e-8cdd-d7a74390accc" providerId="ADAL" clId="{ECE01D77-5A18-45BD-8A0D-0ED94DC8356E}" dt="2023-01-24T09:33:35.520" v="347"/>
          <ac:inkMkLst>
            <pc:docMk/>
            <pc:sldMk cId="3653774744" sldId="333"/>
            <ac:inkMk id="2" creationId="{1980D6A5-27D6-C553-7A94-DA3F4F02AD58}"/>
          </ac:inkMkLst>
        </pc:inkChg>
      </pc:sldChg>
      <pc:sldChg chg="addSp delSp mod">
        <pc:chgData name="Richard Ball" userId="c2c6c2dd-6ddc-437e-8cdd-d7a74390accc" providerId="ADAL" clId="{ECE01D77-5A18-45BD-8A0D-0ED94DC8356E}" dt="2023-01-24T10:02:32.027" v="477" actId="478"/>
        <pc:sldMkLst>
          <pc:docMk/>
          <pc:sldMk cId="1788161569" sldId="339"/>
        </pc:sldMkLst>
        <pc:inkChg chg="add del">
          <ac:chgData name="Richard Ball" userId="c2c6c2dd-6ddc-437e-8cdd-d7a74390accc" providerId="ADAL" clId="{ECE01D77-5A18-45BD-8A0D-0ED94DC8356E}" dt="2023-01-24T10:02:32.027" v="477" actId="478"/>
          <ac:inkMkLst>
            <pc:docMk/>
            <pc:sldMk cId="1788161569" sldId="339"/>
            <ac:inkMk id="2" creationId="{77BAE9BD-4278-D61E-EC18-57DE9036FC75}"/>
          </ac:inkMkLst>
        </pc:inkChg>
      </pc:sldChg>
      <pc:sldChg chg="addSp">
        <pc:chgData name="Richard Ball" userId="c2c6c2dd-6ddc-437e-8cdd-d7a74390accc" providerId="ADAL" clId="{ECE01D77-5A18-45BD-8A0D-0ED94DC8356E}" dt="2023-01-24T10:15:17.578" v="488"/>
        <pc:sldMkLst>
          <pc:docMk/>
          <pc:sldMk cId="2731222062" sldId="340"/>
        </pc:sldMkLst>
        <pc:inkChg chg="add">
          <ac:chgData name="Richard Ball" userId="c2c6c2dd-6ddc-437e-8cdd-d7a74390accc" providerId="ADAL" clId="{ECE01D77-5A18-45BD-8A0D-0ED94DC8356E}" dt="2023-01-24T10:15:17.578" v="488"/>
          <ac:inkMkLst>
            <pc:docMk/>
            <pc:sldMk cId="2731222062" sldId="340"/>
            <ac:inkMk id="3" creationId="{F61984D4-0D87-38A5-C16C-74B8120076B5}"/>
          </ac:inkMkLst>
        </pc:inkChg>
      </pc:sldChg>
      <pc:sldChg chg="addSp modSp mod modAnim">
        <pc:chgData name="Richard Ball" userId="c2c6c2dd-6ddc-437e-8cdd-d7a74390accc" providerId="ADAL" clId="{ECE01D77-5A18-45BD-8A0D-0ED94DC8356E}" dt="2023-01-24T10:15:17.578" v="488"/>
        <pc:sldMkLst>
          <pc:docMk/>
          <pc:sldMk cId="1926243925" sldId="341"/>
        </pc:sldMkLst>
        <pc:picChg chg="add mod">
          <ac:chgData name="Richard Ball" userId="c2c6c2dd-6ddc-437e-8cdd-d7a74390accc" providerId="ADAL" clId="{ECE01D77-5A18-45BD-8A0D-0ED94DC8356E}" dt="2023-01-24T08:26:44.562" v="312" actId="14100"/>
          <ac:picMkLst>
            <pc:docMk/>
            <pc:sldMk cId="1926243925" sldId="341"/>
            <ac:picMk id="3" creationId="{ED486441-266A-8E03-8FC3-C55488399669}"/>
          </ac:picMkLst>
        </pc:picChg>
        <pc:inkChg chg="add">
          <ac:chgData name="Richard Ball" userId="c2c6c2dd-6ddc-437e-8cdd-d7a74390accc" providerId="ADAL" clId="{ECE01D77-5A18-45BD-8A0D-0ED94DC8356E}" dt="2023-01-24T10:15:17.578" v="488"/>
          <ac:inkMkLst>
            <pc:docMk/>
            <pc:sldMk cId="1926243925" sldId="341"/>
            <ac:inkMk id="6" creationId="{0BD72040-1051-0004-3AEE-455325C18D90}"/>
          </ac:inkMkLst>
        </pc:inkChg>
      </pc:sldChg>
      <pc:sldChg chg="modSp mod">
        <pc:chgData name="Richard Ball" userId="c2c6c2dd-6ddc-437e-8cdd-d7a74390accc" providerId="ADAL" clId="{ECE01D77-5A18-45BD-8A0D-0ED94DC8356E}" dt="2023-01-24T08:16:15.438" v="144" actId="14100"/>
        <pc:sldMkLst>
          <pc:docMk/>
          <pc:sldMk cId="963412741" sldId="342"/>
        </pc:sldMkLst>
        <pc:spChg chg="mod">
          <ac:chgData name="Richard Ball" userId="c2c6c2dd-6ddc-437e-8cdd-d7a74390accc" providerId="ADAL" clId="{ECE01D77-5A18-45BD-8A0D-0ED94DC8356E}" dt="2023-01-24T08:16:15.438" v="144" actId="14100"/>
          <ac:spMkLst>
            <pc:docMk/>
            <pc:sldMk cId="963412741" sldId="342"/>
            <ac:spMk id="4" creationId="{682AA768-5780-40E2-B7B3-DDCEE0982CDF}"/>
          </ac:spMkLst>
        </pc:spChg>
      </pc:sldChg>
      <pc:sldChg chg="modSp">
        <pc:chgData name="Richard Ball" userId="c2c6c2dd-6ddc-437e-8cdd-d7a74390accc" providerId="ADAL" clId="{ECE01D77-5A18-45BD-8A0D-0ED94DC8356E}" dt="2023-01-24T09:34:53.452" v="349" actId="20577"/>
        <pc:sldMkLst>
          <pc:docMk/>
          <pc:sldMk cId="602143427" sldId="347"/>
        </pc:sldMkLst>
        <pc:spChg chg="mod">
          <ac:chgData name="Richard Ball" userId="c2c6c2dd-6ddc-437e-8cdd-d7a74390accc" providerId="ADAL" clId="{ECE01D77-5A18-45BD-8A0D-0ED94DC8356E}" dt="2023-01-24T09:34:53.452" v="349" actId="20577"/>
          <ac:spMkLst>
            <pc:docMk/>
            <pc:sldMk cId="602143427" sldId="347"/>
            <ac:spMk id="3" creationId="{87C9D49B-E72F-4B7D-8287-03DDB843DC59}"/>
          </ac:spMkLst>
        </pc:spChg>
      </pc:sldChg>
      <pc:sldChg chg="add ord">
        <pc:chgData name="Richard Ball" userId="c2c6c2dd-6ddc-437e-8cdd-d7a74390accc" providerId="ADAL" clId="{ECE01D77-5A18-45BD-8A0D-0ED94DC8356E}" dt="2023-01-20T14:05:21.678" v="12"/>
        <pc:sldMkLst>
          <pc:docMk/>
          <pc:sldMk cId="3621619264" sldId="348"/>
        </pc:sldMkLst>
      </pc:sldChg>
      <pc:sldChg chg="del">
        <pc:chgData name="Richard Ball" userId="c2c6c2dd-6ddc-437e-8cdd-d7a74390accc" providerId="ADAL" clId="{ECE01D77-5A18-45BD-8A0D-0ED94DC8356E}" dt="2023-01-20T14:04:21.908" v="0" actId="47"/>
        <pc:sldMkLst>
          <pc:docMk/>
          <pc:sldMk cId="4205611213" sldId="348"/>
        </pc:sldMkLst>
      </pc:sldChg>
      <pc:sldChg chg="modSp add mod ord">
        <pc:chgData name="Richard Ball" userId="c2c6c2dd-6ddc-437e-8cdd-d7a74390accc" providerId="ADAL" clId="{ECE01D77-5A18-45BD-8A0D-0ED94DC8356E}" dt="2023-01-24T10:23:56.849" v="523" actId="20577"/>
        <pc:sldMkLst>
          <pc:docMk/>
          <pc:sldMk cId="3330357363" sldId="2219"/>
        </pc:sldMkLst>
        <pc:spChg chg="mod">
          <ac:chgData name="Richard Ball" userId="c2c6c2dd-6ddc-437e-8cdd-d7a74390accc" providerId="ADAL" clId="{ECE01D77-5A18-45BD-8A0D-0ED94DC8356E}" dt="2023-01-24T10:23:56.849" v="523" actId="20577"/>
          <ac:spMkLst>
            <pc:docMk/>
            <pc:sldMk cId="3330357363" sldId="2219"/>
            <ac:spMk id="3" creationId="{C90C4005-B878-4CCE-81D9-5C042E562AA5}"/>
          </ac:spMkLst>
        </pc:spChg>
        <pc:spChg chg="mod">
          <ac:chgData name="Richard Ball" userId="c2c6c2dd-6ddc-437e-8cdd-d7a74390accc" providerId="ADAL" clId="{ECE01D77-5A18-45BD-8A0D-0ED94DC8356E}" dt="2023-01-24T09:37:00.632" v="364" actId="1076"/>
          <ac:spMkLst>
            <pc:docMk/>
            <pc:sldMk cId="3330357363" sldId="2219"/>
            <ac:spMk id="4" creationId="{E07C373E-74E5-607E-2FE7-8A8F7DB8D7B9}"/>
          </ac:spMkLst>
        </pc:spChg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291253360" sldId="2223"/>
        </pc:sldMkLst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41389057" sldId="2224"/>
        </pc:sldMkLst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3417608748" sldId="2225"/>
        </pc:sldMkLst>
      </pc:sldChg>
      <pc:sldChg chg="addSp delSp modSp add mod ord setBg setClrOvrMap delDesignElem">
        <pc:chgData name="Richard Ball" userId="c2c6c2dd-6ddc-437e-8cdd-d7a74390accc" providerId="ADAL" clId="{ECE01D77-5A18-45BD-8A0D-0ED94DC8356E}" dt="2023-01-24T10:24:15.932" v="527" actId="1076"/>
        <pc:sldMkLst>
          <pc:docMk/>
          <pc:sldMk cId="2432410624" sldId="2233"/>
        </pc:sldMkLst>
        <pc:spChg chg="add mod">
          <ac:chgData name="Richard Ball" userId="c2c6c2dd-6ddc-437e-8cdd-d7a74390accc" providerId="ADAL" clId="{ECE01D77-5A18-45BD-8A0D-0ED94DC8356E}" dt="2023-01-24T10:16:24.651" v="520" actId="1076"/>
          <ac:spMkLst>
            <pc:docMk/>
            <pc:sldMk cId="2432410624" sldId="2233"/>
            <ac:spMk id="3" creationId="{8A2AA125-851C-7FCB-C51A-45C98120CCF6}"/>
          </ac:spMkLst>
        </pc:spChg>
        <pc:spChg chg="del">
          <ac:chgData name="Richard Ball" userId="c2c6c2dd-6ddc-437e-8cdd-d7a74390accc" providerId="ADAL" clId="{ECE01D77-5A18-45BD-8A0D-0ED94DC8356E}" dt="2023-01-20T14:04:58.882" v="4"/>
          <ac:spMkLst>
            <pc:docMk/>
            <pc:sldMk cId="2432410624" sldId="2233"/>
            <ac:spMk id="1031" creationId="{42A4FC2C-047E-45A5-965D-8E1E3BF09BC6}"/>
          </ac:spMkLst>
        </pc:spChg>
        <pc:picChg chg="add del">
          <ac:chgData name="Richard Ball" userId="c2c6c2dd-6ddc-437e-8cdd-d7a74390accc" providerId="ADAL" clId="{ECE01D77-5A18-45BD-8A0D-0ED94DC8356E}" dt="2023-01-20T14:07:40.899" v="15" actId="478"/>
          <ac:picMkLst>
            <pc:docMk/>
            <pc:sldMk cId="2432410624" sldId="2233"/>
            <ac:picMk id="2" creationId="{86FBA956-EBD4-5B5B-30F0-E3AA8E74884D}"/>
          </ac:picMkLst>
        </pc:picChg>
        <pc:picChg chg="add del mod modCrop">
          <ac:chgData name="Richard Ball" userId="c2c6c2dd-6ddc-437e-8cdd-d7a74390accc" providerId="ADAL" clId="{ECE01D77-5A18-45BD-8A0D-0ED94DC8356E}" dt="2023-01-24T10:23:54.739" v="522" actId="478"/>
          <ac:picMkLst>
            <pc:docMk/>
            <pc:sldMk cId="2432410624" sldId="2233"/>
            <ac:picMk id="4" creationId="{8635CE40-E21A-AAED-F1BF-7B836A7DF2D6}"/>
          </ac:picMkLst>
        </pc:picChg>
        <pc:picChg chg="add mod modCrop">
          <ac:chgData name="Richard Ball" userId="c2c6c2dd-6ddc-437e-8cdd-d7a74390accc" providerId="ADAL" clId="{ECE01D77-5A18-45BD-8A0D-0ED94DC8356E}" dt="2023-01-24T10:24:15.932" v="527" actId="1076"/>
          <ac:picMkLst>
            <pc:docMk/>
            <pc:sldMk cId="2432410624" sldId="2233"/>
            <ac:picMk id="6" creationId="{E8C37F09-C49A-7257-F3D7-582AC4DA1486}"/>
          </ac:picMkLst>
        </pc:picChg>
        <pc:picChg chg="del">
          <ac:chgData name="Richard Ball" userId="c2c6c2dd-6ddc-437e-8cdd-d7a74390accc" providerId="ADAL" clId="{ECE01D77-5A18-45BD-8A0D-0ED94DC8356E}" dt="2023-01-20T14:06:39.324" v="13" actId="478"/>
          <ac:picMkLst>
            <pc:docMk/>
            <pc:sldMk cId="2432410624" sldId="2233"/>
            <ac:picMk id="1026" creationId="{2B0D3A0F-0E3D-B8BE-5058-B094D06B4ADB}"/>
          </ac:picMkLst>
        </pc:picChg>
        <pc:picChg chg="add mod">
          <ac:chgData name="Richard Ball" userId="c2c6c2dd-6ddc-437e-8cdd-d7a74390accc" providerId="ADAL" clId="{ECE01D77-5A18-45BD-8A0D-0ED94DC8356E}" dt="2023-01-20T14:08:08.858" v="17" actId="26606"/>
          <ac:picMkLst>
            <pc:docMk/>
            <pc:sldMk cId="2432410624" sldId="2233"/>
            <ac:picMk id="1028" creationId="{16612077-FA4E-A51D-C2EC-A8DE9CA4E7D4}"/>
          </ac:picMkLst>
        </pc:picChg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4294054872" sldId="2239"/>
        </pc:sldMkLst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1893110651" sldId="2240"/>
        </pc:sldMkLst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1775888863" sldId="2241"/>
        </pc:sldMkLst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1682356912" sldId="2242"/>
        </pc:sldMkLst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1036418646" sldId="2243"/>
        </pc:sldMkLst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1182419287" sldId="2244"/>
        </pc:sldMkLst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1969358701" sldId="2248"/>
        </pc:sldMkLst>
      </pc:sldChg>
      <pc:sldChg chg="del">
        <pc:chgData name="Richard Ball" userId="c2c6c2dd-6ddc-437e-8cdd-d7a74390accc" providerId="ADAL" clId="{ECE01D77-5A18-45BD-8A0D-0ED94DC8356E}" dt="2023-01-20T14:04:38.801" v="1" actId="47"/>
        <pc:sldMkLst>
          <pc:docMk/>
          <pc:sldMk cId="995250650" sldId="2249"/>
        </pc:sldMkLst>
      </pc:sldChg>
      <pc:sldChg chg="del">
        <pc:chgData name="Richard Ball" userId="c2c6c2dd-6ddc-437e-8cdd-d7a74390accc" providerId="ADAL" clId="{ECE01D77-5A18-45BD-8A0D-0ED94DC8356E}" dt="2023-01-24T08:23:28.063" v="309" actId="47"/>
        <pc:sldMkLst>
          <pc:docMk/>
          <pc:sldMk cId="4212533624" sldId="2250"/>
        </pc:sldMkLst>
      </pc:sldChg>
      <pc:sldChg chg="addSp">
        <pc:chgData name="Richard Ball" userId="c2c6c2dd-6ddc-437e-8cdd-d7a74390accc" providerId="ADAL" clId="{ECE01D77-5A18-45BD-8A0D-0ED94DC8356E}" dt="2023-01-24T10:15:17.578" v="488"/>
        <pc:sldMkLst>
          <pc:docMk/>
          <pc:sldMk cId="2836991050" sldId="2251"/>
        </pc:sldMkLst>
        <pc:inkChg chg="add">
          <ac:chgData name="Richard Ball" userId="c2c6c2dd-6ddc-437e-8cdd-d7a74390accc" providerId="ADAL" clId="{ECE01D77-5A18-45BD-8A0D-0ED94DC8356E}" dt="2023-01-24T10:15:17.578" v="488"/>
          <ac:inkMkLst>
            <pc:docMk/>
            <pc:sldMk cId="2836991050" sldId="2251"/>
            <ac:inkMk id="2" creationId="{6ADCD667-A0B4-6AB7-A739-DE12CB107190}"/>
          </ac:inkMkLst>
        </pc:inkChg>
      </pc:sldChg>
      <pc:sldChg chg="addSp modSp mod">
        <pc:chgData name="Richard Ball" userId="c2c6c2dd-6ddc-437e-8cdd-d7a74390accc" providerId="ADAL" clId="{ECE01D77-5A18-45BD-8A0D-0ED94DC8356E}" dt="2023-01-24T08:20:22.766" v="304" actId="1076"/>
        <pc:sldMkLst>
          <pc:docMk/>
          <pc:sldMk cId="3196259004" sldId="2252"/>
        </pc:sldMkLst>
        <pc:spChg chg="add mod">
          <ac:chgData name="Richard Ball" userId="c2c6c2dd-6ddc-437e-8cdd-d7a74390accc" providerId="ADAL" clId="{ECE01D77-5A18-45BD-8A0D-0ED94DC8356E}" dt="2023-01-24T08:20:22.766" v="304" actId="1076"/>
          <ac:spMkLst>
            <pc:docMk/>
            <pc:sldMk cId="3196259004" sldId="2252"/>
            <ac:spMk id="2" creationId="{8EF0BFDC-5003-6220-BDE3-53FCC93C0E85}"/>
          </ac:spMkLst>
        </pc:spChg>
        <pc:spChg chg="mod">
          <ac:chgData name="Richard Ball" userId="c2c6c2dd-6ddc-437e-8cdd-d7a74390accc" providerId="ADAL" clId="{ECE01D77-5A18-45BD-8A0D-0ED94DC8356E}" dt="2023-01-24T08:18:57.645" v="217" actId="20577"/>
          <ac:spMkLst>
            <pc:docMk/>
            <pc:sldMk cId="3196259004" sldId="2252"/>
            <ac:spMk id="5" creationId="{644ED30B-6E16-4DF3-8505-8B7FE02E62A8}"/>
          </ac:spMkLst>
        </pc:spChg>
        <pc:picChg chg="mod">
          <ac:chgData name="Richard Ball" userId="c2c6c2dd-6ddc-437e-8cdd-d7a74390accc" providerId="ADAL" clId="{ECE01D77-5A18-45BD-8A0D-0ED94DC8356E}" dt="2023-01-24T08:18:38.522" v="161" actId="1076"/>
          <ac:picMkLst>
            <pc:docMk/>
            <pc:sldMk cId="3196259004" sldId="2252"/>
            <ac:picMk id="4" creationId="{AD16AF83-3D05-464C-88C9-B425938D4F59}"/>
          </ac:picMkLst>
        </pc:picChg>
      </pc:sldChg>
      <pc:sldChg chg="addSp delSp modSp new mod ord">
        <pc:chgData name="Richard Ball" userId="c2c6c2dd-6ddc-437e-8cdd-d7a74390accc" providerId="ADAL" clId="{ECE01D77-5A18-45BD-8A0D-0ED94DC8356E}" dt="2023-01-24T08:15:33.527" v="140" actId="14100"/>
        <pc:sldMkLst>
          <pc:docMk/>
          <pc:sldMk cId="956033453" sldId="2253"/>
        </pc:sldMkLst>
        <pc:spChg chg="del">
          <ac:chgData name="Richard Ball" userId="c2c6c2dd-6ddc-437e-8cdd-d7a74390accc" providerId="ADAL" clId="{ECE01D77-5A18-45BD-8A0D-0ED94DC8356E}" dt="2023-01-24T08:15:27.066" v="137" actId="478"/>
          <ac:spMkLst>
            <pc:docMk/>
            <pc:sldMk cId="956033453" sldId="2253"/>
            <ac:spMk id="2" creationId="{247052DD-C9DC-A247-A871-1E70E29E84EB}"/>
          </ac:spMkLst>
        </pc:spChg>
        <pc:spChg chg="del">
          <ac:chgData name="Richard Ball" userId="c2c6c2dd-6ddc-437e-8cdd-d7a74390accc" providerId="ADAL" clId="{ECE01D77-5A18-45BD-8A0D-0ED94DC8356E}" dt="2023-01-24T08:15:27.066" v="137" actId="478"/>
          <ac:spMkLst>
            <pc:docMk/>
            <pc:sldMk cId="956033453" sldId="2253"/>
            <ac:spMk id="3" creationId="{7E4686B9-A58C-9C62-DBF0-F868D54FE266}"/>
          </ac:spMkLst>
        </pc:spChg>
        <pc:spChg chg="del">
          <ac:chgData name="Richard Ball" userId="c2c6c2dd-6ddc-437e-8cdd-d7a74390accc" providerId="ADAL" clId="{ECE01D77-5A18-45BD-8A0D-0ED94DC8356E}" dt="2023-01-24T08:15:27.066" v="137" actId="478"/>
          <ac:spMkLst>
            <pc:docMk/>
            <pc:sldMk cId="956033453" sldId="2253"/>
            <ac:spMk id="4" creationId="{C3C46D7F-6FFF-1085-6BFA-3C5BD80A0579}"/>
          </ac:spMkLst>
        </pc:spChg>
        <pc:picChg chg="add mod">
          <ac:chgData name="Richard Ball" userId="c2c6c2dd-6ddc-437e-8cdd-d7a74390accc" providerId="ADAL" clId="{ECE01D77-5A18-45BD-8A0D-0ED94DC8356E}" dt="2023-01-24T08:15:33.527" v="140" actId="14100"/>
          <ac:picMkLst>
            <pc:docMk/>
            <pc:sldMk cId="956033453" sldId="2253"/>
            <ac:picMk id="6" creationId="{46A6D8DE-5A99-E5C5-9A34-69E2A6D717C9}"/>
          </ac:picMkLst>
        </pc:picChg>
      </pc:sldChg>
      <pc:sldChg chg="add del">
        <pc:chgData name="Richard Ball" userId="c2c6c2dd-6ddc-437e-8cdd-d7a74390accc" providerId="ADAL" clId="{ECE01D77-5A18-45BD-8A0D-0ED94DC8356E}" dt="2023-01-24T10:16:04.184" v="515" actId="47"/>
        <pc:sldMkLst>
          <pc:docMk/>
          <pc:sldMk cId="229012386" sldId="2254"/>
        </pc:sldMkLst>
      </pc:sldChg>
    </pc:docChg>
  </pc:docChgLst>
  <pc:docChgLst>
    <pc:chgData name="Richard Ball" userId="c2c6c2dd-6ddc-437e-8cdd-d7a74390accc" providerId="ADAL" clId="{765444FE-2215-40AC-9F2B-17982D16AB82}"/>
    <pc:docChg chg="undo custSel addSld modSld sldOrd">
      <pc:chgData name="Richard Ball" userId="c2c6c2dd-6ddc-437e-8cdd-d7a74390accc" providerId="ADAL" clId="{765444FE-2215-40AC-9F2B-17982D16AB82}" dt="2024-01-15T10:33:18.474" v="569"/>
      <pc:docMkLst>
        <pc:docMk/>
      </pc:docMkLst>
      <pc:sldChg chg="modSp mod ord">
        <pc:chgData name="Richard Ball" userId="c2c6c2dd-6ddc-437e-8cdd-d7a74390accc" providerId="ADAL" clId="{765444FE-2215-40AC-9F2B-17982D16AB82}" dt="2024-01-15T09:33:32.987" v="516" actId="14100"/>
        <pc:sldMkLst>
          <pc:docMk/>
          <pc:sldMk cId="1805028057" sldId="256"/>
        </pc:sldMkLst>
        <pc:spChg chg="mod">
          <ac:chgData name="Richard Ball" userId="c2c6c2dd-6ddc-437e-8cdd-d7a74390accc" providerId="ADAL" clId="{765444FE-2215-40AC-9F2B-17982D16AB82}" dt="2024-01-15T09:33:32.987" v="516" actId="14100"/>
          <ac:spMkLst>
            <pc:docMk/>
            <pc:sldMk cId="1805028057" sldId="256"/>
            <ac:spMk id="10" creationId="{FE3DBF5C-0EAB-4078-89E5-B70B1DCD404B}"/>
          </ac:spMkLst>
        </pc:spChg>
        <pc:spChg chg="mod">
          <ac:chgData name="Richard Ball" userId="c2c6c2dd-6ddc-437e-8cdd-d7a74390accc" providerId="ADAL" clId="{765444FE-2215-40AC-9F2B-17982D16AB82}" dt="2024-01-15T09:33:26.992" v="514" actId="113"/>
          <ac:spMkLst>
            <pc:docMk/>
            <pc:sldMk cId="1805028057" sldId="256"/>
            <ac:spMk id="36" creationId="{FE7A6117-F961-4F9D-812D-FE53227E7026}"/>
          </ac:spMkLst>
        </pc:spChg>
      </pc:sldChg>
      <pc:sldChg chg="modSp mod ord">
        <pc:chgData name="Richard Ball" userId="c2c6c2dd-6ddc-437e-8cdd-d7a74390accc" providerId="ADAL" clId="{765444FE-2215-40AC-9F2B-17982D16AB82}" dt="2024-01-15T10:31:10.699" v="568" actId="20577"/>
        <pc:sldMkLst>
          <pc:docMk/>
          <pc:sldMk cId="0" sldId="269"/>
        </pc:sldMkLst>
        <pc:spChg chg="mod">
          <ac:chgData name="Richard Ball" userId="c2c6c2dd-6ddc-437e-8cdd-d7a74390accc" providerId="ADAL" clId="{765444FE-2215-40AC-9F2B-17982D16AB82}" dt="2024-01-15T10:30:46.703" v="559" actId="12"/>
          <ac:spMkLst>
            <pc:docMk/>
            <pc:sldMk cId="0" sldId="269"/>
            <ac:spMk id="15365" creationId="{9025E470-5179-4BCC-A982-0FEB4E1DB7FD}"/>
          </ac:spMkLst>
        </pc:spChg>
        <pc:spChg chg="mod">
          <ac:chgData name="Richard Ball" userId="c2c6c2dd-6ddc-437e-8cdd-d7a74390accc" providerId="ADAL" clId="{765444FE-2215-40AC-9F2B-17982D16AB82}" dt="2024-01-15T10:31:10.699" v="568" actId="20577"/>
          <ac:spMkLst>
            <pc:docMk/>
            <pc:sldMk cId="0" sldId="269"/>
            <ac:spMk id="23555" creationId="{1A135C6C-EBB0-428E-9A0E-E7E8F981DBE5}"/>
          </ac:spMkLst>
        </pc:spChg>
      </pc:sldChg>
      <pc:sldChg chg="delSp modSp mod">
        <pc:chgData name="Richard Ball" userId="c2c6c2dd-6ddc-437e-8cdd-d7a74390accc" providerId="ADAL" clId="{765444FE-2215-40AC-9F2B-17982D16AB82}" dt="2024-01-15T07:59:25.119" v="106" actId="20577"/>
        <pc:sldMkLst>
          <pc:docMk/>
          <pc:sldMk cId="244400134" sldId="318"/>
        </pc:sldMkLst>
        <pc:spChg chg="mod">
          <ac:chgData name="Richard Ball" userId="c2c6c2dd-6ddc-437e-8cdd-d7a74390accc" providerId="ADAL" clId="{765444FE-2215-40AC-9F2B-17982D16AB82}" dt="2024-01-15T07:59:25.119" v="106" actId="20577"/>
          <ac:spMkLst>
            <pc:docMk/>
            <pc:sldMk cId="244400134" sldId="318"/>
            <ac:spMk id="3" creationId="{2E27AE95-37A4-4013-958C-35AAF354385A}"/>
          </ac:spMkLst>
        </pc:spChg>
        <pc:inkChg chg="del">
          <ac:chgData name="Richard Ball" userId="c2c6c2dd-6ddc-437e-8cdd-d7a74390accc" providerId="ADAL" clId="{765444FE-2215-40AC-9F2B-17982D16AB82}" dt="2024-01-15T07:50:14.258" v="61" actId="33639"/>
          <ac:inkMkLst>
            <pc:docMk/>
            <pc:sldMk cId="244400134" sldId="318"/>
            <ac:inkMk id="7" creationId="{9F413FA5-D6BA-8E4D-4B59-79AD51A89ED3}"/>
          </ac:inkMkLst>
        </pc:inkChg>
      </pc:sldChg>
      <pc:sldChg chg="modSp">
        <pc:chgData name="Richard Ball" userId="c2c6c2dd-6ddc-437e-8cdd-d7a74390accc" providerId="ADAL" clId="{765444FE-2215-40AC-9F2B-17982D16AB82}" dt="2024-01-15T08:00:25.711" v="109" actId="1076"/>
        <pc:sldMkLst>
          <pc:docMk/>
          <pc:sldMk cId="3500435733" sldId="321"/>
        </pc:sldMkLst>
        <pc:picChg chg="mod">
          <ac:chgData name="Richard Ball" userId="c2c6c2dd-6ddc-437e-8cdd-d7a74390accc" providerId="ADAL" clId="{765444FE-2215-40AC-9F2B-17982D16AB82}" dt="2024-01-15T08:00:23.200" v="108" actId="14100"/>
          <ac:picMkLst>
            <pc:docMk/>
            <pc:sldMk cId="3500435733" sldId="321"/>
            <ac:picMk id="9" creationId="{00000000-0000-0000-0000-000000000000}"/>
          </ac:picMkLst>
        </pc:picChg>
        <pc:picChg chg="mod">
          <ac:chgData name="Richard Ball" userId="c2c6c2dd-6ddc-437e-8cdd-d7a74390accc" providerId="ADAL" clId="{765444FE-2215-40AC-9F2B-17982D16AB82}" dt="2024-01-15T08:00:25.711" v="109" actId="1076"/>
          <ac:picMkLst>
            <pc:docMk/>
            <pc:sldMk cId="3500435733" sldId="321"/>
            <ac:picMk id="14" creationId="{00000000-0000-0000-0000-000000000000}"/>
          </ac:picMkLst>
        </pc:picChg>
      </pc:sldChg>
      <pc:sldChg chg="addSp delSp modSp mod modAnim">
        <pc:chgData name="Richard Ball" userId="c2c6c2dd-6ddc-437e-8cdd-d7a74390accc" providerId="ADAL" clId="{765444FE-2215-40AC-9F2B-17982D16AB82}" dt="2024-01-15T08:37:07.918" v="416" actId="115"/>
        <pc:sldMkLst>
          <pc:docMk/>
          <pc:sldMk cId="867577104" sldId="322"/>
        </pc:sldMkLst>
        <pc:spChg chg="mod">
          <ac:chgData name="Richard Ball" userId="c2c6c2dd-6ddc-437e-8cdd-d7a74390accc" providerId="ADAL" clId="{765444FE-2215-40AC-9F2B-17982D16AB82}" dt="2024-01-15T08:06:26.224" v="123" actId="207"/>
          <ac:spMkLst>
            <pc:docMk/>
            <pc:sldMk cId="867577104" sldId="322"/>
            <ac:spMk id="2" creationId="{B205BDAE-9B43-DECA-E701-EF7F0DA38EF0}"/>
          </ac:spMkLst>
        </pc:spChg>
        <pc:spChg chg="mod">
          <ac:chgData name="Richard Ball" userId="c2c6c2dd-6ddc-437e-8cdd-d7a74390accc" providerId="ADAL" clId="{765444FE-2215-40AC-9F2B-17982D16AB82}" dt="2024-01-15T08:37:07.918" v="416" actId="115"/>
          <ac:spMkLst>
            <pc:docMk/>
            <pc:sldMk cId="867577104" sldId="322"/>
            <ac:spMk id="3" creationId="{6F59AB9A-5E96-435A-A25F-76AE9C1F2A61}"/>
          </ac:spMkLst>
        </pc:spChg>
        <pc:spChg chg="add mod">
          <ac:chgData name="Richard Ball" userId="c2c6c2dd-6ddc-437e-8cdd-d7a74390accc" providerId="ADAL" clId="{765444FE-2215-40AC-9F2B-17982D16AB82}" dt="2024-01-15T08:34:14.928" v="313" actId="207"/>
          <ac:spMkLst>
            <pc:docMk/>
            <pc:sldMk cId="867577104" sldId="322"/>
            <ac:spMk id="5" creationId="{CE8B9708-2BDD-5BF6-21DD-ED3317D1DF0E}"/>
          </ac:spMkLst>
        </pc:spChg>
        <pc:inkChg chg="del">
          <ac:chgData name="Richard Ball" userId="c2c6c2dd-6ddc-437e-8cdd-d7a74390accc" providerId="ADAL" clId="{765444FE-2215-40AC-9F2B-17982D16AB82}" dt="2024-01-15T07:50:14.258" v="61" actId="33639"/>
          <ac:inkMkLst>
            <pc:docMk/>
            <pc:sldMk cId="867577104" sldId="322"/>
            <ac:inkMk id="4" creationId="{88BDD39A-C5A4-5A70-9C3A-9303FC231FD2}"/>
          </ac:inkMkLst>
        </pc:inkChg>
      </pc:sldChg>
      <pc:sldChg chg="delSp mod">
        <pc:chgData name="Richard Ball" userId="c2c6c2dd-6ddc-437e-8cdd-d7a74390accc" providerId="ADAL" clId="{765444FE-2215-40AC-9F2B-17982D16AB82}" dt="2024-01-15T07:50:14.258" v="61" actId="33639"/>
        <pc:sldMkLst>
          <pc:docMk/>
          <pc:sldMk cId="3653774744" sldId="333"/>
        </pc:sldMkLst>
        <pc:inkChg chg="del">
          <ac:chgData name="Richard Ball" userId="c2c6c2dd-6ddc-437e-8cdd-d7a74390accc" providerId="ADAL" clId="{765444FE-2215-40AC-9F2B-17982D16AB82}" dt="2024-01-15T07:50:14.258" v="61" actId="33639"/>
          <ac:inkMkLst>
            <pc:docMk/>
            <pc:sldMk cId="3653774744" sldId="333"/>
            <ac:inkMk id="2" creationId="{1980D6A5-27D6-C553-7A94-DA3F4F02AD58}"/>
          </ac:inkMkLst>
        </pc:inkChg>
      </pc:sldChg>
      <pc:sldChg chg="addSp modSp mod">
        <pc:chgData name="Richard Ball" userId="c2c6c2dd-6ddc-437e-8cdd-d7a74390accc" providerId="ADAL" clId="{765444FE-2215-40AC-9F2B-17982D16AB82}" dt="2024-01-15T08:37:18.433" v="419" actId="403"/>
        <pc:sldMkLst>
          <pc:docMk/>
          <pc:sldMk cId="1788161569" sldId="339"/>
        </pc:sldMkLst>
        <pc:spChg chg="add mod">
          <ac:chgData name="Richard Ball" userId="c2c6c2dd-6ddc-437e-8cdd-d7a74390accc" providerId="ADAL" clId="{765444FE-2215-40AC-9F2B-17982D16AB82}" dt="2024-01-15T08:36:07.476" v="317" actId="1076"/>
          <ac:spMkLst>
            <pc:docMk/>
            <pc:sldMk cId="1788161569" sldId="339"/>
            <ac:spMk id="2" creationId="{486EC6AA-8321-9661-5633-9C1F2EA42B5A}"/>
          </ac:spMkLst>
        </pc:spChg>
        <pc:spChg chg="mod">
          <ac:chgData name="Richard Ball" userId="c2c6c2dd-6ddc-437e-8cdd-d7a74390accc" providerId="ADAL" clId="{765444FE-2215-40AC-9F2B-17982D16AB82}" dt="2024-01-15T08:37:18.433" v="419" actId="403"/>
          <ac:spMkLst>
            <pc:docMk/>
            <pc:sldMk cId="1788161569" sldId="339"/>
            <ac:spMk id="3" creationId="{6F59AB9A-5E96-435A-A25F-76AE9C1F2A61}"/>
          </ac:spMkLst>
        </pc:spChg>
      </pc:sldChg>
      <pc:sldChg chg="addSp delSp modSp mod">
        <pc:chgData name="Richard Ball" userId="c2c6c2dd-6ddc-437e-8cdd-d7a74390accc" providerId="ADAL" clId="{765444FE-2215-40AC-9F2B-17982D16AB82}" dt="2024-01-15T08:42:53.572" v="481" actId="13926"/>
        <pc:sldMkLst>
          <pc:docMk/>
          <pc:sldMk cId="2731222062" sldId="340"/>
        </pc:sldMkLst>
        <pc:spChg chg="add mod">
          <ac:chgData name="Richard Ball" userId="c2c6c2dd-6ddc-437e-8cdd-d7a74390accc" providerId="ADAL" clId="{765444FE-2215-40AC-9F2B-17982D16AB82}" dt="2024-01-15T08:42:23.034" v="434" actId="1076"/>
          <ac:spMkLst>
            <pc:docMk/>
            <pc:sldMk cId="2731222062" sldId="340"/>
            <ac:spMk id="4" creationId="{B7E8D20B-BC23-DD4C-C416-84571F285BF9}"/>
          </ac:spMkLst>
        </pc:spChg>
        <pc:spChg chg="add mod">
          <ac:chgData name="Richard Ball" userId="c2c6c2dd-6ddc-437e-8cdd-d7a74390accc" providerId="ADAL" clId="{765444FE-2215-40AC-9F2B-17982D16AB82}" dt="2024-01-15T08:42:53.572" v="481" actId="13926"/>
          <ac:spMkLst>
            <pc:docMk/>
            <pc:sldMk cId="2731222062" sldId="340"/>
            <ac:spMk id="6" creationId="{995FF660-71C1-751F-71B1-0528D1459482}"/>
          </ac:spMkLst>
        </pc:spChg>
        <pc:inkChg chg="del">
          <ac:chgData name="Richard Ball" userId="c2c6c2dd-6ddc-437e-8cdd-d7a74390accc" providerId="ADAL" clId="{765444FE-2215-40AC-9F2B-17982D16AB82}" dt="2024-01-15T07:50:14.258" v="61" actId="33639"/>
          <ac:inkMkLst>
            <pc:docMk/>
            <pc:sldMk cId="2731222062" sldId="340"/>
            <ac:inkMk id="3" creationId="{F61984D4-0D87-38A5-C16C-74B8120076B5}"/>
          </ac:inkMkLst>
        </pc:inkChg>
      </pc:sldChg>
      <pc:sldChg chg="delSp mod">
        <pc:chgData name="Richard Ball" userId="c2c6c2dd-6ddc-437e-8cdd-d7a74390accc" providerId="ADAL" clId="{765444FE-2215-40AC-9F2B-17982D16AB82}" dt="2024-01-15T07:50:14.258" v="61" actId="33639"/>
        <pc:sldMkLst>
          <pc:docMk/>
          <pc:sldMk cId="1926243925" sldId="341"/>
        </pc:sldMkLst>
        <pc:inkChg chg="del">
          <ac:chgData name="Richard Ball" userId="c2c6c2dd-6ddc-437e-8cdd-d7a74390accc" providerId="ADAL" clId="{765444FE-2215-40AC-9F2B-17982D16AB82}" dt="2024-01-15T07:50:14.258" v="61" actId="33639"/>
          <ac:inkMkLst>
            <pc:docMk/>
            <pc:sldMk cId="1926243925" sldId="341"/>
            <ac:inkMk id="6" creationId="{0BD72040-1051-0004-3AEE-455325C18D90}"/>
          </ac:inkMkLst>
        </pc:inkChg>
      </pc:sldChg>
      <pc:sldChg chg="addSp modSp mod ord modAnim">
        <pc:chgData name="Richard Ball" userId="c2c6c2dd-6ddc-437e-8cdd-d7a74390accc" providerId="ADAL" clId="{765444FE-2215-40AC-9F2B-17982D16AB82}" dt="2024-01-15T07:49:39.090" v="60"/>
        <pc:sldMkLst>
          <pc:docMk/>
          <pc:sldMk cId="963412741" sldId="342"/>
        </pc:sldMkLst>
        <pc:spChg chg="add mod">
          <ac:chgData name="Richard Ball" userId="c2c6c2dd-6ddc-437e-8cdd-d7a74390accc" providerId="ADAL" clId="{765444FE-2215-40AC-9F2B-17982D16AB82}" dt="2024-01-15T07:49:36.241" v="59" actId="313"/>
          <ac:spMkLst>
            <pc:docMk/>
            <pc:sldMk cId="963412741" sldId="342"/>
            <ac:spMk id="3" creationId="{2178891F-C873-8A23-CADF-8E4A13C55105}"/>
          </ac:spMkLst>
        </pc:spChg>
        <pc:spChg chg="mod">
          <ac:chgData name="Richard Ball" userId="c2c6c2dd-6ddc-437e-8cdd-d7a74390accc" providerId="ADAL" clId="{765444FE-2215-40AC-9F2B-17982D16AB82}" dt="2024-01-15T07:49:11.794" v="4" actId="1076"/>
          <ac:spMkLst>
            <pc:docMk/>
            <pc:sldMk cId="963412741" sldId="342"/>
            <ac:spMk id="4" creationId="{682AA768-5780-40E2-B7B3-DDCEE0982CDF}"/>
          </ac:spMkLst>
        </pc:spChg>
      </pc:sldChg>
      <pc:sldChg chg="ord">
        <pc:chgData name="Richard Ball" userId="c2c6c2dd-6ddc-437e-8cdd-d7a74390accc" providerId="ADAL" clId="{765444FE-2215-40AC-9F2B-17982D16AB82}" dt="2024-01-15T08:44:20.940" v="485"/>
        <pc:sldMkLst>
          <pc:docMk/>
          <pc:sldMk cId="3330357363" sldId="2219"/>
        </pc:sldMkLst>
      </pc:sldChg>
      <pc:sldChg chg="ord">
        <pc:chgData name="Richard Ball" userId="c2c6c2dd-6ddc-437e-8cdd-d7a74390accc" providerId="ADAL" clId="{765444FE-2215-40AC-9F2B-17982D16AB82}" dt="2024-01-15T08:44:23.563" v="487"/>
        <pc:sldMkLst>
          <pc:docMk/>
          <pc:sldMk cId="2432410624" sldId="2233"/>
        </pc:sldMkLst>
      </pc:sldChg>
      <pc:sldChg chg="addSp delSp modSp mod ord">
        <pc:chgData name="Richard Ball" userId="c2c6c2dd-6ddc-437e-8cdd-d7a74390accc" providerId="ADAL" clId="{765444FE-2215-40AC-9F2B-17982D16AB82}" dt="2024-01-15T08:40:43.860" v="431" actId="20577"/>
        <pc:sldMkLst>
          <pc:docMk/>
          <pc:sldMk cId="2836991050" sldId="2251"/>
        </pc:sldMkLst>
        <pc:spChg chg="mod">
          <ac:chgData name="Richard Ball" userId="c2c6c2dd-6ddc-437e-8cdd-d7a74390accc" providerId="ADAL" clId="{765444FE-2215-40AC-9F2B-17982D16AB82}" dt="2024-01-15T08:40:43.860" v="431" actId="20577"/>
          <ac:spMkLst>
            <pc:docMk/>
            <pc:sldMk cId="2836991050" sldId="2251"/>
            <ac:spMk id="3" creationId="{6F59AB9A-5E96-435A-A25F-76AE9C1F2A61}"/>
          </ac:spMkLst>
        </pc:spChg>
        <pc:spChg chg="add mod">
          <ac:chgData name="Richard Ball" userId="c2c6c2dd-6ddc-437e-8cdd-d7a74390accc" providerId="ADAL" clId="{765444FE-2215-40AC-9F2B-17982D16AB82}" dt="2024-01-15T08:36:12.054" v="319" actId="1076"/>
          <ac:spMkLst>
            <pc:docMk/>
            <pc:sldMk cId="2836991050" sldId="2251"/>
            <ac:spMk id="4" creationId="{AFEB0228-FCF1-F663-D54F-5B0CEDD732A3}"/>
          </ac:spMkLst>
        </pc:spChg>
        <pc:spChg chg="add mod">
          <ac:chgData name="Richard Ball" userId="c2c6c2dd-6ddc-437e-8cdd-d7a74390accc" providerId="ADAL" clId="{765444FE-2215-40AC-9F2B-17982D16AB82}" dt="2024-01-15T08:39:29.217" v="426" actId="1076"/>
          <ac:spMkLst>
            <pc:docMk/>
            <pc:sldMk cId="2836991050" sldId="2251"/>
            <ac:spMk id="5" creationId="{00D98A78-6E5A-4745-D12D-5EB8331B3907}"/>
          </ac:spMkLst>
        </pc:spChg>
        <pc:inkChg chg="del">
          <ac:chgData name="Richard Ball" userId="c2c6c2dd-6ddc-437e-8cdd-d7a74390accc" providerId="ADAL" clId="{765444FE-2215-40AC-9F2B-17982D16AB82}" dt="2024-01-15T07:50:14.258" v="61" actId="33639"/>
          <ac:inkMkLst>
            <pc:docMk/>
            <pc:sldMk cId="2836991050" sldId="2251"/>
            <ac:inkMk id="2" creationId="{6ADCD667-A0B4-6AB7-A739-DE12CB107190}"/>
          </ac:inkMkLst>
        </pc:inkChg>
      </pc:sldChg>
      <pc:sldChg chg="addSp modSp mod">
        <pc:chgData name="Richard Ball" userId="c2c6c2dd-6ddc-437e-8cdd-d7a74390accc" providerId="ADAL" clId="{765444FE-2215-40AC-9F2B-17982D16AB82}" dt="2024-01-15T08:36:02.900" v="315" actId="1076"/>
        <pc:sldMkLst>
          <pc:docMk/>
          <pc:sldMk cId="3196259004" sldId="2252"/>
        </pc:sldMkLst>
        <pc:spChg chg="mod">
          <ac:chgData name="Richard Ball" userId="c2c6c2dd-6ddc-437e-8cdd-d7a74390accc" providerId="ADAL" clId="{765444FE-2215-40AC-9F2B-17982D16AB82}" dt="2024-01-15T08:00:54.048" v="119" actId="1076"/>
          <ac:spMkLst>
            <pc:docMk/>
            <pc:sldMk cId="3196259004" sldId="2252"/>
            <ac:spMk id="2" creationId="{8EF0BFDC-5003-6220-BDE3-53FCC93C0E85}"/>
          </ac:spMkLst>
        </pc:spChg>
        <pc:spChg chg="add mod">
          <ac:chgData name="Richard Ball" userId="c2c6c2dd-6ddc-437e-8cdd-d7a74390accc" providerId="ADAL" clId="{765444FE-2215-40AC-9F2B-17982D16AB82}" dt="2024-01-15T08:36:02.900" v="315" actId="1076"/>
          <ac:spMkLst>
            <pc:docMk/>
            <pc:sldMk cId="3196259004" sldId="2252"/>
            <ac:spMk id="3" creationId="{EF485401-27AF-1FA4-AE6A-6B68FAA50EB6}"/>
          </ac:spMkLst>
        </pc:spChg>
        <pc:spChg chg="mod">
          <ac:chgData name="Richard Ball" userId="c2c6c2dd-6ddc-437e-8cdd-d7a74390accc" providerId="ADAL" clId="{765444FE-2215-40AC-9F2B-17982D16AB82}" dt="2024-01-15T08:00:44.695" v="115" actId="113"/>
          <ac:spMkLst>
            <pc:docMk/>
            <pc:sldMk cId="3196259004" sldId="2252"/>
            <ac:spMk id="5" creationId="{644ED30B-6E16-4DF3-8505-8B7FE02E62A8}"/>
          </ac:spMkLst>
        </pc:spChg>
      </pc:sldChg>
      <pc:sldChg chg="addSp delSp mod">
        <pc:chgData name="Richard Ball" userId="c2c6c2dd-6ddc-437e-8cdd-d7a74390accc" providerId="ADAL" clId="{765444FE-2215-40AC-9F2B-17982D16AB82}" dt="2024-01-15T09:33:45.449" v="518" actId="478"/>
        <pc:sldMkLst>
          <pc:docMk/>
          <pc:sldMk cId="956033453" sldId="2253"/>
        </pc:sldMkLst>
        <pc:picChg chg="add del">
          <ac:chgData name="Richard Ball" userId="c2c6c2dd-6ddc-437e-8cdd-d7a74390accc" providerId="ADAL" clId="{765444FE-2215-40AC-9F2B-17982D16AB82}" dt="2024-01-15T09:33:45.449" v="518" actId="478"/>
          <ac:picMkLst>
            <pc:docMk/>
            <pc:sldMk cId="956033453" sldId="2253"/>
            <ac:picMk id="6" creationId="{46A6D8DE-5A99-E5C5-9A34-69E2A6D717C9}"/>
          </ac:picMkLst>
        </pc:picChg>
      </pc:sldChg>
      <pc:sldChg chg="addSp delSp modSp new mod">
        <pc:chgData name="Richard Ball" userId="c2c6c2dd-6ddc-437e-8cdd-d7a74390accc" providerId="ADAL" clId="{765444FE-2215-40AC-9F2B-17982D16AB82}" dt="2024-01-15T08:45:08.317" v="513" actId="14100"/>
        <pc:sldMkLst>
          <pc:docMk/>
          <pc:sldMk cId="3028505517" sldId="2254"/>
        </pc:sldMkLst>
        <pc:spChg chg="mod">
          <ac:chgData name="Richard Ball" userId="c2c6c2dd-6ddc-437e-8cdd-d7a74390accc" providerId="ADAL" clId="{765444FE-2215-40AC-9F2B-17982D16AB82}" dt="2024-01-15T08:45:03.981" v="509" actId="115"/>
          <ac:spMkLst>
            <pc:docMk/>
            <pc:sldMk cId="3028505517" sldId="2254"/>
            <ac:spMk id="2" creationId="{556F1066-5CED-F0A8-0314-2871ED85C6E3}"/>
          </ac:spMkLst>
        </pc:spChg>
        <pc:spChg chg="del mod">
          <ac:chgData name="Richard Ball" userId="c2c6c2dd-6ddc-437e-8cdd-d7a74390accc" providerId="ADAL" clId="{765444FE-2215-40AC-9F2B-17982D16AB82}" dt="2024-01-15T08:45:05.391" v="511" actId="478"/>
          <ac:spMkLst>
            <pc:docMk/>
            <pc:sldMk cId="3028505517" sldId="2254"/>
            <ac:spMk id="3" creationId="{78AADBCF-4A61-F368-769E-8E301D1B1CAA}"/>
          </ac:spMkLst>
        </pc:spChg>
        <pc:picChg chg="add mod">
          <ac:chgData name="Richard Ball" userId="c2c6c2dd-6ddc-437e-8cdd-d7a74390accc" providerId="ADAL" clId="{765444FE-2215-40AC-9F2B-17982D16AB82}" dt="2024-01-15T08:45:08.317" v="513" actId="14100"/>
          <ac:picMkLst>
            <pc:docMk/>
            <pc:sldMk cId="3028505517" sldId="2254"/>
            <ac:picMk id="5" creationId="{B3645636-3CB7-FA6A-14D2-4C18E5E3DE3A}"/>
          </ac:picMkLst>
        </pc:picChg>
      </pc:sldChg>
      <pc:sldChg chg="modSp add mod modShow">
        <pc:chgData name="Richard Ball" userId="c2c6c2dd-6ddc-437e-8cdd-d7a74390accc" providerId="ADAL" clId="{765444FE-2215-40AC-9F2B-17982D16AB82}" dt="2024-01-15T10:29:53.807" v="551" actId="20577"/>
        <pc:sldMkLst>
          <pc:docMk/>
          <pc:sldMk cId="1694576453" sldId="2255"/>
        </pc:sldMkLst>
        <pc:spChg chg="mod">
          <ac:chgData name="Richard Ball" userId="c2c6c2dd-6ddc-437e-8cdd-d7a74390accc" providerId="ADAL" clId="{765444FE-2215-40AC-9F2B-17982D16AB82}" dt="2024-01-15T10:29:53.807" v="551" actId="20577"/>
          <ac:spMkLst>
            <pc:docMk/>
            <pc:sldMk cId="1694576453" sldId="2255"/>
            <ac:spMk id="2" creationId="{35B46C55-83C5-4A87-AE02-2916D17EB26B}"/>
          </ac:spMkLst>
        </pc:spChg>
      </pc:sldChg>
      <pc:sldChg chg="add">
        <pc:chgData name="Richard Ball" userId="c2c6c2dd-6ddc-437e-8cdd-d7a74390accc" providerId="ADAL" clId="{765444FE-2215-40AC-9F2B-17982D16AB82}" dt="2024-01-15T10:33:18.474" v="569"/>
        <pc:sldMkLst>
          <pc:docMk/>
          <pc:sldMk cId="3919875008" sldId="2256"/>
        </pc:sldMkLst>
      </pc:sldChg>
    </pc:docChg>
  </pc:docChgLst>
  <pc:docChgLst>
    <pc:chgData name="Richard Ball" userId="S::richard.ball@sthelens.london::c2c6c2dd-6ddc-437e-8cdd-d7a74390accc" providerId="AD" clId="Web-{AACD9DB5-F66C-6CD6-5482-9CE70A7366D0}"/>
    <pc:docChg chg="modSld">
      <pc:chgData name="Richard Ball" userId="S::richard.ball@sthelens.london::c2c6c2dd-6ddc-437e-8cdd-d7a74390accc" providerId="AD" clId="Web-{AACD9DB5-F66C-6CD6-5482-9CE70A7366D0}" dt="2022-01-15T15:06:22.084" v="6" actId="20577"/>
      <pc:docMkLst>
        <pc:docMk/>
      </pc:docMkLst>
      <pc:sldChg chg="modSp">
        <pc:chgData name="Richard Ball" userId="S::richard.ball@sthelens.london::c2c6c2dd-6ddc-437e-8cdd-d7a74390accc" providerId="AD" clId="Web-{AACD9DB5-F66C-6CD6-5482-9CE70A7366D0}" dt="2022-01-15T15:06:22.084" v="6" actId="20577"/>
        <pc:sldMkLst>
          <pc:docMk/>
          <pc:sldMk cId="867577104" sldId="322"/>
        </pc:sldMkLst>
        <pc:spChg chg="mod">
          <ac:chgData name="Richard Ball" userId="S::richard.ball@sthelens.london::c2c6c2dd-6ddc-437e-8cdd-d7a74390accc" providerId="AD" clId="Web-{AACD9DB5-F66C-6CD6-5482-9CE70A7366D0}" dt="2022-01-15T15:06:22.084" v="6" actId="20577"/>
          <ac:spMkLst>
            <pc:docMk/>
            <pc:sldMk cId="867577104" sldId="322"/>
            <ac:spMk id="3" creationId="{6F59AB9A-5E96-435A-A25F-76AE9C1F2A61}"/>
          </ac:spMkLst>
        </pc:spChg>
      </pc:sldChg>
      <pc:sldChg chg="modSp">
        <pc:chgData name="Richard Ball" userId="S::richard.ball@sthelens.london::c2c6c2dd-6ddc-437e-8cdd-d7a74390accc" providerId="AD" clId="Web-{AACD9DB5-F66C-6CD6-5482-9CE70A7366D0}" dt="2022-01-15T15:04:55.379" v="4" actId="20577"/>
        <pc:sldMkLst>
          <pc:docMk/>
          <pc:sldMk cId="4142329904" sldId="343"/>
        </pc:sldMkLst>
        <pc:spChg chg="mod">
          <ac:chgData name="Richard Ball" userId="S::richard.ball@sthelens.london::c2c6c2dd-6ddc-437e-8cdd-d7a74390accc" providerId="AD" clId="Web-{AACD9DB5-F66C-6CD6-5482-9CE70A7366D0}" dt="2022-01-15T15:04:55.379" v="4" actId="20577"/>
          <ac:spMkLst>
            <pc:docMk/>
            <pc:sldMk cId="4142329904" sldId="343"/>
            <ac:spMk id="2" creationId="{492B0F24-BD3C-4C3C-8EF6-3A1750418A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71FF8-9A2B-444D-82DB-AFB6D04F8610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3918C-ABA0-4357-BA4F-3BAC020CC6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86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inenet.com/heart_failure/article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edicinenet.com/heart_disease_coronary_artery_disease/article.ht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inenet.com/heart_failure/article.htm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edicinenet.com/heart_disease_coronary_artery_disease/article.htm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inenet.com/heart_failure/article.htm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edicinenet.com/heart_disease_coronary_artery_disease/article.ht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Sometime:</a:t>
            </a:r>
          </a:p>
          <a:p>
            <a:endParaRPr lang="en-GB"/>
          </a:p>
          <a:p>
            <a:pPr algn="l"/>
            <a:r>
              <a:rPr lang="en-GB" b="1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Third sound</a:t>
            </a:r>
          </a:p>
          <a:p>
            <a:pPr algn="l"/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The third heart sound is a low-pitched sound audible with the rapid rush of blood from the atrium into the ventricle as it starts relaxing. This may be a normal sound in some people but in people with heart conditions, S3 may indicate </a:t>
            </a:r>
            <a:r>
              <a:rPr lang="en-GB" b="0" i="0" u="none" strike="noStrike">
                <a:solidFill>
                  <a:srgbClr val="2196F3"/>
                </a:solidFill>
                <a:effectLst/>
                <a:latin typeface="Raleway" panose="020B0604020202020204" pitchFamily="2" charset="0"/>
                <a:hlinkClick r:id="rId3"/>
              </a:rPr>
              <a:t>heart failure</a:t>
            </a:r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.</a:t>
            </a:r>
          </a:p>
          <a:p>
            <a:pPr algn="l"/>
            <a:r>
              <a:rPr lang="en-GB" b="1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Fourth sound</a:t>
            </a:r>
          </a:p>
          <a:p>
            <a:pPr algn="l"/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The fourth is a low-intensity sound heard just before S1 in the cardiac cycle. The sudden slowing of blood flow by the ventricle as the atrium contracts causes this sound, which may be a sign of </a:t>
            </a:r>
            <a:r>
              <a:rPr lang="en-GB" b="0" i="0" u="none" strike="noStrike">
                <a:solidFill>
                  <a:srgbClr val="2196F3"/>
                </a:solidFill>
                <a:effectLst/>
                <a:latin typeface="Raleway" panose="020B0604020202020204" pitchFamily="2" charset="0"/>
                <a:hlinkClick r:id="rId4"/>
              </a:rPr>
              <a:t>heart disease</a:t>
            </a:r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3918C-ABA0-4357-BA4F-3BAC020CC64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62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6DF978-D123-46E7-8F94-83EDD11FEA0E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11515" y="740450"/>
            <a:ext cx="4446059" cy="370224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66909" y="4689515"/>
            <a:ext cx="5335270" cy="44426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Talk about pressure difference in atria compared to pulmonary vein / vena cava – allows blood to flow into atria at low pressure </a:t>
            </a:r>
          </a:p>
          <a:p>
            <a:endParaRPr lang="en-US" altLang="en-US" dirty="0"/>
          </a:p>
          <a:p>
            <a:r>
              <a:rPr lang="en-US" altLang="en-US" dirty="0"/>
              <a:t>When atria fill the AV open, and blood fills the ventricle </a:t>
            </a:r>
          </a:p>
          <a:p>
            <a:endParaRPr lang="en-US" altLang="en-US" dirty="0"/>
          </a:p>
          <a:p>
            <a:r>
              <a:rPr lang="en-US" altLang="en-US" dirty="0"/>
              <a:t>Atrial systole followed by ventricular systole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351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6DF978-D123-46E7-8F94-83EDD11FEA0E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11515" y="740450"/>
            <a:ext cx="4446059" cy="370224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66909" y="4689515"/>
            <a:ext cx="5335270" cy="44426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338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6DF978-D123-46E7-8F94-83EDD11FEA0E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11515" y="740450"/>
            <a:ext cx="4446059" cy="370224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66909" y="4689515"/>
            <a:ext cx="5335270" cy="44426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69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6DF978-D123-46E7-8F94-83EDD11FEA0E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11515" y="740450"/>
            <a:ext cx="4446059" cy="370224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66909" y="4689515"/>
            <a:ext cx="5335270" cy="44426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74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Sometime:</a:t>
            </a:r>
          </a:p>
          <a:p>
            <a:endParaRPr lang="en-GB"/>
          </a:p>
          <a:p>
            <a:pPr algn="l"/>
            <a:r>
              <a:rPr lang="en-GB" b="1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Third sound</a:t>
            </a:r>
          </a:p>
          <a:p>
            <a:pPr algn="l"/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The third heart sound is a low-pitched sound audible with the rapid rush of blood from the atrium into the ventricle as it starts relaxing. This may be a normal sound in some people but in people with heart conditions, S3 may indicate </a:t>
            </a:r>
            <a:r>
              <a:rPr lang="en-GB" b="0" i="0" u="none" strike="noStrike">
                <a:solidFill>
                  <a:srgbClr val="2196F3"/>
                </a:solidFill>
                <a:effectLst/>
                <a:latin typeface="Raleway" panose="020B0604020202020204" pitchFamily="2" charset="0"/>
                <a:hlinkClick r:id="rId3"/>
              </a:rPr>
              <a:t>heart failure</a:t>
            </a:r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.</a:t>
            </a:r>
          </a:p>
          <a:p>
            <a:pPr algn="l"/>
            <a:r>
              <a:rPr lang="en-GB" b="1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Fourth sound</a:t>
            </a:r>
          </a:p>
          <a:p>
            <a:pPr algn="l"/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The fourth is a low-intensity sound heard just before S1 in the cardiac cycle. The sudden slowing of blood flow by the ventricle as the atrium contracts causes this sound, which may be a sign of </a:t>
            </a:r>
            <a:r>
              <a:rPr lang="en-GB" b="0" i="0" u="none" strike="noStrike">
                <a:solidFill>
                  <a:srgbClr val="2196F3"/>
                </a:solidFill>
                <a:effectLst/>
                <a:latin typeface="Raleway" panose="020B0604020202020204" pitchFamily="2" charset="0"/>
                <a:hlinkClick r:id="rId4"/>
              </a:rPr>
              <a:t>heart disease</a:t>
            </a:r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3918C-ABA0-4357-BA4F-3BAC020CC64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5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Sometime:</a:t>
            </a:r>
          </a:p>
          <a:p>
            <a:endParaRPr lang="en-GB"/>
          </a:p>
          <a:p>
            <a:pPr algn="l"/>
            <a:r>
              <a:rPr lang="en-GB" b="1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Third sound</a:t>
            </a:r>
          </a:p>
          <a:p>
            <a:pPr algn="l"/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The third heart sound is a low-pitched sound audible with the rapid rush of blood from the atrium into the ventricle as it starts relaxing. This may be a normal sound in some people but in people with heart conditions, S3 may indicate </a:t>
            </a:r>
            <a:r>
              <a:rPr lang="en-GB" b="0" i="0" u="none" strike="noStrike">
                <a:solidFill>
                  <a:srgbClr val="2196F3"/>
                </a:solidFill>
                <a:effectLst/>
                <a:latin typeface="Raleway" panose="020B0604020202020204" pitchFamily="2" charset="0"/>
                <a:hlinkClick r:id="rId3"/>
              </a:rPr>
              <a:t>heart failure</a:t>
            </a:r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.</a:t>
            </a:r>
          </a:p>
          <a:p>
            <a:pPr algn="l"/>
            <a:r>
              <a:rPr lang="en-GB" b="1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Fourth sound</a:t>
            </a:r>
          </a:p>
          <a:p>
            <a:pPr algn="l"/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The fourth is a low-intensity sound heard just before S1 in the cardiac cycle. The sudden slowing of blood flow by the ventricle as the atrium contracts causes this sound, which may be a sign of </a:t>
            </a:r>
            <a:r>
              <a:rPr lang="en-GB" b="0" i="0" u="none" strike="noStrike">
                <a:solidFill>
                  <a:srgbClr val="2196F3"/>
                </a:solidFill>
                <a:effectLst/>
                <a:latin typeface="Raleway" panose="020B0604020202020204" pitchFamily="2" charset="0"/>
                <a:hlinkClick r:id="rId4"/>
              </a:rPr>
              <a:t>heart disease</a:t>
            </a:r>
            <a:r>
              <a:rPr lang="en-GB" b="0" i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3918C-ABA0-4357-BA4F-3BAC020CC64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53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33F52-ECAA-43FC-88E6-EAAAF63BE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F837CE-4AD7-4102-B516-AA5AFE58C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626D5-85BD-408F-9CDF-08FA0BC3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88338-4CD6-41BA-BADB-692B99D56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2106F-5F23-4A06-85A5-EA83D92A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56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23D5-312E-47B4-93F7-B83E04B3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47A60-5449-43FF-B004-EC21B995F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36982-CF0A-44DA-A611-901B18D7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73349-112B-4A58-A4DC-76713BC5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BF095-53A4-410E-9B91-617DE147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89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C83E79-5A7B-4F95-A485-2E62E2374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C1D18-6E9B-44FF-A8CC-3409A394F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140A3-460F-40B8-82B6-FAAA78A1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E9BD7-9563-4283-9390-73B2E2903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B020A-F1B5-4DF1-94F6-AEB81484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39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5B3E-A91A-419E-B1BF-C4BEC07D3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DD9B6-80EE-43C1-9189-E6B8BB49F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21AF-14BF-46DF-895F-3C7D55E7A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9C186-BA08-4079-BE63-847EADCF7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1D33-E341-482D-86ED-4AE37C8EC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1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1BBC-2BC1-4B8B-ACF2-11639FE0C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87B18-AC0F-4716-B577-A86593CB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C2344-87D3-4D3D-B00C-45337BBEC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31ED1-2F0D-4370-A235-AD25FC19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18971-A358-46A8-80D1-97DBC431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35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A3C93-9E9D-4477-B3C2-30E4AAE84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61F0F-7083-49D2-A45D-E7BCFB391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23F83-22D7-4491-94B2-AE1A1C29D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601B2-69C8-46A9-BBB6-7F490189C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38605-A956-4C54-9844-D767FFF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A6297-066A-4B14-BC4C-BDFB517D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25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9527B-6550-440D-8774-3D9C3BEA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A54EC-0DB9-4ECC-896C-6905F6718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CB05-1BB0-454A-A376-B90672BE5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4FCBA-FD79-4D96-AE0F-AA246A9D58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CC3A8-A74E-4496-9252-70E59C8F2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0F692-C7D3-4768-8B18-3E5F514B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3F9B1-6E3C-4E60-BA6C-2521F1C3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A008C-AED6-4C5C-A27C-A5C7B6038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4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9E52-824A-49EF-AEC8-BB9A9764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83F56-283F-4FC8-B304-739CABB8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F40A4-A334-439A-9C28-322A3B846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41CCD-10E8-4BE9-A08B-57E3A760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3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4BE6F-1603-46B7-BE10-03CE750D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6271B5-45A6-4D29-A375-C81CDA948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4A272-4991-4A43-9541-E1940B69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36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17F38-4610-4FF9-935E-5EDEE034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38FDD-947D-4319-91AC-4AA2E0B5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6C9B1-2B85-4280-826E-48FDFC48C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F7F01-A2CB-440D-9819-22D67ACDC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02A3D-42B8-4073-9C59-F6F591BA1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F7882-22C7-43D6-9F59-FC65FFD4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26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8847-3175-4AD0-BB13-E579DDBE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08A2B3-5F61-453E-8179-AD77F80EC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FF2F90-79C0-4CA0-9208-A466463C6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F6E0E-645E-4EDF-81A4-1377F258D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D4495-4D08-4022-9440-C37ED97B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543DD-9669-4252-84EF-AE514D4D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54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0182B0-9C80-44F1-9FF5-F16204252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FA315-0902-46C0-B0BE-E9E27E1B4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85AE2-C2B1-4C84-A89D-7B7B16EBB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EA10B-D650-4897-805D-E23254534A6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C80F5-214F-4B8A-9678-8BD55E360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3AD8D-2F11-41D9-8227-EDBA51707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02661-8218-4485-9816-1766EB15D1D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72E0E20-C029-73F4-B74F-752CEF034049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BB1F2-8E9F-5215-4BD6-5917507236CD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1987F-C275-CEE9-D83B-9C8DAFA93F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21F8FE-F642-0CCC-D7C9-022C6080AD9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tXNnmifbhE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tXNnmifbhE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tXNnmifbhE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46C55-83C5-4A87-AE02-2916D17E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4" y="-89047"/>
            <a:ext cx="10515600" cy="1325563"/>
          </a:xfrm>
        </p:spPr>
        <p:txBody>
          <a:bodyPr/>
          <a:lstStyle/>
          <a:p>
            <a:r>
              <a:rPr lang="en-GB" b="1" u="sng" dirty="0"/>
              <a:t>CAREFULL 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5261753-35F5-410D-9D46-0BBFB64FC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85668" r="19015" b="1532"/>
          <a:stretch/>
        </p:blipFill>
        <p:spPr bwMode="auto">
          <a:xfrm>
            <a:off x="526839" y="2796770"/>
            <a:ext cx="7920763" cy="12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CE1FA2-123E-42E7-A2EE-2D2FC64DAF6D}"/>
              </a:ext>
            </a:extLst>
          </p:cNvPr>
          <p:cNvSpPr txBox="1"/>
          <p:nvPr/>
        </p:nvSpPr>
        <p:spPr>
          <a:xfrm>
            <a:off x="526839" y="1122441"/>
            <a:ext cx="70526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Heard through a stethoscope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Made by the blood pressure </a:t>
            </a:r>
            <a:r>
              <a:rPr lang="en-GB" sz="2400" b="1" dirty="0"/>
              <a:t>closing the heart valves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Described as ‘</a:t>
            </a:r>
            <a:r>
              <a:rPr lang="en-GB" sz="2400" dirty="0" err="1"/>
              <a:t>lub</a:t>
            </a:r>
            <a:r>
              <a:rPr lang="en-GB" sz="2400" dirty="0"/>
              <a:t>-dub’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D6DA9-964E-4EF7-8275-01DB7D5DD38A}"/>
              </a:ext>
            </a:extLst>
          </p:cNvPr>
          <p:cNvSpPr txBox="1"/>
          <p:nvPr/>
        </p:nvSpPr>
        <p:spPr>
          <a:xfrm>
            <a:off x="859899" y="4685818"/>
            <a:ext cx="3433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First sound – when blood is forced against the atrio-ventricular valves as the ventricle contracts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26F1C-80C8-4937-9501-18CBB49A75B5}"/>
              </a:ext>
            </a:extLst>
          </p:cNvPr>
          <p:cNvSpPr txBox="1"/>
          <p:nvPr/>
        </p:nvSpPr>
        <p:spPr>
          <a:xfrm>
            <a:off x="5070581" y="4591987"/>
            <a:ext cx="5405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B0F0"/>
                </a:solidFill>
              </a:rPr>
              <a:t>Second sound – when a backflow of blood causes the semi-lunar valves to close in the aorta and pulmonary artery as the ventricles relax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7B2CCB-B35A-4C85-B0CE-0DA2B479EFFE}"/>
              </a:ext>
            </a:extLst>
          </p:cNvPr>
          <p:cNvCxnSpPr/>
          <p:nvPr/>
        </p:nvCxnSpPr>
        <p:spPr>
          <a:xfrm flipV="1">
            <a:off x="2391974" y="3633377"/>
            <a:ext cx="793287" cy="8538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B8737E-F5AC-4859-88C6-7FC695C4ACEF}"/>
              </a:ext>
            </a:extLst>
          </p:cNvPr>
          <p:cNvCxnSpPr>
            <a:cxnSpLocks/>
          </p:cNvCxnSpPr>
          <p:nvPr/>
        </p:nvCxnSpPr>
        <p:spPr>
          <a:xfrm flipH="1" flipV="1">
            <a:off x="5687245" y="3564905"/>
            <a:ext cx="405001" cy="8241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nline Media 2" title="Normal Heart Sounds - MEDZCOOL">
            <a:hlinkClick r:id="" action="ppaction://media"/>
            <a:extLst>
              <a:ext uri="{FF2B5EF4-FFF2-40B4-BE49-F238E27FC236}">
                <a16:creationId xmlns:a16="http://schemas.microsoft.com/office/drawing/2014/main" id="{ED486441-266A-8E03-8FC3-C554883996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797676" y="4313"/>
            <a:ext cx="394324" cy="222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FFE5A4-1550-20A7-DD98-0539150B5B44}"/>
              </a:ext>
            </a:extLst>
          </p:cNvPr>
          <p:cNvSpPr txBox="1"/>
          <p:nvPr/>
        </p:nvSpPr>
        <p:spPr>
          <a:xfrm>
            <a:off x="6214056" y="440028"/>
            <a:ext cx="4497946" cy="64633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>
                <a:ea typeface="Calibri"/>
                <a:cs typeface="Calibri"/>
              </a:rPr>
              <a:t>GET STEPHOSCOPES </a:t>
            </a:r>
          </a:p>
        </p:txBody>
      </p:sp>
    </p:spTree>
    <p:extLst>
      <p:ext uri="{BB962C8B-B14F-4D97-AF65-F5344CB8AC3E}">
        <p14:creationId xmlns:p14="http://schemas.microsoft.com/office/powerpoint/2010/main" val="16945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S691806_aw_0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4354"/>
          <a:stretch/>
        </p:blipFill>
        <p:spPr bwMode="auto">
          <a:xfrm>
            <a:off x="6398189" y="2810182"/>
            <a:ext cx="5898913" cy="38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S691806_aw_0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b="50185"/>
          <a:stretch/>
        </p:blipFill>
        <p:spPr bwMode="auto">
          <a:xfrm>
            <a:off x="951937" y="2840120"/>
            <a:ext cx="5446252" cy="44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306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latin typeface="+mj-lt"/>
              </a:rPr>
              <a:t>Valves</a:t>
            </a:r>
            <a:endParaRPr lang="en-GB" sz="2800" b="1">
              <a:latin typeface="+mj-lt"/>
            </a:endParaRPr>
          </a:p>
          <a:p>
            <a:pPr algn="ctr"/>
            <a:endParaRPr lang="en-GB" sz="2800">
              <a:latin typeface="+mj-lt"/>
            </a:endParaRPr>
          </a:p>
          <a:p>
            <a:pPr algn="ctr"/>
            <a:endParaRPr lang="en-GB" sz="280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4555" y="1024238"/>
            <a:ext cx="10447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Cusp shaped, flexible, fibrous tissue.</a:t>
            </a:r>
          </a:p>
          <a:p>
            <a:pPr marL="342900" indent="-342900" algn="just">
              <a:buFontTx/>
              <a:buChar char="-"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Cusp shape has a concave and convex side.</a:t>
            </a:r>
          </a:p>
          <a:p>
            <a:pPr marL="342900" indent="-342900" algn="just">
              <a:buFontTx/>
              <a:buChar char="-"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String-like tendons attached to papillary muscles stop valves  inverting</a:t>
            </a:r>
            <a:r>
              <a:rPr lang="en-GB" sz="2400" dirty="0">
                <a:solidFill>
                  <a:srgbClr val="C00000"/>
                </a:solidFill>
                <a:latin typeface="+mj-lt"/>
              </a:rPr>
              <a:t>.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4555" y="5230500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(Pillar  muscles)</a:t>
            </a:r>
          </a:p>
        </p:txBody>
      </p:sp>
    </p:spTree>
    <p:extLst>
      <p:ext uri="{BB962C8B-B14F-4D97-AF65-F5344CB8AC3E}">
        <p14:creationId xmlns:p14="http://schemas.microsoft.com/office/powerpoint/2010/main" val="350043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6AF83-3D05-464C-88C9-B425938D4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72" t="24604" r="2827" b="25651"/>
          <a:stretch/>
        </p:blipFill>
        <p:spPr>
          <a:xfrm>
            <a:off x="4591632" y="558831"/>
            <a:ext cx="6929155" cy="5537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ED30B-6E16-4DF3-8505-8B7FE02E62A8}"/>
              </a:ext>
            </a:extLst>
          </p:cNvPr>
          <p:cNvSpPr txBox="1"/>
          <p:nvPr/>
        </p:nvSpPr>
        <p:spPr>
          <a:xfrm>
            <a:off x="187424" y="834887"/>
            <a:ext cx="3749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Make some bullet points with your partner to explain the following numbers. Give reference to the following pressures: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Atrial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Aortic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Ventricular pressure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F0BFDC-5003-6220-BDE3-53FCC93C0E85}"/>
              </a:ext>
            </a:extLst>
          </p:cNvPr>
          <p:cNvSpPr txBox="1"/>
          <p:nvPr/>
        </p:nvSpPr>
        <p:spPr>
          <a:xfrm>
            <a:off x="545817" y="4638118"/>
            <a:ext cx="41887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Atrial pressure: Orange</a:t>
            </a:r>
          </a:p>
          <a:p>
            <a:r>
              <a:rPr lang="en-GB" sz="2800" dirty="0">
                <a:solidFill>
                  <a:srgbClr val="92D050"/>
                </a:solidFill>
              </a:rPr>
              <a:t>Ventricular pressure: Green</a:t>
            </a:r>
          </a:p>
          <a:p>
            <a:r>
              <a:rPr lang="en-GB" sz="2800" dirty="0">
                <a:solidFill>
                  <a:srgbClr val="FF0000"/>
                </a:solidFill>
              </a:rPr>
              <a:t>Aortic pressure: Red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485401-27AF-1FA4-AE6A-6B68FAA50EB6}"/>
              </a:ext>
            </a:extLst>
          </p:cNvPr>
          <p:cNvSpPr/>
          <p:nvPr/>
        </p:nvSpPr>
        <p:spPr>
          <a:xfrm>
            <a:off x="7136462" y="4638118"/>
            <a:ext cx="320948" cy="4057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259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59AB9A-5E96-435A-A25F-76AE9C1F2A61}"/>
              </a:ext>
            </a:extLst>
          </p:cNvPr>
          <p:cNvSpPr txBox="1"/>
          <p:nvPr/>
        </p:nvSpPr>
        <p:spPr>
          <a:xfrm>
            <a:off x="264816" y="258225"/>
            <a:ext cx="4864232" cy="69557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u="sng" dirty="0">
                <a:solidFill>
                  <a:srgbClr val="FF0000"/>
                </a:solidFill>
              </a:rPr>
              <a:t>Atrial pressure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r>
              <a:rPr lang="en-GB" sz="2000" dirty="0">
                <a:solidFill>
                  <a:srgbClr val="000000"/>
                </a:solidFill>
              </a:rPr>
              <a:t>①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GB" sz="2000" dirty="0">
                <a:solidFill>
                  <a:srgbClr val="000000"/>
                </a:solidFill>
              </a:rPr>
              <a:t>The atrium walls contract and the pressure rises and forces blood through the AV valve – this also increases the pressure in the ventricle slightly. </a:t>
            </a:r>
            <a:endParaRPr lang="en-GB" sz="2000" dirty="0">
              <a:solidFill>
                <a:srgbClr val="000000"/>
              </a:solidFill>
              <a:cs typeface="Calibri"/>
            </a:endParaRPr>
          </a:p>
          <a:p>
            <a:endParaRPr lang="en-GB" sz="2000" dirty="0">
              <a:solidFill>
                <a:srgbClr val="000000"/>
              </a:solidFill>
              <a:cs typeface="Calibri"/>
            </a:endParaRPr>
          </a:p>
          <a:p>
            <a:r>
              <a:rPr lang="en-GB" sz="2000" dirty="0">
                <a:solidFill>
                  <a:srgbClr val="000000"/>
                </a:solidFill>
              </a:rPr>
              <a:t>The pressure quickly falls in the atrium and the AV valve closes ② and the walls of the atrium relax.</a:t>
            </a:r>
            <a:endParaRPr lang="en-GB" sz="2000" dirty="0">
              <a:solidFill>
                <a:srgbClr val="000000"/>
              </a:solidFill>
              <a:cs typeface="Calibri"/>
            </a:endParaRPr>
          </a:p>
          <a:p>
            <a:endParaRPr lang="en-GB" sz="2000" dirty="0">
              <a:solidFill>
                <a:srgbClr val="000000"/>
              </a:solidFill>
              <a:cs typeface="Calibri"/>
            </a:endParaRPr>
          </a:p>
          <a:p>
            <a:r>
              <a:rPr lang="en-GB" sz="2000" dirty="0">
                <a:solidFill>
                  <a:srgbClr val="000000"/>
                </a:solidFill>
              </a:rPr>
              <a:t>The atria then fill with blood again, which gradually increases the pressure</a:t>
            </a:r>
            <a:endParaRPr lang="en-GB" sz="2000" dirty="0">
              <a:solidFill>
                <a:srgbClr val="000000"/>
              </a:solidFill>
              <a:cs typeface="Calibri"/>
            </a:endParaRPr>
          </a:p>
          <a:p>
            <a:endParaRPr lang="en-GB" sz="2000" dirty="0">
              <a:solidFill>
                <a:srgbClr val="000000"/>
              </a:solidFill>
              <a:cs typeface="Calibri"/>
            </a:endParaRPr>
          </a:p>
          <a:p>
            <a:r>
              <a:rPr lang="en-GB" sz="2000" dirty="0">
                <a:solidFill>
                  <a:srgbClr val="000000"/>
                </a:solidFill>
              </a:rPr>
              <a:t>The pressure however drops when the AV opens again and some blood moves into the ventricle </a:t>
            </a:r>
          </a:p>
          <a:p>
            <a:endParaRPr lang="en-GB" sz="2000" i="1" dirty="0">
              <a:solidFill>
                <a:srgbClr val="FF0000"/>
              </a:solidFill>
              <a:cs typeface="Calibri"/>
            </a:endParaRPr>
          </a:p>
          <a:p>
            <a:r>
              <a:rPr lang="en-GB" sz="2000" i="1" dirty="0">
                <a:solidFill>
                  <a:srgbClr val="FF0000"/>
                </a:solidFill>
                <a:cs typeface="Calibri"/>
              </a:rPr>
              <a:t>The yellow box is a slight rise in pressure in the atrium during ventricular systole</a:t>
            </a:r>
          </a:p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52776E-0223-466B-AF6E-5920DCC12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2" t="24604" r="2827" b="25651"/>
          <a:stretch/>
        </p:blipFill>
        <p:spPr>
          <a:xfrm>
            <a:off x="5262340" y="258225"/>
            <a:ext cx="6929155" cy="5537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5BDAE-9B43-DECA-E701-EF7F0DA38EF0}"/>
              </a:ext>
            </a:extLst>
          </p:cNvPr>
          <p:cNvSpPr txBox="1"/>
          <p:nvPr/>
        </p:nvSpPr>
        <p:spPr>
          <a:xfrm>
            <a:off x="6180083" y="5737430"/>
            <a:ext cx="31100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Atrial pressure: Orange</a:t>
            </a:r>
          </a:p>
          <a:p>
            <a:r>
              <a:rPr lang="en-GB" sz="2000" b="1" dirty="0">
                <a:solidFill>
                  <a:srgbClr val="00B050"/>
                </a:solidFill>
              </a:rPr>
              <a:t>Ventricular pressure: Green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Aortic pressure: 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8B9708-2BDD-5BF6-21DD-ED3317D1DF0E}"/>
              </a:ext>
            </a:extLst>
          </p:cNvPr>
          <p:cNvSpPr/>
          <p:nvPr/>
        </p:nvSpPr>
        <p:spPr>
          <a:xfrm>
            <a:off x="7775428" y="4305552"/>
            <a:ext cx="320948" cy="4057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577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59AB9A-5E96-435A-A25F-76AE9C1F2A61}"/>
              </a:ext>
            </a:extLst>
          </p:cNvPr>
          <p:cNvSpPr txBox="1"/>
          <p:nvPr/>
        </p:nvSpPr>
        <p:spPr>
          <a:xfrm>
            <a:off x="126866" y="92491"/>
            <a:ext cx="48642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rgbClr val="FF0000"/>
                </a:solidFill>
              </a:rPr>
              <a:t>Ventricular pressure</a:t>
            </a:r>
          </a:p>
          <a:p>
            <a:endParaRPr lang="en-GB" sz="2400" dirty="0"/>
          </a:p>
          <a:p>
            <a:r>
              <a:rPr lang="en-GB" sz="2400" dirty="0"/>
              <a:t>Ventricular pressure rises slightly as blood is pumped from the atrium into the ventricle (1) </a:t>
            </a:r>
          </a:p>
          <a:p>
            <a:endParaRPr lang="en-GB" sz="2400" dirty="0"/>
          </a:p>
          <a:p>
            <a:r>
              <a:rPr lang="en-GB" sz="2400" dirty="0"/>
              <a:t>A large increase in pressure occurs when the ventricles contract (ventricular systole) </a:t>
            </a:r>
          </a:p>
          <a:p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86CE5E-1C3F-4273-8A8A-7A1A018D7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2" t="24604" r="2827" b="25651"/>
          <a:stretch/>
        </p:blipFill>
        <p:spPr>
          <a:xfrm>
            <a:off x="5262845" y="-22133"/>
            <a:ext cx="6929155" cy="55370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E167EC-8847-462F-996C-2D63929209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60" t="62818" r="16901" b="28580"/>
          <a:stretch/>
        </p:blipFill>
        <p:spPr>
          <a:xfrm>
            <a:off x="46401" y="4398637"/>
            <a:ext cx="5025162" cy="13828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B0228-FCF1-F663-D54F-5B0CEDD732A3}"/>
              </a:ext>
            </a:extLst>
          </p:cNvPr>
          <p:cNvSpPr/>
          <p:nvPr/>
        </p:nvSpPr>
        <p:spPr>
          <a:xfrm>
            <a:off x="7787540" y="4051216"/>
            <a:ext cx="320948" cy="4057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98A78-6E5A-4745-D12D-5EB8331B3907}"/>
              </a:ext>
            </a:extLst>
          </p:cNvPr>
          <p:cNvSpPr txBox="1"/>
          <p:nvPr/>
        </p:nvSpPr>
        <p:spPr>
          <a:xfrm>
            <a:off x="5617403" y="5552582"/>
            <a:ext cx="31100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Atrial pressure: Orange</a:t>
            </a:r>
          </a:p>
          <a:p>
            <a:r>
              <a:rPr lang="en-GB" sz="2000" b="1" dirty="0">
                <a:solidFill>
                  <a:srgbClr val="00B050"/>
                </a:solidFill>
              </a:rPr>
              <a:t>Ventricular pressure: Green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Aortic pressure: Red</a:t>
            </a:r>
          </a:p>
        </p:txBody>
      </p:sp>
    </p:spTree>
    <p:extLst>
      <p:ext uri="{BB962C8B-B14F-4D97-AF65-F5344CB8AC3E}">
        <p14:creationId xmlns:p14="http://schemas.microsoft.com/office/powerpoint/2010/main" val="28369910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59AB9A-5E96-435A-A25F-76AE9C1F2A61}"/>
              </a:ext>
            </a:extLst>
          </p:cNvPr>
          <p:cNvSpPr txBox="1"/>
          <p:nvPr/>
        </p:nvSpPr>
        <p:spPr>
          <a:xfrm>
            <a:off x="126866" y="92491"/>
            <a:ext cx="486423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rgbClr val="FF0000"/>
                </a:solidFill>
              </a:rPr>
              <a:t>Aortic pressure</a:t>
            </a:r>
          </a:p>
          <a:p>
            <a:endParaRPr lang="en-GB" sz="2400" dirty="0"/>
          </a:p>
          <a:p>
            <a:r>
              <a:rPr lang="en-GB" sz="2400" dirty="0"/>
              <a:t>Aortic pressure rises when ventricles contract as blood is forced into the aorta ③</a:t>
            </a:r>
          </a:p>
          <a:p>
            <a:endParaRPr lang="en-GB" sz="2400" dirty="0"/>
          </a:p>
          <a:p>
            <a:r>
              <a:rPr lang="en-GB" sz="2400" dirty="0"/>
              <a:t>It then gradually falls but never below 12kPa because of the elasticity of the its walls (elastin fibres), which create a recoil action.</a:t>
            </a:r>
          </a:p>
          <a:p>
            <a:endParaRPr lang="en-GB" sz="2400" dirty="0"/>
          </a:p>
          <a:p>
            <a:r>
              <a:rPr lang="en-GB" sz="2400" dirty="0"/>
              <a:t>This maintains blood supply to the tissue, the recoil produces a temporary rise in pressure at the start of the relaxation phase ④</a:t>
            </a:r>
          </a:p>
          <a:p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86CE5E-1C3F-4273-8A8A-7A1A018D7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2" t="24604" r="2827" b="25651"/>
          <a:stretch/>
        </p:blipFill>
        <p:spPr>
          <a:xfrm>
            <a:off x="5262845" y="-22133"/>
            <a:ext cx="6929155" cy="55370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E167EC-8847-462F-996C-2D63929209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60" t="62818" r="16901" b="28580"/>
          <a:stretch/>
        </p:blipFill>
        <p:spPr>
          <a:xfrm>
            <a:off x="4688323" y="5420948"/>
            <a:ext cx="5025162" cy="1382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6EC6AA-8321-9661-5633-9C1F2EA42B5A}"/>
              </a:ext>
            </a:extLst>
          </p:cNvPr>
          <p:cNvSpPr/>
          <p:nvPr/>
        </p:nvSpPr>
        <p:spPr>
          <a:xfrm>
            <a:off x="7763317" y="3929126"/>
            <a:ext cx="320948" cy="4057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161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146C2-1D86-4BA4-9C8C-91EE04DC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" y="-148493"/>
            <a:ext cx="10515600" cy="1325563"/>
          </a:xfrm>
        </p:spPr>
        <p:txBody>
          <a:bodyPr/>
          <a:lstStyle/>
          <a:p>
            <a:r>
              <a:rPr lang="en-GB" b="1"/>
              <a:t>Volume of the ventricles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AE098A-654F-4875-9B0A-59D157C8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43"/>
          <a:stretch/>
        </p:blipFill>
        <p:spPr>
          <a:xfrm>
            <a:off x="83820" y="1082991"/>
            <a:ext cx="10047248" cy="51058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E8D20B-BC23-DD4C-C416-84571F285BF9}"/>
              </a:ext>
            </a:extLst>
          </p:cNvPr>
          <p:cNvSpPr/>
          <p:nvPr/>
        </p:nvSpPr>
        <p:spPr>
          <a:xfrm>
            <a:off x="7814693" y="4880343"/>
            <a:ext cx="2316375" cy="4057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5FF660-71C1-751F-71B1-0528D1459482}"/>
              </a:ext>
            </a:extLst>
          </p:cNvPr>
          <p:cNvSpPr txBox="1"/>
          <p:nvPr/>
        </p:nvSpPr>
        <p:spPr>
          <a:xfrm>
            <a:off x="8810940" y="387560"/>
            <a:ext cx="3082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highlight>
                  <a:srgbClr val="FFFF00"/>
                </a:highlight>
              </a:rPr>
              <a:t>When pressure is high volume is low</a:t>
            </a:r>
          </a:p>
        </p:txBody>
      </p:sp>
    </p:spTree>
    <p:extLst>
      <p:ext uri="{BB962C8B-B14F-4D97-AF65-F5344CB8AC3E}">
        <p14:creationId xmlns:p14="http://schemas.microsoft.com/office/powerpoint/2010/main" val="2731222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46C55-83C5-4A87-AE02-2916D17E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4" y="-89047"/>
            <a:ext cx="10515600" cy="1325563"/>
          </a:xfrm>
        </p:spPr>
        <p:txBody>
          <a:bodyPr/>
          <a:lstStyle/>
          <a:p>
            <a:r>
              <a:rPr lang="en-GB" b="1" u="sng"/>
              <a:t>Heart sound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5261753-35F5-410D-9D46-0BBFB64FC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85668" r="19015" b="1532"/>
          <a:stretch/>
        </p:blipFill>
        <p:spPr bwMode="auto">
          <a:xfrm>
            <a:off x="526839" y="2796770"/>
            <a:ext cx="7920763" cy="12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CE1FA2-123E-42E7-A2EE-2D2FC64DAF6D}"/>
              </a:ext>
            </a:extLst>
          </p:cNvPr>
          <p:cNvSpPr txBox="1"/>
          <p:nvPr/>
        </p:nvSpPr>
        <p:spPr>
          <a:xfrm>
            <a:off x="526839" y="1122441"/>
            <a:ext cx="70526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Heard through a stethoscope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Made by the blood pressure </a:t>
            </a:r>
            <a:r>
              <a:rPr lang="en-GB" sz="2400" b="1" dirty="0"/>
              <a:t>closing the heart valves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Described as ‘</a:t>
            </a:r>
            <a:r>
              <a:rPr lang="en-GB" sz="2400" dirty="0" err="1"/>
              <a:t>lub</a:t>
            </a:r>
            <a:r>
              <a:rPr lang="en-GB" sz="2400" dirty="0"/>
              <a:t>-dub’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D6DA9-964E-4EF7-8275-01DB7D5DD38A}"/>
              </a:ext>
            </a:extLst>
          </p:cNvPr>
          <p:cNvSpPr txBox="1"/>
          <p:nvPr/>
        </p:nvSpPr>
        <p:spPr>
          <a:xfrm>
            <a:off x="859899" y="4685818"/>
            <a:ext cx="3433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First sound – when blood is forced against the atrio-ventricular valves as the ventricle contracts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26F1C-80C8-4937-9501-18CBB49A75B5}"/>
              </a:ext>
            </a:extLst>
          </p:cNvPr>
          <p:cNvSpPr txBox="1"/>
          <p:nvPr/>
        </p:nvSpPr>
        <p:spPr>
          <a:xfrm>
            <a:off x="5070581" y="4591987"/>
            <a:ext cx="5405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B0F0"/>
                </a:solidFill>
              </a:rPr>
              <a:t>Second sound – when a backflow of blood causes the semi-lunar valves to close in the aorta and pulmonary artery as the ventricles relax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7B2CCB-B35A-4C85-B0CE-0DA2B479EFFE}"/>
              </a:ext>
            </a:extLst>
          </p:cNvPr>
          <p:cNvCxnSpPr/>
          <p:nvPr/>
        </p:nvCxnSpPr>
        <p:spPr>
          <a:xfrm flipV="1">
            <a:off x="2391974" y="3633377"/>
            <a:ext cx="793287" cy="8538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B8737E-F5AC-4859-88C6-7FC695C4ACEF}"/>
              </a:ext>
            </a:extLst>
          </p:cNvPr>
          <p:cNvCxnSpPr>
            <a:cxnSpLocks/>
          </p:cNvCxnSpPr>
          <p:nvPr/>
        </p:nvCxnSpPr>
        <p:spPr>
          <a:xfrm flipH="1" flipV="1">
            <a:off x="5687245" y="3564905"/>
            <a:ext cx="405001" cy="8241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nline Media 2" title="Normal Heart Sounds - MEDZCOOL">
            <a:hlinkClick r:id="" action="ppaction://media"/>
            <a:extLst>
              <a:ext uri="{FF2B5EF4-FFF2-40B4-BE49-F238E27FC236}">
                <a16:creationId xmlns:a16="http://schemas.microsoft.com/office/drawing/2014/main" id="{ED486441-266A-8E03-8FC3-C554883996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797676" y="4313"/>
            <a:ext cx="394324" cy="22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0918-C496-427F-B8E6-3B5F69A9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0" y="-240919"/>
            <a:ext cx="10515600" cy="1325563"/>
          </a:xfrm>
        </p:spPr>
        <p:txBody>
          <a:bodyPr/>
          <a:lstStyle/>
          <a:p>
            <a:endParaRPr lang="en-GB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BC5B3-5197-4B3D-9E88-205B9EBF0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22" y="97513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is the cause for the sound the heart makes? 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85459B7-F1FE-4D57-B896-EAE04A4A4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9" y="1995488"/>
            <a:ext cx="8117896" cy="40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CDDB3F89-86FF-4588-90A8-45E39B18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0"/>
            <a:ext cx="3054927" cy="30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5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53ED0FFC-3F8C-4FBD-B529-A67EC55A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55" y="0"/>
            <a:ext cx="6726382" cy="672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923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5F847D9-973C-4A57-B38F-3F92D9C3F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>
                <a:solidFill>
                  <a:schemeClr val="bg1"/>
                </a:solidFill>
                <a:latin typeface="Comic Sans MS" panose="030F0702030302020204" pitchFamily="66" charset="0"/>
              </a:rPr>
              <a:t>Questions:</a:t>
            </a:r>
            <a:endParaRPr lang="en-US" altLang="en-US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555" name="Text Box 5">
            <a:extLst>
              <a:ext uri="{FF2B5EF4-FFF2-40B4-BE49-F238E27FC236}">
                <a16:creationId xmlns:a16="http://schemas.microsoft.com/office/drawing/2014/main" id="{1A135C6C-EBB0-428E-9A0E-E7E8F981D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13" y="234335"/>
            <a:ext cx="651206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arenR"/>
            </a:pPr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causes an increase in the pressure in the aorta?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What happens to the elastic fibres in the aorta/arteries as the pressure a) increases b) drops?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Explain why is the maximum pressure in the left ventricle is higher than that in the right ventricle? (16KPa v 4KPa)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Label the heart A-G. 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DC2B285E-FF3F-4C94-98A0-C453FF5F1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790" y="657532"/>
            <a:ext cx="4706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entering from the ventricles due to ventricular systole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9025E470-5179-4BCC-A982-0FEB4E1DB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03" y="2237658"/>
            <a:ext cx="640724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r>
              <a:rPr lang="en-GB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fibres stretch in response to the increase in pressure</a:t>
            </a:r>
          </a:p>
          <a:p>
            <a:pPr marL="342900" indent="-342900">
              <a:spcBef>
                <a:spcPct val="50000"/>
              </a:spcBef>
            </a:pPr>
            <a:r>
              <a:rPr lang="en-GB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recoil as the pressure drops – both help maintain an even pressure 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36A7909D-EFAA-4AB3-95B3-5E56987C0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03" y="4112510"/>
            <a:ext cx="55362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walls of the left ventricle are thicker/ contain more muscle because the blood has to travel further (all around body compared to the lungs).</a:t>
            </a:r>
            <a:endParaRPr lang="en-US" altLang="en-US" sz="200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00E4400-41FF-409D-AFE8-1DFE7C7EF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21903" r="47981" b="37047"/>
          <a:stretch/>
        </p:blipFill>
        <p:spPr bwMode="auto">
          <a:xfrm>
            <a:off x="6773649" y="162688"/>
            <a:ext cx="4039738" cy="3728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F04224-921F-481F-B1B9-90512BA56A74}"/>
              </a:ext>
            </a:extLst>
          </p:cNvPr>
          <p:cNvSpPr txBox="1"/>
          <p:nvPr/>
        </p:nvSpPr>
        <p:spPr>
          <a:xfrm>
            <a:off x="7291886" y="4112510"/>
            <a:ext cx="34693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Superior vena cava</a:t>
            </a:r>
          </a:p>
          <a:p>
            <a:r>
              <a:rPr lang="en-GB" sz="24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Left atrium</a:t>
            </a:r>
          </a:p>
          <a:p>
            <a:r>
              <a:rPr lang="en-GB" sz="24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Aorta</a:t>
            </a:r>
          </a:p>
          <a:p>
            <a:r>
              <a:rPr lang="en-GB" sz="24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D: Right atrium</a:t>
            </a:r>
          </a:p>
          <a:p>
            <a:r>
              <a:rPr lang="en-GB" sz="24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E: Coronary artery </a:t>
            </a:r>
          </a:p>
          <a:p>
            <a:r>
              <a:rPr lang="en-GB" sz="24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F: Right ventricle</a:t>
            </a:r>
          </a:p>
          <a:p>
            <a:r>
              <a:rPr lang="en-GB" sz="24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H: Inferior vena cava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utoUpdateAnimBg="0"/>
      <p:bldP spid="15365" grpId="0" autoUpdateAnimBg="0"/>
      <p:bldP spid="1536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D3F0E5E-DDD9-473C-BF1F-35A343BC1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25" t="22778" r="23333" b="22143"/>
          <a:stretch/>
        </p:blipFill>
        <p:spPr>
          <a:xfrm>
            <a:off x="4770454" y="956164"/>
            <a:ext cx="5304273" cy="5119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9965EC-B1DE-4257-BC4A-21C879270ADE}"/>
              </a:ext>
            </a:extLst>
          </p:cNvPr>
          <p:cNvSpPr txBox="1"/>
          <p:nvPr/>
        </p:nvSpPr>
        <p:spPr>
          <a:xfrm>
            <a:off x="50984" y="-42723"/>
            <a:ext cx="3932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/>
              <a:t>Knowledge retrieval question</a:t>
            </a:r>
          </a:p>
          <a:p>
            <a:r>
              <a:rPr lang="en-GB" sz="2400">
                <a:solidFill>
                  <a:srgbClr val="FF0000"/>
                </a:solidFill>
              </a:rPr>
              <a:t>Label the heart (17 marks)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B70E20-67A4-4284-B279-18308284DA78}"/>
              </a:ext>
            </a:extLst>
          </p:cNvPr>
          <p:cNvSpPr txBox="1"/>
          <p:nvPr/>
        </p:nvSpPr>
        <p:spPr>
          <a:xfrm>
            <a:off x="8252556" y="1099141"/>
            <a:ext cx="2463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Left pulmonary artery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369E5-FD65-4720-811B-4FFD5852417F}"/>
              </a:ext>
            </a:extLst>
          </p:cNvPr>
          <p:cNvSpPr txBox="1"/>
          <p:nvPr/>
        </p:nvSpPr>
        <p:spPr>
          <a:xfrm>
            <a:off x="8469086" y="1642228"/>
            <a:ext cx="1373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Pulmonary </a:t>
            </a:r>
          </a:p>
          <a:p>
            <a:r>
              <a:rPr lang="en-GB" sz="2000">
                <a:solidFill>
                  <a:srgbClr val="00B0F0"/>
                </a:solidFill>
              </a:rPr>
              <a:t>veins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3DBF5C-0EAB-4078-89E5-B70B1DCD404B}"/>
              </a:ext>
            </a:extLst>
          </p:cNvPr>
          <p:cNvSpPr txBox="1"/>
          <p:nvPr/>
        </p:nvSpPr>
        <p:spPr>
          <a:xfrm>
            <a:off x="8569987" y="2945819"/>
            <a:ext cx="3285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Bicuspid or mitral valve</a:t>
            </a:r>
          </a:p>
          <a:p>
            <a:r>
              <a:rPr lang="en-GB" sz="2000" b="1" dirty="0">
                <a:solidFill>
                  <a:srgbClr val="00B0F0"/>
                </a:solidFill>
              </a:rPr>
              <a:t>Left atrio-ventricular valve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4A4C1F-BE32-4E99-B8F5-5998BD231477}"/>
              </a:ext>
            </a:extLst>
          </p:cNvPr>
          <p:cNvSpPr txBox="1"/>
          <p:nvPr/>
        </p:nvSpPr>
        <p:spPr>
          <a:xfrm>
            <a:off x="8773452" y="2510347"/>
            <a:ext cx="1337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Left atrium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855D6B-3934-4B84-93D4-059144EED098}"/>
              </a:ext>
            </a:extLst>
          </p:cNvPr>
          <p:cNvSpPr txBox="1"/>
          <p:nvPr/>
        </p:nvSpPr>
        <p:spPr>
          <a:xfrm>
            <a:off x="8709756" y="3653705"/>
            <a:ext cx="1932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Semilunar valves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FC4D70-5A0B-4F4B-941D-E71CD217760C}"/>
              </a:ext>
            </a:extLst>
          </p:cNvPr>
          <p:cNvSpPr txBox="1"/>
          <p:nvPr/>
        </p:nvSpPr>
        <p:spPr>
          <a:xfrm>
            <a:off x="8763604" y="4365519"/>
            <a:ext cx="1546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Left ventricle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A0EF78-E194-45CE-8E12-883A2108CE30}"/>
              </a:ext>
            </a:extLst>
          </p:cNvPr>
          <p:cNvSpPr txBox="1"/>
          <p:nvPr/>
        </p:nvSpPr>
        <p:spPr>
          <a:xfrm>
            <a:off x="7866292" y="5893634"/>
            <a:ext cx="991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Septum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DD99A8-B8C1-487F-8935-34851B9EB6EA}"/>
              </a:ext>
            </a:extLst>
          </p:cNvPr>
          <p:cNvSpPr txBox="1"/>
          <p:nvPr/>
        </p:nvSpPr>
        <p:spPr>
          <a:xfrm>
            <a:off x="5367842" y="4565574"/>
            <a:ext cx="1234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right ventricle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BB7FC0-FBF2-4872-A03F-40BE994FB141}"/>
              </a:ext>
            </a:extLst>
          </p:cNvPr>
          <p:cNvSpPr txBox="1"/>
          <p:nvPr/>
        </p:nvSpPr>
        <p:spPr>
          <a:xfrm>
            <a:off x="3037502" y="4672816"/>
            <a:ext cx="2031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Inferior vena cava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7A6117-F961-4F9D-812D-FE53227E7026}"/>
              </a:ext>
            </a:extLst>
          </p:cNvPr>
          <p:cNvSpPr txBox="1"/>
          <p:nvPr/>
        </p:nvSpPr>
        <p:spPr>
          <a:xfrm>
            <a:off x="3282810" y="3345928"/>
            <a:ext cx="2474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T</a:t>
            </a:r>
            <a:r>
              <a:rPr lang="en-GB" sz="2000" dirty="0">
                <a:solidFill>
                  <a:srgbClr val="00B0F0"/>
                </a:solidFill>
                <a:highlight>
                  <a:srgbClr val="FFFF00"/>
                </a:highlight>
              </a:rPr>
              <a:t>r</a:t>
            </a:r>
            <a:r>
              <a:rPr lang="en-GB" sz="2000" dirty="0">
                <a:solidFill>
                  <a:srgbClr val="00B0F0"/>
                </a:solidFill>
              </a:rPr>
              <a:t>icuspid valve</a:t>
            </a:r>
          </a:p>
          <a:p>
            <a:r>
              <a:rPr lang="en-GB" sz="2000" b="1" dirty="0">
                <a:solidFill>
                  <a:srgbClr val="00B0F0"/>
                </a:solidFill>
              </a:rPr>
              <a:t>Right atrio-ventricular valve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364D2A-5153-40B6-BD82-09840C3956A1}"/>
              </a:ext>
            </a:extLst>
          </p:cNvPr>
          <p:cNvSpPr txBox="1"/>
          <p:nvPr/>
        </p:nvSpPr>
        <p:spPr>
          <a:xfrm>
            <a:off x="3843708" y="2899652"/>
            <a:ext cx="1932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Semilunar valves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D8643E-5449-4E6C-884E-92117E13E18B}"/>
              </a:ext>
            </a:extLst>
          </p:cNvPr>
          <p:cNvSpPr txBox="1"/>
          <p:nvPr/>
        </p:nvSpPr>
        <p:spPr>
          <a:xfrm>
            <a:off x="4265858" y="2142791"/>
            <a:ext cx="1476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Right atrium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62E114-9AFA-4F83-9C0D-55B2EC3F79DA}"/>
              </a:ext>
            </a:extLst>
          </p:cNvPr>
          <p:cNvSpPr txBox="1"/>
          <p:nvPr/>
        </p:nvSpPr>
        <p:spPr>
          <a:xfrm>
            <a:off x="3282810" y="1527798"/>
            <a:ext cx="215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Superior vena cava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2BAA8E-7E32-4EA8-8D7B-6D704C38BDBD}"/>
              </a:ext>
            </a:extLst>
          </p:cNvPr>
          <p:cNvSpPr txBox="1"/>
          <p:nvPr/>
        </p:nvSpPr>
        <p:spPr>
          <a:xfrm>
            <a:off x="5432950" y="1281577"/>
            <a:ext cx="765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Aorta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E37790-009C-4251-82C4-C4A0571018E5}"/>
              </a:ext>
            </a:extLst>
          </p:cNvPr>
          <p:cNvSpPr txBox="1"/>
          <p:nvPr/>
        </p:nvSpPr>
        <p:spPr>
          <a:xfrm>
            <a:off x="4129322" y="778711"/>
            <a:ext cx="2688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Right pulmonary artery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C9B1DC-0511-4C80-996F-6E8D8994EA55}"/>
              </a:ext>
            </a:extLst>
          </p:cNvPr>
          <p:cNvSpPr txBox="1"/>
          <p:nvPr/>
        </p:nvSpPr>
        <p:spPr>
          <a:xfrm>
            <a:off x="6870498" y="325735"/>
            <a:ext cx="1892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Carotid arteries (blood to brain)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2137D9-528E-4CBD-8D6B-A6F3CB8AC893}"/>
              </a:ext>
            </a:extLst>
          </p:cNvPr>
          <p:cNvSpPr txBox="1"/>
          <p:nvPr/>
        </p:nvSpPr>
        <p:spPr>
          <a:xfrm>
            <a:off x="247402" y="5139196"/>
            <a:ext cx="1869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F0"/>
                </a:solidFill>
              </a:rPr>
              <a:t>Tendinous cords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F32080-C8DD-4804-9132-2A6540D2F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85" t="38895" r="60768" b="36402"/>
          <a:stretch/>
        </p:blipFill>
        <p:spPr>
          <a:xfrm>
            <a:off x="74559" y="1642228"/>
            <a:ext cx="2211898" cy="3453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996067-D396-4379-BFB6-64DF0E4F0997}"/>
              </a:ext>
            </a:extLst>
          </p:cNvPr>
          <p:cNvSpPr txBox="1"/>
          <p:nvPr/>
        </p:nvSpPr>
        <p:spPr>
          <a:xfrm>
            <a:off x="1917849" y="2309080"/>
            <a:ext cx="1974195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Papillary muscles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E497CC-4A11-4D84-A7A6-2D6844AB3C8C}"/>
              </a:ext>
            </a:extLst>
          </p:cNvPr>
          <p:cNvCxnSpPr/>
          <p:nvPr/>
        </p:nvCxnSpPr>
        <p:spPr>
          <a:xfrm flipV="1">
            <a:off x="1733549" y="2703908"/>
            <a:ext cx="906809" cy="85129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02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30" grpId="0"/>
      <p:bldP spid="33" grpId="0"/>
      <p:bldP spid="36" grpId="0"/>
      <p:bldP spid="37" grpId="0"/>
      <p:bldP spid="40" grpId="0"/>
      <p:bldP spid="41" grpId="0"/>
      <p:bldP spid="42" grpId="0"/>
      <p:bldP spid="43" grpId="0"/>
      <p:bldP spid="44" grpId="0"/>
      <p:bldP spid="2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46C55-83C5-4A87-AE02-2916D17E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4" y="-89047"/>
            <a:ext cx="10515600" cy="1325563"/>
          </a:xfrm>
        </p:spPr>
        <p:txBody>
          <a:bodyPr/>
          <a:lstStyle/>
          <a:p>
            <a:r>
              <a:rPr lang="en-GB" b="1" u="sng"/>
              <a:t>Heart sound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5261753-35F5-410D-9D46-0BBFB64FC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85668" r="19015" b="1532"/>
          <a:stretch/>
        </p:blipFill>
        <p:spPr bwMode="auto">
          <a:xfrm>
            <a:off x="526839" y="2796770"/>
            <a:ext cx="7920763" cy="12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CE1FA2-123E-42E7-A2EE-2D2FC64DAF6D}"/>
              </a:ext>
            </a:extLst>
          </p:cNvPr>
          <p:cNvSpPr txBox="1"/>
          <p:nvPr/>
        </p:nvSpPr>
        <p:spPr>
          <a:xfrm>
            <a:off x="526839" y="1122441"/>
            <a:ext cx="70526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Heard through a stethoscope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Made by the blood pressure </a:t>
            </a:r>
            <a:r>
              <a:rPr lang="en-GB" sz="2400" b="1" dirty="0"/>
              <a:t>closing the heart valves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Described as ‘</a:t>
            </a:r>
            <a:r>
              <a:rPr lang="en-GB" sz="2400" dirty="0" err="1"/>
              <a:t>lub</a:t>
            </a:r>
            <a:r>
              <a:rPr lang="en-GB" sz="2400" dirty="0"/>
              <a:t>-dub’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D6DA9-964E-4EF7-8275-01DB7D5DD38A}"/>
              </a:ext>
            </a:extLst>
          </p:cNvPr>
          <p:cNvSpPr txBox="1"/>
          <p:nvPr/>
        </p:nvSpPr>
        <p:spPr>
          <a:xfrm>
            <a:off x="859899" y="4685818"/>
            <a:ext cx="3433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First sound – when blood is forced against the atrio-ventricular valves as the ventricle contracts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26F1C-80C8-4937-9501-18CBB49A75B5}"/>
              </a:ext>
            </a:extLst>
          </p:cNvPr>
          <p:cNvSpPr txBox="1"/>
          <p:nvPr/>
        </p:nvSpPr>
        <p:spPr>
          <a:xfrm>
            <a:off x="5070581" y="4591987"/>
            <a:ext cx="5405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B0F0"/>
                </a:solidFill>
              </a:rPr>
              <a:t>Second sound – when a backflow of blood causes the semi-lunar valves to close in the aorta and pulmonary artery as the ventricles relax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7B2CCB-B35A-4C85-B0CE-0DA2B479EFFE}"/>
              </a:ext>
            </a:extLst>
          </p:cNvPr>
          <p:cNvCxnSpPr/>
          <p:nvPr/>
        </p:nvCxnSpPr>
        <p:spPr>
          <a:xfrm flipV="1">
            <a:off x="2391974" y="3633377"/>
            <a:ext cx="793287" cy="8538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B8737E-F5AC-4859-88C6-7FC695C4ACEF}"/>
              </a:ext>
            </a:extLst>
          </p:cNvPr>
          <p:cNvCxnSpPr>
            <a:cxnSpLocks/>
          </p:cNvCxnSpPr>
          <p:nvPr/>
        </p:nvCxnSpPr>
        <p:spPr>
          <a:xfrm flipH="1" flipV="1">
            <a:off x="5687245" y="3564905"/>
            <a:ext cx="405001" cy="8241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nline Media 2" title="Normal Heart Sounds - MEDZCOOL">
            <a:hlinkClick r:id="" action="ppaction://media"/>
            <a:extLst>
              <a:ext uri="{FF2B5EF4-FFF2-40B4-BE49-F238E27FC236}">
                <a16:creationId xmlns:a16="http://schemas.microsoft.com/office/drawing/2014/main" id="{ED486441-266A-8E03-8FC3-C554883996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797676" y="4313"/>
            <a:ext cx="394324" cy="22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7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5E7C911-5EB3-4949-AB0B-AC0A055012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179" t="16051" r="5377" b="5356"/>
          <a:stretch/>
        </p:blipFill>
        <p:spPr>
          <a:xfrm>
            <a:off x="535923" y="-1"/>
            <a:ext cx="8567133" cy="67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99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17BA1FB-A44A-433B-B87E-487A1906B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074" t="66002" r="6776" b="7560"/>
          <a:stretch/>
        </p:blipFill>
        <p:spPr>
          <a:xfrm>
            <a:off x="93793" y="1076998"/>
            <a:ext cx="3443288" cy="1814513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A93EE4F-1198-4ACD-BF35-C8037A7C2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74" t="40640" r="6776" b="33755"/>
          <a:stretch/>
        </p:blipFill>
        <p:spPr>
          <a:xfrm>
            <a:off x="4040769" y="2318306"/>
            <a:ext cx="3443288" cy="1757363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0211198-C241-4B81-931E-8233455BF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74" t="13959" r="6776" b="59360"/>
          <a:stretch/>
        </p:blipFill>
        <p:spPr>
          <a:xfrm>
            <a:off x="8034231" y="3666522"/>
            <a:ext cx="3443288" cy="18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61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F623CC-8F58-4348-97CF-7D408EADD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391" y="-5330"/>
            <a:ext cx="8640616" cy="68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79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F1066-5CED-F0A8-0314-2871ED85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Extension 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45636-3CB7-FA6A-14D2-4C18E5E3D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986" y="1686324"/>
            <a:ext cx="7757513" cy="51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05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AFA18-E3D9-4EDF-A740-590541E6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28" y="0"/>
            <a:ext cx="10515600" cy="1325563"/>
          </a:xfrm>
        </p:spPr>
        <p:txBody>
          <a:bodyPr/>
          <a:lstStyle/>
          <a:p>
            <a:r>
              <a:rPr lang="en-GB" b="1" dirty="0"/>
              <a:t>Long answer practice</a:t>
            </a:r>
            <a:endParaRPr lang="en-US" b="1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C4005-B878-4CCE-81D9-5C042E562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86" y="125333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GB" sz="4000" dirty="0">
                <a:ea typeface="+mn-lt"/>
                <a:cs typeface="+mn-lt"/>
              </a:rPr>
              <a:t>Three 6 mark questions on:</a:t>
            </a:r>
            <a:endParaRPr lang="en-US" sz="4000" dirty="0">
              <a:ea typeface="+mn-lt"/>
              <a:cs typeface="+mn-lt"/>
            </a:endParaRPr>
          </a:p>
          <a:p>
            <a:pPr>
              <a:buNone/>
            </a:pPr>
            <a:r>
              <a:rPr lang="en-GB" sz="4000" dirty="0">
                <a:ea typeface="+mn-lt"/>
                <a:cs typeface="+mn-lt"/>
              </a:rPr>
              <a:t>•Tissue fluid formation</a:t>
            </a:r>
          </a:p>
          <a:p>
            <a:pPr>
              <a:buNone/>
            </a:pPr>
            <a:r>
              <a:rPr lang="en-GB" sz="4000" dirty="0">
                <a:ea typeface="+mn-lt"/>
                <a:cs typeface="+mn-lt"/>
              </a:rPr>
              <a:t>•Blood vessel structure</a:t>
            </a:r>
          </a:p>
          <a:p>
            <a:pPr>
              <a:buNone/>
            </a:pPr>
            <a:r>
              <a:rPr lang="en-GB" sz="4000" dirty="0">
                <a:ea typeface="+mn-lt"/>
                <a:cs typeface="+mn-lt"/>
              </a:rPr>
              <a:t>•Types of circulatory systems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C373E-74E5-607E-2FE7-8A8F7DB8D7B9}"/>
              </a:ext>
            </a:extLst>
          </p:cNvPr>
          <p:cNvSpPr txBox="1"/>
          <p:nvPr/>
        </p:nvSpPr>
        <p:spPr>
          <a:xfrm rot="19718046">
            <a:off x="4754085" y="4441103"/>
            <a:ext cx="7388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highlight>
                  <a:srgbClr val="FFFF00"/>
                </a:highlight>
              </a:rPr>
              <a:t>BULLET POINT ALL ANSWERS</a:t>
            </a:r>
          </a:p>
        </p:txBody>
      </p:sp>
    </p:spTree>
    <p:extLst>
      <p:ext uri="{BB962C8B-B14F-4D97-AF65-F5344CB8AC3E}">
        <p14:creationId xmlns:p14="http://schemas.microsoft.com/office/powerpoint/2010/main" val="3330357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level biology revision | Biology revision, Study flashcards ...">
            <a:extLst>
              <a:ext uri="{FF2B5EF4-FFF2-40B4-BE49-F238E27FC236}">
                <a16:creationId xmlns:a16="http://schemas.microsoft.com/office/drawing/2014/main" id="{16612077-FA4E-A51D-C2EC-A8DE9CA4E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r="-1" b="19710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AA125-851C-7FCB-C51A-45C98120CCF6}"/>
              </a:ext>
            </a:extLst>
          </p:cNvPr>
          <p:cNvSpPr txBox="1"/>
          <p:nvPr/>
        </p:nvSpPr>
        <p:spPr>
          <a:xfrm>
            <a:off x="6096000" y="2177171"/>
            <a:ext cx="57596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  <a:highlight>
                  <a:srgbClr val="FFFF00"/>
                </a:highlight>
              </a:rPr>
              <a:t>10 minutes and one piece of card to add as many notes as you like!!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C37F09-C49A-7257-F3D7-582AC4DA1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51" t="22135" r="39252" b="43616"/>
          <a:stretch/>
        </p:blipFill>
        <p:spPr>
          <a:xfrm>
            <a:off x="753034" y="2064624"/>
            <a:ext cx="4093883" cy="23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10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A827-F767-4223-A616-5E79AF4B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6" y="-294939"/>
            <a:ext cx="10515600" cy="1325563"/>
          </a:xfrm>
        </p:spPr>
        <p:txBody>
          <a:bodyPr/>
          <a:lstStyle/>
          <a:p>
            <a:r>
              <a:rPr lang="en-GB"/>
              <a:t>Test response to 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546AA-CE00-49DB-BCB6-0F33960A0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248" y="802223"/>
            <a:ext cx="10515599" cy="50596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b="1"/>
              <a:t>Q1. </a:t>
            </a:r>
          </a:p>
          <a:p>
            <a:r>
              <a:rPr lang="en-GB" sz="2400" b="1"/>
              <a:t>Use the term “water” and not “fluid” when talking about the reabsorption into the capillaries via osmosis</a:t>
            </a:r>
          </a:p>
          <a:p>
            <a:r>
              <a:rPr lang="en-GB" sz="2400" b="1"/>
              <a:t>Few mentioned the large proteins (albumin) in the blood that helps to maintain the low water potential </a:t>
            </a:r>
          </a:p>
          <a:p>
            <a:pPr marL="0" indent="0">
              <a:buNone/>
            </a:pPr>
            <a:r>
              <a:rPr lang="en-GB" sz="2400" b="1"/>
              <a:t>Q2.</a:t>
            </a:r>
          </a:p>
          <a:p>
            <a:r>
              <a:rPr lang="en-GB" sz="2400" b="1"/>
              <a:t>Elastin – maintains an even pressure by stretching and recoiling  </a:t>
            </a:r>
          </a:p>
          <a:p>
            <a:r>
              <a:rPr lang="en-GB" sz="2400" b="1"/>
              <a:t>Smooth muscle – vasoconstrict to (change) the blood flow or pressure. Try to avoid using the word control</a:t>
            </a:r>
          </a:p>
          <a:p>
            <a:r>
              <a:rPr lang="en-GB" sz="2400" b="1"/>
              <a:t>Don’t forget to mention the endothelium lay has a smooth surface to reduce friction</a:t>
            </a:r>
          </a:p>
          <a:p>
            <a:pPr marL="0" indent="0">
              <a:buNone/>
            </a:pPr>
            <a:r>
              <a:rPr lang="en-GB" sz="2400" b="1"/>
              <a:t>Q3. </a:t>
            </a:r>
          </a:p>
          <a:p>
            <a:pPr marL="0" indent="0">
              <a:buNone/>
            </a:pPr>
            <a:r>
              <a:rPr lang="en-GB" sz="2400" b="1"/>
              <a:t>The amphibian heart is not able to maintain a pressure difference between the pulmonary and systemic system with just the one ventricle.</a:t>
            </a:r>
          </a:p>
          <a:p>
            <a:pPr marL="0" indent="0">
              <a:buNone/>
            </a:pP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621619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2132-F0CF-490B-99CA-3A873FE8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KH below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D0728-7970-4489-AE9D-17E4A4038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heart, blood vessels &amp; cardiac cycle – in favourites</a:t>
            </a:r>
          </a:p>
          <a:p>
            <a:pPr marL="0" indent="0">
              <a:buNone/>
            </a:pPr>
            <a:endParaRPr lang="en-GB" b="1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GB" b="1">
                <a:solidFill>
                  <a:srgbClr val="333333"/>
                </a:solidFill>
                <a:latin typeface="Montserrat" panose="00000500000000000000" pitchFamily="2" charset="0"/>
              </a:rPr>
              <a:t>Exam style question in folder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948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6944-9A26-433F-9BD1-75171E07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/>
              <a:t>Key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A768-5780-40E2-B7B3-DDCEE0982CDF}"/>
              </a:ext>
            </a:extLst>
          </p:cNvPr>
          <p:cNvSpPr txBox="1"/>
          <p:nvPr/>
        </p:nvSpPr>
        <p:spPr>
          <a:xfrm>
            <a:off x="3758386" y="3786163"/>
            <a:ext cx="5101835" cy="14465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70C0"/>
                </a:solidFill>
              </a:rPr>
              <a:t>Contraction = </a:t>
            </a:r>
            <a:r>
              <a:rPr lang="en-GB" sz="4400" dirty="0">
                <a:solidFill>
                  <a:srgbClr val="0070C0"/>
                </a:solidFill>
                <a:highlight>
                  <a:srgbClr val="FFFF00"/>
                </a:highlight>
              </a:rPr>
              <a:t>systole</a:t>
            </a:r>
          </a:p>
          <a:p>
            <a:r>
              <a:rPr lang="en-GB" sz="4400" dirty="0">
                <a:solidFill>
                  <a:srgbClr val="0070C0"/>
                </a:solidFill>
              </a:rPr>
              <a:t>Relaxation = </a:t>
            </a:r>
            <a:r>
              <a:rPr lang="en-GB" sz="4400" dirty="0">
                <a:solidFill>
                  <a:srgbClr val="0070C0"/>
                </a:solidFill>
                <a:highlight>
                  <a:srgbClr val="FFFF00"/>
                </a:highlight>
              </a:rPr>
              <a:t>diastole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8891F-C873-8A23-CADF-8E4A13C55105}"/>
              </a:ext>
            </a:extLst>
          </p:cNvPr>
          <p:cNvSpPr txBox="1"/>
          <p:nvPr/>
        </p:nvSpPr>
        <p:spPr>
          <a:xfrm>
            <a:off x="2021078" y="1949669"/>
            <a:ext cx="8690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Systole vs diastole what's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9634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ardiac cycle">
            <a:hlinkClick r:id="" action="ppaction://media"/>
            <a:extLst>
              <a:ext uri="{FF2B5EF4-FFF2-40B4-BE49-F238E27FC236}">
                <a16:creationId xmlns:a16="http://schemas.microsoft.com/office/drawing/2014/main" id="{328206E0-282E-4776-A565-36B84FF577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8912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S691806_aw_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40" y="883819"/>
            <a:ext cx="4169205" cy="41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542517-6C22-42E9-A5C5-45474D1A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51" y="-184550"/>
            <a:ext cx="4524950" cy="1325563"/>
          </a:xfrm>
        </p:spPr>
        <p:txBody>
          <a:bodyPr/>
          <a:lstStyle/>
          <a:p>
            <a:r>
              <a:rPr lang="en-GB" b="1" u="sng"/>
              <a:t>The Cardiac Cycle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7AE95-37A4-4013-958C-35AAF354385A}"/>
              </a:ext>
            </a:extLst>
          </p:cNvPr>
          <p:cNvSpPr txBox="1"/>
          <p:nvPr/>
        </p:nvSpPr>
        <p:spPr>
          <a:xfrm>
            <a:off x="8185086" y="2275924"/>
            <a:ext cx="3136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1. All chambers are relaxed and blood flows into both atrium (diastole)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665B3-B6CF-4C4C-9964-5CB96AAB7B9E}"/>
              </a:ext>
            </a:extLst>
          </p:cNvPr>
          <p:cNvSpPr txBox="1"/>
          <p:nvPr/>
        </p:nvSpPr>
        <p:spPr>
          <a:xfrm>
            <a:off x="1363933" y="5450961"/>
            <a:ext cx="7024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FF0000"/>
                </a:solidFill>
              </a:rPr>
              <a:t>2. The atria contract first (atria systole)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7C228-109A-4D27-9181-BF3C0188058F}"/>
              </a:ext>
            </a:extLst>
          </p:cNvPr>
          <p:cNvSpPr txBox="1"/>
          <p:nvPr/>
        </p:nvSpPr>
        <p:spPr>
          <a:xfrm>
            <a:off x="375660" y="2491368"/>
            <a:ext cx="3427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3. Closely followed by the contractions of the ventricles (ventricular systole)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4864F7-C1CA-45F7-9C9A-5DA3EDD5AF5D}"/>
              </a:ext>
            </a:extLst>
          </p:cNvPr>
          <p:cNvCxnSpPr>
            <a:cxnSpLocks/>
          </p:cNvCxnSpPr>
          <p:nvPr/>
        </p:nvCxnSpPr>
        <p:spPr>
          <a:xfrm>
            <a:off x="6527968" y="2491368"/>
            <a:ext cx="1735841" cy="5243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668601-678A-40E8-8FC0-F6591014C575}"/>
              </a:ext>
            </a:extLst>
          </p:cNvPr>
          <p:cNvCxnSpPr>
            <a:cxnSpLocks/>
          </p:cNvCxnSpPr>
          <p:nvPr/>
        </p:nvCxnSpPr>
        <p:spPr>
          <a:xfrm flipH="1">
            <a:off x="3591199" y="2489748"/>
            <a:ext cx="1560285" cy="923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D222B4-3FF6-4F07-9472-B0DF108F76B0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4876198" y="3172780"/>
            <a:ext cx="605116" cy="2278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0D4F12A-7E03-A1EB-F105-3D1759A0E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426" y="0"/>
            <a:ext cx="3031574" cy="103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0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B0F24-BD3C-4C3C-8EF6-3A1750418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9FA1F-B407-4232-AE54-5D9E35077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Place the following sentences in order for the cardiac cycle</a:t>
            </a:r>
          </a:p>
        </p:txBody>
      </p:sp>
    </p:spTree>
    <p:extLst>
      <p:ext uri="{BB962C8B-B14F-4D97-AF65-F5344CB8AC3E}">
        <p14:creationId xmlns:p14="http://schemas.microsoft.com/office/powerpoint/2010/main" val="414232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BD8FDC3-9FDB-4C13-999C-53D0E6439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78" t="28450" r="36959" b="22548"/>
          <a:stretch/>
        </p:blipFill>
        <p:spPr>
          <a:xfrm>
            <a:off x="566889" y="137886"/>
            <a:ext cx="8555756" cy="65822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3158D6-F813-4124-A3A9-AD61691AFE8C}"/>
              </a:ext>
            </a:extLst>
          </p:cNvPr>
          <p:cNvSpPr txBox="1"/>
          <p:nvPr/>
        </p:nvSpPr>
        <p:spPr>
          <a:xfrm>
            <a:off x="9122645" y="366925"/>
            <a:ext cx="28713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Arrange these sentences into the correct order on your page.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You can move the sentences around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The first two are in the correct order</a:t>
            </a:r>
          </a:p>
        </p:txBody>
      </p:sp>
    </p:spTree>
    <p:extLst>
      <p:ext uri="{BB962C8B-B14F-4D97-AF65-F5344CB8AC3E}">
        <p14:creationId xmlns:p14="http://schemas.microsoft.com/office/powerpoint/2010/main" val="365377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C9D49B-E72F-4B7D-8287-03DDB843DC59}"/>
              </a:ext>
            </a:extLst>
          </p:cNvPr>
          <p:cNvSpPr txBox="1"/>
          <p:nvPr/>
        </p:nvSpPr>
        <p:spPr>
          <a:xfrm>
            <a:off x="160361" y="175105"/>
            <a:ext cx="1187127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The atria and ventricles are relaxed and empty.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This phase is called diastole.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Blood at low pressure enters the atria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As they fill up with blood the pressure in the atria increases.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When the pressure exceeds that in the ventricles blood flows through the atrioventricular valves into the ventricles.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The atria contract (atria systole)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This contraction empties the atria.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The ventricles contract almost immediately.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This phase is called systole.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This increases the pressure in them above that in the pulmonary arteries and aorta.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Blood flows into the pulmonary arteries and the aorta.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The elastic walls of the aorta stretch to accommodate the blood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The ventricles and atria relax.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The pressure in the ventricles is now less than in the pulmonary arteries and the aorta.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The backflow of blood is prevented by the semilunar valves and contraction of the aorta walls.</a:t>
            </a:r>
          </a:p>
        </p:txBody>
      </p:sp>
    </p:spTree>
    <p:extLst>
      <p:ext uri="{BB962C8B-B14F-4D97-AF65-F5344CB8AC3E}">
        <p14:creationId xmlns:p14="http://schemas.microsoft.com/office/powerpoint/2010/main" val="6021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540570" y="-183"/>
            <a:ext cx="9144243" cy="6858183"/>
            <a:chOff x="16569" y="-183"/>
            <a:chExt cx="9144243" cy="6858183"/>
          </a:xfrm>
        </p:grpSpPr>
        <p:pic>
          <p:nvPicPr>
            <p:cNvPr id="19458" name="Picture 2" descr="http://www.as.miami.edu/chemistry/2086/NEW-Chap20/NEW-Chapter%2020_part2_files/image00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9" y="-183"/>
              <a:ext cx="9144243" cy="68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39036" y="6237312"/>
              <a:ext cx="2592288" cy="3983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8304" y="1748650"/>
              <a:ext cx="1791256" cy="6002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39850" y="60390"/>
            <a:ext cx="4067944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600">
                <a:solidFill>
                  <a:srgbClr val="FF0000"/>
                </a:solidFill>
              </a:rPr>
              <a:t>Ventricles relaxed</a:t>
            </a:r>
            <a:r>
              <a:rPr lang="en-GB" sz="1600"/>
              <a:t>; atria fill with blood, which increases the pressure. AV valves open, blood flows into ventricles. </a:t>
            </a:r>
            <a:r>
              <a:rPr lang="en-GB" sz="1600">
                <a:solidFill>
                  <a:srgbClr val="FF0000"/>
                </a:solidFill>
              </a:rPr>
              <a:t>Atria contract, forcing remaining blood out</a:t>
            </a:r>
            <a:r>
              <a:rPr lang="en-GB" sz="160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6022" y="3645025"/>
            <a:ext cx="2207538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600">
                <a:solidFill>
                  <a:srgbClr val="FF0000"/>
                </a:solidFill>
              </a:rPr>
              <a:t>Ventricles contract, atria relax</a:t>
            </a:r>
            <a:r>
              <a:rPr lang="en-GB" sz="1600"/>
              <a:t>. Pressure higher in ventricles than atria, forcing AV valves shut, preventing backflow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94529" y="5157192"/>
            <a:ext cx="2207538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/>
              <a:t>Ventricular pressure continues to increase, forcing open  SL valves. Blood moves into pulmonary artery and aorta.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63035" y="4429496"/>
            <a:ext cx="2112943" cy="231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rgbClr val="FF0000"/>
                </a:solidFill>
              </a:rPr>
              <a:t>Ventricles and atria relax</a:t>
            </a:r>
            <a:r>
              <a:rPr lang="en-GB" sz="1600"/>
              <a:t>, increasing in volume, and lowering pressure in chambers. Higher pressure in pulmonary artery and aorta force SL valves shut, preventing backflow.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31504" y="809418"/>
            <a:ext cx="2448272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600"/>
              <a:t>Atria ready to be filled again with blood, due to higher pressure in vena cava and pulmonary vein. Cycle ready to start again.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8538" y="-74682"/>
            <a:ext cx="2792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Contraction = systole</a:t>
            </a:r>
          </a:p>
          <a:p>
            <a:r>
              <a:rPr lang="en-GB" sz="2400"/>
              <a:t>Relaxation = diastole</a:t>
            </a:r>
          </a:p>
        </p:txBody>
      </p:sp>
    </p:spTree>
    <p:extLst>
      <p:ext uri="{BB962C8B-B14F-4D97-AF65-F5344CB8AC3E}">
        <p14:creationId xmlns:p14="http://schemas.microsoft.com/office/powerpoint/2010/main" val="26183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E533AE-D9DA-4E03-B415-8AF7134094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999400-CA09-4418-94A3-165CAA8FECAD}">
  <ds:schemaRefs>
    <ds:schemaRef ds:uri="b83ea8ec-d1ce-4b1c-906d-dc0b29db25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9a9f016-2850-430d-a9d7-5d156f797ecb"/>
  </ds:schemaRefs>
</ds:datastoreItem>
</file>

<file path=customXml/itemProps3.xml><?xml version="1.0" encoding="utf-8"?>
<ds:datastoreItem xmlns:ds="http://schemas.openxmlformats.org/officeDocument/2006/customXml" ds:itemID="{80FEB076-EA3D-48AA-ADCC-1F2ADDAF45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1599</Words>
  <Application>Microsoft Office PowerPoint</Application>
  <PresentationFormat>Widescreen</PresentationFormat>
  <Paragraphs>203</Paragraphs>
  <Slides>28</Slides>
  <Notes>7</Notes>
  <HiddenSlides>1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gg sans</vt:lpstr>
      <vt:lpstr>Montserrat</vt:lpstr>
      <vt:lpstr>Raleway</vt:lpstr>
      <vt:lpstr>Times New Roman</vt:lpstr>
      <vt:lpstr>Office Theme</vt:lpstr>
      <vt:lpstr>CAREFULL </vt:lpstr>
      <vt:lpstr>PowerPoint Presentation</vt:lpstr>
      <vt:lpstr>Key points</vt:lpstr>
      <vt:lpstr>PowerPoint Presentation</vt:lpstr>
      <vt:lpstr>The Cardiac Cycle</vt:lpstr>
      <vt:lpstr>Task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Volume of the ventricles</vt:lpstr>
      <vt:lpstr>Heart sound</vt:lpstr>
      <vt:lpstr>PowerPoint Presentation</vt:lpstr>
      <vt:lpstr>PowerPoint Presentation</vt:lpstr>
      <vt:lpstr>Questions:</vt:lpstr>
      <vt:lpstr>Heart sound</vt:lpstr>
      <vt:lpstr>PowerPoint Presentation</vt:lpstr>
      <vt:lpstr>PowerPoint Presentation</vt:lpstr>
      <vt:lpstr>PowerPoint Presentation</vt:lpstr>
      <vt:lpstr>Extension questions</vt:lpstr>
      <vt:lpstr>Long answer practice</vt:lpstr>
      <vt:lpstr>PowerPoint Presentation</vt:lpstr>
      <vt:lpstr>Test response to marking</vt:lpstr>
      <vt:lpstr>KH below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Marisa Wyburn</dc:creator>
  <cp:lastModifiedBy>Chezka Mae Madrona</cp:lastModifiedBy>
  <cp:revision>12</cp:revision>
  <dcterms:created xsi:type="dcterms:W3CDTF">2019-01-28T12:29:13Z</dcterms:created>
  <dcterms:modified xsi:type="dcterms:W3CDTF">2025-07-23T08:20:36Z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r8>38946000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Topic">
    <vt:lpwstr/>
  </property>
  <property fmtid="{D5CDD505-2E9C-101B-9397-08002B2CF9AE}" pid="9" name="Term">
    <vt:lpwstr/>
  </property>
  <property fmtid="{D5CDD505-2E9C-101B-9397-08002B2CF9AE}" pid="10" name="Staff Category">
    <vt:lpwstr/>
  </property>
  <property fmtid="{D5CDD505-2E9C-101B-9397-08002B2CF9AE}" pid="11" name="Exam Board">
    <vt:lpwstr/>
  </property>
  <property fmtid="{D5CDD505-2E9C-101B-9397-08002B2CF9AE}" pid="12" name="Week">
    <vt:lpwstr/>
  </property>
  <property fmtid="{D5CDD505-2E9C-101B-9397-08002B2CF9AE}" pid="13" name="MediaServiceImageTags">
    <vt:lpwstr/>
  </property>
</Properties>
</file>