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60" r:id="rId5"/>
    <p:sldMasterId id="2147483648" r:id="rId6"/>
  </p:sldMasterIdLst>
  <p:notesMasterIdLst>
    <p:notesMasterId r:id="rId20"/>
  </p:notesMasterIdLst>
  <p:sldIdLst>
    <p:sldId id="256" r:id="rId7"/>
    <p:sldId id="286" r:id="rId8"/>
    <p:sldId id="288" r:id="rId9"/>
    <p:sldId id="277" r:id="rId10"/>
    <p:sldId id="285" r:id="rId11"/>
    <p:sldId id="261" r:id="rId12"/>
    <p:sldId id="292" r:id="rId13"/>
    <p:sldId id="287" r:id="rId14"/>
    <p:sldId id="283" r:id="rId15"/>
    <p:sldId id="266" r:id="rId16"/>
    <p:sldId id="289" r:id="rId17"/>
    <p:sldId id="291" r:id="rId18"/>
    <p:sldId id="290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C87E18-646D-0AE3-9E82-5CF5146D9EDE}" v="113" dt="2022-09-27T14:55:49.647"/>
    <p1510:client id="{D47F255B-586A-9A77-72D6-0853FDCB713A}" v="5" dt="2022-09-08T16:35:59.310"/>
    <p1510:client id="{EE47769E-638A-4208-BC73-5D36C7CBF4BC}" v="192" dt="2020-10-09T12:39:17.876"/>
    <p1510:client id="{F229B78B-339B-D872-679A-D350C4E5C737}" v="33" dt="2023-09-21T10:43:34.338"/>
    <p1510:client id="{F90B1ECB-2858-6D23-E438-FC396B81279B}" v="32" dt="2022-09-28T11:30:00.6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1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sa Wyburn" userId="f9bf2b7a-00de-48b4-8fc8-225d4909fb1d" providerId="ADAL" clId="{EE47769E-638A-4208-BC73-5D36C7CBF4BC}"/>
    <pc:docChg chg="undo custSel addSld delSld modSld modNotesMaster">
      <pc:chgData name="Marisa Wyburn" userId="f9bf2b7a-00de-48b4-8fc8-225d4909fb1d" providerId="ADAL" clId="{EE47769E-638A-4208-BC73-5D36C7CBF4BC}" dt="2020-10-09T13:03:03.111" v="203" actId="255"/>
      <pc:docMkLst>
        <pc:docMk/>
      </pc:docMkLst>
      <pc:sldChg chg="delSp modSp add">
        <pc:chgData name="Marisa Wyburn" userId="f9bf2b7a-00de-48b4-8fc8-225d4909fb1d" providerId="ADAL" clId="{EE47769E-638A-4208-BC73-5D36C7CBF4BC}" dt="2020-10-08T08:55:33.282" v="147" actId="478"/>
        <pc:sldMkLst>
          <pc:docMk/>
          <pc:sldMk cId="3115656073" sldId="261"/>
        </pc:sldMkLst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2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3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4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10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12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4:28.097" v="6" actId="120"/>
          <ac:spMkLst>
            <pc:docMk/>
            <pc:sldMk cId="3115656073" sldId="261"/>
            <ac:spMk id="14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21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36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4:33.262" v="7" actId="14100"/>
          <ac:spMkLst>
            <pc:docMk/>
            <pc:sldMk cId="3115656073" sldId="261"/>
            <ac:spMk id="37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4:09.185" v="1" actId="1076"/>
          <ac:spMkLst>
            <pc:docMk/>
            <pc:sldMk cId="3115656073" sldId="261"/>
            <ac:spMk id="38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41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42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43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44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45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46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47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48" creationId="{00000000-0000-0000-0000-000000000000}"/>
          </ac:spMkLst>
        </pc:spChg>
        <pc:spChg chg="del">
          <ac:chgData name="Marisa Wyburn" userId="f9bf2b7a-00de-48b4-8fc8-225d4909fb1d" providerId="ADAL" clId="{EE47769E-638A-4208-BC73-5D36C7CBF4BC}" dt="2020-10-08T08:55:33.282" v="147" actId="478"/>
          <ac:spMkLst>
            <pc:docMk/>
            <pc:sldMk cId="3115656073" sldId="261"/>
            <ac:spMk id="50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58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60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61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65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68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75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76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77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78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79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80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18.759" v="70" actId="1038"/>
          <ac:spMkLst>
            <pc:docMk/>
            <pc:sldMk cId="3115656073" sldId="261"/>
            <ac:spMk id="81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5:30.101" v="146" actId="1038"/>
          <ac:spMkLst>
            <pc:docMk/>
            <pc:sldMk cId="3115656073" sldId="261"/>
            <ac:spMk id="82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4:50.517" v="12" actId="1076"/>
          <ac:spMkLst>
            <pc:docMk/>
            <pc:sldMk cId="3115656073" sldId="261"/>
            <ac:spMk id="83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4:40.082" v="9" actId="1076"/>
          <ac:spMkLst>
            <pc:docMk/>
            <pc:sldMk cId="3115656073" sldId="261"/>
            <ac:spMk id="84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4:58.077" v="13" actId="14100"/>
          <ac:spMkLst>
            <pc:docMk/>
            <pc:sldMk cId="3115656073" sldId="261"/>
            <ac:spMk id="85" creationId="{00000000-0000-0000-0000-000000000000}"/>
          </ac:spMkLst>
        </pc:spChg>
        <pc:spChg chg="mod">
          <ac:chgData name="Marisa Wyburn" userId="f9bf2b7a-00de-48b4-8fc8-225d4909fb1d" providerId="ADAL" clId="{EE47769E-638A-4208-BC73-5D36C7CBF4BC}" dt="2020-10-08T08:54:48.074" v="11" actId="1076"/>
          <ac:spMkLst>
            <pc:docMk/>
            <pc:sldMk cId="3115656073" sldId="261"/>
            <ac:spMk id="86" creationId="{00000000-0000-0000-0000-000000000000}"/>
          </ac:spMkLst>
        </pc:spChg>
      </pc:sldChg>
      <pc:sldChg chg="addSp delSp modSp add del modAnim">
        <pc:chgData name="Marisa Wyburn" userId="f9bf2b7a-00de-48b4-8fc8-225d4909fb1d" providerId="ADAL" clId="{EE47769E-638A-4208-BC73-5D36C7CBF4BC}" dt="2020-10-09T13:03:03.111" v="203" actId="255"/>
        <pc:sldMkLst>
          <pc:docMk/>
          <pc:sldMk cId="0" sldId="283"/>
        </pc:sldMkLst>
        <pc:spChg chg="add del mod">
          <ac:chgData name="Marisa Wyburn" userId="f9bf2b7a-00de-48b4-8fc8-225d4909fb1d" providerId="ADAL" clId="{EE47769E-638A-4208-BC73-5D36C7CBF4BC}" dt="2020-10-08T09:01:47.367" v="161"/>
          <ac:spMkLst>
            <pc:docMk/>
            <pc:sldMk cId="0" sldId="283"/>
            <ac:spMk id="2" creationId="{077D7636-9925-48A3-B629-479CE8701B13}"/>
          </ac:spMkLst>
        </pc:spChg>
        <pc:spChg chg="add del mod">
          <ac:chgData name="Marisa Wyburn" userId="f9bf2b7a-00de-48b4-8fc8-225d4909fb1d" providerId="ADAL" clId="{EE47769E-638A-4208-BC73-5D36C7CBF4BC}" dt="2020-10-08T09:01:47.367" v="161"/>
          <ac:spMkLst>
            <pc:docMk/>
            <pc:sldMk cId="0" sldId="283"/>
            <ac:spMk id="3" creationId="{16619CAA-F9D4-4AC3-B3E9-4D6BBAF70D2A}"/>
          </ac:spMkLst>
        </pc:spChg>
        <pc:spChg chg="add mod">
          <ac:chgData name="Marisa Wyburn" userId="f9bf2b7a-00de-48b4-8fc8-225d4909fb1d" providerId="ADAL" clId="{EE47769E-638A-4208-BC73-5D36C7CBF4BC}" dt="2020-10-09T13:03:03.111" v="203" actId="255"/>
          <ac:spMkLst>
            <pc:docMk/>
            <pc:sldMk cId="0" sldId="283"/>
            <ac:spMk id="4" creationId="{8FB82492-234D-4146-AF4B-6B9CFAF3EF04}"/>
          </ac:spMkLst>
        </pc:spChg>
        <pc:spChg chg="add mod">
          <ac:chgData name="Marisa Wyburn" userId="f9bf2b7a-00de-48b4-8fc8-225d4909fb1d" providerId="ADAL" clId="{EE47769E-638A-4208-BC73-5D36C7CBF4BC}" dt="2020-10-08T09:01:52.448" v="163"/>
          <ac:spMkLst>
            <pc:docMk/>
            <pc:sldMk cId="0" sldId="283"/>
            <ac:spMk id="5" creationId="{1EE0806D-596E-4D72-A0B2-D90A6E1B77EC}"/>
          </ac:spMkLst>
        </pc:spChg>
        <pc:spChg chg="add mod">
          <ac:chgData name="Marisa Wyburn" userId="f9bf2b7a-00de-48b4-8fc8-225d4909fb1d" providerId="ADAL" clId="{EE47769E-638A-4208-BC73-5D36C7CBF4BC}" dt="2020-10-08T09:03:06.620" v="177" actId="11529"/>
          <ac:spMkLst>
            <pc:docMk/>
            <pc:sldMk cId="0" sldId="283"/>
            <ac:spMk id="6" creationId="{54EF3DBE-174F-4399-8956-AB4E11841328}"/>
          </ac:spMkLst>
        </pc:spChg>
        <pc:spChg chg="add mod">
          <ac:chgData name="Marisa Wyburn" userId="f9bf2b7a-00de-48b4-8fc8-225d4909fb1d" providerId="ADAL" clId="{EE47769E-638A-4208-BC73-5D36C7CBF4BC}" dt="2020-10-08T09:03:17.245" v="179" actId="1076"/>
          <ac:spMkLst>
            <pc:docMk/>
            <pc:sldMk cId="0" sldId="283"/>
            <ac:spMk id="8" creationId="{E9538E44-BEFF-47B9-8E2B-6C05DD649943}"/>
          </ac:spMkLst>
        </pc:spChg>
        <pc:spChg chg="add mod">
          <ac:chgData name="Marisa Wyburn" userId="f9bf2b7a-00de-48b4-8fc8-225d4909fb1d" providerId="ADAL" clId="{EE47769E-638A-4208-BC73-5D36C7CBF4BC}" dt="2020-10-08T09:03:30.029" v="182" actId="14100"/>
          <ac:spMkLst>
            <pc:docMk/>
            <pc:sldMk cId="0" sldId="283"/>
            <ac:spMk id="9" creationId="{60F74558-E4BC-4DCC-B287-F6E633FBBDEC}"/>
          </ac:spMkLst>
        </pc:spChg>
        <pc:graphicFrameChg chg="add del mod">
          <ac:chgData name="Marisa Wyburn" userId="f9bf2b7a-00de-48b4-8fc8-225d4909fb1d" providerId="ADAL" clId="{EE47769E-638A-4208-BC73-5D36C7CBF4BC}" dt="2020-10-08T09:01:48.759" v="162"/>
          <ac:graphicFrameMkLst>
            <pc:docMk/>
            <pc:sldMk cId="0" sldId="283"/>
            <ac:graphicFrameMk id="72" creationId="{B52A1280-14F6-4DFF-A968-F5B4FB1ADC08}"/>
          </ac:graphicFrameMkLst>
        </pc:graphicFrameChg>
      </pc:sldChg>
      <pc:sldChg chg="addSp delSp">
        <pc:chgData name="Marisa Wyburn" userId="f9bf2b7a-00de-48b4-8fc8-225d4909fb1d" providerId="ADAL" clId="{EE47769E-638A-4208-BC73-5D36C7CBF4BC}" dt="2020-10-08T08:57:25.277" v="150" actId="478"/>
        <pc:sldMkLst>
          <pc:docMk/>
          <pc:sldMk cId="763560358" sldId="289"/>
        </pc:sldMkLst>
        <pc:picChg chg="add del">
          <ac:chgData name="Marisa Wyburn" userId="f9bf2b7a-00de-48b4-8fc8-225d4909fb1d" providerId="ADAL" clId="{EE47769E-638A-4208-BC73-5D36C7CBF4BC}" dt="2020-10-08T08:57:25.277" v="150" actId="478"/>
          <ac:picMkLst>
            <pc:docMk/>
            <pc:sldMk cId="763560358" sldId="289"/>
            <ac:picMk id="1026" creationId="{5769F843-043E-44FB-832F-91E11F8F2C9E}"/>
          </ac:picMkLst>
        </pc:picChg>
      </pc:sldChg>
      <pc:sldChg chg="modAnim">
        <pc:chgData name="Marisa Wyburn" userId="f9bf2b7a-00de-48b4-8fc8-225d4909fb1d" providerId="ADAL" clId="{EE47769E-638A-4208-BC73-5D36C7CBF4BC}" dt="2020-10-09T12:39:17.876" v="186"/>
        <pc:sldMkLst>
          <pc:docMk/>
          <pc:sldMk cId="3240378049" sldId="290"/>
        </pc:sldMkLst>
      </pc:sldChg>
      <pc:sldChg chg="add">
        <pc:chgData name="Marisa Wyburn" userId="f9bf2b7a-00de-48b4-8fc8-225d4909fb1d" providerId="ADAL" clId="{EE47769E-638A-4208-BC73-5D36C7CBF4BC}" dt="2020-10-08T08:58:36.926" v="151"/>
        <pc:sldMkLst>
          <pc:docMk/>
          <pc:sldMk cId="0" sldId="291"/>
        </pc:sldMkLst>
      </pc:sldChg>
    </pc:docChg>
  </pc:docChgLst>
  <pc:docChgLst>
    <pc:chgData name="Hazel Lupton" userId="S::hazel.lupton@sthelens.london::330d0395-d8b0-4d77-8620-740b48613bd9" providerId="AD" clId="Web-{F90B1ECB-2858-6D23-E438-FC396B81279B}"/>
    <pc:docChg chg="modSld">
      <pc:chgData name="Hazel Lupton" userId="S::hazel.lupton@sthelens.london::330d0395-d8b0-4d77-8620-740b48613bd9" providerId="AD" clId="Web-{F90B1ECB-2858-6D23-E438-FC396B81279B}" dt="2022-09-28T11:30:00.602" v="31" actId="20577"/>
      <pc:docMkLst>
        <pc:docMk/>
      </pc:docMkLst>
      <pc:sldChg chg="modSp">
        <pc:chgData name="Hazel Lupton" userId="S::hazel.lupton@sthelens.london::330d0395-d8b0-4d77-8620-740b48613bd9" providerId="AD" clId="Web-{F90B1ECB-2858-6D23-E438-FC396B81279B}" dt="2022-09-28T11:30:00.602" v="31" actId="20577"/>
        <pc:sldMkLst>
          <pc:docMk/>
          <pc:sldMk cId="0" sldId="283"/>
        </pc:sldMkLst>
        <pc:spChg chg="mod">
          <ac:chgData name="Hazel Lupton" userId="S::hazel.lupton@sthelens.london::330d0395-d8b0-4d77-8620-740b48613bd9" providerId="AD" clId="Web-{F90B1ECB-2858-6D23-E438-FC396B81279B}" dt="2022-09-28T11:30:00.602" v="31" actId="20577"/>
          <ac:spMkLst>
            <pc:docMk/>
            <pc:sldMk cId="0" sldId="283"/>
            <ac:spMk id="3" creationId="{8A0CC5E1-908C-7CCD-5039-E97C48313A37}"/>
          </ac:spMkLst>
        </pc:spChg>
      </pc:sldChg>
    </pc:docChg>
  </pc:docChgLst>
  <pc:docChgLst>
    <pc:chgData name="Marisa Wyburn" userId="S::marisa.wyburn@sthelens.london::f9bf2b7a-00de-48b4-8fc8-225d4909fb1d" providerId="AD" clId="Web-{E35EDD67-B42D-B9F2-A37A-CA88C166E08C}"/>
    <pc:docChg chg="modSld">
      <pc:chgData name="Marisa Wyburn" userId="S::marisa.wyburn@sthelens.london::f9bf2b7a-00de-48b4-8fc8-225d4909fb1d" providerId="AD" clId="Web-{E35EDD67-B42D-B9F2-A37A-CA88C166E08C}" dt="2020-10-08T08:53:51.446" v="1"/>
      <pc:docMkLst>
        <pc:docMk/>
      </pc:docMkLst>
      <pc:sldChg chg="addSp delSp modSp">
        <pc:chgData name="Marisa Wyburn" userId="S::marisa.wyburn@sthelens.london::f9bf2b7a-00de-48b4-8fc8-225d4909fb1d" providerId="AD" clId="Web-{E35EDD67-B42D-B9F2-A37A-CA88C166E08C}" dt="2020-10-08T08:53:51.446" v="1"/>
        <pc:sldMkLst>
          <pc:docMk/>
          <pc:sldMk cId="1687292462" sldId="285"/>
        </pc:sldMkLst>
        <pc:picChg chg="add del mod">
          <ac:chgData name="Marisa Wyburn" userId="S::marisa.wyburn@sthelens.london::f9bf2b7a-00de-48b4-8fc8-225d4909fb1d" providerId="AD" clId="Web-{E35EDD67-B42D-B9F2-A37A-CA88C166E08C}" dt="2020-10-08T08:53:51.446" v="1"/>
          <ac:picMkLst>
            <pc:docMk/>
            <pc:sldMk cId="1687292462" sldId="285"/>
            <ac:picMk id="6" creationId="{A7E09198-A178-4D60-8A2C-8E50115BECEF}"/>
          </ac:picMkLst>
        </pc:picChg>
      </pc:sldChg>
    </pc:docChg>
  </pc:docChgLst>
  <pc:docChgLst>
    <pc:chgData name="Hazel Lupton" userId="S::hazel.lupton@sthelens.london::330d0395-d8b0-4d77-8620-740b48613bd9" providerId="AD" clId="Web-{F229B78B-339B-D872-679A-D350C4E5C737}"/>
    <pc:docChg chg="addSld modSld sldOrd addMainMaster modMainMaster">
      <pc:chgData name="Hazel Lupton" userId="S::hazel.lupton@sthelens.london::330d0395-d8b0-4d77-8620-740b48613bd9" providerId="AD" clId="Web-{F229B78B-339B-D872-679A-D350C4E5C737}" dt="2023-09-21T10:43:34.338" v="32"/>
      <pc:docMkLst>
        <pc:docMk/>
      </pc:docMkLst>
      <pc:sldChg chg="ord">
        <pc:chgData name="Hazel Lupton" userId="S::hazel.lupton@sthelens.london::330d0395-d8b0-4d77-8620-740b48613bd9" providerId="AD" clId="Web-{F229B78B-339B-D872-679A-D350C4E5C737}" dt="2023-09-21T10:43:34.338" v="32"/>
        <pc:sldMkLst>
          <pc:docMk/>
          <pc:sldMk cId="0" sldId="283"/>
        </pc:sldMkLst>
      </pc:sldChg>
      <pc:sldChg chg="addSp modSp add addAnim">
        <pc:chgData name="Hazel Lupton" userId="S::hazel.lupton@sthelens.london::330d0395-d8b0-4d77-8620-740b48613bd9" providerId="AD" clId="Web-{F229B78B-339B-D872-679A-D350C4E5C737}" dt="2023-09-21T10:42:57.571" v="31"/>
        <pc:sldMkLst>
          <pc:docMk/>
          <pc:sldMk cId="1089042873" sldId="292"/>
        </pc:sldMkLst>
        <pc:spChg chg="add mod">
          <ac:chgData name="Hazel Lupton" userId="S::hazel.lupton@sthelens.london::330d0395-d8b0-4d77-8620-740b48613bd9" providerId="AD" clId="Web-{F229B78B-339B-D872-679A-D350C4E5C737}" dt="2023-09-21T10:42:51.383" v="30" actId="1076"/>
          <ac:spMkLst>
            <pc:docMk/>
            <pc:sldMk cId="1089042873" sldId="292"/>
            <ac:spMk id="2" creationId="{7E5DDC8C-84BF-D163-876F-C6F3446ED8C2}"/>
          </ac:spMkLst>
        </pc:spChg>
        <pc:spChg chg="mod">
          <ac:chgData name="Hazel Lupton" userId="S::hazel.lupton@sthelens.london::330d0395-d8b0-4d77-8620-740b48613bd9" providerId="AD" clId="Web-{F229B78B-339B-D872-679A-D350C4E5C737}" dt="2023-09-21T10:40:38.145" v="3"/>
          <ac:spMkLst>
            <pc:docMk/>
            <pc:sldMk cId="1089042873" sldId="292"/>
            <ac:spMk id="20482" creationId="{E69F5F33-8656-4FA6-BDAD-F9C087AA0D81}"/>
          </ac:spMkLst>
        </pc:spChg>
        <pc:spChg chg="mod">
          <ac:chgData name="Hazel Lupton" userId="S::hazel.lupton@sthelens.london::330d0395-d8b0-4d77-8620-740b48613bd9" providerId="AD" clId="Web-{F229B78B-339B-D872-679A-D350C4E5C737}" dt="2023-09-21T10:40:27.223" v="1"/>
          <ac:spMkLst>
            <pc:docMk/>
            <pc:sldMk cId="1089042873" sldId="292"/>
            <ac:spMk id="20484" creationId="{80527976-5AC2-4775-844C-17F801667714}"/>
          </ac:spMkLst>
        </pc:spChg>
        <pc:spChg chg="mod">
          <ac:chgData name="Hazel Lupton" userId="S::hazel.lupton@sthelens.london::330d0395-d8b0-4d77-8620-740b48613bd9" providerId="AD" clId="Web-{F229B78B-339B-D872-679A-D350C4E5C737}" dt="2023-09-21T10:40:32.848" v="2"/>
          <ac:spMkLst>
            <pc:docMk/>
            <pc:sldMk cId="1089042873" sldId="292"/>
            <ac:spMk id="20486" creationId="{AFE90DA9-5C37-4AD8-BEC2-5EE9DC65A5C6}"/>
          </ac:spMkLst>
        </pc:spChg>
      </pc:sldChg>
      <pc:sldMasterChg chg="add addSldLayout">
        <pc:chgData name="Hazel Lupton" userId="S::hazel.lupton@sthelens.london::330d0395-d8b0-4d77-8620-740b48613bd9" providerId="AD" clId="Web-{F229B78B-339B-D872-679A-D350C4E5C737}" dt="2023-09-21T10:40:15.878" v="0"/>
        <pc:sldMasterMkLst>
          <pc:docMk/>
          <pc:sldMasterMk cId="0" sldId="2147483648"/>
        </pc:sldMasterMkLst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1309953045" sldId="2147483649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1268021185" sldId="2147483650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2038656718" sldId="2147483651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1410793719" sldId="2147483652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1101881178" sldId="2147483653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520664119" sldId="2147483654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755530091" sldId="2147483655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1150670189" sldId="2147483656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293925489" sldId="2147483657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59391715" sldId="2147483658"/>
          </pc:sldLayoutMkLst>
        </pc:sldLayoutChg>
        <pc:sldLayoutChg chg="ad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0" sldId="2147483648"/>
            <pc:sldLayoutMk cId="2734603467" sldId="2147483659"/>
          </pc:sldLayoutMkLst>
        </pc:sldLayoutChg>
      </pc:sldMasterChg>
      <pc:sldMasterChg chg="replId modSldLayout">
        <pc:chgData name="Hazel Lupton" userId="S::hazel.lupton@sthelens.london::330d0395-d8b0-4d77-8620-740b48613bd9" providerId="AD" clId="Web-{F229B78B-339B-D872-679A-D350C4E5C737}" dt="2023-09-21T10:40:15.878" v="0"/>
        <pc:sldMasterMkLst>
          <pc:docMk/>
          <pc:sldMasterMk cId="2271029073" sldId="2147483672"/>
        </pc:sldMasterMkLst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106488940" sldId="2147483673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3294211196" sldId="2147483674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1939951139" sldId="2147483675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1831868664" sldId="2147483676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923989263" sldId="2147483677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2992417404" sldId="2147483678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14501158" sldId="2147483679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401261048" sldId="2147483680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716496250" sldId="2147483681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2634322903" sldId="2147483682"/>
          </pc:sldLayoutMkLst>
        </pc:sldLayoutChg>
        <pc:sldLayoutChg chg="replId">
          <pc:chgData name="Hazel Lupton" userId="S::hazel.lupton@sthelens.london::330d0395-d8b0-4d77-8620-740b48613bd9" providerId="AD" clId="Web-{F229B78B-339B-D872-679A-D350C4E5C737}" dt="2023-09-21T10:40:15.878" v="0"/>
          <pc:sldLayoutMkLst>
            <pc:docMk/>
            <pc:sldMasterMk cId="2271029073" sldId="2147483672"/>
            <pc:sldLayoutMk cId="3193119001" sldId="2147483683"/>
          </pc:sldLayoutMkLst>
        </pc:sldLayoutChg>
      </pc:sldMasterChg>
    </pc:docChg>
  </pc:docChgLst>
  <pc:docChgLst>
    <pc:chgData name="Marisa Wyburn" userId="f9bf2b7a-00de-48b4-8fc8-225d4909fb1d" providerId="ADAL" clId="{701179CD-944C-4F98-B6A5-DC410E3D4F35}"/>
    <pc:docChg chg="undo custSel mod addSld delSld modSld">
      <pc:chgData name="Marisa Wyburn" userId="f9bf2b7a-00de-48b4-8fc8-225d4909fb1d" providerId="ADAL" clId="{701179CD-944C-4F98-B6A5-DC410E3D4F35}" dt="2020-10-07T17:38:30.989" v="1401" actId="1076"/>
      <pc:docMkLst>
        <pc:docMk/>
      </pc:docMkLst>
      <pc:sldChg chg="addSp modSp mod setBg">
        <pc:chgData name="Marisa Wyburn" userId="f9bf2b7a-00de-48b4-8fc8-225d4909fb1d" providerId="ADAL" clId="{701179CD-944C-4F98-B6A5-DC410E3D4F35}" dt="2020-10-07T16:55:22.691" v="91" actId="1076"/>
        <pc:sldMkLst>
          <pc:docMk/>
          <pc:sldMk cId="1476675054" sldId="256"/>
        </pc:sldMkLst>
        <pc:spChg chg="mod">
          <ac:chgData name="Marisa Wyburn" userId="f9bf2b7a-00de-48b4-8fc8-225d4909fb1d" providerId="ADAL" clId="{701179CD-944C-4F98-B6A5-DC410E3D4F35}" dt="2020-10-07T16:55:22.691" v="91" actId="1076"/>
          <ac:spMkLst>
            <pc:docMk/>
            <pc:sldMk cId="1476675054" sldId="256"/>
            <ac:spMk id="2" creationId="{86647A80-37E9-4F6D-B930-5CD0607A4564}"/>
          </ac:spMkLst>
        </pc:spChg>
        <pc:spChg chg="mod">
          <ac:chgData name="Marisa Wyburn" userId="f9bf2b7a-00de-48b4-8fc8-225d4909fb1d" providerId="ADAL" clId="{701179CD-944C-4F98-B6A5-DC410E3D4F35}" dt="2020-10-07T16:55:07.060" v="84"/>
          <ac:spMkLst>
            <pc:docMk/>
            <pc:sldMk cId="1476675054" sldId="256"/>
            <ac:spMk id="3" creationId="{299B4AB5-9EF0-4EA5-9F86-7FC2AA0F5A1C}"/>
          </ac:spMkLst>
        </pc:spChg>
        <pc:spChg chg="add">
          <ac:chgData name="Marisa Wyburn" userId="f9bf2b7a-00de-48b4-8fc8-225d4909fb1d" providerId="ADAL" clId="{701179CD-944C-4F98-B6A5-DC410E3D4F35}" dt="2020-10-07T16:51:22.087" v="16" actId="26606"/>
          <ac:spMkLst>
            <pc:docMk/>
            <pc:sldMk cId="1476675054" sldId="256"/>
            <ac:spMk id="10" creationId="{87CC2527-562A-4F69-B487-4371E5B243E7}"/>
          </ac:spMkLst>
        </pc:spChg>
        <pc:picChg chg="add mod ord">
          <ac:chgData name="Marisa Wyburn" userId="f9bf2b7a-00de-48b4-8fc8-225d4909fb1d" providerId="ADAL" clId="{701179CD-944C-4F98-B6A5-DC410E3D4F35}" dt="2020-10-07T16:51:22.087" v="16" actId="26606"/>
          <ac:picMkLst>
            <pc:docMk/>
            <pc:sldMk cId="1476675054" sldId="256"/>
            <ac:picMk id="5" creationId="{33902C78-849D-4A88-A5E2-0C1AA1846287}"/>
          </ac:picMkLst>
        </pc:picChg>
        <pc:cxnChg chg="add">
          <ac:chgData name="Marisa Wyburn" userId="f9bf2b7a-00de-48b4-8fc8-225d4909fb1d" providerId="ADAL" clId="{701179CD-944C-4F98-B6A5-DC410E3D4F35}" dt="2020-10-07T16:51:22.087" v="16" actId="26606"/>
          <ac:cxnSpMkLst>
            <pc:docMk/>
            <pc:sldMk cId="1476675054" sldId="256"/>
            <ac:cxnSpMk id="12" creationId="{BCDAEC91-5BCE-4B55-9CC0-43EF94CB734B}"/>
          </ac:cxnSpMkLst>
        </pc:cxnChg>
      </pc:sldChg>
      <pc:sldChg chg="modSp add">
        <pc:chgData name="Marisa Wyburn" userId="f9bf2b7a-00de-48b4-8fc8-225d4909fb1d" providerId="ADAL" clId="{701179CD-944C-4F98-B6A5-DC410E3D4F35}" dt="2020-10-07T17:20:57.440" v="399" actId="14100"/>
        <pc:sldMkLst>
          <pc:docMk/>
          <pc:sldMk cId="3826204902" sldId="266"/>
        </pc:sldMkLst>
        <pc:spChg chg="mod">
          <ac:chgData name="Marisa Wyburn" userId="f9bf2b7a-00de-48b4-8fc8-225d4909fb1d" providerId="ADAL" clId="{701179CD-944C-4F98-B6A5-DC410E3D4F35}" dt="2020-10-07T17:20:57.440" v="399" actId="14100"/>
          <ac:spMkLst>
            <pc:docMk/>
            <pc:sldMk cId="3826204902" sldId="266"/>
            <ac:spMk id="2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0:34.169" v="391" actId="14100"/>
          <ac:spMkLst>
            <pc:docMk/>
            <pc:sldMk cId="3826204902" sldId="266"/>
            <ac:spMk id="10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0:50.936" v="397" actId="14100"/>
          <ac:spMkLst>
            <pc:docMk/>
            <pc:sldMk cId="3826204902" sldId="266"/>
            <ac:spMk id="11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0:31.425" v="390" actId="14100"/>
          <ac:spMkLst>
            <pc:docMk/>
            <pc:sldMk cId="3826204902" sldId="266"/>
            <ac:spMk id="14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0:53.464" v="398" actId="14100"/>
          <ac:spMkLst>
            <pc:docMk/>
            <pc:sldMk cId="3826204902" sldId="266"/>
            <ac:spMk id="18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0:39.320" v="393" actId="14100"/>
          <ac:spMkLst>
            <pc:docMk/>
            <pc:sldMk cId="3826204902" sldId="266"/>
            <ac:spMk id="21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0:44.504" v="395" actId="14100"/>
          <ac:spMkLst>
            <pc:docMk/>
            <pc:sldMk cId="3826204902" sldId="266"/>
            <ac:spMk id="22" creationId="{00000000-0000-0000-0000-000000000000}"/>
          </ac:spMkLst>
        </pc:spChg>
      </pc:sldChg>
      <pc:sldChg chg="addSp delSp modSp add">
        <pc:chgData name="Marisa Wyburn" userId="f9bf2b7a-00de-48b4-8fc8-225d4909fb1d" providerId="ADAL" clId="{701179CD-944C-4F98-B6A5-DC410E3D4F35}" dt="2020-10-07T17:18:30.060" v="387" actId="208"/>
        <pc:sldMkLst>
          <pc:docMk/>
          <pc:sldMk cId="0" sldId="277"/>
        </pc:sldMkLst>
        <pc:spChg chg="del mod">
          <ac:chgData name="Marisa Wyburn" userId="f9bf2b7a-00de-48b4-8fc8-225d4909fb1d" providerId="ADAL" clId="{701179CD-944C-4F98-B6A5-DC410E3D4F35}" dt="2020-10-07T17:17:22.229" v="366" actId="478"/>
          <ac:spMkLst>
            <pc:docMk/>
            <pc:sldMk cId="0" sldId="277"/>
            <ac:spMk id="2" creationId="{5C3F0533-6BCD-475B-A6CD-643E0D65D8E5}"/>
          </ac:spMkLst>
        </pc:spChg>
        <pc:spChg chg="mod">
          <ac:chgData name="Marisa Wyburn" userId="f9bf2b7a-00de-48b4-8fc8-225d4909fb1d" providerId="ADAL" clId="{701179CD-944C-4F98-B6A5-DC410E3D4F35}" dt="2020-10-07T17:16:43.372" v="356" actId="2711"/>
          <ac:spMkLst>
            <pc:docMk/>
            <pc:sldMk cId="0" sldId="277"/>
            <ac:spMk id="3" creationId="{E0D0AA32-75DB-4950-B2C0-CF610AB87FB8}"/>
          </ac:spMkLst>
        </pc:spChg>
        <pc:spChg chg="mod">
          <ac:chgData name="Marisa Wyburn" userId="f9bf2b7a-00de-48b4-8fc8-225d4909fb1d" providerId="ADAL" clId="{701179CD-944C-4F98-B6A5-DC410E3D4F35}" dt="2020-10-07T17:16:32.586" v="353" actId="2711"/>
          <ac:spMkLst>
            <pc:docMk/>
            <pc:sldMk cId="0" sldId="277"/>
            <ac:spMk id="4" creationId="{C19A36B1-8E60-44A5-B832-74B94B169DC2}"/>
          </ac:spMkLst>
        </pc:spChg>
        <pc:spChg chg="mod">
          <ac:chgData name="Marisa Wyburn" userId="f9bf2b7a-00de-48b4-8fc8-225d4909fb1d" providerId="ADAL" clId="{701179CD-944C-4F98-B6A5-DC410E3D4F35}" dt="2020-10-07T17:16:36.394" v="354" actId="2711"/>
          <ac:spMkLst>
            <pc:docMk/>
            <pc:sldMk cId="0" sldId="277"/>
            <ac:spMk id="5" creationId="{8F4A2933-85D5-4F92-995A-50E0FAC58043}"/>
          </ac:spMkLst>
        </pc:spChg>
        <pc:spChg chg="mod">
          <ac:chgData name="Marisa Wyburn" userId="f9bf2b7a-00de-48b4-8fc8-225d4909fb1d" providerId="ADAL" clId="{701179CD-944C-4F98-B6A5-DC410E3D4F35}" dt="2020-10-07T17:16:48.058" v="358" actId="2711"/>
          <ac:spMkLst>
            <pc:docMk/>
            <pc:sldMk cId="0" sldId="277"/>
            <ac:spMk id="6" creationId="{5B584DBD-65D3-4502-9ACF-4F3D780DED65}"/>
          </ac:spMkLst>
        </pc:spChg>
        <pc:spChg chg="mod">
          <ac:chgData name="Marisa Wyburn" userId="f9bf2b7a-00de-48b4-8fc8-225d4909fb1d" providerId="ADAL" clId="{701179CD-944C-4F98-B6A5-DC410E3D4F35}" dt="2020-10-07T17:16:51.194" v="360" actId="2711"/>
          <ac:spMkLst>
            <pc:docMk/>
            <pc:sldMk cId="0" sldId="277"/>
            <ac:spMk id="7" creationId="{73A8E4AF-0380-43C3-9002-0D955D2188F0}"/>
          </ac:spMkLst>
        </pc:spChg>
        <pc:spChg chg="mod">
          <ac:chgData name="Marisa Wyburn" userId="f9bf2b7a-00de-48b4-8fc8-225d4909fb1d" providerId="ADAL" clId="{701179CD-944C-4F98-B6A5-DC410E3D4F35}" dt="2020-10-07T17:16:56.217" v="363" actId="2711"/>
          <ac:spMkLst>
            <pc:docMk/>
            <pc:sldMk cId="0" sldId="277"/>
            <ac:spMk id="8" creationId="{7C88E9D4-7654-43E1-BBC6-EEAAFA6F7BB5}"/>
          </ac:spMkLst>
        </pc:spChg>
        <pc:spChg chg="mod">
          <ac:chgData name="Marisa Wyburn" userId="f9bf2b7a-00de-48b4-8fc8-225d4909fb1d" providerId="ADAL" clId="{701179CD-944C-4F98-B6A5-DC410E3D4F35}" dt="2020-10-07T17:16:40.539" v="355" actId="2711"/>
          <ac:spMkLst>
            <pc:docMk/>
            <pc:sldMk cId="0" sldId="277"/>
            <ac:spMk id="9" creationId="{D1635CB7-C495-40D7-A8B8-EE080FD074BA}"/>
          </ac:spMkLst>
        </pc:spChg>
        <pc:spChg chg="mod">
          <ac:chgData name="Marisa Wyburn" userId="f9bf2b7a-00de-48b4-8fc8-225d4909fb1d" providerId="ADAL" clId="{701179CD-944C-4F98-B6A5-DC410E3D4F35}" dt="2020-10-07T17:16:57.188" v="364" actId="2711"/>
          <ac:spMkLst>
            <pc:docMk/>
            <pc:sldMk cId="0" sldId="277"/>
            <ac:spMk id="10" creationId="{3599F4A8-A25A-49E6-8BA8-A9C57546D2C1}"/>
          </ac:spMkLst>
        </pc:spChg>
        <pc:spChg chg="mod">
          <ac:chgData name="Marisa Wyburn" userId="f9bf2b7a-00de-48b4-8fc8-225d4909fb1d" providerId="ADAL" clId="{701179CD-944C-4F98-B6A5-DC410E3D4F35}" dt="2020-10-07T17:16:53.291" v="361" actId="2711"/>
          <ac:spMkLst>
            <pc:docMk/>
            <pc:sldMk cId="0" sldId="277"/>
            <ac:spMk id="11" creationId="{1B9D932A-62DE-4ABC-93CC-266F0A8BC549}"/>
          </ac:spMkLst>
        </pc:spChg>
        <pc:spChg chg="mod">
          <ac:chgData name="Marisa Wyburn" userId="f9bf2b7a-00de-48b4-8fc8-225d4909fb1d" providerId="ADAL" clId="{701179CD-944C-4F98-B6A5-DC410E3D4F35}" dt="2020-10-07T17:16:54.878" v="362" actId="2711"/>
          <ac:spMkLst>
            <pc:docMk/>
            <pc:sldMk cId="0" sldId="277"/>
            <ac:spMk id="12" creationId="{E69F8A9A-DF36-4CB2-8F9D-CFCDE5B8BB3F}"/>
          </ac:spMkLst>
        </pc:spChg>
        <pc:spChg chg="mod">
          <ac:chgData name="Marisa Wyburn" userId="f9bf2b7a-00de-48b4-8fc8-225d4909fb1d" providerId="ADAL" clId="{701179CD-944C-4F98-B6A5-DC410E3D4F35}" dt="2020-10-07T17:16:46.305" v="357" actId="2711"/>
          <ac:spMkLst>
            <pc:docMk/>
            <pc:sldMk cId="0" sldId="277"/>
            <ac:spMk id="13" creationId="{589273EF-4381-48A9-A219-6CA9785DC1B7}"/>
          </ac:spMkLst>
        </pc:spChg>
        <pc:spChg chg="mod">
          <ac:chgData name="Marisa Wyburn" userId="f9bf2b7a-00de-48b4-8fc8-225d4909fb1d" providerId="ADAL" clId="{701179CD-944C-4F98-B6A5-DC410E3D4F35}" dt="2020-10-07T17:16:49.384" v="359" actId="2711"/>
          <ac:spMkLst>
            <pc:docMk/>
            <pc:sldMk cId="0" sldId="277"/>
            <ac:spMk id="14" creationId="{86C43435-8BB1-4655-BD44-6B8D250CF09E}"/>
          </ac:spMkLst>
        </pc:spChg>
        <pc:spChg chg="add del mod">
          <ac:chgData name="Marisa Wyburn" userId="f9bf2b7a-00de-48b4-8fc8-225d4909fb1d" providerId="ADAL" clId="{701179CD-944C-4F98-B6A5-DC410E3D4F35}" dt="2020-10-07T17:17:49.894" v="374" actId="478"/>
          <ac:spMkLst>
            <pc:docMk/>
            <pc:sldMk cId="0" sldId="277"/>
            <ac:spMk id="15" creationId="{0A879748-3A9A-4843-B485-2586ABBAFC6D}"/>
          </ac:spMkLst>
        </pc:spChg>
        <pc:spChg chg="add mod">
          <ac:chgData name="Marisa Wyburn" userId="f9bf2b7a-00de-48b4-8fc8-225d4909fb1d" providerId="ADAL" clId="{701179CD-944C-4F98-B6A5-DC410E3D4F35}" dt="2020-10-07T17:18:30.060" v="387" actId="208"/>
          <ac:spMkLst>
            <pc:docMk/>
            <pc:sldMk cId="0" sldId="277"/>
            <ac:spMk id="16" creationId="{00FFCC86-44C3-42DF-A3A4-26CEE5B3452E}"/>
          </ac:spMkLst>
        </pc:spChg>
        <pc:spChg chg="mod">
          <ac:chgData name="Marisa Wyburn" userId="f9bf2b7a-00de-48b4-8fc8-225d4909fb1d" providerId="ADAL" clId="{701179CD-944C-4F98-B6A5-DC410E3D4F35}" dt="2020-10-07T17:16:02.330" v="348" actId="2711"/>
          <ac:spMkLst>
            <pc:docMk/>
            <pc:sldMk cId="0" sldId="277"/>
            <ac:spMk id="4112" creationId="{41833B65-39BD-4414-ADE1-2044643F0E08}"/>
          </ac:spMkLst>
        </pc:spChg>
        <pc:spChg chg="mod">
          <ac:chgData name="Marisa Wyburn" userId="f9bf2b7a-00de-48b4-8fc8-225d4909fb1d" providerId="ADAL" clId="{701179CD-944C-4F98-B6A5-DC410E3D4F35}" dt="2020-10-07T17:15:27.997" v="341" actId="2711"/>
          <ac:spMkLst>
            <pc:docMk/>
            <pc:sldMk cId="0" sldId="277"/>
            <ac:spMk id="4113" creationId="{DC431661-9AC8-424C-83E6-80DBAB2D2189}"/>
          </ac:spMkLst>
        </pc:spChg>
        <pc:spChg chg="mod">
          <ac:chgData name="Marisa Wyburn" userId="f9bf2b7a-00de-48b4-8fc8-225d4909fb1d" providerId="ADAL" clId="{701179CD-944C-4F98-B6A5-DC410E3D4F35}" dt="2020-10-07T17:15:41.108" v="344" actId="2711"/>
          <ac:spMkLst>
            <pc:docMk/>
            <pc:sldMk cId="0" sldId="277"/>
            <ac:spMk id="4114" creationId="{DC06D347-9804-40A8-B1C3-E54265A1CF69}"/>
          </ac:spMkLst>
        </pc:spChg>
        <pc:spChg chg="mod">
          <ac:chgData name="Marisa Wyburn" userId="f9bf2b7a-00de-48b4-8fc8-225d4909fb1d" providerId="ADAL" clId="{701179CD-944C-4F98-B6A5-DC410E3D4F35}" dt="2020-10-07T17:15:32.091" v="342" actId="2711"/>
          <ac:spMkLst>
            <pc:docMk/>
            <pc:sldMk cId="0" sldId="277"/>
            <ac:spMk id="4117" creationId="{2A6E9C1B-01B9-41C6-9432-8D0B8F1DB9AB}"/>
          </ac:spMkLst>
        </pc:spChg>
        <pc:spChg chg="mod">
          <ac:chgData name="Marisa Wyburn" userId="f9bf2b7a-00de-48b4-8fc8-225d4909fb1d" providerId="ADAL" clId="{701179CD-944C-4F98-B6A5-DC410E3D4F35}" dt="2020-10-07T17:15:36.407" v="343" actId="2711"/>
          <ac:spMkLst>
            <pc:docMk/>
            <pc:sldMk cId="0" sldId="277"/>
            <ac:spMk id="4118" creationId="{5202D96E-378E-4D3F-82F9-A8BDA0DCCB2D}"/>
          </ac:spMkLst>
        </pc:spChg>
        <pc:spChg chg="mod">
          <ac:chgData name="Marisa Wyburn" userId="f9bf2b7a-00de-48b4-8fc8-225d4909fb1d" providerId="ADAL" clId="{701179CD-944C-4F98-B6A5-DC410E3D4F35}" dt="2020-10-07T17:15:45.450" v="345" actId="2711"/>
          <ac:spMkLst>
            <pc:docMk/>
            <pc:sldMk cId="0" sldId="277"/>
            <ac:spMk id="4119" creationId="{C53CDADD-7A12-4BD5-B91D-AD89DD45548B}"/>
          </ac:spMkLst>
        </pc:spChg>
        <pc:spChg chg="mod">
          <ac:chgData name="Marisa Wyburn" userId="f9bf2b7a-00de-48b4-8fc8-225d4909fb1d" providerId="ADAL" clId="{701179CD-944C-4F98-B6A5-DC410E3D4F35}" dt="2020-10-07T17:15:56.197" v="347" actId="2711"/>
          <ac:spMkLst>
            <pc:docMk/>
            <pc:sldMk cId="0" sldId="277"/>
            <ac:spMk id="4120" creationId="{6E7AF8E9-2C8D-4CD0-BC13-1B611C5C42FF}"/>
          </ac:spMkLst>
        </pc:spChg>
        <pc:spChg chg="mod">
          <ac:chgData name="Marisa Wyburn" userId="f9bf2b7a-00de-48b4-8fc8-225d4909fb1d" providerId="ADAL" clId="{701179CD-944C-4F98-B6A5-DC410E3D4F35}" dt="2020-10-07T17:16:23.323" v="352" actId="2711"/>
          <ac:spMkLst>
            <pc:docMk/>
            <pc:sldMk cId="0" sldId="277"/>
            <ac:spMk id="4122" creationId="{1CE338C5-45B5-4DAD-A311-9452BF100598}"/>
          </ac:spMkLst>
        </pc:spChg>
        <pc:spChg chg="mod">
          <ac:chgData name="Marisa Wyburn" userId="f9bf2b7a-00de-48b4-8fc8-225d4909fb1d" providerId="ADAL" clId="{701179CD-944C-4F98-B6A5-DC410E3D4F35}" dt="2020-10-07T17:16:19.228" v="351" actId="2711"/>
          <ac:spMkLst>
            <pc:docMk/>
            <pc:sldMk cId="0" sldId="277"/>
            <ac:spMk id="4123" creationId="{E7025AEC-8BE8-4FA4-8C0F-00C46580C685}"/>
          </ac:spMkLst>
        </pc:spChg>
        <pc:spChg chg="mod">
          <ac:chgData name="Marisa Wyburn" userId="f9bf2b7a-00de-48b4-8fc8-225d4909fb1d" providerId="ADAL" clId="{701179CD-944C-4F98-B6A5-DC410E3D4F35}" dt="2020-10-07T17:16:10.083" v="350" actId="2711"/>
          <ac:spMkLst>
            <pc:docMk/>
            <pc:sldMk cId="0" sldId="277"/>
            <ac:spMk id="4126" creationId="{9023CB5F-AFF0-40D2-8AF8-AC0D981B8BCE}"/>
          </ac:spMkLst>
        </pc:spChg>
        <pc:spChg chg="mod">
          <ac:chgData name="Marisa Wyburn" userId="f9bf2b7a-00de-48b4-8fc8-225d4909fb1d" providerId="ADAL" clId="{701179CD-944C-4F98-B6A5-DC410E3D4F35}" dt="2020-10-07T17:16:06.493" v="349" actId="2711"/>
          <ac:spMkLst>
            <pc:docMk/>
            <pc:sldMk cId="0" sldId="277"/>
            <ac:spMk id="4127" creationId="{16EBF67D-A237-4D1A-9686-AEA25AF486AD}"/>
          </ac:spMkLst>
        </pc:spChg>
        <pc:spChg chg="mod">
          <ac:chgData name="Marisa Wyburn" userId="f9bf2b7a-00de-48b4-8fc8-225d4909fb1d" providerId="ADAL" clId="{701179CD-944C-4F98-B6A5-DC410E3D4F35}" dt="2020-10-07T17:15:51.669" v="346" actId="2711"/>
          <ac:spMkLst>
            <pc:docMk/>
            <pc:sldMk cId="0" sldId="277"/>
            <ac:spMk id="4129" creationId="{BC4DF1EF-DA06-4BE3-85A4-94CCFDF1D16C}"/>
          </ac:spMkLst>
        </pc:spChg>
      </pc:sldChg>
      <pc:sldChg chg="addSp delSp modSp add del mod setBg modAnim delDesignElem">
        <pc:chgData name="Marisa Wyburn" userId="f9bf2b7a-00de-48b4-8fc8-225d4909fb1d" providerId="ADAL" clId="{701179CD-944C-4F98-B6A5-DC410E3D4F35}" dt="2020-10-07T17:30:00.759" v="534" actId="2696"/>
        <pc:sldMkLst>
          <pc:docMk/>
          <pc:sldMk cId="0" sldId="279"/>
        </pc:sldMkLst>
        <pc:spChg chg="add mod">
          <ac:chgData name="Marisa Wyburn" userId="f9bf2b7a-00de-48b4-8fc8-225d4909fb1d" providerId="ADAL" clId="{701179CD-944C-4F98-B6A5-DC410E3D4F35}" dt="2020-10-07T17:28:38.803" v="513" actId="255"/>
          <ac:spMkLst>
            <pc:docMk/>
            <pc:sldMk cId="0" sldId="279"/>
            <ac:spMk id="2" creationId="{452DDC30-52AD-4E24-8F26-7FD923A70035}"/>
          </ac:spMkLst>
        </pc:spChg>
        <pc:spChg chg="add del mod">
          <ac:chgData name="Marisa Wyburn" userId="f9bf2b7a-00de-48b4-8fc8-225d4909fb1d" providerId="ADAL" clId="{701179CD-944C-4F98-B6A5-DC410E3D4F35}" dt="2020-10-07T17:22:51.260" v="419"/>
          <ac:spMkLst>
            <pc:docMk/>
            <pc:sldMk cId="0" sldId="279"/>
            <ac:spMk id="3" creationId="{D1305043-6278-4074-B83F-66307C2D1605}"/>
          </ac:spMkLst>
        </pc:spChg>
        <pc:spChg chg="add mod ord">
          <ac:chgData name="Marisa Wyburn" userId="f9bf2b7a-00de-48b4-8fc8-225d4909fb1d" providerId="ADAL" clId="{701179CD-944C-4F98-B6A5-DC410E3D4F35}" dt="2020-10-07T17:29:52.617" v="533" actId="20577"/>
          <ac:spMkLst>
            <pc:docMk/>
            <pc:sldMk cId="0" sldId="279"/>
            <ac:spMk id="4" creationId="{97426AAD-2794-4DD7-8652-CCEFCB4CEB4F}"/>
          </ac:spMkLst>
        </pc:spChg>
        <pc:spChg chg="add del">
          <ac:chgData name="Marisa Wyburn" userId="f9bf2b7a-00de-48b4-8fc8-225d4909fb1d" providerId="ADAL" clId="{701179CD-944C-4F98-B6A5-DC410E3D4F35}" dt="2020-10-07T17:27:15.108" v="507" actId="26606"/>
          <ac:spMkLst>
            <pc:docMk/>
            <pc:sldMk cId="0" sldId="279"/>
            <ac:spMk id="16" creationId="{EBF87945-A001-489F-9D9B-7D9435F0B9CA}"/>
          </ac:spMkLst>
        </pc:spChg>
        <pc:spChg chg="add del">
          <ac:chgData name="Marisa Wyburn" userId="f9bf2b7a-00de-48b4-8fc8-225d4909fb1d" providerId="ADAL" clId="{701179CD-944C-4F98-B6A5-DC410E3D4F35}" dt="2020-10-07T17:29:32.598" v="532"/>
          <ac:spMkLst>
            <pc:docMk/>
            <pc:sldMk cId="0" sldId="279"/>
            <ac:spMk id="21" creationId="{84ECDE7A-6944-466D-8FFE-149A29BA6BAE}"/>
          </ac:spMkLst>
        </pc:spChg>
        <pc:spChg chg="add del">
          <ac:chgData name="Marisa Wyburn" userId="f9bf2b7a-00de-48b4-8fc8-225d4909fb1d" providerId="ADAL" clId="{701179CD-944C-4F98-B6A5-DC410E3D4F35}" dt="2020-10-07T17:29:32.598" v="532"/>
          <ac:spMkLst>
            <pc:docMk/>
            <pc:sldMk cId="0" sldId="279"/>
            <ac:spMk id="23" creationId="{B3420082-9415-44EC-802E-C77D71D59C57}"/>
          </ac:spMkLst>
        </pc:spChg>
        <pc:spChg chg="add del">
          <ac:chgData name="Marisa Wyburn" userId="f9bf2b7a-00de-48b4-8fc8-225d4909fb1d" providerId="ADAL" clId="{701179CD-944C-4F98-B6A5-DC410E3D4F35}" dt="2020-10-07T17:29:32.598" v="532"/>
          <ac:spMkLst>
            <pc:docMk/>
            <pc:sldMk cId="0" sldId="279"/>
            <ac:spMk id="25" creationId="{55A52C45-1FCB-4636-A80F-2849B8226C01}"/>
          </ac:spMkLst>
        </pc:spChg>
        <pc:spChg chg="add del">
          <ac:chgData name="Marisa Wyburn" userId="f9bf2b7a-00de-48b4-8fc8-225d4909fb1d" providerId="ADAL" clId="{701179CD-944C-4F98-B6A5-DC410E3D4F35}" dt="2020-10-07T17:29:32.598" v="532"/>
          <ac:spMkLst>
            <pc:docMk/>
            <pc:sldMk cId="0" sldId="279"/>
            <ac:spMk id="27" creationId="{768EB4DD-3704-43AD-92B3-C4E0C6EA92CB}"/>
          </ac:spMkLst>
        </pc:spChg>
        <pc:spChg chg="del mod">
          <ac:chgData name="Marisa Wyburn" userId="f9bf2b7a-00de-48b4-8fc8-225d4909fb1d" providerId="ADAL" clId="{701179CD-944C-4F98-B6A5-DC410E3D4F35}" dt="2020-10-07T17:23:54.723" v="447" actId="478"/>
          <ac:spMkLst>
            <pc:docMk/>
            <pc:sldMk cId="0" sldId="279"/>
            <ac:spMk id="9218" creationId="{2CD5E3FA-3950-4B81-81B1-C6A4FD9D4ECD}"/>
          </ac:spMkLst>
        </pc:spChg>
        <pc:spChg chg="del mod">
          <ac:chgData name="Marisa Wyburn" userId="f9bf2b7a-00de-48b4-8fc8-225d4909fb1d" providerId="ADAL" clId="{701179CD-944C-4F98-B6A5-DC410E3D4F35}" dt="2020-10-07T17:23:27.156" v="430" actId="478"/>
          <ac:spMkLst>
            <pc:docMk/>
            <pc:sldMk cId="0" sldId="279"/>
            <ac:spMk id="9219" creationId="{776A38D7-B37F-4282-A316-496C45F72582}"/>
          </ac:spMkLst>
        </pc:spChg>
        <pc:spChg chg="del mod">
          <ac:chgData name="Marisa Wyburn" userId="f9bf2b7a-00de-48b4-8fc8-225d4909fb1d" providerId="ADAL" clId="{701179CD-944C-4F98-B6A5-DC410E3D4F35}" dt="2020-10-07T17:23:48.100" v="443" actId="478"/>
          <ac:spMkLst>
            <pc:docMk/>
            <pc:sldMk cId="0" sldId="279"/>
            <ac:spMk id="9220" creationId="{BD0DD921-048A-4B85-90CF-3B8385E11E7C}"/>
          </ac:spMkLst>
        </pc:spChg>
        <pc:spChg chg="del mod">
          <ac:chgData name="Marisa Wyburn" userId="f9bf2b7a-00de-48b4-8fc8-225d4909fb1d" providerId="ADAL" clId="{701179CD-944C-4F98-B6A5-DC410E3D4F35}" dt="2020-10-07T17:23:26.172" v="429" actId="478"/>
          <ac:spMkLst>
            <pc:docMk/>
            <pc:sldMk cId="0" sldId="279"/>
            <ac:spMk id="39947" creationId="{BFDE4E2B-26FD-485F-B3D5-BB8261DA8E5F}"/>
          </ac:spMkLst>
        </pc:spChg>
        <pc:spChg chg="del mod">
          <ac:chgData name="Marisa Wyburn" userId="f9bf2b7a-00de-48b4-8fc8-225d4909fb1d" providerId="ADAL" clId="{701179CD-944C-4F98-B6A5-DC410E3D4F35}" dt="2020-10-07T17:23:48.866" v="444" actId="478"/>
          <ac:spMkLst>
            <pc:docMk/>
            <pc:sldMk cId="0" sldId="279"/>
            <ac:spMk id="39948" creationId="{1D44BBD6-EC70-4F42-AA11-8ACF6AE5F40C}"/>
          </ac:spMkLst>
        </pc:spChg>
        <pc:picChg chg="add mod">
          <ac:chgData name="Marisa Wyburn" userId="f9bf2b7a-00de-48b4-8fc8-225d4909fb1d" providerId="ADAL" clId="{701179CD-944C-4F98-B6A5-DC410E3D4F35}" dt="2020-10-07T17:29:16.036" v="527" actId="14100"/>
          <ac:picMkLst>
            <pc:docMk/>
            <pc:sldMk cId="0" sldId="279"/>
            <ac:picMk id="11" creationId="{028FD171-9359-4C32-A367-C06B331E6B09}"/>
          </ac:picMkLst>
        </pc:picChg>
        <pc:picChg chg="del">
          <ac:chgData name="Marisa Wyburn" userId="f9bf2b7a-00de-48b4-8fc8-225d4909fb1d" providerId="ADAL" clId="{701179CD-944C-4F98-B6A5-DC410E3D4F35}" dt="2020-10-07T17:22:49.686" v="418"/>
          <ac:picMkLst>
            <pc:docMk/>
            <pc:sldMk cId="0" sldId="279"/>
            <ac:picMk id="9221" creationId="{F4AE6B79-DB8B-4B2D-B448-FEABDC8CFA6E}"/>
          </ac:picMkLst>
        </pc:picChg>
      </pc:sldChg>
      <pc:sldChg chg="addSp delSp modSp add setBg modAnim">
        <pc:chgData name="Marisa Wyburn" userId="f9bf2b7a-00de-48b4-8fc8-225d4909fb1d" providerId="ADAL" clId="{701179CD-944C-4F98-B6A5-DC410E3D4F35}" dt="2020-10-07T17:08:03.751" v="241"/>
        <pc:sldMkLst>
          <pc:docMk/>
          <pc:sldMk cId="1687292462" sldId="285"/>
        </pc:sldMkLst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2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3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4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02:47.672" v="143" actId="1076"/>
          <ac:spMkLst>
            <pc:docMk/>
            <pc:sldMk cId="1687292462" sldId="285"/>
            <ac:spMk id="5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10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12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6:58:41.138" v="102" actId="1076"/>
          <ac:spMkLst>
            <pc:docMk/>
            <pc:sldMk cId="1687292462" sldId="285"/>
            <ac:spMk id="14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03:44.816" v="230" actId="1076"/>
          <ac:spMkLst>
            <pc:docMk/>
            <pc:sldMk cId="1687292462" sldId="285"/>
            <ac:spMk id="15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6:59:01.690" v="111" actId="1076"/>
          <ac:spMkLst>
            <pc:docMk/>
            <pc:sldMk cId="1687292462" sldId="285"/>
            <ac:spMk id="18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21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36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00:38.113" v="126" actId="1076"/>
          <ac:spMkLst>
            <pc:docMk/>
            <pc:sldMk cId="1687292462" sldId="285"/>
            <ac:spMk id="37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42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43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44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45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46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47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48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58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60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61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65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68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75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76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77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78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79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80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81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82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6:58:41.138" v="102" actId="1076"/>
          <ac:spMkLst>
            <pc:docMk/>
            <pc:sldMk cId="1687292462" sldId="285"/>
            <ac:spMk id="83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00:22.017" v="123" actId="1076"/>
          <ac:spMkLst>
            <pc:docMk/>
            <pc:sldMk cId="1687292462" sldId="285"/>
            <ac:spMk id="84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00:56.410" v="129" actId="14100"/>
          <ac:spMkLst>
            <pc:docMk/>
            <pc:sldMk cId="1687292462" sldId="285"/>
            <ac:spMk id="85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00:31.673" v="125" actId="1076"/>
          <ac:spMkLst>
            <pc:docMk/>
            <pc:sldMk cId="1687292462" sldId="285"/>
            <ac:spMk id="86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02:12.600" v="139" actId="1076"/>
          <ac:spMkLst>
            <pc:docMk/>
            <pc:sldMk cId="1687292462" sldId="285"/>
            <ac:spMk id="87" creationId="{00000000-0000-0000-0000-000000000000}"/>
          </ac:spMkLst>
        </pc:spChg>
        <pc:spChg chg="mod topLvl">
          <ac:chgData name="Marisa Wyburn" userId="f9bf2b7a-00de-48b4-8fc8-225d4909fb1d" providerId="ADAL" clId="{701179CD-944C-4F98-B6A5-DC410E3D4F35}" dt="2020-10-07T17:03:57.094" v="231" actId="165"/>
          <ac:spMkLst>
            <pc:docMk/>
            <pc:sldMk cId="1687292462" sldId="285"/>
            <ac:spMk id="88" creationId="{00000000-0000-0000-0000-000000000000}"/>
          </ac:spMkLst>
        </pc:spChg>
        <pc:spChg chg="del">
          <ac:chgData name="Marisa Wyburn" userId="f9bf2b7a-00de-48b4-8fc8-225d4909fb1d" providerId="ADAL" clId="{701179CD-944C-4F98-B6A5-DC410E3D4F35}" dt="2020-10-07T17:00:45.375" v="127" actId="478"/>
          <ac:spMkLst>
            <pc:docMk/>
            <pc:sldMk cId="1687292462" sldId="285"/>
            <ac:spMk id="89" creationId="{00000000-0000-0000-0000-000000000000}"/>
          </ac:spMkLst>
        </pc:spChg>
        <pc:grpChg chg="add del mod">
          <ac:chgData name="Marisa Wyburn" userId="f9bf2b7a-00de-48b4-8fc8-225d4909fb1d" providerId="ADAL" clId="{701179CD-944C-4F98-B6A5-DC410E3D4F35}" dt="2020-10-07T17:03:57.094" v="231" actId="165"/>
          <ac:grpSpMkLst>
            <pc:docMk/>
            <pc:sldMk cId="1687292462" sldId="285"/>
            <ac:grpSpMk id="6" creationId="{4BC58115-F94E-480D-B16F-EFB541ED73D2}"/>
          </ac:grpSpMkLst>
        </pc:grpChg>
      </pc:sldChg>
      <pc:sldChg chg="addSp delSp modSp add mod setBg modAnim setClrOvrMap">
        <pc:chgData name="Marisa Wyburn" userId="f9bf2b7a-00de-48b4-8fc8-225d4909fb1d" providerId="ADAL" clId="{701179CD-944C-4F98-B6A5-DC410E3D4F35}" dt="2020-10-07T16:57:31.124" v="101"/>
        <pc:sldMkLst>
          <pc:docMk/>
          <pc:sldMk cId="3704657238" sldId="286"/>
        </pc:sldMkLst>
        <pc:spChg chg="add mod">
          <ac:chgData name="Marisa Wyburn" userId="f9bf2b7a-00de-48b4-8fc8-225d4909fb1d" providerId="ADAL" clId="{701179CD-944C-4F98-B6A5-DC410E3D4F35}" dt="2020-10-07T16:57:23.930" v="100" actId="1582"/>
          <ac:spMkLst>
            <pc:docMk/>
            <pc:sldMk cId="3704657238" sldId="286"/>
            <ac:spMk id="3" creationId="{FD4FF702-780C-4096-A099-A3CB4C39BC6A}"/>
          </ac:spMkLst>
        </pc:spChg>
        <pc:spChg chg="add del">
          <ac:chgData name="Marisa Wyburn" userId="f9bf2b7a-00de-48b4-8fc8-225d4909fb1d" providerId="ADAL" clId="{701179CD-944C-4F98-B6A5-DC410E3D4F35}" dt="2020-10-07T16:56:54.329" v="95" actId="26606"/>
          <ac:spMkLst>
            <pc:docMk/>
            <pc:sldMk cId="3704657238" sldId="286"/>
            <ac:spMk id="7" creationId="{32BC26D8-82FB-445E-AA49-62A77D7C1EE0}"/>
          </ac:spMkLst>
        </pc:spChg>
        <pc:spChg chg="add del">
          <ac:chgData name="Marisa Wyburn" userId="f9bf2b7a-00de-48b4-8fc8-225d4909fb1d" providerId="ADAL" clId="{701179CD-944C-4F98-B6A5-DC410E3D4F35}" dt="2020-10-07T16:56:54.329" v="95" actId="26606"/>
          <ac:spMkLst>
            <pc:docMk/>
            <pc:sldMk cId="3704657238" sldId="286"/>
            <ac:spMk id="9" creationId="{CB44330D-EA18-4254-AA95-EB49948539B8}"/>
          </ac:spMkLst>
        </pc:spChg>
        <pc:picChg chg="add mod">
          <ac:chgData name="Marisa Wyburn" userId="f9bf2b7a-00de-48b4-8fc8-225d4909fb1d" providerId="ADAL" clId="{701179CD-944C-4F98-B6A5-DC410E3D4F35}" dt="2020-10-07T16:56:58.071" v="97" actId="26606"/>
          <ac:picMkLst>
            <pc:docMk/>
            <pc:sldMk cId="3704657238" sldId="286"/>
            <ac:picMk id="2" creationId="{3082EA68-4820-49A4-964B-0516D50DF8AF}"/>
          </ac:picMkLst>
        </pc:picChg>
      </pc:sldChg>
      <pc:sldChg chg="modSp add">
        <pc:chgData name="Marisa Wyburn" userId="f9bf2b7a-00de-48b4-8fc8-225d4909fb1d" providerId="ADAL" clId="{701179CD-944C-4F98-B6A5-DC410E3D4F35}" dt="2020-10-07T17:09:25.866" v="274" actId="20577"/>
        <pc:sldMkLst>
          <pc:docMk/>
          <pc:sldMk cId="1912244295" sldId="287"/>
        </pc:sldMkLst>
        <pc:spChg chg="mod">
          <ac:chgData name="Marisa Wyburn" userId="f9bf2b7a-00de-48b4-8fc8-225d4909fb1d" providerId="ADAL" clId="{701179CD-944C-4F98-B6A5-DC410E3D4F35}" dt="2020-10-07T17:09:25.866" v="274" actId="20577"/>
          <ac:spMkLst>
            <pc:docMk/>
            <pc:sldMk cId="1912244295" sldId="287"/>
            <ac:spMk id="3" creationId="{4632E7B1-549B-4A59-8D2B-5A3E4EE3C73D}"/>
          </ac:spMkLst>
        </pc:spChg>
      </pc:sldChg>
      <pc:sldChg chg="addSp delSp modSp add del">
        <pc:chgData name="Marisa Wyburn" userId="f9bf2b7a-00de-48b4-8fc8-225d4909fb1d" providerId="ADAL" clId="{701179CD-944C-4F98-B6A5-DC410E3D4F35}" dt="2020-10-07T17:15:13.160" v="340" actId="207"/>
        <pc:sldMkLst>
          <pc:docMk/>
          <pc:sldMk cId="0" sldId="288"/>
        </pc:sldMkLst>
        <pc:spChg chg="add del mod">
          <ac:chgData name="Marisa Wyburn" userId="f9bf2b7a-00de-48b4-8fc8-225d4909fb1d" providerId="ADAL" clId="{701179CD-944C-4F98-B6A5-DC410E3D4F35}" dt="2020-10-07T17:12:58.257" v="295"/>
          <ac:spMkLst>
            <pc:docMk/>
            <pc:sldMk cId="0" sldId="288"/>
            <ac:spMk id="3" creationId="{7C43FAC6-7C5F-4201-B831-0F4D13FFEF6C}"/>
          </ac:spMkLst>
        </pc:spChg>
        <pc:spChg chg="add del mod">
          <ac:chgData name="Marisa Wyburn" userId="f9bf2b7a-00de-48b4-8fc8-225d4909fb1d" providerId="ADAL" clId="{701179CD-944C-4F98-B6A5-DC410E3D4F35}" dt="2020-10-07T17:11:11.972" v="278"/>
          <ac:spMkLst>
            <pc:docMk/>
            <pc:sldMk cId="0" sldId="288"/>
            <ac:spMk id="3" creationId="{A7A0261F-DC39-43E0-A6C5-C32FD666987F}"/>
          </ac:spMkLst>
        </pc:spChg>
        <pc:spChg chg="add mod">
          <ac:chgData name="Marisa Wyburn" userId="f9bf2b7a-00de-48b4-8fc8-225d4909fb1d" providerId="ADAL" clId="{701179CD-944C-4F98-B6A5-DC410E3D4F35}" dt="2020-10-07T17:11:11.972" v="278"/>
          <ac:spMkLst>
            <pc:docMk/>
            <pc:sldMk cId="0" sldId="288"/>
            <ac:spMk id="4" creationId="{08101750-4730-40D8-9818-27328537036D}"/>
          </ac:spMkLst>
        </pc:spChg>
        <pc:spChg chg="add mod">
          <ac:chgData name="Marisa Wyburn" userId="f9bf2b7a-00de-48b4-8fc8-225d4909fb1d" providerId="ADAL" clId="{701179CD-944C-4F98-B6A5-DC410E3D4F35}" dt="2020-10-07T17:13:04.182" v="311" actId="122"/>
          <ac:spMkLst>
            <pc:docMk/>
            <pc:sldMk cId="0" sldId="288"/>
            <ac:spMk id="4" creationId="{0E15AE40-076D-43B1-89B1-0D407E650052}"/>
          </ac:spMkLst>
        </pc:spChg>
        <pc:spChg chg="add del mod">
          <ac:chgData name="Marisa Wyburn" userId="f9bf2b7a-00de-48b4-8fc8-225d4909fb1d" providerId="ADAL" clId="{701179CD-944C-4F98-B6A5-DC410E3D4F35}" dt="2020-10-07T17:13:08.089" v="312" actId="478"/>
          <ac:spMkLst>
            <pc:docMk/>
            <pc:sldMk cId="0" sldId="288"/>
            <ac:spMk id="5" creationId="{4D1616FA-AE9B-4C35-8C72-3C730F2596AA}"/>
          </ac:spMkLst>
        </pc:spChg>
        <pc:spChg chg="add del mod">
          <ac:chgData name="Marisa Wyburn" userId="f9bf2b7a-00de-48b4-8fc8-225d4909fb1d" providerId="ADAL" clId="{701179CD-944C-4F98-B6A5-DC410E3D4F35}" dt="2020-10-07T17:12:11.038" v="286"/>
          <ac:spMkLst>
            <pc:docMk/>
            <pc:sldMk cId="0" sldId="288"/>
            <ac:spMk id="5" creationId="{9FA96E52-DA2B-4A2E-8C66-A38F8DB08E3E}"/>
          </ac:spMkLst>
        </pc:spChg>
        <pc:spChg chg="add mod">
          <ac:chgData name="Marisa Wyburn" userId="f9bf2b7a-00de-48b4-8fc8-225d4909fb1d" providerId="ADAL" clId="{701179CD-944C-4F98-B6A5-DC410E3D4F35}" dt="2020-10-07T17:12:27.793" v="289" actId="478"/>
          <ac:spMkLst>
            <pc:docMk/>
            <pc:sldMk cId="0" sldId="288"/>
            <ac:spMk id="8" creationId="{EF226BDD-41BD-4AA8-B350-A827AECD1577}"/>
          </ac:spMkLst>
        </pc:spChg>
        <pc:spChg chg="mod">
          <ac:chgData name="Marisa Wyburn" userId="f9bf2b7a-00de-48b4-8fc8-225d4909fb1d" providerId="ADAL" clId="{701179CD-944C-4F98-B6A5-DC410E3D4F35}" dt="2020-10-07T17:14:43.447" v="331" actId="207"/>
          <ac:spMkLst>
            <pc:docMk/>
            <pc:sldMk cId="0" sldId="288"/>
            <ac:spMk id="2457" creationId="{22C668C2-C80A-4AA9-9516-4CF1F0EB5708}"/>
          </ac:spMkLst>
        </pc:spChg>
        <pc:spChg chg="mod">
          <ac:chgData name="Marisa Wyburn" userId="f9bf2b7a-00de-48b4-8fc8-225d4909fb1d" providerId="ADAL" clId="{701179CD-944C-4F98-B6A5-DC410E3D4F35}" dt="2020-10-07T17:15:11.944" v="338" actId="207"/>
          <ac:spMkLst>
            <pc:docMk/>
            <pc:sldMk cId="0" sldId="288"/>
            <ac:spMk id="2458" creationId="{ADCE627D-2A09-45CA-A618-82F6F9D2C08E}"/>
          </ac:spMkLst>
        </pc:spChg>
        <pc:spChg chg="mod">
          <ac:chgData name="Marisa Wyburn" userId="f9bf2b7a-00de-48b4-8fc8-225d4909fb1d" providerId="ADAL" clId="{701179CD-944C-4F98-B6A5-DC410E3D4F35}" dt="2020-10-07T17:14:44.200" v="332" actId="207"/>
          <ac:spMkLst>
            <pc:docMk/>
            <pc:sldMk cId="0" sldId="288"/>
            <ac:spMk id="2459" creationId="{23E5D30E-6EB7-47A4-A352-0F5C917F0A57}"/>
          </ac:spMkLst>
        </pc:spChg>
        <pc:spChg chg="mod">
          <ac:chgData name="Marisa Wyburn" userId="f9bf2b7a-00de-48b4-8fc8-225d4909fb1d" providerId="ADAL" clId="{701179CD-944C-4F98-B6A5-DC410E3D4F35}" dt="2020-10-07T17:15:12.584" v="339" actId="207"/>
          <ac:spMkLst>
            <pc:docMk/>
            <pc:sldMk cId="0" sldId="288"/>
            <ac:spMk id="2460" creationId="{B57B50B1-B484-42F2-9C77-503DB769A084}"/>
          </ac:spMkLst>
        </pc:spChg>
        <pc:spChg chg="mod">
          <ac:chgData name="Marisa Wyburn" userId="f9bf2b7a-00de-48b4-8fc8-225d4909fb1d" providerId="ADAL" clId="{701179CD-944C-4F98-B6A5-DC410E3D4F35}" dt="2020-10-07T17:14:44.871" v="333" actId="207"/>
          <ac:spMkLst>
            <pc:docMk/>
            <pc:sldMk cId="0" sldId="288"/>
            <ac:spMk id="2461" creationId="{71859906-B613-4F3B-9121-E07C247B06FD}"/>
          </ac:spMkLst>
        </pc:spChg>
        <pc:spChg chg="mod">
          <ac:chgData name="Marisa Wyburn" userId="f9bf2b7a-00de-48b4-8fc8-225d4909fb1d" providerId="ADAL" clId="{701179CD-944C-4F98-B6A5-DC410E3D4F35}" dt="2020-10-07T17:15:13.160" v="340" actId="207"/>
          <ac:spMkLst>
            <pc:docMk/>
            <pc:sldMk cId="0" sldId="288"/>
            <ac:spMk id="2462" creationId="{225612D5-1176-47BA-9C03-9939A8E6C518}"/>
          </ac:spMkLst>
        </pc:spChg>
        <pc:spChg chg="del">
          <ac:chgData name="Marisa Wyburn" userId="f9bf2b7a-00de-48b4-8fc8-225d4909fb1d" providerId="ADAL" clId="{701179CD-944C-4F98-B6A5-DC410E3D4F35}" dt="2020-10-07T17:12:52.725" v="294" actId="478"/>
          <ac:spMkLst>
            <pc:docMk/>
            <pc:sldMk cId="0" sldId="288"/>
            <ac:spMk id="3074" creationId="{47B241C8-17CF-4846-8C6D-30329BE8A04F}"/>
          </ac:spMkLst>
        </pc:spChg>
        <pc:spChg chg="del">
          <ac:chgData name="Marisa Wyburn" userId="f9bf2b7a-00de-48b4-8fc8-225d4909fb1d" providerId="ADAL" clId="{701179CD-944C-4F98-B6A5-DC410E3D4F35}" dt="2020-10-07T17:12:51.305" v="293" actId="478"/>
          <ac:spMkLst>
            <pc:docMk/>
            <pc:sldMk cId="0" sldId="288"/>
            <ac:spMk id="3075" creationId="{EFEBA43C-54A7-4E38-932E-4AA111A32849}"/>
          </ac:spMkLst>
        </pc:spChg>
        <pc:graphicFrameChg chg="add del mod modGraphic">
          <ac:chgData name="Marisa Wyburn" userId="f9bf2b7a-00de-48b4-8fc8-225d4909fb1d" providerId="ADAL" clId="{701179CD-944C-4F98-B6A5-DC410E3D4F35}" dt="2020-10-07T17:12:27.793" v="289" actId="478"/>
          <ac:graphicFrameMkLst>
            <pc:docMk/>
            <pc:sldMk cId="0" sldId="288"/>
            <ac:graphicFrameMk id="6" creationId="{D7E2A288-2379-4644-9471-EC0E71D10661}"/>
          </ac:graphicFrameMkLst>
        </pc:graphicFrameChg>
        <pc:graphicFrameChg chg="add del mod modGraphic">
          <ac:chgData name="Marisa Wyburn" userId="f9bf2b7a-00de-48b4-8fc8-225d4909fb1d" providerId="ADAL" clId="{701179CD-944C-4F98-B6A5-DC410E3D4F35}" dt="2020-10-07T17:15:11.048" v="337"/>
          <ac:graphicFrameMkLst>
            <pc:docMk/>
            <pc:sldMk cId="0" sldId="288"/>
            <ac:graphicFrameMk id="2456" creationId="{7A4BAD03-BF9C-4E1D-8179-00674B6E3B26}"/>
          </ac:graphicFrameMkLst>
        </pc:graphicFrameChg>
      </pc:sldChg>
      <pc:sldChg chg="modSp add">
        <pc:chgData name="Marisa Wyburn" userId="f9bf2b7a-00de-48b4-8fc8-225d4909fb1d" providerId="ADAL" clId="{701179CD-944C-4F98-B6A5-DC410E3D4F35}" dt="2020-10-07T17:21:33.272" v="410" actId="14100"/>
        <pc:sldMkLst>
          <pc:docMk/>
          <pc:sldMk cId="763560358" sldId="289"/>
        </pc:sldMkLst>
        <pc:spChg chg="mod">
          <ac:chgData name="Marisa Wyburn" userId="f9bf2b7a-00de-48b4-8fc8-225d4909fb1d" providerId="ADAL" clId="{701179CD-944C-4F98-B6A5-DC410E3D4F35}" dt="2020-10-07T17:21:06.008" v="401" actId="14100"/>
          <ac:spMkLst>
            <pc:docMk/>
            <pc:sldMk cId="763560358" sldId="289"/>
            <ac:spMk id="2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1:28.512" v="408" actId="14100"/>
          <ac:spMkLst>
            <pc:docMk/>
            <pc:sldMk cId="763560358" sldId="289"/>
            <ac:spMk id="10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1:19.303" v="405" actId="14100"/>
          <ac:spMkLst>
            <pc:docMk/>
            <pc:sldMk cId="763560358" sldId="289"/>
            <ac:spMk id="11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1:25.640" v="407" actId="14100"/>
          <ac:spMkLst>
            <pc:docMk/>
            <pc:sldMk cId="763560358" sldId="289"/>
            <ac:spMk id="14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1:21.360" v="406" actId="14100"/>
          <ac:spMkLst>
            <pc:docMk/>
            <pc:sldMk cId="763560358" sldId="289"/>
            <ac:spMk id="18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1:33.272" v="410" actId="14100"/>
          <ac:spMkLst>
            <pc:docMk/>
            <pc:sldMk cId="763560358" sldId="289"/>
            <ac:spMk id="21" creationId="{00000000-0000-0000-0000-000000000000}"/>
          </ac:spMkLst>
        </pc:spChg>
        <pc:spChg chg="mod">
          <ac:chgData name="Marisa Wyburn" userId="f9bf2b7a-00de-48b4-8fc8-225d4909fb1d" providerId="ADAL" clId="{701179CD-944C-4F98-B6A5-DC410E3D4F35}" dt="2020-10-07T17:21:12.352" v="403" actId="14100"/>
          <ac:spMkLst>
            <pc:docMk/>
            <pc:sldMk cId="763560358" sldId="289"/>
            <ac:spMk id="22" creationId="{00000000-0000-0000-0000-000000000000}"/>
          </ac:spMkLst>
        </pc:spChg>
      </pc:sldChg>
      <pc:sldChg chg="addSp delSp modSp add mod setBg modAnim">
        <pc:chgData name="Marisa Wyburn" userId="f9bf2b7a-00de-48b4-8fc8-225d4909fb1d" providerId="ADAL" clId="{701179CD-944C-4F98-B6A5-DC410E3D4F35}" dt="2020-10-07T17:38:30.989" v="1401" actId="1076"/>
        <pc:sldMkLst>
          <pc:docMk/>
          <pc:sldMk cId="3240378049" sldId="290"/>
        </pc:sldMkLst>
        <pc:spChg chg="mod">
          <ac:chgData name="Marisa Wyburn" userId="f9bf2b7a-00de-48b4-8fc8-225d4909fb1d" providerId="ADAL" clId="{701179CD-944C-4F98-B6A5-DC410E3D4F35}" dt="2020-10-07T17:37:38.670" v="1385" actId="26606"/>
          <ac:spMkLst>
            <pc:docMk/>
            <pc:sldMk cId="3240378049" sldId="290"/>
            <ac:spMk id="2" creationId="{B65F986E-CB83-433B-9630-B66463D28597}"/>
          </ac:spMkLst>
        </pc:spChg>
        <pc:spChg chg="del mod">
          <ac:chgData name="Marisa Wyburn" userId="f9bf2b7a-00de-48b4-8fc8-225d4909fb1d" providerId="ADAL" clId="{701179CD-944C-4F98-B6A5-DC410E3D4F35}" dt="2020-10-07T17:37:03.764" v="1375"/>
          <ac:spMkLst>
            <pc:docMk/>
            <pc:sldMk cId="3240378049" sldId="290"/>
            <ac:spMk id="3" creationId="{87F980E2-935A-4E99-8940-EF5BE719002E}"/>
          </ac:spMkLst>
        </pc:spChg>
        <pc:spChg chg="mod ord">
          <ac:chgData name="Marisa Wyburn" userId="f9bf2b7a-00de-48b4-8fc8-225d4909fb1d" providerId="ADAL" clId="{701179CD-944C-4F98-B6A5-DC410E3D4F35}" dt="2020-10-07T17:38:27.576" v="1399" actId="14100"/>
          <ac:spMkLst>
            <pc:docMk/>
            <pc:sldMk cId="3240378049" sldId="290"/>
            <ac:spMk id="4" creationId="{F9E2D7BC-46D1-4F4B-AFBB-FAF3C94CAB57}"/>
          </ac:spMkLst>
        </pc:spChg>
        <pc:spChg chg="add del">
          <ac:chgData name="Marisa Wyburn" userId="f9bf2b7a-00de-48b4-8fc8-225d4909fb1d" providerId="ADAL" clId="{701179CD-944C-4F98-B6A5-DC410E3D4F35}" dt="2020-10-07T17:37:38.670" v="1385" actId="26606"/>
          <ac:spMkLst>
            <pc:docMk/>
            <pc:sldMk cId="3240378049" sldId="290"/>
            <ac:spMk id="10" creationId="{84ECDE7A-6944-466D-8FFE-149A29BA6BAE}"/>
          </ac:spMkLst>
        </pc:spChg>
        <pc:spChg chg="add del">
          <ac:chgData name="Marisa Wyburn" userId="f9bf2b7a-00de-48b4-8fc8-225d4909fb1d" providerId="ADAL" clId="{701179CD-944C-4F98-B6A5-DC410E3D4F35}" dt="2020-10-07T17:37:38.670" v="1385" actId="26606"/>
          <ac:spMkLst>
            <pc:docMk/>
            <pc:sldMk cId="3240378049" sldId="290"/>
            <ac:spMk id="12" creationId="{B3420082-9415-44EC-802E-C77D71D59C57}"/>
          </ac:spMkLst>
        </pc:spChg>
        <pc:spChg chg="add del">
          <ac:chgData name="Marisa Wyburn" userId="f9bf2b7a-00de-48b4-8fc8-225d4909fb1d" providerId="ADAL" clId="{701179CD-944C-4F98-B6A5-DC410E3D4F35}" dt="2020-10-07T17:37:38.670" v="1385" actId="26606"/>
          <ac:spMkLst>
            <pc:docMk/>
            <pc:sldMk cId="3240378049" sldId="290"/>
            <ac:spMk id="14" creationId="{55A52C45-1FCB-4636-A80F-2849B8226C01}"/>
          </ac:spMkLst>
        </pc:spChg>
        <pc:spChg chg="add del">
          <ac:chgData name="Marisa Wyburn" userId="f9bf2b7a-00de-48b4-8fc8-225d4909fb1d" providerId="ADAL" clId="{701179CD-944C-4F98-B6A5-DC410E3D4F35}" dt="2020-10-07T17:37:38.670" v="1385" actId="26606"/>
          <ac:spMkLst>
            <pc:docMk/>
            <pc:sldMk cId="3240378049" sldId="290"/>
            <ac:spMk id="16" creationId="{768EB4DD-3704-43AD-92B3-C4E0C6EA92CB}"/>
          </ac:spMkLst>
        </pc:spChg>
        <pc:picChg chg="add mod">
          <ac:chgData name="Marisa Wyburn" userId="f9bf2b7a-00de-48b4-8fc8-225d4909fb1d" providerId="ADAL" clId="{701179CD-944C-4F98-B6A5-DC410E3D4F35}" dt="2020-10-07T17:38:30.989" v="1401" actId="1076"/>
          <ac:picMkLst>
            <pc:docMk/>
            <pc:sldMk cId="3240378049" sldId="290"/>
            <ac:picMk id="5" creationId="{96EE2917-32FC-4196-8444-3F8134E4983C}"/>
          </ac:picMkLst>
        </pc:picChg>
      </pc:sldChg>
    </pc:docChg>
  </pc:docChgLst>
  <pc:docChgLst>
    <pc:chgData name="Hazel Lupton" userId="S::hazel.lupton@sthelens.london::330d0395-d8b0-4d77-8620-740b48613bd9" providerId="AD" clId="Web-{A9C87E18-646D-0AE3-9E82-5CF5146D9EDE}"/>
    <pc:docChg chg="modSld">
      <pc:chgData name="Hazel Lupton" userId="S::hazel.lupton@sthelens.london::330d0395-d8b0-4d77-8620-740b48613bd9" providerId="AD" clId="Web-{A9C87E18-646D-0AE3-9E82-5CF5146D9EDE}" dt="2022-09-27T14:55:49.647" v="111" actId="20577"/>
      <pc:docMkLst>
        <pc:docMk/>
      </pc:docMkLst>
      <pc:sldChg chg="addSp modSp">
        <pc:chgData name="Hazel Lupton" userId="S::hazel.lupton@sthelens.london::330d0395-d8b0-4d77-8620-740b48613bd9" providerId="AD" clId="Web-{A9C87E18-646D-0AE3-9E82-5CF5146D9EDE}" dt="2022-09-27T14:55:49.647" v="111" actId="20577"/>
        <pc:sldMkLst>
          <pc:docMk/>
          <pc:sldMk cId="0" sldId="283"/>
        </pc:sldMkLst>
        <pc:spChg chg="add mod">
          <ac:chgData name="Hazel Lupton" userId="S::hazel.lupton@sthelens.london::330d0395-d8b0-4d77-8620-740b48613bd9" providerId="AD" clId="Web-{A9C87E18-646D-0AE3-9E82-5CF5146D9EDE}" dt="2022-09-27T14:54:15.207" v="82" actId="14100"/>
          <ac:spMkLst>
            <pc:docMk/>
            <pc:sldMk cId="0" sldId="283"/>
            <ac:spMk id="2" creationId="{20B4C96B-8A89-DE2A-C4FE-856722CC3F17}"/>
          </ac:spMkLst>
        </pc:spChg>
        <pc:spChg chg="add mod">
          <ac:chgData name="Hazel Lupton" userId="S::hazel.lupton@sthelens.london::330d0395-d8b0-4d77-8620-740b48613bd9" providerId="AD" clId="Web-{A9C87E18-646D-0AE3-9E82-5CF5146D9EDE}" dt="2022-09-27T14:55:49.647" v="111" actId="20577"/>
          <ac:spMkLst>
            <pc:docMk/>
            <pc:sldMk cId="0" sldId="283"/>
            <ac:spMk id="3" creationId="{8A0CC5E1-908C-7CCD-5039-E97C48313A37}"/>
          </ac:spMkLst>
        </pc:spChg>
      </pc:sldChg>
    </pc:docChg>
  </pc:docChgLst>
  <pc:docChgLst>
    <pc:chgData name="Hazel Lupton" userId="S::hazel.lupton@sthelens.london::330d0395-d8b0-4d77-8620-740b48613bd9" providerId="AD" clId="Web-{D47F255B-586A-9A77-72D6-0853FDCB713A}"/>
    <pc:docChg chg="modSld">
      <pc:chgData name="Hazel Lupton" userId="S::hazel.lupton@sthelens.london::330d0395-d8b0-4d77-8620-740b48613bd9" providerId="AD" clId="Web-{D47F255B-586A-9A77-72D6-0853FDCB713A}" dt="2022-09-08T16:35:51.357" v="3" actId="20577"/>
      <pc:docMkLst>
        <pc:docMk/>
      </pc:docMkLst>
      <pc:sldChg chg="modSp">
        <pc:chgData name="Hazel Lupton" userId="S::hazel.lupton@sthelens.london::330d0395-d8b0-4d77-8620-740b48613bd9" providerId="AD" clId="Web-{D47F255B-586A-9A77-72D6-0853FDCB713A}" dt="2022-09-08T16:35:51.357" v="3" actId="20577"/>
        <pc:sldMkLst>
          <pc:docMk/>
          <pc:sldMk cId="1687292462" sldId="285"/>
        </pc:sldMkLst>
        <pc:spChg chg="mod">
          <ac:chgData name="Hazel Lupton" userId="S::hazel.lupton@sthelens.london::330d0395-d8b0-4d77-8620-740b48613bd9" providerId="AD" clId="Web-{D47F255B-586A-9A77-72D6-0853FDCB713A}" dt="2022-09-08T16:35:51.357" v="3" actId="20577"/>
          <ac:spMkLst>
            <pc:docMk/>
            <pc:sldMk cId="1687292462" sldId="285"/>
            <ac:spMk id="1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8B69B-E21B-44F6-AB7E-79EF93D25BC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BE8FC-52B9-4915-9901-B2617DB542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93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Used as</a:t>
            </a:r>
            <a:r>
              <a:rPr lang="en-GB" baseline="0"/>
              <a:t> a consolidation teaching slide and </a:t>
            </a:r>
            <a:r>
              <a:rPr lang="en-GB"/>
              <a:t>Checkpoint 4 – I leave this information next to mini whiteboard and pen, they practise writing it</a:t>
            </a:r>
            <a:r>
              <a:rPr lang="en-GB" baseline="0"/>
              <a:t> from memory. These are printed out for the students as active revision cards, printed 2 to a page and back to back with do and review.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539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E86AB-8EAA-4CF1-91F8-6186375C434F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654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E86AB-8EAA-4CF1-91F8-6186375C434F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90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E73F4-A813-496D-B9C9-23F0CF994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063C1E-2D77-4229-98BA-65F13DC45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7E26D-484C-40F9-B8BA-E989D78C8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7FE73-B5F4-491F-9F3A-0A38F92E1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1E501-3BEC-4521-9920-53AB1B484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8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7282C-A4A7-404C-9174-E1435A2D2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0AB48-85A1-45D2-AC4D-C4C150E18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8E987-B498-47F8-9D11-81A08300F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1A4E3-7F7F-4C43-9741-387CA1F9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2BBBD-780D-4E8F-A605-ABDD1B2D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32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83B222-892D-4FD7-BD3B-098C1C1EE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580E2-BA11-45A1-9C51-5785532E2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CEF26-44E9-430D-8CB9-3D00F691F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0148B-CB02-4E59-A64B-1F77B686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ABDA2-51A8-4D64-9A8D-DADE9917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119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577A4F-1FA1-44EF-B9A0-B367A8FF34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141E42-E227-4007-9959-8DC27C046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BD2E5E-659E-4070-A2E1-FAE3C87BB7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A396A-2AE5-48A6-A6D0-10D223BCBF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5185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DD1C13-FD8B-45FF-88FE-2FB4A87E4A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D5E1A3-949B-446D-AA8E-FB4D26AA3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61E13E-89D0-43CE-9761-C86870017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411C5-6652-46BD-B523-AD5210CA5B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554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F47760-B71B-495B-BA5A-535A36457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276A0A-F1C6-4F91-A39D-2CDB9671E9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560B78-B568-4A60-9723-C01EBC787A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1DFDE-89C0-474D-A513-E875E305B1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036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94FF42-D2F6-42A9-AFE8-E0B23D621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7437BA-6817-4047-AF8B-FED7E6742A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AE780B-B634-4702-8F5A-8570E14B98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8D56E-6E94-4CBF-861D-819D4903CF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9944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D21583-A84E-4981-94B0-C969BF005E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40A23E-F080-463F-A7BA-F0E4FC8EA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F8A8DD8-03A5-49F2-B9FF-EAFD1A7A73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5C9E9-311F-4C45-A2FF-16FB28AECB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388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F0E9AC9-4BF8-43B4-87E2-1A66B58B70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1F7C3D-FB02-4411-B84D-882DC2D93B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64AEBE-BD6F-435E-86C6-D28C41F56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20E0C-3E31-448E-8C57-A3B6442F05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0269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363D01E-1C51-4D04-B2FB-A63C70F698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F7125B-6173-49CE-A34F-B8052CFE2D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1900E6-E553-4CD0-96A6-13892D8819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E2FB0-A441-4168-9733-4715AE5131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6014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2D1ADC-E383-4C45-B0D1-8572D931A1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180588-6F39-4956-B0D5-942DD72E09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CC2519-6A29-47E4-AB06-85E8DA2D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29C-E1C6-477B-82BC-B4568530FC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585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C829E-3E30-48C5-922B-7F5D05CD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60088-C26E-400D-910E-5478DF104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91C1F-0F52-46F8-BEE5-7EA3F569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19D1C-1F1E-42B2-B999-BBB8F015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BFC08-7A50-4275-8467-16014AD40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211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D7035-2FE6-4D95-9BBF-CB9CE98557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7F6B08-B8D7-4A8B-AF62-321FD0D1D5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5567C7-8D8F-4AF2-9128-3A2B1AB3F4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17603-2A0E-4732-919D-B3AB35AD1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9007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08242B-4F6C-4EEA-869A-B51E96C32A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FD6595-C65F-486B-9D51-3C36ED476D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777151-F573-40DB-A208-B14E0710F8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22B9E-4FCF-4E6A-8BB4-3CC7EE2E01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8325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23E6B6-325F-473A-9BA4-425A88CB1B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E2D416-1431-4F45-A89B-6C01EBD8AB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A7E0D2-2757-4F8A-B837-A280186A07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12439-AF6B-48A5-AF54-DF1D5693D2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11231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68088-A2C2-4F22-90D7-6E6C0D042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97072B-5BD6-44C6-8026-104DEBC5A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1E2DB-C123-47AD-A88B-8659F8B60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B9AFE-142F-44FA-BD94-EAD719BB6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1E6EB-AF20-4E14-9FFF-68299EC4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F2D8B-AB95-42AD-926C-3C2D40366F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9530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B9D8C-0A9D-4861-90B6-208DDD36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A77B5-9E54-4504-99A6-1573C065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D0F23-FB7D-4B33-B5DF-E95AE2C5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321BC-7FBA-46FD-9A68-3418ED3D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8E19-9FD3-44B3-8515-EBB1DDCB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3C4BF-06EC-462F-AACA-F7978E3DEF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80211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A50B3-33DA-46FD-9E0D-BA15DFE95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FCDDA-9346-4BB8-A29F-47EC98238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FDF63-9A16-43D4-ACE8-81E29ADA1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16818-C45E-4001-BDC3-930DC34E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5E46D-5361-4A61-A117-078BA073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3DB40-BF60-4ED6-B05B-B6A6CB0160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86567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80C31-7B42-4A5F-BE08-4DD3406D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72CFF-EF93-42F1-99A9-32B9DDA84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78A5D-DDE3-4CD4-8736-8E6FA66EF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E4BEE-FC79-4D33-9CA7-B83FE187B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3C576-84A4-4963-ABC7-E723584FA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9E93F-1DE6-4E56-A32F-0077FBB1C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BE1C-0ACD-44CC-A42A-7717F16C48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07937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F5A59-67B2-4E2A-926B-F612C98E5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BA752-C20E-46F7-B60D-56F97938A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26160-A740-4172-A2C4-F7F5193D3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3F24BD-0CAC-47A9-862C-6CFEE9550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C16CD4-B74F-4F9B-83EC-A9FE35DDD0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D4C072-AA25-4839-B514-3C9D5D32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78ED35-927E-47F0-899B-47AF6FB9C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259BB8-4A69-4923-88DF-2C35412F7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A4E80-4504-4E4D-9265-AE082035ED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18811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F87F-570C-4132-8229-0C5500DF7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86F1C5-EBD6-4D21-8DA8-F1DC802D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428882-B756-471A-B8DD-926A0E2A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067D30-D2D2-4BDA-805C-F570D07D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77C5D-AA79-4CAB-AD42-CDC25813BB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06641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0DD449-14BD-437F-9591-FA5784B0D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2F1582-9E61-4247-ABAF-D2BBF469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82B6B-196F-44F5-8D4A-804F79F9A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92C32-E404-4CB9-A2BE-3DB6BFBB16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553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04077-C73A-4781-B76B-4914B59CD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E1972-4992-487A-8B7F-6D15BEEA4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36C71-769C-4030-82FF-8666723CA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BEB0A-919E-42E4-AB3C-86B07DD9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952D1-B4CD-497D-AA48-16672319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9511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3F2AA-4F5C-4121-90AA-99132A330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A6521-AF33-4BAC-857C-FB16FF4E0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AA585-3BC3-4EDA-807A-6E7AE0393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47CE-08A7-468D-8027-C0362D2E8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33399-15BB-42F8-B668-AD616AF5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D64064-88A2-4FBC-A888-9A9F61C1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C7B99-E805-4D8C-BE9A-996A9EBC77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06701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1DDB1-618C-4418-B339-5070E0B3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1D5008-3037-448C-B182-D18BA845B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78DBB-58A4-4190-BCF8-E146CE010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DD76F-8E3C-4FD3-B424-FD1DAE56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314CD5-C47A-45BD-A591-0F6B2743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E46AC-3527-4063-9A80-916E7D26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D7C05-AC30-49F8-83C2-E5A59A1CCB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9254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8BB7-C506-4C25-992F-B345AB0F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006CE-4456-4E09-8FAF-5AA824A39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1F17A-C948-46B3-9613-F1AA587E2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0A648-50B0-4E0E-989D-F9E310645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6CBB6-E262-438B-B1BC-7787A1A4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BF995-A31D-4625-935F-43356F5808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3917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10A650-10A7-4AAC-AF57-CBD944062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43DD8-A276-41F1-84E7-F41D0754C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BD98B-E9D1-4FD7-BFB4-64E873A48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FF01C-863B-44DE-AEC3-E6976272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D686D-33BF-407D-BAE2-9D46B3A3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391F57-99BC-47BE-90AF-65F4B4CF17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460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096E-0B06-48C8-B492-1311E939D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2C74A-7D4C-45D4-910E-02032724B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0BE05-3505-41A1-B0D5-17689594D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6F54B-B12D-4067-BEF6-190BD0EB9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0F3CD-A23E-44D0-B22E-FE0592C6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BE9F4-F302-4516-B741-31A9DD33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86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2DC8E-6D22-4BBC-BE68-C6757A717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CC4A4-1ACF-4A12-86AA-46C2ECFD8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10C0B-E0B6-4726-BC43-20D7C0EC8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9C42C9-3904-4730-A6EB-73A44D3B0E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CDA52B-B0AA-4BA3-9C66-EF337CB9E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CAA00-3629-47E8-94FF-679513771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04082-108C-400F-8A48-793949389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E6FF99-54B3-4E5B-8AFE-6D9897CAD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8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9C8E9-1D5D-404A-9694-6A4FCCF68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F2C106-AC1D-4F57-A4E5-0EC1F4EC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71E914-E394-414B-82A0-07FF956C5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5B9A7-7A0F-4A19-9974-7E9915DF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417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344C55-10B1-4E02-8313-ECC57E1E6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E83A1-3C1F-4A02-8223-B156A70B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4B035-7215-44EA-9F68-CE38A9C7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00D3C-FEB0-4513-A07D-A3F403C7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E657B-7BF1-446C-B9A2-F3706BBBF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DC515-E819-4DD4-BD58-267E3449E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528CF-FC74-4D39-AFC4-6D3E19F7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16164-E176-487C-80C5-97E22B34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1F0D6-616C-4350-88A0-E1C9E8EF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6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6047A-5530-41A2-8A4B-E52884189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4348CC-D42B-4951-8A16-A306EA47CB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B0C8A-DE85-4495-937A-AFB21D7F9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A741C-98B7-4346-8496-2481D03E3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6D73C3-83A4-49C2-A044-0400A9FE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06B4D-30C3-44F1-878B-85BF20834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49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1FE59F-1053-42B4-8ED1-1CA178312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DB1E7-2A29-44C2-B83B-43FD8DFB3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66684-5EBD-4635-B6F1-A56952C91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6474D-41EE-48A9-BCD6-CA5ACF57D17A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DB8A5-9300-4E7D-B9FF-9F87E80CE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799F7-600B-43AB-B1CF-A136BBDD5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0102A-504B-4ADB-ACD3-8C06666444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15B594A-DDAB-C19C-D0C9-4D10AD6ABEF4}"/>
              </a:ext>
            </a:extLst>
          </p:cNvPr>
          <p:cNvSpPr txBox="1">
            <a:spLocks/>
          </p:cNvSpPr>
          <p:nvPr userDrawn="1"/>
        </p:nvSpPr>
        <p:spPr>
          <a:xfrm>
            <a:off x="575726" y="659529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504729-CB2E-F517-A79D-4E1B70C2978E}"/>
              </a:ext>
            </a:extLst>
          </p:cNvPr>
          <p:cNvSpPr txBox="1"/>
          <p:nvPr userDrawn="1"/>
        </p:nvSpPr>
        <p:spPr>
          <a:xfrm>
            <a:off x="8458200" y="664051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D0F81F-1D47-7294-FCF4-63AB666E94F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465493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565F149-CC29-F5FA-8607-CB3238E8035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27" y="136525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0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6B5AE11-7CBA-40AC-A722-3E7249BA9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193E54D-90C4-49DA-8104-8BDBE9EE5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D81F9F1-54F5-471B-A0D9-D667F0CD8D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D11E11-03A0-4E2F-942E-74A587DCC2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D61DA30-6D92-4DF2-B9F6-FBDDF470B9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77E363A-5084-42E6-98E2-42068C350D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752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64A2DA-EAB9-49AB-9038-FB7A33040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3304B02-C46C-4D2D-8A16-CF407DB827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6ED2DD-A8F6-4FFA-9C6E-9A789353DA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61A9C34-4D4F-453A-ABEC-70319B4B2D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EA0C03-0994-44FC-A33D-A9F250C969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836A57-977D-4ED8-B103-91A98C96AF5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able, sitting, food, blue&#10;&#10;Description automatically generated">
            <a:extLst>
              <a:ext uri="{FF2B5EF4-FFF2-40B4-BE49-F238E27FC236}">
                <a16:creationId xmlns:a16="http://schemas.microsoft.com/office/drawing/2014/main" id="{33902C78-849D-4A88-A5E2-0C1AA18462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647A80-37E9-4F6D-B930-5CD0607A4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0" y="3230297"/>
            <a:ext cx="4091152" cy="1834056"/>
          </a:xfrm>
        </p:spPr>
        <p:txBody>
          <a:bodyPr>
            <a:normAutofit/>
          </a:bodyPr>
          <a:lstStyle/>
          <a:p>
            <a:r>
              <a:rPr lang="en-GB" sz="4000"/>
              <a:t>Krebs Cycle</a:t>
            </a:r>
            <a:br>
              <a:rPr lang="en-GB" sz="4000"/>
            </a:br>
            <a:r>
              <a:rPr lang="en-GB" sz="1600"/>
              <a:t>By the end of the lesson you should be able to:</a:t>
            </a:r>
            <a:br>
              <a:rPr lang="en-GB" sz="4000"/>
            </a:br>
            <a:endParaRPr lang="en-GB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B4AB5-9EF0-4EA5-9F86-7FC2AA0F5A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 fontScale="25000" lnSpcReduction="20000"/>
          </a:bodyPr>
          <a:lstStyle/>
          <a:p>
            <a:r>
              <a:rPr lang="en-GB" sz="6200"/>
              <a:t>Explain the formation of citrate from acetate and oxaloacetate and the reconversion of citrate to oxaloacetate </a:t>
            </a:r>
            <a:r>
              <a:rPr lang="en-GB" sz="6200" b="1"/>
              <a:t>AND </a:t>
            </a:r>
            <a:r>
              <a:rPr lang="en-GB" sz="6200"/>
              <a:t>the importance of decarboxylation, dehydrogenation, the reduction of NAD and FAD, and substrate level phosphorylation.  </a:t>
            </a:r>
          </a:p>
          <a:p>
            <a:endParaRPr lang="en-GB" sz="20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675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991" y="168046"/>
            <a:ext cx="4903913" cy="555768"/>
          </a:xfrm>
        </p:spPr>
        <p:txBody>
          <a:bodyPr>
            <a:noAutofit/>
          </a:bodyPr>
          <a:lstStyle/>
          <a:p>
            <a:r>
              <a:rPr lang="en-GB" sz="2000" b="1">
                <a:latin typeface="Trebuchet MS" panose="020B0603020202020204" pitchFamily="34" charset="0"/>
              </a:rPr>
              <a:t>The Krebs Cycle and Oxidative Phosphorylation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27991" y="1839294"/>
            <a:ext cx="5744691" cy="397828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main steps in the Krebs Cycle</a:t>
            </a: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447927" y="130674"/>
            <a:ext cx="3137451" cy="5956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 of Krebs Cycle:</a:t>
            </a: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27991" y="6083495"/>
            <a:ext cx="11536017" cy="6578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chemiosmosis</a:t>
            </a: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7991" y="910363"/>
            <a:ext cx="11536017" cy="7609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products of the Krebs Cycle and where they go (x6);</a:t>
            </a: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34923" y="1852308"/>
            <a:ext cx="5629086" cy="397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Main Steps in Oxidative Phosphorylation</a:t>
            </a: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726556" y="133726"/>
            <a:ext cx="3137451" cy="5956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 of Oxidative Phosphorylation:</a:t>
            </a: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204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870" y="168046"/>
            <a:ext cx="4114800" cy="555768"/>
          </a:xfrm>
        </p:spPr>
        <p:txBody>
          <a:bodyPr>
            <a:noAutofit/>
          </a:bodyPr>
          <a:lstStyle/>
          <a:p>
            <a:r>
              <a:rPr lang="en-GB" sz="2000" b="1">
                <a:latin typeface="Trebuchet MS" panose="020B0603020202020204" pitchFamily="34" charset="0"/>
              </a:rPr>
              <a:t>The Krebs Cycle and Oxidative Phosphorylation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47870" y="1839294"/>
            <a:ext cx="4884034" cy="410998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main steps in the Krebs Cycle</a:t>
            </a:r>
          </a:p>
          <a:p>
            <a:pPr algn="ctr"/>
            <a:endParaRPr lang="en-GB" sz="8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Acetyl Co-A (from link) combines with oxaloacetate to form citrate</a:t>
            </a:r>
          </a:p>
          <a:p>
            <a:pPr algn="ctr"/>
            <a:r>
              <a:rPr lang="en-GB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Decarboxylation occurs (carbon dioxide is removed), a 5C molecule is produced, then dehydrogenation occurs (hydrogen is removed), reduced NAD is produced</a:t>
            </a:r>
          </a:p>
          <a:p>
            <a:pPr algn="ctr"/>
            <a:r>
              <a:rPr lang="en-GB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Decarboxylation occurs, a 4C compound – oxaloacetate is formed, dehydrogenation occur producing one molecule of reduced FAD and two of reduced NAD, an ATP is produced by direct transfer of a phosphate group.</a:t>
            </a:r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118798" y="128152"/>
            <a:ext cx="3249949" cy="5956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 of Krebs Cycle:</a:t>
            </a:r>
          </a:p>
          <a:p>
            <a:r>
              <a:rPr lang="en-GB" sz="13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Matrix of mitochondria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47871" y="6083495"/>
            <a:ext cx="11469756" cy="6578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chemiosmosis</a:t>
            </a:r>
          </a:p>
          <a:p>
            <a:pPr algn="ctr"/>
            <a:r>
              <a:rPr lang="en-GB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process of ATP production driven by the movement of hydrogen ions across a membrane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47871" y="910363"/>
            <a:ext cx="11469756" cy="7609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products of the Krebs Cycle and where they go (x6); </a:t>
            </a:r>
            <a:r>
              <a:rPr lang="en-GB" sz="13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Coenzyme A – reused in next link reaction; Oxaloacetate – regenerated for next Krebs cycle; carbon dioxide (x2) - released as waste; ATP – used for energy; reduced NAD (x3) to oxidative phosphorylation; reduced FAD to oxidative phosphorylation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375921" y="1839294"/>
            <a:ext cx="6441706" cy="41099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Main Steps in Oxidative Phosphorylation</a:t>
            </a:r>
          </a:p>
          <a:p>
            <a:endParaRPr lang="en-GB" sz="8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Hydrogen atoms are released from reduced NAD and reduced FAD. The H atoms split into protons and electrons. </a:t>
            </a:r>
          </a:p>
          <a:p>
            <a:r>
              <a:rPr lang="en-GB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The electrons pass down the electron transport chain, energy is transferred at each carrier (to the carrier).</a:t>
            </a:r>
          </a:p>
          <a:p>
            <a:r>
              <a:rPr lang="en-GB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Electron carriers use the energy to pump protons from the mitochondrial matrix into the intermembrane space, forming an electrochemical gradient (gradient of ions).</a:t>
            </a:r>
          </a:p>
          <a:p>
            <a:r>
              <a:rPr lang="en-GB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Protons move down the electrochemical gradient back into the matrix via ATP synthase, the movement drives the synthesis of ATP from ADP and P</a:t>
            </a:r>
            <a:r>
              <a:rPr lang="en-GB" sz="1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</a:t>
            </a:r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Finally the protons, electrons and oxygen combine.</a:t>
            </a:r>
          </a:p>
          <a:p>
            <a:pPr algn="ctr"/>
            <a:endParaRPr lang="en-GB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97957" y="133726"/>
            <a:ext cx="3319670" cy="5956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 of Oxidative Phosphorylation: </a:t>
            </a:r>
            <a:r>
              <a:rPr lang="en-GB" sz="13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mitochondrial membrane/cristae </a:t>
            </a:r>
          </a:p>
        </p:txBody>
      </p:sp>
    </p:spTree>
    <p:extLst>
      <p:ext uri="{BB962C8B-B14F-4D97-AF65-F5344CB8AC3E}">
        <p14:creationId xmlns:p14="http://schemas.microsoft.com/office/powerpoint/2010/main" val="763560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>
            <a:extLst>
              <a:ext uri="{FF2B5EF4-FFF2-40B4-BE49-F238E27FC236}">
                <a16:creationId xmlns:a16="http://schemas.microsoft.com/office/drawing/2014/main" id="{AC5789C3-3BE2-4624-8D6F-A40B94344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115888"/>
            <a:ext cx="3403600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3200" b="1">
                <a:latin typeface="+mj-lt"/>
              </a:rPr>
              <a:t>Krebs cycle</a:t>
            </a:r>
            <a:endParaRPr lang="en-GB" sz="3200" b="1" u="sng">
              <a:latin typeface="+mj-lt"/>
            </a:endParaRPr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id="{DA502547-6814-4860-838C-A15F5BE89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1" y="908050"/>
            <a:ext cx="7954963" cy="579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F986E-CB83-433B-9630-B66463D28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Questions:</a:t>
            </a:r>
            <a:br>
              <a:rPr lang="en-GB"/>
            </a:br>
            <a:r>
              <a:rPr lang="en-GB" sz="2200"/>
              <a:t>Use the information in the diagrams to explain the following: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E2D7BC-46D1-4F4B-AFBB-FAF3C94CA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880651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dirty="0"/>
              <a:t>Why can the link reaction and Krebs cycle only take place if oxygen is present?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>
                <a:solidFill>
                  <a:srgbClr val="0070C0"/>
                </a:solidFill>
              </a:rPr>
              <a:t>Oxygen is the final electron acceptor in the ETC. Without it the ETC stops meaning coenzymes NADH/H</a:t>
            </a:r>
            <a:r>
              <a:rPr lang="en-GB" baseline="30000" dirty="0">
                <a:solidFill>
                  <a:srgbClr val="0070C0"/>
                </a:solidFill>
              </a:rPr>
              <a:t>+</a:t>
            </a:r>
            <a:r>
              <a:rPr lang="en-GB" dirty="0">
                <a:solidFill>
                  <a:srgbClr val="0070C0"/>
                </a:solidFill>
              </a:rPr>
              <a:t> and FADH</a:t>
            </a:r>
            <a:r>
              <a:rPr lang="en-GB" baseline="-25000" dirty="0">
                <a:solidFill>
                  <a:srgbClr val="0070C0"/>
                </a:solidFill>
              </a:rPr>
              <a:t>2</a:t>
            </a:r>
            <a:r>
              <a:rPr lang="en-GB" dirty="0">
                <a:solidFill>
                  <a:srgbClr val="0070C0"/>
                </a:solidFill>
              </a:rPr>
              <a:t> cannot become re-oxidised so reactions stop as the cell runs out of NAD</a:t>
            </a:r>
            <a:r>
              <a:rPr lang="en-GB" baseline="30000" dirty="0">
                <a:solidFill>
                  <a:srgbClr val="0070C0"/>
                </a:solidFill>
              </a:rPr>
              <a:t>+</a:t>
            </a:r>
            <a:r>
              <a:rPr lang="en-GB" dirty="0">
                <a:solidFill>
                  <a:srgbClr val="0070C0"/>
                </a:solidFill>
              </a:rPr>
              <a:t>/ FAD</a:t>
            </a:r>
          </a:p>
          <a:p>
            <a:pPr marL="457200" lvl="1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arenR" startAt="2"/>
            </a:pPr>
            <a:r>
              <a:rPr lang="en-GB" dirty="0"/>
              <a:t>Why are ~2.5 ATP molecules produced when NAD is used as a coenzyme but only ~1.5 are produced when FAD is used?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>
                <a:solidFill>
                  <a:srgbClr val="0070C0"/>
                </a:solidFill>
              </a:rPr>
              <a:t>Electrons from FADH</a:t>
            </a:r>
            <a:r>
              <a:rPr lang="en-GB" baseline="-25000" dirty="0">
                <a:solidFill>
                  <a:srgbClr val="0070C0"/>
                </a:solidFill>
              </a:rPr>
              <a:t>2</a:t>
            </a:r>
            <a:r>
              <a:rPr lang="en-GB" dirty="0">
                <a:solidFill>
                  <a:srgbClr val="0070C0"/>
                </a:solidFill>
              </a:rPr>
              <a:t> are accepted further down the electron transport chain compared to NADH/H</a:t>
            </a:r>
            <a:r>
              <a:rPr lang="en-GB" baseline="30000" dirty="0">
                <a:solidFill>
                  <a:srgbClr val="0070C0"/>
                </a:solidFill>
              </a:rPr>
              <a:t>+ </a:t>
            </a:r>
            <a:r>
              <a:rPr lang="en-GB" dirty="0">
                <a:solidFill>
                  <a:srgbClr val="0070C0"/>
                </a:solidFill>
              </a:rPr>
              <a:t>, meaning fewer H</a:t>
            </a:r>
            <a:r>
              <a:rPr lang="en-GB" baseline="30000" dirty="0">
                <a:solidFill>
                  <a:srgbClr val="0070C0"/>
                </a:solidFill>
              </a:rPr>
              <a:t>+</a:t>
            </a:r>
            <a:r>
              <a:rPr lang="en-GB" dirty="0">
                <a:solidFill>
                  <a:srgbClr val="0070C0"/>
                </a:solidFill>
              </a:rPr>
              <a:t> are pumped across the membrane per electron, so fewer ATP molecules can be made.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96EE2917-32FC-4196-8444-3F8134E4983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13" y="2594217"/>
            <a:ext cx="5181600" cy="2814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037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82EA68-4820-49A4-964B-0516D50DF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3489"/>
            <a:ext cx="12192000" cy="569102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D4FF702-780C-4096-A099-A3CB4C39BC6A}"/>
              </a:ext>
            </a:extLst>
          </p:cNvPr>
          <p:cNvSpPr/>
          <p:nvPr/>
        </p:nvSpPr>
        <p:spPr>
          <a:xfrm>
            <a:off x="4403035" y="2763078"/>
            <a:ext cx="3429000" cy="6659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65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6" name="Group 408">
            <a:extLst>
              <a:ext uri="{FF2B5EF4-FFF2-40B4-BE49-F238E27FC236}">
                <a16:creationId xmlns:a16="http://schemas.microsoft.com/office/drawing/2014/main" id="{7A4BAD03-BF9C-4E1D-8179-00674B6E3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569081"/>
              </p:ext>
            </p:extLst>
          </p:nvPr>
        </p:nvGraphicFramePr>
        <p:xfrm>
          <a:off x="1847851" y="2060575"/>
          <a:ext cx="8424863" cy="3664818"/>
        </p:xfrm>
        <a:graphic>
          <a:graphicData uri="http://schemas.openxmlformats.org/drawingml/2006/table">
            <a:tbl>
              <a:tblPr/>
              <a:tblGrid>
                <a:gridCol w="433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73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True or false?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first stage of glycolysis involves the phosphorylation of glucose, which requires the input of energy from the cell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each molecule of glucose broken down in glycolysis, one NADH molecule is produced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dehydrogenase enzyme in glycolysis, oxidises the substrate and reduces  the coenzyme NAD</a:t>
                      </a:r>
                      <a:r>
                        <a:rPr kumimoji="0" lang="en-GB" alt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0" lang="en-GB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substrate level phosphorylation, ADP combines with a phosphate from the substrate being respired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Substrate level phosphorylation only occurs in the presence of oxygen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9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ATP will only be made from NADH in the presence of oxygen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57" name="Rectangle 409">
            <a:extLst>
              <a:ext uri="{FF2B5EF4-FFF2-40B4-BE49-F238E27FC236}">
                <a16:creationId xmlns:a16="http://schemas.microsoft.com/office/drawing/2014/main" id="{22C668C2-C80A-4AA9-9516-4CF1F0EB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7888" y="2453044"/>
            <a:ext cx="503237" cy="5762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8" name="Rectangle 410">
            <a:extLst>
              <a:ext uri="{FF2B5EF4-FFF2-40B4-BE49-F238E27FC236}">
                <a16:creationId xmlns:a16="http://schemas.microsoft.com/office/drawing/2014/main" id="{ADCE627D-2A09-45CA-A618-82F6F9D2C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7888" y="3047895"/>
            <a:ext cx="503237" cy="576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9" name="Rectangle 411">
            <a:extLst>
              <a:ext uri="{FF2B5EF4-FFF2-40B4-BE49-F238E27FC236}">
                <a16:creationId xmlns:a16="http://schemas.microsoft.com/office/drawing/2014/main" id="{23E5D30E-6EB7-47A4-A352-0F5C917F0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7888" y="3646085"/>
            <a:ext cx="503237" cy="584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60" name="Rectangle 412">
            <a:extLst>
              <a:ext uri="{FF2B5EF4-FFF2-40B4-BE49-F238E27FC236}">
                <a16:creationId xmlns:a16="http://schemas.microsoft.com/office/drawing/2014/main" id="{B57B50B1-B484-42F2-9C77-503DB769A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7889" y="4247644"/>
            <a:ext cx="503237" cy="5762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61" name="Rectangle 413">
            <a:extLst>
              <a:ext uri="{FF2B5EF4-FFF2-40B4-BE49-F238E27FC236}">
                <a16:creationId xmlns:a16="http://schemas.microsoft.com/office/drawing/2014/main" id="{71859906-B613-4F3B-9121-E07C247B0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7888" y="4840795"/>
            <a:ext cx="503237" cy="476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62" name="Rectangle 414">
            <a:extLst>
              <a:ext uri="{FF2B5EF4-FFF2-40B4-BE49-F238E27FC236}">
                <a16:creationId xmlns:a16="http://schemas.microsoft.com/office/drawing/2014/main" id="{225612D5-1176-47BA-9C03-9939A8E6C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7889" y="5317552"/>
            <a:ext cx="503237" cy="4078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15AE40-076D-43B1-89B1-0D407E650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True or false?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" grpId="0" animBg="1"/>
      <p:bldP spid="2458" grpId="0" animBg="1"/>
      <p:bldP spid="2459" grpId="0" animBg="1"/>
      <p:bldP spid="2460" grpId="0" animBg="1"/>
      <p:bldP spid="2461" grpId="0" animBg="1"/>
      <p:bldP spid="24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Text Box 24">
            <a:extLst>
              <a:ext uri="{FF2B5EF4-FFF2-40B4-BE49-F238E27FC236}">
                <a16:creationId xmlns:a16="http://schemas.microsoft.com/office/drawing/2014/main" id="{41833B65-39BD-4414-ADE1-2044643F0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4508501"/>
            <a:ext cx="1728787" cy="366713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x </a:t>
            </a: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NADH/H</a:t>
            </a:r>
            <a:r>
              <a:rPr lang="en-GB" altLang="en-US" sz="1800" b="1" baseline="3000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</a:p>
        </p:txBody>
      </p:sp>
      <p:sp>
        <p:nvSpPr>
          <p:cNvPr id="4113" name="Text Box 5">
            <a:extLst>
              <a:ext uri="{FF2B5EF4-FFF2-40B4-BE49-F238E27FC236}">
                <a16:creationId xmlns:a16="http://schemas.microsoft.com/office/drawing/2014/main" id="{DC431661-9AC8-424C-83E6-80DBAB2D2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1341438"/>
            <a:ext cx="1332865" cy="36933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glucose </a:t>
            </a: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(6C)</a:t>
            </a:r>
          </a:p>
        </p:txBody>
      </p:sp>
      <p:sp>
        <p:nvSpPr>
          <p:cNvPr id="4114" name="Text Box 6">
            <a:extLst>
              <a:ext uri="{FF2B5EF4-FFF2-40B4-BE49-F238E27FC236}">
                <a16:creationId xmlns:a16="http://schemas.microsoft.com/office/drawing/2014/main" id="{DC06D347-9804-40A8-B1C3-E54265A1C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2636839"/>
            <a:ext cx="2621808" cy="36933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hexose bisphosphate </a:t>
            </a: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(6C)</a:t>
            </a:r>
          </a:p>
        </p:txBody>
      </p:sp>
      <p:sp>
        <p:nvSpPr>
          <p:cNvPr id="4115" name="Line 11">
            <a:extLst>
              <a:ext uri="{FF2B5EF4-FFF2-40B4-BE49-F238E27FC236}">
                <a16:creationId xmlns:a16="http://schemas.microsoft.com/office/drawing/2014/main" id="{5CFEFDF5-0403-4725-8193-E8F4674C3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8800" y="1700214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6" name="AutoShape 12">
            <a:extLst>
              <a:ext uri="{FF2B5EF4-FFF2-40B4-BE49-F238E27FC236}">
                <a16:creationId xmlns:a16="http://schemas.microsoft.com/office/drawing/2014/main" id="{65EEFF19-92DC-4C0D-AED0-4A7D78C23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1844676"/>
            <a:ext cx="719138" cy="576263"/>
          </a:xfrm>
          <a:prstGeom prst="curvedLeftArrow">
            <a:avLst>
              <a:gd name="adj1" fmla="val 20000"/>
              <a:gd name="adj2" fmla="val 40000"/>
              <a:gd name="adj3" fmla="val 4159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17" name="Text Box 13">
            <a:extLst>
              <a:ext uri="{FF2B5EF4-FFF2-40B4-BE49-F238E27FC236}">
                <a16:creationId xmlns:a16="http://schemas.microsoft.com/office/drawing/2014/main" id="{2A6E9C1B-01B9-41C6-9432-8D0B8F1DB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5" y="1700213"/>
            <a:ext cx="1079500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x </a:t>
            </a: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</a:p>
        </p:txBody>
      </p:sp>
      <p:sp>
        <p:nvSpPr>
          <p:cNvPr id="4118" name="Text Box 14">
            <a:extLst>
              <a:ext uri="{FF2B5EF4-FFF2-40B4-BE49-F238E27FC236}">
                <a16:creationId xmlns:a16="http://schemas.microsoft.com/office/drawing/2014/main" id="{5202D96E-378E-4D3F-82F9-A8BDA0DCC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2133600"/>
            <a:ext cx="1079500" cy="3365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  <a:cs typeface="Calibri" panose="020F0502020204030204" pitchFamily="34" charset="0"/>
              </a:rPr>
              <a:t>2 x </a:t>
            </a:r>
            <a:r>
              <a:rPr lang="en-GB" altLang="en-US" sz="1600" b="1">
                <a:latin typeface="Calibri" panose="020F0502020204030204" pitchFamily="34" charset="0"/>
                <a:cs typeface="Calibri" panose="020F0502020204030204" pitchFamily="34" charset="0"/>
              </a:rPr>
              <a:t>ADP</a:t>
            </a:r>
          </a:p>
        </p:txBody>
      </p:sp>
      <p:sp>
        <p:nvSpPr>
          <p:cNvPr id="4119" name="Text Box 7">
            <a:extLst>
              <a:ext uri="{FF2B5EF4-FFF2-40B4-BE49-F238E27FC236}">
                <a16:creationId xmlns:a16="http://schemas.microsoft.com/office/drawing/2014/main" id="{C53CDADD-7A12-4BD5-B91D-AD89DD45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3500438"/>
            <a:ext cx="2233175" cy="36933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triose phosphate </a:t>
            </a: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(3C)</a:t>
            </a:r>
          </a:p>
        </p:txBody>
      </p:sp>
      <p:sp>
        <p:nvSpPr>
          <p:cNvPr id="4120" name="Text Box 9">
            <a:extLst>
              <a:ext uri="{FF2B5EF4-FFF2-40B4-BE49-F238E27FC236}">
                <a16:creationId xmlns:a16="http://schemas.microsoft.com/office/drawing/2014/main" id="{6E7AF8E9-2C8D-4CD0-BC13-1B611C5C4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3500438"/>
            <a:ext cx="453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x</a:t>
            </a:r>
          </a:p>
        </p:txBody>
      </p:sp>
      <p:sp>
        <p:nvSpPr>
          <p:cNvPr id="4121" name="Line 16">
            <a:extLst>
              <a:ext uri="{FF2B5EF4-FFF2-40B4-BE49-F238E27FC236}">
                <a16:creationId xmlns:a16="http://schemas.microsoft.com/office/drawing/2014/main" id="{5A5429BF-48F3-455F-BFFD-C2FF3A756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8800" y="2997200"/>
            <a:ext cx="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2" name="Text Box 8">
            <a:extLst>
              <a:ext uri="{FF2B5EF4-FFF2-40B4-BE49-F238E27FC236}">
                <a16:creationId xmlns:a16="http://schemas.microsoft.com/office/drawing/2014/main" id="{1CE338C5-45B5-4DAD-A311-9452BF100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6021388"/>
            <a:ext cx="1465529" cy="36933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pyruvate </a:t>
            </a: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(3C)</a:t>
            </a:r>
          </a:p>
        </p:txBody>
      </p:sp>
      <p:sp>
        <p:nvSpPr>
          <p:cNvPr id="4123" name="Text Box 10">
            <a:extLst>
              <a:ext uri="{FF2B5EF4-FFF2-40B4-BE49-F238E27FC236}">
                <a16:creationId xmlns:a16="http://schemas.microsoft.com/office/drawing/2014/main" id="{E7025AEC-8BE8-4FA4-8C0F-00C46580C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6021388"/>
            <a:ext cx="453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x</a:t>
            </a:r>
          </a:p>
        </p:txBody>
      </p:sp>
      <p:sp>
        <p:nvSpPr>
          <p:cNvPr id="4124" name="Line 17">
            <a:extLst>
              <a:ext uri="{FF2B5EF4-FFF2-40B4-BE49-F238E27FC236}">
                <a16:creationId xmlns:a16="http://schemas.microsoft.com/office/drawing/2014/main" id="{FAE7C607-5847-4270-AE92-65F6E213A7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7214" y="3860800"/>
            <a:ext cx="1587" cy="2089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5" name="AutoShape 20">
            <a:extLst>
              <a:ext uri="{FF2B5EF4-FFF2-40B4-BE49-F238E27FC236}">
                <a16:creationId xmlns:a16="http://schemas.microsoft.com/office/drawing/2014/main" id="{4A153413-EF87-454A-8803-E169AC41B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6489" y="5157788"/>
            <a:ext cx="719137" cy="576262"/>
          </a:xfrm>
          <a:prstGeom prst="curvedLeftArrow">
            <a:avLst>
              <a:gd name="adj1" fmla="val 20000"/>
              <a:gd name="adj2" fmla="val 40000"/>
              <a:gd name="adj3" fmla="val 4159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26" name="Text Box 21">
            <a:extLst>
              <a:ext uri="{FF2B5EF4-FFF2-40B4-BE49-F238E27FC236}">
                <a16:creationId xmlns:a16="http://schemas.microsoft.com/office/drawing/2014/main" id="{9023CB5F-AFF0-40D2-8AF8-AC0D981B8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5445126"/>
            <a:ext cx="1079500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x </a:t>
            </a: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</a:p>
        </p:txBody>
      </p:sp>
      <p:sp>
        <p:nvSpPr>
          <p:cNvPr id="4127" name="Text Box 22">
            <a:extLst>
              <a:ext uri="{FF2B5EF4-FFF2-40B4-BE49-F238E27FC236}">
                <a16:creationId xmlns:a16="http://schemas.microsoft.com/office/drawing/2014/main" id="{16EBF67D-A237-4D1A-9686-AEA25AF48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5013325"/>
            <a:ext cx="1079500" cy="3365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  <a:cs typeface="Calibri" panose="020F0502020204030204" pitchFamily="34" charset="0"/>
              </a:rPr>
              <a:t>4 x </a:t>
            </a:r>
            <a:r>
              <a:rPr lang="en-GB" altLang="en-US" sz="1600" b="1">
                <a:latin typeface="Calibri" panose="020F0502020204030204" pitchFamily="34" charset="0"/>
                <a:cs typeface="Calibri" panose="020F0502020204030204" pitchFamily="34" charset="0"/>
              </a:rPr>
              <a:t>ADP</a:t>
            </a:r>
          </a:p>
        </p:txBody>
      </p:sp>
      <p:sp>
        <p:nvSpPr>
          <p:cNvPr id="4128" name="AutoShape 23">
            <a:extLst>
              <a:ext uri="{FF2B5EF4-FFF2-40B4-BE49-F238E27FC236}">
                <a16:creationId xmlns:a16="http://schemas.microsoft.com/office/drawing/2014/main" id="{EE26A8D6-D68D-4439-946F-9C93F1465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6489" y="4221163"/>
            <a:ext cx="719137" cy="576262"/>
          </a:xfrm>
          <a:prstGeom prst="curvedLeftArrow">
            <a:avLst>
              <a:gd name="adj1" fmla="val 20000"/>
              <a:gd name="adj2" fmla="val 40000"/>
              <a:gd name="adj3" fmla="val 41598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29" name="Text Box 25">
            <a:extLst>
              <a:ext uri="{FF2B5EF4-FFF2-40B4-BE49-F238E27FC236}">
                <a16:creationId xmlns:a16="http://schemas.microsoft.com/office/drawing/2014/main" id="{BC4DF1EF-DA06-4BE3-85A4-94CCFDF1D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4076700"/>
            <a:ext cx="1368425" cy="336550"/>
          </a:xfrm>
          <a:prstGeom prst="rect">
            <a:avLst/>
          </a:prstGeom>
          <a:solidFill>
            <a:srgbClr val="FFFF99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  <a:cs typeface="Calibri" panose="020F0502020204030204" pitchFamily="34" charset="0"/>
              </a:rPr>
              <a:t>2 x </a:t>
            </a:r>
            <a:r>
              <a:rPr lang="en-GB" altLang="en-US" sz="1600" b="1">
                <a:latin typeface="Calibri" panose="020F0502020204030204" pitchFamily="34" charset="0"/>
                <a:cs typeface="Calibri" panose="020F0502020204030204" pitchFamily="34" charset="0"/>
              </a:rPr>
              <a:t>NAD</a:t>
            </a:r>
            <a:r>
              <a:rPr lang="en-GB" altLang="en-US" sz="1600" b="1" baseline="3000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</a:p>
        </p:txBody>
      </p:sp>
      <p:sp>
        <p:nvSpPr>
          <p:cNvPr id="3" name="Text Box 41">
            <a:extLst>
              <a:ext uri="{FF2B5EF4-FFF2-40B4-BE49-F238E27FC236}">
                <a16:creationId xmlns:a16="http://schemas.microsoft.com/office/drawing/2014/main" id="{E0D0AA32-75DB-4950-B2C0-CF610AB87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9976" y="1844676"/>
            <a:ext cx="1332865" cy="36933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glucose </a:t>
            </a: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(6C)</a:t>
            </a:r>
          </a:p>
        </p:txBody>
      </p:sp>
      <p:sp>
        <p:nvSpPr>
          <p:cNvPr id="4" name="Text Box 42">
            <a:extLst>
              <a:ext uri="{FF2B5EF4-FFF2-40B4-BE49-F238E27FC236}">
                <a16:creationId xmlns:a16="http://schemas.microsoft.com/office/drawing/2014/main" id="{C19A36B1-8E60-44A5-B832-74B94B169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4" y="908050"/>
            <a:ext cx="2621808" cy="36933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hexose bisphosphate </a:t>
            </a: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(6C)</a:t>
            </a:r>
          </a:p>
        </p:txBody>
      </p:sp>
      <p:sp>
        <p:nvSpPr>
          <p:cNvPr id="5" name="Text Box 45">
            <a:extLst>
              <a:ext uri="{FF2B5EF4-FFF2-40B4-BE49-F238E27FC236}">
                <a16:creationId xmlns:a16="http://schemas.microsoft.com/office/drawing/2014/main" id="{8F4A2933-85D5-4F92-995A-50E0FAC58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988" y="1411288"/>
            <a:ext cx="1079500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x </a:t>
            </a: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</a:p>
        </p:txBody>
      </p:sp>
      <p:sp>
        <p:nvSpPr>
          <p:cNvPr id="6" name="Text Box 46">
            <a:extLst>
              <a:ext uri="{FF2B5EF4-FFF2-40B4-BE49-F238E27FC236}">
                <a16:creationId xmlns:a16="http://schemas.microsoft.com/office/drawing/2014/main" id="{5B584DBD-65D3-4502-9ACF-4F3D780DE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988" y="2347913"/>
            <a:ext cx="1079500" cy="3365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  <a:cs typeface="Calibri" panose="020F0502020204030204" pitchFamily="34" charset="0"/>
              </a:rPr>
              <a:t>2 x </a:t>
            </a:r>
            <a:r>
              <a:rPr lang="en-GB" altLang="en-US" sz="1600" b="1">
                <a:latin typeface="Calibri" panose="020F0502020204030204" pitchFamily="34" charset="0"/>
                <a:cs typeface="Calibri" panose="020F0502020204030204" pitchFamily="34" charset="0"/>
              </a:rPr>
              <a:t>ADP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73A8E4AF-0380-43C3-9002-0D955D218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851151"/>
            <a:ext cx="2233175" cy="36933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triose phosphate </a:t>
            </a: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(3C)</a:t>
            </a:r>
          </a:p>
        </p:txBody>
      </p:sp>
      <p:sp>
        <p:nvSpPr>
          <p:cNvPr id="8" name="Text Box 48">
            <a:extLst>
              <a:ext uri="{FF2B5EF4-FFF2-40B4-BE49-F238E27FC236}">
                <a16:creationId xmlns:a16="http://schemas.microsoft.com/office/drawing/2014/main" id="{7C88E9D4-7654-43E1-BBC6-EEAAFA6F7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3859213"/>
            <a:ext cx="453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x</a:t>
            </a:r>
          </a:p>
        </p:txBody>
      </p:sp>
      <p:sp>
        <p:nvSpPr>
          <p:cNvPr id="9" name="Text Box 50">
            <a:extLst>
              <a:ext uri="{FF2B5EF4-FFF2-40B4-BE49-F238E27FC236}">
                <a16:creationId xmlns:a16="http://schemas.microsoft.com/office/drawing/2014/main" id="{D1635CB7-C495-40D7-A8B8-EE080FD07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9976" y="1339851"/>
            <a:ext cx="1465529" cy="36933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pyruvate </a:t>
            </a: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(3C)</a:t>
            </a:r>
          </a:p>
        </p:txBody>
      </p:sp>
      <p:sp>
        <p:nvSpPr>
          <p:cNvPr id="10" name="Text Box 51">
            <a:extLst>
              <a:ext uri="{FF2B5EF4-FFF2-40B4-BE49-F238E27FC236}">
                <a16:creationId xmlns:a16="http://schemas.microsoft.com/office/drawing/2014/main" id="{3599F4A8-A25A-49E6-8BA8-A9C57546D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2850" y="3859213"/>
            <a:ext cx="453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x</a:t>
            </a:r>
          </a:p>
        </p:txBody>
      </p:sp>
      <p:sp>
        <p:nvSpPr>
          <p:cNvPr id="11" name="Text Box 54">
            <a:extLst>
              <a:ext uri="{FF2B5EF4-FFF2-40B4-BE49-F238E27FC236}">
                <a16:creationId xmlns:a16="http://schemas.microsoft.com/office/drawing/2014/main" id="{1B9D932A-62DE-4ABC-93CC-266F0A8BC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3355976"/>
            <a:ext cx="1079500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_ x </a:t>
            </a: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</a:p>
        </p:txBody>
      </p:sp>
      <p:sp>
        <p:nvSpPr>
          <p:cNvPr id="12" name="Text Box 55">
            <a:extLst>
              <a:ext uri="{FF2B5EF4-FFF2-40B4-BE49-F238E27FC236}">
                <a16:creationId xmlns:a16="http://schemas.microsoft.com/office/drawing/2014/main" id="{E69F8A9A-DF36-4CB2-8F9D-CFCDE5B8B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0" y="3355975"/>
            <a:ext cx="1079500" cy="3365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  <a:cs typeface="Calibri" panose="020F0502020204030204" pitchFamily="34" charset="0"/>
              </a:rPr>
              <a:t>_ x </a:t>
            </a:r>
            <a:r>
              <a:rPr lang="en-GB" altLang="en-US" sz="1600" b="1">
                <a:latin typeface="Calibri" panose="020F0502020204030204" pitchFamily="34" charset="0"/>
                <a:cs typeface="Calibri" panose="020F0502020204030204" pitchFamily="34" charset="0"/>
              </a:rPr>
              <a:t>ADP</a:t>
            </a:r>
          </a:p>
        </p:txBody>
      </p:sp>
      <p:sp>
        <p:nvSpPr>
          <p:cNvPr id="13" name="Text Box 57">
            <a:extLst>
              <a:ext uri="{FF2B5EF4-FFF2-40B4-BE49-F238E27FC236}">
                <a16:creationId xmlns:a16="http://schemas.microsoft.com/office/drawing/2014/main" id="{589273EF-4381-48A9-A219-6CA9785DC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6" y="1916113"/>
            <a:ext cx="1368425" cy="336550"/>
          </a:xfrm>
          <a:prstGeom prst="rect">
            <a:avLst/>
          </a:prstGeom>
          <a:solidFill>
            <a:srgbClr val="FFFF99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Calibri" panose="020F0502020204030204" pitchFamily="34" charset="0"/>
                <a:cs typeface="Calibri" panose="020F0502020204030204" pitchFamily="34" charset="0"/>
              </a:rPr>
              <a:t>_ x </a:t>
            </a:r>
            <a:r>
              <a:rPr lang="en-GB" altLang="en-US" sz="1600" b="1">
                <a:latin typeface="Calibri" panose="020F0502020204030204" pitchFamily="34" charset="0"/>
                <a:cs typeface="Calibri" panose="020F0502020204030204" pitchFamily="34" charset="0"/>
              </a:rPr>
              <a:t>NAD</a:t>
            </a:r>
            <a:r>
              <a:rPr lang="en-GB" altLang="en-US" sz="1600" b="1" baseline="3000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</a:p>
        </p:txBody>
      </p:sp>
      <p:sp>
        <p:nvSpPr>
          <p:cNvPr id="14" name="Text Box 58">
            <a:extLst>
              <a:ext uri="{FF2B5EF4-FFF2-40B4-BE49-F238E27FC236}">
                <a16:creationId xmlns:a16="http://schemas.microsoft.com/office/drawing/2014/main" id="{86C43435-8BB1-4655-BD44-6B8D250CF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1414" y="2347913"/>
            <a:ext cx="1728787" cy="366712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x </a:t>
            </a:r>
            <a:r>
              <a:rPr lang="en-GB" altLang="en-US" sz="1800" b="1">
                <a:latin typeface="Calibri" panose="020F0502020204030204" pitchFamily="34" charset="0"/>
                <a:cs typeface="Calibri" panose="020F0502020204030204" pitchFamily="34" charset="0"/>
              </a:rPr>
              <a:t>NADH/H</a:t>
            </a:r>
            <a:r>
              <a:rPr lang="en-GB" altLang="en-US" sz="1800" b="1" baseline="3000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00FFCC86-44C3-42DF-A3A4-26CEE5B34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1859" y="4787904"/>
            <a:ext cx="4613282" cy="1808714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GB"/>
              <a:t>Arrange the boxes to show the process of glycolysis. </a:t>
            </a:r>
          </a:p>
          <a:p>
            <a:r>
              <a:rPr lang="en-GB"/>
              <a:t>Insert the correct number of molecules where omitted 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animBg="1"/>
      <p:bldP spid="4113" grpId="0" animBg="1"/>
      <p:bldP spid="4114" grpId="0" animBg="1"/>
      <p:bldP spid="4116" grpId="0" animBg="1"/>
      <p:bldP spid="4117" grpId="0" animBg="1"/>
      <p:bldP spid="4118" grpId="0" animBg="1"/>
      <p:bldP spid="4119" grpId="0" animBg="1"/>
      <p:bldP spid="4120" grpId="0"/>
      <p:bldP spid="4122" grpId="0" animBg="1"/>
      <p:bldP spid="4123" grpId="0"/>
      <p:bldP spid="4125" grpId="0" animBg="1"/>
      <p:bldP spid="4126" grpId="0" animBg="1"/>
      <p:bldP spid="4127" grpId="0" animBg="1"/>
      <p:bldP spid="4128" grpId="0" animBg="1"/>
      <p:bldP spid="41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8985" y="1283915"/>
            <a:ext cx="3888432" cy="103400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Acetyl CoA 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reaction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combines with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oxaloacetate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form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citrate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catalysed by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citrate synthase</a:t>
            </a:r>
          </a:p>
          <a:p>
            <a:pPr marL="228600" indent="-22860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Coenzyme A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goes back to the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reaction 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used again.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18772" y="106265"/>
            <a:ext cx="7698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>
                <a:latin typeface="Arial" panose="020B0604020202020204" pitchFamily="34" charset="0"/>
                <a:cs typeface="Arial" panose="020B0604020202020204" pitchFamily="34" charset="0"/>
              </a:rPr>
              <a:t>Aerobic Respiration: The Krebs Cycle</a:t>
            </a:r>
          </a:p>
          <a:p>
            <a:pPr algn="ctr"/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A series of oxidation-reduction reactions that take place in the mitochondrial matrix.  The cycle occurs twice for every glucose.</a:t>
            </a:r>
          </a:p>
        </p:txBody>
      </p:sp>
      <p:sp>
        <p:nvSpPr>
          <p:cNvPr id="18" name="Oval 17"/>
          <p:cNvSpPr/>
          <p:nvPr/>
        </p:nvSpPr>
        <p:spPr>
          <a:xfrm>
            <a:off x="197338" y="116186"/>
            <a:ext cx="1503582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Overview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ea typeface="Calibri"/>
                <a:cs typeface="Calibri"/>
              </a:rPr>
              <a:t>LISTEN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13551" y="2612656"/>
            <a:ext cx="3888432" cy="203377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6C citrate molecule is converted to a 5C molecule.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Decarboxylation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occurs where carbon dioxide is removed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Dehydrogenation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occurs, the removal of hydrogen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hydrogen is used to produce reduced NAD from NAD</a:t>
            </a:r>
          </a:p>
        </p:txBody>
      </p:sp>
      <p:sp>
        <p:nvSpPr>
          <p:cNvPr id="83" name="Oval 82"/>
          <p:cNvSpPr/>
          <p:nvPr/>
        </p:nvSpPr>
        <p:spPr>
          <a:xfrm>
            <a:off x="346837" y="954419"/>
            <a:ext cx="458125" cy="41574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4" name="Oval 83"/>
          <p:cNvSpPr/>
          <p:nvPr/>
        </p:nvSpPr>
        <p:spPr>
          <a:xfrm>
            <a:off x="324555" y="2356234"/>
            <a:ext cx="458125" cy="41574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324555" y="4941168"/>
            <a:ext cx="10104817" cy="1857990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5C molecule is converted to a 4C molecule (intermediate compounds are formed).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Decarboxylation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dehydrogenation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occur, producing one molecule of reduced FAD and two of reduced NAD.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produced from a direct transfer of a phosphate group from an intermediate compound to ADP (substrate-level phosphorylation). Citrate has now been converted into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oxaloacetate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Substrate Level phosphorylation – when a phosphate group is directly transferred from one molecule to another.</a:t>
            </a:r>
          </a:p>
          <a:p>
            <a:pPr algn="ctr"/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86" name="Oval 85"/>
          <p:cNvSpPr/>
          <p:nvPr/>
        </p:nvSpPr>
        <p:spPr>
          <a:xfrm>
            <a:off x="346836" y="4687973"/>
            <a:ext cx="458125" cy="41574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Oval 4"/>
          <p:cNvSpPr/>
          <p:nvPr/>
        </p:nvSpPr>
        <p:spPr>
          <a:xfrm>
            <a:off x="4309815" y="1507209"/>
            <a:ext cx="2136964" cy="880947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Oxaloacetate is regenerated for use in the next Krebs Cycle</a:t>
            </a:r>
          </a:p>
        </p:txBody>
      </p:sp>
      <p:sp>
        <p:nvSpPr>
          <p:cNvPr id="87" name="Oval 86"/>
          <p:cNvSpPr/>
          <p:nvPr/>
        </p:nvSpPr>
        <p:spPr>
          <a:xfrm>
            <a:off x="8857342" y="4308261"/>
            <a:ext cx="2088491" cy="52413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dioxide is released as a waste product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63866" y="1234728"/>
            <a:ext cx="39784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</p:txBody>
      </p:sp>
      <p:sp>
        <p:nvSpPr>
          <p:cNvPr id="42" name="Curved Right Arrow 41"/>
          <p:cNvSpPr/>
          <p:nvPr/>
        </p:nvSpPr>
        <p:spPr>
          <a:xfrm>
            <a:off x="10057794" y="2721835"/>
            <a:ext cx="325818" cy="475549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524845" y="2034560"/>
            <a:ext cx="475268" cy="2769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GB" sz="12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336366" y="3264215"/>
            <a:ext cx="852226" cy="4001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</a:p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10" name="Bent Arrow 9"/>
          <p:cNvSpPr/>
          <p:nvPr/>
        </p:nvSpPr>
        <p:spPr>
          <a:xfrm rot="9801015" flipH="1">
            <a:off x="9972170" y="2188643"/>
            <a:ext cx="530742" cy="21452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522519" y="2582505"/>
            <a:ext cx="477595" cy="25490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436602" y="1011380"/>
            <a:ext cx="594066" cy="2769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CoA</a:t>
            </a:r>
          </a:p>
        </p:txBody>
      </p:sp>
      <p:sp>
        <p:nvSpPr>
          <p:cNvPr id="2" name="Oval 1"/>
          <p:cNvSpPr/>
          <p:nvPr/>
        </p:nvSpPr>
        <p:spPr>
          <a:xfrm>
            <a:off x="7359276" y="1672854"/>
            <a:ext cx="2729896" cy="23291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9331770" y="1548501"/>
            <a:ext cx="1190749" cy="48605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– carbon compound (citrate)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19316" y="1149879"/>
            <a:ext cx="134054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Acetyl CoA (2C)</a:t>
            </a:r>
            <a:endParaRPr lang="en-GB" sz="1200"/>
          </a:p>
        </p:txBody>
      </p:sp>
      <p:sp>
        <p:nvSpPr>
          <p:cNvPr id="43" name="Bent Arrow 42"/>
          <p:cNvSpPr/>
          <p:nvPr/>
        </p:nvSpPr>
        <p:spPr>
          <a:xfrm rot="8318260" flipH="1">
            <a:off x="8744767" y="1320675"/>
            <a:ext cx="630193" cy="30005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8867045" y="3599483"/>
            <a:ext cx="1190749" cy="48605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– carbon compound </a:t>
            </a:r>
          </a:p>
        </p:txBody>
      </p:sp>
      <p:sp>
        <p:nvSpPr>
          <p:cNvPr id="45" name="Bent Arrow 44"/>
          <p:cNvSpPr/>
          <p:nvPr/>
        </p:nvSpPr>
        <p:spPr>
          <a:xfrm rot="18032073" flipH="1">
            <a:off x="8259746" y="4050869"/>
            <a:ext cx="486472" cy="22677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68381" y="4411395"/>
            <a:ext cx="475268" cy="2769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GB" sz="12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urved Right Arrow 57"/>
          <p:cNvSpPr/>
          <p:nvPr/>
        </p:nvSpPr>
        <p:spPr>
          <a:xfrm rot="9116688">
            <a:off x="7679527" y="3705289"/>
            <a:ext cx="354803" cy="476222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588383" y="4308261"/>
            <a:ext cx="529367" cy="24622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743928" y="3879184"/>
            <a:ext cx="805005" cy="4001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Reduced </a:t>
            </a:r>
          </a:p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65" name="Curved Right Arrow 64"/>
          <p:cNvSpPr/>
          <p:nvPr/>
        </p:nvSpPr>
        <p:spPr>
          <a:xfrm rot="9116688">
            <a:off x="7098565" y="3084863"/>
            <a:ext cx="363645" cy="45963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Curved Right Arrow 67"/>
          <p:cNvSpPr/>
          <p:nvPr/>
        </p:nvSpPr>
        <p:spPr>
          <a:xfrm rot="10407327">
            <a:off x="7025629" y="2504045"/>
            <a:ext cx="342077" cy="504456"/>
          </a:xfrm>
          <a:prstGeom prst="curv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Curved Right Arrow 74"/>
          <p:cNvSpPr/>
          <p:nvPr/>
        </p:nvSpPr>
        <p:spPr>
          <a:xfrm rot="11602558">
            <a:off x="7111819" y="1994343"/>
            <a:ext cx="380787" cy="531614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7491355" y="1704654"/>
            <a:ext cx="1190749" cy="48605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– carbon compound (oxaloacetate)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442095" y="2240222"/>
            <a:ext cx="477595" cy="25490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81891" y="1772948"/>
            <a:ext cx="798496" cy="4001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Reduced </a:t>
            </a:r>
          </a:p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541748" y="3218050"/>
            <a:ext cx="481498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375921" y="3596292"/>
            <a:ext cx="770509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ADP + Pi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553940" y="2925580"/>
            <a:ext cx="437798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FAD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984480" y="2640858"/>
            <a:ext cx="994822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educed FAD</a:t>
            </a:r>
          </a:p>
        </p:txBody>
      </p:sp>
      <p:sp>
        <p:nvSpPr>
          <p:cNvPr id="88" name="Oval 87"/>
          <p:cNvSpPr/>
          <p:nvPr/>
        </p:nvSpPr>
        <p:spPr>
          <a:xfrm>
            <a:off x="10176791" y="548235"/>
            <a:ext cx="1520968" cy="76906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 reused in next link reaction</a:t>
            </a:r>
          </a:p>
        </p:txBody>
      </p:sp>
      <p:sp>
        <p:nvSpPr>
          <p:cNvPr id="90" name="Oval 89"/>
          <p:cNvSpPr/>
          <p:nvPr/>
        </p:nvSpPr>
        <p:spPr>
          <a:xfrm>
            <a:off x="4319532" y="6262310"/>
            <a:ext cx="3604774" cy="50405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Reduced NAD, 1 reduced FAD go to oxidative </a:t>
            </a:r>
            <a:r>
              <a:rPr lang="en-GB" sz="120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phosphorylationc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9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7" grpId="0" animBg="1"/>
      <p:bldP spid="85" grpId="0" animBg="1"/>
      <p:bldP spid="87" grpId="0" animBg="1"/>
      <p:bldP spid="42" grpId="0" animBg="1"/>
      <p:bldP spid="46" grpId="0" animBg="1"/>
      <p:bldP spid="47" grpId="0" animBg="1"/>
      <p:bldP spid="10" grpId="0" animBg="1"/>
      <p:bldP spid="36" grpId="0" animBg="1"/>
      <p:bldP spid="12" grpId="0" animBg="1"/>
      <p:bldP spid="3" grpId="0" animBg="1"/>
      <p:bldP spid="4" grpId="0" animBg="1"/>
      <p:bldP spid="43" grpId="0" animBg="1"/>
      <p:bldP spid="44" grpId="0" animBg="1"/>
      <p:bldP spid="45" grpId="0" animBg="1"/>
      <p:bldP spid="48" grpId="0" animBg="1"/>
      <p:bldP spid="58" grpId="0" animBg="1"/>
      <p:bldP spid="60" grpId="0" animBg="1"/>
      <p:bldP spid="61" grpId="0" animBg="1"/>
      <p:bldP spid="65" grpId="0" animBg="1"/>
      <p:bldP spid="68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61026" y="1047547"/>
            <a:ext cx="5341059" cy="103400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……………. 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reaction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combines with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……………..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form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citrate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catalysed by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citrate synthase</a:t>
            </a:r>
          </a:p>
          <a:p>
            <a:pPr marL="228600" indent="-22860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Coenzyme A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goes back to the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 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used again.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8778" y="106265"/>
            <a:ext cx="71287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>
                <a:latin typeface="Arial" panose="020B0604020202020204" pitchFamily="34" charset="0"/>
                <a:cs typeface="Arial" panose="020B0604020202020204" pitchFamily="34" charset="0"/>
              </a:rPr>
              <a:t>Aerobic Respiration – Stage 3 Krebs Cycle</a:t>
            </a:r>
          </a:p>
          <a:p>
            <a:pPr algn="ctr"/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A series of oxidation-reduction reactions that take place</a:t>
            </a:r>
          </a:p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In matrix of mitochondria.  The cycle occurs twice for </a:t>
            </a:r>
          </a:p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every glucose.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92861" y="733774"/>
            <a:ext cx="39784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  <a:p>
            <a:pPr algn="ctr"/>
            <a:endParaRPr lang="en-GB" sz="1200"/>
          </a:p>
        </p:txBody>
      </p:sp>
      <p:sp>
        <p:nvSpPr>
          <p:cNvPr id="37" name="Rounded Rectangle 36"/>
          <p:cNvSpPr/>
          <p:nvPr/>
        </p:nvSpPr>
        <p:spPr>
          <a:xfrm>
            <a:off x="161026" y="2579209"/>
            <a:ext cx="5332833" cy="203377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6C citrate molecule is converted to a 5C molecule.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……………..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occurs where carbon dioxide is removed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…………..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occurs, the removal of hydrogen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hydrogen is used to produce ……….. from NAD</a:t>
            </a:r>
          </a:p>
        </p:txBody>
      </p:sp>
      <p:sp>
        <p:nvSpPr>
          <p:cNvPr id="42" name="Curved Right Arrow 41"/>
          <p:cNvSpPr/>
          <p:nvPr/>
        </p:nvSpPr>
        <p:spPr>
          <a:xfrm>
            <a:off x="10586789" y="2220881"/>
            <a:ext cx="325818" cy="475549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053840" y="1533606"/>
            <a:ext cx="475268" cy="2769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865361" y="2763261"/>
            <a:ext cx="852226" cy="4001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</a:p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10" name="Bent Arrow 9"/>
          <p:cNvSpPr/>
          <p:nvPr/>
        </p:nvSpPr>
        <p:spPr>
          <a:xfrm rot="9801015" flipH="1">
            <a:off x="10501165" y="1687689"/>
            <a:ext cx="530742" cy="21452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051514" y="2081551"/>
            <a:ext cx="477595" cy="25490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65597" y="510426"/>
            <a:ext cx="594066" cy="2769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CoA</a:t>
            </a:r>
          </a:p>
        </p:txBody>
      </p:sp>
      <p:sp>
        <p:nvSpPr>
          <p:cNvPr id="2" name="Oval 1"/>
          <p:cNvSpPr/>
          <p:nvPr/>
        </p:nvSpPr>
        <p:spPr>
          <a:xfrm>
            <a:off x="7888271" y="1171900"/>
            <a:ext cx="2729896" cy="23291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9860765" y="1047547"/>
            <a:ext cx="1190749" cy="48605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– carbon compound (citrate)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48311" y="648925"/>
            <a:ext cx="134054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…………… (2C)</a:t>
            </a:r>
            <a:endParaRPr lang="en-GB" sz="1200"/>
          </a:p>
        </p:txBody>
      </p:sp>
      <p:sp>
        <p:nvSpPr>
          <p:cNvPr id="43" name="Bent Arrow 42"/>
          <p:cNvSpPr/>
          <p:nvPr/>
        </p:nvSpPr>
        <p:spPr>
          <a:xfrm rot="8318260" flipH="1">
            <a:off x="9273762" y="819721"/>
            <a:ext cx="630193" cy="30005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9396040" y="3098529"/>
            <a:ext cx="1190749" cy="48605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– carbon compound </a:t>
            </a:r>
          </a:p>
        </p:txBody>
      </p:sp>
      <p:sp>
        <p:nvSpPr>
          <p:cNvPr id="45" name="Bent Arrow 44"/>
          <p:cNvSpPr/>
          <p:nvPr/>
        </p:nvSpPr>
        <p:spPr>
          <a:xfrm rot="18032073" flipH="1">
            <a:off x="8788741" y="3549915"/>
            <a:ext cx="486472" cy="22677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97376" y="3910441"/>
            <a:ext cx="475268" cy="2769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58" name="Curved Right Arrow 57"/>
          <p:cNvSpPr/>
          <p:nvPr/>
        </p:nvSpPr>
        <p:spPr>
          <a:xfrm rot="9116688">
            <a:off x="8208522" y="3204335"/>
            <a:ext cx="354803" cy="476222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117378" y="3807307"/>
            <a:ext cx="529367" cy="24622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72923" y="3378230"/>
            <a:ext cx="805005" cy="4001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Reduced </a:t>
            </a:r>
          </a:p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65" name="Curved Right Arrow 64"/>
          <p:cNvSpPr/>
          <p:nvPr/>
        </p:nvSpPr>
        <p:spPr>
          <a:xfrm rot="9116688">
            <a:off x="7627560" y="2583909"/>
            <a:ext cx="363645" cy="45963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Curved Right Arrow 67"/>
          <p:cNvSpPr/>
          <p:nvPr/>
        </p:nvSpPr>
        <p:spPr>
          <a:xfrm rot="10407327">
            <a:off x="7554624" y="2003091"/>
            <a:ext cx="342077" cy="504456"/>
          </a:xfrm>
          <a:prstGeom prst="curv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Curved Right Arrow 74"/>
          <p:cNvSpPr/>
          <p:nvPr/>
        </p:nvSpPr>
        <p:spPr>
          <a:xfrm rot="11602558">
            <a:off x="7640814" y="1493389"/>
            <a:ext cx="380787" cy="531614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8020350" y="1203700"/>
            <a:ext cx="1190749" cy="48605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– carbon compound (………………)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971090" y="1739268"/>
            <a:ext cx="477595" cy="25490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10886" y="1271994"/>
            <a:ext cx="798496" cy="4001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Reduced </a:t>
            </a:r>
          </a:p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070743" y="2717096"/>
            <a:ext cx="481498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04916" y="3095338"/>
            <a:ext cx="770509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ADP + Pi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082935" y="2424626"/>
            <a:ext cx="437798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628496" y="2139903"/>
            <a:ext cx="994822" cy="2308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>
                <a:latin typeface="Arial" panose="020B0604020202020204" pitchFamily="34" charset="0"/>
                <a:cs typeface="Arial" panose="020B0604020202020204" pitchFamily="34" charset="0"/>
              </a:rPr>
              <a:t>……………….</a:t>
            </a:r>
            <a:endParaRPr lang="en-GB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154769" y="761877"/>
            <a:ext cx="458125" cy="41574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4" name="Oval 83"/>
          <p:cNvSpPr/>
          <p:nvPr/>
        </p:nvSpPr>
        <p:spPr>
          <a:xfrm>
            <a:off x="154769" y="2307192"/>
            <a:ext cx="458125" cy="41574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154769" y="4941168"/>
            <a:ext cx="11519646" cy="1857990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5C molecule is converted to a 4C molecule (intermediate compounds are formed).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Decarboxylation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dehydrogenation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occur, producing one molecule of reduced …. and two of reduced ……..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……..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produced from a direct transfer of a phosphate group from an intermediate compound to ADP (substrate-level phosphorylation). Citrate has now been converted into </a:t>
            </a: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oxaloacetate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Substrate Level phosphorylation – when a phosphate group is directly transferred from one molecule to another. </a:t>
            </a:r>
          </a:p>
          <a:p>
            <a:pPr algn="ctr"/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6" name="Oval 85"/>
          <p:cNvSpPr/>
          <p:nvPr/>
        </p:nvSpPr>
        <p:spPr>
          <a:xfrm>
            <a:off x="154769" y="4733295"/>
            <a:ext cx="458125" cy="41574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8" name="Oval 37"/>
          <p:cNvSpPr/>
          <p:nvPr/>
        </p:nvSpPr>
        <p:spPr>
          <a:xfrm>
            <a:off x="259903" y="267932"/>
            <a:ext cx="7855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prstClr val="black"/>
                </a:solidFill>
              </a:rPr>
              <a:t>Do!</a:t>
            </a:r>
          </a:p>
        </p:txBody>
      </p:sp>
      <p:sp>
        <p:nvSpPr>
          <p:cNvPr id="39" name="Oval 38"/>
          <p:cNvSpPr/>
          <p:nvPr/>
        </p:nvSpPr>
        <p:spPr>
          <a:xfrm>
            <a:off x="6668036" y="4346467"/>
            <a:ext cx="3604774" cy="50405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 is regenerated for use in the next Krebs Cycle</a:t>
            </a:r>
          </a:p>
        </p:txBody>
      </p:sp>
      <p:sp>
        <p:nvSpPr>
          <p:cNvPr id="40" name="Oval 39"/>
          <p:cNvSpPr/>
          <p:nvPr/>
        </p:nvSpPr>
        <p:spPr>
          <a:xfrm>
            <a:off x="8107825" y="78752"/>
            <a:ext cx="2331349" cy="39586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 Reused in next …….. …………</a:t>
            </a:r>
          </a:p>
        </p:txBody>
      </p:sp>
      <p:sp>
        <p:nvSpPr>
          <p:cNvPr id="41" name="Oval 40"/>
          <p:cNvSpPr/>
          <p:nvPr/>
        </p:nvSpPr>
        <p:spPr>
          <a:xfrm>
            <a:off x="9629097" y="3663305"/>
            <a:ext cx="2088491" cy="52413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……….. ……..is released as a waste product</a:t>
            </a:r>
          </a:p>
        </p:txBody>
      </p:sp>
      <p:sp>
        <p:nvSpPr>
          <p:cNvPr id="49" name="Oval 48"/>
          <p:cNvSpPr/>
          <p:nvPr/>
        </p:nvSpPr>
        <p:spPr>
          <a:xfrm>
            <a:off x="4319532" y="6262310"/>
            <a:ext cx="3604774" cy="50405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Reduced NAD, 1 reduced FAD go to ………… phosphorylation</a:t>
            </a:r>
          </a:p>
        </p:txBody>
      </p:sp>
    </p:spTree>
    <p:extLst>
      <p:ext uri="{BB962C8B-B14F-4D97-AF65-F5344CB8AC3E}">
        <p14:creationId xmlns:p14="http://schemas.microsoft.com/office/powerpoint/2010/main" val="3115656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69F5F33-8656-4FA6-BDAD-F9C087AA0D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/>
          <a:lstStyle/>
          <a:p>
            <a:r>
              <a:rPr lang="en-GB" altLang="en-US">
                <a:latin typeface="Calibri"/>
                <a:cs typeface="Calibri"/>
              </a:rPr>
              <a:t>White board fun</a:t>
            </a:r>
            <a:br>
              <a:rPr lang="en-GB" altLang="en-US">
                <a:latin typeface="Calibri"/>
                <a:cs typeface="Calibri"/>
              </a:rPr>
            </a:br>
            <a:endParaRPr lang="en-GB" altLang="en-US">
              <a:latin typeface="Calibri"/>
              <a:cs typeface="Calibri"/>
            </a:endParaRP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80527976-5AC2-4775-844C-17F80166771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US" sz="2400">
                <a:latin typeface="Calibri"/>
                <a:cs typeface="Calibri"/>
              </a:rPr>
              <a:t>Draw a circle in the middle of the mini-white board. (8cm across)</a:t>
            </a:r>
          </a:p>
          <a:p>
            <a:endParaRPr lang="en-GB" altLang="en-US" sz="2400">
              <a:latin typeface="Calibri"/>
              <a:cs typeface="Calibri"/>
            </a:endParaRPr>
          </a:p>
          <a:p>
            <a:r>
              <a:rPr lang="en-GB" altLang="en-US" sz="2400">
                <a:latin typeface="Calibri"/>
                <a:cs typeface="Calibri"/>
              </a:rPr>
              <a:t>Rub out a finger width at 10 o’clock, 2 o’clock and 6 o’clock</a:t>
            </a:r>
          </a:p>
          <a:p>
            <a:endParaRPr lang="en-GB" altLang="en-US" sz="2400">
              <a:latin typeface="Calibri"/>
              <a:cs typeface="Calibri"/>
            </a:endParaRPr>
          </a:p>
          <a:p>
            <a:r>
              <a:rPr lang="en-GB" altLang="en-US" sz="2400">
                <a:latin typeface="Calibri"/>
                <a:cs typeface="Calibri"/>
              </a:rPr>
              <a:t>Write in 6C, 5C and 4C in clockwise order.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AFE90DA9-5C37-4AD8-BEC2-5EE9DC65A5C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>
                <a:latin typeface="Calibri"/>
                <a:cs typeface="Calibri"/>
              </a:rPr>
              <a:t>Draw between 6 and 5.</a:t>
            </a:r>
          </a:p>
          <a:p>
            <a:pPr lvl="1">
              <a:lnSpc>
                <a:spcPct val="90000"/>
              </a:lnSpc>
            </a:pPr>
            <a:r>
              <a:rPr lang="en-GB" altLang="en-US" sz="2000">
                <a:latin typeface="Calibri"/>
                <a:cs typeface="Calibri"/>
              </a:rPr>
              <a:t>a decarboxylation </a:t>
            </a:r>
          </a:p>
          <a:p>
            <a:pPr lvl="1">
              <a:lnSpc>
                <a:spcPct val="90000"/>
              </a:lnSpc>
            </a:pPr>
            <a:r>
              <a:rPr lang="en-GB" altLang="en-US" sz="2000">
                <a:latin typeface="Calibri"/>
                <a:cs typeface="Calibri"/>
              </a:rPr>
              <a:t>a dehydrogenation causing reduction of NAD</a:t>
            </a:r>
            <a:r>
              <a:rPr lang="en-GB" altLang="en-US" sz="2000" baseline="30000">
                <a:latin typeface="Calibri"/>
                <a:cs typeface="Calibri"/>
              </a:rPr>
              <a:t>+</a:t>
            </a:r>
            <a:endParaRPr lang="en-GB" altLang="en-US" sz="2000"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endParaRPr lang="en-GB" altLang="en-US" sz="2400"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GB" altLang="en-US" sz="2400">
                <a:latin typeface="Calibri"/>
                <a:cs typeface="Calibri"/>
              </a:rPr>
              <a:t>Between 5 and 4 draw</a:t>
            </a:r>
          </a:p>
          <a:p>
            <a:pPr lvl="1">
              <a:lnSpc>
                <a:spcPct val="90000"/>
              </a:lnSpc>
            </a:pPr>
            <a:r>
              <a:rPr lang="en-GB" altLang="en-US" sz="2000">
                <a:latin typeface="Calibri"/>
                <a:cs typeface="Calibri"/>
              </a:rPr>
              <a:t>decarboxylation, </a:t>
            </a:r>
          </a:p>
          <a:p>
            <a:pPr lvl="1">
              <a:lnSpc>
                <a:spcPct val="90000"/>
              </a:lnSpc>
            </a:pPr>
            <a:r>
              <a:rPr lang="en-GB" altLang="en-US" sz="2000">
                <a:latin typeface="Calibri"/>
                <a:cs typeface="Calibri"/>
              </a:rPr>
              <a:t>two dehydrogenations causing reduction of NAD</a:t>
            </a:r>
            <a:r>
              <a:rPr lang="en-GB" altLang="en-US" sz="2000" baseline="30000">
                <a:latin typeface="Calibri"/>
                <a:cs typeface="Calibri"/>
              </a:rPr>
              <a:t>+</a:t>
            </a:r>
            <a:r>
              <a:rPr lang="en-GB" altLang="en-US" sz="2000">
                <a:latin typeface="Calibri"/>
                <a:cs typeface="Calibri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GB" altLang="en-US" sz="2000">
                <a:latin typeface="Calibri"/>
                <a:cs typeface="Calibri"/>
              </a:rPr>
              <a:t>A substrate level phosphorylation</a:t>
            </a:r>
          </a:p>
          <a:p>
            <a:pPr lvl="1">
              <a:lnSpc>
                <a:spcPct val="90000"/>
              </a:lnSpc>
            </a:pPr>
            <a:r>
              <a:rPr lang="en-GB" altLang="en-US" sz="2000">
                <a:latin typeface="Calibri"/>
                <a:cs typeface="Calibri"/>
              </a:rPr>
              <a:t>a dehydrogenation causing reduction of FAD</a:t>
            </a: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7E5DDC8C-84BF-D163-876F-C6F3446ED8C2}"/>
              </a:ext>
            </a:extLst>
          </p:cNvPr>
          <p:cNvSpPr/>
          <p:nvPr/>
        </p:nvSpPr>
        <p:spPr>
          <a:xfrm>
            <a:off x="3890537" y="1598342"/>
            <a:ext cx="4051608" cy="3555999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Where does respiration take place in prokaryotes?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alibri"/>
                <a:cs typeface="Calibri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08904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charRg st="173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6">
                                            <p:txEl>
                                              <p:charRg st="173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6">
                                            <p:txEl>
                                              <p:charRg st="173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13A0C-4E7C-4F54-B45A-7CABA02A0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2E7B1-549B-4A59-8D2B-5A3E4EE3C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6500"/>
          </a:p>
          <a:p>
            <a:pPr marL="0" indent="0">
              <a:buNone/>
            </a:pPr>
            <a:r>
              <a:rPr lang="en-GB" sz="6500"/>
              <a:t>CO NAD CO NAD ATP FAD NAD</a:t>
            </a:r>
          </a:p>
        </p:txBody>
      </p:sp>
    </p:spTree>
    <p:extLst>
      <p:ext uri="{BB962C8B-B14F-4D97-AF65-F5344CB8AC3E}">
        <p14:creationId xmlns:p14="http://schemas.microsoft.com/office/powerpoint/2010/main" val="1912244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Table 71">
            <a:extLst>
              <a:ext uri="{FF2B5EF4-FFF2-40B4-BE49-F238E27FC236}">
                <a16:creationId xmlns:a16="http://schemas.microsoft.com/office/drawing/2014/main" id="{B52A1280-14F6-4DFF-A968-F5B4FB1AD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73789"/>
              </p:ext>
            </p:extLst>
          </p:nvPr>
        </p:nvGraphicFramePr>
        <p:xfrm>
          <a:off x="1498779" y="2130785"/>
          <a:ext cx="8713788" cy="3314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834">
                <a:tc>
                  <a:txBody>
                    <a:bodyPr/>
                    <a:lstStyle/>
                    <a:p>
                      <a:r>
                        <a:rPr lang="en-GB" sz="1800" b="0">
                          <a:solidFill>
                            <a:schemeClr val="tx1"/>
                          </a:solidFill>
                        </a:rPr>
                        <a:t>Stage of</a:t>
                      </a:r>
                      <a:r>
                        <a:rPr lang="en-GB" sz="1800" b="0" baseline="0">
                          <a:solidFill>
                            <a:schemeClr val="tx1"/>
                          </a:solidFill>
                        </a:rPr>
                        <a:t> respiration</a:t>
                      </a:r>
                      <a:endParaRPr lang="en-GB" sz="1800" b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>
                          <a:solidFill>
                            <a:schemeClr val="tx1"/>
                          </a:solidFill>
                        </a:rPr>
                        <a:t>Molecules produced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>
                          <a:solidFill>
                            <a:schemeClr val="tx1"/>
                          </a:solidFill>
                        </a:rPr>
                        <a:t>Net number of ATP molecule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865">
                <a:tc>
                  <a:txBody>
                    <a:bodyPr/>
                    <a:lstStyle/>
                    <a:p>
                      <a:r>
                        <a:rPr lang="en-GB" sz="1800"/>
                        <a:t>Glycolysis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 ATP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r>
                        <a:rPr lang="en-GB" sz="1800"/>
                        <a:t>Glycolysis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 NADH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 x 2.5 = 5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r>
                        <a:rPr lang="en-GB" sz="1800"/>
                        <a:t>Link reaction (x2)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 NADH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 x 2.5 = 5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r>
                        <a:rPr lang="en-GB" sz="1800"/>
                        <a:t>Krebs cycle (x2)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</a:t>
                      </a:r>
                      <a:r>
                        <a:rPr lang="en-GB" sz="1800" baseline="0"/>
                        <a:t> ATP</a:t>
                      </a:r>
                      <a:endParaRPr lang="en-GB" sz="1800"/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/>
                        <a:t>Krebs cycle (x2)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6 NADH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6 x 2.5 = 15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/>
                        <a:t>Krebs cycle (x2)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 FADH</a:t>
                      </a:r>
                      <a:r>
                        <a:rPr lang="en-GB" sz="1800" baseline="-25000"/>
                        <a:t>2</a:t>
                      </a:r>
                      <a:endParaRPr lang="en-GB" sz="1800"/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 x 1.5 = 3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834">
                <a:tc gridSpan="2">
                  <a:txBody>
                    <a:bodyPr/>
                    <a:lstStyle/>
                    <a:p>
                      <a:endParaRPr lang="en-GB" sz="1800"/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Total ATP = 32</a:t>
                      </a:r>
                    </a:p>
                  </a:txBody>
                  <a:tcPr marL="91447" marR="91447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8FB82492-234D-4146-AF4B-6B9CFAF3E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How many ATP?</a:t>
            </a:r>
            <a:br>
              <a:rPr lang="en-GB" sz="3200" dirty="0"/>
            </a:br>
            <a:r>
              <a:rPr lang="en-GB" sz="3200" dirty="0"/>
              <a:t>(per glucose)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E0806D-596E-4D72-A0B2-D90A6E1B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EF3DBE-174F-4399-8956-AB4E11841328}"/>
              </a:ext>
            </a:extLst>
          </p:cNvPr>
          <p:cNvSpPr/>
          <p:nvPr/>
        </p:nvSpPr>
        <p:spPr>
          <a:xfrm>
            <a:off x="4077929" y="2580968"/>
            <a:ext cx="2403987" cy="2396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538E44-BEFF-47B9-8E2B-6C05DD649943}"/>
              </a:ext>
            </a:extLst>
          </p:cNvPr>
          <p:cNvSpPr/>
          <p:nvPr/>
        </p:nvSpPr>
        <p:spPr>
          <a:xfrm>
            <a:off x="6593967" y="2580967"/>
            <a:ext cx="2403987" cy="2396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74558-E4BC-4DCC-B287-F6E633FBBDEC}"/>
              </a:ext>
            </a:extLst>
          </p:cNvPr>
          <p:cNvSpPr/>
          <p:nvPr/>
        </p:nvSpPr>
        <p:spPr>
          <a:xfrm>
            <a:off x="6593967" y="5110421"/>
            <a:ext cx="2403987" cy="26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20B4C96B-8A89-DE2A-C4FE-856722CC3F17}"/>
              </a:ext>
            </a:extLst>
          </p:cNvPr>
          <p:cNvSpPr/>
          <p:nvPr/>
        </p:nvSpPr>
        <p:spPr>
          <a:xfrm>
            <a:off x="9231085" y="338223"/>
            <a:ext cx="2881849" cy="178754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This is hugely debated. You will see a range from 28-38 per molecule of glucose. Not all protons reach their destination (the membrane can be leaky). Some ATP is used directly for glycolysis. Some protons are used in other metabolic reactions.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8A0CC5E1-908C-7CCD-5039-E97C48313A37}"/>
              </a:ext>
            </a:extLst>
          </p:cNvPr>
          <p:cNvSpPr/>
          <p:nvPr/>
        </p:nvSpPr>
        <p:spPr>
          <a:xfrm>
            <a:off x="9964081" y="4730344"/>
            <a:ext cx="1976615" cy="190786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1 NADH produces </a:t>
            </a:r>
            <a:r>
              <a:rPr lang="en-GB">
                <a:solidFill>
                  <a:schemeClr val="tx1"/>
                </a:solidFill>
              </a:rPr>
              <a:t>2.5 ATP.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2992D8F-A10E-4A2D-8099-30AFDEA353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010115-61C4-4625-AB41-1EE173A0B9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A558FE-1037-4EBC-9F49-1EB7D22BCC5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9a9f016-2850-430d-a9d7-5d156f797ecb"/>
    <ds:schemaRef ds:uri="b83ea8ec-d1ce-4b1c-906d-dc0b29db250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1549</Words>
  <Application>Microsoft Office PowerPoint</Application>
  <PresentationFormat>Widescreen</PresentationFormat>
  <Paragraphs>283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gg sans</vt:lpstr>
      <vt:lpstr>Times New Roman</vt:lpstr>
      <vt:lpstr>Trebuchet MS</vt:lpstr>
      <vt:lpstr>Office Theme</vt:lpstr>
      <vt:lpstr>Default Design</vt:lpstr>
      <vt:lpstr>Default Design</vt:lpstr>
      <vt:lpstr>Krebs Cycle By the end of the lesson you should be able to: </vt:lpstr>
      <vt:lpstr>PowerPoint Presentation</vt:lpstr>
      <vt:lpstr>True or false?</vt:lpstr>
      <vt:lpstr>PowerPoint Presentation</vt:lpstr>
      <vt:lpstr>PowerPoint Presentation</vt:lpstr>
      <vt:lpstr>PowerPoint Presentation</vt:lpstr>
      <vt:lpstr>White board fun </vt:lpstr>
      <vt:lpstr>PowerPoint Presentation</vt:lpstr>
      <vt:lpstr>How many ATP? (per glucose)</vt:lpstr>
      <vt:lpstr>The Krebs Cycle and Oxidative Phosphorylation</vt:lpstr>
      <vt:lpstr>The Krebs Cycle and Oxidative Phosphorylation</vt:lpstr>
      <vt:lpstr>PowerPoint Presentation</vt:lpstr>
      <vt:lpstr>Questions: Use the information in the diagrams to explain the following: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Krebs Cycle By the end of the lesson you should be able to: </dc:title>
  <dc:creator>Marisa Wyburn</dc:creator>
  <cp:lastModifiedBy>Chezka Mae Madrona</cp:lastModifiedBy>
  <cp:revision>53</cp:revision>
  <cp:lastPrinted>2020-10-08T08:56:16Z</cp:lastPrinted>
  <dcterms:created xsi:type="dcterms:W3CDTF">2020-10-07T17:27:15Z</dcterms:created>
  <dcterms:modified xsi:type="dcterms:W3CDTF">2025-07-23T08:20:27Z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opic">
    <vt:lpwstr/>
  </property>
  <property fmtid="{D5CDD505-2E9C-101B-9397-08002B2CF9AE}" pid="3" name="Term">
    <vt:lpwstr/>
  </property>
  <property fmtid="{D5CDD505-2E9C-101B-9397-08002B2CF9AE}" pid="4" name="Staff Category">
    <vt:lpwstr/>
  </property>
  <property fmtid="{D5CDD505-2E9C-101B-9397-08002B2CF9AE}" pid="5" name="Exam Board">
    <vt:lpwstr/>
  </property>
  <property fmtid="{D5CDD505-2E9C-101B-9397-08002B2CF9AE}" pid="6" name="Week">
    <vt:lpwstr/>
  </property>
  <property fmtid="{D5CDD505-2E9C-101B-9397-08002B2CF9AE}" pid="7" name="ContentTypeId">
    <vt:lpwstr>0x0101002F4BC12256C0CA499B3F5CE8F04E9C67</vt:lpwstr>
  </property>
  <property fmtid="{D5CDD505-2E9C-101B-9397-08002B2CF9AE}" pid="8" name="MediaServiceImageTags">
    <vt:lpwstr/>
  </property>
</Properties>
</file>