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419" r:id="rId5"/>
    <p:sldId id="412" r:id="rId6"/>
    <p:sldId id="418" r:id="rId7"/>
    <p:sldId id="413" r:id="rId8"/>
    <p:sldId id="266" r:id="rId9"/>
    <p:sldId id="414" r:id="rId10"/>
    <p:sldId id="415" r:id="rId11"/>
    <p:sldId id="417" r:id="rId12"/>
    <p:sldId id="312" r:id="rId13"/>
    <p:sldId id="411" r:id="rId14"/>
    <p:sldId id="307" r:id="rId15"/>
    <p:sldId id="310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F4EDB1-225D-4137-A8DE-5148B62871AE}" v="286" dt="2024-05-08T10:21:53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sa Wyburn" userId="f9bf2b7a-00de-48b4-8fc8-225d4909fb1d" providerId="ADAL" clId="{D21C691D-BEFA-422C-8F5D-C5E54E58A970}"/>
    <pc:docChg chg="addSld delSld modSld">
      <pc:chgData name="Marisa Wyburn" userId="f9bf2b7a-00de-48b4-8fc8-225d4909fb1d" providerId="ADAL" clId="{D21C691D-BEFA-422C-8F5D-C5E54E58A970}" dt="2023-04-21T07:58:44.979" v="1" actId="47"/>
      <pc:docMkLst>
        <pc:docMk/>
      </pc:docMkLst>
      <pc:sldChg chg="del">
        <pc:chgData name="Marisa Wyburn" userId="f9bf2b7a-00de-48b4-8fc8-225d4909fb1d" providerId="ADAL" clId="{D21C691D-BEFA-422C-8F5D-C5E54E58A970}" dt="2023-04-21T07:58:44.979" v="1" actId="47"/>
        <pc:sldMkLst>
          <pc:docMk/>
          <pc:sldMk cId="73115816" sldId="261"/>
        </pc:sldMkLst>
      </pc:sldChg>
      <pc:sldChg chg="add">
        <pc:chgData name="Marisa Wyburn" userId="f9bf2b7a-00de-48b4-8fc8-225d4909fb1d" providerId="ADAL" clId="{D21C691D-BEFA-422C-8F5D-C5E54E58A970}" dt="2023-04-21T07:58:37.806" v="0"/>
        <pc:sldMkLst>
          <pc:docMk/>
          <pc:sldMk cId="3370896140" sldId="418"/>
        </pc:sldMkLst>
      </pc:sldChg>
    </pc:docChg>
  </pc:docChgLst>
  <pc:docChgLst>
    <pc:chgData clId="Web-{03EDD2BB-0BCD-5310-1E30-E344FCCFC9BA}"/>
    <pc:docChg chg="modSld">
      <pc:chgData name="" userId="" providerId="" clId="Web-{03EDD2BB-0BCD-5310-1E30-E344FCCFC9BA}" dt="2023-04-20T20:19:29.105" v="1"/>
      <pc:docMkLst>
        <pc:docMk/>
      </pc:docMkLst>
      <pc:sldChg chg="delSp">
        <pc:chgData name="" userId="" providerId="" clId="Web-{03EDD2BB-0BCD-5310-1E30-E344FCCFC9BA}" dt="2023-04-20T20:19:29.105" v="1"/>
        <pc:sldMkLst>
          <pc:docMk/>
          <pc:sldMk cId="2856679733" sldId="412"/>
        </pc:sldMkLst>
        <pc:picChg chg="del">
          <ac:chgData name="" userId="" providerId="" clId="Web-{03EDD2BB-0BCD-5310-1E30-E344FCCFC9BA}" dt="2023-04-20T20:19:29.105" v="1"/>
          <ac:picMkLst>
            <pc:docMk/>
            <pc:sldMk cId="2856679733" sldId="412"/>
            <ac:picMk id="4" creationId="{4BB04F30-93E3-48FF-8E44-F68D28219F35}"/>
          </ac:picMkLst>
        </pc:picChg>
        <pc:picChg chg="del">
          <ac:chgData name="" userId="" providerId="" clId="Web-{03EDD2BB-0BCD-5310-1E30-E344FCCFC9BA}" dt="2023-04-20T20:19:28.402" v="0"/>
          <ac:picMkLst>
            <pc:docMk/>
            <pc:sldMk cId="2856679733" sldId="412"/>
            <ac:picMk id="11" creationId="{7B579DB7-0978-444F-BBB6-54740BF9D063}"/>
          </ac:picMkLst>
        </pc:picChg>
      </pc:sldChg>
    </pc:docChg>
  </pc:docChgLst>
  <pc:docChgLst>
    <pc:chgData name="Christopher Ryan" userId="S::christopher.ryan@sthelens.london::0e22ecab-771f-48bf-9877-c70d7bcace75" providerId="AD" clId="Web-{52E42938-D748-BA29-2BF8-338441F84B61}"/>
    <pc:docChg chg="modSld">
      <pc:chgData name="Christopher Ryan" userId="S::christopher.ryan@sthelens.london::0e22ecab-771f-48bf-9877-c70d7bcace75" providerId="AD" clId="Web-{52E42938-D748-BA29-2BF8-338441F84B61}" dt="2020-06-17T20:04:02.027" v="58" actId="1076"/>
      <pc:docMkLst>
        <pc:docMk/>
      </pc:docMkLst>
      <pc:sldChg chg="addSp modSp">
        <pc:chgData name="Christopher Ryan" userId="S::christopher.ryan@sthelens.london::0e22ecab-771f-48bf-9877-c70d7bcace75" providerId="AD" clId="Web-{52E42938-D748-BA29-2BF8-338441F84B61}" dt="2020-06-17T20:03:47.152" v="56"/>
        <pc:sldMkLst>
          <pc:docMk/>
          <pc:sldMk cId="2898499985" sldId="279"/>
        </pc:sldMkLst>
        <pc:spChg chg="add mod">
          <ac:chgData name="Christopher Ryan" userId="S::christopher.ryan@sthelens.london::0e22ecab-771f-48bf-9877-c70d7bcace75" providerId="AD" clId="Web-{52E42938-D748-BA29-2BF8-338441F84B61}" dt="2020-06-17T20:03:47.152" v="56"/>
          <ac:spMkLst>
            <pc:docMk/>
            <pc:sldMk cId="2898499985" sldId="279"/>
            <ac:spMk id="6" creationId="{2BA8F5EF-372E-48A1-882E-E3F32261FCD3}"/>
          </ac:spMkLst>
        </pc:spChg>
        <pc:grpChg chg="add">
          <ac:chgData name="Christopher Ryan" userId="S::christopher.ryan@sthelens.london::0e22ecab-771f-48bf-9877-c70d7bcace75" providerId="AD" clId="Web-{52E42938-D748-BA29-2BF8-338441F84B61}" dt="2020-06-17T19:58:55.102" v="12"/>
          <ac:grpSpMkLst>
            <pc:docMk/>
            <pc:sldMk cId="2898499985" sldId="279"/>
            <ac:grpSpMk id="8" creationId="{DD189E2B-30FA-4CEF-862F-D53048D76AFD}"/>
          </ac:grpSpMkLst>
        </pc:grpChg>
      </pc:sldChg>
      <pc:sldChg chg="addSp modSp">
        <pc:chgData name="Christopher Ryan" userId="S::christopher.ryan@sthelens.london::0e22ecab-771f-48bf-9877-c70d7bcace75" providerId="AD" clId="Web-{52E42938-D748-BA29-2BF8-338441F84B61}" dt="2020-06-17T20:04:02.027" v="58" actId="1076"/>
        <pc:sldMkLst>
          <pc:docMk/>
          <pc:sldMk cId="2856679733" sldId="412"/>
        </pc:sldMkLst>
        <pc:picChg chg="add mod">
          <ac:chgData name="Christopher Ryan" userId="S::christopher.ryan@sthelens.london::0e22ecab-771f-48bf-9877-c70d7bcace75" providerId="AD" clId="Web-{52E42938-D748-BA29-2BF8-338441F84B61}" dt="2020-06-17T20:04:02.027" v="58" actId="1076"/>
          <ac:picMkLst>
            <pc:docMk/>
            <pc:sldMk cId="2856679733" sldId="412"/>
            <ac:picMk id="4" creationId="{4BB04F30-93E3-48FF-8E44-F68D28219F35}"/>
          </ac:picMkLst>
        </pc:picChg>
      </pc:sldChg>
    </pc:docChg>
  </pc:docChgLst>
  <pc:docChgLst>
    <pc:chgData name="Marisa Wyburn" userId="S::marisa.wyburn@sthelens.london::f9bf2b7a-00de-48b4-8fc8-225d4909fb1d" providerId="AD" clId="Web-{03EDD2BB-0BCD-5310-1E30-E344FCCFC9BA}"/>
    <pc:docChg chg="addSld delSld modSld">
      <pc:chgData name="Marisa Wyburn" userId="S::marisa.wyburn@sthelens.london::f9bf2b7a-00de-48b4-8fc8-225d4909fb1d" providerId="AD" clId="Web-{03EDD2BB-0BCD-5310-1E30-E344FCCFC9BA}" dt="2023-04-20T20:19:52.465" v="3"/>
      <pc:docMkLst>
        <pc:docMk/>
      </pc:docMkLst>
      <pc:sldChg chg="add del">
        <pc:chgData name="Marisa Wyburn" userId="S::marisa.wyburn@sthelens.london::f9bf2b7a-00de-48b4-8fc8-225d4909fb1d" providerId="AD" clId="Web-{03EDD2BB-0BCD-5310-1E30-E344FCCFC9BA}" dt="2023-04-20T20:19:52.465" v="3"/>
        <pc:sldMkLst>
          <pc:docMk/>
          <pc:sldMk cId="73115816" sldId="261"/>
        </pc:sldMkLst>
      </pc:sldChg>
      <pc:sldChg chg="addSp delSp">
        <pc:chgData name="Marisa Wyburn" userId="S::marisa.wyburn@sthelens.london::f9bf2b7a-00de-48b4-8fc8-225d4909fb1d" providerId="AD" clId="Web-{03EDD2BB-0BCD-5310-1E30-E344FCCFC9BA}" dt="2023-04-20T20:19:51.340" v="2"/>
        <pc:sldMkLst>
          <pc:docMk/>
          <pc:sldMk cId="2898499985" sldId="279"/>
        </pc:sldMkLst>
        <pc:grpChg chg="add del">
          <ac:chgData name="Marisa Wyburn" userId="S::marisa.wyburn@sthelens.london::f9bf2b7a-00de-48b4-8fc8-225d4909fb1d" providerId="AD" clId="Web-{03EDD2BB-0BCD-5310-1E30-E344FCCFC9BA}" dt="2023-04-20T20:19:51.340" v="2"/>
          <ac:grpSpMkLst>
            <pc:docMk/>
            <pc:sldMk cId="2898499985" sldId="279"/>
            <ac:grpSpMk id="8" creationId="{DD189E2B-30FA-4CEF-862F-D53048D76AFD}"/>
          </ac:grpSpMkLst>
        </pc:grpChg>
      </pc:sldChg>
    </pc:docChg>
  </pc:docChgLst>
  <pc:docChgLst>
    <pc:chgData name="Christopher Ryan" userId="S::christopher.ryan@sthelens.london::0e22ecab-771f-48bf-9877-c70d7bcace75" providerId="AD" clId="Web-{6BAA4BAF-3D35-9214-B822-84A32FD23D0B}"/>
    <pc:docChg chg="modSld">
      <pc:chgData name="Christopher Ryan" userId="S::christopher.ryan@sthelens.london::0e22ecab-771f-48bf-9877-c70d7bcace75" providerId="AD" clId="Web-{6BAA4BAF-3D35-9214-B822-84A32FD23D0B}" dt="2020-06-14T17:51:38.093" v="36" actId="1076"/>
      <pc:docMkLst>
        <pc:docMk/>
      </pc:docMkLst>
      <pc:sldChg chg="addSp delSp modSp">
        <pc:chgData name="Christopher Ryan" userId="S::christopher.ryan@sthelens.london::0e22ecab-771f-48bf-9877-c70d7bcace75" providerId="AD" clId="Web-{6BAA4BAF-3D35-9214-B822-84A32FD23D0B}" dt="2020-06-14T17:46:07.685" v="9"/>
        <pc:sldMkLst>
          <pc:docMk/>
          <pc:sldMk cId="574378047" sldId="266"/>
        </pc:sldMkLst>
        <pc:spChg chg="mod">
          <ac:chgData name="Christopher Ryan" userId="S::christopher.ryan@sthelens.london::0e22ecab-771f-48bf-9877-c70d7bcace75" providerId="AD" clId="Web-{6BAA4BAF-3D35-9214-B822-84A32FD23D0B}" dt="2020-06-14T17:44:01.200" v="0" actId="1076"/>
          <ac:spMkLst>
            <pc:docMk/>
            <pc:sldMk cId="574378047" sldId="266"/>
            <ac:spMk id="7" creationId="{9D7BC17C-14B9-4631-8236-FD2F6FFFA4BB}"/>
          </ac:spMkLst>
        </pc:spChg>
        <pc:picChg chg="add del mod">
          <ac:chgData name="Christopher Ryan" userId="S::christopher.ryan@sthelens.london::0e22ecab-771f-48bf-9877-c70d7bcace75" providerId="AD" clId="Web-{6BAA4BAF-3D35-9214-B822-84A32FD23D0B}" dt="2020-06-14T17:46:07.685" v="9"/>
          <ac:picMkLst>
            <pc:docMk/>
            <pc:sldMk cId="574378047" sldId="266"/>
            <ac:picMk id="2" creationId="{9748DFB9-BE96-4678-AD71-CF6E1BEF8396}"/>
          </ac:picMkLst>
        </pc:picChg>
        <pc:picChg chg="mod">
          <ac:chgData name="Christopher Ryan" userId="S::christopher.ryan@sthelens.london::0e22ecab-771f-48bf-9877-c70d7bcace75" providerId="AD" clId="Web-{6BAA4BAF-3D35-9214-B822-84A32FD23D0B}" dt="2020-06-14T17:44:29.263" v="7" actId="1076"/>
          <ac:picMkLst>
            <pc:docMk/>
            <pc:sldMk cId="574378047" sldId="266"/>
            <ac:picMk id="9" creationId="{8272746C-FA78-4DD4-BE52-27A69BF2CE1C}"/>
          </ac:picMkLst>
        </pc:picChg>
      </pc:sldChg>
      <pc:sldChg chg="addSp delSp modSp">
        <pc:chgData name="Christopher Ryan" userId="S::christopher.ryan@sthelens.london::0e22ecab-771f-48bf-9877-c70d7bcace75" providerId="AD" clId="Web-{6BAA4BAF-3D35-9214-B822-84A32FD23D0B}" dt="2020-06-14T17:51:38.093" v="36" actId="1076"/>
        <pc:sldMkLst>
          <pc:docMk/>
          <pc:sldMk cId="2898499985" sldId="279"/>
        </pc:sldMkLst>
        <pc:picChg chg="add mod">
          <ac:chgData name="Christopher Ryan" userId="S::christopher.ryan@sthelens.london::0e22ecab-771f-48bf-9877-c70d7bcace75" providerId="AD" clId="Web-{6BAA4BAF-3D35-9214-B822-84A32FD23D0B}" dt="2020-06-14T17:51:33.437" v="34" actId="1076"/>
          <ac:picMkLst>
            <pc:docMk/>
            <pc:sldMk cId="2898499985" sldId="279"/>
            <ac:picMk id="2" creationId="{8CCAD895-404D-4B17-9BF3-904D4DF90A96}"/>
          </ac:picMkLst>
        </pc:picChg>
        <pc:picChg chg="add mod modCrop">
          <ac:chgData name="Christopher Ryan" userId="S::christopher.ryan@sthelens.london::0e22ecab-771f-48bf-9877-c70d7bcace75" providerId="AD" clId="Web-{6BAA4BAF-3D35-9214-B822-84A32FD23D0B}" dt="2020-06-14T17:49:12.811" v="21" actId="1076"/>
          <ac:picMkLst>
            <pc:docMk/>
            <pc:sldMk cId="2898499985" sldId="279"/>
            <ac:picMk id="5" creationId="{808E7296-18E8-4D82-A404-6F7F12C5343C}"/>
          </ac:picMkLst>
        </pc:picChg>
        <pc:picChg chg="add mod">
          <ac:chgData name="Christopher Ryan" userId="S::christopher.ryan@sthelens.london::0e22ecab-771f-48bf-9877-c70d7bcace75" providerId="AD" clId="Web-{6BAA4BAF-3D35-9214-B822-84A32FD23D0B}" dt="2020-06-14T17:51:38.093" v="36" actId="1076"/>
          <ac:picMkLst>
            <pc:docMk/>
            <pc:sldMk cId="2898499985" sldId="279"/>
            <ac:picMk id="6" creationId="{265C2A26-6A5D-4398-9E35-68F5EA9D9343}"/>
          </ac:picMkLst>
        </pc:picChg>
        <pc:picChg chg="del mod">
          <ac:chgData name="Christopher Ryan" userId="S::christopher.ryan@sthelens.london::0e22ecab-771f-48bf-9877-c70d7bcace75" providerId="AD" clId="Web-{6BAA4BAF-3D35-9214-B822-84A32FD23D0B}" dt="2020-06-14T17:51:24.687" v="30"/>
          <ac:picMkLst>
            <pc:docMk/>
            <pc:sldMk cId="2898499985" sldId="279"/>
            <ac:picMk id="4098" creationId="{00000000-0000-0000-0000-000000000000}"/>
          </ac:picMkLst>
        </pc:picChg>
        <pc:picChg chg="del">
          <ac:chgData name="Christopher Ryan" userId="S::christopher.ryan@sthelens.london::0e22ecab-771f-48bf-9877-c70d7bcace75" providerId="AD" clId="Web-{6BAA4BAF-3D35-9214-B822-84A32FD23D0B}" dt="2020-06-14T17:46:28.123" v="10"/>
          <ac:picMkLst>
            <pc:docMk/>
            <pc:sldMk cId="2898499985" sldId="279"/>
            <ac:picMk id="4099" creationId="{00000000-0000-0000-0000-000000000000}"/>
          </ac:picMkLst>
        </pc:picChg>
      </pc:sldChg>
    </pc:docChg>
  </pc:docChgLst>
  <pc:docChgLst>
    <pc:chgData name="Marisa Wyburn" userId="f9bf2b7a-00de-48b4-8fc8-225d4909fb1d" providerId="ADAL" clId="{F2F4EDB1-225D-4137-A8DE-5148B62871AE}"/>
    <pc:docChg chg="undo custSel addSld modSld sldOrd">
      <pc:chgData name="Marisa Wyburn" userId="f9bf2b7a-00de-48b4-8fc8-225d4909fb1d" providerId="ADAL" clId="{F2F4EDB1-225D-4137-A8DE-5148B62871AE}" dt="2024-05-08T10:40:13.567" v="775" actId="27636"/>
      <pc:docMkLst>
        <pc:docMk/>
      </pc:docMkLst>
      <pc:sldChg chg="modSp mod">
        <pc:chgData name="Marisa Wyburn" userId="f9bf2b7a-00de-48b4-8fc8-225d4909fb1d" providerId="ADAL" clId="{F2F4EDB1-225D-4137-A8DE-5148B62871AE}" dt="2024-05-08T10:40:02.052" v="773" actId="20577"/>
        <pc:sldMkLst>
          <pc:docMk/>
          <pc:sldMk cId="1242722693" sldId="415"/>
        </pc:sldMkLst>
        <pc:spChg chg="mod">
          <ac:chgData name="Marisa Wyburn" userId="f9bf2b7a-00de-48b4-8fc8-225d4909fb1d" providerId="ADAL" clId="{F2F4EDB1-225D-4137-A8DE-5148B62871AE}" dt="2024-05-08T10:40:02.052" v="773" actId="20577"/>
          <ac:spMkLst>
            <pc:docMk/>
            <pc:sldMk cId="1242722693" sldId="415"/>
            <ac:spMk id="3" creationId="{3D028F38-3C2F-4C1C-9916-8FEE662CA750}"/>
          </ac:spMkLst>
        </pc:spChg>
      </pc:sldChg>
      <pc:sldChg chg="modSp mod">
        <pc:chgData name="Marisa Wyburn" userId="f9bf2b7a-00de-48b4-8fc8-225d4909fb1d" providerId="ADAL" clId="{F2F4EDB1-225D-4137-A8DE-5148B62871AE}" dt="2024-05-08T10:40:13.567" v="775" actId="27636"/>
        <pc:sldMkLst>
          <pc:docMk/>
          <pc:sldMk cId="3370896140" sldId="418"/>
        </pc:sldMkLst>
        <pc:spChg chg="mod">
          <ac:chgData name="Marisa Wyburn" userId="f9bf2b7a-00de-48b4-8fc8-225d4909fb1d" providerId="ADAL" clId="{F2F4EDB1-225D-4137-A8DE-5148B62871AE}" dt="2024-05-08T10:40:13.567" v="775" actId="27636"/>
          <ac:spMkLst>
            <pc:docMk/>
            <pc:sldMk cId="3370896140" sldId="418"/>
            <ac:spMk id="5" creationId="{0C04DA85-9FDA-4AED-9AA0-0670D32AE377}"/>
          </ac:spMkLst>
        </pc:spChg>
      </pc:sldChg>
      <pc:sldChg chg="addSp delSp modSp new mod ord modAnim">
        <pc:chgData name="Marisa Wyburn" userId="f9bf2b7a-00de-48b4-8fc8-225d4909fb1d" providerId="ADAL" clId="{F2F4EDB1-225D-4137-A8DE-5148B62871AE}" dt="2024-05-08T10:21:53.258" v="749" actId="120"/>
        <pc:sldMkLst>
          <pc:docMk/>
          <pc:sldMk cId="554631034" sldId="419"/>
        </pc:sldMkLst>
        <pc:spChg chg="mod">
          <ac:chgData name="Marisa Wyburn" userId="f9bf2b7a-00de-48b4-8fc8-225d4909fb1d" providerId="ADAL" clId="{F2F4EDB1-225D-4137-A8DE-5148B62871AE}" dt="2024-05-08T10:21:53.258" v="749" actId="120"/>
          <ac:spMkLst>
            <pc:docMk/>
            <pc:sldMk cId="554631034" sldId="419"/>
            <ac:spMk id="2" creationId="{F10FE62B-3A08-49F9-0E99-2683915A6B62}"/>
          </ac:spMkLst>
        </pc:spChg>
        <pc:spChg chg="mod">
          <ac:chgData name="Marisa Wyburn" userId="f9bf2b7a-00de-48b4-8fc8-225d4909fb1d" providerId="ADAL" clId="{F2F4EDB1-225D-4137-A8DE-5148B62871AE}" dt="2024-05-08T09:48:29.191" v="728" actId="20577"/>
          <ac:spMkLst>
            <pc:docMk/>
            <pc:sldMk cId="554631034" sldId="419"/>
            <ac:spMk id="3" creationId="{BD8CFED8-E3A4-5E75-A2B2-E466252DC23D}"/>
          </ac:spMkLst>
        </pc:spChg>
        <pc:spChg chg="add del mod">
          <ac:chgData name="Marisa Wyburn" userId="f9bf2b7a-00de-48b4-8fc8-225d4909fb1d" providerId="ADAL" clId="{F2F4EDB1-225D-4137-A8DE-5148B62871AE}" dt="2024-05-08T09:24:41.003" v="250"/>
          <ac:spMkLst>
            <pc:docMk/>
            <pc:sldMk cId="554631034" sldId="419"/>
            <ac:spMk id="6" creationId="{95CE82BA-CAD0-C5A7-AEE0-F1DB8ADA9845}"/>
          </ac:spMkLst>
        </pc:spChg>
        <pc:spChg chg="add mod">
          <ac:chgData name="Marisa Wyburn" userId="f9bf2b7a-00de-48b4-8fc8-225d4909fb1d" providerId="ADAL" clId="{F2F4EDB1-225D-4137-A8DE-5148B62871AE}" dt="2024-05-08T09:26:29.874" v="261" actId="20577"/>
          <ac:spMkLst>
            <pc:docMk/>
            <pc:sldMk cId="554631034" sldId="419"/>
            <ac:spMk id="7" creationId="{486DA673-7A8C-5C99-84D3-D54360CB6DA8}"/>
          </ac:spMkLst>
        </pc:spChg>
        <pc:spChg chg="add mod">
          <ac:chgData name="Marisa Wyburn" userId="f9bf2b7a-00de-48b4-8fc8-225d4909fb1d" providerId="ADAL" clId="{F2F4EDB1-225D-4137-A8DE-5148B62871AE}" dt="2024-05-08T09:26:37.140" v="262" actId="20577"/>
          <ac:spMkLst>
            <pc:docMk/>
            <pc:sldMk cId="554631034" sldId="419"/>
            <ac:spMk id="8" creationId="{2D2F6989-A725-8E45-6A32-944BD0151DAE}"/>
          </ac:spMkLst>
        </pc:spChg>
        <pc:spChg chg="add del mod">
          <ac:chgData name="Marisa Wyburn" userId="f9bf2b7a-00de-48b4-8fc8-225d4909fb1d" providerId="ADAL" clId="{F2F4EDB1-225D-4137-A8DE-5148B62871AE}" dt="2024-05-08T09:26:23.637" v="260" actId="478"/>
          <ac:spMkLst>
            <pc:docMk/>
            <pc:sldMk cId="554631034" sldId="419"/>
            <ac:spMk id="9" creationId="{AE02A504-5E75-F52F-3358-547F5703E323}"/>
          </ac:spMkLst>
        </pc:spChg>
        <pc:spChg chg="add mod">
          <ac:chgData name="Marisa Wyburn" userId="f9bf2b7a-00de-48b4-8fc8-225d4909fb1d" providerId="ADAL" clId="{F2F4EDB1-225D-4137-A8DE-5148B62871AE}" dt="2024-05-08T09:26:41.990" v="263" actId="20577"/>
          <ac:spMkLst>
            <pc:docMk/>
            <pc:sldMk cId="554631034" sldId="419"/>
            <ac:spMk id="10" creationId="{4DE63EB6-3F7B-81DD-59BE-1F7893085932}"/>
          </ac:spMkLst>
        </pc:spChg>
        <pc:spChg chg="add mod">
          <ac:chgData name="Marisa Wyburn" userId="f9bf2b7a-00de-48b4-8fc8-225d4909fb1d" providerId="ADAL" clId="{F2F4EDB1-225D-4137-A8DE-5148B62871AE}" dt="2024-05-08T09:26:45.322" v="264" actId="20577"/>
          <ac:spMkLst>
            <pc:docMk/>
            <pc:sldMk cId="554631034" sldId="419"/>
            <ac:spMk id="11" creationId="{33DAEE2D-D169-5CE5-0BC7-3CDD33746C82}"/>
          </ac:spMkLst>
        </pc:spChg>
        <pc:spChg chg="add mod">
          <ac:chgData name="Marisa Wyburn" userId="f9bf2b7a-00de-48b4-8fc8-225d4909fb1d" providerId="ADAL" clId="{F2F4EDB1-225D-4137-A8DE-5148B62871AE}" dt="2024-05-08T09:26:48.556" v="265" actId="20577"/>
          <ac:spMkLst>
            <pc:docMk/>
            <pc:sldMk cId="554631034" sldId="419"/>
            <ac:spMk id="12" creationId="{22A014C5-331B-9460-42B0-5700F1FA341F}"/>
          </ac:spMkLst>
        </pc:spChg>
        <pc:spChg chg="add del mod">
          <ac:chgData name="Marisa Wyburn" userId="f9bf2b7a-00de-48b4-8fc8-225d4909fb1d" providerId="ADAL" clId="{F2F4EDB1-225D-4137-A8DE-5148B62871AE}" dt="2024-05-08T09:24:41.003" v="248" actId="478"/>
          <ac:spMkLst>
            <pc:docMk/>
            <pc:sldMk cId="554631034" sldId="419"/>
            <ac:spMk id="13" creationId="{38D54F3E-F8F2-C847-E183-B29E43FFB4FC}"/>
          </ac:spMkLst>
        </pc:spChg>
        <pc:spChg chg="add mod">
          <ac:chgData name="Marisa Wyburn" userId="f9bf2b7a-00de-48b4-8fc8-225d4909fb1d" providerId="ADAL" clId="{F2F4EDB1-225D-4137-A8DE-5148B62871AE}" dt="2024-05-08T09:30:21.269" v="333" actId="20577"/>
          <ac:spMkLst>
            <pc:docMk/>
            <pc:sldMk cId="554631034" sldId="419"/>
            <ac:spMk id="14" creationId="{924FDBC7-4188-38AF-41BA-29D475995328}"/>
          </ac:spMkLst>
        </pc:spChg>
        <pc:spChg chg="add mod">
          <ac:chgData name="Marisa Wyburn" userId="f9bf2b7a-00de-48b4-8fc8-225d4909fb1d" providerId="ADAL" clId="{F2F4EDB1-225D-4137-A8DE-5148B62871AE}" dt="2024-05-08T09:33:08.927" v="525" actId="113"/>
          <ac:spMkLst>
            <pc:docMk/>
            <pc:sldMk cId="554631034" sldId="419"/>
            <ac:spMk id="15" creationId="{C1FF5513-938C-DCC5-E63B-C9ADAA7DEDE8}"/>
          </ac:spMkLst>
        </pc:spChg>
        <pc:spChg chg="add mod">
          <ac:chgData name="Marisa Wyburn" userId="f9bf2b7a-00de-48b4-8fc8-225d4909fb1d" providerId="ADAL" clId="{F2F4EDB1-225D-4137-A8DE-5148B62871AE}" dt="2024-05-08T09:48:13.715" v="725" actId="1076"/>
          <ac:spMkLst>
            <pc:docMk/>
            <pc:sldMk cId="554631034" sldId="419"/>
            <ac:spMk id="16" creationId="{6C1BFC1D-876F-5A40-B485-1B015D39E2CE}"/>
          </ac:spMkLst>
        </pc:spChg>
        <pc:spChg chg="add mod">
          <ac:chgData name="Marisa Wyburn" userId="f9bf2b7a-00de-48b4-8fc8-225d4909fb1d" providerId="ADAL" clId="{F2F4EDB1-225D-4137-A8DE-5148B62871AE}" dt="2024-05-08T09:49:01.875" v="734" actId="1076"/>
          <ac:spMkLst>
            <pc:docMk/>
            <pc:sldMk cId="554631034" sldId="419"/>
            <ac:spMk id="17" creationId="{A89D1BD1-7F58-E9F1-3615-36D7F7E9A965}"/>
          </ac:spMkLst>
        </pc:spChg>
        <pc:graphicFrameChg chg="add mod">
          <ac:chgData name="Marisa Wyburn" userId="f9bf2b7a-00de-48b4-8fc8-225d4909fb1d" providerId="ADAL" clId="{F2F4EDB1-225D-4137-A8DE-5148B62871AE}" dt="2024-05-08T09:17:45.888" v="75"/>
          <ac:graphicFrameMkLst>
            <pc:docMk/>
            <pc:sldMk cId="554631034" sldId="419"/>
            <ac:graphicFrameMk id="4" creationId="{EB48F252-8FA1-AE1F-B1ED-E5A1D5347C15}"/>
          </ac:graphicFrameMkLst>
        </pc:graphicFrameChg>
        <pc:graphicFrameChg chg="add mod modGraphic">
          <ac:chgData name="Marisa Wyburn" userId="f9bf2b7a-00de-48b4-8fc8-225d4909fb1d" providerId="ADAL" clId="{F2F4EDB1-225D-4137-A8DE-5148B62871AE}" dt="2024-05-08T09:39:59.229" v="705" actId="1076"/>
          <ac:graphicFrameMkLst>
            <pc:docMk/>
            <pc:sldMk cId="554631034" sldId="419"/>
            <ac:graphicFrameMk id="5" creationId="{E78CB816-4327-943E-0890-871F435FA33B}"/>
          </ac:graphicFrameMkLst>
        </pc:graphicFrameChg>
      </pc:sldChg>
    </pc:docChg>
  </pc:docChgLst>
  <pc:docChgLst>
    <pc:chgData name="Marisa Wyburn" userId="f9bf2b7a-00de-48b4-8fc8-225d4909fb1d" providerId="ADAL" clId="{EFB534B0-91CA-4B51-BD0B-9D9B38F2E4F3}"/>
    <pc:docChg chg="custSel delSld modSld">
      <pc:chgData name="Marisa Wyburn" userId="f9bf2b7a-00de-48b4-8fc8-225d4909fb1d" providerId="ADAL" clId="{EFB534B0-91CA-4B51-BD0B-9D9B38F2E4F3}" dt="2023-04-20T20:21:44.444" v="6" actId="478"/>
      <pc:docMkLst>
        <pc:docMk/>
      </pc:docMkLst>
      <pc:sldChg chg="modSp mod">
        <pc:chgData name="Marisa Wyburn" userId="f9bf2b7a-00de-48b4-8fc8-225d4909fb1d" providerId="ADAL" clId="{EFB534B0-91CA-4B51-BD0B-9D9B38F2E4F3}" dt="2023-04-20T20:20:41.420" v="2" actId="20577"/>
        <pc:sldMkLst>
          <pc:docMk/>
          <pc:sldMk cId="73115816" sldId="261"/>
        </pc:sldMkLst>
        <pc:spChg chg="mod">
          <ac:chgData name="Marisa Wyburn" userId="f9bf2b7a-00de-48b4-8fc8-225d4909fb1d" providerId="ADAL" clId="{EFB534B0-91CA-4B51-BD0B-9D9B38F2E4F3}" dt="2023-04-20T20:20:39.723" v="1" actId="27636"/>
          <ac:spMkLst>
            <pc:docMk/>
            <pc:sldMk cId="73115816" sldId="261"/>
            <ac:spMk id="5" creationId="{0C04DA85-9FDA-4AED-9AA0-0670D32AE377}"/>
          </ac:spMkLst>
        </pc:spChg>
        <pc:spChg chg="mod">
          <ac:chgData name="Marisa Wyburn" userId="f9bf2b7a-00de-48b4-8fc8-225d4909fb1d" providerId="ADAL" clId="{EFB534B0-91CA-4B51-BD0B-9D9B38F2E4F3}" dt="2023-04-20T20:20:41.420" v="2" actId="20577"/>
          <ac:spMkLst>
            <pc:docMk/>
            <pc:sldMk cId="73115816" sldId="261"/>
            <ac:spMk id="7" creationId="{541E64B9-5A1E-4046-941D-1F8509961BE4}"/>
          </ac:spMkLst>
        </pc:spChg>
      </pc:sldChg>
      <pc:sldChg chg="delSp del mod">
        <pc:chgData name="Marisa Wyburn" userId="f9bf2b7a-00de-48b4-8fc8-225d4909fb1d" providerId="ADAL" clId="{EFB534B0-91CA-4B51-BD0B-9D9B38F2E4F3}" dt="2023-04-20T20:21:00.639" v="4" actId="47"/>
        <pc:sldMkLst>
          <pc:docMk/>
          <pc:sldMk cId="2898499985" sldId="279"/>
        </pc:sldMkLst>
        <pc:grpChg chg="del">
          <ac:chgData name="Marisa Wyburn" userId="f9bf2b7a-00de-48b4-8fc8-225d4909fb1d" providerId="ADAL" clId="{EFB534B0-91CA-4B51-BD0B-9D9B38F2E4F3}" dt="2023-04-20T20:20:53.245" v="3" actId="478"/>
          <ac:grpSpMkLst>
            <pc:docMk/>
            <pc:sldMk cId="2898499985" sldId="279"/>
            <ac:grpSpMk id="8" creationId="{DD189E2B-30FA-4CEF-862F-D53048D76AFD}"/>
          </ac:grpSpMkLst>
        </pc:grpChg>
      </pc:sldChg>
      <pc:sldChg chg="del">
        <pc:chgData name="Marisa Wyburn" userId="f9bf2b7a-00de-48b4-8fc8-225d4909fb1d" providerId="ADAL" clId="{EFB534B0-91CA-4B51-BD0B-9D9B38F2E4F3}" dt="2023-04-20T20:21:24.762" v="5" actId="47"/>
        <pc:sldMkLst>
          <pc:docMk/>
          <pc:sldMk cId="3272258941" sldId="280"/>
        </pc:sldMkLst>
      </pc:sldChg>
      <pc:sldChg chg="delSp mod">
        <pc:chgData name="Marisa Wyburn" userId="f9bf2b7a-00de-48b4-8fc8-225d4909fb1d" providerId="ADAL" clId="{EFB534B0-91CA-4B51-BD0B-9D9B38F2E4F3}" dt="2023-04-20T20:21:44.444" v="6" actId="478"/>
        <pc:sldMkLst>
          <pc:docMk/>
          <pc:sldMk cId="2382371781" sldId="414"/>
        </pc:sldMkLst>
        <pc:grpChg chg="del">
          <ac:chgData name="Marisa Wyburn" userId="f9bf2b7a-00de-48b4-8fc8-225d4909fb1d" providerId="ADAL" clId="{EFB534B0-91CA-4B51-BD0B-9D9B38F2E4F3}" dt="2023-04-20T20:21:44.444" v="6" actId="478"/>
          <ac:grpSpMkLst>
            <pc:docMk/>
            <pc:sldMk cId="2382371781" sldId="414"/>
            <ac:grpSpMk id="3" creationId="{7C187E88-3ADF-4FB0-98CF-AD686B688099}"/>
          </ac:grpSpMkLst>
        </pc:grpChg>
      </pc:sldChg>
    </pc:docChg>
  </pc:docChgLst>
  <pc:docChgLst>
    <pc:chgData name="Christopher Ryan" userId="S::christopher.ryan@sthelens.london::0e22ecab-771f-48bf-9877-c70d7bcace75" providerId="AD" clId="Web-{A88BFF31-B0CA-96E8-C91D-1672F545681B}"/>
    <pc:docChg chg="addSld delSld modSld sldOrd">
      <pc:chgData name="Christopher Ryan" userId="S::christopher.ryan@sthelens.london::0e22ecab-771f-48bf-9877-c70d7bcace75" providerId="AD" clId="Web-{A88BFF31-B0CA-96E8-C91D-1672F545681B}" dt="2020-06-14T18:18:41.829" v="44"/>
      <pc:docMkLst>
        <pc:docMk/>
      </pc:docMkLst>
      <pc:sldChg chg="ord">
        <pc:chgData name="Christopher Ryan" userId="S::christopher.ryan@sthelens.london::0e22ecab-771f-48bf-9877-c70d7bcace75" providerId="AD" clId="Web-{A88BFF31-B0CA-96E8-C91D-1672F545681B}" dt="2020-06-14T17:58:27.302" v="0"/>
        <pc:sldMkLst>
          <pc:docMk/>
          <pc:sldMk cId="574378047" sldId="266"/>
        </pc:sldMkLst>
      </pc:sldChg>
      <pc:sldChg chg="addSp delSp modSp">
        <pc:chgData name="Christopher Ryan" userId="S::christopher.ryan@sthelens.london::0e22ecab-771f-48bf-9877-c70d7bcace75" providerId="AD" clId="Web-{A88BFF31-B0CA-96E8-C91D-1672F545681B}" dt="2020-06-14T18:11:02.402" v="9" actId="1076"/>
        <pc:sldMkLst>
          <pc:docMk/>
          <pc:sldMk cId="2898499985" sldId="279"/>
        </pc:sldMkLst>
        <pc:spChg chg="mod">
          <ac:chgData name="Christopher Ryan" userId="S::christopher.ryan@sthelens.london::0e22ecab-771f-48bf-9877-c70d7bcace75" providerId="AD" clId="Web-{A88BFF31-B0CA-96E8-C91D-1672F545681B}" dt="2020-06-14T18:10:58.230" v="7" actId="1076"/>
          <ac:spMkLst>
            <pc:docMk/>
            <pc:sldMk cId="2898499985" sldId="279"/>
            <ac:spMk id="4" creationId="{00000000-0000-0000-0000-000000000000}"/>
          </ac:spMkLst>
        </pc:spChg>
        <pc:picChg chg="mod">
          <ac:chgData name="Christopher Ryan" userId="S::christopher.ryan@sthelens.london::0e22ecab-771f-48bf-9877-c70d7bcace75" providerId="AD" clId="Web-{A88BFF31-B0CA-96E8-C91D-1672F545681B}" dt="2020-06-14T18:11:02.402" v="9" actId="1076"/>
          <ac:picMkLst>
            <pc:docMk/>
            <pc:sldMk cId="2898499985" sldId="279"/>
            <ac:picMk id="2" creationId="{8CCAD895-404D-4B17-9BF3-904D4DF90A96}"/>
          </ac:picMkLst>
        </pc:picChg>
        <pc:picChg chg="del">
          <ac:chgData name="Christopher Ryan" userId="S::christopher.ryan@sthelens.london::0e22ecab-771f-48bf-9877-c70d7bcace75" providerId="AD" clId="Web-{A88BFF31-B0CA-96E8-C91D-1672F545681B}" dt="2020-06-14T18:10:48.260" v="3"/>
          <ac:picMkLst>
            <pc:docMk/>
            <pc:sldMk cId="2898499985" sldId="279"/>
            <ac:picMk id="6" creationId="{265C2A26-6A5D-4398-9E35-68F5EA9D9343}"/>
          </ac:picMkLst>
        </pc:picChg>
        <pc:picChg chg="add mod">
          <ac:chgData name="Christopher Ryan" userId="S::christopher.ryan@sthelens.london::0e22ecab-771f-48bf-9877-c70d7bcace75" providerId="AD" clId="Web-{A88BFF31-B0CA-96E8-C91D-1672F545681B}" dt="2020-06-14T18:11:00.406" v="8" actId="1076"/>
          <ac:picMkLst>
            <pc:docMk/>
            <pc:sldMk cId="2898499985" sldId="279"/>
            <ac:picMk id="7" creationId="{D4C9BABB-D829-43F8-95D9-2231D4B18ADE}"/>
          </ac:picMkLst>
        </pc:picChg>
      </pc:sldChg>
      <pc:sldChg chg="modSp">
        <pc:chgData name="Christopher Ryan" userId="S::christopher.ryan@sthelens.london::0e22ecab-771f-48bf-9877-c70d7bcace75" providerId="AD" clId="Web-{A88BFF31-B0CA-96E8-C91D-1672F545681B}" dt="2020-06-14T18:14:26.464" v="36" actId="20577"/>
        <pc:sldMkLst>
          <pc:docMk/>
          <pc:sldMk cId="3464124840" sldId="312"/>
        </pc:sldMkLst>
        <pc:spChg chg="mod">
          <ac:chgData name="Christopher Ryan" userId="S::christopher.ryan@sthelens.london::0e22ecab-771f-48bf-9877-c70d7bcace75" providerId="AD" clId="Web-{A88BFF31-B0CA-96E8-C91D-1672F545681B}" dt="2020-06-14T18:14:26.464" v="36" actId="20577"/>
          <ac:spMkLst>
            <pc:docMk/>
            <pc:sldMk cId="3464124840" sldId="312"/>
            <ac:spMk id="2" creationId="{00000000-0000-0000-0000-000000000000}"/>
          </ac:spMkLst>
        </pc:spChg>
      </pc:sldChg>
      <pc:sldChg chg="del">
        <pc:chgData name="Christopher Ryan" userId="S::christopher.ryan@sthelens.london::0e22ecab-771f-48bf-9877-c70d7bcace75" providerId="AD" clId="Web-{A88BFF31-B0CA-96E8-C91D-1672F545681B}" dt="2020-06-14T18:18:41.829" v="44"/>
        <pc:sldMkLst>
          <pc:docMk/>
          <pc:sldMk cId="3991762524" sldId="316"/>
        </pc:sldMkLst>
      </pc:sldChg>
      <pc:sldChg chg="addSp delSp modSp addAnim modAnim">
        <pc:chgData name="Christopher Ryan" userId="S::christopher.ryan@sthelens.london::0e22ecab-771f-48bf-9877-c70d7bcace75" providerId="AD" clId="Web-{A88BFF31-B0CA-96E8-C91D-1672F545681B}" dt="2020-06-14T18:15:21.798" v="41" actId="20577"/>
        <pc:sldMkLst>
          <pc:docMk/>
          <pc:sldMk cId="2791034570" sldId="411"/>
        </pc:sldMkLst>
        <pc:spChg chg="mod">
          <ac:chgData name="Christopher Ryan" userId="S::christopher.ryan@sthelens.london::0e22ecab-771f-48bf-9877-c70d7bcace75" providerId="AD" clId="Web-{A88BFF31-B0CA-96E8-C91D-1672F545681B}" dt="2020-06-14T18:15:21.798" v="41" actId="20577"/>
          <ac:spMkLst>
            <pc:docMk/>
            <pc:sldMk cId="2791034570" sldId="411"/>
            <ac:spMk id="4" creationId="{00000000-0000-0000-0000-000000000000}"/>
          </ac:spMkLst>
        </pc:spChg>
        <pc:picChg chg="add del">
          <ac:chgData name="Christopher Ryan" userId="S::christopher.ryan@sthelens.london::0e22ecab-771f-48bf-9877-c70d7bcace75" providerId="AD" clId="Web-{A88BFF31-B0CA-96E8-C91D-1672F545681B}" dt="2020-06-14T18:15:17.235" v="40"/>
          <ac:picMkLst>
            <pc:docMk/>
            <pc:sldMk cId="2791034570" sldId="411"/>
            <ac:picMk id="5" creationId="{00000000-0000-0000-0000-000000000000}"/>
          </ac:picMkLst>
        </pc:picChg>
      </pc:sldChg>
      <pc:sldChg chg="del">
        <pc:chgData name="Christopher Ryan" userId="S::christopher.ryan@sthelens.london::0e22ecab-771f-48bf-9877-c70d7bcace75" providerId="AD" clId="Web-{A88BFF31-B0CA-96E8-C91D-1672F545681B}" dt="2020-06-14T18:18:39.516" v="43"/>
        <pc:sldMkLst>
          <pc:docMk/>
          <pc:sldMk cId="3627086584" sldId="416"/>
        </pc:sldMkLst>
      </pc:sldChg>
      <pc:sldChg chg="add replId">
        <pc:chgData name="Christopher Ryan" userId="S::christopher.ryan@sthelens.london::0e22ecab-771f-48bf-9877-c70d7bcace75" providerId="AD" clId="Web-{A88BFF31-B0CA-96E8-C91D-1672F545681B}" dt="2020-06-14T18:18:35.125" v="42"/>
        <pc:sldMkLst>
          <pc:docMk/>
          <pc:sldMk cId="1132657988" sldId="417"/>
        </pc:sldMkLst>
      </pc:sldChg>
    </pc:docChg>
  </pc:docChgLst>
  <pc:docChgLst>
    <pc:chgData name="Christopher Ryan" userId="S::christopher.ryan@sthelens.london::0e22ecab-771f-48bf-9877-c70d7bcace75" providerId="AD" clId="Web-{9FA50282-ACCA-2A79-7D83-993024F2B300}"/>
    <pc:docChg chg="modSld">
      <pc:chgData name="Christopher Ryan" userId="S::christopher.ryan@sthelens.london::0e22ecab-771f-48bf-9877-c70d7bcace75" providerId="AD" clId="Web-{9FA50282-ACCA-2A79-7D83-993024F2B300}" dt="2020-06-17T21:28:47.896" v="16" actId="1076"/>
      <pc:docMkLst>
        <pc:docMk/>
      </pc:docMkLst>
      <pc:sldChg chg="addSp modSp">
        <pc:chgData name="Christopher Ryan" userId="S::christopher.ryan@sthelens.london::0e22ecab-771f-48bf-9877-c70d7bcace75" providerId="AD" clId="Web-{9FA50282-ACCA-2A79-7D83-993024F2B300}" dt="2020-06-17T21:28:47.896" v="16" actId="1076"/>
        <pc:sldMkLst>
          <pc:docMk/>
          <pc:sldMk cId="2856679733" sldId="412"/>
        </pc:sldMkLst>
        <pc:picChg chg="mod">
          <ac:chgData name="Christopher Ryan" userId="S::christopher.ryan@sthelens.london::0e22ecab-771f-48bf-9877-c70d7bcace75" providerId="AD" clId="Web-{9FA50282-ACCA-2A79-7D83-993024F2B300}" dt="2020-06-17T21:28:46.052" v="15" actId="1076"/>
          <ac:picMkLst>
            <pc:docMk/>
            <pc:sldMk cId="2856679733" sldId="412"/>
            <ac:picMk id="4" creationId="{4BB04F30-93E3-48FF-8E44-F68D28219F35}"/>
          </ac:picMkLst>
        </pc:picChg>
        <pc:picChg chg="add mod">
          <ac:chgData name="Christopher Ryan" userId="S::christopher.ryan@sthelens.london::0e22ecab-771f-48bf-9877-c70d7bcace75" providerId="AD" clId="Web-{9FA50282-ACCA-2A79-7D83-993024F2B300}" dt="2020-06-17T21:28:47.896" v="16" actId="1076"/>
          <ac:picMkLst>
            <pc:docMk/>
            <pc:sldMk cId="2856679733" sldId="412"/>
            <ac:picMk id="11" creationId="{7B579DB7-0978-444F-BBB6-54740BF9D063}"/>
          </ac:picMkLst>
        </pc:picChg>
      </pc:sldChg>
      <pc:sldChg chg="addSp modSp">
        <pc:chgData name="Christopher Ryan" userId="S::christopher.ryan@sthelens.london::0e22ecab-771f-48bf-9877-c70d7bcace75" providerId="AD" clId="Web-{9FA50282-ACCA-2A79-7D83-993024F2B300}" dt="2020-06-17T21:28:26.724" v="10" actId="20577"/>
        <pc:sldMkLst>
          <pc:docMk/>
          <pc:sldMk cId="2382371781" sldId="414"/>
        </pc:sldMkLst>
        <pc:spChg chg="mod">
          <ac:chgData name="Christopher Ryan" userId="S::christopher.ryan@sthelens.london::0e22ecab-771f-48bf-9877-c70d7bcace75" providerId="AD" clId="Web-{9FA50282-ACCA-2A79-7D83-993024F2B300}" dt="2020-06-17T21:28:26.724" v="10" actId="20577"/>
          <ac:spMkLst>
            <pc:docMk/>
            <pc:sldMk cId="2382371781" sldId="414"/>
            <ac:spMk id="18" creationId="{EA725F5B-88F8-422E-B3EF-D1D982A3929E}"/>
          </ac:spMkLst>
        </pc:spChg>
        <pc:grpChg chg="add mod">
          <ac:chgData name="Christopher Ryan" userId="S::christopher.ryan@sthelens.london::0e22ecab-771f-48bf-9877-c70d7bcace75" providerId="AD" clId="Web-{9FA50282-ACCA-2A79-7D83-993024F2B300}" dt="2020-06-17T21:28:13.802" v="1" actId="1076"/>
          <ac:grpSpMkLst>
            <pc:docMk/>
            <pc:sldMk cId="2382371781" sldId="414"/>
            <ac:grpSpMk id="3" creationId="{7C187E88-3ADF-4FB0-98CF-AD686B688099}"/>
          </ac:grpSpMkLst>
        </pc:grpChg>
      </pc:sldChg>
    </pc:docChg>
  </pc:docChgLst>
  <pc:docChgLst>
    <pc:chgData name="Marisa Wyburn" userId="S::marisa.wyburn@sthelens.london::f9bf2b7a-00de-48b4-8fc8-225d4909fb1d" providerId="AD" clId="Web-{6B745463-C5FF-1798-42E7-EFCD4FE31E66}"/>
    <pc:docChg chg="modSld">
      <pc:chgData name="Marisa Wyburn" userId="S::marisa.wyburn@sthelens.london::f9bf2b7a-00de-48b4-8fc8-225d4909fb1d" providerId="AD" clId="Web-{6B745463-C5FF-1798-42E7-EFCD4FE31E66}" dt="2020-06-04T11:21:56.010" v="3"/>
      <pc:docMkLst>
        <pc:docMk/>
      </pc:docMkLst>
      <pc:sldChg chg="addAnim delAnim modAnim">
        <pc:chgData name="Marisa Wyburn" userId="S::marisa.wyburn@sthelens.london::f9bf2b7a-00de-48b4-8fc8-225d4909fb1d" providerId="AD" clId="Web-{6B745463-C5FF-1798-42E7-EFCD4FE31E66}" dt="2020-06-04T11:21:56.010" v="3"/>
        <pc:sldMkLst>
          <pc:docMk/>
          <pc:sldMk cId="574378047" sldId="266"/>
        </pc:sldMkLst>
      </pc:sldChg>
      <pc:sldChg chg="delAnim">
        <pc:chgData name="Marisa Wyburn" userId="S::marisa.wyburn@sthelens.london::f9bf2b7a-00de-48b4-8fc8-225d4909fb1d" providerId="AD" clId="Web-{6B745463-C5FF-1798-42E7-EFCD4FE31E66}" dt="2020-06-04T11:21:22.979" v="0"/>
        <pc:sldMkLst>
          <pc:docMk/>
          <pc:sldMk cId="1242722693" sldId="4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9792B-FC12-4D25-A281-830720336825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4B21E-87CD-41BD-881A-65E64D06E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4B21E-87CD-41BD-881A-65E64D06E0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46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0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4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76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3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68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97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31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2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6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14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99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CC80-4DCE-4DE7-9BCD-7A1D5715B90F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E189D-A14E-4BB3-BDA1-ED7E6DE5FC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64358D0-6124-BD57-25BC-A5F301C44431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60E71-5841-0431-9790-3C24AEE23B51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97A4C-3D09-7272-95C8-E75BE2BCB96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78B3EA-9688-4C8E-FBEA-C2EE8277A96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0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FE62B-3A08-49F9-0E99-2683915A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2837688" cy="255714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dirty="0"/>
              <a:t>Retrieval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CFED8-E3A4-5E75-A2B2-E466252D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5755"/>
            <a:ext cx="10972800" cy="600760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en-GB" sz="1400" dirty="0">
                <a:effectLst/>
                <a:ea typeface="Times New Roman" panose="02020603050405020304" pitchFamily="18" charset="0"/>
              </a:rPr>
              <a:t>Domesticated pigs are descended from </a:t>
            </a:r>
            <a:r>
              <a:rPr lang="en-GB" sz="1400" i="1" dirty="0">
                <a:effectLst/>
                <a:ea typeface="Times New Roman" panose="02020603050405020304" pitchFamily="18" charset="0"/>
              </a:rPr>
              <a:t>Sus scrofa,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 sometimes called the ‘wild boar’.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number the levels in the correct sequence and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Complete the name column. [4]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GB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SzPts val="1000"/>
              <a:buNone/>
              <a:tabLst>
                <a:tab pos="914400" algn="l"/>
              </a:tabLst>
            </a:pPr>
            <a:endParaRPr lang="en-GB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SzPts val="1000"/>
              <a:buNone/>
              <a:tabLst>
                <a:tab pos="914400" algn="l"/>
              </a:tabLst>
            </a:pPr>
            <a:endParaRPr lang="en-GB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SzPts val="1000"/>
              <a:buNone/>
              <a:tabLst>
                <a:tab pos="914400" algn="l"/>
              </a:tabLst>
            </a:pPr>
            <a:endParaRPr lang="en-GB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>
              <a:buSzPts val="1000"/>
              <a:buNone/>
              <a:tabLst>
                <a:tab pos="914400" algn="l"/>
              </a:tabLst>
            </a:pPr>
            <a:endParaRPr lang="en-GB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en-GB" sz="1400" dirty="0"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en-GB" sz="1400" dirty="0"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n-GB" sz="1400" dirty="0">
                <a:ea typeface="Times New Roman" panose="02020603050405020304" pitchFamily="18" charset="0"/>
              </a:rPr>
              <a:t>ii) 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We now have DNA evidence of how organisms are related to each other. This evidence has helped biologists to construct a second classification viewpoint: the Domain system.</a:t>
            </a:r>
            <a:br>
              <a:rPr lang="en-GB" sz="1400" dirty="0">
                <a:effectLst/>
                <a:ea typeface="Times New Roman" panose="02020603050405020304" pitchFamily="18" charset="0"/>
              </a:rPr>
            </a:br>
            <a:br>
              <a:rPr lang="en-GB" sz="1400" dirty="0">
                <a:effectLst/>
                <a:ea typeface="Times New Roman" panose="02020603050405020304" pitchFamily="18" charset="0"/>
              </a:rPr>
            </a:br>
            <a:r>
              <a:rPr lang="en-GB" sz="1400" dirty="0">
                <a:effectLst/>
                <a:ea typeface="Times New Roman" panose="02020603050405020304" pitchFamily="18" charset="0"/>
              </a:rPr>
              <a:t>Explain what such developments show about the nature of scientific knowledge. [1] </a:t>
            </a:r>
          </a:p>
          <a:p>
            <a:pPr marL="57150" indent="0">
              <a:buSzPts val="1000"/>
              <a:buNone/>
              <a:tabLst>
                <a:tab pos="914400" algn="l"/>
              </a:tabLst>
            </a:pPr>
            <a:r>
              <a:rPr lang="en-GB" sz="14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It advances/ improves/ grows (Develop is in the question)</a:t>
            </a:r>
          </a:p>
          <a:p>
            <a:pPr marL="57150" indent="0">
              <a:buSzPts val="1000"/>
              <a:buNone/>
              <a:tabLst>
                <a:tab pos="914400" algn="l"/>
              </a:tabLst>
            </a:pPr>
            <a:endParaRPr lang="en-GB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0"/>
              </a:spcAft>
              <a:buNone/>
              <a:tabLst>
                <a:tab pos="457200" algn="l"/>
              </a:tabLst>
            </a:pPr>
            <a:r>
              <a:rPr lang="en-GB" sz="1400" b="1" dirty="0">
                <a:effectLst/>
                <a:ea typeface="Times New Roman" panose="02020603050405020304" pitchFamily="18" charset="0"/>
              </a:rPr>
              <a:t>2.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 In 1990, Carl </a:t>
            </a:r>
            <a:r>
              <a:rPr lang="en-GB" sz="1400" dirty="0" err="1">
                <a:effectLst/>
                <a:ea typeface="Times New Roman" panose="02020603050405020304" pitchFamily="18" charset="0"/>
              </a:rPr>
              <a:t>Woese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 suggested a new top level taxon to the current system of classification of living organisms, which he termed a domain. He used his results from studying RNA to organise organisms into three distinct groups. Name the cell component that appears in organisms of all three domains that </a:t>
            </a:r>
            <a:r>
              <a:rPr lang="en-GB" sz="1400" dirty="0" err="1">
                <a:effectLst/>
                <a:ea typeface="Times New Roman" panose="02020603050405020304" pitchFamily="18" charset="0"/>
              </a:rPr>
              <a:t>Woese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 suggested.</a:t>
            </a:r>
          </a:p>
          <a:p>
            <a:pPr marL="514350" indent="-514350">
              <a:spcAft>
                <a:spcPts val="1200"/>
              </a:spcAft>
              <a:buFont typeface="+mj-lt"/>
              <a:buAutoNum type="romanLcPeriod"/>
              <a:tabLst>
                <a:tab pos="457200" algn="l"/>
              </a:tabLst>
            </a:pPr>
            <a:r>
              <a:rPr lang="en-GB" sz="1400" dirty="0"/>
              <a:t>Name the cell component that appears in organisms of all three domains that </a:t>
            </a:r>
            <a:r>
              <a:rPr lang="en-GB" sz="1400" dirty="0" err="1"/>
              <a:t>Woese</a:t>
            </a:r>
            <a:r>
              <a:rPr lang="en-GB" sz="1400" dirty="0"/>
              <a:t> suggested</a:t>
            </a:r>
          </a:p>
          <a:p>
            <a:pPr marL="400050" indent="-400050">
              <a:spcAft>
                <a:spcPts val="1200"/>
              </a:spcAft>
              <a:buFont typeface="+mj-lt"/>
              <a:buAutoNum type="romanLcPeriod" startAt="2"/>
              <a:tabLst>
                <a:tab pos="457200" algn="l"/>
              </a:tabLst>
            </a:pPr>
            <a:r>
              <a:rPr lang="en-GB" sz="1400" dirty="0">
                <a:effectLst/>
                <a:ea typeface="Times New Roman" panose="02020603050405020304" pitchFamily="18" charset="0"/>
              </a:rPr>
              <a:t>One of the domains he suggested is called Eukarya. Name the other </a:t>
            </a:r>
            <a:r>
              <a:rPr lang="en-GB" sz="1400" b="1" dirty="0">
                <a:effectLst/>
                <a:ea typeface="Times New Roman" panose="02020603050405020304" pitchFamily="18" charset="0"/>
              </a:rPr>
              <a:t>two</a:t>
            </a:r>
            <a:r>
              <a:rPr lang="en-GB" sz="1400" dirty="0">
                <a:effectLst/>
                <a:ea typeface="Times New Roman" panose="02020603050405020304" pitchFamily="18" charset="0"/>
              </a:rPr>
              <a:t> domains. [2] </a:t>
            </a:r>
          </a:p>
          <a:p>
            <a:pPr marL="400050" indent="-400050">
              <a:spcAft>
                <a:spcPts val="1200"/>
              </a:spcAft>
              <a:buFont typeface="+mj-lt"/>
              <a:buAutoNum type="romanLcPeriod" startAt="2"/>
              <a:tabLst>
                <a:tab pos="457200" algn="l"/>
              </a:tabLst>
            </a:pPr>
            <a:r>
              <a:rPr lang="en-GB" sz="1400" dirty="0">
                <a:effectLst/>
                <a:ea typeface="Times New Roman" panose="02020603050405020304" pitchFamily="18" charset="0"/>
              </a:rPr>
              <a:t>State two defining features of all members of the domain Eukarya [2]</a:t>
            </a:r>
          </a:p>
          <a:p>
            <a:pPr marL="0" lvl="0" indent="0">
              <a:spcAft>
                <a:spcPts val="1200"/>
              </a:spcAft>
              <a:buNone/>
              <a:tabLst>
                <a:tab pos="457200" algn="l"/>
              </a:tabLst>
            </a:pPr>
            <a:r>
              <a:rPr lang="en-GB" sz="14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Nucleus, DNA with histones, linear DNA, membrane bound organelles, 80s ribosomes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8CB816-4327-943E-0890-871F435FA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82128"/>
              </p:ext>
            </p:extLst>
          </p:nvPr>
        </p:nvGraphicFramePr>
        <p:xfrm>
          <a:off x="1108456" y="1526118"/>
          <a:ext cx="6787896" cy="1569720"/>
        </p:xfrm>
        <a:graphic>
          <a:graphicData uri="http://schemas.openxmlformats.org/drawingml/2006/table">
            <a:tbl>
              <a:tblPr firstRow="1" firstCol="1" bandRow="1"/>
              <a:tblGrid>
                <a:gridCol w="1621553">
                  <a:extLst>
                    <a:ext uri="{9D8B030D-6E8A-4147-A177-3AD203B41FA5}">
                      <a16:colId xmlns:a16="http://schemas.microsoft.com/office/drawing/2014/main" val="3560374536"/>
                    </a:ext>
                  </a:extLst>
                </a:gridCol>
                <a:gridCol w="1482619">
                  <a:extLst>
                    <a:ext uri="{9D8B030D-6E8A-4147-A177-3AD203B41FA5}">
                      <a16:colId xmlns:a16="http://schemas.microsoft.com/office/drawing/2014/main" val="725061388"/>
                    </a:ext>
                  </a:extLst>
                </a:gridCol>
                <a:gridCol w="3683724">
                  <a:extLst>
                    <a:ext uri="{9D8B030D-6E8A-4147-A177-3AD203B41FA5}">
                      <a16:colId xmlns:a16="http://schemas.microsoft.com/office/drawing/2014/main" val="40381473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525" marR="9525" algn="ctr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9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Sequence of levels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9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Level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900" b="1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Name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616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" marR="9525" algn="ctr">
                        <a:spcAft>
                          <a:spcPts val="75"/>
                        </a:spcAft>
                      </a:pPr>
                      <a:r>
                        <a:rPr lang="en-GB" sz="12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.....................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Order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Artiodactyla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422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" marR="9525" algn="ctr">
                        <a:spcAft>
                          <a:spcPts val="75"/>
                        </a:spcAft>
                      </a:pPr>
                      <a:r>
                        <a:rPr lang="en-GB" sz="12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.....................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Species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Aft>
                          <a:spcPts val="75"/>
                        </a:spcAft>
                      </a:pPr>
                      <a:r>
                        <a:rPr lang="en-GB" sz="12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.....................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9937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" marR="9525" algn="ctr">
                        <a:spcAft>
                          <a:spcPts val="75"/>
                        </a:spcAft>
                      </a:pPr>
                      <a:r>
                        <a:rPr lang="en-GB" sz="12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.....................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Family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Suidae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982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" marR="9525" algn="ctr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Kingdom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Aft>
                          <a:spcPts val="75"/>
                        </a:spcAft>
                      </a:pPr>
                      <a:r>
                        <a:rPr lang="en-GB" sz="12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.....................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587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" marR="9525" algn="ctr">
                        <a:spcAft>
                          <a:spcPts val="75"/>
                        </a:spcAft>
                      </a:pPr>
                      <a:r>
                        <a:rPr lang="en-GB" sz="12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.....................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Genus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Aft>
                          <a:spcPts val="75"/>
                        </a:spcAft>
                      </a:pPr>
                      <a:r>
                        <a:rPr lang="en-GB" sz="12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.....................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623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" marR="9525" algn="ctr">
                        <a:spcAft>
                          <a:spcPts val="75"/>
                        </a:spcAft>
                      </a:pPr>
                      <a:r>
                        <a:rPr lang="en-GB" sz="12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.....................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Phylum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90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Chordata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222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525" marR="9525" algn="ctr">
                        <a:spcAft>
                          <a:spcPts val="75"/>
                        </a:spcAft>
                      </a:pPr>
                      <a:r>
                        <a:rPr lang="en-GB" sz="12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.....................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Class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525" marR="9525" algn="ctr"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en-GB" sz="9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</a:rPr>
                        <a:t>Mammalia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8754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6DA673-7A8C-5C99-84D3-D54360CB6DA8}"/>
              </a:ext>
            </a:extLst>
          </p:cNvPr>
          <p:cNvSpPr txBox="1"/>
          <p:nvPr/>
        </p:nvSpPr>
        <p:spPr>
          <a:xfrm>
            <a:off x="1821180" y="1616806"/>
            <a:ext cx="251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47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F6989-A725-8E45-6A32-944BD0151DAE}"/>
              </a:ext>
            </a:extLst>
          </p:cNvPr>
          <p:cNvSpPr txBox="1"/>
          <p:nvPr/>
        </p:nvSpPr>
        <p:spPr>
          <a:xfrm>
            <a:off x="1821942" y="2048169"/>
            <a:ext cx="25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63EB6-3F7B-81DD-59BE-1F7893085932}"/>
              </a:ext>
            </a:extLst>
          </p:cNvPr>
          <p:cNvSpPr txBox="1"/>
          <p:nvPr/>
        </p:nvSpPr>
        <p:spPr>
          <a:xfrm>
            <a:off x="1821180" y="2443725"/>
            <a:ext cx="25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AEE2D-D169-5CE5-0BC7-3CDD33746C82}"/>
              </a:ext>
            </a:extLst>
          </p:cNvPr>
          <p:cNvSpPr txBox="1"/>
          <p:nvPr/>
        </p:nvSpPr>
        <p:spPr>
          <a:xfrm>
            <a:off x="1827276" y="2649535"/>
            <a:ext cx="25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A014C5-331B-9460-42B0-5700F1FA341F}"/>
              </a:ext>
            </a:extLst>
          </p:cNvPr>
          <p:cNvSpPr txBox="1"/>
          <p:nvPr/>
        </p:nvSpPr>
        <p:spPr>
          <a:xfrm>
            <a:off x="1834896" y="2855345"/>
            <a:ext cx="25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4FDBC7-4188-38AF-41BA-29D475995328}"/>
              </a:ext>
            </a:extLst>
          </p:cNvPr>
          <p:cNvSpPr txBox="1"/>
          <p:nvPr/>
        </p:nvSpPr>
        <p:spPr>
          <a:xfrm>
            <a:off x="5740400" y="1807715"/>
            <a:ext cx="127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scrofa</a:t>
            </a:r>
          </a:p>
          <a:p>
            <a:endParaRPr lang="en-GB" sz="1400" dirty="0">
              <a:solidFill>
                <a:srgbClr val="0070C0"/>
              </a:solidFill>
            </a:endParaRPr>
          </a:p>
          <a:p>
            <a:r>
              <a:rPr lang="en-GB" sz="1400" dirty="0">
                <a:solidFill>
                  <a:srgbClr val="0070C0"/>
                </a:solidFill>
              </a:rPr>
              <a:t>Animal(</a:t>
            </a:r>
            <a:r>
              <a:rPr lang="en-GB" sz="1400" dirty="0" err="1">
                <a:solidFill>
                  <a:srgbClr val="0070C0"/>
                </a:solidFill>
              </a:rPr>
              <a:t>ia</a:t>
            </a:r>
            <a:r>
              <a:rPr lang="en-GB" sz="1400" dirty="0">
                <a:solidFill>
                  <a:srgbClr val="0070C0"/>
                </a:solidFill>
              </a:rPr>
              <a:t>)</a:t>
            </a:r>
          </a:p>
          <a:p>
            <a:r>
              <a:rPr lang="en-GB" sz="1400" dirty="0">
                <a:solidFill>
                  <a:srgbClr val="0070C0"/>
                </a:solidFill>
              </a:rPr>
              <a:t>Sus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FF5513-938C-DCC5-E63B-C9ADAA7DEDE8}"/>
              </a:ext>
            </a:extLst>
          </p:cNvPr>
          <p:cNvSpPr txBox="1"/>
          <p:nvPr/>
        </p:nvSpPr>
        <p:spPr>
          <a:xfrm>
            <a:off x="8077200" y="1526118"/>
            <a:ext cx="3962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0070C0"/>
                </a:solidFill>
              </a:rPr>
              <a:t>One mark</a:t>
            </a:r>
            <a:r>
              <a:rPr lang="en-GB" sz="1500" dirty="0">
                <a:solidFill>
                  <a:srgbClr val="0070C0"/>
                </a:solidFill>
              </a:rPr>
              <a:t> for level numbers all correct.</a:t>
            </a:r>
          </a:p>
          <a:p>
            <a:endParaRPr lang="en-GB" sz="1500" dirty="0">
              <a:solidFill>
                <a:srgbClr val="0070C0"/>
              </a:solidFill>
            </a:endParaRPr>
          </a:p>
          <a:p>
            <a:r>
              <a:rPr lang="en-GB" sz="1500" b="1" dirty="0">
                <a:solidFill>
                  <a:srgbClr val="0070C0"/>
                </a:solidFill>
              </a:rPr>
              <a:t>Do not allow </a:t>
            </a:r>
            <a:r>
              <a:rPr lang="en-GB" sz="1500" dirty="0">
                <a:solidFill>
                  <a:srgbClr val="0070C0"/>
                </a:solidFill>
              </a:rPr>
              <a:t>if scrofa is given with capital S</a:t>
            </a:r>
          </a:p>
          <a:p>
            <a:endParaRPr lang="en-GB" sz="1500" dirty="0">
              <a:solidFill>
                <a:srgbClr val="0070C0"/>
              </a:solidFill>
            </a:endParaRPr>
          </a:p>
          <a:p>
            <a:r>
              <a:rPr lang="en-GB" sz="1500" b="1" dirty="0">
                <a:solidFill>
                  <a:srgbClr val="0070C0"/>
                </a:solidFill>
              </a:rPr>
              <a:t>Do not allow </a:t>
            </a:r>
            <a:r>
              <a:rPr lang="en-GB" sz="1500" dirty="0">
                <a:solidFill>
                  <a:srgbClr val="0070C0"/>
                </a:solidFill>
              </a:rPr>
              <a:t>if Sus is given with lower case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1BFC1D-876F-5A40-B485-1B015D39E2CE}"/>
              </a:ext>
            </a:extLst>
          </p:cNvPr>
          <p:cNvSpPr txBox="1"/>
          <p:nvPr/>
        </p:nvSpPr>
        <p:spPr>
          <a:xfrm>
            <a:off x="8199120" y="5363625"/>
            <a:ext cx="1148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  <a:ea typeface="Times New Roman" panose="02020603050405020304" pitchFamily="18" charset="0"/>
              </a:rPr>
              <a:t>ribosome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9D1BD1-7F58-E9F1-3615-36D7F7E9A965}"/>
              </a:ext>
            </a:extLst>
          </p:cNvPr>
          <p:cNvSpPr txBox="1"/>
          <p:nvPr/>
        </p:nvSpPr>
        <p:spPr>
          <a:xfrm>
            <a:off x="7325360" y="5834994"/>
            <a:ext cx="252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  <a:ea typeface="Times New Roman" panose="02020603050405020304" pitchFamily="18" charset="0"/>
              </a:rPr>
              <a:t>(Eu)bacteria , Archaea (bacteria)</a:t>
            </a:r>
            <a:endParaRPr lang="en-GB" sz="1400" dirty="0"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63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33497" y="30175"/>
            <a:ext cx="4248108" cy="412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>
              <a:cs typeface="Calibri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442269"/>
            <a:ext cx="5329526" cy="37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29" y="4180876"/>
            <a:ext cx="5083742" cy="267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2862" y="6427243"/>
            <a:ext cx="60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910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365"/>
            <a:ext cx="767301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16280" y="458112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Sharks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4232" y="494116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Salamanders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5960" y="563163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Crocodiles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5960" y="59916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Lizards</a:t>
            </a:r>
          </a:p>
        </p:txBody>
      </p:sp>
    </p:spTree>
    <p:extLst>
      <p:ext uri="{BB962C8B-B14F-4D97-AF65-F5344CB8AC3E}">
        <p14:creationId xmlns:p14="http://schemas.microsoft.com/office/powerpoint/2010/main" val="12756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44154"/>
            <a:ext cx="8231398" cy="47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1824" y="177281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Domain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3832" y="246328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Phylum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3832" y="40474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Genus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1824" y="443711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Species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6080" y="246328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Chordata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6080" y="40474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err="1">
                <a:solidFill>
                  <a:srgbClr val="FF0000"/>
                </a:solidFill>
              </a:rPr>
              <a:t>Equus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4072" y="443711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</a:rPr>
              <a:t>asinus</a:t>
            </a:r>
          </a:p>
        </p:txBody>
      </p:sp>
    </p:spTree>
    <p:extLst>
      <p:ext uri="{BB962C8B-B14F-4D97-AF65-F5344CB8AC3E}">
        <p14:creationId xmlns:p14="http://schemas.microsoft.com/office/powerpoint/2010/main" val="426645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urse Introduction to Phylogenetic Inference and its Applications">
            <a:extLst>
              <a:ext uri="{FF2B5EF4-FFF2-40B4-BE49-F238E27FC236}">
                <a16:creationId xmlns:a16="http://schemas.microsoft.com/office/drawing/2014/main" id="{8DBC2417-4A9E-4FC5-BC62-376DCE73D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r="3843"/>
          <a:stretch/>
        </p:blipFill>
        <p:spPr bwMode="auto">
          <a:xfrm>
            <a:off x="4606596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90DBC-E6E8-468B-B192-6C13901F4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2485" y="1122363"/>
            <a:ext cx="301752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200"/>
              <a:t>Phylogeny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ABF45-E91A-4225-98D1-6C44DED27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485" y="4872923"/>
            <a:ext cx="2949980" cy="1208141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sz="1700"/>
              <a:t>By the end of the lesson you should be able to:</a:t>
            </a:r>
          </a:p>
          <a:p>
            <a:pPr algn="l"/>
            <a:endParaRPr lang="en-GB" sz="170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GB" sz="1700"/>
              <a:t>Explain the relationship between classification and phylogeny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75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4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667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04DA85-9FDA-4AED-9AA0-0670D32AE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Phylogeny: </a:t>
            </a:r>
            <a:r>
              <a:rPr lang="en-GB" dirty="0"/>
              <a:t>the name given to the evolutionary relationships between organisms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7030A0"/>
                </a:solidFill>
              </a:rPr>
              <a:t>Phylogenetics: </a:t>
            </a:r>
            <a:r>
              <a:rPr lang="en-GB" dirty="0"/>
              <a:t>the study of the evolutionary history of groups of organisms. It reveals which groups a particular organism is related to and how closely related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1E64B9-5A1E-4046-941D-1F850996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Terms:</a:t>
            </a:r>
          </a:p>
        </p:txBody>
      </p:sp>
    </p:spTree>
    <p:extLst>
      <p:ext uri="{BB962C8B-B14F-4D97-AF65-F5344CB8AC3E}">
        <p14:creationId xmlns:p14="http://schemas.microsoft.com/office/powerpoint/2010/main" val="337089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217573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27F4B86-E905-402C-A874-97D0C074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Using phylogenetics in classification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466471"/>
            <a:ext cx="12188952" cy="4391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19ACD-0E8E-4E59-B353-A26622F7C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1" y="2910424"/>
            <a:ext cx="4954693" cy="30719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06857-0AC8-4AA4-AD38-C19D9742B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0" y="2827418"/>
            <a:ext cx="5645785" cy="3573381"/>
          </a:xfrm>
        </p:spPr>
        <p:txBody>
          <a:bodyPr anchor="ctr">
            <a:normAutofit/>
          </a:bodyPr>
          <a:lstStyle/>
          <a:p>
            <a:r>
              <a:rPr lang="en-GB" sz="1800">
                <a:solidFill>
                  <a:srgbClr val="000000"/>
                </a:solidFill>
              </a:rPr>
              <a:t>Classification can occur without any knowledge of phylogeny (as occurred in the past)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</a:endParaRPr>
          </a:p>
          <a:p>
            <a:r>
              <a:rPr lang="en-GB" sz="1800">
                <a:solidFill>
                  <a:srgbClr val="000000"/>
                </a:solidFill>
              </a:rPr>
              <a:t>It is the objective of many scientists to develop a classification system that correctly takes into account the phylogeny of an organism</a:t>
            </a:r>
          </a:p>
          <a:p>
            <a:pPr marL="0" indent="0">
              <a:buNone/>
            </a:pPr>
            <a:endParaRPr lang="en-GB" sz="1800">
              <a:solidFill>
                <a:srgbClr val="000000"/>
              </a:solidFill>
            </a:endParaRPr>
          </a:p>
          <a:p>
            <a:r>
              <a:rPr lang="en-GB" sz="1800">
                <a:solidFill>
                  <a:srgbClr val="000000"/>
                </a:solidFill>
              </a:rPr>
              <a:t>Chimpanzees and gorillas were once classified in (a now obsolete) family ‘</a:t>
            </a:r>
            <a:r>
              <a:rPr lang="en-GB" sz="1800" err="1">
                <a:solidFill>
                  <a:srgbClr val="000000"/>
                </a:solidFill>
              </a:rPr>
              <a:t>Pongidae</a:t>
            </a:r>
            <a:r>
              <a:rPr lang="en-GB" sz="1800">
                <a:solidFill>
                  <a:srgbClr val="000000"/>
                </a:solidFill>
              </a:rPr>
              <a:t>’. Evidence from phylogenetics showed that they belonged in the family ‘Hominidae’ (as shown in diagram)</a:t>
            </a:r>
          </a:p>
          <a:p>
            <a:endParaRPr lang="en-GB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1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217573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652CAA-A0B2-4063-98FA-57339F8F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Phylogenetic Tree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466471"/>
            <a:ext cx="12188952" cy="4391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S691806_aw_164">
            <a:extLst>
              <a:ext uri="{FF2B5EF4-FFF2-40B4-BE49-F238E27FC236}">
                <a16:creationId xmlns:a16="http://schemas.microsoft.com/office/drawing/2014/main" id="{8272746C-FA78-4DD4-BE52-27A69BF2CE1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709" y="3604298"/>
            <a:ext cx="6090504" cy="294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7BC17C-14B9-4631-8236-FD2F6FFFA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380" y="3546287"/>
            <a:ext cx="5029200" cy="3227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900">
                <a:solidFill>
                  <a:srgbClr val="000000"/>
                </a:solidFill>
              </a:rPr>
              <a:t>All organisms have evolved from shared common ancestors. </a:t>
            </a:r>
          </a:p>
          <a:p>
            <a:pPr indent="-228600">
              <a:lnSpc>
                <a:spcPct val="90000"/>
              </a:lnSpc>
            </a:pPr>
            <a:endParaRPr lang="en-US" sz="190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1900">
                <a:solidFill>
                  <a:srgbClr val="000000"/>
                </a:solidFill>
              </a:rPr>
              <a:t>Closely related species evolved from each other most recently</a:t>
            </a:r>
          </a:p>
        </p:txBody>
      </p:sp>
    </p:spTree>
    <p:extLst>
      <p:ext uri="{BB962C8B-B14F-4D97-AF65-F5344CB8AC3E}">
        <p14:creationId xmlns:p14="http://schemas.microsoft.com/office/powerpoint/2010/main" val="57437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2CE8-2FEB-4467-AD67-3D2A2F793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29031"/>
            <a:ext cx="5460568" cy="1143000"/>
          </a:xfrm>
        </p:spPr>
        <p:txBody>
          <a:bodyPr>
            <a:normAutofit/>
          </a:bodyPr>
          <a:lstStyle/>
          <a:p>
            <a:r>
              <a:rPr lang="en-GB"/>
              <a:t>Common ancestors</a:t>
            </a:r>
          </a:p>
        </p:txBody>
      </p:sp>
      <p:pic>
        <p:nvPicPr>
          <p:cNvPr id="4" name="Explaining The Tree of Life   #Attenborough90   BBC">
            <a:hlinkClick r:id="" action="ppaction://media"/>
            <a:extLst>
              <a:ext uri="{FF2B5EF4-FFF2-40B4-BE49-F238E27FC236}">
                <a16:creationId xmlns:a16="http://schemas.microsoft.com/office/drawing/2014/main" id="{6B45AE64-4EFC-47F4-B746-A0F51012CA2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7608" y="2634762"/>
            <a:ext cx="6577480" cy="3705275"/>
          </a:xfr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DB8C0F-F5B8-4F4C-9608-31F3432D5BC5}"/>
              </a:ext>
            </a:extLst>
          </p:cNvPr>
          <p:cNvGrpSpPr/>
          <p:nvPr/>
        </p:nvGrpSpPr>
        <p:grpSpPr>
          <a:xfrm>
            <a:off x="8642103" y="269232"/>
            <a:ext cx="3024336" cy="2079648"/>
            <a:chOff x="3022705" y="2410648"/>
            <a:chExt cx="1808273" cy="836723"/>
          </a:xfrm>
        </p:grpSpPr>
        <p:pic>
          <p:nvPicPr>
            <p:cNvPr id="6" name="Picture 8" descr="S691806_aw_167">
              <a:extLst>
                <a:ext uri="{FF2B5EF4-FFF2-40B4-BE49-F238E27FC236}">
                  <a16:creationId xmlns:a16="http://schemas.microsoft.com/office/drawing/2014/main" id="{3C7A664C-3BEE-4977-A948-4DF250412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805" y="2410648"/>
              <a:ext cx="1418036" cy="765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E015CEC-5A3E-4CF5-8ED3-9592C277450D}"/>
                </a:ext>
              </a:extLst>
            </p:cNvPr>
            <p:cNvGrpSpPr/>
            <p:nvPr/>
          </p:nvGrpSpPr>
          <p:grpSpPr>
            <a:xfrm>
              <a:off x="3807448" y="2654354"/>
              <a:ext cx="1023530" cy="224988"/>
              <a:chOff x="2155629" y="980728"/>
              <a:chExt cx="3234860" cy="71107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CBA572-B387-4CA6-B2D7-B35FEDBF4544}"/>
                  </a:ext>
                </a:extLst>
              </p:cNvPr>
              <p:cNvSpPr txBox="1"/>
              <p:nvPr/>
            </p:nvSpPr>
            <p:spPr>
              <a:xfrm>
                <a:off x="2155629" y="1414522"/>
                <a:ext cx="3234860" cy="277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70">
                    <a:solidFill>
                      <a:srgbClr val="0070C0"/>
                    </a:solidFill>
                    <a:latin typeface="+mj-lt"/>
                  </a:rPr>
                  <a:t>Common ancestor (</a:t>
                </a:r>
                <a:r>
                  <a:rPr lang="en-GB" sz="570" err="1">
                    <a:solidFill>
                      <a:srgbClr val="0070C0"/>
                    </a:solidFill>
                    <a:latin typeface="+mj-lt"/>
                  </a:rPr>
                  <a:t>archaea</a:t>
                </a:r>
                <a:r>
                  <a:rPr lang="en-GB" sz="570">
                    <a:solidFill>
                      <a:srgbClr val="0070C0"/>
                    </a:solidFill>
                    <a:latin typeface="+mj-lt"/>
                  </a:rPr>
                  <a:t> &amp; eukaryotes)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93481DC-4FBB-44AC-946B-CF09F468DC6C}"/>
                  </a:ext>
                </a:extLst>
              </p:cNvPr>
              <p:cNvCxnSpPr/>
              <p:nvPr/>
            </p:nvCxnSpPr>
            <p:spPr>
              <a:xfrm flipH="1" flipV="1">
                <a:off x="3419873" y="1268761"/>
                <a:ext cx="353186" cy="28266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94AD984-F6AD-4BA2-839E-F4A3182EEB0A}"/>
                  </a:ext>
                </a:extLst>
              </p:cNvPr>
              <p:cNvSpPr/>
              <p:nvPr/>
            </p:nvSpPr>
            <p:spPr>
              <a:xfrm>
                <a:off x="2656812" y="980728"/>
                <a:ext cx="720081" cy="433789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70">
                  <a:solidFill>
                    <a:srgbClr val="0070C0"/>
                  </a:solidFill>
                  <a:latin typeface="+mj-lt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C4E6759-89D9-40EF-954E-9351502C86D4}"/>
                </a:ext>
              </a:extLst>
            </p:cNvPr>
            <p:cNvGrpSpPr/>
            <p:nvPr/>
          </p:nvGrpSpPr>
          <p:grpSpPr>
            <a:xfrm>
              <a:off x="3022705" y="2836623"/>
              <a:ext cx="1023530" cy="410748"/>
              <a:chOff x="1165545" y="980728"/>
              <a:chExt cx="3234860" cy="1298164"/>
            </a:xfrm>
            <a:solidFill>
              <a:srgbClr val="00B050"/>
            </a:solidFill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F8C72E-9319-49A5-B06A-BC0B3B0D1270}"/>
                  </a:ext>
                </a:extLst>
              </p:cNvPr>
              <p:cNvSpPr txBox="1"/>
              <p:nvPr/>
            </p:nvSpPr>
            <p:spPr>
              <a:xfrm>
                <a:off x="1165545" y="2001614"/>
                <a:ext cx="3234860" cy="2772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70">
                    <a:solidFill>
                      <a:srgbClr val="00B050"/>
                    </a:solidFill>
                    <a:latin typeface="+mj-lt"/>
                  </a:rPr>
                  <a:t>Common ancestor (bacteria, </a:t>
                </a:r>
                <a:r>
                  <a:rPr lang="en-GB" sz="570" err="1">
                    <a:solidFill>
                      <a:srgbClr val="00B050"/>
                    </a:solidFill>
                    <a:latin typeface="+mj-lt"/>
                  </a:rPr>
                  <a:t>archaea</a:t>
                </a:r>
                <a:r>
                  <a:rPr lang="en-GB" sz="570">
                    <a:solidFill>
                      <a:srgbClr val="00B050"/>
                    </a:solidFill>
                    <a:latin typeface="+mj-lt"/>
                  </a:rPr>
                  <a:t> &amp; eukaryotes)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C561E07-B8D0-466A-B2AC-F331BA58CA63}"/>
                  </a:ext>
                </a:extLst>
              </p:cNvPr>
              <p:cNvCxnSpPr/>
              <p:nvPr/>
            </p:nvCxnSpPr>
            <p:spPr>
              <a:xfrm flipV="1">
                <a:off x="2656813" y="1414517"/>
                <a:ext cx="170416" cy="616741"/>
              </a:xfrm>
              <a:prstGeom prst="straightConnector1">
                <a:avLst/>
              </a:prstGeom>
              <a:grpFill/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2C60B0A-726C-4690-9197-9C281A9DA56A}"/>
                  </a:ext>
                </a:extLst>
              </p:cNvPr>
              <p:cNvSpPr/>
              <p:nvPr/>
            </p:nvSpPr>
            <p:spPr>
              <a:xfrm>
                <a:off x="2656812" y="980728"/>
                <a:ext cx="720081" cy="433789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70">
                  <a:solidFill>
                    <a:srgbClr val="0070C0"/>
                  </a:solidFill>
                  <a:latin typeface="+mj-lt"/>
                </a:endParaRPr>
              </a:p>
            </p:txBody>
          </p:sp>
        </p:grpSp>
      </p:grpSp>
      <p:pic>
        <p:nvPicPr>
          <p:cNvPr id="15" name="Picture 2" descr="https://static-secure.guim.co.uk/sys-images/Guardian/Pix/pictures/2008/04/17/DarwinSketch.article.jpg">
            <a:extLst>
              <a:ext uri="{FF2B5EF4-FFF2-40B4-BE49-F238E27FC236}">
                <a16:creationId xmlns:a16="http://schemas.microsoft.com/office/drawing/2014/main" id="{FBCEB590-754D-4A32-A315-BA2F0CC7B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03" y="367572"/>
            <a:ext cx="1722497" cy="187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6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easanton.k12.ca.us/avhsweb/thiel/bio/notes/images/P_tr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2" b="6099"/>
          <a:stretch/>
        </p:blipFill>
        <p:spPr bwMode="auto">
          <a:xfrm>
            <a:off x="2423592" y="836712"/>
            <a:ext cx="7198130" cy="47525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028F38-3C2F-4C1C-9916-8FEE662CA750}"/>
              </a:ext>
            </a:extLst>
          </p:cNvPr>
          <p:cNvSpPr/>
          <p:nvPr/>
        </p:nvSpPr>
        <p:spPr>
          <a:xfrm>
            <a:off x="335360" y="5661249"/>
            <a:ext cx="11665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What is the significance of the junctions (where the branch of an organism meets the main trunk?</a:t>
            </a:r>
          </a:p>
        </p:txBody>
      </p:sp>
    </p:spTree>
    <p:extLst>
      <p:ext uri="{BB962C8B-B14F-4D97-AF65-F5344CB8AC3E}">
        <p14:creationId xmlns:p14="http://schemas.microsoft.com/office/powerpoint/2010/main" val="124272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70766F-DB45-4249-9A03-BFF72B93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Advantages of Phylogenetic Classification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D7670-74FD-4D73-B510-A49C9D599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>
                <a:solidFill>
                  <a:srgbClr val="000000"/>
                </a:solidFill>
              </a:rPr>
              <a:t>Phylogeny takes into account evolutionary relationships that might not be obvious by just looking at characteristics</a:t>
            </a: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rgbClr val="000000"/>
                </a:solidFill>
              </a:rPr>
              <a:t>It produces a continuous tree whereas classification requires discrete groups – scientists are forced to put organisms into a specific group even if they do not quite fit</a:t>
            </a:r>
          </a:p>
          <a:p>
            <a:pPr>
              <a:lnSpc>
                <a:spcPct val="90000"/>
              </a:lnSpc>
            </a:pPr>
            <a:r>
              <a:rPr lang="en-GB" sz="2400">
                <a:solidFill>
                  <a:srgbClr val="000000"/>
                </a:solidFill>
              </a:rPr>
              <a:t>It is not hierarchical therefore different groups on the tree are represented according to their evolutionary position – and can thus be compared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5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Question practice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76" y="1412777"/>
            <a:ext cx="7006492" cy="329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03512" y="4865022"/>
            <a:ext cx="56401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Species 1 is a common ancestor of …</a:t>
            </a:r>
          </a:p>
          <a:p>
            <a:r>
              <a:rPr lang="en-GB"/>
              <a:t>Species 2 is a common ancestor of …</a:t>
            </a:r>
          </a:p>
          <a:p>
            <a:r>
              <a:rPr lang="en-GB"/>
              <a:t>Species 3 is a common ancestor of …</a:t>
            </a:r>
          </a:p>
          <a:p>
            <a:r>
              <a:rPr lang="en-GB"/>
              <a:t>Species 4 is a common ancestor of …</a:t>
            </a:r>
          </a:p>
          <a:p>
            <a:r>
              <a:rPr lang="en-GB"/>
              <a:t>A common ancestor of the trout and snake is …</a:t>
            </a:r>
          </a:p>
          <a:p>
            <a:r>
              <a:rPr lang="en-GB"/>
              <a:t>A common ancestor of the thrush and gorilla is … </a:t>
            </a:r>
          </a:p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231904" y="4865021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Humans and gorillas</a:t>
            </a:r>
          </a:p>
          <a:p>
            <a:r>
              <a:rPr lang="en-GB" b="1">
                <a:solidFill>
                  <a:srgbClr val="FF0000"/>
                </a:solidFill>
              </a:rPr>
              <a:t>Thrush and snake</a:t>
            </a:r>
          </a:p>
          <a:p>
            <a:r>
              <a:rPr lang="en-GB" b="1">
                <a:solidFill>
                  <a:srgbClr val="FF0000"/>
                </a:solidFill>
              </a:rPr>
              <a:t>Humans, gorillas, thrush and snakes</a:t>
            </a:r>
          </a:p>
          <a:p>
            <a:r>
              <a:rPr lang="en-GB" b="1">
                <a:solidFill>
                  <a:srgbClr val="FF0000"/>
                </a:solidFill>
              </a:rPr>
              <a:t>Humans, gorillas, thrush, snakes, frogs and trout</a:t>
            </a:r>
          </a:p>
          <a:p>
            <a:r>
              <a:rPr lang="en-GB" b="1">
                <a:solidFill>
                  <a:srgbClr val="FF0000"/>
                </a:solidFill>
              </a:rPr>
              <a:t>	species 4</a:t>
            </a:r>
          </a:p>
          <a:p>
            <a:r>
              <a:rPr lang="en-GB" b="1">
                <a:solidFill>
                  <a:srgbClr val="FF0000"/>
                </a:solidFill>
              </a:rPr>
              <a:t>	   species 3</a:t>
            </a:r>
          </a:p>
          <a:p>
            <a:endParaRPr lang="en-GB" b="1">
              <a:solidFill>
                <a:srgbClr val="FF0000"/>
              </a:solidFill>
            </a:endParaRPr>
          </a:p>
          <a:p>
            <a:endParaRPr lang="en-GB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2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8F04C5-236A-4E8F-8DAE-65D0DA2559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216E66-BC37-49CF-9323-E3199F7CA407}">
  <ds:schemaRefs>
    <ds:schemaRef ds:uri="http://purl.org/dc/terms/"/>
    <ds:schemaRef ds:uri="39a9f016-2850-430d-a9d7-5d156f797ecb"/>
    <ds:schemaRef ds:uri="http://purl.org/dc/dcmitype/"/>
    <ds:schemaRef ds:uri="http://schemas.microsoft.com/office/2006/documentManagement/types"/>
    <ds:schemaRef ds:uri="b83ea8ec-d1ce-4b1c-906d-dc0b29db250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665B0A-39B8-4E09-AEED-C0CCA4C94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657</Words>
  <Application>Microsoft Office PowerPoint</Application>
  <PresentationFormat>Widescreen</PresentationFormat>
  <Paragraphs>111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gg sans</vt:lpstr>
      <vt:lpstr>Helvetica</vt:lpstr>
      <vt:lpstr>Times New Roman</vt:lpstr>
      <vt:lpstr>Wingdings</vt:lpstr>
      <vt:lpstr>Office Theme</vt:lpstr>
      <vt:lpstr>Retrieval Practice</vt:lpstr>
      <vt:lpstr>Phylogeny</vt:lpstr>
      <vt:lpstr>Key Terms:</vt:lpstr>
      <vt:lpstr>Using phylogenetics in classification</vt:lpstr>
      <vt:lpstr>Phylogenetic Tree</vt:lpstr>
      <vt:lpstr>Common ancestors</vt:lpstr>
      <vt:lpstr>PowerPoint Presentation</vt:lpstr>
      <vt:lpstr>Advantages of Phylogenetic Classification</vt:lpstr>
      <vt:lpstr>Question practice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Phylogeny</dc:title>
  <dc:creator>Marisa Wyburn</dc:creator>
  <cp:lastModifiedBy>Chezka Mae Madrona</cp:lastModifiedBy>
  <cp:revision>2</cp:revision>
  <dcterms:created xsi:type="dcterms:W3CDTF">2020-06-03T16:25:10Z</dcterms:created>
  <dcterms:modified xsi:type="dcterms:W3CDTF">2025-07-23T08:20:10Z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Staff Category">
    <vt:lpwstr/>
  </property>
  <property fmtid="{D5CDD505-2E9C-101B-9397-08002B2CF9AE}" pid="4" name="Topic">
    <vt:lpwstr/>
  </property>
  <property fmtid="{D5CDD505-2E9C-101B-9397-08002B2CF9AE}" pid="5" name="Term">
    <vt:lpwstr/>
  </property>
  <property fmtid="{D5CDD505-2E9C-101B-9397-08002B2CF9AE}" pid="6" name="Week">
    <vt:lpwstr/>
  </property>
  <property fmtid="{D5CDD505-2E9C-101B-9397-08002B2CF9AE}" pid="7" name="Exam Board">
    <vt:lpwstr/>
  </property>
  <property fmtid="{D5CDD505-2E9C-101B-9397-08002B2CF9AE}" pid="8" name="MediaServiceImageTags">
    <vt:lpwstr/>
  </property>
</Properties>
</file>