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83" r:id="rId5"/>
    <p:sldId id="319" r:id="rId6"/>
    <p:sldId id="349" r:id="rId7"/>
    <p:sldId id="284" r:id="rId8"/>
    <p:sldId id="326" r:id="rId9"/>
    <p:sldId id="355" r:id="rId10"/>
    <p:sldId id="323" r:id="rId11"/>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0BE74-68B9-1E28-D7F3-CB61EC34AACB}" v="7" dt="2024-05-08T10:37:46.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54"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S::richard.ball@sthelens.london::c2c6c2dd-6ddc-437e-8cdd-d7a74390accc" providerId="AD" clId="Web-{0B66F6A6-6108-6F28-6B23-3798ED9782FD}"/>
    <pc:docChg chg="addSld delSld modSld">
      <pc:chgData name="Richard Ball" userId="S::richard.ball@sthelens.london::c2c6c2dd-6ddc-437e-8cdd-d7a74390accc" providerId="AD" clId="Web-{0B66F6A6-6108-6F28-6B23-3798ED9782FD}" dt="2022-01-21T09:35:37.727" v="40"/>
      <pc:docMkLst>
        <pc:docMk/>
      </pc:docMkLst>
      <pc:sldChg chg="modSp">
        <pc:chgData name="Richard Ball" userId="S::richard.ball@sthelens.london::c2c6c2dd-6ddc-437e-8cdd-d7a74390accc" providerId="AD" clId="Web-{0B66F6A6-6108-6F28-6B23-3798ED9782FD}" dt="2022-01-21T09:34:32.366" v="35" actId="20577"/>
        <pc:sldMkLst>
          <pc:docMk/>
          <pc:sldMk cId="642103068" sldId="319"/>
        </pc:sldMkLst>
        <pc:spChg chg="mod">
          <ac:chgData name="Richard Ball" userId="S::richard.ball@sthelens.london::c2c6c2dd-6ddc-437e-8cdd-d7a74390accc" providerId="AD" clId="Web-{0B66F6A6-6108-6F28-6B23-3798ED9782FD}" dt="2022-01-21T09:34:32.366" v="35" actId="20577"/>
          <ac:spMkLst>
            <pc:docMk/>
            <pc:sldMk cId="642103068" sldId="319"/>
            <ac:spMk id="3" creationId="{F45CA857-EBF9-4FE5-AB4C-DE8433A0F1B6}"/>
          </ac:spMkLst>
        </pc:spChg>
      </pc:sldChg>
      <pc:sldChg chg="del">
        <pc:chgData name="Richard Ball" userId="S::richard.ball@sthelens.london::c2c6c2dd-6ddc-437e-8cdd-d7a74390accc" providerId="AD" clId="Web-{0B66F6A6-6108-6F28-6B23-3798ED9782FD}" dt="2022-01-21T09:31:24.047" v="0"/>
        <pc:sldMkLst>
          <pc:docMk/>
          <pc:sldMk cId="1792653636" sldId="321"/>
        </pc:sldMkLst>
      </pc:sldChg>
      <pc:sldChg chg="del">
        <pc:chgData name="Richard Ball" userId="S::richard.ball@sthelens.london::c2c6c2dd-6ddc-437e-8cdd-d7a74390accc" providerId="AD" clId="Web-{0B66F6A6-6108-6F28-6B23-3798ED9782FD}" dt="2022-01-21T09:31:24.829" v="1"/>
        <pc:sldMkLst>
          <pc:docMk/>
          <pc:sldMk cId="1802765998" sldId="322"/>
        </pc:sldMkLst>
      </pc:sldChg>
      <pc:sldChg chg="addSp delSp modSp delAnim">
        <pc:chgData name="Richard Ball" userId="S::richard.ball@sthelens.london::c2c6c2dd-6ddc-437e-8cdd-d7a74390accc" providerId="AD" clId="Web-{0B66F6A6-6108-6F28-6B23-3798ED9782FD}" dt="2022-01-21T09:34:00.458" v="18" actId="14100"/>
        <pc:sldMkLst>
          <pc:docMk/>
          <pc:sldMk cId="3641607506" sldId="323"/>
        </pc:sldMkLst>
        <pc:spChg chg="del mod">
          <ac:chgData name="Richard Ball" userId="S::richard.ball@sthelens.london::c2c6c2dd-6ddc-437e-8cdd-d7a74390accc" providerId="AD" clId="Web-{0B66F6A6-6108-6F28-6B23-3798ED9782FD}" dt="2022-01-21T09:33:21.707" v="7"/>
          <ac:spMkLst>
            <pc:docMk/>
            <pc:sldMk cId="3641607506" sldId="323"/>
            <ac:spMk id="2" creationId="{5A6778E0-9F19-47DA-9381-5E6E0E1162A3}"/>
          </ac:spMkLst>
        </pc:spChg>
        <pc:spChg chg="del mod">
          <ac:chgData name="Richard Ball" userId="S::richard.ball@sthelens.london::c2c6c2dd-6ddc-437e-8cdd-d7a74390accc" providerId="AD" clId="Web-{0B66F6A6-6108-6F28-6B23-3798ED9782FD}" dt="2022-01-21T09:33:24.598" v="9"/>
          <ac:spMkLst>
            <pc:docMk/>
            <pc:sldMk cId="3641607506" sldId="323"/>
            <ac:spMk id="3" creationId="{72B6AAC2-1381-48AB-9D5D-DC991760F0C3}"/>
          </ac:spMkLst>
        </pc:spChg>
        <pc:spChg chg="add del mod">
          <ac:chgData name="Richard Ball" userId="S::richard.ball@sthelens.london::c2c6c2dd-6ddc-437e-8cdd-d7a74390accc" providerId="AD" clId="Web-{0B66F6A6-6108-6F28-6B23-3798ED9782FD}" dt="2022-01-21T09:33:27.270" v="11"/>
          <ac:spMkLst>
            <pc:docMk/>
            <pc:sldMk cId="3641607506" sldId="323"/>
            <ac:spMk id="5" creationId="{F3907F1D-103E-40A6-9CF0-BD6BEC8218DE}"/>
          </ac:spMkLst>
        </pc:spChg>
        <pc:picChg chg="add mod modCrop">
          <ac:chgData name="Richard Ball" userId="S::richard.ball@sthelens.london::c2c6c2dd-6ddc-437e-8cdd-d7a74390accc" providerId="AD" clId="Web-{0B66F6A6-6108-6F28-6B23-3798ED9782FD}" dt="2022-01-21T09:34:00.458" v="18" actId="14100"/>
          <ac:picMkLst>
            <pc:docMk/>
            <pc:sldMk cId="3641607506" sldId="323"/>
            <ac:picMk id="6" creationId="{B8FFD522-AD24-47BD-BB90-4F5E42A5B707}"/>
          </ac:picMkLst>
        </pc:picChg>
        <pc:picChg chg="del">
          <ac:chgData name="Richard Ball" userId="S::richard.ball@sthelens.london::c2c6c2dd-6ddc-437e-8cdd-d7a74390accc" providerId="AD" clId="Web-{0B66F6A6-6108-6F28-6B23-3798ED9782FD}" dt="2022-01-21T09:31:26.985" v="2"/>
          <ac:picMkLst>
            <pc:docMk/>
            <pc:sldMk cId="3641607506" sldId="323"/>
            <ac:picMk id="2050" creationId="{9047FEBE-8721-4C2A-86CE-BB01576242AF}"/>
          </ac:picMkLst>
        </pc:picChg>
      </pc:sldChg>
      <pc:sldChg chg="delSp new">
        <pc:chgData name="Richard Ball" userId="S::richard.ball@sthelens.london::c2c6c2dd-6ddc-437e-8cdd-d7a74390accc" providerId="AD" clId="Web-{0B66F6A6-6108-6F28-6B23-3798ED9782FD}" dt="2022-01-21T09:34:57.085" v="38"/>
        <pc:sldMkLst>
          <pc:docMk/>
          <pc:sldMk cId="328473561" sldId="325"/>
        </pc:sldMkLst>
        <pc:spChg chg="del">
          <ac:chgData name="Richard Ball" userId="S::richard.ball@sthelens.london::c2c6c2dd-6ddc-437e-8cdd-d7a74390accc" providerId="AD" clId="Web-{0B66F6A6-6108-6F28-6B23-3798ED9782FD}" dt="2022-01-21T09:34:57.085" v="38"/>
          <ac:spMkLst>
            <pc:docMk/>
            <pc:sldMk cId="328473561" sldId="325"/>
            <ac:spMk id="2" creationId="{055E1BBB-B5F5-442A-ACDA-BF0C9E3FC024}"/>
          </ac:spMkLst>
        </pc:spChg>
        <pc:spChg chg="del">
          <ac:chgData name="Richard Ball" userId="S::richard.ball@sthelens.london::c2c6c2dd-6ddc-437e-8cdd-d7a74390accc" providerId="AD" clId="Web-{0B66F6A6-6108-6F28-6B23-3798ED9782FD}" dt="2022-01-21T09:34:57.085" v="37"/>
          <ac:spMkLst>
            <pc:docMk/>
            <pc:sldMk cId="328473561" sldId="325"/>
            <ac:spMk id="3" creationId="{228570F4-BAA5-412B-9C07-692A16216730}"/>
          </ac:spMkLst>
        </pc:spChg>
      </pc:sldChg>
      <pc:sldChg chg="add del replId">
        <pc:chgData name="Richard Ball" userId="S::richard.ball@sthelens.london::c2c6c2dd-6ddc-437e-8cdd-d7a74390accc" providerId="AD" clId="Web-{0B66F6A6-6108-6F28-6B23-3798ED9782FD}" dt="2022-01-21T09:35:37.727" v="40"/>
        <pc:sldMkLst>
          <pc:docMk/>
          <pc:sldMk cId="4083947019" sldId="326"/>
        </pc:sldMkLst>
      </pc:sldChg>
    </pc:docChg>
  </pc:docChgLst>
  <pc:docChgLst>
    <pc:chgData name="Richard Ball" userId="S::richard.ball@sthelens.london::c2c6c2dd-6ddc-437e-8cdd-d7a74390accc" providerId="AD" clId="Web-{C5D282A6-972E-4AFF-43C5-FB8BA7E20B71}"/>
    <pc:docChg chg="modSld">
      <pc:chgData name="Richard Ball" userId="S::richard.ball@sthelens.london::c2c6c2dd-6ddc-437e-8cdd-d7a74390accc" providerId="AD" clId="Web-{C5D282A6-972E-4AFF-43C5-FB8BA7E20B71}" dt="2022-01-19T07:31:01.121" v="44" actId="20577"/>
      <pc:docMkLst>
        <pc:docMk/>
      </pc:docMkLst>
      <pc:sldChg chg="modSp">
        <pc:chgData name="Richard Ball" userId="S::richard.ball@sthelens.london::c2c6c2dd-6ddc-437e-8cdd-d7a74390accc" providerId="AD" clId="Web-{C5D282A6-972E-4AFF-43C5-FB8BA7E20B71}" dt="2022-01-19T07:31:01.121" v="44" actId="20577"/>
        <pc:sldMkLst>
          <pc:docMk/>
          <pc:sldMk cId="642103068" sldId="319"/>
        </pc:sldMkLst>
        <pc:spChg chg="mod">
          <ac:chgData name="Richard Ball" userId="S::richard.ball@sthelens.london::c2c6c2dd-6ddc-437e-8cdd-d7a74390accc" providerId="AD" clId="Web-{C5D282A6-972E-4AFF-43C5-FB8BA7E20B71}" dt="2022-01-19T07:31:01.121" v="44" actId="20577"/>
          <ac:spMkLst>
            <pc:docMk/>
            <pc:sldMk cId="642103068" sldId="319"/>
            <ac:spMk id="3" creationId="{F45CA857-EBF9-4FE5-AB4C-DE8433A0F1B6}"/>
          </ac:spMkLst>
        </pc:spChg>
      </pc:sldChg>
    </pc:docChg>
  </pc:docChgLst>
  <pc:docChgLst>
    <pc:chgData name="Richard Ball" userId="S::richard.ball@sthelens.london::c2c6c2dd-6ddc-437e-8cdd-d7a74390accc" providerId="AD" clId="Web-{14D0BE74-68B9-1E28-D7F3-CB61EC34AACB}"/>
    <pc:docChg chg="delSld">
      <pc:chgData name="Richard Ball" userId="S::richard.ball@sthelens.london::c2c6c2dd-6ddc-437e-8cdd-d7a74390accc" providerId="AD" clId="Web-{14D0BE74-68B9-1E28-D7F3-CB61EC34AACB}" dt="2024-05-08T10:37:46.328" v="6"/>
      <pc:docMkLst>
        <pc:docMk/>
      </pc:docMkLst>
      <pc:sldChg chg="del">
        <pc:chgData name="Richard Ball" userId="S::richard.ball@sthelens.london::c2c6c2dd-6ddc-437e-8cdd-d7a74390accc" providerId="AD" clId="Web-{14D0BE74-68B9-1E28-D7F3-CB61EC34AACB}" dt="2024-05-08T10:37:40.328" v="1"/>
        <pc:sldMkLst>
          <pc:docMk/>
          <pc:sldMk cId="3257113343" sldId="318"/>
        </pc:sldMkLst>
      </pc:sldChg>
      <pc:sldChg chg="del">
        <pc:chgData name="Richard Ball" userId="S::richard.ball@sthelens.london::c2c6c2dd-6ddc-437e-8cdd-d7a74390accc" providerId="AD" clId="Web-{14D0BE74-68B9-1E28-D7F3-CB61EC34AACB}" dt="2024-05-08T10:37:39.922" v="0"/>
        <pc:sldMkLst>
          <pc:docMk/>
          <pc:sldMk cId="2564074438" sldId="320"/>
        </pc:sldMkLst>
      </pc:sldChg>
      <pc:sldChg chg="del">
        <pc:chgData name="Richard Ball" userId="S::richard.ball@sthelens.london::c2c6c2dd-6ddc-437e-8cdd-d7a74390accc" providerId="AD" clId="Web-{14D0BE74-68B9-1E28-D7F3-CB61EC34AACB}" dt="2024-05-08T10:37:40.797" v="2"/>
        <pc:sldMkLst>
          <pc:docMk/>
          <pc:sldMk cId="4205611213" sldId="348"/>
        </pc:sldMkLst>
      </pc:sldChg>
      <pc:sldChg chg="del">
        <pc:chgData name="Richard Ball" userId="S::richard.ball@sthelens.london::c2c6c2dd-6ddc-437e-8cdd-d7a74390accc" providerId="AD" clId="Web-{14D0BE74-68B9-1E28-D7F3-CB61EC34AACB}" dt="2024-05-08T10:37:41.344" v="3"/>
        <pc:sldMkLst>
          <pc:docMk/>
          <pc:sldMk cId="771849747" sldId="350"/>
        </pc:sldMkLst>
      </pc:sldChg>
      <pc:sldChg chg="del">
        <pc:chgData name="Richard Ball" userId="S::richard.ball@sthelens.london::c2c6c2dd-6ddc-437e-8cdd-d7a74390accc" providerId="AD" clId="Web-{14D0BE74-68B9-1E28-D7F3-CB61EC34AACB}" dt="2024-05-08T10:37:43.609" v="5"/>
        <pc:sldMkLst>
          <pc:docMk/>
          <pc:sldMk cId="2807159738" sldId="351"/>
        </pc:sldMkLst>
      </pc:sldChg>
      <pc:sldChg chg="del">
        <pc:chgData name="Richard Ball" userId="S::richard.ball@sthelens.london::c2c6c2dd-6ddc-437e-8cdd-d7a74390accc" providerId="AD" clId="Web-{14D0BE74-68B9-1E28-D7F3-CB61EC34AACB}" dt="2024-05-08T10:37:46.328" v="6"/>
        <pc:sldMkLst>
          <pc:docMk/>
          <pc:sldMk cId="2356912305" sldId="352"/>
        </pc:sldMkLst>
      </pc:sldChg>
      <pc:sldChg chg="del">
        <pc:chgData name="Richard Ball" userId="S::richard.ball@sthelens.london::c2c6c2dd-6ddc-437e-8cdd-d7a74390accc" providerId="AD" clId="Web-{14D0BE74-68B9-1E28-D7F3-CB61EC34AACB}" dt="2024-05-08T10:37:43.203" v="4"/>
        <pc:sldMkLst>
          <pc:docMk/>
          <pc:sldMk cId="1787471334" sldId="354"/>
        </pc:sldMkLst>
      </pc:sldChg>
    </pc:docChg>
  </pc:docChgLst>
  <pc:docChgLst>
    <pc:chgData name="Richard Ball" userId="S::richard.ball@sthelens.london::c2c6c2dd-6ddc-437e-8cdd-d7a74390accc" providerId="AD" clId="Web-{9BC62371-3AB6-C55A-826A-16D77611ECCE}"/>
    <pc:docChg chg="delSld modSld">
      <pc:chgData name="Richard Ball" userId="S::richard.ball@sthelens.london::c2c6c2dd-6ddc-437e-8cdd-d7a74390accc" providerId="AD" clId="Web-{9BC62371-3AB6-C55A-826A-16D77611ECCE}" dt="2023-01-11T15:34:28.740" v="143" actId="20577"/>
      <pc:docMkLst>
        <pc:docMk/>
      </pc:docMkLst>
      <pc:sldChg chg="modSp">
        <pc:chgData name="Richard Ball" userId="S::richard.ball@sthelens.london::c2c6c2dd-6ddc-437e-8cdd-d7a74390accc" providerId="AD" clId="Web-{9BC62371-3AB6-C55A-826A-16D77611ECCE}" dt="2023-01-11T15:34:28.740" v="143" actId="20577"/>
        <pc:sldMkLst>
          <pc:docMk/>
          <pc:sldMk cId="642103068" sldId="319"/>
        </pc:sldMkLst>
        <pc:spChg chg="mod">
          <ac:chgData name="Richard Ball" userId="S::richard.ball@sthelens.london::c2c6c2dd-6ddc-437e-8cdd-d7a74390accc" providerId="AD" clId="Web-{9BC62371-3AB6-C55A-826A-16D77611ECCE}" dt="2023-01-11T15:34:28.740" v="143" actId="20577"/>
          <ac:spMkLst>
            <pc:docMk/>
            <pc:sldMk cId="642103068" sldId="319"/>
            <ac:spMk id="3" creationId="{F45CA857-EBF9-4FE5-AB4C-DE8433A0F1B6}"/>
          </ac:spMkLst>
        </pc:spChg>
      </pc:sldChg>
      <pc:sldChg chg="addSp modSp">
        <pc:chgData name="Richard Ball" userId="S::richard.ball@sthelens.london::c2c6c2dd-6ddc-437e-8cdd-d7a74390accc" providerId="AD" clId="Web-{9BC62371-3AB6-C55A-826A-16D77611ECCE}" dt="2023-01-11T15:31:25.838" v="134" actId="20577"/>
        <pc:sldMkLst>
          <pc:docMk/>
          <pc:sldMk cId="3641607506" sldId="323"/>
        </pc:sldMkLst>
        <pc:spChg chg="add mod">
          <ac:chgData name="Richard Ball" userId="S::richard.ball@sthelens.london::c2c6c2dd-6ddc-437e-8cdd-d7a74390accc" providerId="AD" clId="Web-{9BC62371-3AB6-C55A-826A-16D77611ECCE}" dt="2023-01-11T15:31:25.838" v="134" actId="20577"/>
          <ac:spMkLst>
            <pc:docMk/>
            <pc:sldMk cId="3641607506" sldId="323"/>
            <ac:spMk id="2" creationId="{78C8C321-27F3-B72E-FB40-3A9C7371D560}"/>
          </ac:spMkLst>
        </pc:spChg>
      </pc:sldChg>
      <pc:sldChg chg="del">
        <pc:chgData name="Richard Ball" userId="S::richard.ball@sthelens.london::c2c6c2dd-6ddc-437e-8cdd-d7a74390accc" providerId="AD" clId="Web-{9BC62371-3AB6-C55A-826A-16D77611ECCE}" dt="2023-01-11T15:31:30.120" v="135"/>
        <pc:sldMkLst>
          <pc:docMk/>
          <pc:sldMk cId="328473561" sldId="325"/>
        </pc:sldMkLst>
      </pc:sldChg>
      <pc:sldChg chg="modSp">
        <pc:chgData name="Richard Ball" userId="S::richard.ball@sthelens.london::c2c6c2dd-6ddc-437e-8cdd-d7a74390accc" providerId="AD" clId="Web-{9BC62371-3AB6-C55A-826A-16D77611ECCE}" dt="2023-01-11T15:31:51.527" v="139" actId="20577"/>
        <pc:sldMkLst>
          <pc:docMk/>
          <pc:sldMk cId="3404672297" sldId="326"/>
        </pc:sldMkLst>
        <pc:spChg chg="mod">
          <ac:chgData name="Richard Ball" userId="S::richard.ball@sthelens.london::c2c6c2dd-6ddc-437e-8cdd-d7a74390accc" providerId="AD" clId="Web-{9BC62371-3AB6-C55A-826A-16D77611ECCE}" dt="2023-01-11T15:31:51.527" v="139" actId="20577"/>
          <ac:spMkLst>
            <pc:docMk/>
            <pc:sldMk cId="3404672297" sldId="326"/>
            <ac:spMk id="7" creationId="{414045B6-392F-4781-8FF6-7DE23909B831}"/>
          </ac:spMkLst>
        </pc:spChg>
      </pc:sldChg>
    </pc:docChg>
  </pc:docChgLst>
  <pc:docChgLst>
    <pc:chgData name="Richard Ball" userId="S::richard.ball@sthelens.london::c2c6c2dd-6ddc-437e-8cdd-d7a74390accc" providerId="AD" clId="Web-{12B9AAA8-00CE-D296-60DB-3EAD420A77CA}"/>
    <pc:docChg chg="addSld modSld sldOrd">
      <pc:chgData name="Richard Ball" userId="S::richard.ball@sthelens.london::c2c6c2dd-6ddc-437e-8cdd-d7a74390accc" providerId="AD" clId="Web-{12B9AAA8-00CE-D296-60DB-3EAD420A77CA}" dt="2022-01-03T12:29:46.109" v="38" actId="20577"/>
      <pc:docMkLst>
        <pc:docMk/>
      </pc:docMkLst>
      <pc:sldChg chg="modSp new ord">
        <pc:chgData name="Richard Ball" userId="S::richard.ball@sthelens.london::c2c6c2dd-6ddc-437e-8cdd-d7a74390accc" providerId="AD" clId="Web-{12B9AAA8-00CE-D296-60DB-3EAD420A77CA}" dt="2022-01-03T12:29:46.109" v="38" actId="20577"/>
        <pc:sldMkLst>
          <pc:docMk/>
          <pc:sldMk cId="3257113343" sldId="318"/>
        </pc:sldMkLst>
        <pc:spChg chg="mod">
          <ac:chgData name="Richard Ball" userId="S::richard.ball@sthelens.london::c2c6c2dd-6ddc-437e-8cdd-d7a74390accc" providerId="AD" clId="Web-{12B9AAA8-00CE-D296-60DB-3EAD420A77CA}" dt="2022-01-03T12:29:33.249" v="21" actId="20577"/>
          <ac:spMkLst>
            <pc:docMk/>
            <pc:sldMk cId="3257113343" sldId="318"/>
            <ac:spMk id="2" creationId="{1AEE0DD7-0468-4A7D-ABCA-81F01C66B3AF}"/>
          </ac:spMkLst>
        </pc:spChg>
        <pc:spChg chg="mod">
          <ac:chgData name="Richard Ball" userId="S::richard.ball@sthelens.london::c2c6c2dd-6ddc-437e-8cdd-d7a74390accc" providerId="AD" clId="Web-{12B9AAA8-00CE-D296-60DB-3EAD420A77CA}" dt="2022-01-03T12:29:46.109" v="38" actId="20577"/>
          <ac:spMkLst>
            <pc:docMk/>
            <pc:sldMk cId="3257113343" sldId="318"/>
            <ac:spMk id="3" creationId="{125BF802-5D97-4194-B190-16415AE7D851}"/>
          </ac:spMkLst>
        </pc:spChg>
      </pc:sldChg>
    </pc:docChg>
  </pc:docChgLst>
  <pc:docChgLst>
    <pc:chgData name="Richard Ball" userId="c2c6c2dd-6ddc-437e-8cdd-d7a74390accc" providerId="ADAL" clId="{A69580F3-23BD-45C1-A5AB-6FB43DE52202}"/>
    <pc:docChg chg="custSel addSld delSld modSld sldOrd">
      <pc:chgData name="Richard Ball" userId="c2c6c2dd-6ddc-437e-8cdd-d7a74390accc" providerId="ADAL" clId="{A69580F3-23BD-45C1-A5AB-6FB43DE52202}" dt="2024-01-19T12:11:37.576" v="308" actId="313"/>
      <pc:docMkLst>
        <pc:docMk/>
      </pc:docMkLst>
      <pc:sldChg chg="del">
        <pc:chgData name="Richard Ball" userId="c2c6c2dd-6ddc-437e-8cdd-d7a74390accc" providerId="ADAL" clId="{A69580F3-23BD-45C1-A5AB-6FB43DE52202}" dt="2024-01-19T11:41:15.608" v="68" actId="47"/>
        <pc:sldMkLst>
          <pc:docMk/>
          <pc:sldMk cId="0" sldId="267"/>
        </pc:sldMkLst>
      </pc:sldChg>
      <pc:sldChg chg="delSp del mod">
        <pc:chgData name="Richard Ball" userId="c2c6c2dd-6ddc-437e-8cdd-d7a74390accc" providerId="ADAL" clId="{A69580F3-23BD-45C1-A5AB-6FB43DE52202}" dt="2024-01-19T11:42:11.221" v="71" actId="47"/>
        <pc:sldMkLst>
          <pc:docMk/>
          <pc:sldMk cId="0" sldId="269"/>
        </pc:sldMkLst>
        <pc:inkChg chg="del">
          <ac:chgData name="Richard Ball" userId="c2c6c2dd-6ddc-437e-8cdd-d7a74390accc" providerId="ADAL" clId="{A69580F3-23BD-45C1-A5AB-6FB43DE52202}" dt="2024-01-18T08:43:03.057" v="0" actId="33639"/>
          <ac:inkMkLst>
            <pc:docMk/>
            <pc:sldMk cId="0" sldId="269"/>
            <ac:inkMk id="3" creationId="{8777C958-AF20-25E6-558B-CE492E47CBD5}"/>
          </ac:inkMkLst>
        </pc:inkChg>
      </pc:sldChg>
      <pc:sldChg chg="delSp del mod">
        <pc:chgData name="Richard Ball" userId="c2c6c2dd-6ddc-437e-8cdd-d7a74390accc" providerId="ADAL" clId="{A69580F3-23BD-45C1-A5AB-6FB43DE52202}" dt="2024-01-19T11:42:09.319" v="69" actId="47"/>
        <pc:sldMkLst>
          <pc:docMk/>
          <pc:sldMk cId="0" sldId="270"/>
        </pc:sldMkLst>
        <pc:inkChg chg="del">
          <ac:chgData name="Richard Ball" userId="c2c6c2dd-6ddc-437e-8cdd-d7a74390accc" providerId="ADAL" clId="{A69580F3-23BD-45C1-A5AB-6FB43DE52202}" dt="2024-01-18T08:43:03.057" v="0" actId="33639"/>
          <ac:inkMkLst>
            <pc:docMk/>
            <pc:sldMk cId="0" sldId="270"/>
            <ac:inkMk id="2" creationId="{6BC4055A-E0EE-8B86-1CBE-4AE23BAFC163}"/>
          </ac:inkMkLst>
        </pc:inkChg>
      </pc:sldChg>
      <pc:sldChg chg="delSp modSp mod">
        <pc:chgData name="Richard Ball" userId="c2c6c2dd-6ddc-437e-8cdd-d7a74390accc" providerId="ADAL" clId="{A69580F3-23BD-45C1-A5AB-6FB43DE52202}" dt="2024-01-19T11:00:42.745" v="24" actId="113"/>
        <pc:sldMkLst>
          <pc:docMk/>
          <pc:sldMk cId="3943672972" sldId="283"/>
        </pc:sldMkLst>
        <pc:spChg chg="mod">
          <ac:chgData name="Richard Ball" userId="c2c6c2dd-6ddc-437e-8cdd-d7a74390accc" providerId="ADAL" clId="{A69580F3-23BD-45C1-A5AB-6FB43DE52202}" dt="2024-01-19T11:00:42.745" v="24" actId="113"/>
          <ac:spMkLst>
            <pc:docMk/>
            <pc:sldMk cId="3943672972" sldId="283"/>
            <ac:spMk id="2" creationId="{0C8B1405-D623-40F1-9A0B-2EB4017FE992}"/>
          </ac:spMkLst>
        </pc:spChg>
        <pc:inkChg chg="del">
          <ac:chgData name="Richard Ball" userId="c2c6c2dd-6ddc-437e-8cdd-d7a74390accc" providerId="ADAL" clId="{A69580F3-23BD-45C1-A5AB-6FB43DE52202}" dt="2024-01-18T08:43:03.057" v="0" actId="33639"/>
          <ac:inkMkLst>
            <pc:docMk/>
            <pc:sldMk cId="3943672972" sldId="283"/>
            <ac:inkMk id="3" creationId="{E102DBFF-23CD-3AD5-0080-9E96A5D13EF4}"/>
          </ac:inkMkLst>
        </pc:inkChg>
      </pc:sldChg>
      <pc:sldChg chg="delSp mod ord">
        <pc:chgData name="Richard Ball" userId="c2c6c2dd-6ddc-437e-8cdd-d7a74390accc" providerId="ADAL" clId="{A69580F3-23BD-45C1-A5AB-6FB43DE52202}" dt="2024-01-18T08:44:30.967" v="11"/>
        <pc:sldMkLst>
          <pc:docMk/>
          <pc:sldMk cId="4067405321" sldId="284"/>
        </pc:sldMkLst>
        <pc:inkChg chg="del">
          <ac:chgData name="Richard Ball" userId="c2c6c2dd-6ddc-437e-8cdd-d7a74390accc" providerId="ADAL" clId="{A69580F3-23BD-45C1-A5AB-6FB43DE52202}" dt="2024-01-18T08:43:03.057" v="0" actId="33639"/>
          <ac:inkMkLst>
            <pc:docMk/>
            <pc:sldMk cId="4067405321" sldId="284"/>
            <ac:inkMk id="3" creationId="{A3AD4162-54FC-3EF9-C926-F463A8CAC7D5}"/>
          </ac:inkMkLst>
        </pc:inkChg>
      </pc:sldChg>
      <pc:sldChg chg="delSp del mod">
        <pc:chgData name="Richard Ball" userId="c2c6c2dd-6ddc-437e-8cdd-d7a74390accc" providerId="ADAL" clId="{A69580F3-23BD-45C1-A5AB-6FB43DE52202}" dt="2024-01-19T11:42:10.156" v="70" actId="47"/>
        <pc:sldMkLst>
          <pc:docMk/>
          <pc:sldMk cId="1379843732" sldId="285"/>
        </pc:sldMkLst>
        <pc:inkChg chg="del">
          <ac:chgData name="Richard Ball" userId="c2c6c2dd-6ddc-437e-8cdd-d7a74390accc" providerId="ADAL" clId="{A69580F3-23BD-45C1-A5AB-6FB43DE52202}" dt="2024-01-18T08:43:03.057" v="0" actId="33639"/>
          <ac:inkMkLst>
            <pc:docMk/>
            <pc:sldMk cId="1379843732" sldId="285"/>
            <ac:inkMk id="3" creationId="{04AAF773-6C09-5EF3-170E-36B4A0F9E73A}"/>
          </ac:inkMkLst>
        </pc:inkChg>
      </pc:sldChg>
      <pc:sldChg chg="del">
        <pc:chgData name="Richard Ball" userId="c2c6c2dd-6ddc-437e-8cdd-d7a74390accc" providerId="ADAL" clId="{A69580F3-23BD-45C1-A5AB-6FB43DE52202}" dt="2024-01-19T11:42:12.580" v="72" actId="47"/>
        <pc:sldMkLst>
          <pc:docMk/>
          <pc:sldMk cId="2907760865" sldId="286"/>
        </pc:sldMkLst>
      </pc:sldChg>
      <pc:sldChg chg="del">
        <pc:chgData name="Richard Ball" userId="c2c6c2dd-6ddc-437e-8cdd-d7a74390accc" providerId="ADAL" clId="{A69580F3-23BD-45C1-A5AB-6FB43DE52202}" dt="2024-01-19T11:41:05.819" v="67" actId="47"/>
        <pc:sldMkLst>
          <pc:docMk/>
          <pc:sldMk cId="3305119407" sldId="317"/>
        </pc:sldMkLst>
      </pc:sldChg>
      <pc:sldChg chg="delSp mod">
        <pc:chgData name="Richard Ball" userId="c2c6c2dd-6ddc-437e-8cdd-d7a74390accc" providerId="ADAL" clId="{A69580F3-23BD-45C1-A5AB-6FB43DE52202}" dt="2024-01-18T08:43:03.057" v="0" actId="33639"/>
        <pc:sldMkLst>
          <pc:docMk/>
          <pc:sldMk cId="642103068" sldId="319"/>
        </pc:sldMkLst>
        <pc:inkChg chg="del">
          <ac:chgData name="Richard Ball" userId="c2c6c2dd-6ddc-437e-8cdd-d7a74390accc" providerId="ADAL" clId="{A69580F3-23BD-45C1-A5AB-6FB43DE52202}" dt="2024-01-18T08:43:03.057" v="0" actId="33639"/>
          <ac:inkMkLst>
            <pc:docMk/>
            <pc:sldMk cId="642103068" sldId="319"/>
            <ac:inkMk id="4" creationId="{07EB0F2E-53EB-5BF4-CB5A-91296AA30EEF}"/>
          </ac:inkMkLst>
        </pc:inkChg>
      </pc:sldChg>
      <pc:sldChg chg="delSp del mod">
        <pc:chgData name="Richard Ball" userId="c2c6c2dd-6ddc-437e-8cdd-d7a74390accc" providerId="ADAL" clId="{A69580F3-23BD-45C1-A5AB-6FB43DE52202}" dt="2024-01-19T11:42:13.662" v="73" actId="47"/>
        <pc:sldMkLst>
          <pc:docMk/>
          <pc:sldMk cId="3247515896" sldId="324"/>
        </pc:sldMkLst>
        <pc:inkChg chg="del">
          <ac:chgData name="Richard Ball" userId="c2c6c2dd-6ddc-437e-8cdd-d7a74390accc" providerId="ADAL" clId="{A69580F3-23BD-45C1-A5AB-6FB43DE52202}" dt="2024-01-18T08:43:03.057" v="0" actId="33639"/>
          <ac:inkMkLst>
            <pc:docMk/>
            <pc:sldMk cId="3247515896" sldId="324"/>
            <ac:inkMk id="3" creationId="{18C15FA2-9D64-9FC5-5177-CD5CA07E7EA0}"/>
          </ac:inkMkLst>
        </pc:inkChg>
      </pc:sldChg>
      <pc:sldChg chg="addSp delSp modSp mod">
        <pc:chgData name="Richard Ball" userId="c2c6c2dd-6ddc-437e-8cdd-d7a74390accc" providerId="ADAL" clId="{A69580F3-23BD-45C1-A5AB-6FB43DE52202}" dt="2024-01-19T11:40:49.624" v="65" actId="14100"/>
        <pc:sldMkLst>
          <pc:docMk/>
          <pc:sldMk cId="3404672297" sldId="326"/>
        </pc:sldMkLst>
        <pc:spChg chg="mod">
          <ac:chgData name="Richard Ball" userId="c2c6c2dd-6ddc-437e-8cdd-d7a74390accc" providerId="ADAL" clId="{A69580F3-23BD-45C1-A5AB-6FB43DE52202}" dt="2024-01-19T11:30:51.450" v="48" actId="1076"/>
          <ac:spMkLst>
            <pc:docMk/>
            <pc:sldMk cId="3404672297" sldId="326"/>
            <ac:spMk id="2" creationId="{6990983E-6F8B-454D-AF99-7DD772D28D05}"/>
          </ac:spMkLst>
        </pc:spChg>
        <pc:spChg chg="mod">
          <ac:chgData name="Richard Ball" userId="c2c6c2dd-6ddc-437e-8cdd-d7a74390accc" providerId="ADAL" clId="{A69580F3-23BD-45C1-A5AB-6FB43DE52202}" dt="2024-01-19T11:40:04.983" v="55" actId="14100"/>
          <ac:spMkLst>
            <pc:docMk/>
            <pc:sldMk cId="3404672297" sldId="326"/>
            <ac:spMk id="7" creationId="{414045B6-392F-4781-8FF6-7DE23909B831}"/>
          </ac:spMkLst>
        </pc:spChg>
        <pc:picChg chg="del">
          <ac:chgData name="Richard Ball" userId="c2c6c2dd-6ddc-437e-8cdd-d7a74390accc" providerId="ADAL" clId="{A69580F3-23BD-45C1-A5AB-6FB43DE52202}" dt="2024-01-19T11:30:41.021" v="44" actId="478"/>
          <ac:picMkLst>
            <pc:docMk/>
            <pc:sldMk cId="3404672297" sldId="326"/>
            <ac:picMk id="9" creationId="{2CF9C858-1600-420D-BBDF-FA991C9E9B92}"/>
          </ac:picMkLst>
        </pc:picChg>
        <pc:picChg chg="del">
          <ac:chgData name="Richard Ball" userId="c2c6c2dd-6ddc-437e-8cdd-d7a74390accc" providerId="ADAL" clId="{A69580F3-23BD-45C1-A5AB-6FB43DE52202}" dt="2024-01-19T11:30:42.170" v="45" actId="478"/>
          <ac:picMkLst>
            <pc:docMk/>
            <pc:sldMk cId="3404672297" sldId="326"/>
            <ac:picMk id="11" creationId="{377CAD7B-F2F2-4EBB-B924-81F05203C797}"/>
          </ac:picMkLst>
        </pc:picChg>
        <pc:picChg chg="add mod">
          <ac:chgData name="Richard Ball" userId="c2c6c2dd-6ddc-437e-8cdd-d7a74390accc" providerId="ADAL" clId="{A69580F3-23BD-45C1-A5AB-6FB43DE52202}" dt="2024-01-19T11:40:49.624" v="65" actId="14100"/>
          <ac:picMkLst>
            <pc:docMk/>
            <pc:sldMk cId="3404672297" sldId="326"/>
            <ac:picMk id="1026" creationId="{FB205342-6F98-B38A-8B41-A8BAD86A0FCF}"/>
          </ac:picMkLst>
        </pc:picChg>
        <pc:picChg chg="add mod">
          <ac:chgData name="Richard Ball" userId="c2c6c2dd-6ddc-437e-8cdd-d7a74390accc" providerId="ADAL" clId="{A69580F3-23BD-45C1-A5AB-6FB43DE52202}" dt="2024-01-19T11:40:46.490" v="64" actId="14100"/>
          <ac:picMkLst>
            <pc:docMk/>
            <pc:sldMk cId="3404672297" sldId="326"/>
            <ac:picMk id="1028" creationId="{46A22E59-F33F-A4C2-BCBF-9227B856F8FC}"/>
          </ac:picMkLst>
        </pc:picChg>
      </pc:sldChg>
      <pc:sldChg chg="del">
        <pc:chgData name="Richard Ball" userId="c2c6c2dd-6ddc-437e-8cdd-d7a74390accc" providerId="ADAL" clId="{A69580F3-23BD-45C1-A5AB-6FB43DE52202}" dt="2024-01-19T11:40:55.020" v="66" actId="47"/>
        <pc:sldMkLst>
          <pc:docMk/>
          <pc:sldMk cId="2406832882" sldId="327"/>
        </pc:sldMkLst>
      </pc:sldChg>
      <pc:sldChg chg="ord">
        <pc:chgData name="Richard Ball" userId="c2c6c2dd-6ddc-437e-8cdd-d7a74390accc" providerId="ADAL" clId="{A69580F3-23BD-45C1-A5AB-6FB43DE52202}" dt="2024-01-18T08:44:33.747" v="13"/>
        <pc:sldMkLst>
          <pc:docMk/>
          <pc:sldMk cId="2273241036" sldId="349"/>
        </pc:sldMkLst>
      </pc:sldChg>
      <pc:sldChg chg="addSp delSp modSp mod">
        <pc:chgData name="Richard Ball" userId="c2c6c2dd-6ddc-437e-8cdd-d7a74390accc" providerId="ADAL" clId="{A69580F3-23BD-45C1-A5AB-6FB43DE52202}" dt="2024-01-18T08:45:17.620" v="17" actId="14100"/>
        <pc:sldMkLst>
          <pc:docMk/>
          <pc:sldMk cId="771849747" sldId="350"/>
        </pc:sldMkLst>
        <pc:picChg chg="add mod">
          <ac:chgData name="Richard Ball" userId="c2c6c2dd-6ddc-437e-8cdd-d7a74390accc" providerId="ADAL" clId="{A69580F3-23BD-45C1-A5AB-6FB43DE52202}" dt="2024-01-18T08:45:17.620" v="17" actId="14100"/>
          <ac:picMkLst>
            <pc:docMk/>
            <pc:sldMk cId="771849747" sldId="350"/>
            <ac:picMk id="3" creationId="{EB479A2D-6D81-64C1-D468-59CD8E9992C9}"/>
          </ac:picMkLst>
        </pc:picChg>
        <pc:picChg chg="del">
          <ac:chgData name="Richard Ball" userId="c2c6c2dd-6ddc-437e-8cdd-d7a74390accc" providerId="ADAL" clId="{A69580F3-23BD-45C1-A5AB-6FB43DE52202}" dt="2024-01-18T08:44:49.024" v="14" actId="478"/>
          <ac:picMkLst>
            <pc:docMk/>
            <pc:sldMk cId="771849747" sldId="350"/>
            <ac:picMk id="6" creationId="{A3F3C715-44D3-56B6-5732-1EA8B2199FC6}"/>
          </ac:picMkLst>
        </pc:picChg>
        <pc:inkChg chg="del">
          <ac:chgData name="Richard Ball" userId="c2c6c2dd-6ddc-437e-8cdd-d7a74390accc" providerId="ADAL" clId="{A69580F3-23BD-45C1-A5AB-6FB43DE52202}" dt="2024-01-18T08:43:03.057" v="0" actId="33639"/>
          <ac:inkMkLst>
            <pc:docMk/>
            <pc:sldMk cId="771849747" sldId="350"/>
            <ac:inkMk id="7" creationId="{4A23EEDB-B537-2439-6B91-98ED83A9D716}"/>
          </ac:inkMkLst>
        </pc:inkChg>
      </pc:sldChg>
      <pc:sldChg chg="addSp delSp modSp new mod ord">
        <pc:chgData name="Richard Ball" userId="c2c6c2dd-6ddc-437e-8cdd-d7a74390accc" providerId="ADAL" clId="{A69580F3-23BD-45C1-A5AB-6FB43DE52202}" dt="2024-01-18T08:44:21.516" v="9"/>
        <pc:sldMkLst>
          <pc:docMk/>
          <pc:sldMk cId="2807159738" sldId="351"/>
        </pc:sldMkLst>
        <pc:spChg chg="del">
          <ac:chgData name="Richard Ball" userId="c2c6c2dd-6ddc-437e-8cdd-d7a74390accc" providerId="ADAL" clId="{A69580F3-23BD-45C1-A5AB-6FB43DE52202}" dt="2024-01-18T08:43:55.583" v="2" actId="478"/>
          <ac:spMkLst>
            <pc:docMk/>
            <pc:sldMk cId="2807159738" sldId="351"/>
            <ac:spMk id="2" creationId="{36ADE412-9B1F-AB81-2377-719BD9656B05}"/>
          </ac:spMkLst>
        </pc:spChg>
        <pc:spChg chg="del">
          <ac:chgData name="Richard Ball" userId="c2c6c2dd-6ddc-437e-8cdd-d7a74390accc" providerId="ADAL" clId="{A69580F3-23BD-45C1-A5AB-6FB43DE52202}" dt="2024-01-18T08:43:55.583" v="2" actId="478"/>
          <ac:spMkLst>
            <pc:docMk/>
            <pc:sldMk cId="2807159738" sldId="351"/>
            <ac:spMk id="3" creationId="{5E36EF4B-80C7-75CC-F0DD-796BA43904AC}"/>
          </ac:spMkLst>
        </pc:spChg>
        <pc:spChg chg="del">
          <ac:chgData name="Richard Ball" userId="c2c6c2dd-6ddc-437e-8cdd-d7a74390accc" providerId="ADAL" clId="{A69580F3-23BD-45C1-A5AB-6FB43DE52202}" dt="2024-01-18T08:43:55.583" v="2" actId="478"/>
          <ac:spMkLst>
            <pc:docMk/>
            <pc:sldMk cId="2807159738" sldId="351"/>
            <ac:spMk id="4" creationId="{F40D25DE-ADE2-7C9B-5353-16A26102F2A8}"/>
          </ac:spMkLst>
        </pc:spChg>
        <pc:picChg chg="add mod">
          <ac:chgData name="Richard Ball" userId="c2c6c2dd-6ddc-437e-8cdd-d7a74390accc" providerId="ADAL" clId="{A69580F3-23BD-45C1-A5AB-6FB43DE52202}" dt="2024-01-18T08:44:10.662" v="5" actId="14100"/>
          <ac:picMkLst>
            <pc:docMk/>
            <pc:sldMk cId="2807159738" sldId="351"/>
            <ac:picMk id="6" creationId="{B81D6BBF-AC3E-B05A-8468-EBACD3719939}"/>
          </ac:picMkLst>
        </pc:picChg>
      </pc:sldChg>
      <pc:sldChg chg="addSp delSp modSp new mod">
        <pc:chgData name="Richard Ball" userId="c2c6c2dd-6ddc-437e-8cdd-d7a74390accc" providerId="ADAL" clId="{A69580F3-23BD-45C1-A5AB-6FB43DE52202}" dt="2024-01-19T12:11:37.576" v="308" actId="313"/>
        <pc:sldMkLst>
          <pc:docMk/>
          <pc:sldMk cId="2356912305" sldId="352"/>
        </pc:sldMkLst>
        <pc:spChg chg="del">
          <ac:chgData name="Richard Ball" userId="c2c6c2dd-6ddc-437e-8cdd-d7a74390accc" providerId="ADAL" clId="{A69580F3-23BD-45C1-A5AB-6FB43DE52202}" dt="2024-01-18T08:45:44.465" v="19" actId="478"/>
          <ac:spMkLst>
            <pc:docMk/>
            <pc:sldMk cId="2356912305" sldId="352"/>
            <ac:spMk id="2" creationId="{913B1627-D9C1-9043-2AC1-287CA8E97AE9}"/>
          </ac:spMkLst>
        </pc:spChg>
        <pc:spChg chg="add mod">
          <ac:chgData name="Richard Ball" userId="c2c6c2dd-6ddc-437e-8cdd-d7a74390accc" providerId="ADAL" clId="{A69580F3-23BD-45C1-A5AB-6FB43DE52202}" dt="2024-01-19T12:11:37.576" v="308" actId="313"/>
          <ac:spMkLst>
            <pc:docMk/>
            <pc:sldMk cId="2356912305" sldId="352"/>
            <ac:spMk id="2" creationId="{BE30D295-52DB-883D-6FE6-8D358C1CC8CE}"/>
          </ac:spMkLst>
        </pc:spChg>
        <pc:spChg chg="del">
          <ac:chgData name="Richard Ball" userId="c2c6c2dd-6ddc-437e-8cdd-d7a74390accc" providerId="ADAL" clId="{A69580F3-23BD-45C1-A5AB-6FB43DE52202}" dt="2024-01-18T08:45:44.465" v="19" actId="478"/>
          <ac:spMkLst>
            <pc:docMk/>
            <pc:sldMk cId="2356912305" sldId="352"/>
            <ac:spMk id="3" creationId="{B8FC11F0-BB53-C33D-CA85-3D3163A67061}"/>
          </ac:spMkLst>
        </pc:spChg>
        <pc:picChg chg="add mod">
          <ac:chgData name="Richard Ball" userId="c2c6c2dd-6ddc-437e-8cdd-d7a74390accc" providerId="ADAL" clId="{A69580F3-23BD-45C1-A5AB-6FB43DE52202}" dt="2024-01-18T08:45:52.024" v="22" actId="14100"/>
          <ac:picMkLst>
            <pc:docMk/>
            <pc:sldMk cId="2356912305" sldId="352"/>
            <ac:picMk id="5" creationId="{329EF5D3-6F1D-2F79-38CC-BDCBD639449A}"/>
          </ac:picMkLst>
        </pc:picChg>
      </pc:sldChg>
      <pc:sldChg chg="addSp delSp modSp new del mod">
        <pc:chgData name="Richard Ball" userId="c2c6c2dd-6ddc-437e-8cdd-d7a74390accc" providerId="ADAL" clId="{A69580F3-23BD-45C1-A5AB-6FB43DE52202}" dt="2024-01-19T11:42:29.602" v="74" actId="47"/>
        <pc:sldMkLst>
          <pc:docMk/>
          <pc:sldMk cId="1744214015" sldId="353"/>
        </pc:sldMkLst>
        <pc:picChg chg="add del mod modCrop">
          <ac:chgData name="Richard Ball" userId="c2c6c2dd-6ddc-437e-8cdd-d7a74390accc" providerId="ADAL" clId="{A69580F3-23BD-45C1-A5AB-6FB43DE52202}" dt="2024-01-19T11:02:16.728" v="32" actId="478"/>
          <ac:picMkLst>
            <pc:docMk/>
            <pc:sldMk cId="1744214015" sldId="353"/>
            <ac:picMk id="6" creationId="{A9004A5E-AC79-41F3-511D-8D731DDA55F9}"/>
          </ac:picMkLst>
        </pc:picChg>
        <pc:picChg chg="add mod modCrop">
          <ac:chgData name="Richard Ball" userId="c2c6c2dd-6ddc-437e-8cdd-d7a74390accc" providerId="ADAL" clId="{A69580F3-23BD-45C1-A5AB-6FB43DE52202}" dt="2024-01-19T11:02:47.544" v="37" actId="14100"/>
          <ac:picMkLst>
            <pc:docMk/>
            <pc:sldMk cId="1744214015" sldId="353"/>
            <ac:picMk id="8" creationId="{AA93FACF-EAF4-ABC7-7D2A-834D6DD8F984}"/>
          </ac:picMkLst>
        </pc:picChg>
      </pc:sldChg>
      <pc:sldChg chg="addSp delSp modSp new mod">
        <pc:chgData name="Richard Ball" userId="c2c6c2dd-6ddc-437e-8cdd-d7a74390accc" providerId="ADAL" clId="{A69580F3-23BD-45C1-A5AB-6FB43DE52202}" dt="2024-01-19T11:11:24.189" v="42" actId="14100"/>
        <pc:sldMkLst>
          <pc:docMk/>
          <pc:sldMk cId="1787471334" sldId="354"/>
        </pc:sldMkLst>
        <pc:spChg chg="del">
          <ac:chgData name="Richard Ball" userId="c2c6c2dd-6ddc-437e-8cdd-d7a74390accc" providerId="ADAL" clId="{A69580F3-23BD-45C1-A5AB-6FB43DE52202}" dt="2024-01-19T11:11:14.262" v="39" actId="478"/>
          <ac:spMkLst>
            <pc:docMk/>
            <pc:sldMk cId="1787471334" sldId="354"/>
            <ac:spMk id="2" creationId="{81B9BBF5-78C1-7428-5CD0-7247C9DBFDA1}"/>
          </ac:spMkLst>
        </pc:spChg>
        <pc:spChg chg="del">
          <ac:chgData name="Richard Ball" userId="c2c6c2dd-6ddc-437e-8cdd-d7a74390accc" providerId="ADAL" clId="{A69580F3-23BD-45C1-A5AB-6FB43DE52202}" dt="2024-01-19T11:11:14.262" v="39" actId="478"/>
          <ac:spMkLst>
            <pc:docMk/>
            <pc:sldMk cId="1787471334" sldId="354"/>
            <ac:spMk id="3" creationId="{86AF0926-E132-9178-1870-EB0DE06B673E}"/>
          </ac:spMkLst>
        </pc:spChg>
        <pc:picChg chg="add mod">
          <ac:chgData name="Richard Ball" userId="c2c6c2dd-6ddc-437e-8cdd-d7a74390accc" providerId="ADAL" clId="{A69580F3-23BD-45C1-A5AB-6FB43DE52202}" dt="2024-01-19T11:11:24.189" v="42" actId="14100"/>
          <ac:picMkLst>
            <pc:docMk/>
            <pc:sldMk cId="1787471334" sldId="354"/>
            <ac:picMk id="5" creationId="{C994B664-CC88-73ED-296B-78BC08D35660}"/>
          </ac:picMkLst>
        </pc:picChg>
      </pc:sldChg>
      <pc:sldChg chg="addSp delSp modSp add mod">
        <pc:chgData name="Richard Ball" userId="c2c6c2dd-6ddc-437e-8cdd-d7a74390accc" providerId="ADAL" clId="{A69580F3-23BD-45C1-A5AB-6FB43DE52202}" dt="2024-01-19T11:43:34.424" v="84" actId="1076"/>
        <pc:sldMkLst>
          <pc:docMk/>
          <pc:sldMk cId="4287777289" sldId="355"/>
        </pc:sldMkLst>
        <pc:spChg chg="del mod">
          <ac:chgData name="Richard Ball" userId="c2c6c2dd-6ddc-437e-8cdd-d7a74390accc" providerId="ADAL" clId="{A69580F3-23BD-45C1-A5AB-6FB43DE52202}" dt="2024-01-19T11:43:25.801" v="80" actId="478"/>
          <ac:spMkLst>
            <pc:docMk/>
            <pc:sldMk cId="4287777289" sldId="355"/>
            <ac:spMk id="2" creationId="{6990983E-6F8B-454D-AF99-7DD772D28D05}"/>
          </ac:spMkLst>
        </pc:spChg>
        <pc:spChg chg="add del mod">
          <ac:chgData name="Richard Ball" userId="c2c6c2dd-6ddc-437e-8cdd-d7a74390accc" providerId="ADAL" clId="{A69580F3-23BD-45C1-A5AB-6FB43DE52202}" dt="2024-01-19T11:43:28.897" v="82" actId="478"/>
          <ac:spMkLst>
            <pc:docMk/>
            <pc:sldMk cId="4287777289" sldId="355"/>
            <ac:spMk id="4" creationId="{08F6B6E9-14C4-0FB5-EE85-CF85C5504616}"/>
          </ac:spMkLst>
        </pc:spChg>
        <pc:spChg chg="del mod">
          <ac:chgData name="Richard Ball" userId="c2c6c2dd-6ddc-437e-8cdd-d7a74390accc" providerId="ADAL" clId="{A69580F3-23BD-45C1-A5AB-6FB43DE52202}" dt="2024-01-19T11:43:21.340" v="77" actId="478"/>
          <ac:spMkLst>
            <pc:docMk/>
            <pc:sldMk cId="4287777289" sldId="355"/>
            <ac:spMk id="7" creationId="{414045B6-392F-4781-8FF6-7DE23909B831}"/>
          </ac:spMkLst>
        </pc:spChg>
        <pc:picChg chg="mod">
          <ac:chgData name="Richard Ball" userId="c2c6c2dd-6ddc-437e-8cdd-d7a74390accc" providerId="ADAL" clId="{A69580F3-23BD-45C1-A5AB-6FB43DE52202}" dt="2024-01-19T11:43:34.424" v="84" actId="1076"/>
          <ac:picMkLst>
            <pc:docMk/>
            <pc:sldMk cId="4287777289" sldId="355"/>
            <ac:picMk id="1026" creationId="{FB205342-6F98-B38A-8B41-A8BAD86A0FCF}"/>
          </ac:picMkLst>
        </pc:picChg>
        <pc:picChg chg="del">
          <ac:chgData name="Richard Ball" userId="c2c6c2dd-6ddc-437e-8cdd-d7a74390accc" providerId="ADAL" clId="{A69580F3-23BD-45C1-A5AB-6FB43DE52202}" dt="2024-01-19T11:43:22.232" v="78" actId="478"/>
          <ac:picMkLst>
            <pc:docMk/>
            <pc:sldMk cId="4287777289" sldId="355"/>
            <ac:picMk id="1028" creationId="{46A22E59-F33F-A4C2-BCBF-9227B856F8FC}"/>
          </ac:picMkLst>
        </pc:picChg>
      </pc:sldChg>
    </pc:docChg>
  </pc:docChgLst>
  <pc:docChgLst>
    <pc:chgData name="Richard Ball" userId="S::richard.ball@sthelens.london::c2c6c2dd-6ddc-437e-8cdd-d7a74390accc" providerId="AD" clId="Web-{8F2A19C0-936C-7075-3DB8-6B5008B449F2}"/>
    <pc:docChg chg="addSld delSld modSld">
      <pc:chgData name="Richard Ball" userId="S::richard.ball@sthelens.london::c2c6c2dd-6ddc-437e-8cdd-d7a74390accc" providerId="AD" clId="Web-{8F2A19C0-936C-7075-3DB8-6B5008B449F2}" dt="2022-01-21T09:46:02.735" v="6"/>
      <pc:docMkLst>
        <pc:docMk/>
      </pc:docMkLst>
      <pc:sldChg chg="addSp delSp modSp new del">
        <pc:chgData name="Richard Ball" userId="S::richard.ball@sthelens.london::c2c6c2dd-6ddc-437e-8cdd-d7a74390accc" providerId="AD" clId="Web-{8F2A19C0-936C-7075-3DB8-6B5008B449F2}" dt="2022-01-21T09:46:02.735" v="6"/>
        <pc:sldMkLst>
          <pc:docMk/>
          <pc:sldMk cId="3513099747" sldId="327"/>
        </pc:sldMkLst>
        <pc:spChg chg="del">
          <ac:chgData name="Richard Ball" userId="S::richard.ball@sthelens.london::c2c6c2dd-6ddc-437e-8cdd-d7a74390accc" providerId="AD" clId="Web-{8F2A19C0-936C-7075-3DB8-6B5008B449F2}" dt="2022-01-21T09:45:45.391" v="2"/>
          <ac:spMkLst>
            <pc:docMk/>
            <pc:sldMk cId="3513099747" sldId="327"/>
            <ac:spMk id="2" creationId="{12614C69-EDD2-4ADD-A901-584BB29C70B6}"/>
          </ac:spMkLst>
        </pc:spChg>
        <pc:spChg chg="del">
          <ac:chgData name="Richard Ball" userId="S::richard.ball@sthelens.london::c2c6c2dd-6ddc-437e-8cdd-d7a74390accc" providerId="AD" clId="Web-{8F2A19C0-936C-7075-3DB8-6B5008B449F2}" dt="2022-01-21T09:45:45.391" v="1"/>
          <ac:spMkLst>
            <pc:docMk/>
            <pc:sldMk cId="3513099747" sldId="327"/>
            <ac:spMk id="3" creationId="{A6116165-9A6B-460A-A55A-ECE41C63DC7E}"/>
          </ac:spMkLst>
        </pc:spChg>
        <pc:picChg chg="add mod">
          <ac:chgData name="Richard Ball" userId="S::richard.ball@sthelens.london::c2c6c2dd-6ddc-437e-8cdd-d7a74390accc" providerId="AD" clId="Web-{8F2A19C0-936C-7075-3DB8-6B5008B449F2}" dt="2022-01-21T09:45:53.829" v="5" actId="14100"/>
          <ac:picMkLst>
            <pc:docMk/>
            <pc:sldMk cId="3513099747" sldId="327"/>
            <ac:picMk id="4" creationId="{2638CB3F-EFBB-4294-9EC0-A2083B0F9210}"/>
          </ac:picMkLst>
        </pc:picChg>
      </pc:sldChg>
    </pc:docChg>
  </pc:docChgLst>
  <pc:docChgLst>
    <pc:chgData name="Richard Ball" userId="c2c6c2dd-6ddc-437e-8cdd-d7a74390accc" providerId="ADAL" clId="{B8C605E6-6E89-4647-A0E9-30A4D3185C2C}"/>
    <pc:docChg chg="custSel addSld modSld sldOrd">
      <pc:chgData name="Richard Ball" userId="c2c6c2dd-6ddc-437e-8cdd-d7a74390accc" providerId="ADAL" clId="{B8C605E6-6E89-4647-A0E9-30A4D3185C2C}" dt="2023-01-12T15:53:01.126" v="70"/>
      <pc:docMkLst>
        <pc:docMk/>
      </pc:docMkLst>
      <pc:sldChg chg="ord">
        <pc:chgData name="Richard Ball" userId="c2c6c2dd-6ddc-437e-8cdd-d7a74390accc" providerId="ADAL" clId="{B8C605E6-6E89-4647-A0E9-30A4D3185C2C}" dt="2023-01-12T15:11:13.136" v="7"/>
        <pc:sldMkLst>
          <pc:docMk/>
          <pc:sldMk cId="0" sldId="267"/>
        </pc:sldMkLst>
      </pc:sldChg>
      <pc:sldChg chg="addSp">
        <pc:chgData name="Richard Ball" userId="c2c6c2dd-6ddc-437e-8cdd-d7a74390accc" providerId="ADAL" clId="{B8C605E6-6E89-4647-A0E9-30A4D3185C2C}" dt="2023-01-12T15:53:01.126" v="70"/>
        <pc:sldMkLst>
          <pc:docMk/>
          <pc:sldMk cId="0" sldId="269"/>
        </pc:sldMkLst>
        <pc:inkChg chg="add">
          <ac:chgData name="Richard Ball" userId="c2c6c2dd-6ddc-437e-8cdd-d7a74390accc" providerId="ADAL" clId="{B8C605E6-6E89-4647-A0E9-30A4D3185C2C}" dt="2023-01-12T15:53:01.126" v="70"/>
          <ac:inkMkLst>
            <pc:docMk/>
            <pc:sldMk cId="0" sldId="269"/>
            <ac:inkMk id="3" creationId="{8777C958-AF20-25E6-558B-CE492E47CBD5}"/>
          </ac:inkMkLst>
        </pc:inkChg>
      </pc:sldChg>
      <pc:sldChg chg="addSp modAnim">
        <pc:chgData name="Richard Ball" userId="c2c6c2dd-6ddc-437e-8cdd-d7a74390accc" providerId="ADAL" clId="{B8C605E6-6E89-4647-A0E9-30A4D3185C2C}" dt="2023-01-12T15:53:01.126" v="70"/>
        <pc:sldMkLst>
          <pc:docMk/>
          <pc:sldMk cId="0" sldId="270"/>
        </pc:sldMkLst>
        <pc:inkChg chg="add">
          <ac:chgData name="Richard Ball" userId="c2c6c2dd-6ddc-437e-8cdd-d7a74390accc" providerId="ADAL" clId="{B8C605E6-6E89-4647-A0E9-30A4D3185C2C}" dt="2023-01-12T15:53:01.126" v="70"/>
          <ac:inkMkLst>
            <pc:docMk/>
            <pc:sldMk cId="0" sldId="270"/>
            <ac:inkMk id="2" creationId="{6BC4055A-E0EE-8B86-1CBE-4AE23BAFC163}"/>
          </ac:inkMkLst>
        </pc:inkChg>
      </pc:sldChg>
      <pc:sldChg chg="addSp modSp">
        <pc:chgData name="Richard Ball" userId="c2c6c2dd-6ddc-437e-8cdd-d7a74390accc" providerId="ADAL" clId="{B8C605E6-6E89-4647-A0E9-30A4D3185C2C}" dt="2023-01-12T15:53:01.126" v="70"/>
        <pc:sldMkLst>
          <pc:docMk/>
          <pc:sldMk cId="3943672972" sldId="283"/>
        </pc:sldMkLst>
        <pc:spChg chg="mod">
          <ac:chgData name="Richard Ball" userId="c2c6c2dd-6ddc-437e-8cdd-d7a74390accc" providerId="ADAL" clId="{B8C605E6-6E89-4647-A0E9-30A4D3185C2C}" dt="2023-01-12T15:11:58.708" v="65" actId="20577"/>
          <ac:spMkLst>
            <pc:docMk/>
            <pc:sldMk cId="3943672972" sldId="283"/>
            <ac:spMk id="2" creationId="{0C8B1405-D623-40F1-9A0B-2EB4017FE992}"/>
          </ac:spMkLst>
        </pc:spChg>
        <pc:inkChg chg="add">
          <ac:chgData name="Richard Ball" userId="c2c6c2dd-6ddc-437e-8cdd-d7a74390accc" providerId="ADAL" clId="{B8C605E6-6E89-4647-A0E9-30A4D3185C2C}" dt="2023-01-12T15:53:01.126" v="70"/>
          <ac:inkMkLst>
            <pc:docMk/>
            <pc:sldMk cId="3943672972" sldId="283"/>
            <ac:inkMk id="3" creationId="{E102DBFF-23CD-3AD5-0080-9E96A5D13EF4}"/>
          </ac:inkMkLst>
        </pc:inkChg>
      </pc:sldChg>
      <pc:sldChg chg="addSp">
        <pc:chgData name="Richard Ball" userId="c2c6c2dd-6ddc-437e-8cdd-d7a74390accc" providerId="ADAL" clId="{B8C605E6-6E89-4647-A0E9-30A4D3185C2C}" dt="2023-01-12T15:53:01.126" v="70"/>
        <pc:sldMkLst>
          <pc:docMk/>
          <pc:sldMk cId="4067405321" sldId="284"/>
        </pc:sldMkLst>
        <pc:inkChg chg="add">
          <ac:chgData name="Richard Ball" userId="c2c6c2dd-6ddc-437e-8cdd-d7a74390accc" providerId="ADAL" clId="{B8C605E6-6E89-4647-A0E9-30A4D3185C2C}" dt="2023-01-12T15:53:01.126" v="70"/>
          <ac:inkMkLst>
            <pc:docMk/>
            <pc:sldMk cId="4067405321" sldId="284"/>
            <ac:inkMk id="3" creationId="{A3AD4162-54FC-3EF9-C926-F463A8CAC7D5}"/>
          </ac:inkMkLst>
        </pc:inkChg>
      </pc:sldChg>
      <pc:sldChg chg="addSp">
        <pc:chgData name="Richard Ball" userId="c2c6c2dd-6ddc-437e-8cdd-d7a74390accc" providerId="ADAL" clId="{B8C605E6-6E89-4647-A0E9-30A4D3185C2C}" dt="2023-01-12T15:53:01.126" v="70"/>
        <pc:sldMkLst>
          <pc:docMk/>
          <pc:sldMk cId="1379843732" sldId="285"/>
        </pc:sldMkLst>
        <pc:inkChg chg="add">
          <ac:chgData name="Richard Ball" userId="c2c6c2dd-6ddc-437e-8cdd-d7a74390accc" providerId="ADAL" clId="{B8C605E6-6E89-4647-A0E9-30A4D3185C2C}" dt="2023-01-12T15:53:01.126" v="70"/>
          <ac:inkMkLst>
            <pc:docMk/>
            <pc:sldMk cId="1379843732" sldId="285"/>
            <ac:inkMk id="3" creationId="{04AAF773-6C09-5EF3-170E-36B4A0F9E73A}"/>
          </ac:inkMkLst>
        </pc:inkChg>
      </pc:sldChg>
      <pc:sldChg chg="addSp">
        <pc:chgData name="Richard Ball" userId="c2c6c2dd-6ddc-437e-8cdd-d7a74390accc" providerId="ADAL" clId="{B8C605E6-6E89-4647-A0E9-30A4D3185C2C}" dt="2023-01-12T15:53:01.126" v="70"/>
        <pc:sldMkLst>
          <pc:docMk/>
          <pc:sldMk cId="642103068" sldId="319"/>
        </pc:sldMkLst>
        <pc:inkChg chg="add">
          <ac:chgData name="Richard Ball" userId="c2c6c2dd-6ddc-437e-8cdd-d7a74390accc" providerId="ADAL" clId="{B8C605E6-6E89-4647-A0E9-30A4D3185C2C}" dt="2023-01-12T15:53:01.126" v="70"/>
          <ac:inkMkLst>
            <pc:docMk/>
            <pc:sldMk cId="642103068" sldId="319"/>
            <ac:inkMk id="4" creationId="{07EB0F2E-53EB-5BF4-CB5A-91296AA30EEF}"/>
          </ac:inkMkLst>
        </pc:inkChg>
      </pc:sldChg>
      <pc:sldChg chg="addSp">
        <pc:chgData name="Richard Ball" userId="c2c6c2dd-6ddc-437e-8cdd-d7a74390accc" providerId="ADAL" clId="{B8C605E6-6E89-4647-A0E9-30A4D3185C2C}" dt="2023-01-12T15:53:01.126" v="70"/>
        <pc:sldMkLst>
          <pc:docMk/>
          <pc:sldMk cId="3247515896" sldId="324"/>
        </pc:sldMkLst>
        <pc:inkChg chg="add">
          <ac:chgData name="Richard Ball" userId="c2c6c2dd-6ddc-437e-8cdd-d7a74390accc" providerId="ADAL" clId="{B8C605E6-6E89-4647-A0E9-30A4D3185C2C}" dt="2023-01-12T15:53:01.126" v="70"/>
          <ac:inkMkLst>
            <pc:docMk/>
            <pc:sldMk cId="3247515896" sldId="324"/>
            <ac:inkMk id="3" creationId="{18C15FA2-9D64-9FC5-5177-CD5CA07E7EA0}"/>
          </ac:inkMkLst>
        </pc:inkChg>
      </pc:sldChg>
      <pc:sldChg chg="addSp delSp modSp new mod">
        <pc:chgData name="Richard Ball" userId="c2c6c2dd-6ddc-437e-8cdd-d7a74390accc" providerId="ADAL" clId="{B8C605E6-6E89-4647-A0E9-30A4D3185C2C}" dt="2023-01-12T15:10:47.077" v="5"/>
        <pc:sldMkLst>
          <pc:docMk/>
          <pc:sldMk cId="771849747" sldId="350"/>
        </pc:sldMkLst>
        <pc:spChg chg="del">
          <ac:chgData name="Richard Ball" userId="c2c6c2dd-6ddc-437e-8cdd-d7a74390accc" providerId="ADAL" clId="{B8C605E6-6E89-4647-A0E9-30A4D3185C2C}" dt="2023-01-12T14:57:58.907" v="1" actId="478"/>
          <ac:spMkLst>
            <pc:docMk/>
            <pc:sldMk cId="771849747" sldId="350"/>
            <ac:spMk id="2" creationId="{32272C55-283D-7923-D49B-31A7A1B16214}"/>
          </ac:spMkLst>
        </pc:spChg>
        <pc:spChg chg="del">
          <ac:chgData name="Richard Ball" userId="c2c6c2dd-6ddc-437e-8cdd-d7a74390accc" providerId="ADAL" clId="{B8C605E6-6E89-4647-A0E9-30A4D3185C2C}" dt="2023-01-12T14:57:58.907" v="1" actId="478"/>
          <ac:spMkLst>
            <pc:docMk/>
            <pc:sldMk cId="771849747" sldId="350"/>
            <ac:spMk id="3" creationId="{60945D8E-04A6-D66F-5A1E-2122952E83C9}"/>
          </ac:spMkLst>
        </pc:spChg>
        <pc:spChg chg="del">
          <ac:chgData name="Richard Ball" userId="c2c6c2dd-6ddc-437e-8cdd-d7a74390accc" providerId="ADAL" clId="{B8C605E6-6E89-4647-A0E9-30A4D3185C2C}" dt="2023-01-12T14:57:58.907" v="1" actId="478"/>
          <ac:spMkLst>
            <pc:docMk/>
            <pc:sldMk cId="771849747" sldId="350"/>
            <ac:spMk id="4" creationId="{F27E8E0D-D66A-95F7-3A45-319022A2EE18}"/>
          </ac:spMkLst>
        </pc:spChg>
        <pc:picChg chg="add mod">
          <ac:chgData name="Richard Ball" userId="c2c6c2dd-6ddc-437e-8cdd-d7a74390accc" providerId="ADAL" clId="{B8C605E6-6E89-4647-A0E9-30A4D3185C2C}" dt="2023-01-12T14:58:39.266" v="4" actId="14100"/>
          <ac:picMkLst>
            <pc:docMk/>
            <pc:sldMk cId="771849747" sldId="350"/>
            <ac:picMk id="6" creationId="{A3F3C715-44D3-56B6-5732-1EA8B2199FC6}"/>
          </ac:picMkLst>
        </pc:picChg>
        <pc:inkChg chg="add">
          <ac:chgData name="Richard Ball" userId="c2c6c2dd-6ddc-437e-8cdd-d7a74390accc" providerId="ADAL" clId="{B8C605E6-6E89-4647-A0E9-30A4D3185C2C}" dt="2023-01-12T15:10:47.077" v="5"/>
          <ac:inkMkLst>
            <pc:docMk/>
            <pc:sldMk cId="771849747" sldId="350"/>
            <ac:inkMk id="7" creationId="{4A23EEDB-B537-2439-6B91-98ED83A9D716}"/>
          </ac:inkMkLst>
        </pc:inkChg>
      </pc:sldChg>
    </pc:docChg>
  </pc:docChgLst>
  <pc:docChgLst>
    <pc:chgData name="Richard Ball" userId="c2c6c2dd-6ddc-437e-8cdd-d7a74390accc" providerId="ADAL" clId="{C6B603A3-9777-4542-8EA4-9D37393617F1}"/>
    <pc:docChg chg="undo custSel addSld delSld modSld sldOrd">
      <pc:chgData name="Richard Ball" userId="c2c6c2dd-6ddc-437e-8cdd-d7a74390accc" providerId="ADAL" clId="{C6B603A3-9777-4542-8EA4-9D37393617F1}" dt="2022-01-21T11:00:09.309" v="2475" actId="1076"/>
      <pc:docMkLst>
        <pc:docMk/>
      </pc:docMkLst>
      <pc:sldChg chg="modSp mod">
        <pc:chgData name="Richard Ball" userId="c2c6c2dd-6ddc-437e-8cdd-d7a74390accc" providerId="ADAL" clId="{C6B603A3-9777-4542-8EA4-9D37393617F1}" dt="2022-01-21T10:18:18.556" v="2465" actId="20577"/>
        <pc:sldMkLst>
          <pc:docMk/>
          <pc:sldMk cId="0" sldId="267"/>
        </pc:sldMkLst>
        <pc:spChg chg="mod">
          <ac:chgData name="Richard Ball" userId="c2c6c2dd-6ddc-437e-8cdd-d7a74390accc" providerId="ADAL" clId="{C6B603A3-9777-4542-8EA4-9D37393617F1}" dt="2022-01-21T10:18:18.556" v="2465" actId="20577"/>
          <ac:spMkLst>
            <pc:docMk/>
            <pc:sldMk cId="0" sldId="267"/>
            <ac:spMk id="13322" creationId="{C64D2F37-575E-4225-8960-0C56964A8F28}"/>
          </ac:spMkLst>
        </pc:spChg>
        <pc:spChg chg="mod">
          <ac:chgData name="Richard Ball" userId="c2c6c2dd-6ddc-437e-8cdd-d7a74390accc" providerId="ADAL" clId="{C6B603A3-9777-4542-8EA4-9D37393617F1}" dt="2022-01-08T11:07:01.736" v="829" actId="1076"/>
          <ac:spMkLst>
            <pc:docMk/>
            <pc:sldMk cId="0" sldId="267"/>
            <ac:spMk id="13323" creationId="{3905F0C1-494B-47E3-83B5-B9E28E30F41B}"/>
          </ac:spMkLst>
        </pc:spChg>
        <pc:spChg chg="mod">
          <ac:chgData name="Richard Ball" userId="c2c6c2dd-6ddc-437e-8cdd-d7a74390accc" providerId="ADAL" clId="{C6B603A3-9777-4542-8EA4-9D37393617F1}" dt="2022-01-08T11:07:01.736" v="829" actId="1076"/>
          <ac:spMkLst>
            <pc:docMk/>
            <pc:sldMk cId="0" sldId="267"/>
            <ac:spMk id="13333" creationId="{99522AD8-2B3A-407A-8C70-581ACF479E3C}"/>
          </ac:spMkLst>
        </pc:spChg>
        <pc:spChg chg="mod">
          <ac:chgData name="Richard Ball" userId="c2c6c2dd-6ddc-437e-8cdd-d7a74390accc" providerId="ADAL" clId="{C6B603A3-9777-4542-8EA4-9D37393617F1}" dt="2022-01-08T11:07:01.736" v="829" actId="1076"/>
          <ac:spMkLst>
            <pc:docMk/>
            <pc:sldMk cId="0" sldId="267"/>
            <ac:spMk id="13334" creationId="{4AEC548D-D80E-4889-86CF-565F6D7E0147}"/>
          </ac:spMkLst>
        </pc:spChg>
        <pc:spChg chg="mod">
          <ac:chgData name="Richard Ball" userId="c2c6c2dd-6ddc-437e-8cdd-d7a74390accc" providerId="ADAL" clId="{C6B603A3-9777-4542-8EA4-9D37393617F1}" dt="2022-01-08T11:07:01.736" v="829" actId="1076"/>
          <ac:spMkLst>
            <pc:docMk/>
            <pc:sldMk cId="0" sldId="267"/>
            <ac:spMk id="13335" creationId="{8BEAB98F-4384-4399-827B-CD302EC3F13F}"/>
          </ac:spMkLst>
        </pc:spChg>
        <pc:spChg chg="mod">
          <ac:chgData name="Richard Ball" userId="c2c6c2dd-6ddc-437e-8cdd-d7a74390accc" providerId="ADAL" clId="{C6B603A3-9777-4542-8EA4-9D37393617F1}" dt="2022-01-08T11:07:01.736" v="829" actId="1076"/>
          <ac:spMkLst>
            <pc:docMk/>
            <pc:sldMk cId="0" sldId="267"/>
            <ac:spMk id="13336" creationId="{93CBA6B3-0736-4E94-94DC-BD10EB2E6A54}"/>
          </ac:spMkLst>
        </pc:spChg>
        <pc:spChg chg="mod">
          <ac:chgData name="Richard Ball" userId="c2c6c2dd-6ddc-437e-8cdd-d7a74390accc" providerId="ADAL" clId="{C6B603A3-9777-4542-8EA4-9D37393617F1}" dt="2022-01-08T11:07:01.736" v="829" actId="1076"/>
          <ac:spMkLst>
            <pc:docMk/>
            <pc:sldMk cId="0" sldId="267"/>
            <ac:spMk id="13337" creationId="{739055B8-A173-49C5-85A9-4A29EA6AA99F}"/>
          </ac:spMkLst>
        </pc:spChg>
        <pc:spChg chg="mod">
          <ac:chgData name="Richard Ball" userId="c2c6c2dd-6ddc-437e-8cdd-d7a74390accc" providerId="ADAL" clId="{C6B603A3-9777-4542-8EA4-9D37393617F1}" dt="2022-01-08T11:07:01.736" v="829" actId="1076"/>
          <ac:spMkLst>
            <pc:docMk/>
            <pc:sldMk cId="0" sldId="267"/>
            <ac:spMk id="13338" creationId="{D2C04A37-7E7A-4E82-8075-167092A7755E}"/>
          </ac:spMkLst>
        </pc:spChg>
        <pc:spChg chg="mod">
          <ac:chgData name="Richard Ball" userId="c2c6c2dd-6ddc-437e-8cdd-d7a74390accc" providerId="ADAL" clId="{C6B603A3-9777-4542-8EA4-9D37393617F1}" dt="2022-01-08T11:07:01.736" v="829" actId="1076"/>
          <ac:spMkLst>
            <pc:docMk/>
            <pc:sldMk cId="0" sldId="267"/>
            <ac:spMk id="13339" creationId="{162D70A3-9A62-4C9F-84E9-ABFEA7F69A39}"/>
          </ac:spMkLst>
        </pc:spChg>
        <pc:spChg chg="mod">
          <ac:chgData name="Richard Ball" userId="c2c6c2dd-6ddc-437e-8cdd-d7a74390accc" providerId="ADAL" clId="{C6B603A3-9777-4542-8EA4-9D37393617F1}" dt="2022-01-08T11:07:01.736" v="829" actId="1076"/>
          <ac:spMkLst>
            <pc:docMk/>
            <pc:sldMk cId="0" sldId="267"/>
            <ac:spMk id="13340" creationId="{AB356460-7E02-4701-98B3-EBDE30112373}"/>
          </ac:spMkLst>
        </pc:spChg>
        <pc:spChg chg="mod">
          <ac:chgData name="Richard Ball" userId="c2c6c2dd-6ddc-437e-8cdd-d7a74390accc" providerId="ADAL" clId="{C6B603A3-9777-4542-8EA4-9D37393617F1}" dt="2022-01-08T11:07:01.736" v="829" actId="1076"/>
          <ac:spMkLst>
            <pc:docMk/>
            <pc:sldMk cId="0" sldId="267"/>
            <ac:spMk id="13341" creationId="{421E6892-8E37-4488-809D-2178851F7B8E}"/>
          </ac:spMkLst>
        </pc:spChg>
        <pc:spChg chg="mod">
          <ac:chgData name="Richard Ball" userId="c2c6c2dd-6ddc-437e-8cdd-d7a74390accc" providerId="ADAL" clId="{C6B603A3-9777-4542-8EA4-9D37393617F1}" dt="2022-01-08T11:07:01.736" v="829" actId="1076"/>
          <ac:spMkLst>
            <pc:docMk/>
            <pc:sldMk cId="0" sldId="267"/>
            <ac:spMk id="13342" creationId="{A5A93C2A-149F-4418-8B40-40E4F163FE7D}"/>
          </ac:spMkLst>
        </pc:spChg>
        <pc:spChg chg="mod">
          <ac:chgData name="Richard Ball" userId="c2c6c2dd-6ddc-437e-8cdd-d7a74390accc" providerId="ADAL" clId="{C6B603A3-9777-4542-8EA4-9D37393617F1}" dt="2022-01-08T11:07:01.736" v="829" actId="1076"/>
          <ac:spMkLst>
            <pc:docMk/>
            <pc:sldMk cId="0" sldId="267"/>
            <ac:spMk id="13343" creationId="{3A28FBB8-81B9-410B-827A-D38BD3AB65D9}"/>
          </ac:spMkLst>
        </pc:spChg>
        <pc:spChg chg="mod">
          <ac:chgData name="Richard Ball" userId="c2c6c2dd-6ddc-437e-8cdd-d7a74390accc" providerId="ADAL" clId="{C6B603A3-9777-4542-8EA4-9D37393617F1}" dt="2022-01-08T11:07:01.736" v="829" actId="1076"/>
          <ac:spMkLst>
            <pc:docMk/>
            <pc:sldMk cId="0" sldId="267"/>
            <ac:spMk id="13344" creationId="{BAA412E7-67A3-4E14-A7D3-44F87B942237}"/>
          </ac:spMkLst>
        </pc:spChg>
        <pc:spChg chg="mod">
          <ac:chgData name="Richard Ball" userId="c2c6c2dd-6ddc-437e-8cdd-d7a74390accc" providerId="ADAL" clId="{C6B603A3-9777-4542-8EA4-9D37393617F1}" dt="2022-01-08T11:07:01.736" v="829" actId="1076"/>
          <ac:spMkLst>
            <pc:docMk/>
            <pc:sldMk cId="0" sldId="267"/>
            <ac:spMk id="13345" creationId="{92EB0BA4-F9BF-4943-A37C-B3BC13D94F82}"/>
          </ac:spMkLst>
        </pc:spChg>
        <pc:spChg chg="mod">
          <ac:chgData name="Richard Ball" userId="c2c6c2dd-6ddc-437e-8cdd-d7a74390accc" providerId="ADAL" clId="{C6B603A3-9777-4542-8EA4-9D37393617F1}" dt="2022-01-08T11:07:01.736" v="829" actId="1076"/>
          <ac:spMkLst>
            <pc:docMk/>
            <pc:sldMk cId="0" sldId="267"/>
            <ac:spMk id="13346" creationId="{20F7816B-48F4-4719-99BE-D7E0100067DB}"/>
          </ac:spMkLst>
        </pc:spChg>
        <pc:spChg chg="mod">
          <ac:chgData name="Richard Ball" userId="c2c6c2dd-6ddc-437e-8cdd-d7a74390accc" providerId="ADAL" clId="{C6B603A3-9777-4542-8EA4-9D37393617F1}" dt="2022-01-08T11:07:01.736" v="829" actId="1076"/>
          <ac:spMkLst>
            <pc:docMk/>
            <pc:sldMk cId="0" sldId="267"/>
            <ac:spMk id="13347" creationId="{9EBD383C-0E69-441A-A93F-E72A8DA3EF03}"/>
          </ac:spMkLst>
        </pc:spChg>
        <pc:spChg chg="mod">
          <ac:chgData name="Richard Ball" userId="c2c6c2dd-6ddc-437e-8cdd-d7a74390accc" providerId="ADAL" clId="{C6B603A3-9777-4542-8EA4-9D37393617F1}" dt="2022-01-08T11:07:01.736" v="829" actId="1076"/>
          <ac:spMkLst>
            <pc:docMk/>
            <pc:sldMk cId="0" sldId="267"/>
            <ac:spMk id="13348" creationId="{5D29F0C4-742E-4273-A6B9-BB558AE63133}"/>
          </ac:spMkLst>
        </pc:spChg>
        <pc:spChg chg="mod">
          <ac:chgData name="Richard Ball" userId="c2c6c2dd-6ddc-437e-8cdd-d7a74390accc" providerId="ADAL" clId="{C6B603A3-9777-4542-8EA4-9D37393617F1}" dt="2022-01-08T11:07:01.736" v="829" actId="1076"/>
          <ac:spMkLst>
            <pc:docMk/>
            <pc:sldMk cId="0" sldId="267"/>
            <ac:spMk id="13349" creationId="{28DA5C57-AC01-4561-ADAC-67F1602B4E83}"/>
          </ac:spMkLst>
        </pc:spChg>
        <pc:spChg chg="mod">
          <ac:chgData name="Richard Ball" userId="c2c6c2dd-6ddc-437e-8cdd-d7a74390accc" providerId="ADAL" clId="{C6B603A3-9777-4542-8EA4-9D37393617F1}" dt="2022-01-08T11:07:01.736" v="829" actId="1076"/>
          <ac:spMkLst>
            <pc:docMk/>
            <pc:sldMk cId="0" sldId="267"/>
            <ac:spMk id="13350" creationId="{13F2F125-BBE3-4BF9-8CBA-B063174C8D13}"/>
          </ac:spMkLst>
        </pc:spChg>
        <pc:spChg chg="mod">
          <ac:chgData name="Richard Ball" userId="c2c6c2dd-6ddc-437e-8cdd-d7a74390accc" providerId="ADAL" clId="{C6B603A3-9777-4542-8EA4-9D37393617F1}" dt="2022-01-08T11:07:01.736" v="829" actId="1076"/>
          <ac:spMkLst>
            <pc:docMk/>
            <pc:sldMk cId="0" sldId="267"/>
            <ac:spMk id="13351" creationId="{E2AAB784-423A-40E8-8249-09CAEC7E1E49}"/>
          </ac:spMkLst>
        </pc:spChg>
        <pc:spChg chg="mod">
          <ac:chgData name="Richard Ball" userId="c2c6c2dd-6ddc-437e-8cdd-d7a74390accc" providerId="ADAL" clId="{C6B603A3-9777-4542-8EA4-9D37393617F1}" dt="2022-01-08T11:07:01.736" v="829" actId="1076"/>
          <ac:spMkLst>
            <pc:docMk/>
            <pc:sldMk cId="0" sldId="267"/>
            <ac:spMk id="13352" creationId="{338562A3-BEAE-4E9F-A159-FD250F83958A}"/>
          </ac:spMkLst>
        </pc:spChg>
        <pc:spChg chg="mod">
          <ac:chgData name="Richard Ball" userId="c2c6c2dd-6ddc-437e-8cdd-d7a74390accc" providerId="ADAL" clId="{C6B603A3-9777-4542-8EA4-9D37393617F1}" dt="2022-01-08T11:07:01.736" v="829" actId="1076"/>
          <ac:spMkLst>
            <pc:docMk/>
            <pc:sldMk cId="0" sldId="267"/>
            <ac:spMk id="13353" creationId="{CF5E030F-F833-43D6-BA8B-8784B3B02B94}"/>
          </ac:spMkLst>
        </pc:spChg>
        <pc:spChg chg="mod">
          <ac:chgData name="Richard Ball" userId="c2c6c2dd-6ddc-437e-8cdd-d7a74390accc" providerId="ADAL" clId="{C6B603A3-9777-4542-8EA4-9D37393617F1}" dt="2022-01-08T11:07:01.736" v="829" actId="1076"/>
          <ac:spMkLst>
            <pc:docMk/>
            <pc:sldMk cId="0" sldId="267"/>
            <ac:spMk id="13354" creationId="{84B7B9ED-EC36-45B4-9EA8-B7B66DF72010}"/>
          </ac:spMkLst>
        </pc:spChg>
        <pc:spChg chg="mod">
          <ac:chgData name="Richard Ball" userId="c2c6c2dd-6ddc-437e-8cdd-d7a74390accc" providerId="ADAL" clId="{C6B603A3-9777-4542-8EA4-9D37393617F1}" dt="2022-01-19T07:37:36.332" v="1831" actId="1076"/>
          <ac:spMkLst>
            <pc:docMk/>
            <pc:sldMk cId="0" sldId="267"/>
            <ac:spMk id="13355" creationId="{1E4A14EB-9FEC-450D-938B-18EA870BEC52}"/>
          </ac:spMkLst>
        </pc:spChg>
      </pc:sldChg>
      <pc:sldChg chg="addSp modSp mod">
        <pc:chgData name="Richard Ball" userId="c2c6c2dd-6ddc-437e-8cdd-d7a74390accc" providerId="ADAL" clId="{C6B603A3-9777-4542-8EA4-9D37393617F1}" dt="2022-01-21T10:19:43.735" v="2470" actId="208"/>
        <pc:sldMkLst>
          <pc:docMk/>
          <pc:sldMk cId="0" sldId="269"/>
        </pc:sldMkLst>
        <pc:spChg chg="add mod">
          <ac:chgData name="Richard Ball" userId="c2c6c2dd-6ddc-437e-8cdd-d7a74390accc" providerId="ADAL" clId="{C6B603A3-9777-4542-8EA4-9D37393617F1}" dt="2022-01-21T10:19:43.735" v="2470" actId="208"/>
          <ac:spMkLst>
            <pc:docMk/>
            <pc:sldMk cId="0" sldId="269"/>
            <ac:spMk id="2" creationId="{38A60D7F-4C45-401E-A27E-468C93ABAA8D}"/>
          </ac:spMkLst>
        </pc:spChg>
        <pc:spChg chg="mod">
          <ac:chgData name="Richard Ball" userId="c2c6c2dd-6ddc-437e-8cdd-d7a74390accc" providerId="ADAL" clId="{C6B603A3-9777-4542-8EA4-9D37393617F1}" dt="2022-01-08T10:52:53.191" v="384" actId="13926"/>
          <ac:spMkLst>
            <pc:docMk/>
            <pc:sldMk cId="0" sldId="269"/>
            <ac:spMk id="15424" creationId="{DA34874D-87F3-4F93-86DC-02544FDF6D82}"/>
          </ac:spMkLst>
        </pc:spChg>
      </pc:sldChg>
      <pc:sldChg chg="addSp modSp mod modAnim">
        <pc:chgData name="Richard Ball" userId="c2c6c2dd-6ddc-437e-8cdd-d7a74390accc" providerId="ADAL" clId="{C6B603A3-9777-4542-8EA4-9D37393617F1}" dt="2022-01-08T11:11:57.743" v="1443" actId="403"/>
        <pc:sldMkLst>
          <pc:docMk/>
          <pc:sldMk cId="3943672972" sldId="283"/>
        </pc:sldMkLst>
        <pc:spChg chg="add mod">
          <ac:chgData name="Richard Ball" userId="c2c6c2dd-6ddc-437e-8cdd-d7a74390accc" providerId="ADAL" clId="{C6B603A3-9777-4542-8EA4-9D37393617F1}" dt="2022-01-08T11:11:40.240" v="1438" actId="207"/>
          <ac:spMkLst>
            <pc:docMk/>
            <pc:sldMk cId="3943672972" sldId="283"/>
            <ac:spMk id="2" creationId="{0C8B1405-D623-40F1-9A0B-2EB4017FE992}"/>
          </ac:spMkLst>
        </pc:spChg>
        <pc:spChg chg="mod">
          <ac:chgData name="Richard Ball" userId="c2c6c2dd-6ddc-437e-8cdd-d7a74390accc" providerId="ADAL" clId="{C6B603A3-9777-4542-8EA4-9D37393617F1}" dt="2022-01-08T11:11:57.743" v="1443" actId="403"/>
          <ac:spMkLst>
            <pc:docMk/>
            <pc:sldMk cId="3943672972" sldId="283"/>
            <ac:spMk id="4" creationId="{00000000-0000-0000-0000-000000000000}"/>
          </ac:spMkLst>
        </pc:spChg>
      </pc:sldChg>
      <pc:sldChg chg="addSp delSp modSp mod ord modAnim">
        <pc:chgData name="Richard Ball" userId="c2c6c2dd-6ddc-437e-8cdd-d7a74390accc" providerId="ADAL" clId="{C6B603A3-9777-4542-8EA4-9D37393617F1}" dt="2022-01-08T11:00:13.666" v="564"/>
        <pc:sldMkLst>
          <pc:docMk/>
          <pc:sldMk cId="4067405321" sldId="284"/>
        </pc:sldMkLst>
        <pc:spChg chg="add mod">
          <ac:chgData name="Richard Ball" userId="c2c6c2dd-6ddc-437e-8cdd-d7a74390accc" providerId="ADAL" clId="{C6B603A3-9777-4542-8EA4-9D37393617F1}" dt="2022-01-08T10:48:31.408" v="331" actId="403"/>
          <ac:spMkLst>
            <pc:docMk/>
            <pc:sldMk cId="4067405321" sldId="284"/>
            <ac:spMk id="2" creationId="{BB10F22D-78F2-485D-8758-6F3F4EB81B17}"/>
          </ac:spMkLst>
        </pc:spChg>
        <pc:spChg chg="del">
          <ac:chgData name="Richard Ball" userId="c2c6c2dd-6ddc-437e-8cdd-d7a74390accc" providerId="ADAL" clId="{C6B603A3-9777-4542-8EA4-9D37393617F1}" dt="2022-01-08T10:44:13.176" v="3" actId="478"/>
          <ac:spMkLst>
            <pc:docMk/>
            <pc:sldMk cId="4067405321" sldId="284"/>
            <ac:spMk id="3" creationId="{00000000-0000-0000-0000-000000000000}"/>
          </ac:spMkLst>
        </pc:spChg>
        <pc:spChg chg="add mod">
          <ac:chgData name="Richard Ball" userId="c2c6c2dd-6ddc-437e-8cdd-d7a74390accc" providerId="ADAL" clId="{C6B603A3-9777-4542-8EA4-9D37393617F1}" dt="2022-01-08T10:49:43.855" v="376" actId="14100"/>
          <ac:spMkLst>
            <pc:docMk/>
            <pc:sldMk cId="4067405321" sldId="284"/>
            <ac:spMk id="4" creationId="{79AF763C-C0EE-414E-A259-513A8AC59332}"/>
          </ac:spMkLst>
        </pc:spChg>
        <pc:spChg chg="del">
          <ac:chgData name="Richard Ball" userId="c2c6c2dd-6ddc-437e-8cdd-d7a74390accc" providerId="ADAL" clId="{C6B603A3-9777-4542-8EA4-9D37393617F1}" dt="2022-01-08T10:44:13.176" v="3" actId="478"/>
          <ac:spMkLst>
            <pc:docMk/>
            <pc:sldMk cId="4067405321" sldId="284"/>
            <ac:spMk id="11"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2"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3"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4"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5"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6"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7"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8" creationId="{00000000-0000-0000-0000-000000000000}"/>
          </ac:spMkLst>
        </pc:spChg>
        <pc:spChg chg="del">
          <ac:chgData name="Richard Ball" userId="c2c6c2dd-6ddc-437e-8cdd-d7a74390accc" providerId="ADAL" clId="{C6B603A3-9777-4542-8EA4-9D37393617F1}" dt="2022-01-08T10:44:13.176" v="3" actId="478"/>
          <ac:spMkLst>
            <pc:docMk/>
            <pc:sldMk cId="4067405321" sldId="284"/>
            <ac:spMk id="19" creationId="{00000000-0000-0000-0000-000000000000}"/>
          </ac:spMkLst>
        </pc:spChg>
        <pc:spChg chg="add mod">
          <ac:chgData name="Richard Ball" userId="c2c6c2dd-6ddc-437e-8cdd-d7a74390accc" providerId="ADAL" clId="{C6B603A3-9777-4542-8EA4-9D37393617F1}" dt="2022-01-08T10:47:06.013" v="281" actId="1076"/>
          <ac:spMkLst>
            <pc:docMk/>
            <pc:sldMk cId="4067405321" sldId="284"/>
            <ac:spMk id="20" creationId="{4D6CE02C-178C-455F-BDF1-51A88FD16C9C}"/>
          </ac:spMkLst>
        </pc:spChg>
        <pc:spChg chg="add mod">
          <ac:chgData name="Richard Ball" userId="c2c6c2dd-6ddc-437e-8cdd-d7a74390accc" providerId="ADAL" clId="{C6B603A3-9777-4542-8EA4-9D37393617F1}" dt="2022-01-08T10:48:01.858" v="309" actId="113"/>
          <ac:spMkLst>
            <pc:docMk/>
            <pc:sldMk cId="4067405321" sldId="284"/>
            <ac:spMk id="21" creationId="{0E2BD424-E87B-4E44-B649-2E7DD55060C1}"/>
          </ac:spMkLst>
        </pc:spChg>
        <pc:picChg chg="add mod">
          <ac:chgData name="Richard Ball" userId="c2c6c2dd-6ddc-437e-8cdd-d7a74390accc" providerId="ADAL" clId="{C6B603A3-9777-4542-8EA4-9D37393617F1}" dt="2022-01-08T10:44:33.439" v="5" actId="1076"/>
          <ac:picMkLst>
            <pc:docMk/>
            <pc:sldMk cId="4067405321" sldId="284"/>
            <ac:picMk id="1026" creationId="{94D3C9C1-245A-40D2-8D15-480EE6AFA200}"/>
          </ac:picMkLst>
        </pc:picChg>
        <pc:picChg chg="del">
          <ac:chgData name="Richard Ball" userId="c2c6c2dd-6ddc-437e-8cdd-d7a74390accc" providerId="ADAL" clId="{C6B603A3-9777-4542-8EA4-9D37393617F1}" dt="2022-01-08T10:44:13.176" v="3" actId="478"/>
          <ac:picMkLst>
            <pc:docMk/>
            <pc:sldMk cId="4067405321" sldId="284"/>
            <ac:picMk id="17410" creationId="{00000000-0000-0000-0000-000000000000}"/>
          </ac:picMkLst>
        </pc:picChg>
        <pc:cxnChg chg="add mod">
          <ac:chgData name="Richard Ball" userId="c2c6c2dd-6ddc-437e-8cdd-d7a74390accc" providerId="ADAL" clId="{C6B603A3-9777-4542-8EA4-9D37393617F1}" dt="2022-01-08T10:49:50.129" v="377" actId="14100"/>
          <ac:cxnSpMkLst>
            <pc:docMk/>
            <pc:sldMk cId="4067405321" sldId="284"/>
            <ac:cxnSpMk id="6" creationId="{F3ED8ECB-365C-4064-867E-7617B822021F}"/>
          </ac:cxnSpMkLst>
        </pc:cxnChg>
        <pc:cxnChg chg="add mod">
          <ac:chgData name="Richard Ball" userId="c2c6c2dd-6ddc-437e-8cdd-d7a74390accc" providerId="ADAL" clId="{C6B603A3-9777-4542-8EA4-9D37393617F1}" dt="2022-01-08T10:49:43.855" v="376" actId="14100"/>
          <ac:cxnSpMkLst>
            <pc:docMk/>
            <pc:sldMk cId="4067405321" sldId="284"/>
            <ac:cxnSpMk id="22" creationId="{98B18C11-D61D-403A-AD24-99D8EA306953}"/>
          </ac:cxnSpMkLst>
        </pc:cxnChg>
        <pc:cxnChg chg="add mod">
          <ac:chgData name="Richard Ball" userId="c2c6c2dd-6ddc-437e-8cdd-d7a74390accc" providerId="ADAL" clId="{C6B603A3-9777-4542-8EA4-9D37393617F1}" dt="2022-01-08T10:48:58.008" v="340" actId="14100"/>
          <ac:cxnSpMkLst>
            <pc:docMk/>
            <pc:sldMk cId="4067405321" sldId="284"/>
            <ac:cxnSpMk id="23" creationId="{CB641383-E4E1-4149-B2F2-A1C835DF7A48}"/>
          </ac:cxnSpMkLst>
        </pc:cxnChg>
        <pc:cxnChg chg="add mod">
          <ac:chgData name="Richard Ball" userId="c2c6c2dd-6ddc-437e-8cdd-d7a74390accc" providerId="ADAL" clId="{C6B603A3-9777-4542-8EA4-9D37393617F1}" dt="2022-01-08T10:48:51.525" v="338" actId="14100"/>
          <ac:cxnSpMkLst>
            <pc:docMk/>
            <pc:sldMk cId="4067405321" sldId="284"/>
            <ac:cxnSpMk id="24" creationId="{2EC415AB-F7A9-4FB9-9E6C-476C9837408C}"/>
          </ac:cxnSpMkLst>
        </pc:cxnChg>
      </pc:sldChg>
      <pc:sldChg chg="ord">
        <pc:chgData name="Richard Ball" userId="c2c6c2dd-6ddc-437e-8cdd-d7a74390accc" providerId="ADAL" clId="{C6B603A3-9777-4542-8EA4-9D37393617F1}" dt="2022-01-21T10:19:29.197" v="2467"/>
        <pc:sldMkLst>
          <pc:docMk/>
          <pc:sldMk cId="1379843732" sldId="285"/>
        </pc:sldMkLst>
      </pc:sldChg>
      <pc:sldChg chg="delSp modSp mod ord delAnim">
        <pc:chgData name="Richard Ball" userId="c2c6c2dd-6ddc-437e-8cdd-d7a74390accc" providerId="ADAL" clId="{C6B603A3-9777-4542-8EA4-9D37393617F1}" dt="2022-01-21T09:49:56.293" v="2371" actId="14100"/>
        <pc:sldMkLst>
          <pc:docMk/>
          <pc:sldMk cId="2907760865" sldId="286"/>
        </pc:sldMkLst>
        <pc:spChg chg="mod">
          <ac:chgData name="Richard Ball" userId="c2c6c2dd-6ddc-437e-8cdd-d7a74390accc" providerId="ADAL" clId="{C6B603A3-9777-4542-8EA4-9D37393617F1}" dt="2022-01-21T09:49:56.293" v="2371" actId="14100"/>
          <ac:spMkLst>
            <pc:docMk/>
            <pc:sldMk cId="2907760865" sldId="286"/>
            <ac:spMk id="2" creationId="{00000000-0000-0000-0000-000000000000}"/>
          </ac:spMkLst>
        </pc:spChg>
        <pc:spChg chg="mod">
          <ac:chgData name="Richard Ball" userId="c2c6c2dd-6ddc-437e-8cdd-d7a74390accc" providerId="ADAL" clId="{C6B603A3-9777-4542-8EA4-9D37393617F1}" dt="2022-01-21T09:49:51.342" v="2369" actId="120"/>
          <ac:spMkLst>
            <pc:docMk/>
            <pc:sldMk cId="2907760865" sldId="286"/>
            <ac:spMk id="4" creationId="{00000000-0000-0000-0000-000000000000}"/>
          </ac:spMkLst>
        </pc:spChg>
        <pc:spChg chg="mod">
          <ac:chgData name="Richard Ball" userId="c2c6c2dd-6ddc-437e-8cdd-d7a74390accc" providerId="ADAL" clId="{C6B603A3-9777-4542-8EA4-9D37393617F1}" dt="2022-01-21T09:49:56.293" v="2371" actId="14100"/>
          <ac:spMkLst>
            <pc:docMk/>
            <pc:sldMk cId="2907760865" sldId="286"/>
            <ac:spMk id="7" creationId="{00000000-0000-0000-0000-000000000000}"/>
          </ac:spMkLst>
        </pc:spChg>
        <pc:spChg chg="mod">
          <ac:chgData name="Richard Ball" userId="c2c6c2dd-6ddc-437e-8cdd-d7a74390accc" providerId="ADAL" clId="{C6B603A3-9777-4542-8EA4-9D37393617F1}" dt="2022-01-21T09:49:56.293" v="2371" actId="14100"/>
          <ac:spMkLst>
            <pc:docMk/>
            <pc:sldMk cId="2907760865" sldId="286"/>
            <ac:spMk id="8" creationId="{00000000-0000-0000-0000-000000000000}"/>
          </ac:spMkLst>
        </pc:spChg>
        <pc:spChg chg="mod">
          <ac:chgData name="Richard Ball" userId="c2c6c2dd-6ddc-437e-8cdd-d7a74390accc" providerId="ADAL" clId="{C6B603A3-9777-4542-8EA4-9D37393617F1}" dt="2022-01-21T09:49:56.293" v="2371" actId="14100"/>
          <ac:spMkLst>
            <pc:docMk/>
            <pc:sldMk cId="2907760865" sldId="286"/>
            <ac:spMk id="10" creationId="{00000000-0000-0000-0000-000000000000}"/>
          </ac:spMkLst>
        </pc:spChg>
        <pc:spChg chg="mod">
          <ac:chgData name="Richard Ball" userId="c2c6c2dd-6ddc-437e-8cdd-d7a74390accc" providerId="ADAL" clId="{C6B603A3-9777-4542-8EA4-9D37393617F1}" dt="2022-01-21T09:49:56.293" v="2371" actId="14100"/>
          <ac:spMkLst>
            <pc:docMk/>
            <pc:sldMk cId="2907760865" sldId="286"/>
            <ac:spMk id="11" creationId="{00000000-0000-0000-0000-000000000000}"/>
          </ac:spMkLst>
        </pc:spChg>
        <pc:spChg chg="mod">
          <ac:chgData name="Richard Ball" userId="c2c6c2dd-6ddc-437e-8cdd-d7a74390accc" providerId="ADAL" clId="{C6B603A3-9777-4542-8EA4-9D37393617F1}" dt="2022-01-21T09:49:56.293" v="2371" actId="14100"/>
          <ac:spMkLst>
            <pc:docMk/>
            <pc:sldMk cId="2907760865" sldId="286"/>
            <ac:spMk id="12" creationId="{00000000-0000-0000-0000-000000000000}"/>
          </ac:spMkLst>
        </pc:spChg>
        <pc:spChg chg="mod">
          <ac:chgData name="Richard Ball" userId="c2c6c2dd-6ddc-437e-8cdd-d7a74390accc" providerId="ADAL" clId="{C6B603A3-9777-4542-8EA4-9D37393617F1}" dt="2022-01-21T09:49:56.293" v="2371" actId="14100"/>
          <ac:spMkLst>
            <pc:docMk/>
            <pc:sldMk cId="2907760865" sldId="286"/>
            <ac:spMk id="13" creationId="{00000000-0000-0000-0000-000000000000}"/>
          </ac:spMkLst>
        </pc:spChg>
        <pc:spChg chg="del">
          <ac:chgData name="Richard Ball" userId="c2c6c2dd-6ddc-437e-8cdd-d7a74390accc" providerId="ADAL" clId="{C6B603A3-9777-4542-8EA4-9D37393617F1}" dt="2022-01-19T07:38:33.954" v="1832" actId="478"/>
          <ac:spMkLst>
            <pc:docMk/>
            <pc:sldMk cId="2907760865" sldId="286"/>
            <ac:spMk id="18" creationId="{00000000-0000-0000-0000-000000000000}"/>
          </ac:spMkLst>
        </pc:spChg>
        <pc:spChg chg="del">
          <ac:chgData name="Richard Ball" userId="c2c6c2dd-6ddc-437e-8cdd-d7a74390accc" providerId="ADAL" clId="{C6B603A3-9777-4542-8EA4-9D37393617F1}" dt="2022-01-19T07:38:44.207" v="1833" actId="478"/>
          <ac:spMkLst>
            <pc:docMk/>
            <pc:sldMk cId="2907760865" sldId="286"/>
            <ac:spMk id="20" creationId="{00000000-0000-0000-0000-000000000000}"/>
          </ac:spMkLst>
        </pc:spChg>
        <pc:spChg chg="mod">
          <ac:chgData name="Richard Ball" userId="c2c6c2dd-6ddc-437e-8cdd-d7a74390accc" providerId="ADAL" clId="{C6B603A3-9777-4542-8EA4-9D37393617F1}" dt="2022-01-19T07:38:55.930" v="1834" actId="1076"/>
          <ac:spMkLst>
            <pc:docMk/>
            <pc:sldMk cId="2907760865" sldId="286"/>
            <ac:spMk id="22" creationId="{00000000-0000-0000-0000-000000000000}"/>
          </ac:spMkLst>
        </pc:spChg>
        <pc:spChg chg="mod">
          <ac:chgData name="Richard Ball" userId="c2c6c2dd-6ddc-437e-8cdd-d7a74390accc" providerId="ADAL" clId="{C6B603A3-9777-4542-8EA4-9D37393617F1}" dt="2022-01-19T07:38:59.658" v="1835" actId="1076"/>
          <ac:spMkLst>
            <pc:docMk/>
            <pc:sldMk cId="2907760865" sldId="286"/>
            <ac:spMk id="23" creationId="{00000000-0000-0000-0000-000000000000}"/>
          </ac:spMkLst>
        </pc:spChg>
        <pc:grpChg chg="mod">
          <ac:chgData name="Richard Ball" userId="c2c6c2dd-6ddc-437e-8cdd-d7a74390accc" providerId="ADAL" clId="{C6B603A3-9777-4542-8EA4-9D37393617F1}" dt="2022-01-21T09:49:56.293" v="2371" actId="14100"/>
          <ac:grpSpMkLst>
            <pc:docMk/>
            <pc:sldMk cId="2907760865" sldId="286"/>
            <ac:grpSpMk id="6" creationId="{00000000-0000-0000-0000-000000000000}"/>
          </ac:grpSpMkLst>
        </pc:grpChg>
        <pc:picChg chg="mod">
          <ac:chgData name="Richard Ball" userId="c2c6c2dd-6ddc-437e-8cdd-d7a74390accc" providerId="ADAL" clId="{C6B603A3-9777-4542-8EA4-9D37393617F1}" dt="2022-01-21T09:49:56.293" v="2371" actId="14100"/>
          <ac:picMkLst>
            <pc:docMk/>
            <pc:sldMk cId="2907760865" sldId="286"/>
            <ac:picMk id="5" creationId="{00000000-0000-0000-0000-000000000000}"/>
          </ac:picMkLst>
        </pc:picChg>
        <pc:picChg chg="del">
          <ac:chgData name="Richard Ball" userId="c2c6c2dd-6ddc-437e-8cdd-d7a74390accc" providerId="ADAL" clId="{C6B603A3-9777-4542-8EA4-9D37393617F1}" dt="2022-01-19T07:44:29.446" v="1989"/>
          <ac:picMkLst>
            <pc:docMk/>
            <pc:sldMk cId="2907760865" sldId="286"/>
            <ac:picMk id="3074" creationId="{6D2D6F7D-CA4C-4181-832D-A5C43CE18E5B}"/>
          </ac:picMkLst>
        </pc:picChg>
      </pc:sldChg>
      <pc:sldChg chg="addSp modSp add del mod">
        <pc:chgData name="Richard Ball" userId="c2c6c2dd-6ddc-437e-8cdd-d7a74390accc" providerId="ADAL" clId="{C6B603A3-9777-4542-8EA4-9D37393617F1}" dt="2022-01-08T10:59:43.175" v="562" actId="403"/>
        <pc:sldMkLst>
          <pc:docMk/>
          <pc:sldMk cId="3305119407" sldId="317"/>
        </pc:sldMkLst>
        <pc:spChg chg="add mod">
          <ac:chgData name="Richard Ball" userId="c2c6c2dd-6ddc-437e-8cdd-d7a74390accc" providerId="ADAL" clId="{C6B603A3-9777-4542-8EA4-9D37393617F1}" dt="2022-01-08T10:59:43.175" v="562" actId="403"/>
          <ac:spMkLst>
            <pc:docMk/>
            <pc:sldMk cId="3305119407" sldId="317"/>
            <ac:spMk id="2" creationId="{64882E3F-0778-46B3-AF66-633DB63052A6}"/>
          </ac:spMkLst>
        </pc:spChg>
        <pc:picChg chg="mod">
          <ac:chgData name="Richard Ball" userId="c2c6c2dd-6ddc-437e-8cdd-d7a74390accc" providerId="ADAL" clId="{C6B603A3-9777-4542-8EA4-9D37393617F1}" dt="2022-01-08T10:54:23.842" v="390" actId="14100"/>
          <ac:picMkLst>
            <pc:docMk/>
            <pc:sldMk cId="3305119407" sldId="317"/>
            <ac:picMk id="18434" creationId="{00000000-0000-0000-0000-000000000000}"/>
          </ac:picMkLst>
        </pc:picChg>
      </pc:sldChg>
      <pc:sldChg chg="modSp mod ord">
        <pc:chgData name="Richard Ball" userId="c2c6c2dd-6ddc-437e-8cdd-d7a74390accc" providerId="ADAL" clId="{C6B603A3-9777-4542-8EA4-9D37393617F1}" dt="2022-01-08T11:06:47.925" v="827" actId="20577"/>
        <pc:sldMkLst>
          <pc:docMk/>
          <pc:sldMk cId="3257113343" sldId="318"/>
        </pc:sldMkLst>
        <pc:spChg chg="mod">
          <ac:chgData name="Richard Ball" userId="c2c6c2dd-6ddc-437e-8cdd-d7a74390accc" providerId="ADAL" clId="{C6B603A3-9777-4542-8EA4-9D37393617F1}" dt="2022-01-08T11:06:47.925" v="827" actId="20577"/>
          <ac:spMkLst>
            <pc:docMk/>
            <pc:sldMk cId="3257113343" sldId="318"/>
            <ac:spMk id="3" creationId="{125BF802-5D97-4194-B190-16415AE7D851}"/>
          </ac:spMkLst>
        </pc:spChg>
      </pc:sldChg>
      <pc:sldChg chg="addSp delSp modSp new mod">
        <pc:chgData name="Richard Ball" userId="c2c6c2dd-6ddc-437e-8cdd-d7a74390accc" providerId="ADAL" clId="{C6B603A3-9777-4542-8EA4-9D37393617F1}" dt="2022-01-19T07:36:40.054" v="1830" actId="12"/>
        <pc:sldMkLst>
          <pc:docMk/>
          <pc:sldMk cId="642103068" sldId="319"/>
        </pc:sldMkLst>
        <pc:spChg chg="mod">
          <ac:chgData name="Richard Ball" userId="c2c6c2dd-6ddc-437e-8cdd-d7a74390accc" providerId="ADAL" clId="{C6B603A3-9777-4542-8EA4-9D37393617F1}" dt="2022-01-08T10:58:06.119" v="422" actId="20577"/>
          <ac:spMkLst>
            <pc:docMk/>
            <pc:sldMk cId="642103068" sldId="319"/>
            <ac:spMk id="2" creationId="{4C4E3548-CB35-4866-8A77-575B48D22713}"/>
          </ac:spMkLst>
        </pc:spChg>
        <pc:spChg chg="mod">
          <ac:chgData name="Richard Ball" userId="c2c6c2dd-6ddc-437e-8cdd-d7a74390accc" providerId="ADAL" clId="{C6B603A3-9777-4542-8EA4-9D37393617F1}" dt="2022-01-19T07:36:40.054" v="1830" actId="12"/>
          <ac:spMkLst>
            <pc:docMk/>
            <pc:sldMk cId="642103068" sldId="319"/>
            <ac:spMk id="3" creationId="{F45CA857-EBF9-4FE5-AB4C-DE8433A0F1B6}"/>
          </ac:spMkLst>
        </pc:spChg>
        <pc:spChg chg="add del">
          <ac:chgData name="Richard Ball" userId="c2c6c2dd-6ddc-437e-8cdd-d7a74390accc" providerId="ADAL" clId="{C6B603A3-9777-4542-8EA4-9D37393617F1}" dt="2022-01-08T11:49:44.906" v="1567"/>
          <ac:spMkLst>
            <pc:docMk/>
            <pc:sldMk cId="642103068" sldId="319"/>
            <ac:spMk id="4" creationId="{F7C22401-8135-41C3-AF1F-C83B5CFB470F}"/>
          </ac:spMkLst>
        </pc:spChg>
        <pc:picChg chg="add del">
          <ac:chgData name="Richard Ball" userId="c2c6c2dd-6ddc-437e-8cdd-d7a74390accc" providerId="ADAL" clId="{C6B603A3-9777-4542-8EA4-9D37393617F1}" dt="2022-01-08T11:49:44.906" v="1567"/>
          <ac:picMkLst>
            <pc:docMk/>
            <pc:sldMk cId="642103068" sldId="319"/>
            <ac:picMk id="2049" creationId="{4830F4C3-F011-444D-9839-173A5D8645C3}"/>
          </ac:picMkLst>
        </pc:picChg>
      </pc:sldChg>
      <pc:sldChg chg="modSp new mod ord">
        <pc:chgData name="Richard Ball" userId="c2c6c2dd-6ddc-437e-8cdd-d7a74390accc" providerId="ADAL" clId="{C6B603A3-9777-4542-8EA4-9D37393617F1}" dt="2022-01-08T11:05:52.861" v="744" actId="20577"/>
        <pc:sldMkLst>
          <pc:docMk/>
          <pc:sldMk cId="2564074438" sldId="320"/>
        </pc:sldMkLst>
        <pc:spChg chg="mod">
          <ac:chgData name="Richard Ball" userId="c2c6c2dd-6ddc-437e-8cdd-d7a74390accc" providerId="ADAL" clId="{C6B603A3-9777-4542-8EA4-9D37393617F1}" dt="2022-01-08T11:05:33.182" v="660" actId="20577"/>
          <ac:spMkLst>
            <pc:docMk/>
            <pc:sldMk cId="2564074438" sldId="320"/>
            <ac:spMk id="2" creationId="{71F4718A-BC42-49F0-9F44-23DB595B2F3A}"/>
          </ac:spMkLst>
        </pc:spChg>
        <pc:spChg chg="mod">
          <ac:chgData name="Richard Ball" userId="c2c6c2dd-6ddc-437e-8cdd-d7a74390accc" providerId="ADAL" clId="{C6B603A3-9777-4542-8EA4-9D37393617F1}" dt="2022-01-08T11:05:52.861" v="744" actId="20577"/>
          <ac:spMkLst>
            <pc:docMk/>
            <pc:sldMk cId="2564074438" sldId="320"/>
            <ac:spMk id="3" creationId="{1CB8761D-705C-41B3-8E79-0B8BBB79E947}"/>
          </ac:spMkLst>
        </pc:spChg>
      </pc:sldChg>
      <pc:sldChg chg="addSp delSp modSp new mod ord modAnim">
        <pc:chgData name="Richard Ball" userId="c2c6c2dd-6ddc-437e-8cdd-d7a74390accc" providerId="ADAL" clId="{C6B603A3-9777-4542-8EA4-9D37393617F1}" dt="2022-01-19T07:40:38.596" v="1867" actId="14100"/>
        <pc:sldMkLst>
          <pc:docMk/>
          <pc:sldMk cId="1792653636" sldId="321"/>
        </pc:sldMkLst>
        <pc:spChg chg="mod">
          <ac:chgData name="Richard Ball" userId="c2c6c2dd-6ddc-437e-8cdd-d7a74390accc" providerId="ADAL" clId="{C6B603A3-9777-4542-8EA4-9D37393617F1}" dt="2022-01-19T07:32:49.218" v="1785" actId="20577"/>
          <ac:spMkLst>
            <pc:docMk/>
            <pc:sldMk cId="1792653636" sldId="321"/>
            <ac:spMk id="2" creationId="{5A6778E0-9F19-47DA-9381-5E6E0E1162A3}"/>
          </ac:spMkLst>
        </pc:spChg>
        <pc:spChg chg="add mod">
          <ac:chgData name="Richard Ball" userId="c2c6c2dd-6ddc-437e-8cdd-d7a74390accc" providerId="ADAL" clId="{C6B603A3-9777-4542-8EA4-9D37393617F1}" dt="2022-01-19T07:40:35.377" v="1866" actId="20577"/>
          <ac:spMkLst>
            <pc:docMk/>
            <pc:sldMk cId="1792653636" sldId="321"/>
            <ac:spMk id="3" creationId="{72B6AAC2-1381-48AB-9D5D-DC991760F0C3}"/>
          </ac:spMkLst>
        </pc:spChg>
        <pc:spChg chg="del mod">
          <ac:chgData name="Richard Ball" userId="c2c6c2dd-6ddc-437e-8cdd-d7a74390accc" providerId="ADAL" clId="{C6B603A3-9777-4542-8EA4-9D37393617F1}" dt="2022-01-08T11:52:02.296" v="1587" actId="478"/>
          <ac:spMkLst>
            <pc:docMk/>
            <pc:sldMk cId="1792653636" sldId="321"/>
            <ac:spMk id="3" creationId="{B1F8090D-3E05-49C1-99C0-FA25A3551017}"/>
          </ac:spMkLst>
        </pc:spChg>
        <pc:picChg chg="add mod">
          <ac:chgData name="Richard Ball" userId="c2c6c2dd-6ddc-437e-8cdd-d7a74390accc" providerId="ADAL" clId="{C6B603A3-9777-4542-8EA4-9D37393617F1}" dt="2022-01-19T07:40:38.596" v="1867" actId="14100"/>
          <ac:picMkLst>
            <pc:docMk/>
            <pc:sldMk cId="1792653636" sldId="321"/>
            <ac:picMk id="3074" creationId="{E8EACDAE-AA57-41E9-9323-43443815F2F0}"/>
          </ac:picMkLst>
        </pc:picChg>
      </pc:sldChg>
      <pc:sldChg chg="addSp delSp modSp add mod">
        <pc:chgData name="Richard Ball" userId="c2c6c2dd-6ddc-437e-8cdd-d7a74390accc" providerId="ADAL" clId="{C6B603A3-9777-4542-8EA4-9D37393617F1}" dt="2022-01-19T07:41:17.270" v="1921" actId="20577"/>
        <pc:sldMkLst>
          <pc:docMk/>
          <pc:sldMk cId="1802765998" sldId="322"/>
        </pc:sldMkLst>
        <pc:spChg chg="mod">
          <ac:chgData name="Richard Ball" userId="c2c6c2dd-6ddc-437e-8cdd-d7a74390accc" providerId="ADAL" clId="{C6B603A3-9777-4542-8EA4-9D37393617F1}" dt="2022-01-19T07:40:59.270" v="1902" actId="1076"/>
          <ac:spMkLst>
            <pc:docMk/>
            <pc:sldMk cId="1802765998" sldId="322"/>
            <ac:spMk id="2" creationId="{5A6778E0-9F19-47DA-9381-5E6E0E1162A3}"/>
          </ac:spMkLst>
        </pc:spChg>
        <pc:spChg chg="mod">
          <ac:chgData name="Richard Ball" userId="c2c6c2dd-6ddc-437e-8cdd-d7a74390accc" providerId="ADAL" clId="{C6B603A3-9777-4542-8EA4-9D37393617F1}" dt="2022-01-19T07:41:17.270" v="1921" actId="20577"/>
          <ac:spMkLst>
            <pc:docMk/>
            <pc:sldMk cId="1802765998" sldId="322"/>
            <ac:spMk id="3" creationId="{72B6AAC2-1381-48AB-9D5D-DC991760F0C3}"/>
          </ac:spMkLst>
        </pc:spChg>
        <pc:picChg chg="add mod">
          <ac:chgData name="Richard Ball" userId="c2c6c2dd-6ddc-437e-8cdd-d7a74390accc" providerId="ADAL" clId="{C6B603A3-9777-4542-8EA4-9D37393617F1}" dt="2022-01-19T07:40:56.470" v="1901" actId="1076"/>
          <ac:picMkLst>
            <pc:docMk/>
            <pc:sldMk cId="1802765998" sldId="322"/>
            <ac:picMk id="1026" creationId="{DAC7C398-84A7-49FE-9237-034B3FB78E05}"/>
          </ac:picMkLst>
        </pc:picChg>
        <pc:picChg chg="del">
          <ac:chgData name="Richard Ball" userId="c2c6c2dd-6ddc-437e-8cdd-d7a74390accc" providerId="ADAL" clId="{C6B603A3-9777-4542-8EA4-9D37393617F1}" dt="2022-01-19T07:34:58.484" v="1790" actId="478"/>
          <ac:picMkLst>
            <pc:docMk/>
            <pc:sldMk cId="1802765998" sldId="322"/>
            <ac:picMk id="3074" creationId="{E8EACDAE-AA57-41E9-9323-43443815F2F0}"/>
          </ac:picMkLst>
        </pc:picChg>
      </pc:sldChg>
      <pc:sldChg chg="new del">
        <pc:chgData name="Richard Ball" userId="c2c6c2dd-6ddc-437e-8cdd-d7a74390accc" providerId="ADAL" clId="{C6B603A3-9777-4542-8EA4-9D37393617F1}" dt="2022-01-19T07:34:55.293" v="1788" actId="47"/>
        <pc:sldMkLst>
          <pc:docMk/>
          <pc:sldMk cId="2457968767" sldId="322"/>
        </pc:sldMkLst>
      </pc:sldChg>
      <pc:sldChg chg="addSp delSp modSp add mod ord modAnim">
        <pc:chgData name="Richard Ball" userId="c2c6c2dd-6ddc-437e-8cdd-d7a74390accc" providerId="ADAL" clId="{C6B603A3-9777-4542-8EA4-9D37393617F1}" dt="2022-01-19T07:42:06.743" v="1988" actId="313"/>
        <pc:sldMkLst>
          <pc:docMk/>
          <pc:sldMk cId="3641607506" sldId="323"/>
        </pc:sldMkLst>
        <pc:spChg chg="mod">
          <ac:chgData name="Richard Ball" userId="c2c6c2dd-6ddc-437e-8cdd-d7a74390accc" providerId="ADAL" clId="{C6B603A3-9777-4542-8EA4-9D37393617F1}" dt="2022-01-19T07:42:06.743" v="1988" actId="313"/>
          <ac:spMkLst>
            <pc:docMk/>
            <pc:sldMk cId="3641607506" sldId="323"/>
            <ac:spMk id="3" creationId="{72B6AAC2-1381-48AB-9D5D-DC991760F0C3}"/>
          </ac:spMkLst>
        </pc:spChg>
        <pc:picChg chg="add mod">
          <ac:chgData name="Richard Ball" userId="c2c6c2dd-6ddc-437e-8cdd-d7a74390accc" providerId="ADAL" clId="{C6B603A3-9777-4542-8EA4-9D37393617F1}" dt="2022-01-19T07:36:18.685" v="1799" actId="1076"/>
          <ac:picMkLst>
            <pc:docMk/>
            <pc:sldMk cId="3641607506" sldId="323"/>
            <ac:picMk id="2050" creationId="{9047FEBE-8721-4C2A-86CE-BB01576242AF}"/>
          </ac:picMkLst>
        </pc:picChg>
        <pc:picChg chg="del">
          <ac:chgData name="Richard Ball" userId="c2c6c2dd-6ddc-437e-8cdd-d7a74390accc" providerId="ADAL" clId="{C6B603A3-9777-4542-8EA4-9D37393617F1}" dt="2022-01-19T07:36:15.822" v="1797" actId="478"/>
          <ac:picMkLst>
            <pc:docMk/>
            <pc:sldMk cId="3641607506" sldId="323"/>
            <ac:picMk id="3074" creationId="{E8EACDAE-AA57-41E9-9323-43443815F2F0}"/>
          </ac:picMkLst>
        </pc:picChg>
      </pc:sldChg>
      <pc:sldChg chg="addSp delSp modSp new mod">
        <pc:chgData name="Richard Ball" userId="c2c6c2dd-6ddc-437e-8cdd-d7a74390accc" providerId="ADAL" clId="{C6B603A3-9777-4542-8EA4-9D37393617F1}" dt="2022-01-19T07:46:16.788" v="2021" actId="14100"/>
        <pc:sldMkLst>
          <pc:docMk/>
          <pc:sldMk cId="3247515896" sldId="324"/>
        </pc:sldMkLst>
        <pc:spChg chg="mod">
          <ac:chgData name="Richard Ball" userId="c2c6c2dd-6ddc-437e-8cdd-d7a74390accc" providerId="ADAL" clId="{C6B603A3-9777-4542-8EA4-9D37393617F1}" dt="2022-01-19T07:44:41.172" v="2012" actId="1076"/>
          <ac:spMkLst>
            <pc:docMk/>
            <pc:sldMk cId="3247515896" sldId="324"/>
            <ac:spMk id="2" creationId="{0450E8D3-262B-4322-B56E-799232BDA82D}"/>
          </ac:spMkLst>
        </pc:spChg>
        <pc:spChg chg="del mod">
          <ac:chgData name="Richard Ball" userId="c2c6c2dd-6ddc-437e-8cdd-d7a74390accc" providerId="ADAL" clId="{C6B603A3-9777-4542-8EA4-9D37393617F1}" dt="2022-01-19T07:44:45.440" v="2015" actId="478"/>
          <ac:spMkLst>
            <pc:docMk/>
            <pc:sldMk cId="3247515896" sldId="324"/>
            <ac:spMk id="3" creationId="{059BF528-887C-41C0-B4F0-C232FB86C8CE}"/>
          </ac:spMkLst>
        </pc:spChg>
        <pc:picChg chg="add mod">
          <ac:chgData name="Richard Ball" userId="c2c6c2dd-6ddc-437e-8cdd-d7a74390accc" providerId="ADAL" clId="{C6B603A3-9777-4542-8EA4-9D37393617F1}" dt="2022-01-19T07:46:16.788" v="2021" actId="14100"/>
          <ac:picMkLst>
            <pc:docMk/>
            <pc:sldMk cId="3247515896" sldId="324"/>
            <ac:picMk id="4098" creationId="{067686A0-EA67-4E69-84F8-6857C0C52F6D}"/>
          </ac:picMkLst>
        </pc:picChg>
      </pc:sldChg>
      <pc:sldChg chg="addSp delSp modSp new mod ord">
        <pc:chgData name="Richard Ball" userId="c2c6c2dd-6ddc-437e-8cdd-d7a74390accc" providerId="ADAL" clId="{C6B603A3-9777-4542-8EA4-9D37393617F1}" dt="2022-01-21T09:59:29.333" v="2415" actId="20577"/>
        <pc:sldMkLst>
          <pc:docMk/>
          <pc:sldMk cId="3404672297" sldId="326"/>
        </pc:sldMkLst>
        <pc:spChg chg="add del mod">
          <ac:chgData name="Richard Ball" userId="c2c6c2dd-6ddc-437e-8cdd-d7a74390accc" providerId="ADAL" clId="{C6B603A3-9777-4542-8EA4-9D37393617F1}" dt="2022-01-21T09:41:26.144" v="2045" actId="478"/>
          <ac:spMkLst>
            <pc:docMk/>
            <pc:sldMk cId="3404672297" sldId="326"/>
            <ac:spMk id="2" creationId="{6990983E-6F8B-454D-AF99-7DD772D28D05}"/>
          </ac:spMkLst>
        </pc:spChg>
        <pc:spChg chg="del mod">
          <ac:chgData name="Richard Ball" userId="c2c6c2dd-6ddc-437e-8cdd-d7a74390accc" providerId="ADAL" clId="{C6B603A3-9777-4542-8EA4-9D37393617F1}" dt="2022-01-21T09:41:27.982" v="2047" actId="478"/>
          <ac:spMkLst>
            <pc:docMk/>
            <pc:sldMk cId="3404672297" sldId="326"/>
            <ac:spMk id="3" creationId="{060DE673-9A0D-4685-9350-E3F570239E2C}"/>
          </ac:spMkLst>
        </pc:spChg>
        <pc:spChg chg="add del mod">
          <ac:chgData name="Richard Ball" userId="c2c6c2dd-6ddc-437e-8cdd-d7a74390accc" providerId="ADAL" clId="{C6B603A3-9777-4542-8EA4-9D37393617F1}" dt="2022-01-21T09:41:26.144" v="2045" actId="478"/>
          <ac:spMkLst>
            <pc:docMk/>
            <pc:sldMk cId="3404672297" sldId="326"/>
            <ac:spMk id="5" creationId="{8E203E05-A96A-4707-B203-C8138294BFF3}"/>
          </ac:spMkLst>
        </pc:spChg>
        <pc:spChg chg="add mod">
          <ac:chgData name="Richard Ball" userId="c2c6c2dd-6ddc-437e-8cdd-d7a74390accc" providerId="ADAL" clId="{C6B603A3-9777-4542-8EA4-9D37393617F1}" dt="2022-01-21T09:59:29.333" v="2415" actId="20577"/>
          <ac:spMkLst>
            <pc:docMk/>
            <pc:sldMk cId="3404672297" sldId="326"/>
            <ac:spMk id="7" creationId="{414045B6-392F-4781-8FF6-7DE23909B831}"/>
          </ac:spMkLst>
        </pc:spChg>
        <pc:spChg chg="add del">
          <ac:chgData name="Richard Ball" userId="c2c6c2dd-6ddc-437e-8cdd-d7a74390accc" providerId="ADAL" clId="{C6B603A3-9777-4542-8EA4-9D37393617F1}" dt="2022-01-21T09:52:34.264" v="2376"/>
          <ac:spMkLst>
            <pc:docMk/>
            <pc:sldMk cId="3404672297" sldId="326"/>
            <ac:spMk id="10" creationId="{555C5408-45B2-4320-9C1D-631B9811A9FB}"/>
          </ac:spMkLst>
        </pc:spChg>
        <pc:picChg chg="add mod modCrop">
          <ac:chgData name="Richard Ball" userId="c2c6c2dd-6ddc-437e-8cdd-d7a74390accc" providerId="ADAL" clId="{C6B603A3-9777-4542-8EA4-9D37393617F1}" dt="2022-01-21T09:52:47.117" v="2380" actId="1076"/>
          <ac:picMkLst>
            <pc:docMk/>
            <pc:sldMk cId="3404672297" sldId="326"/>
            <ac:picMk id="9" creationId="{2CF9C858-1600-420D-BBDF-FA991C9E9B92}"/>
          </ac:picMkLst>
        </pc:picChg>
        <pc:picChg chg="add mod modCrop">
          <ac:chgData name="Richard Ball" userId="c2c6c2dd-6ddc-437e-8cdd-d7a74390accc" providerId="ADAL" clId="{C6B603A3-9777-4542-8EA4-9D37393617F1}" dt="2022-01-21T09:52:50.769" v="2381" actId="1076"/>
          <ac:picMkLst>
            <pc:docMk/>
            <pc:sldMk cId="3404672297" sldId="326"/>
            <ac:picMk id="11" creationId="{377CAD7B-F2F2-4EBB-B924-81F05203C797}"/>
          </ac:picMkLst>
        </pc:picChg>
      </pc:sldChg>
      <pc:sldChg chg="addSp delSp modSp new mod">
        <pc:chgData name="Richard Ball" userId="c2c6c2dd-6ddc-437e-8cdd-d7a74390accc" providerId="ADAL" clId="{C6B603A3-9777-4542-8EA4-9D37393617F1}" dt="2022-01-21T09:54:17.587" v="2391" actId="1076"/>
        <pc:sldMkLst>
          <pc:docMk/>
          <pc:sldMk cId="2406832882" sldId="327"/>
        </pc:sldMkLst>
        <pc:spChg chg="del">
          <ac:chgData name="Richard Ball" userId="c2c6c2dd-6ddc-437e-8cdd-d7a74390accc" providerId="ADAL" clId="{C6B603A3-9777-4542-8EA4-9D37393617F1}" dt="2022-01-21T09:52:57.285" v="2383" actId="478"/>
          <ac:spMkLst>
            <pc:docMk/>
            <pc:sldMk cId="2406832882" sldId="327"/>
            <ac:spMk id="2" creationId="{B2142392-0118-4C1C-BBAE-2E0727986A4A}"/>
          </ac:spMkLst>
        </pc:spChg>
        <pc:spChg chg="del">
          <ac:chgData name="Richard Ball" userId="c2c6c2dd-6ddc-437e-8cdd-d7a74390accc" providerId="ADAL" clId="{C6B603A3-9777-4542-8EA4-9D37393617F1}" dt="2022-01-21T09:52:57.285" v="2383" actId="478"/>
          <ac:spMkLst>
            <pc:docMk/>
            <pc:sldMk cId="2406832882" sldId="327"/>
            <ac:spMk id="3" creationId="{CB55EB86-EC96-41F8-90EE-DDF91030F0DC}"/>
          </ac:spMkLst>
        </pc:spChg>
        <pc:picChg chg="add mod">
          <ac:chgData name="Richard Ball" userId="c2c6c2dd-6ddc-437e-8cdd-d7a74390accc" providerId="ADAL" clId="{C6B603A3-9777-4542-8EA4-9D37393617F1}" dt="2022-01-21T09:54:17.587" v="2391" actId="1076"/>
          <ac:picMkLst>
            <pc:docMk/>
            <pc:sldMk cId="2406832882" sldId="327"/>
            <ac:picMk id="4" creationId="{F1F59852-8342-4B93-8B60-7C690946A699}"/>
          </ac:picMkLst>
        </pc:picChg>
      </pc:sldChg>
      <pc:sldChg chg="modSp mod">
        <pc:chgData name="Richard Ball" userId="c2c6c2dd-6ddc-437e-8cdd-d7a74390accc" providerId="ADAL" clId="{C6B603A3-9777-4542-8EA4-9D37393617F1}" dt="2022-01-21T10:12:35.161" v="2424" actId="12"/>
        <pc:sldMkLst>
          <pc:docMk/>
          <pc:sldMk cId="4205611213" sldId="348"/>
        </pc:sldMkLst>
        <pc:spChg chg="mod">
          <ac:chgData name="Richard Ball" userId="c2c6c2dd-6ddc-437e-8cdd-d7a74390accc" providerId="ADAL" clId="{C6B603A3-9777-4542-8EA4-9D37393617F1}" dt="2022-01-21T10:12:35.161" v="2424" actId="12"/>
          <ac:spMkLst>
            <pc:docMk/>
            <pc:sldMk cId="4205611213" sldId="348"/>
            <ac:spMk id="3" creationId="{241546AA-CE00-49DB-BCB6-0F33960A054A}"/>
          </ac:spMkLst>
        </pc:spChg>
      </pc:sldChg>
      <pc:sldChg chg="addSp delSp modSp new mod">
        <pc:chgData name="Richard Ball" userId="c2c6c2dd-6ddc-437e-8cdd-d7a74390accc" providerId="ADAL" clId="{C6B603A3-9777-4542-8EA4-9D37393617F1}" dt="2022-01-21T11:00:09.309" v="2475" actId="1076"/>
        <pc:sldMkLst>
          <pc:docMk/>
          <pc:sldMk cId="2273241036" sldId="349"/>
        </pc:sldMkLst>
        <pc:spChg chg="del">
          <ac:chgData name="Richard Ball" userId="c2c6c2dd-6ddc-437e-8cdd-d7a74390accc" providerId="ADAL" clId="{C6B603A3-9777-4542-8EA4-9D37393617F1}" dt="2022-01-21T11:00:03.512" v="2472" actId="478"/>
          <ac:spMkLst>
            <pc:docMk/>
            <pc:sldMk cId="2273241036" sldId="349"/>
            <ac:spMk id="2" creationId="{D0119851-997D-4C7C-B7E3-263758D93FC6}"/>
          </ac:spMkLst>
        </pc:spChg>
        <pc:spChg chg="del">
          <ac:chgData name="Richard Ball" userId="c2c6c2dd-6ddc-437e-8cdd-d7a74390accc" providerId="ADAL" clId="{C6B603A3-9777-4542-8EA4-9D37393617F1}" dt="2022-01-21T11:00:03.512" v="2472" actId="478"/>
          <ac:spMkLst>
            <pc:docMk/>
            <pc:sldMk cId="2273241036" sldId="349"/>
            <ac:spMk id="3" creationId="{2FF04CCF-ECE1-4A62-99B3-4ED21A44153C}"/>
          </ac:spMkLst>
        </pc:spChg>
        <pc:picChg chg="add mod">
          <ac:chgData name="Richard Ball" userId="c2c6c2dd-6ddc-437e-8cdd-d7a74390accc" providerId="ADAL" clId="{C6B603A3-9777-4542-8EA4-9D37393617F1}" dt="2022-01-21T11:00:09.309" v="2475" actId="1076"/>
          <ac:picMkLst>
            <pc:docMk/>
            <pc:sldMk cId="2273241036" sldId="349"/>
            <ac:picMk id="2050" creationId="{A374C74C-3393-4F0B-80EA-06EE55CA28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149E005-0A04-4615-8BD9-4AF68172C8F9}" type="datetimeFigureOut">
              <a:rPr lang="en-GB" smtClean="0"/>
              <a:t>23/07/2025</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094C0175-F9B6-4DC7-9752-8979B2DFF9E6}" type="slidenum">
              <a:rPr lang="en-GB" smtClean="0"/>
              <a:t>‹#›</a:t>
            </a:fld>
            <a:endParaRPr lang="en-GB"/>
          </a:p>
        </p:txBody>
      </p:sp>
    </p:spTree>
    <p:extLst>
      <p:ext uri="{BB962C8B-B14F-4D97-AF65-F5344CB8AC3E}">
        <p14:creationId xmlns:p14="http://schemas.microsoft.com/office/powerpoint/2010/main" val="390348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2B8A3C5-7FB3-4184-BA49-EC3C603A11C3}" type="datetimeFigureOut">
              <a:rPr lang="en-GB" smtClean="0"/>
              <a:t>23/07/2025</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9B855444-340A-4F7D-8253-859E0009CB05}" type="slidenum">
              <a:rPr lang="en-GB" smtClean="0"/>
              <a:t>‹#›</a:t>
            </a:fld>
            <a:endParaRPr lang="en-GB"/>
          </a:p>
        </p:txBody>
      </p:sp>
    </p:spTree>
    <p:extLst>
      <p:ext uri="{BB962C8B-B14F-4D97-AF65-F5344CB8AC3E}">
        <p14:creationId xmlns:p14="http://schemas.microsoft.com/office/powerpoint/2010/main" val="267204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362427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64600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113211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180277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37111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D8C589-2FD7-486B-BCE4-F12DFDDFECFE}"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7226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D8C589-2FD7-486B-BCE4-F12DFDDFECFE}"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7317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D8C589-2FD7-486B-BCE4-F12DFDDFECFE}"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8372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8C589-2FD7-486B-BCE4-F12DFDDFECFE}"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47280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D8C589-2FD7-486B-BCE4-F12DFDDFECFE}"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31418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D8C589-2FD7-486B-BCE4-F12DFDDFECFE}"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41690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8C589-2FD7-486B-BCE4-F12DFDDFECFE}" type="datetimeFigureOut">
              <a:rPr lang="en-GB" smtClean="0"/>
              <a:t>23/07/2025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2B618-E396-4DC6-9B3E-06C719E1705B}" type="slidenum">
              <a:rPr lang="en-GB" smtClean="0"/>
              <a:t>‹#›</a:t>
            </a:fld>
            <a:endParaRPr lang="en-GB"/>
          </a:p>
        </p:txBody>
      </p:sp>
      <p:sp>
        <p:nvSpPr>
          <p:cNvPr id="7" name="Footer Placeholder 2">
            <a:extLst>
              <a:ext uri="{FF2B5EF4-FFF2-40B4-BE49-F238E27FC236}">
                <a16:creationId xmlns:a16="http://schemas.microsoft.com/office/drawing/2014/main" id="{493B145B-C857-CE2A-6A32-3408DD1DD2A6}"/>
              </a:ext>
            </a:extLst>
          </p:cNvPr>
          <p:cNvSpPr txBox="1">
            <a:spLocks/>
          </p:cNvSpPr>
          <p:nvPr userDrawn="1"/>
        </p:nvSpPr>
        <p:spPr>
          <a:xfrm>
            <a:off x="152400"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0D470FE-A42E-C0EE-228E-2C75C1B1A2B5}"/>
              </a:ext>
            </a:extLst>
          </p:cNvPr>
          <p:cNvSpPr txBox="1"/>
          <p:nvPr userDrawn="1"/>
        </p:nvSpPr>
        <p:spPr>
          <a:xfrm>
            <a:off x="5943600" y="6627803"/>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6BBECF2-5746-8D02-7C06-DE1C6341229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889231" y="1975493"/>
            <a:ext cx="7695738" cy="3098355"/>
          </a:xfrm>
          <a:prstGeom prst="rect">
            <a:avLst/>
          </a:prstGeom>
        </p:spPr>
      </p:pic>
      <p:pic>
        <p:nvPicPr>
          <p:cNvPr id="10" name="Picture 9">
            <a:extLst>
              <a:ext uri="{FF2B5EF4-FFF2-40B4-BE49-F238E27FC236}">
                <a16:creationId xmlns:a16="http://schemas.microsoft.com/office/drawing/2014/main" id="{4168DBB5-540F-1181-6EAB-85D0EACBE03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210589" y="92076"/>
            <a:ext cx="933411" cy="375797"/>
          </a:xfrm>
          <a:prstGeom prst="rect">
            <a:avLst/>
          </a:prstGeom>
        </p:spPr>
      </p:pic>
    </p:spTree>
    <p:extLst>
      <p:ext uri="{BB962C8B-B14F-4D97-AF65-F5344CB8AC3E}">
        <p14:creationId xmlns:p14="http://schemas.microsoft.com/office/powerpoint/2010/main" val="36927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59"/>
            <a:ext cx="9144000" cy="1508105"/>
          </a:xfrm>
          <a:prstGeom prst="rect">
            <a:avLst/>
          </a:prstGeom>
          <a:noFill/>
        </p:spPr>
        <p:txBody>
          <a:bodyPr wrap="square" rtlCol="0">
            <a:spAutoFit/>
          </a:bodyPr>
          <a:lstStyle/>
          <a:p>
            <a:r>
              <a:rPr lang="en-GB" sz="2400" u="sng">
                <a:latin typeface="+mj-lt"/>
              </a:rPr>
              <a:t>Knowledge retrieval question</a:t>
            </a:r>
          </a:p>
          <a:p>
            <a:pPr algn="just"/>
            <a:endParaRPr lang="en-GB" sz="2000">
              <a:solidFill>
                <a:srgbClr val="00B050"/>
              </a:solidFill>
              <a:latin typeface="+mj-lt"/>
            </a:endParaRPr>
          </a:p>
          <a:p>
            <a:pPr algn="just"/>
            <a:r>
              <a:rPr lang="en-GB" sz="2400">
                <a:solidFill>
                  <a:srgbClr val="00B050"/>
                </a:solidFill>
                <a:latin typeface="+mj-lt"/>
              </a:rPr>
              <a:t>Explain the differences in the thickness of the walls on the different sides of the heart in terms of their function (4 marks)</a:t>
            </a:r>
          </a:p>
        </p:txBody>
      </p:sp>
      <p:pic>
        <p:nvPicPr>
          <p:cNvPr id="6" name="Picture 7" descr="S691806_aw_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530" y="2276872"/>
            <a:ext cx="4757952" cy="3899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8B1405-D623-40F1-9A0B-2EB4017FE992}"/>
              </a:ext>
            </a:extLst>
          </p:cNvPr>
          <p:cNvSpPr txBox="1"/>
          <p:nvPr/>
        </p:nvSpPr>
        <p:spPr>
          <a:xfrm>
            <a:off x="251520" y="1772816"/>
            <a:ext cx="3384376" cy="480131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The walls of the left ventricle are thick and muscular. This allows for stronger contractions to create higher </a:t>
            </a:r>
            <a:r>
              <a:rPr lang="en-GB" b="1" dirty="0">
                <a:solidFill>
                  <a:srgbClr val="FF0000"/>
                </a:solidFill>
              </a:rPr>
              <a:t>systemic pressure </a:t>
            </a:r>
          </a:p>
          <a:p>
            <a:pPr marL="285750" indent="-285750">
              <a:buFont typeface="Arial" panose="020B0604020202020204" pitchFamily="34" charset="0"/>
              <a:buChar char="•"/>
            </a:pPr>
            <a:r>
              <a:rPr lang="en-GB" dirty="0">
                <a:solidFill>
                  <a:srgbClr val="FF0000"/>
                </a:solidFill>
              </a:rPr>
              <a:t>To supply the whole body with oxygenated blood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rgbClr val="00B0F0"/>
                </a:solidFill>
              </a:rPr>
              <a:t>The walls on the right side if the heart are thinner (less muscular) than the right side of the heart, lower </a:t>
            </a:r>
            <a:r>
              <a:rPr lang="en-GB" b="1" dirty="0">
                <a:solidFill>
                  <a:srgbClr val="00B0F0"/>
                </a:solidFill>
              </a:rPr>
              <a:t>diastolic pressure</a:t>
            </a:r>
          </a:p>
          <a:p>
            <a:pPr marL="285750" indent="-285750">
              <a:buFont typeface="Arial" panose="020B0604020202020204" pitchFamily="34" charset="0"/>
              <a:buChar char="•"/>
            </a:pPr>
            <a:r>
              <a:rPr lang="en-GB" dirty="0">
                <a:solidFill>
                  <a:srgbClr val="00B0F0"/>
                </a:solidFill>
              </a:rPr>
              <a:t>Shorter distance to supply blood to the lungs, at a lower pressure to protect the capillaries. </a:t>
            </a:r>
          </a:p>
        </p:txBody>
      </p:sp>
    </p:spTree>
    <p:extLst>
      <p:ext uri="{BB962C8B-B14F-4D97-AF65-F5344CB8AC3E}">
        <p14:creationId xmlns:p14="http://schemas.microsoft.com/office/powerpoint/2010/main" val="39436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3548-CB35-4866-8A77-575B48D22713}"/>
              </a:ext>
            </a:extLst>
          </p:cNvPr>
          <p:cNvSpPr>
            <a:spLocks noGrp="1"/>
          </p:cNvSpPr>
          <p:nvPr>
            <p:ph type="title"/>
          </p:nvPr>
        </p:nvSpPr>
        <p:spPr/>
        <p:txBody>
          <a:bodyPr/>
          <a:lstStyle/>
          <a:p>
            <a:r>
              <a:rPr lang="en-GB"/>
              <a:t>PAG: Heart dissection 2.1</a:t>
            </a:r>
          </a:p>
        </p:txBody>
      </p:sp>
      <p:sp>
        <p:nvSpPr>
          <p:cNvPr id="3" name="Content Placeholder 2">
            <a:extLst>
              <a:ext uri="{FF2B5EF4-FFF2-40B4-BE49-F238E27FC236}">
                <a16:creationId xmlns:a16="http://schemas.microsoft.com/office/drawing/2014/main" id="{F45CA857-EBF9-4FE5-AB4C-DE8433A0F1B6}"/>
              </a:ext>
            </a:extLst>
          </p:cNvPr>
          <p:cNvSpPr>
            <a:spLocks noGrp="1"/>
          </p:cNvSpPr>
          <p:nvPr>
            <p:ph idx="1"/>
          </p:nvPr>
        </p:nvSpPr>
        <p:spPr>
          <a:xfrm>
            <a:off x="35496" y="1600200"/>
            <a:ext cx="9108504" cy="4525963"/>
          </a:xfrm>
        </p:spPr>
        <p:txBody>
          <a:bodyPr vert="horz" lIns="91440" tIns="45720" rIns="91440" bIns="45720" rtlCol="0" anchor="t">
            <a:normAutofit fontScale="70000" lnSpcReduction="20000"/>
          </a:bodyPr>
          <a:lstStyle/>
          <a:p>
            <a:r>
              <a:rPr lang="en-GB" sz="2800" dirty="0"/>
              <a:t>Open PAG 2.1 in 0.PAGS tab</a:t>
            </a:r>
            <a:endParaRPr lang="en-GB" sz="2800" dirty="0">
              <a:cs typeface="Calibri"/>
            </a:endParaRPr>
          </a:p>
          <a:p>
            <a:r>
              <a:rPr lang="en-GB" sz="2800" dirty="0"/>
              <a:t>Read through and complete “External structure task”  before making incisions </a:t>
            </a:r>
            <a:r>
              <a:rPr lang="en-GB" sz="2800" dirty="0">
                <a:highlight>
                  <a:srgbClr val="FFFF00"/>
                </a:highlight>
              </a:rPr>
              <a:t>(TAKE PHOTOS) with lolly sticks!</a:t>
            </a:r>
            <a:endParaRPr lang="en-GB" sz="2800" dirty="0"/>
          </a:p>
          <a:p>
            <a:endParaRPr lang="en-GB" sz="2800" dirty="0">
              <a:highlight>
                <a:srgbClr val="FFFF00"/>
              </a:highlight>
            </a:endParaRPr>
          </a:p>
          <a:p>
            <a:r>
              <a:rPr lang="en-GB" sz="2800" dirty="0"/>
              <a:t>Read through the method on your sheet carefully to complete the dissection (ask if you are unsure) </a:t>
            </a:r>
            <a:r>
              <a:rPr lang="en-GB" sz="2800" dirty="0">
                <a:highlight>
                  <a:srgbClr val="FFFF00"/>
                </a:highlight>
              </a:rPr>
              <a:t>(TAKE PHOTOS)</a:t>
            </a:r>
            <a:endParaRPr lang="en-GB" sz="2800">
              <a:highlight>
                <a:srgbClr val="FFFF00"/>
              </a:highlight>
              <a:cs typeface="Calibri"/>
            </a:endParaRPr>
          </a:p>
          <a:p>
            <a:endParaRPr lang="en-GB" sz="2800" dirty="0">
              <a:highlight>
                <a:srgbClr val="FFFF00"/>
              </a:highlight>
              <a:cs typeface="Calibri"/>
            </a:endParaRPr>
          </a:p>
          <a:p>
            <a:r>
              <a:rPr lang="en-GB" sz="2800" dirty="0">
                <a:highlight>
                  <a:srgbClr val="FFFF00"/>
                </a:highlight>
                <a:cs typeface="Calibri"/>
              </a:rPr>
              <a:t>Part of the method includes taking a measurement of the left and right ventricle walls</a:t>
            </a:r>
          </a:p>
          <a:p>
            <a:endParaRPr lang="en-GB" sz="2800" dirty="0">
              <a:highlight>
                <a:srgbClr val="FFFF00"/>
              </a:highlight>
              <a:cs typeface="Calibri"/>
            </a:endParaRPr>
          </a:p>
          <a:p>
            <a:r>
              <a:rPr lang="en-GB" sz="2800" b="1" dirty="0">
                <a:cs typeface="Calibri"/>
              </a:rPr>
              <a:t>Complete your scientific drawing</a:t>
            </a:r>
          </a:p>
          <a:p>
            <a:pPr marL="0" indent="0">
              <a:buNone/>
            </a:pPr>
            <a:r>
              <a:rPr lang="en-GB" sz="2800" dirty="0">
                <a:cs typeface="Calibri"/>
              </a:rPr>
              <a:t>No sketching / no shading / labelled with straight lines / align your annotations – examples on next couple slides</a:t>
            </a:r>
          </a:p>
          <a:p>
            <a:pPr marL="0" indent="0">
              <a:buNone/>
            </a:pPr>
            <a:endParaRPr lang="en-GB" sz="2800" dirty="0">
              <a:cs typeface="Calibri"/>
            </a:endParaRPr>
          </a:p>
          <a:p>
            <a:r>
              <a:rPr lang="en-GB" sz="2800" b="1" dirty="0"/>
              <a:t>Complete the extension questions</a:t>
            </a:r>
            <a:endParaRPr lang="en-GB" sz="2800" dirty="0">
              <a:cs typeface="Calibri"/>
            </a:endParaRPr>
          </a:p>
        </p:txBody>
      </p:sp>
    </p:spTree>
    <p:extLst>
      <p:ext uri="{BB962C8B-B14F-4D97-AF65-F5344CB8AC3E}">
        <p14:creationId xmlns:p14="http://schemas.microsoft.com/office/powerpoint/2010/main" val="64210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A374C74C-3393-4F0B-80EA-06EE55CA2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8" y="194129"/>
            <a:ext cx="4793796" cy="639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4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4D3C9C1-245A-40D2-8D15-480EE6AFA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68760"/>
            <a:ext cx="3333750" cy="4152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F22D-78F2-485D-8758-6F3F4EB81B17}"/>
              </a:ext>
            </a:extLst>
          </p:cNvPr>
          <p:cNvSpPr txBox="1"/>
          <p:nvPr/>
        </p:nvSpPr>
        <p:spPr>
          <a:xfrm>
            <a:off x="0" y="116632"/>
            <a:ext cx="2448272" cy="2246769"/>
          </a:xfrm>
          <a:prstGeom prst="rect">
            <a:avLst/>
          </a:prstGeom>
          <a:noFill/>
        </p:spPr>
        <p:txBody>
          <a:bodyPr wrap="square" rtlCol="0">
            <a:spAutoFit/>
          </a:bodyPr>
          <a:lstStyle/>
          <a:p>
            <a:r>
              <a:rPr lang="en-GB" sz="2000" b="1">
                <a:solidFill>
                  <a:srgbClr val="00B0F0"/>
                </a:solidFill>
              </a:rPr>
              <a:t>Pulmonary trunk </a:t>
            </a:r>
            <a:r>
              <a:rPr lang="en-GB" sz="2000">
                <a:solidFill>
                  <a:srgbClr val="00B0F0"/>
                </a:solidFill>
              </a:rPr>
              <a:t>– the beginning of the pulmonary artery that will eventually split into the right and left pulmonary arteries </a:t>
            </a:r>
          </a:p>
        </p:txBody>
      </p:sp>
      <p:sp>
        <p:nvSpPr>
          <p:cNvPr id="20" name="TextBox 19">
            <a:extLst>
              <a:ext uri="{FF2B5EF4-FFF2-40B4-BE49-F238E27FC236}">
                <a16:creationId xmlns:a16="http://schemas.microsoft.com/office/drawing/2014/main" id="{4D6CE02C-178C-455F-BDF1-51A88FD16C9C}"/>
              </a:ext>
            </a:extLst>
          </p:cNvPr>
          <p:cNvSpPr txBox="1"/>
          <p:nvPr/>
        </p:nvSpPr>
        <p:spPr>
          <a:xfrm>
            <a:off x="6573094" y="255131"/>
            <a:ext cx="2448272" cy="1477328"/>
          </a:xfrm>
          <a:prstGeom prst="rect">
            <a:avLst/>
          </a:prstGeom>
          <a:noFill/>
        </p:spPr>
        <p:txBody>
          <a:bodyPr wrap="square" rtlCol="0">
            <a:spAutoFit/>
          </a:bodyPr>
          <a:lstStyle/>
          <a:p>
            <a:r>
              <a:rPr lang="en-GB" b="1"/>
              <a:t>Auricles </a:t>
            </a:r>
            <a:r>
              <a:rPr lang="en-GB"/>
              <a:t>– can be found at the top of each atria. They increase the capacity of the right and left atrium. </a:t>
            </a:r>
          </a:p>
        </p:txBody>
      </p:sp>
      <p:sp>
        <p:nvSpPr>
          <p:cNvPr id="21" name="TextBox 20">
            <a:extLst>
              <a:ext uri="{FF2B5EF4-FFF2-40B4-BE49-F238E27FC236}">
                <a16:creationId xmlns:a16="http://schemas.microsoft.com/office/drawing/2014/main" id="{0E2BD424-E87B-4E44-B649-2E7DD55060C1}"/>
              </a:ext>
            </a:extLst>
          </p:cNvPr>
          <p:cNvSpPr txBox="1"/>
          <p:nvPr/>
        </p:nvSpPr>
        <p:spPr>
          <a:xfrm>
            <a:off x="107504" y="3963486"/>
            <a:ext cx="2448272" cy="1477328"/>
          </a:xfrm>
          <a:prstGeom prst="rect">
            <a:avLst/>
          </a:prstGeom>
          <a:noFill/>
        </p:spPr>
        <p:txBody>
          <a:bodyPr wrap="square" rtlCol="0">
            <a:spAutoFit/>
          </a:bodyPr>
          <a:lstStyle/>
          <a:p>
            <a:r>
              <a:rPr lang="en-GB" b="1"/>
              <a:t>Interventricular sulcus </a:t>
            </a:r>
            <a:r>
              <a:rPr lang="en-GB"/>
              <a:t>– </a:t>
            </a:r>
            <a:r>
              <a:rPr lang="en-GB" b="0" i="0">
                <a:solidFill>
                  <a:srgbClr val="111111"/>
                </a:solidFill>
                <a:effectLst/>
                <a:latin typeface="Roboto" panose="02000000000000000000" pitchFamily="2" charset="0"/>
              </a:rPr>
              <a:t>mark the </a:t>
            </a:r>
            <a:r>
              <a:rPr lang="en-GB" i="0">
                <a:solidFill>
                  <a:srgbClr val="111111"/>
                </a:solidFill>
                <a:effectLst/>
                <a:latin typeface="Roboto" panose="02000000000000000000" pitchFamily="2" charset="0"/>
              </a:rPr>
              <a:t>separation between ventricles on the front and back surfaces of the heart.</a:t>
            </a:r>
            <a:endParaRPr lang="en-GB"/>
          </a:p>
        </p:txBody>
      </p:sp>
      <p:sp>
        <p:nvSpPr>
          <p:cNvPr id="4" name="TextBox 3">
            <a:extLst>
              <a:ext uri="{FF2B5EF4-FFF2-40B4-BE49-F238E27FC236}">
                <a16:creationId xmlns:a16="http://schemas.microsoft.com/office/drawing/2014/main" id="{79AF763C-C0EE-414E-A259-513A8AC59332}"/>
              </a:ext>
            </a:extLst>
          </p:cNvPr>
          <p:cNvSpPr txBox="1"/>
          <p:nvPr/>
        </p:nvSpPr>
        <p:spPr>
          <a:xfrm>
            <a:off x="6444209" y="5733256"/>
            <a:ext cx="2577158" cy="646331"/>
          </a:xfrm>
          <a:prstGeom prst="rect">
            <a:avLst/>
          </a:prstGeom>
          <a:noFill/>
        </p:spPr>
        <p:txBody>
          <a:bodyPr wrap="square" rtlCol="0">
            <a:spAutoFit/>
          </a:bodyPr>
          <a:lstStyle/>
          <a:p>
            <a:r>
              <a:rPr lang="en-GB" b="1"/>
              <a:t>Apex</a:t>
            </a:r>
            <a:r>
              <a:rPr lang="en-GB"/>
              <a:t> of the heart –the tip of the left ventricle </a:t>
            </a:r>
          </a:p>
        </p:txBody>
      </p:sp>
      <p:cxnSp>
        <p:nvCxnSpPr>
          <p:cNvPr id="6" name="Straight Arrow Connector 5">
            <a:extLst>
              <a:ext uri="{FF2B5EF4-FFF2-40B4-BE49-F238E27FC236}">
                <a16:creationId xmlns:a16="http://schemas.microsoft.com/office/drawing/2014/main" id="{F3ED8ECB-365C-4064-867E-7617B822021F}"/>
              </a:ext>
            </a:extLst>
          </p:cNvPr>
          <p:cNvCxnSpPr>
            <a:cxnSpLocks/>
          </p:cNvCxnSpPr>
          <p:nvPr/>
        </p:nvCxnSpPr>
        <p:spPr>
          <a:xfrm>
            <a:off x="2267744" y="2060848"/>
            <a:ext cx="1584176" cy="576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8B18C11-D61D-403A-AD24-99D8EA306953}"/>
              </a:ext>
            </a:extLst>
          </p:cNvPr>
          <p:cNvCxnSpPr>
            <a:cxnSpLocks/>
            <a:stCxn id="4" idx="1"/>
          </p:cNvCxnSpPr>
          <p:nvPr/>
        </p:nvCxnSpPr>
        <p:spPr>
          <a:xfrm flipH="1" flipV="1">
            <a:off x="5076057" y="5422158"/>
            <a:ext cx="1368152" cy="634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641383-E4E1-4149-B2F2-A1C835DF7A48}"/>
              </a:ext>
            </a:extLst>
          </p:cNvPr>
          <p:cNvCxnSpPr>
            <a:cxnSpLocks/>
          </p:cNvCxnSpPr>
          <p:nvPr/>
        </p:nvCxnSpPr>
        <p:spPr>
          <a:xfrm flipH="1">
            <a:off x="5220072" y="1412776"/>
            <a:ext cx="1296144" cy="14041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C415AB-F7A9-4FB9-9E6C-476C9837408C}"/>
              </a:ext>
            </a:extLst>
          </p:cNvPr>
          <p:cNvCxnSpPr>
            <a:cxnSpLocks/>
          </p:cNvCxnSpPr>
          <p:nvPr/>
        </p:nvCxnSpPr>
        <p:spPr>
          <a:xfrm flipV="1">
            <a:off x="2448272" y="3811086"/>
            <a:ext cx="1835696" cy="1078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4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983E-6F8B-454D-AF99-7DD772D28D05}"/>
              </a:ext>
            </a:extLst>
          </p:cNvPr>
          <p:cNvSpPr>
            <a:spLocks noGrp="1"/>
          </p:cNvSpPr>
          <p:nvPr>
            <p:ph type="title"/>
          </p:nvPr>
        </p:nvSpPr>
        <p:spPr>
          <a:xfrm>
            <a:off x="81831" y="-373062"/>
            <a:ext cx="8229600" cy="1143000"/>
          </a:xfrm>
        </p:spPr>
        <p:txBody>
          <a:bodyPr/>
          <a:lstStyle/>
          <a:p>
            <a:pPr algn="l"/>
            <a:r>
              <a:rPr lang="en-GB" dirty="0"/>
              <a:t>Dissection method</a:t>
            </a:r>
          </a:p>
        </p:txBody>
      </p:sp>
      <p:sp>
        <p:nvSpPr>
          <p:cNvPr id="7" name="TextBox 6">
            <a:extLst>
              <a:ext uri="{FF2B5EF4-FFF2-40B4-BE49-F238E27FC236}">
                <a16:creationId xmlns:a16="http://schemas.microsoft.com/office/drawing/2014/main" id="{414045B6-392F-4781-8FF6-7DE23909B831}"/>
              </a:ext>
            </a:extLst>
          </p:cNvPr>
          <p:cNvSpPr txBox="1"/>
          <p:nvPr/>
        </p:nvSpPr>
        <p:spPr>
          <a:xfrm>
            <a:off x="-1" y="482592"/>
            <a:ext cx="5465379" cy="6124754"/>
          </a:xfrm>
          <a:prstGeom prst="rect">
            <a:avLst/>
          </a:prstGeom>
          <a:noFill/>
        </p:spPr>
        <p:txBody>
          <a:bodyPr wrap="square" lIns="91440" tIns="45720" rIns="91440" bIns="45720" anchor="t">
            <a:spAutoFit/>
          </a:bodyPr>
          <a:lstStyle/>
          <a:p>
            <a:pPr rtl="0" fontAlgn="ctr">
              <a:spcBef>
                <a:spcPts val="0"/>
              </a:spcBef>
              <a:spcAft>
                <a:spcPts val="0"/>
              </a:spcAft>
              <a:buFont typeface="+mj-lt"/>
              <a:buAutoNum type="arabicPeriod"/>
            </a:pPr>
            <a:r>
              <a:rPr lang="en-GB" sz="1400" b="0" i="0" dirty="0">
                <a:effectLst/>
                <a:latin typeface="Calibri" panose="020F0502020204030204" pitchFamily="34" charset="0"/>
              </a:rPr>
              <a:t>Spend some time</a:t>
            </a:r>
            <a:r>
              <a:rPr lang="en-GB" sz="1400" b="0" i="0" dirty="0">
                <a:effectLst/>
                <a:highlight>
                  <a:srgbClr val="FFFF00"/>
                </a:highlight>
                <a:latin typeface="Calibri" panose="020F0502020204030204" pitchFamily="34" charset="0"/>
              </a:rPr>
              <a:t> examining the external surfaces of the heart</a:t>
            </a:r>
            <a:r>
              <a:rPr lang="en-GB" sz="1400" b="0" i="0" dirty="0">
                <a:effectLst/>
                <a:latin typeface="Calibri" panose="020F0502020204030204" pitchFamily="34" charset="0"/>
              </a:rPr>
              <a:t> and</a:t>
            </a:r>
            <a:r>
              <a:rPr lang="en-GB" sz="1400" b="0" i="0" dirty="0">
                <a:effectLst/>
                <a:highlight>
                  <a:srgbClr val="FFFF00"/>
                </a:highlight>
                <a:latin typeface="Calibri" panose="020F0502020204030204" pitchFamily="34" charset="0"/>
              </a:rPr>
              <a:t> place your fingers inside the 4 chambers to feel the differences in the thicknesses of the walls.</a:t>
            </a:r>
            <a:r>
              <a:rPr lang="en-GB" sz="1400" b="0" i="0" dirty="0">
                <a:effectLst/>
                <a:latin typeface="Calibri" panose="020F0502020204030204" pitchFamily="34" charset="0"/>
              </a:rPr>
              <a:t> Do not make any cuts at this stage.</a:t>
            </a:r>
          </a:p>
          <a:p>
            <a:pPr rtl="0" fontAlgn="ctr">
              <a:spcBef>
                <a:spcPts val="0"/>
              </a:spcBef>
              <a:spcAft>
                <a:spcPts val="0"/>
              </a:spcAft>
              <a:buFont typeface="+mj-lt"/>
              <a:buAutoNum type="arabicPeriod"/>
            </a:pPr>
            <a:r>
              <a:rPr lang="en-GB" sz="1400" b="0" i="0" dirty="0">
                <a:effectLst/>
                <a:latin typeface="Calibri" panose="020F0502020204030204" pitchFamily="34" charset="0"/>
              </a:rPr>
              <a:t>Identify the </a:t>
            </a:r>
            <a:r>
              <a:rPr lang="en-GB" sz="1400" b="0" i="0" dirty="0">
                <a:effectLst/>
                <a:highlight>
                  <a:srgbClr val="FFFF00"/>
                </a:highlight>
                <a:latin typeface="Calibri" panose="020F0502020204030204" pitchFamily="34" charset="0"/>
              </a:rPr>
              <a:t>coronary artery on the external surface</a:t>
            </a:r>
            <a:r>
              <a:rPr lang="en-GB" sz="1400" b="0" i="0" dirty="0">
                <a:effectLst/>
                <a:latin typeface="Calibri" panose="020F0502020204030204" pitchFamily="34" charset="0"/>
              </a:rPr>
              <a:t> and locate where it comes from the aorta. If necessary, trim fat away using the scissors.</a:t>
            </a:r>
          </a:p>
          <a:p>
            <a:pPr rtl="0" fontAlgn="ctr">
              <a:spcBef>
                <a:spcPts val="0"/>
              </a:spcBef>
              <a:spcAft>
                <a:spcPts val="0"/>
              </a:spcAft>
              <a:buFont typeface="+mj-lt"/>
              <a:buAutoNum type="arabicPeriod"/>
            </a:pPr>
            <a:r>
              <a:rPr lang="en-GB" sz="1400" b="0" i="0" dirty="0">
                <a:effectLst/>
                <a:latin typeface="Calibri" panose="020F0502020204030204" pitchFamily="34" charset="0"/>
              </a:rPr>
              <a:t>Use the information you have gained from steps 1 and 2 to position your heart on the dissecting board. Make sure you know which the </a:t>
            </a:r>
            <a:r>
              <a:rPr lang="en-GB" sz="1400" b="0" i="0" dirty="0">
                <a:effectLst/>
                <a:highlight>
                  <a:srgbClr val="FFFF00"/>
                </a:highlight>
                <a:latin typeface="Calibri" panose="020F0502020204030204" pitchFamily="34" charset="0"/>
              </a:rPr>
              <a:t>left side of the heart is and which the right is.</a:t>
            </a:r>
            <a:endParaRPr lang="en-GB" sz="1400" b="0" i="0" dirty="0">
              <a:effectLst/>
              <a:latin typeface="Calibri" panose="020F0502020204030204" pitchFamily="34" charset="0"/>
            </a:endParaRPr>
          </a:p>
          <a:p>
            <a:pPr rtl="0" fontAlgn="ctr">
              <a:spcBef>
                <a:spcPts val="0"/>
              </a:spcBef>
              <a:spcAft>
                <a:spcPts val="0"/>
              </a:spcAft>
              <a:buFont typeface="+mj-lt"/>
              <a:buAutoNum type="arabicPeriod"/>
            </a:pPr>
            <a:r>
              <a:rPr lang="en-GB" sz="1400" b="0" i="0" dirty="0">
                <a:effectLst/>
                <a:latin typeface="Calibri" panose="020F0502020204030204" pitchFamily="34" charset="0"/>
              </a:rPr>
              <a:t>Watch a demonstration from your teacher to show the location of the main cut and then use scissors to </a:t>
            </a:r>
            <a:r>
              <a:rPr lang="en-GB" sz="1400" b="0" i="0" dirty="0">
                <a:effectLst/>
                <a:highlight>
                  <a:srgbClr val="FFFF00"/>
                </a:highlight>
                <a:latin typeface="Calibri" panose="020F0502020204030204" pitchFamily="34" charset="0"/>
              </a:rPr>
              <a:t>cut through the wall of the left atrium</a:t>
            </a:r>
            <a:r>
              <a:rPr lang="en-GB" sz="1400" b="0" i="0" dirty="0">
                <a:effectLst/>
                <a:latin typeface="Calibri" panose="020F0502020204030204" pitchFamily="34" charset="0"/>
              </a:rPr>
              <a:t>. Follow the </a:t>
            </a:r>
            <a:r>
              <a:rPr lang="en-GB" sz="1400" b="0" i="0" dirty="0">
                <a:effectLst/>
                <a:highlight>
                  <a:srgbClr val="FFFF00"/>
                </a:highlight>
                <a:latin typeface="Calibri" panose="020F0502020204030204" pitchFamily="34" charset="0"/>
              </a:rPr>
              <a:t>cut down to the apex (bottom tip) of the left ventricle</a:t>
            </a:r>
            <a:r>
              <a:rPr lang="en-GB" sz="1400" b="0" i="0" dirty="0">
                <a:effectLst/>
                <a:latin typeface="Calibri" panose="020F0502020204030204" pitchFamily="34" charset="0"/>
              </a:rPr>
              <a:t>. Open up the left atrium and left ventricle to examine them.</a:t>
            </a:r>
          </a:p>
          <a:p>
            <a:pPr rtl="0" fontAlgn="ctr">
              <a:spcBef>
                <a:spcPts val="0"/>
              </a:spcBef>
              <a:spcAft>
                <a:spcPts val="0"/>
              </a:spcAft>
              <a:buFont typeface="+mj-lt"/>
              <a:buAutoNum type="arabicPeriod"/>
            </a:pPr>
            <a:r>
              <a:rPr lang="en-GB" sz="1400" b="0" i="0" dirty="0">
                <a:effectLst/>
                <a:latin typeface="Calibri" panose="020F0502020204030204" pitchFamily="34" charset="0"/>
              </a:rPr>
              <a:t>Look for the </a:t>
            </a:r>
            <a:r>
              <a:rPr lang="en-GB" sz="1400" b="0" i="0" dirty="0">
                <a:effectLst/>
                <a:highlight>
                  <a:srgbClr val="FFFF00"/>
                </a:highlight>
                <a:latin typeface="Calibri" panose="020F0502020204030204" pitchFamily="34" charset="0"/>
              </a:rPr>
              <a:t>tendinous cords (also called the heart strings)</a:t>
            </a:r>
            <a:r>
              <a:rPr lang="en-GB" sz="1400" b="0" i="0" dirty="0">
                <a:effectLst/>
                <a:latin typeface="Calibri" panose="020F0502020204030204" pitchFamily="34" charset="0"/>
              </a:rPr>
              <a:t> and how they are attached to the atrioventricular valve. The valve on this side has two flaps so is called the bicuspid valve.</a:t>
            </a:r>
          </a:p>
          <a:p>
            <a:pPr rtl="0" fontAlgn="ctr">
              <a:spcBef>
                <a:spcPts val="0"/>
              </a:spcBef>
              <a:spcAft>
                <a:spcPts val="0"/>
              </a:spcAft>
              <a:buFont typeface="+mj-lt"/>
              <a:buAutoNum type="arabicPeriod"/>
            </a:pPr>
            <a:r>
              <a:rPr lang="en-GB" sz="1400" b="0" i="0" dirty="0">
                <a:effectLst/>
                <a:latin typeface="Calibri" panose="020F0502020204030204" pitchFamily="34" charset="0"/>
              </a:rPr>
              <a:t>It may be possible to see a different valve in the aorta. It is called the semi-lunar valve due to its half-moon shape.</a:t>
            </a:r>
          </a:p>
          <a:p>
            <a:pPr rtl="0" fontAlgn="ctr">
              <a:spcBef>
                <a:spcPts val="0"/>
              </a:spcBef>
              <a:spcAft>
                <a:spcPts val="0"/>
              </a:spcAft>
              <a:buFont typeface="+mj-lt"/>
              <a:buAutoNum type="arabicPeriod"/>
            </a:pPr>
            <a:r>
              <a:rPr lang="en-GB" sz="1400" b="0" i="0" dirty="0">
                <a:effectLst/>
                <a:latin typeface="Calibri" panose="020F0502020204030204" pitchFamily="34" charset="0"/>
              </a:rPr>
              <a:t>Make a </a:t>
            </a:r>
            <a:r>
              <a:rPr lang="en-GB" sz="1400" b="0" i="0" dirty="0">
                <a:effectLst/>
                <a:highlight>
                  <a:srgbClr val="FFFF00"/>
                </a:highlight>
                <a:latin typeface="Calibri" panose="020F0502020204030204" pitchFamily="34" charset="0"/>
              </a:rPr>
              <a:t>similar cut down the right side of the heart to open up the right atrium and ventricle</a:t>
            </a:r>
            <a:r>
              <a:rPr lang="en-GB" sz="1400" b="0" i="0" dirty="0">
                <a:effectLst/>
                <a:latin typeface="Calibri" panose="020F0502020204030204" pitchFamily="34" charset="0"/>
              </a:rPr>
              <a:t>. Spend some time examining the wall and internal structures.</a:t>
            </a:r>
          </a:p>
          <a:p>
            <a:pPr rtl="0" fontAlgn="ctr">
              <a:spcBef>
                <a:spcPts val="0"/>
              </a:spcBef>
              <a:spcAft>
                <a:spcPts val="0"/>
              </a:spcAft>
              <a:buFont typeface="+mj-lt"/>
              <a:buAutoNum type="arabicPeriod"/>
            </a:pPr>
            <a:r>
              <a:rPr lang="en-GB" sz="1400" b="0" i="0" dirty="0">
                <a:effectLst/>
                <a:latin typeface="Calibri" panose="020F0502020204030204" pitchFamily="34" charset="0"/>
              </a:rPr>
              <a:t>Look for the atrioventricular valve on this side. It has three flaps so is called the tricuspid valve. Look for the semi-lunar valve.</a:t>
            </a:r>
          </a:p>
          <a:p>
            <a:pPr rtl="0" fontAlgn="ctr">
              <a:spcBef>
                <a:spcPts val="0"/>
              </a:spcBef>
              <a:spcAft>
                <a:spcPts val="0"/>
              </a:spcAft>
              <a:buFont typeface="+mj-lt"/>
              <a:buAutoNum type="arabicPeriod"/>
            </a:pPr>
            <a:r>
              <a:rPr lang="en-GB" sz="1400" b="0" i="0" dirty="0">
                <a:effectLst/>
                <a:highlight>
                  <a:srgbClr val="FFFF00"/>
                </a:highlight>
                <a:latin typeface="Calibri" panose="020F0502020204030204" pitchFamily="34" charset="0"/>
              </a:rPr>
              <a:t>Use a ruler to measure the thicknesses of the wall of the left and right </a:t>
            </a:r>
            <a:r>
              <a:rPr lang="en-GB" sz="1400" b="1" i="0" dirty="0">
                <a:effectLst/>
                <a:highlight>
                  <a:srgbClr val="FFFF00"/>
                </a:highlight>
                <a:latin typeface="Calibri" panose="020F0502020204030204" pitchFamily="34" charset="0"/>
              </a:rPr>
              <a:t>atria</a:t>
            </a:r>
            <a:r>
              <a:rPr lang="en-GB" sz="1400" b="0" i="0" dirty="0">
                <a:effectLst/>
                <a:highlight>
                  <a:srgbClr val="FFFF00"/>
                </a:highlight>
                <a:latin typeface="Calibri" panose="020F0502020204030204" pitchFamily="34" charset="0"/>
              </a:rPr>
              <a:t> and </a:t>
            </a:r>
            <a:r>
              <a:rPr lang="en-GB" sz="1400" b="1" i="0" dirty="0">
                <a:effectLst/>
                <a:highlight>
                  <a:srgbClr val="FFFF00"/>
                </a:highlight>
                <a:latin typeface="Calibri" panose="020F0502020204030204" pitchFamily="34" charset="0"/>
              </a:rPr>
              <a:t>ventricles</a:t>
            </a:r>
            <a:r>
              <a:rPr lang="en-GB" sz="1400" b="0" i="0" dirty="0">
                <a:effectLst/>
                <a:latin typeface="Calibri" panose="020F0502020204030204" pitchFamily="34" charset="0"/>
              </a:rPr>
              <a:t> and record these values in a suitably designed table.</a:t>
            </a:r>
          </a:p>
          <a:p>
            <a:pPr rtl="0" fontAlgn="ctr">
              <a:spcBef>
                <a:spcPts val="0"/>
              </a:spcBef>
              <a:spcAft>
                <a:spcPts val="0"/>
              </a:spcAft>
              <a:buFont typeface="+mj-lt"/>
              <a:buAutoNum type="arabicPeriod"/>
            </a:pPr>
            <a:r>
              <a:rPr lang="en-GB" sz="1400" b="0" i="0" dirty="0">
                <a:effectLst/>
                <a:highlight>
                  <a:srgbClr val="FFFF00"/>
                </a:highlight>
                <a:latin typeface="Calibri" panose="020F0502020204030204" pitchFamily="34" charset="0"/>
              </a:rPr>
              <a:t>Produce a detailed scientific annotated drawing.</a:t>
            </a:r>
            <a:r>
              <a:rPr lang="en-GB" sz="1400" b="0" i="0" dirty="0">
                <a:effectLst/>
                <a:latin typeface="Calibri" panose="020F0502020204030204" pitchFamily="34" charset="0"/>
              </a:rPr>
              <a:t> Carefully arrange the dissected heart so that all the structures that you have identified can be easily seen. An annotated diagram should have detail about each structure added beside each label.</a:t>
            </a:r>
          </a:p>
        </p:txBody>
      </p:sp>
      <p:pic>
        <p:nvPicPr>
          <p:cNvPr id="1026" name="Picture 2" descr="Pin by mary wade on work | Food, Human cadaver, Quick">
            <a:extLst>
              <a:ext uri="{FF2B5EF4-FFF2-40B4-BE49-F238E27FC236}">
                <a16:creationId xmlns:a16="http://schemas.microsoft.com/office/drawing/2014/main" id="{FB205342-6F98-B38A-8B41-A8BAD86A0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629" y="3762703"/>
            <a:ext cx="3426372" cy="3095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ing Anatomy Blog: The Heart Dissection Lab">
            <a:extLst>
              <a:ext uri="{FF2B5EF4-FFF2-40B4-BE49-F238E27FC236}">
                <a16:creationId xmlns:a16="http://schemas.microsoft.com/office/drawing/2014/main" id="{46A22E59-F33F-A4C2-BCBF-9227B856F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731" y="1"/>
            <a:ext cx="3321269" cy="382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7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by mary wade on work | Food, Human cadaver, Quick">
            <a:extLst>
              <a:ext uri="{FF2B5EF4-FFF2-40B4-BE49-F238E27FC236}">
                <a16:creationId xmlns:a16="http://schemas.microsoft.com/office/drawing/2014/main" id="{FB205342-6F98-B38A-8B41-A8BAD86A0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42" y="-30462"/>
            <a:ext cx="7625256" cy="688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77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iagram&#10;&#10;Description automatically generated">
            <a:extLst>
              <a:ext uri="{FF2B5EF4-FFF2-40B4-BE49-F238E27FC236}">
                <a16:creationId xmlns:a16="http://schemas.microsoft.com/office/drawing/2014/main" id="{B8FFD522-AD24-47BD-BB90-4F5E42A5B707}"/>
              </a:ext>
            </a:extLst>
          </p:cNvPr>
          <p:cNvPicPr>
            <a:picLocks noChangeAspect="1"/>
          </p:cNvPicPr>
          <p:nvPr/>
        </p:nvPicPr>
        <p:blipFill rotWithShape="1">
          <a:blip r:embed="rId2"/>
          <a:srcRect l="12872" t="19565" r="13998" b="7729"/>
          <a:stretch/>
        </p:blipFill>
        <p:spPr>
          <a:xfrm>
            <a:off x="848" y="1621"/>
            <a:ext cx="9138664" cy="6058778"/>
          </a:xfrm>
          <a:prstGeom prst="rect">
            <a:avLst/>
          </a:prstGeom>
        </p:spPr>
      </p:pic>
      <p:sp>
        <p:nvSpPr>
          <p:cNvPr id="2" name="TextBox 1">
            <a:extLst>
              <a:ext uri="{FF2B5EF4-FFF2-40B4-BE49-F238E27FC236}">
                <a16:creationId xmlns:a16="http://schemas.microsoft.com/office/drawing/2014/main" id="{78C8C321-27F3-B72E-FB40-3A9C7371D560}"/>
              </a:ext>
            </a:extLst>
          </p:cNvPr>
          <p:cNvSpPr txBox="1"/>
          <p:nvPr/>
        </p:nvSpPr>
        <p:spPr>
          <a:xfrm>
            <a:off x="439182" y="6317467"/>
            <a:ext cx="58790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Posted on Teams</a:t>
            </a:r>
          </a:p>
        </p:txBody>
      </p:sp>
    </p:spTree>
    <p:extLst>
      <p:ext uri="{BB962C8B-B14F-4D97-AF65-F5344CB8AC3E}">
        <p14:creationId xmlns:p14="http://schemas.microsoft.com/office/powerpoint/2010/main" val="364160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62ECB-96B8-4C92-AADC-A20FB83A0989}">
  <ds:schemaRefs>
    <ds:schemaRef ds:uri="b83ea8ec-d1ce-4b1c-906d-dc0b29db25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9a9f016-2850-430d-a9d7-5d156f797ecb"/>
  </ds:schemaRefs>
</ds:datastoreItem>
</file>

<file path=customXml/itemProps2.xml><?xml version="1.0" encoding="utf-8"?>
<ds:datastoreItem xmlns:ds="http://schemas.openxmlformats.org/officeDocument/2006/customXml" ds:itemID="{70E6BB93-F5F0-4331-AEBD-BD55E6046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FE00D6-BC75-4D1F-B1CA-D78280F1DE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TotalTime>
  <Words>622</Words>
  <Application>Microsoft Office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gg sans</vt:lpstr>
      <vt:lpstr>Roboto</vt:lpstr>
      <vt:lpstr>Times New Roman</vt:lpstr>
      <vt:lpstr>Office Theme</vt:lpstr>
      <vt:lpstr>PowerPoint Presentation</vt:lpstr>
      <vt:lpstr>PAG: Heart dissection 2.1</vt:lpstr>
      <vt:lpstr>PowerPoint Presentation</vt:lpstr>
      <vt:lpstr>PowerPoint Presentation</vt:lpstr>
      <vt:lpstr>Dissection method</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Chezka Mae Madrona</cp:lastModifiedBy>
  <cp:revision>33</cp:revision>
  <cp:lastPrinted>2016-03-04T14:52:33Z</cp:lastPrinted>
  <dcterms:created xsi:type="dcterms:W3CDTF">2014-02-13T07:50:35Z</dcterms:created>
  <dcterms:modified xsi:type="dcterms:W3CDTF">2025-07-23T08:17:57Z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TalmosEventArgs10">
    <vt:lpwstr>bPRy9fJzowEbm9Up4uk0pr7gtOIsXMqQM+T8PViDLvM44rudHvviWVA1+X5e2F/YqPMjz9WRErybKsgGUY1rdR4x70HzA2XullDDksJJ5ZNz8VwJXOJxYi0DaC0mKWBsIZNrvlsB6libYq3cis2OeY74eVnEN3GHaa9LCP9mVnXPCo859swPOH7pNiZ8DjjoN0IDNSX+8BlW5+H1ULRrdhQ1JXMD9uyF7i/YFnnigAnSd/YlLTdLBcCCenbq7tr</vt:lpwstr>
  </property>
  <property fmtid="{D5CDD505-2E9C-101B-9397-08002B2CF9AE}" pid="4" name="TalmosEventArgs0">
    <vt:lpwstr>pQZemIOJtEFQVd6AIAbKN1YqCcyUWgux0YkEz4whUkzq93Vb9VOZmzwZNj/cGkzzLsCgrUWOiSVym1IqY1HbWMtkLmssPxaKX85tcJIS2Afrba2pEbBsDOZRxYuUpsn2mN+Sd0YISKq1nLQZQoEZLkiTovWFiyTI4g3V+K3N2z++Z4DgIHkkBeKw1ddA4a+mK+EOhxIgaIT/oMPxR8M3TG86wVcIkIc6T6bM3XAZP/Fwq5/uSqJkowBNZVkQlwg</vt:lpwstr>
  </property>
  <property fmtid="{D5CDD505-2E9C-101B-9397-08002B2CF9AE}" pid="5" name="TalmosEventArgs5">
    <vt:lpwstr>oxJhjJxW6QMxGOg0F73TZT+CGob+jDamVA+ByLxtDOTRCwvJbW/pHA5gVPhehadfVMHBGcZ3BASvg1F//jcyIiktJ96H8irrqkYQt2yanQZrVeaiyrX/A/y7AW4SVHam4YYf6cyN+FZIweHBXnKDMnZe3XtowH/BupXs+cfFfAnSw74ApxibQr6DQUZmaNsHNpwkddOgO0FciNDAwbyYCmrEp+Qj82DSLJGjeXokInsiSBtsDM6pwv8LKJdBB/L</vt:lpwstr>
  </property>
  <property fmtid="{D5CDD505-2E9C-101B-9397-08002B2CF9AE}" pid="6" name="TalmosEventArgs8">
    <vt:lpwstr>LfzERnCDiMKeSbnN7NN9vqE3O+04MNiU2X81TI6MbvNXIhD1JFUQyTi6/ZgTFS8uvg5HtKCr3HKK2nKY8XZtLo0DiecBLcVELr4hn5WOZSuuwtsZaFZTsoc0yO3CoKm9bLampw7bIVSoAbdd+fK/W9IuAV/YbMUWry665ZOitl1Aa9LSG8gTaTt3+aEMy3veoBBd6Uy/QOA7KHgi09yHQPXg3DN1EV6Oun4UUOFPupt82fVQORNHhXrHPZwSFxh</vt:lpwstr>
  </property>
  <property fmtid="{D5CDD505-2E9C-101B-9397-08002B2CF9AE}" pid="7" name="TalmosEventArgs12">
    <vt:lpwstr>wQM0pgP6CrhxOzDPgZKjeGFA3v+PxHryhbzxVG/pXv7uMN6jtJJZGW61TRrnhHLlVrDEGOr8ObzNCzMMdINQPT316nUciXoyu1A3v/bjX278ChwfBJBOFrS19SqwJP+LW95JaPn4woh3</vt:lpwstr>
  </property>
  <property fmtid="{D5CDD505-2E9C-101B-9397-08002B2CF9AE}" pid="8" name="TalmosEventArgs3">
    <vt:lpwstr>xmO4KeBSLkIRBmvi/Fa5pbWN5QGtPfrmwqQ5/bXz0Tc3vp4RBRBuJSX4VF0J6dnzEUix+rHM0Y0I6SYNk2ulq6VP5zAs62WP9KFejQX9/IrwUUIhTThhKhzSrloq4mFzlMPtes/Ng23NpHBt5kJOVMXv1p8XWRBaRXBH3ylFVIMCnyDrylFGtBvVb6bOZZrmPZSLL4ax30xZ1XRLSdzA8QmXbrKx+cmxf4+WspQ/k7izstgYx6F62EVT4kmPw3L</vt:lpwstr>
  </property>
  <property fmtid="{D5CDD505-2E9C-101B-9397-08002B2CF9AE}" pid="9" name="TalmosEventArgs7">
    <vt:lpwstr>rsufyX4j32Vcpo/uzmzhWu1LnYh74E9KD6HEKvaGRcxlFdWMGxOCinfZ1tEzoxRHGwAqQ0HFl0BrUd5weQW6nCG2Yqj3IbhvFwk4e0Lk47dJUq/l/VPIm/Ab2MbWKjGl+svapvROaDpjnKQTjLQQT1v+g55bkpgPfxeFoilOjwyDGppDSQPww5vHNADd9em+vulsCcix0N+XSQbN/gKhWdo5SZXOR4wpZYTGLRChWvo8UGrgmsF6qZnGzP+9XlH</vt:lpwstr>
  </property>
  <property fmtid="{D5CDD505-2E9C-101B-9397-08002B2CF9AE}" pid="10" name="TalmosEventArgs11">
    <vt:lpwstr>F3Kj+HwLsKlCpDUCSA3YBrNSv/4NFkInEWpfXP/Zd4wg5/QtXwJWxTDeUm6ny3ezmNyPMbxL1lSV1pbj/S3xOmcFlEOoUY5pY/+V2a93EOcRteY2dHa6yM5aLph5jkOef/ramxvzMEndC4NqvbAHP3BaSEZbxw+a2Ng3ZNJu9C0Rqatsy9BjRkY4VtbUmUMBxpQpU27Mx36BfVclXyP9r4RuuIroQqkcyEu88ZLlCFozaD4Bm00iBV4eiea/s/y</vt:lpwstr>
  </property>
  <property fmtid="{D5CDD505-2E9C-101B-9397-08002B2CF9AE}" pid="11" name="TalmosEventArgs2">
    <vt:lpwstr>W+fpOVS2odoUkEpqvw2o2pj2oZoKYPEremfymyvx1mqjul5gVUXV88lkH0yNZmtsPnXYI3TXBYIJcxDaQCovRz7gnTiMxjHHJ+ynXhtjSCP5P9n4P213oe2SqXoDSVTbFi6oVpWL0V9Oa9k4/SSrc0+nTNWyuDPsMbPEFw595J/XNRhURuWZyxOAvfzCxOFGB3pKQEnUZSp1M6zoIb/4vSe1jEaBCaWVsuwwAPr19dgBMzuKRy89qC2uNzdzYen</vt:lpwstr>
  </property>
  <property fmtid="{D5CDD505-2E9C-101B-9397-08002B2CF9AE}" pid="12" name="TalmosEventArgs6">
    <vt:lpwstr>+cwIFHC8sQn2QqKxo/NEaDDGZ3FsgcMNPUB56mslu6Cxu4tBA8LtIdfsrjJOzH/9tjcQsYjiOTyuZwT8u/CfG3BG7mEZHSv9K/7L6uf8mi5jtZgn6pUpz78MPd38Of79HJMzsc3cllajxUCz6mwPe7dHJngJYy0ooH0cz+bTcM23i0oMUD7KnUkxkET/vP5AMQSYlaEsL8zU3CKHurZfi6epLty6RtMoxZxRJ3H1oixdey6D7QRvEcs/kVhuZL7</vt:lpwstr>
  </property>
  <property fmtid="{D5CDD505-2E9C-101B-9397-08002B2CF9AE}" pid="13" name="TalmosEventArgs1">
    <vt:lpwstr>ao2DgeCgfQ1Qz2ki/WsHOxr0wpBDTVJvaFXuse/b1l1lq1AdEtm6516fvksjXDJCcEC6tWFPZQuwQrmqt9Q4BePYtP+AsK/R6iRuwLfs1Bcr9Gz2dxMUZl5T1qUjS8MvNl7hS+F/fretYwqA8LvTmfRIqrOT+qaiGKU4tqs7zL9V6k337v+P5PC4XoiSOYZBE8e2IkR7/l2RsSDoLKX9X6TZM3rKCdktCdA/uRdzG0n8WR5eYzlRZugqOJHQa/Y</vt:lpwstr>
  </property>
  <property fmtid="{D5CDD505-2E9C-101B-9397-08002B2CF9AE}" pid="14" name="TalmosEventArgs9">
    <vt:lpwstr>NpUihr4wmI1fXrfGmJ52M6amXOdTXhAv0hPYMm9CGs7rU0Ha30fhklEVpJnkJ7fMM4R1/KjjY5JTOQjOta/f5bFA32VpSaXp3nm9UqsjAWeNNf3ytBgOKu1lZP4xnxkazitBjvvTm+C4CdQXKZBRzP4fUDpeRUn7IiABMbct88BUnwxKs4JBWvDs1mRR7jga/uELkDJjbE/UDp8tjShZSIBDDC6Xmt7f0xFelXTff8QLMP/tfLDVFDZColnvMyy</vt:lpwstr>
  </property>
  <property fmtid="{D5CDD505-2E9C-101B-9397-08002B2CF9AE}" pid="15" name="TalmosEventArgs4">
    <vt:lpwstr>eAmcvfjNBJ7k1VX84N0YX3wcjiQQBOow1ITB7rbFIBovmfccAlmIMZUwDyXLPFUzxjMvhZTrB38Nu0eGMLTzgh1dxUlGMXqNeeCzte5UBS7tnDFWKLPusGnl5mhCDzhzV6/dckkdRbfD+29FdZjONnT/8/LojFIVhO+DYQD6hhsUnoZfRe3XCSBbGg7aPX26itJWQXPIkIuV6Wb9EkVw01W0LNSguSE/nMLVAtV+kWJ0uLfKTiVQFxELlDRO8mc</vt:lpwstr>
  </property>
  <property fmtid="{D5CDD505-2E9C-101B-9397-08002B2CF9AE}" pid="16" name="Order">
    <vt:r8>38944000</vt:r8>
  </property>
  <property fmtid="{D5CDD505-2E9C-101B-9397-08002B2CF9AE}" pid="17" name="xd_Signature">
    <vt:bool>false</vt:bool>
  </property>
  <property fmtid="{D5CDD505-2E9C-101B-9397-08002B2CF9AE}" pid="18" name="xd_ProgID">
    <vt:lpwstr/>
  </property>
  <property fmtid="{D5CDD505-2E9C-101B-9397-08002B2CF9AE}" pid="19" name="ComplianceAssetId">
    <vt:lpwstr/>
  </property>
  <property fmtid="{D5CDD505-2E9C-101B-9397-08002B2CF9AE}" pid="20" name="TemplateUrl">
    <vt:lpwstr/>
  </property>
  <property fmtid="{D5CDD505-2E9C-101B-9397-08002B2CF9AE}" pid="21" name="Topic">
    <vt:lpwstr/>
  </property>
  <property fmtid="{D5CDD505-2E9C-101B-9397-08002B2CF9AE}" pid="22" name="Term">
    <vt:lpwstr/>
  </property>
  <property fmtid="{D5CDD505-2E9C-101B-9397-08002B2CF9AE}" pid="23" name="Staff Category">
    <vt:lpwstr/>
  </property>
  <property fmtid="{D5CDD505-2E9C-101B-9397-08002B2CF9AE}" pid="24" name="Exam Board">
    <vt:lpwstr/>
  </property>
  <property fmtid="{D5CDD505-2E9C-101B-9397-08002B2CF9AE}" pid="25" name="Week">
    <vt:lpwstr/>
  </property>
  <property fmtid="{D5CDD505-2E9C-101B-9397-08002B2CF9AE}" pid="26" name="MediaServiceImageTags">
    <vt:lpwstr/>
  </property>
</Properties>
</file>