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22"/>
  </p:notesMasterIdLst>
  <p:sldIdLst>
    <p:sldId id="287" r:id="rId5"/>
    <p:sldId id="278" r:id="rId6"/>
    <p:sldId id="290" r:id="rId7"/>
    <p:sldId id="266" r:id="rId8"/>
    <p:sldId id="267" r:id="rId9"/>
    <p:sldId id="269" r:id="rId10"/>
    <p:sldId id="279" r:id="rId11"/>
    <p:sldId id="280" r:id="rId12"/>
    <p:sldId id="281" r:id="rId13"/>
    <p:sldId id="282" r:id="rId14"/>
    <p:sldId id="283" r:id="rId15"/>
    <p:sldId id="284" r:id="rId16"/>
    <p:sldId id="288" r:id="rId17"/>
    <p:sldId id="256" r:id="rId18"/>
    <p:sldId id="289" r:id="rId19"/>
    <p:sldId id="285" r:id="rId20"/>
    <p:sldId id="291" r:id="rId21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CAD9E9-E406-480C-8C86-0E35C8DA036A}" v="33" dt="2021-09-17T08:54:46.055"/>
    <p1510:client id="{117B01EA-267F-3FEE-D7CD-AC1313C6DD74}" v="54" dt="2022-09-21T14:02:50.217"/>
    <p1510:client id="{6C9B2034-2A78-08C8-E0A7-CE5172639FAD}" v="5" dt="2023-09-21T10:27:55.810"/>
    <p1510:client id="{91BEAEFC-6F69-C60F-2092-29860F6B0909}" v="19" dt="2021-09-17T08:22:26.639"/>
    <p1510:client id="{DB2A342E-BD4E-7F6E-7AA1-2479677AA991}" v="22" dt="2023-09-27T10:24:16.012"/>
    <p1510:client id="{E2264061-7B97-3B96-A995-5F5E8D3EF603}" v="1" dt="2023-09-21T07:26:03.043"/>
    <p1510:client id="{F1A9EB82-C2C1-6180-B47F-01B0550D3159}" v="73" dt="2022-09-08T16:10:58.4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894" autoAdjust="0"/>
  </p:normalViewPr>
  <p:slideViewPr>
    <p:cSldViewPr>
      <p:cViewPr varScale="1">
        <p:scale>
          <a:sx n="79" d="100"/>
          <a:sy n="79" d="100"/>
        </p:scale>
        <p:origin x="138" y="1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sa Wyburn" userId="f9bf2b7a-00de-48b4-8fc8-225d4909fb1d" providerId="ADAL" clId="{23C4C338-BA21-42FA-AF3D-69644D2F3AF3}"/>
    <pc:docChg chg="custSel addSld delSld modSld sldOrd">
      <pc:chgData name="Marisa Wyburn" userId="f9bf2b7a-00de-48b4-8fc8-225d4909fb1d" providerId="ADAL" clId="{23C4C338-BA21-42FA-AF3D-69644D2F3AF3}" dt="2020-10-01T17:57:01.514" v="597"/>
      <pc:docMkLst>
        <pc:docMk/>
      </pc:docMkLst>
      <pc:sldChg chg="modSp del">
        <pc:chgData name="Marisa Wyburn" userId="f9bf2b7a-00de-48b4-8fc8-225d4909fb1d" providerId="ADAL" clId="{23C4C338-BA21-42FA-AF3D-69644D2F3AF3}" dt="2020-10-01T17:46:20.421" v="375" actId="2696"/>
        <pc:sldMkLst>
          <pc:docMk/>
          <pc:sldMk cId="2393900134" sldId="256"/>
        </pc:sldMkLst>
        <pc:spChg chg="mod">
          <ac:chgData name="Marisa Wyburn" userId="f9bf2b7a-00de-48b4-8fc8-225d4909fb1d" providerId="ADAL" clId="{23C4C338-BA21-42FA-AF3D-69644D2F3AF3}" dt="2020-10-01T17:43:49.486" v="142" actId="5793"/>
          <ac:spMkLst>
            <pc:docMk/>
            <pc:sldMk cId="2393900134" sldId="256"/>
            <ac:spMk id="3" creationId="{00000000-0000-0000-0000-000000000000}"/>
          </ac:spMkLst>
        </pc:spChg>
        <pc:spChg chg="mod">
          <ac:chgData name="Marisa Wyburn" userId="f9bf2b7a-00de-48b4-8fc8-225d4909fb1d" providerId="ADAL" clId="{23C4C338-BA21-42FA-AF3D-69644D2F3AF3}" dt="2020-10-01T17:44:05.939" v="174" actId="5793"/>
          <ac:spMkLst>
            <pc:docMk/>
            <pc:sldMk cId="2393900134" sldId="256"/>
            <ac:spMk id="14" creationId="{00000000-0000-0000-0000-000000000000}"/>
          </ac:spMkLst>
        </pc:spChg>
        <pc:spChg chg="mod">
          <ac:chgData name="Marisa Wyburn" userId="f9bf2b7a-00de-48b4-8fc8-225d4909fb1d" providerId="ADAL" clId="{23C4C338-BA21-42FA-AF3D-69644D2F3AF3}" dt="2020-10-01T17:43:02.012" v="59" actId="5793"/>
          <ac:spMkLst>
            <pc:docMk/>
            <pc:sldMk cId="2393900134" sldId="256"/>
            <ac:spMk id="16" creationId="{00000000-0000-0000-0000-000000000000}"/>
          </ac:spMkLst>
        </pc:spChg>
        <pc:spChg chg="mod">
          <ac:chgData name="Marisa Wyburn" userId="f9bf2b7a-00de-48b4-8fc8-225d4909fb1d" providerId="ADAL" clId="{23C4C338-BA21-42FA-AF3D-69644D2F3AF3}" dt="2020-10-01T17:44:31.863" v="220" actId="20577"/>
          <ac:spMkLst>
            <pc:docMk/>
            <pc:sldMk cId="2393900134" sldId="256"/>
            <ac:spMk id="33" creationId="{555931A0-2D2A-4DB9-9828-C6D5B062D87F}"/>
          </ac:spMkLst>
        </pc:spChg>
        <pc:spChg chg="mod">
          <ac:chgData name="Marisa Wyburn" userId="f9bf2b7a-00de-48b4-8fc8-225d4909fb1d" providerId="ADAL" clId="{23C4C338-BA21-42FA-AF3D-69644D2F3AF3}" dt="2020-10-01T17:45:12.693" v="295" actId="5793"/>
          <ac:spMkLst>
            <pc:docMk/>
            <pc:sldMk cId="2393900134" sldId="256"/>
            <ac:spMk id="37" creationId="{00000000-0000-0000-0000-000000000000}"/>
          </ac:spMkLst>
        </pc:spChg>
        <pc:spChg chg="mod">
          <ac:chgData name="Marisa Wyburn" userId="f9bf2b7a-00de-48b4-8fc8-225d4909fb1d" providerId="ADAL" clId="{23C4C338-BA21-42FA-AF3D-69644D2F3AF3}" dt="2020-10-01T17:46:00.276" v="373" actId="255"/>
          <ac:spMkLst>
            <pc:docMk/>
            <pc:sldMk cId="2393900134" sldId="256"/>
            <ac:spMk id="50" creationId="{00000000-0000-0000-0000-000000000000}"/>
          </ac:spMkLst>
        </pc:spChg>
        <pc:spChg chg="mod">
          <ac:chgData name="Marisa Wyburn" userId="f9bf2b7a-00de-48b4-8fc8-225d4909fb1d" providerId="ADAL" clId="{23C4C338-BA21-42FA-AF3D-69644D2F3AF3}" dt="2020-10-01T17:45:36.518" v="328" actId="20577"/>
          <ac:spMkLst>
            <pc:docMk/>
            <pc:sldMk cId="2393900134" sldId="256"/>
            <ac:spMk id="52" creationId="{0078541D-5FA3-42AC-A2BA-0BEA31C83E4E}"/>
          </ac:spMkLst>
        </pc:spChg>
      </pc:sldChg>
      <pc:sldChg chg="add">
        <pc:chgData name="Marisa Wyburn" userId="f9bf2b7a-00de-48b4-8fc8-225d4909fb1d" providerId="ADAL" clId="{23C4C338-BA21-42FA-AF3D-69644D2F3AF3}" dt="2020-10-01T17:46:25.410" v="376"/>
        <pc:sldMkLst>
          <pc:docMk/>
          <pc:sldMk cId="2539079431" sldId="256"/>
        </pc:sldMkLst>
      </pc:sldChg>
      <pc:sldChg chg="modSp">
        <pc:chgData name="Marisa Wyburn" userId="f9bf2b7a-00de-48b4-8fc8-225d4909fb1d" providerId="ADAL" clId="{23C4C338-BA21-42FA-AF3D-69644D2F3AF3}" dt="2020-10-01T17:56:36.116" v="594" actId="5793"/>
        <pc:sldMkLst>
          <pc:docMk/>
          <pc:sldMk cId="3538021097" sldId="285"/>
        </pc:sldMkLst>
        <pc:spChg chg="mod">
          <ac:chgData name="Marisa Wyburn" userId="f9bf2b7a-00de-48b4-8fc8-225d4909fb1d" providerId="ADAL" clId="{23C4C338-BA21-42FA-AF3D-69644D2F3AF3}" dt="2020-10-01T17:54:42.619" v="477" actId="5793"/>
          <ac:spMkLst>
            <pc:docMk/>
            <pc:sldMk cId="3538021097" sldId="285"/>
            <ac:spMk id="14" creationId="{00000000-0000-0000-0000-000000000000}"/>
          </ac:spMkLst>
        </pc:spChg>
        <pc:spChg chg="mod">
          <ac:chgData name="Marisa Wyburn" userId="f9bf2b7a-00de-48b4-8fc8-225d4909fb1d" providerId="ADAL" clId="{23C4C338-BA21-42FA-AF3D-69644D2F3AF3}" dt="2020-10-01T17:55:30.407" v="533" actId="113"/>
          <ac:spMkLst>
            <pc:docMk/>
            <pc:sldMk cId="3538021097" sldId="285"/>
            <ac:spMk id="37" creationId="{00000000-0000-0000-0000-000000000000}"/>
          </ac:spMkLst>
        </pc:spChg>
        <pc:spChg chg="mod">
          <ac:chgData name="Marisa Wyburn" userId="f9bf2b7a-00de-48b4-8fc8-225d4909fb1d" providerId="ADAL" clId="{23C4C338-BA21-42FA-AF3D-69644D2F3AF3}" dt="2020-10-01T17:55:51.773" v="547" actId="14100"/>
          <ac:spMkLst>
            <pc:docMk/>
            <pc:sldMk cId="3538021097" sldId="285"/>
            <ac:spMk id="67" creationId="{00000000-0000-0000-0000-000000000000}"/>
          </ac:spMkLst>
        </pc:spChg>
        <pc:spChg chg="mod">
          <ac:chgData name="Marisa Wyburn" userId="f9bf2b7a-00de-48b4-8fc8-225d4909fb1d" providerId="ADAL" clId="{23C4C338-BA21-42FA-AF3D-69644D2F3AF3}" dt="2020-10-01T17:56:12.705" v="569" actId="20577"/>
          <ac:spMkLst>
            <pc:docMk/>
            <pc:sldMk cId="3538021097" sldId="285"/>
            <ac:spMk id="70" creationId="{00000000-0000-0000-0000-000000000000}"/>
          </ac:spMkLst>
        </pc:spChg>
        <pc:spChg chg="mod">
          <ac:chgData name="Marisa Wyburn" userId="f9bf2b7a-00de-48b4-8fc8-225d4909fb1d" providerId="ADAL" clId="{23C4C338-BA21-42FA-AF3D-69644D2F3AF3}" dt="2020-10-01T17:56:26.565" v="573" actId="20577"/>
          <ac:spMkLst>
            <pc:docMk/>
            <pc:sldMk cId="3538021097" sldId="285"/>
            <ac:spMk id="71" creationId="{00000000-0000-0000-0000-000000000000}"/>
          </ac:spMkLst>
        </pc:spChg>
        <pc:spChg chg="mod">
          <ac:chgData name="Marisa Wyburn" userId="f9bf2b7a-00de-48b4-8fc8-225d4909fb1d" providerId="ADAL" clId="{23C4C338-BA21-42FA-AF3D-69644D2F3AF3}" dt="2020-10-01T17:56:36.116" v="594" actId="5793"/>
          <ac:spMkLst>
            <pc:docMk/>
            <pc:sldMk cId="3538021097" sldId="285"/>
            <ac:spMk id="73" creationId="{00000000-0000-0000-0000-000000000000}"/>
          </ac:spMkLst>
        </pc:spChg>
      </pc:sldChg>
      <pc:sldChg chg="del">
        <pc:chgData name="Marisa Wyburn" userId="f9bf2b7a-00de-48b4-8fc8-225d4909fb1d" providerId="ADAL" clId="{23C4C338-BA21-42FA-AF3D-69644D2F3AF3}" dt="2020-10-01T17:46:28.390" v="377" actId="2696"/>
        <pc:sldMkLst>
          <pc:docMk/>
          <pc:sldMk cId="2394892886" sldId="286"/>
        </pc:sldMkLst>
      </pc:sldChg>
      <pc:sldChg chg="add">
        <pc:chgData name="Marisa Wyburn" userId="f9bf2b7a-00de-48b4-8fc8-225d4909fb1d" providerId="ADAL" clId="{23C4C338-BA21-42FA-AF3D-69644D2F3AF3}" dt="2020-10-01T17:46:17.830" v="374"/>
        <pc:sldMkLst>
          <pc:docMk/>
          <pc:sldMk cId="801996479" sldId="287"/>
        </pc:sldMkLst>
      </pc:sldChg>
      <pc:sldChg chg="add ord">
        <pc:chgData name="Marisa Wyburn" userId="f9bf2b7a-00de-48b4-8fc8-225d4909fb1d" providerId="ADAL" clId="{23C4C338-BA21-42FA-AF3D-69644D2F3AF3}" dt="2020-10-01T17:56:57.827" v="596"/>
        <pc:sldMkLst>
          <pc:docMk/>
          <pc:sldMk cId="4274207179" sldId="288"/>
        </pc:sldMkLst>
      </pc:sldChg>
      <pc:sldChg chg="add ord">
        <pc:chgData name="Marisa Wyburn" userId="f9bf2b7a-00de-48b4-8fc8-225d4909fb1d" providerId="ADAL" clId="{23C4C338-BA21-42FA-AF3D-69644D2F3AF3}" dt="2020-10-01T17:57:01.514" v="597"/>
        <pc:sldMkLst>
          <pc:docMk/>
          <pc:sldMk cId="1535435659" sldId="289"/>
        </pc:sldMkLst>
      </pc:sldChg>
    </pc:docChg>
  </pc:docChgLst>
  <pc:docChgLst>
    <pc:chgData name="Hazel Lupton" userId="S::hazel.lupton@sthelens.london::330d0395-d8b0-4d77-8620-740b48613bd9" providerId="AD" clId="Web-{F1A9EB82-C2C1-6180-B47F-01B0550D3159}"/>
    <pc:docChg chg="modSld">
      <pc:chgData name="Hazel Lupton" userId="S::hazel.lupton@sthelens.london::330d0395-d8b0-4d77-8620-740b48613bd9" providerId="AD" clId="Web-{F1A9EB82-C2C1-6180-B47F-01B0550D3159}" dt="2022-09-08T16:10:57.122" v="69" actId="20577"/>
      <pc:docMkLst>
        <pc:docMk/>
      </pc:docMkLst>
      <pc:sldChg chg="modSp addAnim modAnim">
        <pc:chgData name="Hazel Lupton" userId="S::hazel.lupton@sthelens.london::330d0395-d8b0-4d77-8620-740b48613bd9" providerId="AD" clId="Web-{F1A9EB82-C2C1-6180-B47F-01B0550D3159}" dt="2022-09-08T16:10:57.122" v="69" actId="20577"/>
        <pc:sldMkLst>
          <pc:docMk/>
          <pc:sldMk cId="220104188" sldId="278"/>
        </pc:sldMkLst>
        <pc:spChg chg="mod">
          <ac:chgData name="Hazel Lupton" userId="S::hazel.lupton@sthelens.london::330d0395-d8b0-4d77-8620-740b48613bd9" providerId="AD" clId="Web-{F1A9EB82-C2C1-6180-B47F-01B0550D3159}" dt="2022-09-08T16:10:57.122" v="69" actId="20577"/>
          <ac:spMkLst>
            <pc:docMk/>
            <pc:sldMk cId="220104188" sldId="278"/>
            <ac:spMk id="73" creationId="{00000000-0000-0000-0000-000000000000}"/>
          </ac:spMkLst>
        </pc:spChg>
      </pc:sldChg>
      <pc:sldChg chg="addSp modSp addAnim modAnim">
        <pc:chgData name="Hazel Lupton" userId="S::hazel.lupton@sthelens.london::330d0395-d8b0-4d77-8620-740b48613bd9" providerId="AD" clId="Web-{F1A9EB82-C2C1-6180-B47F-01B0550D3159}" dt="2022-09-08T16:03:02.154" v="67" actId="1076"/>
        <pc:sldMkLst>
          <pc:docMk/>
          <pc:sldMk cId="801996479" sldId="287"/>
        </pc:sldMkLst>
        <pc:spChg chg="add mod">
          <ac:chgData name="Hazel Lupton" userId="S::hazel.lupton@sthelens.london::330d0395-d8b0-4d77-8620-740b48613bd9" providerId="AD" clId="Web-{F1A9EB82-C2C1-6180-B47F-01B0550D3159}" dt="2022-09-08T16:03:02.154" v="67" actId="1076"/>
          <ac:spMkLst>
            <pc:docMk/>
            <pc:sldMk cId="801996479" sldId="287"/>
            <ac:spMk id="2" creationId="{DADC709F-BBD9-899B-845D-081EA87414DD}"/>
          </ac:spMkLst>
        </pc:spChg>
      </pc:sldChg>
    </pc:docChg>
  </pc:docChgLst>
  <pc:docChgLst>
    <pc:chgData name="Marisa Wyburn" userId="f9bf2b7a-00de-48b4-8fc8-225d4909fb1d" providerId="ADAL" clId="{17C912B2-54D3-44E9-8165-BBCF3F45CF32}"/>
    <pc:docChg chg="custSel delSld modSld">
      <pc:chgData name="Marisa Wyburn" userId="f9bf2b7a-00de-48b4-8fc8-225d4909fb1d" providerId="ADAL" clId="{17C912B2-54D3-44E9-8165-BBCF3F45CF32}" dt="2020-10-01T17:31:57.387" v="213" actId="2696"/>
      <pc:docMkLst>
        <pc:docMk/>
      </pc:docMkLst>
      <pc:sldChg chg="addSp modSp modAnim">
        <pc:chgData name="Marisa Wyburn" userId="f9bf2b7a-00de-48b4-8fc8-225d4909fb1d" providerId="ADAL" clId="{17C912B2-54D3-44E9-8165-BBCF3F45CF32}" dt="2020-10-01T13:51:54.275" v="176" actId="5793"/>
        <pc:sldMkLst>
          <pc:docMk/>
          <pc:sldMk cId="2393900134" sldId="256"/>
        </pc:sldMkLst>
        <pc:spChg chg="mod">
          <ac:chgData name="Marisa Wyburn" userId="f9bf2b7a-00de-48b4-8fc8-225d4909fb1d" providerId="ADAL" clId="{17C912B2-54D3-44E9-8165-BBCF3F45CF32}" dt="2020-10-01T13:51:01.712" v="175" actId="20577"/>
          <ac:spMkLst>
            <pc:docMk/>
            <pc:sldMk cId="2393900134" sldId="256"/>
            <ac:spMk id="3" creationId="{00000000-0000-0000-0000-000000000000}"/>
          </ac:spMkLst>
        </pc:spChg>
        <pc:spChg chg="mod">
          <ac:chgData name="Marisa Wyburn" userId="f9bf2b7a-00de-48b4-8fc8-225d4909fb1d" providerId="ADAL" clId="{17C912B2-54D3-44E9-8165-BBCF3F45CF32}" dt="2020-10-01T13:47:43.845" v="143" actId="20577"/>
          <ac:spMkLst>
            <pc:docMk/>
            <pc:sldMk cId="2393900134" sldId="256"/>
            <ac:spMk id="21" creationId="{00000000-0000-0000-0000-000000000000}"/>
          </ac:spMkLst>
        </pc:spChg>
        <pc:spChg chg="mod">
          <ac:chgData name="Marisa Wyburn" userId="f9bf2b7a-00de-48b4-8fc8-225d4909fb1d" providerId="ADAL" clId="{17C912B2-54D3-44E9-8165-BBCF3F45CF32}" dt="2020-10-01T13:51:54.275" v="176" actId="5793"/>
          <ac:spMkLst>
            <pc:docMk/>
            <pc:sldMk cId="2393900134" sldId="256"/>
            <ac:spMk id="33" creationId="{555931A0-2D2A-4DB9-9828-C6D5B062D87F}"/>
          </ac:spMkLst>
        </pc:spChg>
        <pc:spChg chg="add mod">
          <ac:chgData name="Marisa Wyburn" userId="f9bf2b7a-00de-48b4-8fc8-225d4909fb1d" providerId="ADAL" clId="{17C912B2-54D3-44E9-8165-BBCF3F45CF32}" dt="2020-10-01T13:45:43.433" v="37" actId="1076"/>
          <ac:spMkLst>
            <pc:docMk/>
            <pc:sldMk cId="2393900134" sldId="256"/>
            <ac:spMk id="41" creationId="{45E99472-800A-4695-B6BD-95A75CEC991F}"/>
          </ac:spMkLst>
        </pc:spChg>
        <pc:spChg chg="add mod">
          <ac:chgData name="Marisa Wyburn" userId="f9bf2b7a-00de-48b4-8fc8-225d4909fb1d" providerId="ADAL" clId="{17C912B2-54D3-44E9-8165-BBCF3F45CF32}" dt="2020-10-01T13:46:19.698" v="80" actId="1076"/>
          <ac:spMkLst>
            <pc:docMk/>
            <pc:sldMk cId="2393900134" sldId="256"/>
            <ac:spMk id="44" creationId="{906C51B9-BB3A-4791-A7AB-8756BDBDA529}"/>
          </ac:spMkLst>
        </pc:spChg>
        <pc:spChg chg="add mod">
          <ac:chgData name="Marisa Wyburn" userId="f9bf2b7a-00de-48b4-8fc8-225d4909fb1d" providerId="ADAL" clId="{17C912B2-54D3-44E9-8165-BBCF3F45CF32}" dt="2020-10-01T13:47:31.396" v="139" actId="20577"/>
          <ac:spMkLst>
            <pc:docMk/>
            <pc:sldMk cId="2393900134" sldId="256"/>
            <ac:spMk id="51" creationId="{956B9483-C4FF-404A-9118-0022760BEE6F}"/>
          </ac:spMkLst>
        </pc:spChg>
        <pc:spChg chg="add mod">
          <ac:chgData name="Marisa Wyburn" userId="f9bf2b7a-00de-48b4-8fc8-225d4909fb1d" providerId="ADAL" clId="{17C912B2-54D3-44E9-8165-BBCF3F45CF32}" dt="2020-10-01T13:47:47.593" v="144" actId="1076"/>
          <ac:spMkLst>
            <pc:docMk/>
            <pc:sldMk cId="2393900134" sldId="256"/>
            <ac:spMk id="52" creationId="{0078541D-5FA3-42AC-A2BA-0BEA31C83E4E}"/>
          </ac:spMkLst>
        </pc:spChg>
      </pc:sldChg>
      <pc:sldChg chg="modSp">
        <pc:chgData name="Marisa Wyburn" userId="f9bf2b7a-00de-48b4-8fc8-225d4909fb1d" providerId="ADAL" clId="{17C912B2-54D3-44E9-8165-BBCF3F45CF32}" dt="2020-10-01T17:31:50.206" v="211" actId="1076"/>
        <pc:sldMkLst>
          <pc:docMk/>
          <pc:sldMk cId="1676052052" sldId="257"/>
        </pc:sldMkLst>
        <pc:spChg chg="mod">
          <ac:chgData name="Marisa Wyburn" userId="f9bf2b7a-00de-48b4-8fc8-225d4909fb1d" providerId="ADAL" clId="{17C912B2-54D3-44E9-8165-BBCF3F45CF32}" dt="2020-10-01T17:31:47.806" v="210" actId="1076"/>
          <ac:spMkLst>
            <pc:docMk/>
            <pc:sldMk cId="1676052052" sldId="257"/>
            <ac:spMk id="14" creationId="{00000000-0000-0000-0000-000000000000}"/>
          </ac:spMkLst>
        </pc:spChg>
        <pc:spChg chg="mod">
          <ac:chgData name="Marisa Wyburn" userId="f9bf2b7a-00de-48b4-8fc8-225d4909fb1d" providerId="ADAL" clId="{17C912B2-54D3-44E9-8165-BBCF3F45CF32}" dt="2020-10-01T17:31:50.206" v="211" actId="1076"/>
          <ac:spMkLst>
            <pc:docMk/>
            <pc:sldMk cId="1676052052" sldId="257"/>
            <ac:spMk id="37" creationId="{00000000-0000-0000-0000-000000000000}"/>
          </ac:spMkLst>
        </pc:spChg>
      </pc:sldChg>
      <pc:sldChg chg="del">
        <pc:chgData name="Marisa Wyburn" userId="f9bf2b7a-00de-48b4-8fc8-225d4909fb1d" providerId="ADAL" clId="{17C912B2-54D3-44E9-8165-BBCF3F45CF32}" dt="2020-10-01T17:31:41.608" v="209" actId="2696"/>
        <pc:sldMkLst>
          <pc:docMk/>
          <pc:sldMk cId="4056338118" sldId="258"/>
        </pc:sldMkLst>
      </pc:sldChg>
      <pc:sldChg chg="del">
        <pc:chgData name="Marisa Wyburn" userId="f9bf2b7a-00de-48b4-8fc8-225d4909fb1d" providerId="ADAL" clId="{17C912B2-54D3-44E9-8165-BBCF3F45CF32}" dt="2020-10-01T13:44:25.558" v="2" actId="2696"/>
        <pc:sldMkLst>
          <pc:docMk/>
          <pc:sldMk cId="1702076187" sldId="265"/>
        </pc:sldMkLst>
      </pc:sldChg>
      <pc:sldChg chg="delSp modSp">
        <pc:chgData name="Marisa Wyburn" userId="f9bf2b7a-00de-48b4-8fc8-225d4909fb1d" providerId="ADAL" clId="{17C912B2-54D3-44E9-8165-BBCF3F45CF32}" dt="2020-10-01T17:30:27.382" v="190" actId="14100"/>
        <pc:sldMkLst>
          <pc:docMk/>
          <pc:sldMk cId="3826204902" sldId="266"/>
        </pc:sldMkLst>
        <pc:spChg chg="mod">
          <ac:chgData name="Marisa Wyburn" userId="f9bf2b7a-00de-48b4-8fc8-225d4909fb1d" providerId="ADAL" clId="{17C912B2-54D3-44E9-8165-BBCF3F45CF32}" dt="2020-10-01T17:29:42.759" v="178" actId="14100"/>
          <ac:spMkLst>
            <pc:docMk/>
            <pc:sldMk cId="3826204902" sldId="266"/>
            <ac:spMk id="2" creationId="{00000000-0000-0000-0000-000000000000}"/>
          </ac:spMkLst>
        </pc:spChg>
        <pc:spChg chg="mod">
          <ac:chgData name="Marisa Wyburn" userId="f9bf2b7a-00de-48b4-8fc8-225d4909fb1d" providerId="ADAL" clId="{17C912B2-54D3-44E9-8165-BBCF3F45CF32}" dt="2020-10-01T17:30:12.318" v="188" actId="14100"/>
          <ac:spMkLst>
            <pc:docMk/>
            <pc:sldMk cId="3826204902" sldId="266"/>
            <ac:spMk id="9" creationId="{00000000-0000-0000-0000-000000000000}"/>
          </ac:spMkLst>
        </pc:spChg>
        <pc:spChg chg="mod">
          <ac:chgData name="Marisa Wyburn" userId="f9bf2b7a-00de-48b4-8fc8-225d4909fb1d" providerId="ADAL" clId="{17C912B2-54D3-44E9-8165-BBCF3F45CF32}" dt="2020-10-01T17:29:55.063" v="182" actId="14100"/>
          <ac:spMkLst>
            <pc:docMk/>
            <pc:sldMk cId="3826204902" sldId="266"/>
            <ac:spMk id="10" creationId="{00000000-0000-0000-0000-000000000000}"/>
          </ac:spMkLst>
        </pc:spChg>
        <pc:spChg chg="mod">
          <ac:chgData name="Marisa Wyburn" userId="f9bf2b7a-00de-48b4-8fc8-225d4909fb1d" providerId="ADAL" clId="{17C912B2-54D3-44E9-8165-BBCF3F45CF32}" dt="2020-10-01T17:29:46.063" v="179" actId="14100"/>
          <ac:spMkLst>
            <pc:docMk/>
            <pc:sldMk cId="3826204902" sldId="266"/>
            <ac:spMk id="14" creationId="{00000000-0000-0000-0000-000000000000}"/>
          </ac:spMkLst>
        </pc:spChg>
        <pc:spChg chg="mod">
          <ac:chgData name="Marisa Wyburn" userId="f9bf2b7a-00de-48b4-8fc8-225d4909fb1d" providerId="ADAL" clId="{17C912B2-54D3-44E9-8165-BBCF3F45CF32}" dt="2020-10-01T17:30:18.558" v="189" actId="14100"/>
          <ac:spMkLst>
            <pc:docMk/>
            <pc:sldMk cId="3826204902" sldId="266"/>
            <ac:spMk id="17" creationId="{00000000-0000-0000-0000-000000000000}"/>
          </ac:spMkLst>
        </pc:spChg>
        <pc:spChg chg="mod">
          <ac:chgData name="Marisa Wyburn" userId="f9bf2b7a-00de-48b4-8fc8-225d4909fb1d" providerId="ADAL" clId="{17C912B2-54D3-44E9-8165-BBCF3F45CF32}" dt="2020-10-01T17:29:49.127" v="180" actId="14100"/>
          <ac:spMkLst>
            <pc:docMk/>
            <pc:sldMk cId="3826204902" sldId="266"/>
            <ac:spMk id="18" creationId="{00000000-0000-0000-0000-000000000000}"/>
          </ac:spMkLst>
        </pc:spChg>
        <pc:spChg chg="del mod">
          <ac:chgData name="Marisa Wyburn" userId="f9bf2b7a-00de-48b4-8fc8-225d4909fb1d" providerId="ADAL" clId="{17C912B2-54D3-44E9-8165-BBCF3F45CF32}" dt="2020-10-01T17:30:06.251" v="186" actId="478"/>
          <ac:spMkLst>
            <pc:docMk/>
            <pc:sldMk cId="3826204902" sldId="266"/>
            <ac:spMk id="21" creationId="{00000000-0000-0000-0000-000000000000}"/>
          </ac:spMkLst>
        </pc:spChg>
        <pc:spChg chg="mod">
          <ac:chgData name="Marisa Wyburn" userId="f9bf2b7a-00de-48b4-8fc8-225d4909fb1d" providerId="ADAL" clId="{17C912B2-54D3-44E9-8165-BBCF3F45CF32}" dt="2020-10-01T17:30:27.382" v="190" actId="14100"/>
          <ac:spMkLst>
            <pc:docMk/>
            <pc:sldMk cId="3826204902" sldId="266"/>
            <ac:spMk id="22" creationId="{00000000-0000-0000-0000-000000000000}"/>
          </ac:spMkLst>
        </pc:spChg>
      </pc:sldChg>
      <pc:sldChg chg="delSp modSp">
        <pc:chgData name="Marisa Wyburn" userId="f9bf2b7a-00de-48b4-8fc8-225d4909fb1d" providerId="ADAL" clId="{17C912B2-54D3-44E9-8165-BBCF3F45CF32}" dt="2020-10-01T17:30:57.926" v="201" actId="14100"/>
        <pc:sldMkLst>
          <pc:docMk/>
          <pc:sldMk cId="1699372794" sldId="267"/>
        </pc:sldMkLst>
        <pc:spChg chg="mod">
          <ac:chgData name="Marisa Wyburn" userId="f9bf2b7a-00de-48b4-8fc8-225d4909fb1d" providerId="ADAL" clId="{17C912B2-54D3-44E9-8165-BBCF3F45CF32}" dt="2020-10-01T17:30:54.438" v="200" actId="14100"/>
          <ac:spMkLst>
            <pc:docMk/>
            <pc:sldMk cId="1699372794" sldId="267"/>
            <ac:spMk id="9" creationId="{00000000-0000-0000-0000-000000000000}"/>
          </ac:spMkLst>
        </pc:spChg>
        <pc:spChg chg="mod">
          <ac:chgData name="Marisa Wyburn" userId="f9bf2b7a-00de-48b4-8fc8-225d4909fb1d" providerId="ADAL" clId="{17C912B2-54D3-44E9-8165-BBCF3F45CF32}" dt="2020-10-01T17:30:41.852" v="194" actId="14100"/>
          <ac:spMkLst>
            <pc:docMk/>
            <pc:sldMk cId="1699372794" sldId="267"/>
            <ac:spMk id="10" creationId="{00000000-0000-0000-0000-000000000000}"/>
          </ac:spMkLst>
        </pc:spChg>
        <pc:spChg chg="mod">
          <ac:chgData name="Marisa Wyburn" userId="f9bf2b7a-00de-48b4-8fc8-225d4909fb1d" providerId="ADAL" clId="{17C912B2-54D3-44E9-8165-BBCF3F45CF32}" dt="2020-10-01T17:30:57.926" v="201" actId="14100"/>
          <ac:spMkLst>
            <pc:docMk/>
            <pc:sldMk cId="1699372794" sldId="267"/>
            <ac:spMk id="14" creationId="{00000000-0000-0000-0000-000000000000}"/>
          </ac:spMkLst>
        </pc:spChg>
        <pc:spChg chg="mod">
          <ac:chgData name="Marisa Wyburn" userId="f9bf2b7a-00de-48b4-8fc8-225d4909fb1d" providerId="ADAL" clId="{17C912B2-54D3-44E9-8165-BBCF3F45CF32}" dt="2020-10-01T17:30:50.918" v="198" actId="1076"/>
          <ac:spMkLst>
            <pc:docMk/>
            <pc:sldMk cId="1699372794" sldId="267"/>
            <ac:spMk id="17" creationId="{00000000-0000-0000-0000-000000000000}"/>
          </ac:spMkLst>
        </pc:spChg>
        <pc:spChg chg="mod">
          <ac:chgData name="Marisa Wyburn" userId="f9bf2b7a-00de-48b4-8fc8-225d4909fb1d" providerId="ADAL" clId="{17C912B2-54D3-44E9-8165-BBCF3F45CF32}" dt="2020-10-01T17:30:37.564" v="192" actId="14100"/>
          <ac:spMkLst>
            <pc:docMk/>
            <pc:sldMk cId="1699372794" sldId="267"/>
            <ac:spMk id="18" creationId="{00000000-0000-0000-0000-000000000000}"/>
          </ac:spMkLst>
        </pc:spChg>
        <pc:spChg chg="del">
          <ac:chgData name="Marisa Wyburn" userId="f9bf2b7a-00de-48b4-8fc8-225d4909fb1d" providerId="ADAL" clId="{17C912B2-54D3-44E9-8165-BBCF3F45CF32}" dt="2020-10-01T17:30:46.298" v="196" actId="478"/>
          <ac:spMkLst>
            <pc:docMk/>
            <pc:sldMk cId="1699372794" sldId="267"/>
            <ac:spMk id="21" creationId="{00000000-0000-0000-0000-000000000000}"/>
          </ac:spMkLst>
        </pc:spChg>
        <pc:spChg chg="mod">
          <ac:chgData name="Marisa Wyburn" userId="f9bf2b7a-00de-48b4-8fc8-225d4909fb1d" providerId="ADAL" clId="{17C912B2-54D3-44E9-8165-BBCF3F45CF32}" dt="2020-10-01T17:30:39.578" v="193" actId="14100"/>
          <ac:spMkLst>
            <pc:docMk/>
            <pc:sldMk cId="1699372794" sldId="267"/>
            <ac:spMk id="22" creationId="{00000000-0000-0000-0000-000000000000}"/>
          </ac:spMkLst>
        </pc:spChg>
      </pc:sldChg>
      <pc:sldChg chg="del">
        <pc:chgData name="Marisa Wyburn" userId="f9bf2b7a-00de-48b4-8fc8-225d4909fb1d" providerId="ADAL" clId="{17C912B2-54D3-44E9-8165-BBCF3F45CF32}" dt="2020-10-01T17:31:12.995" v="204" actId="2696"/>
        <pc:sldMkLst>
          <pc:docMk/>
          <pc:sldMk cId="3630526957" sldId="268"/>
        </pc:sldMkLst>
      </pc:sldChg>
      <pc:sldChg chg="del">
        <pc:chgData name="Marisa Wyburn" userId="f9bf2b7a-00de-48b4-8fc8-225d4909fb1d" providerId="ADAL" clId="{17C912B2-54D3-44E9-8165-BBCF3F45CF32}" dt="2020-10-01T13:44:22.419" v="1" actId="2696"/>
        <pc:sldMkLst>
          <pc:docMk/>
          <pc:sldMk cId="4170504126" sldId="270"/>
        </pc:sldMkLst>
      </pc:sldChg>
      <pc:sldChg chg="del">
        <pc:chgData name="Marisa Wyburn" userId="f9bf2b7a-00de-48b4-8fc8-225d4909fb1d" providerId="ADAL" clId="{17C912B2-54D3-44E9-8165-BBCF3F45CF32}" dt="2020-10-01T17:31:22.409" v="205" actId="2696"/>
        <pc:sldMkLst>
          <pc:docMk/>
          <pc:sldMk cId="1196718836" sldId="271"/>
        </pc:sldMkLst>
      </pc:sldChg>
      <pc:sldChg chg="del">
        <pc:chgData name="Marisa Wyburn" userId="f9bf2b7a-00de-48b4-8fc8-225d4909fb1d" providerId="ADAL" clId="{17C912B2-54D3-44E9-8165-BBCF3F45CF32}" dt="2020-10-01T17:31:12.206" v="203" actId="2696"/>
        <pc:sldMkLst>
          <pc:docMk/>
          <pc:sldMk cId="716675733" sldId="272"/>
        </pc:sldMkLst>
      </pc:sldChg>
      <pc:sldChg chg="del">
        <pc:chgData name="Marisa Wyburn" userId="f9bf2b7a-00de-48b4-8fc8-225d4909fb1d" providerId="ADAL" clId="{17C912B2-54D3-44E9-8165-BBCF3F45CF32}" dt="2020-10-01T17:31:24.013" v="206" actId="2696"/>
        <pc:sldMkLst>
          <pc:docMk/>
          <pc:sldMk cId="2677820523" sldId="273"/>
        </pc:sldMkLst>
      </pc:sldChg>
      <pc:sldChg chg="del">
        <pc:chgData name="Marisa Wyburn" userId="f9bf2b7a-00de-48b4-8fc8-225d4909fb1d" providerId="ADAL" clId="{17C912B2-54D3-44E9-8165-BBCF3F45CF32}" dt="2020-10-01T17:31:24.838" v="207" actId="2696"/>
        <pc:sldMkLst>
          <pc:docMk/>
          <pc:sldMk cId="153675768" sldId="274"/>
        </pc:sldMkLst>
      </pc:sldChg>
      <pc:sldChg chg="del">
        <pc:chgData name="Marisa Wyburn" userId="f9bf2b7a-00de-48b4-8fc8-225d4909fb1d" providerId="ADAL" clId="{17C912B2-54D3-44E9-8165-BBCF3F45CF32}" dt="2020-10-01T17:31:56.304" v="212" actId="2696"/>
        <pc:sldMkLst>
          <pc:docMk/>
          <pc:sldMk cId="3387108269" sldId="275"/>
        </pc:sldMkLst>
      </pc:sldChg>
      <pc:sldChg chg="del">
        <pc:chgData name="Marisa Wyburn" userId="f9bf2b7a-00de-48b4-8fc8-225d4909fb1d" providerId="ADAL" clId="{17C912B2-54D3-44E9-8165-BBCF3F45CF32}" dt="2020-10-01T17:31:07.282" v="202" actId="2696"/>
        <pc:sldMkLst>
          <pc:docMk/>
          <pc:sldMk cId="2063329298" sldId="276"/>
        </pc:sldMkLst>
      </pc:sldChg>
      <pc:sldChg chg="del">
        <pc:chgData name="Marisa Wyburn" userId="f9bf2b7a-00de-48b4-8fc8-225d4909fb1d" providerId="ADAL" clId="{17C912B2-54D3-44E9-8165-BBCF3F45CF32}" dt="2020-10-01T17:31:39.305" v="208" actId="2696"/>
        <pc:sldMkLst>
          <pc:docMk/>
          <pc:sldMk cId="2693444317" sldId="277"/>
        </pc:sldMkLst>
      </pc:sldChg>
      <pc:sldChg chg="del">
        <pc:chgData name="Marisa Wyburn" userId="f9bf2b7a-00de-48b4-8fc8-225d4909fb1d" providerId="ADAL" clId="{17C912B2-54D3-44E9-8165-BBCF3F45CF32}" dt="2020-10-01T13:44:13.923" v="0" actId="2696"/>
        <pc:sldMkLst>
          <pc:docMk/>
          <pc:sldMk cId="112630917" sldId="285"/>
        </pc:sldMkLst>
      </pc:sldChg>
      <pc:sldChg chg="del">
        <pc:chgData name="Marisa Wyburn" userId="f9bf2b7a-00de-48b4-8fc8-225d4909fb1d" providerId="ADAL" clId="{17C912B2-54D3-44E9-8165-BBCF3F45CF32}" dt="2020-10-01T17:31:57.387" v="213" actId="2696"/>
        <pc:sldMkLst>
          <pc:docMk/>
          <pc:sldMk cId="4171406256" sldId="286"/>
        </pc:sldMkLst>
      </pc:sldChg>
    </pc:docChg>
  </pc:docChgLst>
  <pc:docChgLst>
    <pc:chgData name="Marisa Wyburn" userId="S::marisa.wyburn@sthelens.london::f9bf2b7a-00de-48b4-8fc8-225d4909fb1d" providerId="AD" clId="Web-{683358FA-B6F6-0DAB-C05D-7049E13BBD29}"/>
    <pc:docChg chg="addSld delSld modSld">
      <pc:chgData name="Marisa Wyburn" userId="S::marisa.wyburn@sthelens.london::f9bf2b7a-00de-48b4-8fc8-225d4909fb1d" providerId="AD" clId="Web-{683358FA-B6F6-0DAB-C05D-7049E13BBD29}" dt="2020-10-01T17:42:15.257" v="12" actId="20577"/>
      <pc:docMkLst>
        <pc:docMk/>
      </pc:docMkLst>
      <pc:sldChg chg="del">
        <pc:chgData name="Marisa Wyburn" userId="S::marisa.wyburn@sthelens.london::f9bf2b7a-00de-48b4-8fc8-225d4909fb1d" providerId="AD" clId="Web-{683358FA-B6F6-0DAB-C05D-7049E13BBD29}" dt="2020-10-01T17:41:38.817" v="0"/>
        <pc:sldMkLst>
          <pc:docMk/>
          <pc:sldMk cId="1676052052" sldId="257"/>
        </pc:sldMkLst>
      </pc:sldChg>
      <pc:sldChg chg="del">
        <pc:chgData name="Marisa Wyburn" userId="S::marisa.wyburn@sthelens.london::f9bf2b7a-00de-48b4-8fc8-225d4909fb1d" providerId="AD" clId="Web-{683358FA-B6F6-0DAB-C05D-7049E13BBD29}" dt="2020-10-01T17:41:41.848" v="1"/>
        <pc:sldMkLst>
          <pc:docMk/>
          <pc:sldMk cId="1436193177" sldId="259"/>
        </pc:sldMkLst>
      </pc:sldChg>
      <pc:sldChg chg="add replId">
        <pc:chgData name="Marisa Wyburn" userId="S::marisa.wyburn@sthelens.london::f9bf2b7a-00de-48b4-8fc8-225d4909fb1d" providerId="AD" clId="Web-{683358FA-B6F6-0DAB-C05D-7049E13BBD29}" dt="2020-10-01T17:41:51.662" v="2"/>
        <pc:sldMkLst>
          <pc:docMk/>
          <pc:sldMk cId="3538021097" sldId="285"/>
        </pc:sldMkLst>
      </pc:sldChg>
      <pc:sldChg chg="modSp add replId">
        <pc:chgData name="Marisa Wyburn" userId="S::marisa.wyburn@sthelens.london::f9bf2b7a-00de-48b4-8fc8-225d4909fb1d" providerId="AD" clId="Web-{683358FA-B6F6-0DAB-C05D-7049E13BBD29}" dt="2020-10-01T17:42:13.491" v="10" actId="20577"/>
        <pc:sldMkLst>
          <pc:docMk/>
          <pc:sldMk cId="2394892886" sldId="286"/>
        </pc:sldMkLst>
        <pc:spChg chg="mod">
          <ac:chgData name="Marisa Wyburn" userId="S::marisa.wyburn@sthelens.london::f9bf2b7a-00de-48b4-8fc8-225d4909fb1d" providerId="AD" clId="Web-{683358FA-B6F6-0DAB-C05D-7049E13BBD29}" dt="2020-10-01T17:42:13.491" v="10" actId="20577"/>
          <ac:spMkLst>
            <pc:docMk/>
            <pc:sldMk cId="2394892886" sldId="286"/>
            <ac:spMk id="16" creationId="{00000000-0000-0000-0000-000000000000}"/>
          </ac:spMkLst>
        </pc:spChg>
      </pc:sldChg>
    </pc:docChg>
  </pc:docChgLst>
  <pc:docChgLst>
    <pc:chgData name="Hazel Lupton" userId="S::hazel.lupton@sthelens.london::330d0395-d8b0-4d77-8620-740b48613bd9" providerId="AD" clId="Web-{117B01EA-267F-3FEE-D7CD-AC1313C6DD74}"/>
    <pc:docChg chg="modSld">
      <pc:chgData name="Hazel Lupton" userId="S::hazel.lupton@sthelens.london::330d0395-d8b0-4d77-8620-740b48613bd9" providerId="AD" clId="Web-{117B01EA-267F-3FEE-D7CD-AC1313C6DD74}" dt="2022-09-21T14:02:50.217" v="53" actId="20577"/>
      <pc:docMkLst>
        <pc:docMk/>
      </pc:docMkLst>
      <pc:sldChg chg="addSp modSp">
        <pc:chgData name="Hazel Lupton" userId="S::hazel.lupton@sthelens.london::330d0395-d8b0-4d77-8620-740b48613bd9" providerId="AD" clId="Web-{117B01EA-267F-3FEE-D7CD-AC1313C6DD74}" dt="2022-09-21T14:02:50.217" v="53" actId="20577"/>
        <pc:sldMkLst>
          <pc:docMk/>
          <pc:sldMk cId="801996479" sldId="287"/>
        </pc:sldMkLst>
        <pc:spChg chg="add mod">
          <ac:chgData name="Hazel Lupton" userId="S::hazel.lupton@sthelens.london::330d0395-d8b0-4d77-8620-740b48613bd9" providerId="AD" clId="Web-{117B01EA-267F-3FEE-D7CD-AC1313C6DD74}" dt="2022-09-21T14:02:50.217" v="53" actId="20577"/>
          <ac:spMkLst>
            <pc:docMk/>
            <pc:sldMk cId="801996479" sldId="287"/>
            <ac:spMk id="4" creationId="{23C9AC69-45B0-EDF8-2168-9E9226856F70}"/>
          </ac:spMkLst>
        </pc:spChg>
      </pc:sldChg>
    </pc:docChg>
  </pc:docChgLst>
  <pc:docChgLst>
    <pc:chgData name="Hazel Lupton" userId="S::hazel.lupton@sthelens.london::330d0395-d8b0-4d77-8620-740b48613bd9" providerId="AD" clId="Web-{DB2A342E-BD4E-7F6E-7AA1-2479677AA991}"/>
    <pc:docChg chg="modSld">
      <pc:chgData name="Hazel Lupton" userId="S::hazel.lupton@sthelens.london::330d0395-d8b0-4d77-8620-740b48613bd9" providerId="AD" clId="Web-{DB2A342E-BD4E-7F6E-7AA1-2479677AA991}" dt="2023-09-27T10:24:16.012" v="20" actId="1076"/>
      <pc:docMkLst>
        <pc:docMk/>
      </pc:docMkLst>
      <pc:sldChg chg="addSp modSp">
        <pc:chgData name="Hazel Lupton" userId="S::hazel.lupton@sthelens.london::330d0395-d8b0-4d77-8620-740b48613bd9" providerId="AD" clId="Web-{DB2A342E-BD4E-7F6E-7AA1-2479677AA991}" dt="2023-09-27T10:24:16.012" v="20" actId="1076"/>
        <pc:sldMkLst>
          <pc:docMk/>
          <pc:sldMk cId="220104188" sldId="278"/>
        </pc:sldMkLst>
        <pc:spChg chg="add mod">
          <ac:chgData name="Hazel Lupton" userId="S::hazel.lupton@sthelens.london::330d0395-d8b0-4d77-8620-740b48613bd9" providerId="AD" clId="Web-{DB2A342E-BD4E-7F6E-7AA1-2479677AA991}" dt="2023-09-27T10:24:16.012" v="20" actId="1076"/>
          <ac:spMkLst>
            <pc:docMk/>
            <pc:sldMk cId="220104188" sldId="278"/>
            <ac:spMk id="3" creationId="{BAAB3B27-34B8-8ACF-518D-8A5F88B8726A}"/>
          </ac:spMkLst>
        </pc:spChg>
      </pc:sldChg>
    </pc:docChg>
  </pc:docChgLst>
  <pc:docChgLst>
    <pc:chgData name="Hazel Lupton" userId="S::hazel.lupton@sthelens.london::330d0395-d8b0-4d77-8620-740b48613bd9" providerId="AD" clId="Web-{E2264061-7B97-3B96-A995-5F5E8D3EF603}"/>
    <pc:docChg chg="modSld">
      <pc:chgData name="Hazel Lupton" userId="S::hazel.lupton@sthelens.london::330d0395-d8b0-4d77-8620-740b48613bd9" providerId="AD" clId="Web-{E2264061-7B97-3B96-A995-5F5E8D3EF603}" dt="2023-09-21T07:26:03.043" v="0" actId="20577"/>
      <pc:docMkLst>
        <pc:docMk/>
      </pc:docMkLst>
      <pc:sldChg chg="modSp">
        <pc:chgData name="Hazel Lupton" userId="S::hazel.lupton@sthelens.london::330d0395-d8b0-4d77-8620-740b48613bd9" providerId="AD" clId="Web-{E2264061-7B97-3B96-A995-5F5E8D3EF603}" dt="2023-09-21T07:26:03.043" v="0" actId="20577"/>
        <pc:sldMkLst>
          <pc:docMk/>
          <pc:sldMk cId="801996479" sldId="287"/>
        </pc:sldMkLst>
        <pc:spChg chg="mod">
          <ac:chgData name="Hazel Lupton" userId="S::hazel.lupton@sthelens.london::330d0395-d8b0-4d77-8620-740b48613bd9" providerId="AD" clId="Web-{E2264061-7B97-3B96-A995-5F5E8D3EF603}" dt="2023-09-21T07:26:03.043" v="0" actId="20577"/>
          <ac:spMkLst>
            <pc:docMk/>
            <pc:sldMk cId="801996479" sldId="287"/>
            <ac:spMk id="4" creationId="{23C9AC69-45B0-EDF8-2168-9E9226856F70}"/>
          </ac:spMkLst>
        </pc:spChg>
      </pc:sldChg>
    </pc:docChg>
  </pc:docChgLst>
  <pc:docChgLst>
    <pc:chgData name="Marisa Wyburn" userId="S::marisa.wyburn@sthelens.london::f9bf2b7a-00de-48b4-8fc8-225d4909fb1d" providerId="AD" clId="Web-{91BEAEFC-6F69-C60F-2092-29860F6B0909}"/>
    <pc:docChg chg="modSld">
      <pc:chgData name="Marisa Wyburn" userId="S::marisa.wyburn@sthelens.london::f9bf2b7a-00de-48b4-8fc8-225d4909fb1d" providerId="AD" clId="Web-{91BEAEFC-6F69-C60F-2092-29860F6B0909}" dt="2021-09-17T08:22:26.639" v="14" actId="20577"/>
      <pc:docMkLst>
        <pc:docMk/>
      </pc:docMkLst>
      <pc:sldChg chg="modSp">
        <pc:chgData name="Marisa Wyburn" userId="S::marisa.wyburn@sthelens.london::f9bf2b7a-00de-48b4-8fc8-225d4909fb1d" providerId="AD" clId="Web-{91BEAEFC-6F69-C60F-2092-29860F6B0909}" dt="2021-09-17T08:22:26.639" v="14" actId="20577"/>
        <pc:sldMkLst>
          <pc:docMk/>
          <pc:sldMk cId="1535435659" sldId="289"/>
        </pc:sldMkLst>
        <pc:spChg chg="mod">
          <ac:chgData name="Marisa Wyburn" userId="S::marisa.wyburn@sthelens.london::f9bf2b7a-00de-48b4-8fc8-225d4909fb1d" providerId="AD" clId="Web-{91BEAEFC-6F69-C60F-2092-29860F6B0909}" dt="2021-09-17T08:22:26.639" v="14" actId="20577"/>
          <ac:spMkLst>
            <pc:docMk/>
            <pc:sldMk cId="1535435659" sldId="289"/>
            <ac:spMk id="14" creationId="{00000000-0000-0000-0000-000000000000}"/>
          </ac:spMkLst>
        </pc:spChg>
        <pc:spChg chg="mod">
          <ac:chgData name="Marisa Wyburn" userId="S::marisa.wyburn@sthelens.london::f9bf2b7a-00de-48b4-8fc8-225d4909fb1d" providerId="AD" clId="Web-{91BEAEFC-6F69-C60F-2092-29860F6B0909}" dt="2021-09-17T08:22:10.404" v="12" actId="20577"/>
          <ac:spMkLst>
            <pc:docMk/>
            <pc:sldMk cId="1535435659" sldId="289"/>
            <ac:spMk id="21" creationId="{00000000-0000-0000-0000-000000000000}"/>
          </ac:spMkLst>
        </pc:spChg>
      </pc:sldChg>
    </pc:docChg>
  </pc:docChgLst>
  <pc:docChgLst>
    <pc:chgData name="Marisa Wyburn" userId="f9bf2b7a-00de-48b4-8fc8-225d4909fb1d" providerId="ADAL" clId="{56BFC811-0FA4-4E16-B767-00EDAE5B5299}"/>
    <pc:docChg chg="addSld modSld">
      <pc:chgData name="Marisa Wyburn" userId="f9bf2b7a-00de-48b4-8fc8-225d4909fb1d" providerId="ADAL" clId="{56BFC811-0FA4-4E16-B767-00EDAE5B5299}" dt="2020-10-02T08:53:28.260" v="13" actId="20577"/>
      <pc:docMkLst>
        <pc:docMk/>
      </pc:docMkLst>
      <pc:sldChg chg="modSp">
        <pc:chgData name="Marisa Wyburn" userId="f9bf2b7a-00de-48b4-8fc8-225d4909fb1d" providerId="ADAL" clId="{56BFC811-0FA4-4E16-B767-00EDAE5B5299}" dt="2020-10-02T08:53:28.260" v="13" actId="20577"/>
        <pc:sldMkLst>
          <pc:docMk/>
          <pc:sldMk cId="1699372794" sldId="267"/>
        </pc:sldMkLst>
        <pc:spChg chg="mod">
          <ac:chgData name="Marisa Wyburn" userId="f9bf2b7a-00de-48b4-8fc8-225d4909fb1d" providerId="ADAL" clId="{56BFC811-0FA4-4E16-B767-00EDAE5B5299}" dt="2020-10-02T08:53:28.260" v="13" actId="20577"/>
          <ac:spMkLst>
            <pc:docMk/>
            <pc:sldMk cId="1699372794" sldId="267"/>
            <ac:spMk id="9" creationId="{00000000-0000-0000-0000-000000000000}"/>
          </ac:spMkLst>
        </pc:spChg>
      </pc:sldChg>
      <pc:sldChg chg="modSp add">
        <pc:chgData name="Marisa Wyburn" userId="f9bf2b7a-00de-48b4-8fc8-225d4909fb1d" providerId="ADAL" clId="{56BFC811-0FA4-4E16-B767-00EDAE5B5299}" dt="2020-10-02T08:52:15.429" v="2" actId="14100"/>
        <pc:sldMkLst>
          <pc:docMk/>
          <pc:sldMk cId="0" sldId="290"/>
        </pc:sldMkLst>
        <pc:spChg chg="mod">
          <ac:chgData name="Marisa Wyburn" userId="f9bf2b7a-00de-48b4-8fc8-225d4909fb1d" providerId="ADAL" clId="{56BFC811-0FA4-4E16-B767-00EDAE5B5299}" dt="2020-10-02T08:52:15.429" v="2" actId="14100"/>
          <ac:spMkLst>
            <pc:docMk/>
            <pc:sldMk cId="0" sldId="290"/>
            <ac:spMk id="12291" creationId="{A4CEE338-D63A-48FF-9DC9-F146DF42D3EB}"/>
          </ac:spMkLst>
        </pc:spChg>
      </pc:sldChg>
    </pc:docChg>
  </pc:docChgLst>
  <pc:docChgLst>
    <pc:chgData name="Hazel Lupton" userId="S::hazel.lupton@sthelens.london::330d0395-d8b0-4d77-8620-740b48613bd9" providerId="AD" clId="Web-{6C9B2034-2A78-08C8-E0A7-CE5172639FAD}"/>
    <pc:docChg chg="modSld">
      <pc:chgData name="Hazel Lupton" userId="S::hazel.lupton@sthelens.london::330d0395-d8b0-4d77-8620-740b48613bd9" providerId="AD" clId="Web-{6C9B2034-2A78-08C8-E0A7-CE5172639FAD}" dt="2023-09-21T10:27:55.810" v="4"/>
      <pc:docMkLst>
        <pc:docMk/>
      </pc:docMkLst>
      <pc:sldChg chg="modSp addAnim delAnim">
        <pc:chgData name="Hazel Lupton" userId="S::hazel.lupton@sthelens.london::330d0395-d8b0-4d77-8620-740b48613bd9" providerId="AD" clId="Web-{6C9B2034-2A78-08C8-E0A7-CE5172639FAD}" dt="2023-09-21T10:27:55.810" v="4"/>
        <pc:sldMkLst>
          <pc:docMk/>
          <pc:sldMk cId="801996479" sldId="287"/>
        </pc:sldMkLst>
        <pc:spChg chg="mod">
          <ac:chgData name="Hazel Lupton" userId="S::hazel.lupton@sthelens.london::330d0395-d8b0-4d77-8620-740b48613bd9" providerId="AD" clId="Web-{6C9B2034-2A78-08C8-E0A7-CE5172639FAD}" dt="2023-09-21T10:26:27.291" v="1" actId="1076"/>
          <ac:spMkLst>
            <pc:docMk/>
            <pc:sldMk cId="801996479" sldId="287"/>
            <ac:spMk id="4" creationId="{23C9AC69-45B0-EDF8-2168-9E9226856F70}"/>
          </ac:spMkLst>
        </pc:spChg>
      </pc:sldChg>
    </pc:docChg>
  </pc:docChgLst>
  <pc:docChgLst>
    <pc:chgData name="Marisa Wyburn" userId="f9bf2b7a-00de-48b4-8fc8-225d4909fb1d" providerId="ADAL" clId="{04CAD9E9-E406-480C-8C86-0E35C8DA036A}"/>
    <pc:docChg chg="custSel addSld modSld">
      <pc:chgData name="Marisa Wyburn" userId="f9bf2b7a-00de-48b4-8fc8-225d4909fb1d" providerId="ADAL" clId="{04CAD9E9-E406-480C-8C86-0E35C8DA036A}" dt="2021-09-17T08:55:30.808" v="116" actId="20577"/>
      <pc:docMkLst>
        <pc:docMk/>
      </pc:docMkLst>
      <pc:sldChg chg="addSp delSp modSp new mod setBg modClrScheme chgLayout">
        <pc:chgData name="Marisa Wyburn" userId="f9bf2b7a-00de-48b4-8fc8-225d4909fb1d" providerId="ADAL" clId="{04CAD9E9-E406-480C-8C86-0E35C8DA036A}" dt="2021-09-17T08:55:30.808" v="116" actId="20577"/>
        <pc:sldMkLst>
          <pc:docMk/>
          <pc:sldMk cId="2678945703" sldId="291"/>
        </pc:sldMkLst>
        <pc:spChg chg="add mod ord">
          <ac:chgData name="Marisa Wyburn" userId="f9bf2b7a-00de-48b4-8fc8-225d4909fb1d" providerId="ADAL" clId="{04CAD9E9-E406-480C-8C86-0E35C8DA036A}" dt="2021-09-17T08:55:30.808" v="116" actId="20577"/>
          <ac:spMkLst>
            <pc:docMk/>
            <pc:sldMk cId="2678945703" sldId="291"/>
            <ac:spMk id="36" creationId="{35BFB972-4167-4762-A842-C40262448562}"/>
          </ac:spMkLst>
        </pc:spChg>
        <pc:spChg chg="add del mod ord">
          <ac:chgData name="Marisa Wyburn" userId="f9bf2b7a-00de-48b4-8fc8-225d4909fb1d" providerId="ADAL" clId="{04CAD9E9-E406-480C-8C86-0E35C8DA036A}" dt="2021-09-17T08:54:46.055" v="101"/>
          <ac:spMkLst>
            <pc:docMk/>
            <pc:sldMk cId="2678945703" sldId="291"/>
            <ac:spMk id="37" creationId="{C40962F2-DF78-4C6E-8637-CFF0F95D1DC0}"/>
          </ac:spMkLst>
        </pc:spChg>
        <pc:spChg chg="add del mod ord">
          <ac:chgData name="Marisa Wyburn" userId="f9bf2b7a-00de-48b4-8fc8-225d4909fb1d" providerId="ADAL" clId="{04CAD9E9-E406-480C-8C86-0E35C8DA036A}" dt="2021-09-17T08:54:38.857" v="98"/>
          <ac:spMkLst>
            <pc:docMk/>
            <pc:sldMk cId="2678945703" sldId="291"/>
            <ac:spMk id="38" creationId="{3713667A-7540-4525-AD45-F60574B23F56}"/>
          </ac:spMkLst>
        </pc:spChg>
        <pc:spChg chg="add">
          <ac:chgData name="Marisa Wyburn" userId="f9bf2b7a-00de-48b4-8fc8-225d4909fb1d" providerId="ADAL" clId="{04CAD9E9-E406-480C-8C86-0E35C8DA036A}" dt="2021-09-17T08:54:56.364" v="102" actId="26606"/>
          <ac:spMkLst>
            <pc:docMk/>
            <pc:sldMk cId="2678945703" sldId="291"/>
            <ac:spMk id="45" creationId="{A5711A0E-A428-4ED1-96CB-33D69FD842E4}"/>
          </ac:spMkLst>
        </pc:spChg>
        <pc:grpChg chg="del mod">
          <ac:chgData name="Marisa Wyburn" userId="f9bf2b7a-00de-48b4-8fc8-225d4909fb1d" providerId="ADAL" clId="{04CAD9E9-E406-480C-8C86-0E35C8DA036A}" dt="2021-09-17T08:27:06.267" v="30"/>
          <ac:grpSpMkLst>
            <pc:docMk/>
            <pc:sldMk cId="2678945703" sldId="291"/>
            <ac:grpSpMk id="4" creationId="{C1007A82-764B-4110-9FC5-6FF2B07241AE}"/>
          </ac:grpSpMkLst>
        </pc:grpChg>
        <pc:grpChg chg="del mod">
          <ac:chgData name="Marisa Wyburn" userId="f9bf2b7a-00de-48b4-8fc8-225d4909fb1d" providerId="ADAL" clId="{04CAD9E9-E406-480C-8C86-0E35C8DA036A}" dt="2021-09-17T08:26:50.632" v="10"/>
          <ac:grpSpMkLst>
            <pc:docMk/>
            <pc:sldMk cId="2678945703" sldId="291"/>
            <ac:grpSpMk id="7" creationId="{78F8BF57-98E4-43BA-8EF7-50B292F7C731}"/>
          </ac:grpSpMkLst>
        </pc:grpChg>
        <pc:grpChg chg="del mod">
          <ac:chgData name="Marisa Wyburn" userId="f9bf2b7a-00de-48b4-8fc8-225d4909fb1d" providerId="ADAL" clId="{04CAD9E9-E406-480C-8C86-0E35C8DA036A}" dt="2021-09-17T08:27:06.268" v="36"/>
          <ac:grpSpMkLst>
            <pc:docMk/>
            <pc:sldMk cId="2678945703" sldId="291"/>
            <ac:grpSpMk id="11" creationId="{10C72D99-F64E-42CF-B27A-9D8F2BBDFC6D}"/>
          </ac:grpSpMkLst>
        </pc:grpChg>
        <pc:grpChg chg="del mod">
          <ac:chgData name="Marisa Wyburn" userId="f9bf2b7a-00de-48b4-8fc8-225d4909fb1d" providerId="ADAL" clId="{04CAD9E9-E406-480C-8C86-0E35C8DA036A}" dt="2021-09-17T08:27:06.259" v="29"/>
          <ac:grpSpMkLst>
            <pc:docMk/>
            <pc:sldMk cId="2678945703" sldId="291"/>
            <ac:grpSpMk id="23" creationId="{B145FBC4-DD82-4D97-B6B0-A17BCDE188D2}"/>
          </ac:grpSpMkLst>
        </pc:grpChg>
        <pc:grpChg chg="del mod">
          <ac:chgData name="Marisa Wyburn" userId="f9bf2b7a-00de-48b4-8fc8-225d4909fb1d" providerId="ADAL" clId="{04CAD9E9-E406-480C-8C86-0E35C8DA036A}" dt="2021-09-17T08:27:06.268" v="33"/>
          <ac:grpSpMkLst>
            <pc:docMk/>
            <pc:sldMk cId="2678945703" sldId="291"/>
            <ac:grpSpMk id="24" creationId="{46165A55-1C40-44A2-B20E-2E87FC137963}"/>
          </ac:grpSpMkLst>
        </pc:grpChg>
        <pc:grpChg chg="del mod">
          <ac:chgData name="Marisa Wyburn" userId="f9bf2b7a-00de-48b4-8fc8-225d4909fb1d" providerId="ADAL" clId="{04CAD9E9-E406-480C-8C86-0E35C8DA036A}" dt="2021-09-17T08:27:06.268" v="35"/>
          <ac:grpSpMkLst>
            <pc:docMk/>
            <pc:sldMk cId="2678945703" sldId="291"/>
            <ac:grpSpMk id="25" creationId="{F2E05969-DAF8-4ED9-BB65-B37C2F061980}"/>
          </ac:grpSpMkLst>
        </pc:grpChg>
        <pc:grpChg chg="del mod">
          <ac:chgData name="Marisa Wyburn" userId="f9bf2b7a-00de-48b4-8fc8-225d4909fb1d" providerId="ADAL" clId="{04CAD9E9-E406-480C-8C86-0E35C8DA036A}" dt="2021-09-17T08:27:36.367" v="49"/>
          <ac:grpSpMkLst>
            <pc:docMk/>
            <pc:sldMk cId="2678945703" sldId="291"/>
            <ac:grpSpMk id="31" creationId="{CD718F5F-A104-4C65-A557-2796E15F7AD9}"/>
          </ac:grpSpMkLst>
        </pc:grpChg>
        <pc:picChg chg="add del mod">
          <ac:chgData name="Marisa Wyburn" userId="f9bf2b7a-00de-48b4-8fc8-225d4909fb1d" providerId="ADAL" clId="{04CAD9E9-E406-480C-8C86-0E35C8DA036A}" dt="2021-09-17T08:54:36.454" v="96" actId="21"/>
          <ac:picMkLst>
            <pc:docMk/>
            <pc:sldMk cId="2678945703" sldId="291"/>
            <ac:picMk id="33" creationId="{A4660DD0-1B31-48AC-A5C0-B55E81740AC2}"/>
          </ac:picMkLst>
        </pc:picChg>
        <pc:picChg chg="add del mod">
          <ac:chgData name="Marisa Wyburn" userId="f9bf2b7a-00de-48b4-8fc8-225d4909fb1d" providerId="ADAL" clId="{04CAD9E9-E406-480C-8C86-0E35C8DA036A}" dt="2021-09-17T08:54:43.521" v="99" actId="21"/>
          <ac:picMkLst>
            <pc:docMk/>
            <pc:sldMk cId="2678945703" sldId="291"/>
            <ac:picMk id="35" creationId="{ACFADC0C-839F-4A92-A765-8A706242A695}"/>
          </ac:picMkLst>
        </pc:picChg>
        <pc:picChg chg="add mod ord">
          <ac:chgData name="Marisa Wyburn" userId="f9bf2b7a-00de-48b4-8fc8-225d4909fb1d" providerId="ADAL" clId="{04CAD9E9-E406-480C-8C86-0E35C8DA036A}" dt="2021-09-17T08:54:56.364" v="102" actId="26606"/>
          <ac:picMkLst>
            <pc:docMk/>
            <pc:sldMk cId="2678945703" sldId="291"/>
            <ac:picMk id="39" creationId="{9B0885D5-A879-47BA-A6A0-ADAE52D4D722}"/>
          </ac:picMkLst>
        </pc:picChg>
        <pc:picChg chg="add mod">
          <ac:chgData name="Marisa Wyburn" userId="f9bf2b7a-00de-48b4-8fc8-225d4909fb1d" providerId="ADAL" clId="{04CAD9E9-E406-480C-8C86-0E35C8DA036A}" dt="2021-09-17T08:54:56.364" v="102" actId="26606"/>
          <ac:picMkLst>
            <pc:docMk/>
            <pc:sldMk cId="2678945703" sldId="291"/>
            <ac:picMk id="40" creationId="{F089705D-43B8-4F59-9D7A-2EC6309C9499}"/>
          </ac:picMkLst>
        </pc:picChg>
        <pc:inkChg chg="add del mod">
          <ac:chgData name="Marisa Wyburn" userId="f9bf2b7a-00de-48b4-8fc8-225d4909fb1d" providerId="ADAL" clId="{04CAD9E9-E406-480C-8C86-0E35C8DA036A}" dt="2021-09-17T08:27:06.267" v="30"/>
          <ac:inkMkLst>
            <pc:docMk/>
            <pc:sldMk cId="2678945703" sldId="291"/>
            <ac:inkMk id="2" creationId="{A02AE088-2672-4B49-AE52-DEC7C2AE5164}"/>
          </ac:inkMkLst>
        </pc:inkChg>
        <pc:inkChg chg="add del mod">
          <ac:chgData name="Marisa Wyburn" userId="f9bf2b7a-00de-48b4-8fc8-225d4909fb1d" providerId="ADAL" clId="{04CAD9E9-E406-480C-8C86-0E35C8DA036A}" dt="2021-09-17T08:27:06.268" v="37"/>
          <ac:inkMkLst>
            <pc:docMk/>
            <pc:sldMk cId="2678945703" sldId="291"/>
            <ac:inkMk id="3" creationId="{F006A907-8639-4181-93BC-3E1C03C6D52A}"/>
          </ac:inkMkLst>
        </pc:inkChg>
        <pc:inkChg chg="add del mod">
          <ac:chgData name="Marisa Wyburn" userId="f9bf2b7a-00de-48b4-8fc8-225d4909fb1d" providerId="ADAL" clId="{04CAD9E9-E406-480C-8C86-0E35C8DA036A}" dt="2021-09-17T08:27:06.268" v="31"/>
          <ac:inkMkLst>
            <pc:docMk/>
            <pc:sldMk cId="2678945703" sldId="291"/>
            <ac:inkMk id="5" creationId="{08D23C7D-4015-4431-862B-E5EAE6FDE75E}"/>
          </ac:inkMkLst>
        </pc:inkChg>
        <pc:inkChg chg="add del mod">
          <ac:chgData name="Marisa Wyburn" userId="f9bf2b7a-00de-48b4-8fc8-225d4909fb1d" providerId="ADAL" clId="{04CAD9E9-E406-480C-8C86-0E35C8DA036A}" dt="2021-09-17T08:27:06.259" v="26"/>
          <ac:inkMkLst>
            <pc:docMk/>
            <pc:sldMk cId="2678945703" sldId="291"/>
            <ac:inkMk id="6" creationId="{9BA44AB4-BEAF-4845-BE33-D21EBCC5AE9A}"/>
          </ac:inkMkLst>
        </pc:inkChg>
        <pc:inkChg chg="add del mod">
          <ac:chgData name="Marisa Wyburn" userId="f9bf2b7a-00de-48b4-8fc8-225d4909fb1d" providerId="ADAL" clId="{04CAD9E9-E406-480C-8C86-0E35C8DA036A}" dt="2021-09-17T08:27:06.259" v="25"/>
          <ac:inkMkLst>
            <pc:docMk/>
            <pc:sldMk cId="2678945703" sldId="291"/>
            <ac:inkMk id="8" creationId="{2EB3AC6D-D4A4-4071-9D90-A875CBAE4DA4}"/>
          </ac:inkMkLst>
        </pc:inkChg>
        <pc:inkChg chg="add del mod">
          <ac:chgData name="Marisa Wyburn" userId="f9bf2b7a-00de-48b4-8fc8-225d4909fb1d" providerId="ADAL" clId="{04CAD9E9-E406-480C-8C86-0E35C8DA036A}" dt="2021-09-17T08:27:06.268" v="36"/>
          <ac:inkMkLst>
            <pc:docMk/>
            <pc:sldMk cId="2678945703" sldId="291"/>
            <ac:inkMk id="9" creationId="{667EC638-AC36-41EE-9996-2D53B6902CEF}"/>
          </ac:inkMkLst>
        </pc:inkChg>
        <pc:inkChg chg="add del mod">
          <ac:chgData name="Marisa Wyburn" userId="f9bf2b7a-00de-48b4-8fc8-225d4909fb1d" providerId="ADAL" clId="{04CAD9E9-E406-480C-8C86-0E35C8DA036A}" dt="2021-09-17T08:27:06.273" v="39"/>
          <ac:inkMkLst>
            <pc:docMk/>
            <pc:sldMk cId="2678945703" sldId="291"/>
            <ac:inkMk id="10" creationId="{524BBC41-715F-4BF2-8C0A-9835D2FF80A6}"/>
          </ac:inkMkLst>
        </pc:inkChg>
        <pc:inkChg chg="add del mod">
          <ac:chgData name="Marisa Wyburn" userId="f9bf2b7a-00de-48b4-8fc8-225d4909fb1d" providerId="ADAL" clId="{04CAD9E9-E406-480C-8C86-0E35C8DA036A}" dt="2021-09-17T08:27:06.259" v="28"/>
          <ac:inkMkLst>
            <pc:docMk/>
            <pc:sldMk cId="2678945703" sldId="291"/>
            <ac:inkMk id="12" creationId="{8D774874-91FC-496E-A553-EA7361ECE5B3}"/>
          </ac:inkMkLst>
        </pc:inkChg>
        <pc:inkChg chg="add del mod">
          <ac:chgData name="Marisa Wyburn" userId="f9bf2b7a-00de-48b4-8fc8-225d4909fb1d" providerId="ADAL" clId="{04CAD9E9-E406-480C-8C86-0E35C8DA036A}" dt="2021-09-17T08:27:06.268" v="35"/>
          <ac:inkMkLst>
            <pc:docMk/>
            <pc:sldMk cId="2678945703" sldId="291"/>
            <ac:inkMk id="13" creationId="{D467AAF5-0A77-469F-81A7-074E7431627A}"/>
          </ac:inkMkLst>
        </pc:inkChg>
        <pc:inkChg chg="add del mod">
          <ac:chgData name="Marisa Wyburn" userId="f9bf2b7a-00de-48b4-8fc8-225d4909fb1d" providerId="ADAL" clId="{04CAD9E9-E406-480C-8C86-0E35C8DA036A}" dt="2021-09-17T08:27:06.268" v="32"/>
          <ac:inkMkLst>
            <pc:docMk/>
            <pc:sldMk cId="2678945703" sldId="291"/>
            <ac:inkMk id="14" creationId="{542C8BE7-6BC5-4FC8-9A05-4FEC54815CEE}"/>
          </ac:inkMkLst>
        </pc:inkChg>
        <pc:inkChg chg="add del mod">
          <ac:chgData name="Marisa Wyburn" userId="f9bf2b7a-00de-48b4-8fc8-225d4909fb1d" providerId="ADAL" clId="{04CAD9E9-E406-480C-8C86-0E35C8DA036A}" dt="2021-09-17T08:27:06.268" v="38"/>
          <ac:inkMkLst>
            <pc:docMk/>
            <pc:sldMk cId="2678945703" sldId="291"/>
            <ac:inkMk id="15" creationId="{F4EF86E4-ACBA-4F9B-9FF2-2AD0B0C86E2D}"/>
          </ac:inkMkLst>
        </pc:inkChg>
        <pc:inkChg chg="add del mod">
          <ac:chgData name="Marisa Wyburn" userId="f9bf2b7a-00de-48b4-8fc8-225d4909fb1d" providerId="ADAL" clId="{04CAD9E9-E406-480C-8C86-0E35C8DA036A}" dt="2021-09-17T08:27:06.268" v="33"/>
          <ac:inkMkLst>
            <pc:docMk/>
            <pc:sldMk cId="2678945703" sldId="291"/>
            <ac:inkMk id="16" creationId="{02A3611C-F363-4F19-B23D-8EF6EA3CF614}"/>
          </ac:inkMkLst>
        </pc:inkChg>
        <pc:inkChg chg="add del mod">
          <ac:chgData name="Marisa Wyburn" userId="f9bf2b7a-00de-48b4-8fc8-225d4909fb1d" providerId="ADAL" clId="{04CAD9E9-E406-480C-8C86-0E35C8DA036A}" dt="2021-09-17T08:27:06.274" v="40"/>
          <ac:inkMkLst>
            <pc:docMk/>
            <pc:sldMk cId="2678945703" sldId="291"/>
            <ac:inkMk id="17" creationId="{8125BF39-6BE8-43B6-A8A8-23D67B3EF9D4}"/>
          </ac:inkMkLst>
        </pc:inkChg>
        <pc:inkChg chg="add del mod">
          <ac:chgData name="Marisa Wyburn" userId="f9bf2b7a-00de-48b4-8fc8-225d4909fb1d" providerId="ADAL" clId="{04CAD9E9-E406-480C-8C86-0E35C8DA036A}" dt="2021-09-17T08:27:06.259" v="24"/>
          <ac:inkMkLst>
            <pc:docMk/>
            <pc:sldMk cId="2678945703" sldId="291"/>
            <ac:inkMk id="18" creationId="{18E84AFD-ABC8-4695-804C-8AF939312C95}"/>
          </ac:inkMkLst>
        </pc:inkChg>
        <pc:inkChg chg="add del mod">
          <ac:chgData name="Marisa Wyburn" userId="f9bf2b7a-00de-48b4-8fc8-225d4909fb1d" providerId="ADAL" clId="{04CAD9E9-E406-480C-8C86-0E35C8DA036A}" dt="2021-09-17T08:27:06.259" v="23"/>
          <ac:inkMkLst>
            <pc:docMk/>
            <pc:sldMk cId="2678945703" sldId="291"/>
            <ac:inkMk id="19" creationId="{607E58E1-4783-4E2C-A7FB-EE28EE2D15A2}"/>
          </ac:inkMkLst>
        </pc:inkChg>
        <pc:inkChg chg="add del mod">
          <ac:chgData name="Marisa Wyburn" userId="f9bf2b7a-00de-48b4-8fc8-225d4909fb1d" providerId="ADAL" clId="{04CAD9E9-E406-480C-8C86-0E35C8DA036A}" dt="2021-09-17T08:27:06.259" v="29"/>
          <ac:inkMkLst>
            <pc:docMk/>
            <pc:sldMk cId="2678945703" sldId="291"/>
            <ac:inkMk id="20" creationId="{11CC7FD2-6871-4560-8D59-B1F7E42122AF}"/>
          </ac:inkMkLst>
        </pc:inkChg>
        <pc:inkChg chg="add del mod">
          <ac:chgData name="Marisa Wyburn" userId="f9bf2b7a-00de-48b4-8fc8-225d4909fb1d" providerId="ADAL" clId="{04CAD9E9-E406-480C-8C86-0E35C8DA036A}" dt="2021-09-17T08:27:06.268" v="34"/>
          <ac:inkMkLst>
            <pc:docMk/>
            <pc:sldMk cId="2678945703" sldId="291"/>
            <ac:inkMk id="21" creationId="{4585F88D-B62E-48B9-8F5E-83971BF6FE46}"/>
          </ac:inkMkLst>
        </pc:inkChg>
        <pc:inkChg chg="add del mod">
          <ac:chgData name="Marisa Wyburn" userId="f9bf2b7a-00de-48b4-8fc8-225d4909fb1d" providerId="ADAL" clId="{04CAD9E9-E406-480C-8C86-0E35C8DA036A}" dt="2021-09-17T08:27:06.259" v="27"/>
          <ac:inkMkLst>
            <pc:docMk/>
            <pc:sldMk cId="2678945703" sldId="291"/>
            <ac:inkMk id="22" creationId="{F4D2159C-053A-458E-A369-8BF737A38BEF}"/>
          </ac:inkMkLst>
        </pc:inkChg>
        <pc:inkChg chg="add del">
          <ac:chgData name="Marisa Wyburn" userId="f9bf2b7a-00de-48b4-8fc8-225d4909fb1d" providerId="ADAL" clId="{04CAD9E9-E406-480C-8C86-0E35C8DA036A}" dt="2021-09-17T08:27:36.367" v="50"/>
          <ac:inkMkLst>
            <pc:docMk/>
            <pc:sldMk cId="2678945703" sldId="291"/>
            <ac:inkMk id="26" creationId="{7C319878-6841-49AB-8C4D-07D2D53F0DD8}"/>
          </ac:inkMkLst>
        </pc:inkChg>
        <pc:inkChg chg="add del mod">
          <ac:chgData name="Marisa Wyburn" userId="f9bf2b7a-00de-48b4-8fc8-225d4909fb1d" providerId="ADAL" clId="{04CAD9E9-E406-480C-8C86-0E35C8DA036A}" dt="2021-09-17T08:27:36.367" v="51"/>
          <ac:inkMkLst>
            <pc:docMk/>
            <pc:sldMk cId="2678945703" sldId="291"/>
            <ac:inkMk id="27" creationId="{7CAA2254-B10E-4C33-8D57-57398C00B932}"/>
          </ac:inkMkLst>
        </pc:inkChg>
        <pc:inkChg chg="add del mod">
          <ac:chgData name="Marisa Wyburn" userId="f9bf2b7a-00de-48b4-8fc8-225d4909fb1d" providerId="ADAL" clId="{04CAD9E9-E406-480C-8C86-0E35C8DA036A}" dt="2021-09-17T08:27:36.367" v="47"/>
          <ac:inkMkLst>
            <pc:docMk/>
            <pc:sldMk cId="2678945703" sldId="291"/>
            <ac:inkMk id="28" creationId="{A0085619-5566-445B-85CD-14DD2AFC152D}"/>
          </ac:inkMkLst>
        </pc:inkChg>
        <pc:inkChg chg="add del mod">
          <ac:chgData name="Marisa Wyburn" userId="f9bf2b7a-00de-48b4-8fc8-225d4909fb1d" providerId="ADAL" clId="{04CAD9E9-E406-480C-8C86-0E35C8DA036A}" dt="2021-09-17T08:27:36.367" v="49"/>
          <ac:inkMkLst>
            <pc:docMk/>
            <pc:sldMk cId="2678945703" sldId="291"/>
            <ac:inkMk id="29" creationId="{83216B64-E81B-4E4D-81EB-D38CEBEE08E6}"/>
          </ac:inkMkLst>
        </pc:inkChg>
        <pc:inkChg chg="add del mod">
          <ac:chgData name="Marisa Wyburn" userId="f9bf2b7a-00de-48b4-8fc8-225d4909fb1d" providerId="ADAL" clId="{04CAD9E9-E406-480C-8C86-0E35C8DA036A}" dt="2021-09-17T08:27:36.367" v="48"/>
          <ac:inkMkLst>
            <pc:docMk/>
            <pc:sldMk cId="2678945703" sldId="291"/>
            <ac:inkMk id="30" creationId="{26A461F7-68CC-4B30-BBFE-7B5749F3C608}"/>
          </ac:inkMkLst>
        </pc:ink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2ACA72-0D57-4690-9462-D3961E3BEF86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A465B8-88DC-4E95-8E32-58BDA5CC5F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595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465B8-88DC-4E95-8E32-58BDA5CC5FA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0908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465B8-88DC-4E95-8E32-58BDA5CC5FAE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61843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465B8-88DC-4E95-8E32-58BDA5CC5FAE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2894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465B8-88DC-4E95-8E32-58BDA5CC5FAE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892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465B8-88DC-4E95-8E32-58BDA5CC5FAE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3173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465B8-88DC-4E95-8E32-58BDA5CC5FAE}" type="slidenum">
              <a:rPr lang="en-GB" smtClean="0">
                <a:solidFill>
                  <a:prstClr val="black"/>
                </a:solidFill>
              </a:rPr>
              <a:pPr/>
              <a:t>15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9154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465B8-88DC-4E95-8E32-58BDA5CC5FAE}" type="slidenum">
              <a:rPr lang="en-GB" smtClean="0">
                <a:solidFill>
                  <a:prstClr val="black"/>
                </a:solidFill>
              </a:rPr>
              <a:pPr/>
              <a:t>16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741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465B8-88DC-4E95-8E32-58BDA5CC5FAE}" type="slidenum">
              <a:rPr lang="en-GB" smtClean="0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1324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0E86AB-8EAA-4CF1-91F8-6186375C434F}" type="slidenum">
              <a:rPr lang="en-GB" smtClean="0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6548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0E86AB-8EAA-4CF1-91F8-6186375C434F}" type="slidenum">
              <a:rPr lang="en-GB" smtClean="0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8533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Checkpoint 2 question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465B8-88DC-4E95-8E32-58BDA5CC5FA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595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465B8-88DC-4E95-8E32-58BDA5CC5FA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67316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465B8-88DC-4E95-8E32-58BDA5CC5FAE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6199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465B8-88DC-4E95-8E32-58BDA5CC5FAE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4650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465B8-88DC-4E95-8E32-58BDA5CC5FAE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352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873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347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269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843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46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108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028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747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06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11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569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7/23/2025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A1DA3644-D7DD-EB9D-9775-192CDF67F578}"/>
              </a:ext>
            </a:extLst>
          </p:cNvPr>
          <p:cNvSpPr txBox="1">
            <a:spLocks/>
          </p:cNvSpPr>
          <p:nvPr userDrawn="1"/>
        </p:nvSpPr>
        <p:spPr>
          <a:xfrm>
            <a:off x="575726" y="6595292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F14D236-73B2-F5EC-AA73-7999575AC673}"/>
              </a:ext>
            </a:extLst>
          </p:cNvPr>
          <p:cNvSpPr txBox="1"/>
          <p:nvPr userDrawn="1"/>
        </p:nvSpPr>
        <p:spPr>
          <a:xfrm>
            <a:off x="8458200" y="664051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1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3A8DA5B-7255-9593-FE69-6E53AFFB5436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131" y="1465493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B454229-0665-9BA2-1525-8DDE8B1C8F3D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4927" y="136525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234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1855374" y="620174"/>
            <a:ext cx="9246271" cy="129266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200" dirty="0">
                <a:latin typeface="Arial"/>
                <a:cs typeface="Arial"/>
              </a:rPr>
              <a:t>Overall Summary: There are 4 stages in aerobic respiration</a:t>
            </a:r>
          </a:p>
          <a:p>
            <a:pPr algn="ctr"/>
            <a:endParaRPr lang="en-GB" sz="1200" dirty="0">
              <a:latin typeface="Arial"/>
              <a:cs typeface="Arial"/>
            </a:endParaRPr>
          </a:p>
          <a:p>
            <a:pPr algn="ctr"/>
            <a:r>
              <a:rPr lang="en-GB" sz="1200" dirty="0">
                <a:latin typeface="Arial"/>
                <a:cs typeface="Arial"/>
              </a:rPr>
              <a:t>Glycolysis				     Link Reaction			Krebs Cycle               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 dirty="0">
              <a:latin typeface="Arial"/>
              <a:cs typeface="Arial"/>
            </a:endParaRPr>
          </a:p>
          <a:p>
            <a:pPr algn="ctr"/>
            <a:r>
              <a:rPr lang="en-GB" sz="1200" dirty="0">
                <a:latin typeface="Arial"/>
                <a:cs typeface="Arial"/>
              </a:rPr>
              <a:t>Oxidative Phosphorylation</a:t>
            </a:r>
            <a:endParaRPr lang="en-GB" dirty="0">
              <a:latin typeface="Arial"/>
              <a:cs typeface="Arial"/>
            </a:endParaRPr>
          </a:p>
          <a:p>
            <a:endParaRPr lang="en-GB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2651" y="1477943"/>
            <a:ext cx="7776864" cy="1445170"/>
          </a:xfrm>
        </p:spPr>
        <p:txBody>
          <a:bodyPr>
            <a:normAutofit/>
          </a:bodyPr>
          <a:lstStyle/>
          <a:p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Stage 1 – Glycolysis Makes Pyruvate from Glucose</a:t>
            </a:r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occurs in the cytoplasm of cells.</a:t>
            </a:r>
          </a:p>
          <a:p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Glycolysis does not need oxygen to take place. It is the first stage in both aerobic and anaerobic respiration.</a:t>
            </a:r>
          </a:p>
          <a:p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Glycolysis consists of three stages, phosphorylation, lysis and oxidation.</a:t>
            </a:r>
          </a:p>
          <a:p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>
            <a:off x="2999656" y="1124744"/>
            <a:ext cx="27363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>
            <a:cxnSpLocks/>
          </p:cNvCxnSpPr>
          <p:nvPr/>
        </p:nvCxnSpPr>
        <p:spPr>
          <a:xfrm>
            <a:off x="6969098" y="1124744"/>
            <a:ext cx="229525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1891683" y="620688"/>
            <a:ext cx="9203009" cy="1035564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4" name="Rounded Rectangle 13"/>
          <p:cNvSpPr/>
          <p:nvPr/>
        </p:nvSpPr>
        <p:spPr>
          <a:xfrm>
            <a:off x="262265" y="3015963"/>
            <a:ext cx="5218582" cy="1104078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Phosphorylation</a:t>
            </a:r>
          </a:p>
          <a:p>
            <a:pPr marL="228600" indent="-228600" algn="ctr">
              <a:buAutoNum type="arabicParenR"/>
            </a:pP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Glucose is phosphorylated, 2 phosphates are added from 2 molecules of ATP</a:t>
            </a:r>
          </a:p>
          <a:p>
            <a:pPr marL="228600" indent="-228600" algn="ctr">
              <a:buAutoNum type="arabicParenR"/>
            </a:pP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products are one molecule of hexose bisphosphate and 2 molecules of ADP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495600" y="188641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Aerobic Respiration – Stage 1 Glycolysis</a:t>
            </a:r>
          </a:p>
        </p:txBody>
      </p:sp>
      <p:sp>
        <p:nvSpPr>
          <p:cNvPr id="18" name="Oval 17"/>
          <p:cNvSpPr/>
          <p:nvPr/>
        </p:nvSpPr>
        <p:spPr>
          <a:xfrm>
            <a:off x="197270" y="106749"/>
            <a:ext cx="1658122" cy="51555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cs typeface="Calibri"/>
              </a:rPr>
              <a:t>Overview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888088" y="3029336"/>
            <a:ext cx="397844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200" dirty="0"/>
          </a:p>
          <a:p>
            <a:pPr algn="ctr"/>
            <a:endParaRPr lang="en-GB" sz="1200" dirty="0"/>
          </a:p>
          <a:p>
            <a:pPr algn="ctr"/>
            <a:endParaRPr lang="en-GB" sz="1200" dirty="0"/>
          </a:p>
          <a:p>
            <a:pPr algn="ctr"/>
            <a:endParaRPr lang="en-GB" sz="1200" dirty="0"/>
          </a:p>
          <a:p>
            <a:pPr algn="ctr"/>
            <a:endParaRPr lang="en-GB" sz="1200" dirty="0"/>
          </a:p>
          <a:p>
            <a:pPr algn="ctr"/>
            <a:endParaRPr lang="en-GB" sz="1200" dirty="0"/>
          </a:p>
          <a:p>
            <a:pPr algn="ctr"/>
            <a:endParaRPr lang="en-GB" sz="1200" dirty="0"/>
          </a:p>
          <a:p>
            <a:pPr algn="ctr"/>
            <a:endParaRPr lang="en-GB" sz="1200" dirty="0"/>
          </a:p>
          <a:p>
            <a:pPr algn="ctr"/>
            <a:endParaRPr lang="en-GB" sz="1200" dirty="0"/>
          </a:p>
          <a:p>
            <a:pPr algn="ctr"/>
            <a:endParaRPr lang="en-GB" sz="1200" dirty="0"/>
          </a:p>
          <a:p>
            <a:pPr algn="ctr"/>
            <a:endParaRPr lang="en-GB" sz="1200" dirty="0"/>
          </a:p>
          <a:p>
            <a:pPr algn="ctr"/>
            <a:endParaRPr lang="en-GB" sz="1200" dirty="0"/>
          </a:p>
          <a:p>
            <a:pPr algn="ctr"/>
            <a:endParaRPr lang="en-GB" sz="1200" dirty="0"/>
          </a:p>
          <a:p>
            <a:pPr algn="ctr"/>
            <a:endParaRPr lang="en-GB" sz="1200" dirty="0"/>
          </a:p>
          <a:p>
            <a:pPr algn="ctr"/>
            <a:endParaRPr lang="en-GB" sz="1200" dirty="0"/>
          </a:p>
          <a:p>
            <a:pPr algn="ctr"/>
            <a:endParaRPr lang="en-GB" sz="1200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8877309" y="3429000"/>
            <a:ext cx="0" cy="4210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8877309" y="4293096"/>
            <a:ext cx="0" cy="4210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urved Left Arrow 27"/>
          <p:cNvSpPr/>
          <p:nvPr/>
        </p:nvSpPr>
        <p:spPr>
          <a:xfrm>
            <a:off x="7949490" y="3429000"/>
            <a:ext cx="513057" cy="497214"/>
          </a:xfrm>
          <a:prstGeom prst="curved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119907" y="3290501"/>
            <a:ext cx="679750" cy="27699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/>
              <a:t>2ATP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133583" y="3717032"/>
            <a:ext cx="666074" cy="27699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/>
              <a:t>2ADP</a:t>
            </a:r>
          </a:p>
        </p:txBody>
      </p:sp>
      <p:cxnSp>
        <p:nvCxnSpPr>
          <p:cNvPr id="32" name="Straight Arrow Connector 31"/>
          <p:cNvCxnSpPr>
            <a:stCxn id="28" idx="4"/>
          </p:cNvCxnSpPr>
          <p:nvPr/>
        </p:nvCxnSpPr>
        <p:spPr>
          <a:xfrm>
            <a:off x="8462547" y="3646531"/>
            <a:ext cx="414763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8462546" y="3369533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2Pi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8877309" y="5013176"/>
            <a:ext cx="0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ounded Rectangle 36"/>
          <p:cNvSpPr/>
          <p:nvPr/>
        </p:nvSpPr>
        <p:spPr>
          <a:xfrm>
            <a:off x="241733" y="4960306"/>
            <a:ext cx="5239112" cy="1717158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Oxidation</a:t>
            </a:r>
          </a:p>
          <a:p>
            <a:pPr marL="228600" indent="-228600" algn="ctr">
              <a:buAutoNum type="arabicParenR"/>
            </a:pP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Triose phosphate is oxidised by losing hydrogen, the product is 2 molecules of pyruvate</a:t>
            </a:r>
          </a:p>
          <a:p>
            <a:pPr marL="228600" indent="-228600" algn="ctr">
              <a:buAutoNum type="arabicParenR"/>
            </a:pPr>
            <a:r>
              <a:rPr lang="en-GB" sz="1200" dirty="0">
                <a:solidFill>
                  <a:schemeClr val="tx1"/>
                </a:solidFill>
                <a:latin typeface="Arial"/>
                <a:cs typeface="Arial"/>
              </a:rPr>
              <a:t>NAD collects the hydrogen, forming 2 molecules of reduced NAD</a:t>
            </a:r>
          </a:p>
          <a:p>
            <a:pPr marL="228600" indent="-228600" algn="ctr">
              <a:buAutoNum type="arabicParenR"/>
            </a:pP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ATP are produced in this stage, so overall there is a net gain of 2 ATP</a:t>
            </a:r>
          </a:p>
        </p:txBody>
      </p:sp>
      <p:sp>
        <p:nvSpPr>
          <p:cNvPr id="38" name="Curved Left Arrow 37"/>
          <p:cNvSpPr/>
          <p:nvPr/>
        </p:nvSpPr>
        <p:spPr>
          <a:xfrm>
            <a:off x="8112225" y="5220948"/>
            <a:ext cx="513057" cy="497214"/>
          </a:xfrm>
          <a:prstGeom prst="curved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233211" y="4929075"/>
            <a:ext cx="666074" cy="46166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/>
              <a:t>4ADP</a:t>
            </a:r>
          </a:p>
          <a:p>
            <a:r>
              <a:rPr lang="en-GB" sz="1200" dirty="0"/>
              <a:t>+ 4Pi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233211" y="5672282"/>
            <a:ext cx="666074" cy="27699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/>
              <a:t>4ATP</a:t>
            </a:r>
          </a:p>
        </p:txBody>
      </p:sp>
      <p:sp>
        <p:nvSpPr>
          <p:cNvPr id="42" name="Curved Right Arrow 41"/>
          <p:cNvSpPr/>
          <p:nvPr/>
        </p:nvSpPr>
        <p:spPr>
          <a:xfrm>
            <a:off x="9171861" y="5159908"/>
            <a:ext cx="504056" cy="642641"/>
          </a:xfrm>
          <a:prstGeom prst="curved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9108053" y="5021398"/>
            <a:ext cx="5731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2H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8891334" y="5159908"/>
            <a:ext cx="2945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9843245" y="5082448"/>
            <a:ext cx="666074" cy="276999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/>
              <a:t>2NAD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9848529" y="5582261"/>
            <a:ext cx="1219996" cy="461665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2 reduced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NAD (NADH)</a:t>
            </a:r>
          </a:p>
        </p:txBody>
      </p:sp>
      <p:sp>
        <p:nvSpPr>
          <p:cNvPr id="48" name="Oval 47"/>
          <p:cNvSpPr/>
          <p:nvPr/>
        </p:nvSpPr>
        <p:spPr>
          <a:xfrm>
            <a:off x="9446442" y="1812619"/>
            <a:ext cx="2468755" cy="624656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 is a </a:t>
            </a:r>
            <a:r>
              <a:rPr lang="en-GB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coenzyme</a:t>
            </a: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that acts as a hydrogen acceptor </a:t>
            </a:r>
          </a:p>
        </p:txBody>
      </p:sp>
      <p:sp>
        <p:nvSpPr>
          <p:cNvPr id="49" name="Oval 48"/>
          <p:cNvSpPr/>
          <p:nvPr/>
        </p:nvSpPr>
        <p:spPr>
          <a:xfrm rot="2960966">
            <a:off x="10233676" y="4940512"/>
            <a:ext cx="2261231" cy="715768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Reduced NAD used in oxidative phosphorylation</a:t>
            </a:r>
          </a:p>
        </p:txBody>
      </p:sp>
      <p:sp>
        <p:nvSpPr>
          <p:cNvPr id="50" name="Oval 49"/>
          <p:cNvSpPr/>
          <p:nvPr/>
        </p:nvSpPr>
        <p:spPr>
          <a:xfrm>
            <a:off x="7003667" y="6288526"/>
            <a:ext cx="4521369" cy="539683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pyruvate molecules are actively transported into the matrix of the mitochondria for the link reaction</a:t>
            </a:r>
          </a:p>
        </p:txBody>
      </p:sp>
      <p:sp>
        <p:nvSpPr>
          <p:cNvPr id="33" name="Rounded Rectangle 13">
            <a:extLst>
              <a:ext uri="{FF2B5EF4-FFF2-40B4-BE49-F238E27FC236}">
                <a16:creationId xmlns:a16="http://schemas.microsoft.com/office/drawing/2014/main" id="{555931A0-2D2A-4DB9-9828-C6D5B062D87F}"/>
              </a:ext>
            </a:extLst>
          </p:cNvPr>
          <p:cNvSpPr/>
          <p:nvPr/>
        </p:nvSpPr>
        <p:spPr>
          <a:xfrm>
            <a:off x="262264" y="4172689"/>
            <a:ext cx="5218581" cy="728754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Lysis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 hexose bisphosphate is split into 2 molecules of triose phosphate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CB37333E-9545-4973-9704-855EB1E08766}"/>
              </a:ext>
            </a:extLst>
          </p:cNvPr>
          <p:cNvSpPr/>
          <p:nvPr/>
        </p:nvSpPr>
        <p:spPr>
          <a:xfrm rot="18320970">
            <a:off x="5221145" y="5054851"/>
            <a:ext cx="2326727" cy="719016"/>
          </a:xfrm>
          <a:prstGeom prst="ellipse">
            <a:avLst/>
          </a:prstGeom>
          <a:solidFill>
            <a:schemeClr val="accent2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Substrate level phosphorylation.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5E99472-800A-4695-B6BD-95A75CEC991F}"/>
              </a:ext>
            </a:extLst>
          </p:cNvPr>
          <p:cNvSpPr txBox="1"/>
          <p:nvPr/>
        </p:nvSpPr>
        <p:spPr>
          <a:xfrm>
            <a:off x="8364733" y="3098889"/>
            <a:ext cx="1025151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Glucose (6C)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06C51B9-BB3A-4791-A7AB-8756BDBDA529}"/>
              </a:ext>
            </a:extLst>
          </p:cNvPr>
          <p:cNvSpPr txBox="1"/>
          <p:nvPr/>
        </p:nvSpPr>
        <p:spPr>
          <a:xfrm>
            <a:off x="7702610" y="3917175"/>
            <a:ext cx="234939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Hexose bisphosphate (6C)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56B9483-C4FF-404A-9118-0022760BEE6F}"/>
              </a:ext>
            </a:extLst>
          </p:cNvPr>
          <p:cNvSpPr txBox="1"/>
          <p:nvPr/>
        </p:nvSpPr>
        <p:spPr>
          <a:xfrm>
            <a:off x="7716636" y="4691298"/>
            <a:ext cx="234939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2 x triose phosphate (3C)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078541D-5FA3-42AC-A2BA-0BEA31C83E4E}"/>
              </a:ext>
            </a:extLst>
          </p:cNvPr>
          <p:cNvSpPr txBox="1"/>
          <p:nvPr/>
        </p:nvSpPr>
        <p:spPr>
          <a:xfrm>
            <a:off x="7750343" y="5926687"/>
            <a:ext cx="234939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2 x pyruvate (3C)</a:t>
            </a:r>
          </a:p>
        </p:txBody>
      </p:sp>
      <p:sp>
        <p:nvSpPr>
          <p:cNvPr id="2" name="Star: 5 Points 1">
            <a:extLst>
              <a:ext uri="{FF2B5EF4-FFF2-40B4-BE49-F238E27FC236}">
                <a16:creationId xmlns:a16="http://schemas.microsoft.com/office/drawing/2014/main" id="{DADC709F-BBD9-899B-845D-081EA87414DD}"/>
              </a:ext>
            </a:extLst>
          </p:cNvPr>
          <p:cNvSpPr/>
          <p:nvPr/>
        </p:nvSpPr>
        <p:spPr>
          <a:xfrm>
            <a:off x="-147817" y="364956"/>
            <a:ext cx="3512072" cy="2738615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ea typeface="Calibri"/>
                <a:cs typeface="Calibri"/>
              </a:rPr>
              <a:t>Glycolysis occurs in the cytosol. What's the difference between cytosol and cytoplasm?</a:t>
            </a:r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23C9AC69-45B0-EDF8-2168-9E9226856F70}"/>
              </a:ext>
            </a:extLst>
          </p:cNvPr>
          <p:cNvSpPr/>
          <p:nvPr/>
        </p:nvSpPr>
        <p:spPr>
          <a:xfrm>
            <a:off x="9919117" y="3668825"/>
            <a:ext cx="2068284" cy="899502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>
                <a:cs typeface="Calibri"/>
              </a:rPr>
              <a:t>(There's an intermediary </a:t>
            </a:r>
            <a:r>
              <a:rPr lang="en-GB" sz="1200" dirty="0">
                <a:cs typeface="Calibri"/>
              </a:rPr>
              <a:t>step here that adds 2 more phosphates forming </a:t>
            </a:r>
            <a:r>
              <a:rPr lang="en-GB" sz="1200" dirty="0" err="1">
                <a:cs typeface="Calibri"/>
              </a:rPr>
              <a:t>biphosphoglyceric</a:t>
            </a:r>
            <a:r>
              <a:rPr lang="en-GB" sz="1200" dirty="0">
                <a:cs typeface="Calibri"/>
              </a:rPr>
              <a:t> acid)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801996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1" grpId="0"/>
      <p:bldP spid="28" grpId="0" animBg="1"/>
      <p:bldP spid="29" grpId="0" animBg="1"/>
      <p:bldP spid="30" grpId="0" animBg="1"/>
      <p:bldP spid="34" grpId="0"/>
      <p:bldP spid="37" grpId="0" animBg="1"/>
      <p:bldP spid="38" grpId="0" animBg="1"/>
      <p:bldP spid="39" grpId="0" animBg="1"/>
      <p:bldP spid="40" grpId="0" animBg="1"/>
      <p:bldP spid="42" grpId="0" animBg="1"/>
      <p:bldP spid="43" grpId="0"/>
      <p:bldP spid="46" grpId="0" animBg="1"/>
      <p:bldP spid="47" grpId="0" animBg="1"/>
      <p:bldP spid="49" grpId="0" animBg="1"/>
      <p:bldP spid="50" grpId="0" animBg="1"/>
      <p:bldP spid="33" grpId="0" animBg="1"/>
      <p:bldP spid="36" grpId="0" animBg="1"/>
      <p:bldP spid="41" grpId="0"/>
      <p:bldP spid="44" grpId="0"/>
      <p:bldP spid="51" grpId="0"/>
      <p:bldP spid="52" grpId="0"/>
      <p:bldP spid="2" grpId="0" animBg="1"/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Spot the mistakes!!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876200" y="1417639"/>
            <a:ext cx="643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/>
              <a:t>State the products of glycolysis</a:t>
            </a:r>
          </a:p>
          <a:p>
            <a:pPr marL="0" indent="0" algn="ctr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During glycolysis there is a net gain of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ATP. In addition two molecules of pyruvate are produced and 2 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Reduced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NAD.</a:t>
            </a:r>
          </a:p>
        </p:txBody>
      </p:sp>
    </p:spTree>
    <p:extLst>
      <p:ext uri="{BB962C8B-B14F-4D97-AF65-F5344CB8AC3E}">
        <p14:creationId xmlns:p14="http://schemas.microsoft.com/office/powerpoint/2010/main" val="34352776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Spot the mistakes!!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876200" y="1417639"/>
            <a:ext cx="643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/>
              <a:t>Describe the link reaction</a:t>
            </a:r>
          </a:p>
          <a:p>
            <a:pPr marL="0" indent="0" algn="ctr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During the link reaction, pyruvate is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decarboxylated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then hydrogen ions are released forming acetate. The hydrogen ions are picked up by NAD, forming reduced NAD. Acetate then combines with coenzyme A to form acetyl CoA</a:t>
            </a:r>
          </a:p>
        </p:txBody>
      </p:sp>
    </p:spTree>
    <p:extLst>
      <p:ext uri="{BB962C8B-B14F-4D97-AF65-F5344CB8AC3E}">
        <p14:creationId xmlns:p14="http://schemas.microsoft.com/office/powerpoint/2010/main" val="34307683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mistakes on that one!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876200" y="1417639"/>
            <a:ext cx="643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/>
              <a:t>Describe the link reaction</a:t>
            </a:r>
          </a:p>
          <a:p>
            <a:pPr marL="0" indent="0" algn="ctr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During the link reaction, pyruvate is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decarboxylated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then hydrogen ions are released forming acetate. The hydrogen ions are picked up by NAD, forming reduced NAD. Acetate then combines with coenzyme A to form acetyl CoA</a:t>
            </a:r>
          </a:p>
        </p:txBody>
      </p:sp>
    </p:spTree>
    <p:extLst>
      <p:ext uri="{BB962C8B-B14F-4D97-AF65-F5344CB8AC3E}">
        <p14:creationId xmlns:p14="http://schemas.microsoft.com/office/powerpoint/2010/main" val="21831467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1855374" y="620174"/>
            <a:ext cx="9246271" cy="129266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200" dirty="0">
                <a:latin typeface="Arial"/>
                <a:cs typeface="Arial"/>
              </a:rPr>
              <a:t>Overall Summary: There are 4 stages in aerobic respiration</a:t>
            </a:r>
          </a:p>
          <a:p>
            <a:pPr algn="ctr"/>
            <a:endParaRPr lang="en-GB" sz="1200" dirty="0">
              <a:latin typeface="Arial"/>
              <a:cs typeface="Arial"/>
            </a:endParaRPr>
          </a:p>
          <a:p>
            <a:pPr algn="ctr"/>
            <a:r>
              <a:rPr lang="en-GB" sz="1200" dirty="0">
                <a:latin typeface="Arial"/>
                <a:cs typeface="Arial"/>
              </a:rPr>
              <a:t>Glycolysis				     Link Reaction			Krebs Cycle               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 dirty="0">
              <a:latin typeface="Arial"/>
              <a:cs typeface="Arial"/>
            </a:endParaRPr>
          </a:p>
          <a:p>
            <a:pPr algn="ctr"/>
            <a:r>
              <a:rPr lang="en-GB" sz="1200" dirty="0">
                <a:latin typeface="Arial"/>
                <a:cs typeface="Arial"/>
              </a:rPr>
              <a:t>Oxidative Phosphorylation</a:t>
            </a:r>
            <a:endParaRPr lang="en-GB" dirty="0">
              <a:latin typeface="Arial"/>
              <a:cs typeface="Arial"/>
            </a:endParaRPr>
          </a:p>
          <a:p>
            <a:endParaRPr lang="en-GB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2651" y="1477943"/>
            <a:ext cx="7776864" cy="1445170"/>
          </a:xfrm>
        </p:spPr>
        <p:txBody>
          <a:bodyPr>
            <a:normAutofit/>
          </a:bodyPr>
          <a:lstStyle/>
          <a:p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Stage 1 – Glycolysis Makes Pyruvate from Glucose</a:t>
            </a:r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occurs in the cytoplasm of cells.</a:t>
            </a:r>
          </a:p>
          <a:p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Glycolysis does not need oxygen to take place. It is the first stage in both aerobic and anaerobic respiration.</a:t>
            </a:r>
          </a:p>
          <a:p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Glycolysis consists of three stages, phosphorylation, lysis and oxidation.</a:t>
            </a:r>
          </a:p>
          <a:p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>
            <a:off x="2999656" y="1124744"/>
            <a:ext cx="27363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>
            <a:cxnSpLocks/>
          </p:cNvCxnSpPr>
          <p:nvPr/>
        </p:nvCxnSpPr>
        <p:spPr>
          <a:xfrm>
            <a:off x="6969098" y="1124744"/>
            <a:ext cx="229525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1891683" y="620688"/>
            <a:ext cx="9203009" cy="1035564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4" name="Rounded Rectangle 13"/>
          <p:cNvSpPr/>
          <p:nvPr/>
        </p:nvSpPr>
        <p:spPr>
          <a:xfrm>
            <a:off x="262265" y="3015963"/>
            <a:ext cx="5218582" cy="1104078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Phosphorylation</a:t>
            </a:r>
          </a:p>
          <a:p>
            <a:pPr marL="228600" indent="-228600" algn="ctr">
              <a:buAutoNum type="arabicParenR"/>
            </a:pP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Glucose is phosphorylated, 2 phosphates are added from 2 molecules of ATP</a:t>
            </a:r>
          </a:p>
          <a:p>
            <a:pPr marL="228600" indent="-228600" algn="ctr">
              <a:buAutoNum type="arabicParenR"/>
            </a:pP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products are one molecule of hexose bisphosphate and 2 molecules of ADP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495600" y="188641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Aerobic Respiration – Stage 1 Glycolysis</a:t>
            </a:r>
          </a:p>
        </p:txBody>
      </p:sp>
      <p:sp>
        <p:nvSpPr>
          <p:cNvPr id="18" name="Oval 17"/>
          <p:cNvSpPr/>
          <p:nvPr/>
        </p:nvSpPr>
        <p:spPr>
          <a:xfrm>
            <a:off x="197270" y="106749"/>
            <a:ext cx="1658122" cy="51555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cs typeface="Calibri"/>
              </a:rPr>
              <a:t>Overview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888088" y="3029336"/>
            <a:ext cx="397844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200" dirty="0"/>
          </a:p>
          <a:p>
            <a:pPr algn="ctr"/>
            <a:endParaRPr lang="en-GB" sz="1200" dirty="0"/>
          </a:p>
          <a:p>
            <a:pPr algn="ctr"/>
            <a:endParaRPr lang="en-GB" sz="1200" dirty="0"/>
          </a:p>
          <a:p>
            <a:pPr algn="ctr"/>
            <a:endParaRPr lang="en-GB" sz="1200" dirty="0"/>
          </a:p>
          <a:p>
            <a:pPr algn="ctr"/>
            <a:endParaRPr lang="en-GB" sz="1200" dirty="0"/>
          </a:p>
          <a:p>
            <a:pPr algn="ctr"/>
            <a:endParaRPr lang="en-GB" sz="1200" dirty="0"/>
          </a:p>
          <a:p>
            <a:pPr algn="ctr"/>
            <a:endParaRPr lang="en-GB" sz="1200" dirty="0"/>
          </a:p>
          <a:p>
            <a:pPr algn="ctr"/>
            <a:endParaRPr lang="en-GB" sz="1200" dirty="0"/>
          </a:p>
          <a:p>
            <a:pPr algn="ctr"/>
            <a:endParaRPr lang="en-GB" sz="1200" dirty="0"/>
          </a:p>
          <a:p>
            <a:pPr algn="ctr"/>
            <a:endParaRPr lang="en-GB" sz="1200" dirty="0"/>
          </a:p>
          <a:p>
            <a:pPr algn="ctr"/>
            <a:endParaRPr lang="en-GB" sz="1200" dirty="0"/>
          </a:p>
          <a:p>
            <a:pPr algn="ctr"/>
            <a:endParaRPr lang="en-GB" sz="1200" dirty="0"/>
          </a:p>
          <a:p>
            <a:pPr algn="ctr"/>
            <a:endParaRPr lang="en-GB" sz="1200" dirty="0"/>
          </a:p>
          <a:p>
            <a:pPr algn="ctr"/>
            <a:endParaRPr lang="en-GB" sz="1200" dirty="0"/>
          </a:p>
          <a:p>
            <a:pPr algn="ctr"/>
            <a:endParaRPr lang="en-GB" sz="1200" dirty="0"/>
          </a:p>
          <a:p>
            <a:pPr algn="ctr"/>
            <a:endParaRPr lang="en-GB" sz="1200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8877309" y="3429000"/>
            <a:ext cx="0" cy="4210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8877309" y="4293096"/>
            <a:ext cx="0" cy="4210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urved Left Arrow 27"/>
          <p:cNvSpPr/>
          <p:nvPr/>
        </p:nvSpPr>
        <p:spPr>
          <a:xfrm>
            <a:off x="7949490" y="3429000"/>
            <a:ext cx="513057" cy="497214"/>
          </a:xfrm>
          <a:prstGeom prst="curved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119907" y="3290501"/>
            <a:ext cx="679750" cy="27699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/>
              <a:t>2ATP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133583" y="3717032"/>
            <a:ext cx="666074" cy="27699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/>
              <a:t>2ADP</a:t>
            </a:r>
          </a:p>
        </p:txBody>
      </p:sp>
      <p:cxnSp>
        <p:nvCxnSpPr>
          <p:cNvPr id="32" name="Straight Arrow Connector 31"/>
          <p:cNvCxnSpPr>
            <a:stCxn id="28" idx="4"/>
          </p:cNvCxnSpPr>
          <p:nvPr/>
        </p:nvCxnSpPr>
        <p:spPr>
          <a:xfrm>
            <a:off x="8462547" y="3646531"/>
            <a:ext cx="414763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8462546" y="3369533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2Pi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8877309" y="5013176"/>
            <a:ext cx="0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ounded Rectangle 36"/>
          <p:cNvSpPr/>
          <p:nvPr/>
        </p:nvSpPr>
        <p:spPr>
          <a:xfrm>
            <a:off x="241733" y="4960306"/>
            <a:ext cx="5239112" cy="1717158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Oxidation</a:t>
            </a:r>
          </a:p>
          <a:p>
            <a:pPr marL="228600" indent="-228600" algn="ctr">
              <a:buAutoNum type="arabicParenR"/>
            </a:pP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Triose phosphate is oxidised by losing hydrogen, the product is 2 molecules of pyruvate</a:t>
            </a:r>
          </a:p>
          <a:p>
            <a:pPr marL="228600" indent="-228600" algn="ctr">
              <a:buAutoNum type="arabicParenR"/>
            </a:pPr>
            <a:r>
              <a:rPr lang="en-GB" sz="1200" dirty="0">
                <a:solidFill>
                  <a:schemeClr val="tx1"/>
                </a:solidFill>
                <a:latin typeface="Arial"/>
                <a:cs typeface="Arial"/>
              </a:rPr>
              <a:t>NAD collects the hydrogen, forming 2 molecules of reduced NAD</a:t>
            </a:r>
          </a:p>
          <a:p>
            <a:pPr marL="228600" indent="-228600" algn="ctr">
              <a:buAutoNum type="arabicParenR"/>
            </a:pP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ATP are produced in this stage, so overall there is a net gain of 2 ATP</a:t>
            </a:r>
          </a:p>
        </p:txBody>
      </p:sp>
      <p:sp>
        <p:nvSpPr>
          <p:cNvPr id="38" name="Curved Left Arrow 37"/>
          <p:cNvSpPr/>
          <p:nvPr/>
        </p:nvSpPr>
        <p:spPr>
          <a:xfrm>
            <a:off x="8112225" y="5220948"/>
            <a:ext cx="513057" cy="497214"/>
          </a:xfrm>
          <a:prstGeom prst="curved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233211" y="4929075"/>
            <a:ext cx="666074" cy="46166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/>
              <a:t>4ADP</a:t>
            </a:r>
          </a:p>
          <a:p>
            <a:r>
              <a:rPr lang="en-GB" sz="1200" dirty="0"/>
              <a:t>+ 4Pi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233211" y="5672282"/>
            <a:ext cx="666074" cy="27699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/>
              <a:t>4ATP</a:t>
            </a:r>
          </a:p>
        </p:txBody>
      </p:sp>
      <p:sp>
        <p:nvSpPr>
          <p:cNvPr id="42" name="Curved Right Arrow 41"/>
          <p:cNvSpPr/>
          <p:nvPr/>
        </p:nvSpPr>
        <p:spPr>
          <a:xfrm>
            <a:off x="9171861" y="5159908"/>
            <a:ext cx="504056" cy="642641"/>
          </a:xfrm>
          <a:prstGeom prst="curved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9108053" y="5021398"/>
            <a:ext cx="5731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2H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8891334" y="5159908"/>
            <a:ext cx="2945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9843245" y="5082448"/>
            <a:ext cx="666074" cy="276999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/>
              <a:t>2NAD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9848529" y="5582261"/>
            <a:ext cx="1219996" cy="461665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2 reduced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NAD (NADH)</a:t>
            </a:r>
          </a:p>
        </p:txBody>
      </p:sp>
      <p:sp>
        <p:nvSpPr>
          <p:cNvPr id="48" name="Oval 47"/>
          <p:cNvSpPr/>
          <p:nvPr/>
        </p:nvSpPr>
        <p:spPr>
          <a:xfrm>
            <a:off x="9446442" y="1812619"/>
            <a:ext cx="2468755" cy="624656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 is a </a:t>
            </a:r>
            <a:r>
              <a:rPr lang="en-GB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coenzyme</a:t>
            </a: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that acts as a hydrogen acceptor </a:t>
            </a:r>
          </a:p>
        </p:txBody>
      </p:sp>
      <p:sp>
        <p:nvSpPr>
          <p:cNvPr id="49" name="Oval 48"/>
          <p:cNvSpPr/>
          <p:nvPr/>
        </p:nvSpPr>
        <p:spPr>
          <a:xfrm rot="2960966">
            <a:off x="10233676" y="4940512"/>
            <a:ext cx="2261231" cy="715768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Reduced NAD used in oxidative phosphorylation</a:t>
            </a:r>
          </a:p>
        </p:txBody>
      </p:sp>
      <p:sp>
        <p:nvSpPr>
          <p:cNvPr id="50" name="Oval 49"/>
          <p:cNvSpPr/>
          <p:nvPr/>
        </p:nvSpPr>
        <p:spPr>
          <a:xfrm>
            <a:off x="7003667" y="6288526"/>
            <a:ext cx="4521369" cy="539683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pyruvate molecules are actively transported into the matrix of the mitochondria for the link reaction</a:t>
            </a:r>
          </a:p>
        </p:txBody>
      </p:sp>
      <p:sp>
        <p:nvSpPr>
          <p:cNvPr id="33" name="Rounded Rectangle 13">
            <a:extLst>
              <a:ext uri="{FF2B5EF4-FFF2-40B4-BE49-F238E27FC236}">
                <a16:creationId xmlns:a16="http://schemas.microsoft.com/office/drawing/2014/main" id="{555931A0-2D2A-4DB9-9828-C6D5B062D87F}"/>
              </a:ext>
            </a:extLst>
          </p:cNvPr>
          <p:cNvSpPr/>
          <p:nvPr/>
        </p:nvSpPr>
        <p:spPr>
          <a:xfrm>
            <a:off x="262264" y="4172689"/>
            <a:ext cx="5218581" cy="728754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Lysis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 hexose bisphosphate is split into 2 molecules of triose phosphate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CB37333E-9545-4973-9704-855EB1E08766}"/>
              </a:ext>
            </a:extLst>
          </p:cNvPr>
          <p:cNvSpPr/>
          <p:nvPr/>
        </p:nvSpPr>
        <p:spPr>
          <a:xfrm rot="18320970">
            <a:off x="5221145" y="5054851"/>
            <a:ext cx="2326727" cy="719016"/>
          </a:xfrm>
          <a:prstGeom prst="ellipse">
            <a:avLst/>
          </a:prstGeom>
          <a:solidFill>
            <a:schemeClr val="accent2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Substrate level phosphorylation.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5E99472-800A-4695-B6BD-95A75CEC991F}"/>
              </a:ext>
            </a:extLst>
          </p:cNvPr>
          <p:cNvSpPr txBox="1"/>
          <p:nvPr/>
        </p:nvSpPr>
        <p:spPr>
          <a:xfrm>
            <a:off x="8364733" y="3098889"/>
            <a:ext cx="1025151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Glucose (6C)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06C51B9-BB3A-4791-A7AB-8756BDBDA529}"/>
              </a:ext>
            </a:extLst>
          </p:cNvPr>
          <p:cNvSpPr txBox="1"/>
          <p:nvPr/>
        </p:nvSpPr>
        <p:spPr>
          <a:xfrm>
            <a:off x="7702610" y="3917175"/>
            <a:ext cx="234939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Hexose bisphosphate (6C)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56B9483-C4FF-404A-9118-0022760BEE6F}"/>
              </a:ext>
            </a:extLst>
          </p:cNvPr>
          <p:cNvSpPr txBox="1"/>
          <p:nvPr/>
        </p:nvSpPr>
        <p:spPr>
          <a:xfrm>
            <a:off x="7716636" y="4691298"/>
            <a:ext cx="234939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2 x triose phosphate (3C)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078541D-5FA3-42AC-A2BA-0BEA31C83E4E}"/>
              </a:ext>
            </a:extLst>
          </p:cNvPr>
          <p:cNvSpPr txBox="1"/>
          <p:nvPr/>
        </p:nvSpPr>
        <p:spPr>
          <a:xfrm>
            <a:off x="7750343" y="5926687"/>
            <a:ext cx="234939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2 x pyruvate (3C)</a:t>
            </a:r>
          </a:p>
        </p:txBody>
      </p:sp>
    </p:spTree>
    <p:extLst>
      <p:ext uri="{BB962C8B-B14F-4D97-AF65-F5344CB8AC3E}">
        <p14:creationId xmlns:p14="http://schemas.microsoft.com/office/powerpoint/2010/main" val="4274207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1" grpId="0"/>
      <p:bldP spid="28" grpId="0" animBg="1"/>
      <p:bldP spid="29" grpId="0" animBg="1"/>
      <p:bldP spid="30" grpId="0" animBg="1"/>
      <p:bldP spid="34" grpId="0"/>
      <p:bldP spid="37" grpId="0" animBg="1"/>
      <p:bldP spid="38" grpId="0" animBg="1"/>
      <p:bldP spid="39" grpId="0" animBg="1"/>
      <p:bldP spid="40" grpId="0" animBg="1"/>
      <p:bldP spid="42" grpId="0" animBg="1"/>
      <p:bldP spid="43" grpId="0"/>
      <p:bldP spid="46" grpId="0" animBg="1"/>
      <p:bldP spid="47" grpId="0" animBg="1"/>
      <p:bldP spid="49" grpId="0" animBg="1"/>
      <p:bldP spid="50" grpId="0" animBg="1"/>
      <p:bldP spid="33" grpId="0" animBg="1"/>
      <p:bldP spid="36" grpId="0" animBg="1"/>
      <p:bldP spid="41" grpId="0"/>
      <p:bldP spid="44" grpId="0"/>
      <p:bldP spid="51" grpId="0"/>
      <p:bldP spid="5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1855374" y="620174"/>
            <a:ext cx="9246271" cy="129266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200" dirty="0">
                <a:latin typeface="Arial"/>
                <a:cs typeface="Arial"/>
              </a:rPr>
              <a:t>Overall Summary: There are 4 stages in aerobic respiration</a:t>
            </a:r>
          </a:p>
          <a:p>
            <a:pPr algn="ctr"/>
            <a:endParaRPr lang="en-GB" sz="1200" dirty="0">
              <a:latin typeface="Arial"/>
              <a:cs typeface="Arial"/>
            </a:endParaRPr>
          </a:p>
          <a:p>
            <a:pPr algn="ctr"/>
            <a:r>
              <a:rPr lang="en-GB" sz="1200" dirty="0">
                <a:latin typeface="Arial"/>
                <a:cs typeface="Arial"/>
              </a:rPr>
              <a:t>Glycolysis				     …… Reaction			…………………………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 dirty="0">
              <a:latin typeface="Arial"/>
              <a:cs typeface="Arial"/>
            </a:endParaRPr>
          </a:p>
          <a:p>
            <a:pPr algn="ctr"/>
            <a:r>
              <a:rPr lang="en-GB" sz="1200" dirty="0">
                <a:latin typeface="Arial"/>
                <a:cs typeface="Arial"/>
              </a:rPr>
              <a:t>Oxidative Phosphorylation</a:t>
            </a:r>
            <a:endParaRPr lang="en-GB" dirty="0">
              <a:latin typeface="Arial"/>
              <a:cs typeface="Arial"/>
            </a:endParaRPr>
          </a:p>
          <a:p>
            <a:endParaRPr lang="en-GB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2651" y="1477943"/>
            <a:ext cx="7776864" cy="1445170"/>
          </a:xfrm>
        </p:spPr>
        <p:txBody>
          <a:bodyPr>
            <a:normAutofit/>
          </a:bodyPr>
          <a:lstStyle/>
          <a:p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Stage 1 – Glycolysis Makes Pyruvate from Glucose</a:t>
            </a:r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occurs in the ……………….. of cells.</a:t>
            </a:r>
          </a:p>
          <a:p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Glycolysis does not need ……………. to take place. It is the first stage in both aerobic and anaerobic respiration.</a:t>
            </a:r>
          </a:p>
          <a:p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Glycolysis consists of three stages, phosphorylation, lysis and …………………….</a:t>
            </a:r>
          </a:p>
          <a:p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>
            <a:off x="2999656" y="1124744"/>
            <a:ext cx="27363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>
            <a:cxnSpLocks/>
          </p:cNvCxnSpPr>
          <p:nvPr/>
        </p:nvCxnSpPr>
        <p:spPr>
          <a:xfrm>
            <a:off x="6969098" y="1124744"/>
            <a:ext cx="229525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1891683" y="620688"/>
            <a:ext cx="9203009" cy="1035564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4" name="Rounded Rectangle 13"/>
          <p:cNvSpPr/>
          <p:nvPr/>
        </p:nvSpPr>
        <p:spPr>
          <a:xfrm>
            <a:off x="262265" y="3015963"/>
            <a:ext cx="5218582" cy="1104078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Phosphorylation</a:t>
            </a:r>
          </a:p>
          <a:p>
            <a:pPr marL="228600" indent="-228600" algn="ctr">
              <a:buAutoNum type="arabicParenR"/>
            </a:pP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Glucose is phosphorylated, 2 phosphates are added from 2 molecules of …………</a:t>
            </a:r>
          </a:p>
          <a:p>
            <a:pPr marL="228600" indent="-228600" algn="ctr">
              <a:buAutoNum type="arabicParenR"/>
            </a:pP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products are one molecule of ………… bisphosphate and 2 molecules of ADP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495600" y="188641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Aerobic Respiration – Stage 1 Glycolysis</a:t>
            </a:r>
          </a:p>
        </p:txBody>
      </p:sp>
      <p:sp>
        <p:nvSpPr>
          <p:cNvPr id="18" name="Oval 17"/>
          <p:cNvSpPr/>
          <p:nvPr/>
        </p:nvSpPr>
        <p:spPr>
          <a:xfrm>
            <a:off x="197270" y="106749"/>
            <a:ext cx="1658122" cy="51555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cs typeface="Calibri"/>
              </a:rPr>
              <a:t>Overview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888088" y="3029336"/>
            <a:ext cx="397844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200" dirty="0"/>
          </a:p>
          <a:p>
            <a:pPr algn="ctr"/>
            <a:endParaRPr lang="en-GB" sz="1200" dirty="0"/>
          </a:p>
          <a:p>
            <a:pPr algn="ctr"/>
            <a:endParaRPr lang="en-GB" sz="1200" dirty="0"/>
          </a:p>
          <a:p>
            <a:pPr algn="ctr"/>
            <a:endParaRPr lang="en-GB" sz="1200" dirty="0"/>
          </a:p>
          <a:p>
            <a:pPr algn="ctr"/>
            <a:endParaRPr lang="en-GB" sz="1200" dirty="0"/>
          </a:p>
          <a:p>
            <a:pPr algn="ctr"/>
            <a:endParaRPr lang="en-GB" sz="1200" dirty="0"/>
          </a:p>
          <a:p>
            <a:pPr algn="ctr"/>
            <a:endParaRPr lang="en-GB" sz="1200" dirty="0"/>
          </a:p>
          <a:p>
            <a:pPr algn="ctr"/>
            <a:endParaRPr lang="en-GB" sz="1200" dirty="0"/>
          </a:p>
          <a:p>
            <a:pPr algn="ctr"/>
            <a:endParaRPr lang="en-GB" sz="1200" dirty="0"/>
          </a:p>
          <a:p>
            <a:pPr algn="ctr"/>
            <a:endParaRPr lang="en-GB" sz="1200" dirty="0"/>
          </a:p>
          <a:p>
            <a:pPr algn="ctr"/>
            <a:endParaRPr lang="en-GB" sz="1200" dirty="0"/>
          </a:p>
          <a:p>
            <a:pPr algn="ctr"/>
            <a:endParaRPr lang="en-GB" sz="1200" dirty="0"/>
          </a:p>
          <a:p>
            <a:pPr algn="ctr"/>
            <a:endParaRPr lang="en-GB" sz="1200" dirty="0"/>
          </a:p>
          <a:p>
            <a:pPr algn="ctr"/>
            <a:endParaRPr lang="en-GB" sz="1200" dirty="0"/>
          </a:p>
          <a:p>
            <a:pPr algn="ctr"/>
            <a:endParaRPr lang="en-GB" sz="1200" dirty="0"/>
          </a:p>
          <a:p>
            <a:pPr algn="ctr"/>
            <a:endParaRPr lang="en-GB" sz="1200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8877309" y="3429000"/>
            <a:ext cx="0" cy="4210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8877309" y="4293096"/>
            <a:ext cx="0" cy="4210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urved Left Arrow 27"/>
          <p:cNvSpPr/>
          <p:nvPr/>
        </p:nvSpPr>
        <p:spPr>
          <a:xfrm>
            <a:off x="7949490" y="3429000"/>
            <a:ext cx="513057" cy="497214"/>
          </a:xfrm>
          <a:prstGeom prst="curved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119907" y="3290501"/>
            <a:ext cx="679750" cy="27699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/>
              <a:t>2ATP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133583" y="3717032"/>
            <a:ext cx="666074" cy="27699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/>
              <a:t>2ADP</a:t>
            </a:r>
          </a:p>
        </p:txBody>
      </p:sp>
      <p:cxnSp>
        <p:nvCxnSpPr>
          <p:cNvPr id="32" name="Straight Arrow Connector 31"/>
          <p:cNvCxnSpPr>
            <a:stCxn id="28" idx="4"/>
          </p:cNvCxnSpPr>
          <p:nvPr/>
        </p:nvCxnSpPr>
        <p:spPr>
          <a:xfrm>
            <a:off x="8462547" y="3646531"/>
            <a:ext cx="414763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8462546" y="3369533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2Pi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8877309" y="5013176"/>
            <a:ext cx="0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ounded Rectangle 36"/>
          <p:cNvSpPr/>
          <p:nvPr/>
        </p:nvSpPr>
        <p:spPr>
          <a:xfrm>
            <a:off x="241733" y="4960306"/>
            <a:ext cx="5239112" cy="1717158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Oxidation</a:t>
            </a:r>
          </a:p>
          <a:p>
            <a:pPr marL="228600" indent="-228600" algn="ctr">
              <a:buAutoNum type="arabicParenR"/>
            </a:pP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Triose phosphate is oxidised by losing hydrogen, the product is 2 molecules of ………………..</a:t>
            </a:r>
          </a:p>
          <a:p>
            <a:pPr marL="228600" indent="-228600" algn="ctr">
              <a:buAutoNum type="arabicParenR"/>
            </a:pPr>
            <a:r>
              <a:rPr lang="en-GB" sz="1200" dirty="0">
                <a:solidFill>
                  <a:schemeClr val="tx1"/>
                </a:solidFill>
                <a:latin typeface="Arial"/>
                <a:cs typeface="Arial"/>
              </a:rPr>
              <a:t>NAD collects the …………………, forming 2 molecules of ……………. NAD</a:t>
            </a:r>
          </a:p>
          <a:p>
            <a:pPr marL="228600" indent="-228600" algn="ctr">
              <a:buAutoNum type="arabicParenR"/>
            </a:pP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ATP are produced in this stage, so overall there is a net gain of 2 ATP</a:t>
            </a:r>
          </a:p>
        </p:txBody>
      </p:sp>
      <p:sp>
        <p:nvSpPr>
          <p:cNvPr id="38" name="Curved Left Arrow 37"/>
          <p:cNvSpPr/>
          <p:nvPr/>
        </p:nvSpPr>
        <p:spPr>
          <a:xfrm>
            <a:off x="8112225" y="5220948"/>
            <a:ext cx="513057" cy="497214"/>
          </a:xfrm>
          <a:prstGeom prst="curved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233211" y="4929075"/>
            <a:ext cx="666074" cy="46166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/>
              <a:t>4ADP</a:t>
            </a:r>
          </a:p>
          <a:p>
            <a:r>
              <a:rPr lang="en-GB" sz="1200" dirty="0"/>
              <a:t>+ 4Pi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233211" y="5672282"/>
            <a:ext cx="666074" cy="27699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/>
              <a:t>4ATP</a:t>
            </a:r>
          </a:p>
        </p:txBody>
      </p:sp>
      <p:sp>
        <p:nvSpPr>
          <p:cNvPr id="42" name="Curved Right Arrow 41"/>
          <p:cNvSpPr/>
          <p:nvPr/>
        </p:nvSpPr>
        <p:spPr>
          <a:xfrm>
            <a:off x="9171861" y="5159908"/>
            <a:ext cx="504056" cy="642641"/>
          </a:xfrm>
          <a:prstGeom prst="curved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9108053" y="5021398"/>
            <a:ext cx="5731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2H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8891334" y="5159908"/>
            <a:ext cx="2945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9843245" y="5082448"/>
            <a:ext cx="666074" cy="276999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/>
              <a:t>2NAD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9848529" y="5582261"/>
            <a:ext cx="1219996" cy="461665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2 reduced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NAD (NADH)</a:t>
            </a:r>
          </a:p>
        </p:txBody>
      </p:sp>
      <p:sp>
        <p:nvSpPr>
          <p:cNvPr id="48" name="Oval 47"/>
          <p:cNvSpPr/>
          <p:nvPr/>
        </p:nvSpPr>
        <p:spPr>
          <a:xfrm>
            <a:off x="9446442" y="1812619"/>
            <a:ext cx="2468755" cy="624656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 is a </a:t>
            </a:r>
            <a:r>
              <a:rPr lang="en-GB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coenzyme</a:t>
            </a: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that acts as a hydrogen acceptor </a:t>
            </a:r>
          </a:p>
        </p:txBody>
      </p:sp>
      <p:sp>
        <p:nvSpPr>
          <p:cNvPr id="49" name="Oval 48"/>
          <p:cNvSpPr/>
          <p:nvPr/>
        </p:nvSpPr>
        <p:spPr>
          <a:xfrm rot="2960966">
            <a:off x="10233676" y="4940512"/>
            <a:ext cx="2261231" cy="715768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Reduced NAD used in oxidative phosphorylation</a:t>
            </a:r>
          </a:p>
        </p:txBody>
      </p:sp>
      <p:sp>
        <p:nvSpPr>
          <p:cNvPr id="50" name="Oval 49"/>
          <p:cNvSpPr/>
          <p:nvPr/>
        </p:nvSpPr>
        <p:spPr>
          <a:xfrm>
            <a:off x="7003667" y="6288526"/>
            <a:ext cx="4521369" cy="539683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pyruvate molecules are ……………….. transported into the ………….. of the mitochondria for the link reaction</a:t>
            </a:r>
          </a:p>
        </p:txBody>
      </p:sp>
      <p:sp>
        <p:nvSpPr>
          <p:cNvPr id="33" name="Rounded Rectangle 13">
            <a:extLst>
              <a:ext uri="{FF2B5EF4-FFF2-40B4-BE49-F238E27FC236}">
                <a16:creationId xmlns:a16="http://schemas.microsoft.com/office/drawing/2014/main" id="{555931A0-2D2A-4DB9-9828-C6D5B062D87F}"/>
              </a:ext>
            </a:extLst>
          </p:cNvPr>
          <p:cNvSpPr/>
          <p:nvPr/>
        </p:nvSpPr>
        <p:spPr>
          <a:xfrm>
            <a:off x="262264" y="4172689"/>
            <a:ext cx="5218581" cy="728754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Lysis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 hexose bisphosphate is split into 2 molecules of ……………………………..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CB37333E-9545-4973-9704-855EB1E08766}"/>
              </a:ext>
            </a:extLst>
          </p:cNvPr>
          <p:cNvSpPr/>
          <p:nvPr/>
        </p:nvSpPr>
        <p:spPr>
          <a:xfrm rot="18320970">
            <a:off x="5221145" y="5054851"/>
            <a:ext cx="2326727" cy="719016"/>
          </a:xfrm>
          <a:prstGeom prst="ellipse">
            <a:avLst/>
          </a:prstGeom>
          <a:solidFill>
            <a:schemeClr val="accent2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Substrate level phosphorylation.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5E99472-800A-4695-B6BD-95A75CEC991F}"/>
              </a:ext>
            </a:extLst>
          </p:cNvPr>
          <p:cNvSpPr txBox="1"/>
          <p:nvPr/>
        </p:nvSpPr>
        <p:spPr>
          <a:xfrm>
            <a:off x="8364733" y="3098889"/>
            <a:ext cx="1025151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Glucose (6C)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06C51B9-BB3A-4791-A7AB-8756BDBDA529}"/>
              </a:ext>
            </a:extLst>
          </p:cNvPr>
          <p:cNvSpPr txBox="1"/>
          <p:nvPr/>
        </p:nvSpPr>
        <p:spPr>
          <a:xfrm>
            <a:off x="7702610" y="3917175"/>
            <a:ext cx="234939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Hexose bisphosphate (6C)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56B9483-C4FF-404A-9118-0022760BEE6F}"/>
              </a:ext>
            </a:extLst>
          </p:cNvPr>
          <p:cNvSpPr txBox="1"/>
          <p:nvPr/>
        </p:nvSpPr>
        <p:spPr>
          <a:xfrm>
            <a:off x="7716636" y="4691298"/>
            <a:ext cx="234939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2 x triose phosphate (3C)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078541D-5FA3-42AC-A2BA-0BEA31C83E4E}"/>
              </a:ext>
            </a:extLst>
          </p:cNvPr>
          <p:cNvSpPr txBox="1"/>
          <p:nvPr/>
        </p:nvSpPr>
        <p:spPr>
          <a:xfrm>
            <a:off x="7750343" y="5926687"/>
            <a:ext cx="234939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2 x ……………………. (3C)</a:t>
            </a:r>
          </a:p>
        </p:txBody>
      </p:sp>
    </p:spTree>
    <p:extLst>
      <p:ext uri="{BB962C8B-B14F-4D97-AF65-F5344CB8AC3E}">
        <p14:creationId xmlns:p14="http://schemas.microsoft.com/office/powerpoint/2010/main" val="2539079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1" grpId="0"/>
      <p:bldP spid="28" grpId="0" animBg="1"/>
      <p:bldP spid="29" grpId="0" animBg="1"/>
      <p:bldP spid="30" grpId="0" animBg="1"/>
      <p:bldP spid="34" grpId="0"/>
      <p:bldP spid="37" grpId="0" animBg="1"/>
      <p:bldP spid="38" grpId="0" animBg="1"/>
      <p:bldP spid="39" grpId="0" animBg="1"/>
      <p:bldP spid="40" grpId="0" animBg="1"/>
      <p:bldP spid="42" grpId="0" animBg="1"/>
      <p:bldP spid="43" grpId="0"/>
      <p:bldP spid="46" grpId="0" animBg="1"/>
      <p:bldP spid="47" grpId="0" animBg="1"/>
      <p:bldP spid="49" grpId="0" animBg="1"/>
      <p:bldP spid="50" grpId="0" animBg="1"/>
      <p:bldP spid="33" grpId="0" animBg="1"/>
      <p:bldP spid="36" grpId="0" animBg="1"/>
      <p:bldP spid="41" grpId="0"/>
      <p:bldP spid="44" grpId="0"/>
      <p:bldP spid="51" grpId="0"/>
      <p:bldP spid="5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731094" y="1158902"/>
            <a:ext cx="3888432" cy="1717158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228600" indent="-228600" algn="ctr">
              <a:buFontTx/>
              <a:buAutoNum type="arabicParenR"/>
            </a:pP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Pyruvate is </a:t>
            </a:r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decarboxylated</a:t>
            </a: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one carbon atom is removed from pyruvate in the form of carbon dioxide.</a:t>
            </a:r>
          </a:p>
          <a:p>
            <a:pPr marL="228600" indent="-228600" algn="ctr">
              <a:buFontTx/>
              <a:buAutoNum type="arabicParenR"/>
            </a:pPr>
            <a:r>
              <a:rPr lang="en-GB" sz="1200" dirty="0">
                <a:solidFill>
                  <a:schemeClr val="tx1"/>
                </a:solidFill>
                <a:latin typeface="Arial"/>
                <a:cs typeface="Arial"/>
              </a:rPr>
              <a:t>NAD is </a:t>
            </a:r>
            <a:r>
              <a:rPr lang="en-GB" sz="1200" b="1" dirty="0">
                <a:solidFill>
                  <a:schemeClr val="tx1"/>
                </a:solidFill>
                <a:latin typeface="Arial"/>
                <a:cs typeface="Arial"/>
              </a:rPr>
              <a:t>reduced</a:t>
            </a:r>
            <a:r>
              <a:rPr lang="en-GB" sz="1200" dirty="0">
                <a:solidFill>
                  <a:schemeClr val="tx1"/>
                </a:solidFill>
                <a:latin typeface="Arial"/>
                <a:cs typeface="Arial"/>
              </a:rPr>
              <a:t> by collecting the hydride ions from pyruvate, forming acetate</a:t>
            </a:r>
          </a:p>
          <a:p>
            <a:pPr marL="228600" indent="-228600" algn="ctr">
              <a:buFontTx/>
              <a:buAutoNum type="arabicParenR"/>
            </a:pPr>
            <a:r>
              <a:rPr lang="en-GB" sz="1200" dirty="0">
                <a:solidFill>
                  <a:schemeClr val="tx1"/>
                </a:solidFill>
                <a:latin typeface="Arial"/>
                <a:cs typeface="Arial"/>
              </a:rPr>
              <a:t>Acetyl is </a:t>
            </a:r>
            <a:r>
              <a:rPr lang="en-GB" sz="1200" b="1" dirty="0">
                <a:solidFill>
                  <a:schemeClr val="tx1"/>
                </a:solidFill>
                <a:latin typeface="Arial"/>
                <a:cs typeface="Arial"/>
              </a:rPr>
              <a:t>combined</a:t>
            </a:r>
            <a:r>
              <a:rPr lang="en-GB" sz="1200" dirty="0">
                <a:solidFill>
                  <a:schemeClr val="tx1"/>
                </a:solidFill>
                <a:latin typeface="Arial"/>
                <a:cs typeface="Arial"/>
              </a:rPr>
              <a:t> with coenzyme A (CoA) to form acetyl coenzyme A (acetyl CoA)</a:t>
            </a:r>
          </a:p>
          <a:p>
            <a:pPr marL="228600" indent="-228600" algn="ctr">
              <a:buFontTx/>
              <a:buAutoNum type="arabicParenR"/>
            </a:pP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ATP is produced in the link reaction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495600" y="188641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Aerobic Respiration – Stage 2 Link Reaction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032869" y="752463"/>
            <a:ext cx="3978442" cy="32316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Pyruvate (3C)</a:t>
            </a:r>
          </a:p>
          <a:p>
            <a:pPr algn="ctr"/>
            <a:endParaRPr lang="en-GB" sz="1200" dirty="0">
              <a:solidFill>
                <a:prstClr val="black"/>
              </a:solidFill>
            </a:endParaRPr>
          </a:p>
          <a:p>
            <a:pPr algn="ctr"/>
            <a:endParaRPr lang="en-GB" sz="1200" dirty="0">
              <a:solidFill>
                <a:prstClr val="black"/>
              </a:solidFill>
            </a:endParaRPr>
          </a:p>
          <a:p>
            <a:pPr algn="ctr"/>
            <a:endParaRPr lang="en-GB" sz="1200" dirty="0">
              <a:solidFill>
                <a:prstClr val="black"/>
              </a:solidFill>
            </a:endParaRPr>
          </a:p>
          <a:p>
            <a:pPr algn="ctr"/>
            <a:endParaRPr lang="en-GB" sz="1200" dirty="0">
              <a:solidFill>
                <a:prstClr val="black"/>
              </a:solidFill>
            </a:endParaRPr>
          </a:p>
          <a:p>
            <a:pPr algn="ctr"/>
            <a:endParaRPr lang="en-GB" sz="1200" dirty="0">
              <a:solidFill>
                <a:prstClr val="black"/>
              </a:solidFill>
            </a:endParaRPr>
          </a:p>
          <a:p>
            <a:pPr algn="ctr"/>
            <a:endParaRPr lang="en-GB" sz="1200" dirty="0">
              <a:solidFill>
                <a:prstClr val="black"/>
              </a:solidFill>
            </a:endParaRPr>
          </a:p>
          <a:p>
            <a:pPr algn="ctr"/>
            <a:endParaRPr lang="en-GB" sz="1200" dirty="0">
              <a:solidFill>
                <a:prstClr val="black"/>
              </a:solidFill>
            </a:endParaRPr>
          </a:p>
          <a:p>
            <a:pPr algn="ctr"/>
            <a:endParaRPr lang="en-GB" sz="1200" dirty="0">
              <a:solidFill>
                <a:prstClr val="black"/>
              </a:solidFill>
            </a:endParaRPr>
          </a:p>
          <a:p>
            <a:pPr algn="ctr"/>
            <a:endParaRPr lang="en-GB" sz="1200" dirty="0">
              <a:solidFill>
                <a:prstClr val="black"/>
              </a:solidFill>
            </a:endParaRPr>
          </a:p>
          <a:p>
            <a:pPr algn="ctr"/>
            <a:r>
              <a:rPr lang="en-GB" sz="1200" dirty="0">
                <a:latin typeface="Arial"/>
                <a:cs typeface="Arial"/>
              </a:rPr>
              <a:t>acetyl (2C)</a:t>
            </a:r>
          </a:p>
          <a:p>
            <a:pPr algn="ctr"/>
            <a:endParaRPr lang="en-GB" sz="1200" dirty="0">
              <a:solidFill>
                <a:prstClr val="black"/>
              </a:solidFill>
            </a:endParaRPr>
          </a:p>
          <a:p>
            <a:pPr algn="ctr"/>
            <a:endParaRPr lang="en-GB" sz="1200" dirty="0">
              <a:solidFill>
                <a:prstClr val="black"/>
              </a:solidFill>
            </a:endParaRPr>
          </a:p>
          <a:p>
            <a:pPr algn="ctr"/>
            <a:endParaRPr lang="en-GB" sz="1200" dirty="0">
              <a:solidFill>
                <a:prstClr val="black"/>
              </a:solidFill>
            </a:endParaRPr>
          </a:p>
          <a:p>
            <a:pPr algn="ctr"/>
            <a:endParaRPr lang="en-GB" sz="1200" dirty="0">
              <a:solidFill>
                <a:prstClr val="black"/>
              </a:solidFill>
            </a:endParaRPr>
          </a:p>
          <a:p>
            <a:pPr algn="ctr"/>
            <a:endParaRPr lang="en-GB" sz="1200" dirty="0">
              <a:solidFill>
                <a:prstClr val="black"/>
              </a:solidFill>
            </a:endParaRPr>
          </a:p>
          <a:p>
            <a:pPr algn="ctr"/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Acetyl CoA (2C)</a:t>
            </a:r>
            <a:endParaRPr lang="en-GB" sz="1200" dirty="0">
              <a:solidFill>
                <a:prstClr val="black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7770062" y="1092471"/>
            <a:ext cx="0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7794393" y="2913855"/>
            <a:ext cx="0" cy="6484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ounded Rectangle 36"/>
          <p:cNvSpPr/>
          <p:nvPr/>
        </p:nvSpPr>
        <p:spPr>
          <a:xfrm>
            <a:off x="656589" y="3304412"/>
            <a:ext cx="3888432" cy="3139871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Link Reaction Occurs Twice For Every Glucose Molecule</a:t>
            </a:r>
          </a:p>
          <a:p>
            <a:pPr algn="ctr"/>
            <a:endParaRPr lang="en-GB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two </a:t>
            </a:r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pyruvate </a:t>
            </a: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molecules are made for every glycose molecule during </a:t>
            </a:r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glycolysis</a:t>
            </a: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the </a:t>
            </a:r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reaction </a:t>
            </a: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(and also the </a:t>
            </a:r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Krebs cycle</a:t>
            </a: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happen </a:t>
            </a:r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twice</a:t>
            </a: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every glucose molecule.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Two molecules of </a:t>
            </a:r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acetyl coenzyme A </a:t>
            </a: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into the </a:t>
            </a:r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Krebs cycle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</a:t>
            </a:r>
            <a:r>
              <a:rPr lang="en-GB" sz="1200" b="1" dirty="0">
                <a:solidFill>
                  <a:srgbClr val="222222"/>
                </a:solidFill>
                <a:latin typeface="arial"/>
              </a:rPr>
              <a:t>CO</a:t>
            </a:r>
            <a:r>
              <a:rPr lang="en-GB" sz="1200" b="1" baseline="-25000" dirty="0">
                <a:solidFill>
                  <a:srgbClr val="222222"/>
                </a:solidFill>
                <a:latin typeface="arial"/>
              </a:rPr>
              <a:t>2 </a:t>
            </a: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molecules are released as a waste product of respiration.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molecules of </a:t>
            </a:r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reduced NAD </a:t>
            </a: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formed and go to the last stage – </a:t>
            </a:r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oxidative phosphorylation</a:t>
            </a:r>
          </a:p>
          <a:p>
            <a:pPr algn="ctr"/>
            <a:endParaRPr lang="en-GB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Curved Right Arrow 41"/>
          <p:cNvSpPr/>
          <p:nvPr/>
        </p:nvSpPr>
        <p:spPr>
          <a:xfrm>
            <a:off x="7797127" y="1817983"/>
            <a:ext cx="504056" cy="642641"/>
          </a:xfrm>
          <a:prstGeom prst="curved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>
              <a:solidFill>
                <a:prstClr val="black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8491176" y="1382440"/>
            <a:ext cx="666074" cy="27699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en-GB" sz="12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445509" y="2229791"/>
            <a:ext cx="1219996" cy="461665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reduced</a:t>
            </a:r>
          </a:p>
          <a:p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 (NADH)</a:t>
            </a:r>
          </a:p>
        </p:txBody>
      </p:sp>
      <p:sp>
        <p:nvSpPr>
          <p:cNvPr id="10" name="Bent Arrow 9"/>
          <p:cNvSpPr/>
          <p:nvPr/>
        </p:nvSpPr>
        <p:spPr>
          <a:xfrm rot="10800000" flipH="1">
            <a:off x="7797128" y="1241213"/>
            <a:ext cx="630193" cy="300059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>
              <a:solidFill>
                <a:prstClr val="black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452208" y="1776548"/>
            <a:ext cx="666074" cy="276999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</a:t>
            </a:r>
          </a:p>
        </p:txBody>
      </p:sp>
      <p:sp>
        <p:nvSpPr>
          <p:cNvPr id="11" name="Arc 10"/>
          <p:cNvSpPr/>
          <p:nvPr/>
        </p:nvSpPr>
        <p:spPr>
          <a:xfrm>
            <a:off x="7176059" y="3059264"/>
            <a:ext cx="621069" cy="324242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80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98460" y="2691456"/>
            <a:ext cx="1188132" cy="46166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Coenzyme A (CoA)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47E2C14-F4A3-436F-B089-AE8F5E7062FE}"/>
              </a:ext>
            </a:extLst>
          </p:cNvPr>
          <p:cNvGrpSpPr/>
          <p:nvPr/>
        </p:nvGrpSpPr>
        <p:grpSpPr>
          <a:xfrm>
            <a:off x="7464152" y="4235327"/>
            <a:ext cx="4608512" cy="2434033"/>
            <a:chOff x="5807968" y="4235327"/>
            <a:chExt cx="4608512" cy="2434033"/>
          </a:xfrm>
        </p:grpSpPr>
        <p:sp>
          <p:nvSpPr>
            <p:cNvPr id="19" name="Oval 18"/>
            <p:cNvSpPr/>
            <p:nvPr/>
          </p:nvSpPr>
          <p:spPr>
            <a:xfrm>
              <a:off x="6998307" y="5243827"/>
              <a:ext cx="2137800" cy="705453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prstClr val="white"/>
                </a:solidFill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7082365" y="5290215"/>
              <a:ext cx="1973142" cy="612675"/>
            </a:xfrm>
            <a:prstGeom prst="ellipse">
              <a:avLst/>
            </a:prstGeom>
            <a:gradFill flip="none" rotWithShape="1">
              <a:gsLst>
                <a:gs pos="0">
                  <a:srgbClr val="92D050">
                    <a:tint val="66000"/>
                    <a:satMod val="160000"/>
                  </a:srgbClr>
                </a:gs>
                <a:gs pos="50000">
                  <a:srgbClr val="92D050">
                    <a:tint val="44500"/>
                    <a:satMod val="160000"/>
                  </a:srgbClr>
                </a:gs>
                <a:gs pos="100000">
                  <a:srgbClr val="92D050">
                    <a:tint val="23500"/>
                    <a:satMod val="160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prstClr val="white"/>
                </a:solidFill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7608168" y="5290214"/>
              <a:ext cx="72008" cy="30633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prstClr val="white"/>
                </a:solidFill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7760568" y="5595783"/>
              <a:ext cx="72008" cy="30633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prstClr val="white"/>
                </a:solidFill>
              </a:endParaRPr>
            </a:p>
          </p:txBody>
        </p:sp>
        <p:sp>
          <p:nvSpPr>
            <p:cNvPr id="50" name="Oval 49"/>
            <p:cNvSpPr/>
            <p:nvPr/>
          </p:nvSpPr>
          <p:spPr>
            <a:xfrm>
              <a:off x="7950082" y="5299173"/>
              <a:ext cx="72008" cy="449779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prstClr val="white"/>
                </a:solidFill>
              </a:endParaRPr>
            </a:p>
          </p:txBody>
        </p:sp>
        <p:sp>
          <p:nvSpPr>
            <p:cNvPr id="51" name="Oval 50"/>
            <p:cNvSpPr/>
            <p:nvPr/>
          </p:nvSpPr>
          <p:spPr>
            <a:xfrm>
              <a:off x="7440873" y="5677230"/>
              <a:ext cx="45719" cy="153169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prstClr val="white"/>
                </a:solidFill>
              </a:endParaRPr>
            </a:p>
          </p:txBody>
        </p:sp>
        <p:sp>
          <p:nvSpPr>
            <p:cNvPr id="52" name="Oval 51"/>
            <p:cNvSpPr/>
            <p:nvPr/>
          </p:nvSpPr>
          <p:spPr>
            <a:xfrm>
              <a:off x="8122163" y="5299172"/>
              <a:ext cx="72008" cy="30633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prstClr val="white"/>
                </a:solidFill>
              </a:endParaRPr>
            </a:p>
          </p:txBody>
        </p:sp>
        <p:sp>
          <p:nvSpPr>
            <p:cNvPr id="53" name="Oval 52"/>
            <p:cNvSpPr/>
            <p:nvPr/>
          </p:nvSpPr>
          <p:spPr>
            <a:xfrm>
              <a:off x="8317877" y="5271511"/>
              <a:ext cx="45719" cy="153169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prstClr val="white"/>
                </a:solidFill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8380422" y="5579477"/>
              <a:ext cx="72008" cy="30633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prstClr val="white"/>
                </a:solidFill>
              </a:endParaRPr>
            </a:p>
          </p:txBody>
        </p:sp>
        <p:sp>
          <p:nvSpPr>
            <p:cNvPr id="55" name="Oval 54"/>
            <p:cNvSpPr/>
            <p:nvPr/>
          </p:nvSpPr>
          <p:spPr>
            <a:xfrm>
              <a:off x="8491176" y="5350495"/>
              <a:ext cx="72008" cy="30633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prstClr val="white"/>
                </a:solidFill>
              </a:endParaRPr>
            </a:p>
          </p:txBody>
        </p:sp>
        <p:sp>
          <p:nvSpPr>
            <p:cNvPr id="31" name="Oval 30"/>
            <p:cNvSpPr/>
            <p:nvPr/>
          </p:nvSpPr>
          <p:spPr>
            <a:xfrm>
              <a:off x="8689709" y="5452343"/>
              <a:ext cx="67253" cy="71719"/>
            </a:xfrm>
            <a:prstGeom prst="ellipse">
              <a:avLst/>
            </a:prstGeom>
            <a:gradFill flip="none" rotWithShape="1">
              <a:gsLst>
                <a:gs pos="0">
                  <a:srgbClr val="92D050">
                    <a:tint val="66000"/>
                    <a:satMod val="160000"/>
                  </a:srgbClr>
                </a:gs>
                <a:gs pos="50000">
                  <a:srgbClr val="92D050">
                    <a:tint val="44500"/>
                    <a:satMod val="160000"/>
                  </a:srgbClr>
                </a:gs>
                <a:gs pos="100000">
                  <a:srgbClr val="92D050">
                    <a:tint val="23500"/>
                    <a:satMod val="160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prstClr val="white"/>
                </a:solidFill>
              </a:endParaRPr>
            </a:p>
          </p:txBody>
        </p:sp>
        <p:sp>
          <p:nvSpPr>
            <p:cNvPr id="56" name="Oval 55"/>
            <p:cNvSpPr/>
            <p:nvPr/>
          </p:nvSpPr>
          <p:spPr>
            <a:xfrm>
              <a:off x="7259921" y="5488201"/>
              <a:ext cx="45719" cy="91276"/>
            </a:xfrm>
            <a:prstGeom prst="ellipse">
              <a:avLst/>
            </a:prstGeom>
            <a:gradFill flip="none" rotWithShape="1">
              <a:gsLst>
                <a:gs pos="0">
                  <a:srgbClr val="92D050">
                    <a:tint val="66000"/>
                    <a:satMod val="160000"/>
                  </a:srgbClr>
                </a:gs>
                <a:gs pos="50000">
                  <a:srgbClr val="92D050">
                    <a:tint val="44500"/>
                    <a:satMod val="160000"/>
                  </a:srgbClr>
                </a:gs>
                <a:gs pos="100000">
                  <a:srgbClr val="92D050">
                    <a:tint val="23500"/>
                    <a:satMod val="160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prstClr val="white"/>
                </a:solidFill>
              </a:endParaRP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7A10AE7B-97F6-4BE6-B673-404C5CED4B6B}"/>
                </a:ext>
              </a:extLst>
            </p:cNvPr>
            <p:cNvGrpSpPr/>
            <p:nvPr/>
          </p:nvGrpSpPr>
          <p:grpSpPr>
            <a:xfrm>
              <a:off x="5807968" y="4235327"/>
              <a:ext cx="4608512" cy="2434033"/>
              <a:chOff x="5807968" y="4235327"/>
              <a:chExt cx="4608512" cy="2434033"/>
            </a:xfrm>
          </p:grpSpPr>
          <p:sp>
            <p:nvSpPr>
              <p:cNvPr id="13" name="Rounded Rectangle 12"/>
              <p:cNvSpPr/>
              <p:nvPr/>
            </p:nvSpPr>
            <p:spPr>
              <a:xfrm>
                <a:off x="5807968" y="4235327"/>
                <a:ext cx="4608512" cy="2434033"/>
              </a:xfrm>
              <a:prstGeom prst="roundRect">
                <a:avLst/>
              </a:prstGeom>
              <a:noFill/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GB" sz="12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GB" sz="12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GB" sz="12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GB" sz="12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GB" sz="12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GB" sz="12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GB" sz="12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GB" sz="12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57" name="Straight Connector 56"/>
              <p:cNvCxnSpPr/>
              <p:nvPr/>
            </p:nvCxnSpPr>
            <p:spPr>
              <a:xfrm flipH="1" flipV="1">
                <a:off x="6744072" y="5085184"/>
                <a:ext cx="515848" cy="26291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flipH="1">
                <a:off x="6554336" y="5783695"/>
                <a:ext cx="705584" cy="20424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>
                <a:stCxn id="31" idx="2"/>
              </p:cNvCxnSpPr>
              <p:nvPr/>
            </p:nvCxnSpPr>
            <p:spPr>
              <a:xfrm flipV="1">
                <a:off x="8689708" y="5085184"/>
                <a:ext cx="0" cy="40301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flipH="1">
                <a:off x="7755430" y="5728987"/>
                <a:ext cx="24904" cy="66808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>
                <a:off x="8563185" y="5728987"/>
                <a:ext cx="492323" cy="66808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TextBox 66"/>
              <p:cNvSpPr txBox="1"/>
              <p:nvPr/>
            </p:nvSpPr>
            <p:spPr>
              <a:xfrm>
                <a:off x="5869813" y="4581129"/>
                <a:ext cx="161677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Outer mitochondrial membrane</a:t>
                </a:r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7082365" y="4293310"/>
                <a:ext cx="239801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b="1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Structure of Mitochondrion</a:t>
                </a:r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5962770" y="5987936"/>
                <a:ext cx="143086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Inner mitochondrial membrane</a:t>
                </a:r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7704023" y="6207695"/>
                <a:ext cx="73962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Fold - crista</a:t>
                </a:r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8689708" y="4573146"/>
                <a:ext cx="132160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Mitochondrial DNA</a:t>
                </a: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9039983" y="6357268"/>
                <a:ext cx="75517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Matrix</a:t>
                </a:r>
              </a:p>
            </p:txBody>
          </p:sp>
        </p:grpSp>
      </p:grpSp>
      <p:sp>
        <p:nvSpPr>
          <p:cNvPr id="74" name="Oval 73"/>
          <p:cNvSpPr/>
          <p:nvPr/>
        </p:nvSpPr>
        <p:spPr>
          <a:xfrm>
            <a:off x="8152993" y="2977585"/>
            <a:ext cx="2395030" cy="624387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Reduced NAD go to oxidative phosphorylation</a:t>
            </a:r>
          </a:p>
        </p:txBody>
      </p:sp>
      <p:sp>
        <p:nvSpPr>
          <p:cNvPr id="75" name="Oval 74"/>
          <p:cNvSpPr/>
          <p:nvPr/>
        </p:nvSpPr>
        <p:spPr>
          <a:xfrm>
            <a:off x="5591115" y="3289778"/>
            <a:ext cx="1872617" cy="68288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molecules Acetyl CoA go into  Krebs Cycle</a:t>
            </a:r>
          </a:p>
        </p:txBody>
      </p:sp>
      <p:sp>
        <p:nvSpPr>
          <p:cNvPr id="76" name="Oval 75"/>
          <p:cNvSpPr/>
          <p:nvPr/>
        </p:nvSpPr>
        <p:spPr>
          <a:xfrm>
            <a:off x="5718078" y="1189074"/>
            <a:ext cx="1926095" cy="663728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Carbon dioxide is released as a waste product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AD2C0ED6-3F3E-46A8-BB76-60F1FC87EA9E}"/>
              </a:ext>
            </a:extLst>
          </p:cNvPr>
          <p:cNvSpPr/>
          <p:nvPr/>
        </p:nvSpPr>
        <p:spPr>
          <a:xfrm>
            <a:off x="197270" y="106749"/>
            <a:ext cx="1658122" cy="51555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cs typeface="Calibri"/>
              </a:rPr>
              <a:t>Overview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4356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731094" y="1158902"/>
            <a:ext cx="3888432" cy="1717158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 algn="ctr">
              <a:buFontTx/>
              <a:buAutoNum type="arabicParenR"/>
            </a:pP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Pyruvate is ……………….. - one carbon atom is removed from pyruvate in the form of carbon dioxide.</a:t>
            </a:r>
          </a:p>
          <a:p>
            <a:pPr marL="228600" indent="-228600" algn="ctr">
              <a:buFontTx/>
              <a:buAutoNum type="arabicParenR"/>
            </a:pP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 is ……………….. by collecting the hydrogen ions from pyruvate, forming acetate</a:t>
            </a:r>
          </a:p>
          <a:p>
            <a:pPr marL="228600" indent="-228600" algn="ctr">
              <a:buFontTx/>
              <a:buAutoNum type="arabicParenR"/>
            </a:pP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Acetate is ………………. with coenzyme A (CoA) to form acetyl coenzyme A (acetyl CoA)</a:t>
            </a:r>
          </a:p>
          <a:p>
            <a:pPr marL="228600" indent="-228600" algn="ctr">
              <a:buFontTx/>
              <a:buAutoNum type="arabicParenR"/>
            </a:pP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…………… is produced in the link reaction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495600" y="188641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Aerobic Respiration – Stage 2 Link Reaction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032869" y="752463"/>
            <a:ext cx="397844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Pyruvate (3C)</a:t>
            </a:r>
          </a:p>
          <a:p>
            <a:pPr algn="ctr"/>
            <a:endParaRPr lang="en-GB" sz="1200" dirty="0">
              <a:solidFill>
                <a:prstClr val="black"/>
              </a:solidFill>
            </a:endParaRPr>
          </a:p>
          <a:p>
            <a:pPr algn="ctr"/>
            <a:endParaRPr lang="en-GB" sz="1200" dirty="0">
              <a:solidFill>
                <a:prstClr val="black"/>
              </a:solidFill>
            </a:endParaRPr>
          </a:p>
          <a:p>
            <a:pPr algn="ctr"/>
            <a:endParaRPr lang="en-GB" sz="1200" dirty="0">
              <a:solidFill>
                <a:prstClr val="black"/>
              </a:solidFill>
            </a:endParaRPr>
          </a:p>
          <a:p>
            <a:pPr algn="ctr"/>
            <a:endParaRPr lang="en-GB" sz="1200" dirty="0">
              <a:solidFill>
                <a:prstClr val="black"/>
              </a:solidFill>
            </a:endParaRPr>
          </a:p>
          <a:p>
            <a:pPr algn="ctr"/>
            <a:endParaRPr lang="en-GB" sz="1200" dirty="0">
              <a:solidFill>
                <a:prstClr val="black"/>
              </a:solidFill>
            </a:endParaRPr>
          </a:p>
          <a:p>
            <a:pPr algn="ctr"/>
            <a:endParaRPr lang="en-GB" sz="1200" dirty="0">
              <a:solidFill>
                <a:prstClr val="black"/>
              </a:solidFill>
            </a:endParaRPr>
          </a:p>
          <a:p>
            <a:pPr algn="ctr"/>
            <a:endParaRPr lang="en-GB" sz="1200" dirty="0">
              <a:solidFill>
                <a:prstClr val="black"/>
              </a:solidFill>
            </a:endParaRPr>
          </a:p>
          <a:p>
            <a:pPr algn="ctr"/>
            <a:endParaRPr lang="en-GB" sz="1200" dirty="0">
              <a:solidFill>
                <a:prstClr val="black"/>
              </a:solidFill>
            </a:endParaRPr>
          </a:p>
          <a:p>
            <a:pPr algn="ctr"/>
            <a:endParaRPr lang="en-GB" sz="1200" dirty="0">
              <a:solidFill>
                <a:prstClr val="black"/>
              </a:solidFill>
            </a:endParaRPr>
          </a:p>
          <a:p>
            <a:pPr algn="ctr"/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acetate (2C)</a:t>
            </a:r>
          </a:p>
          <a:p>
            <a:pPr algn="ctr"/>
            <a:endParaRPr lang="en-GB" sz="1200" dirty="0">
              <a:solidFill>
                <a:prstClr val="black"/>
              </a:solidFill>
            </a:endParaRPr>
          </a:p>
          <a:p>
            <a:pPr algn="ctr"/>
            <a:endParaRPr lang="en-GB" sz="1200" dirty="0">
              <a:solidFill>
                <a:prstClr val="black"/>
              </a:solidFill>
            </a:endParaRPr>
          </a:p>
          <a:p>
            <a:pPr algn="ctr"/>
            <a:endParaRPr lang="en-GB" sz="1200" dirty="0">
              <a:solidFill>
                <a:prstClr val="black"/>
              </a:solidFill>
            </a:endParaRPr>
          </a:p>
          <a:p>
            <a:pPr algn="ctr"/>
            <a:endParaRPr lang="en-GB" sz="1200" dirty="0">
              <a:solidFill>
                <a:prstClr val="black"/>
              </a:solidFill>
            </a:endParaRPr>
          </a:p>
          <a:p>
            <a:pPr algn="ctr"/>
            <a:endParaRPr lang="en-GB" sz="1200" dirty="0">
              <a:solidFill>
                <a:prstClr val="black"/>
              </a:solidFill>
            </a:endParaRPr>
          </a:p>
          <a:p>
            <a:pPr algn="ctr"/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Acetyl CoA (2C)</a:t>
            </a:r>
            <a:endParaRPr lang="en-GB" sz="1200" dirty="0">
              <a:solidFill>
                <a:prstClr val="black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7770062" y="1092471"/>
            <a:ext cx="0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7794393" y="2913855"/>
            <a:ext cx="0" cy="6484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ounded Rectangle 36"/>
          <p:cNvSpPr/>
          <p:nvPr/>
        </p:nvSpPr>
        <p:spPr>
          <a:xfrm>
            <a:off x="656589" y="3304412"/>
            <a:ext cx="3888432" cy="3139871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Link Reaction Occurs Twice For Every Glucose Molecule</a:t>
            </a:r>
          </a:p>
          <a:p>
            <a:pPr algn="ctr"/>
            <a:endParaRPr lang="en-GB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two </a:t>
            </a:r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pyruvate </a:t>
            </a: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molecules are made for every glycose molecule during ………………, the </a:t>
            </a:r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reaction </a:t>
            </a: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(and also the </a:t>
            </a:r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Krebs cycle</a:t>
            </a: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happen ………. for every glucose molecule.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Two molecules of </a:t>
            </a:r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acetyl coenzyme A </a:t>
            </a: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into the </a:t>
            </a:r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Krebs cycle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</a:t>
            </a:r>
            <a:r>
              <a:rPr lang="en-GB" sz="1200" dirty="0">
                <a:solidFill>
                  <a:srgbClr val="222222"/>
                </a:solidFill>
                <a:latin typeface="arial"/>
              </a:rPr>
              <a:t>……….</a:t>
            </a:r>
            <a:r>
              <a:rPr lang="en-GB" sz="1200" b="1" baseline="-25000" dirty="0">
                <a:solidFill>
                  <a:srgbClr val="222222"/>
                </a:solidFill>
                <a:latin typeface="arial"/>
              </a:rPr>
              <a:t> </a:t>
            </a: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molecules are released as a waste product of respiration.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molecules of </a:t>
            </a:r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reduced NAD </a:t>
            </a: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formed and go to the last stage – </a:t>
            </a:r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oxidative phosphorylation</a:t>
            </a:r>
          </a:p>
          <a:p>
            <a:pPr algn="ctr"/>
            <a:endParaRPr lang="en-GB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Curved Right Arrow 41"/>
          <p:cNvSpPr/>
          <p:nvPr/>
        </p:nvSpPr>
        <p:spPr>
          <a:xfrm>
            <a:off x="7797127" y="1817983"/>
            <a:ext cx="504056" cy="642641"/>
          </a:xfrm>
          <a:prstGeom prst="curved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>
              <a:solidFill>
                <a:prstClr val="black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8491176" y="1382440"/>
            <a:ext cx="666074" cy="27699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en-GB" sz="12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445509" y="2229791"/>
            <a:ext cx="1219996" cy="461665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reduced</a:t>
            </a:r>
          </a:p>
          <a:p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 (NADH)</a:t>
            </a:r>
          </a:p>
        </p:txBody>
      </p:sp>
      <p:sp>
        <p:nvSpPr>
          <p:cNvPr id="10" name="Bent Arrow 9"/>
          <p:cNvSpPr/>
          <p:nvPr/>
        </p:nvSpPr>
        <p:spPr>
          <a:xfrm rot="10800000" flipH="1">
            <a:off x="7797128" y="1241213"/>
            <a:ext cx="630193" cy="300059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>
              <a:solidFill>
                <a:prstClr val="black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452208" y="1776548"/>
            <a:ext cx="666074" cy="276999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</a:t>
            </a:r>
          </a:p>
        </p:txBody>
      </p:sp>
      <p:sp>
        <p:nvSpPr>
          <p:cNvPr id="11" name="Arc 10"/>
          <p:cNvSpPr/>
          <p:nvPr/>
        </p:nvSpPr>
        <p:spPr>
          <a:xfrm>
            <a:off x="7176059" y="3059264"/>
            <a:ext cx="621069" cy="324242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80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98460" y="2691456"/>
            <a:ext cx="1188132" cy="46166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Coenzyme A (CoA)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47E2C14-F4A3-436F-B089-AE8F5E7062FE}"/>
              </a:ext>
            </a:extLst>
          </p:cNvPr>
          <p:cNvGrpSpPr/>
          <p:nvPr/>
        </p:nvGrpSpPr>
        <p:grpSpPr>
          <a:xfrm>
            <a:off x="7464152" y="4235327"/>
            <a:ext cx="4608512" cy="2434033"/>
            <a:chOff x="5807968" y="4235327"/>
            <a:chExt cx="4608512" cy="2434033"/>
          </a:xfrm>
        </p:grpSpPr>
        <p:sp>
          <p:nvSpPr>
            <p:cNvPr id="19" name="Oval 18"/>
            <p:cNvSpPr/>
            <p:nvPr/>
          </p:nvSpPr>
          <p:spPr>
            <a:xfrm>
              <a:off x="6998307" y="5243827"/>
              <a:ext cx="2137800" cy="705453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prstClr val="white"/>
                </a:solidFill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7082365" y="5290215"/>
              <a:ext cx="1973142" cy="612675"/>
            </a:xfrm>
            <a:prstGeom prst="ellipse">
              <a:avLst/>
            </a:prstGeom>
            <a:gradFill flip="none" rotWithShape="1">
              <a:gsLst>
                <a:gs pos="0">
                  <a:srgbClr val="92D050">
                    <a:tint val="66000"/>
                    <a:satMod val="160000"/>
                  </a:srgbClr>
                </a:gs>
                <a:gs pos="50000">
                  <a:srgbClr val="92D050">
                    <a:tint val="44500"/>
                    <a:satMod val="160000"/>
                  </a:srgbClr>
                </a:gs>
                <a:gs pos="100000">
                  <a:srgbClr val="92D050">
                    <a:tint val="23500"/>
                    <a:satMod val="160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prstClr val="white"/>
                </a:solidFill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7608168" y="5290214"/>
              <a:ext cx="72008" cy="30633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prstClr val="white"/>
                </a:solidFill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7760568" y="5595783"/>
              <a:ext cx="72008" cy="30633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prstClr val="white"/>
                </a:solidFill>
              </a:endParaRPr>
            </a:p>
          </p:txBody>
        </p:sp>
        <p:sp>
          <p:nvSpPr>
            <p:cNvPr id="50" name="Oval 49"/>
            <p:cNvSpPr/>
            <p:nvPr/>
          </p:nvSpPr>
          <p:spPr>
            <a:xfrm>
              <a:off x="7950082" y="5299173"/>
              <a:ext cx="72008" cy="449779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prstClr val="white"/>
                </a:solidFill>
              </a:endParaRPr>
            </a:p>
          </p:txBody>
        </p:sp>
        <p:sp>
          <p:nvSpPr>
            <p:cNvPr id="51" name="Oval 50"/>
            <p:cNvSpPr/>
            <p:nvPr/>
          </p:nvSpPr>
          <p:spPr>
            <a:xfrm>
              <a:off x="7440873" y="5677230"/>
              <a:ext cx="45719" cy="153169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prstClr val="white"/>
                </a:solidFill>
              </a:endParaRPr>
            </a:p>
          </p:txBody>
        </p:sp>
        <p:sp>
          <p:nvSpPr>
            <p:cNvPr id="52" name="Oval 51"/>
            <p:cNvSpPr/>
            <p:nvPr/>
          </p:nvSpPr>
          <p:spPr>
            <a:xfrm>
              <a:off x="8122163" y="5299172"/>
              <a:ext cx="72008" cy="30633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prstClr val="white"/>
                </a:solidFill>
              </a:endParaRPr>
            </a:p>
          </p:txBody>
        </p:sp>
        <p:sp>
          <p:nvSpPr>
            <p:cNvPr id="53" name="Oval 52"/>
            <p:cNvSpPr/>
            <p:nvPr/>
          </p:nvSpPr>
          <p:spPr>
            <a:xfrm>
              <a:off x="8317877" y="5271511"/>
              <a:ext cx="45719" cy="153169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prstClr val="white"/>
                </a:solidFill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8380422" y="5579477"/>
              <a:ext cx="72008" cy="30633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prstClr val="white"/>
                </a:solidFill>
              </a:endParaRPr>
            </a:p>
          </p:txBody>
        </p:sp>
        <p:sp>
          <p:nvSpPr>
            <p:cNvPr id="55" name="Oval 54"/>
            <p:cNvSpPr/>
            <p:nvPr/>
          </p:nvSpPr>
          <p:spPr>
            <a:xfrm>
              <a:off x="8491176" y="5350495"/>
              <a:ext cx="72008" cy="30633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prstClr val="white"/>
                </a:solidFill>
              </a:endParaRPr>
            </a:p>
          </p:txBody>
        </p:sp>
        <p:sp>
          <p:nvSpPr>
            <p:cNvPr id="31" name="Oval 30"/>
            <p:cNvSpPr/>
            <p:nvPr/>
          </p:nvSpPr>
          <p:spPr>
            <a:xfrm>
              <a:off x="8689709" y="5452343"/>
              <a:ext cx="67253" cy="71719"/>
            </a:xfrm>
            <a:prstGeom prst="ellipse">
              <a:avLst/>
            </a:prstGeom>
            <a:gradFill flip="none" rotWithShape="1">
              <a:gsLst>
                <a:gs pos="0">
                  <a:srgbClr val="92D050">
                    <a:tint val="66000"/>
                    <a:satMod val="160000"/>
                  </a:srgbClr>
                </a:gs>
                <a:gs pos="50000">
                  <a:srgbClr val="92D050">
                    <a:tint val="44500"/>
                    <a:satMod val="160000"/>
                  </a:srgbClr>
                </a:gs>
                <a:gs pos="100000">
                  <a:srgbClr val="92D050">
                    <a:tint val="23500"/>
                    <a:satMod val="160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prstClr val="white"/>
                </a:solidFill>
              </a:endParaRPr>
            </a:p>
          </p:txBody>
        </p:sp>
        <p:sp>
          <p:nvSpPr>
            <p:cNvPr id="56" name="Oval 55"/>
            <p:cNvSpPr/>
            <p:nvPr/>
          </p:nvSpPr>
          <p:spPr>
            <a:xfrm>
              <a:off x="7259921" y="5488201"/>
              <a:ext cx="45719" cy="91276"/>
            </a:xfrm>
            <a:prstGeom prst="ellipse">
              <a:avLst/>
            </a:prstGeom>
            <a:gradFill flip="none" rotWithShape="1">
              <a:gsLst>
                <a:gs pos="0">
                  <a:srgbClr val="92D050">
                    <a:tint val="66000"/>
                    <a:satMod val="160000"/>
                  </a:srgbClr>
                </a:gs>
                <a:gs pos="50000">
                  <a:srgbClr val="92D050">
                    <a:tint val="44500"/>
                    <a:satMod val="160000"/>
                  </a:srgbClr>
                </a:gs>
                <a:gs pos="100000">
                  <a:srgbClr val="92D050">
                    <a:tint val="23500"/>
                    <a:satMod val="160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prstClr val="white"/>
                </a:solidFill>
              </a:endParaRP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7A10AE7B-97F6-4BE6-B673-404C5CED4B6B}"/>
                </a:ext>
              </a:extLst>
            </p:cNvPr>
            <p:cNvGrpSpPr/>
            <p:nvPr/>
          </p:nvGrpSpPr>
          <p:grpSpPr>
            <a:xfrm>
              <a:off x="5807968" y="4235327"/>
              <a:ext cx="4608512" cy="2434033"/>
              <a:chOff x="5807968" y="4235327"/>
              <a:chExt cx="4608512" cy="2434033"/>
            </a:xfrm>
          </p:grpSpPr>
          <p:sp>
            <p:nvSpPr>
              <p:cNvPr id="13" name="Rounded Rectangle 12"/>
              <p:cNvSpPr/>
              <p:nvPr/>
            </p:nvSpPr>
            <p:spPr>
              <a:xfrm>
                <a:off x="5807968" y="4235327"/>
                <a:ext cx="4608512" cy="2434033"/>
              </a:xfrm>
              <a:prstGeom prst="roundRect">
                <a:avLst/>
              </a:prstGeom>
              <a:noFill/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GB" sz="12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GB" sz="12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GB" sz="12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GB" sz="12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GB" sz="12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GB" sz="12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GB" sz="12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GB" sz="12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57" name="Straight Connector 56"/>
              <p:cNvCxnSpPr/>
              <p:nvPr/>
            </p:nvCxnSpPr>
            <p:spPr>
              <a:xfrm flipH="1" flipV="1">
                <a:off x="6744072" y="5085184"/>
                <a:ext cx="515848" cy="26291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flipH="1">
                <a:off x="6554336" y="5783695"/>
                <a:ext cx="705584" cy="20424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>
                <a:stCxn id="31" idx="2"/>
              </p:cNvCxnSpPr>
              <p:nvPr/>
            </p:nvCxnSpPr>
            <p:spPr>
              <a:xfrm flipV="1">
                <a:off x="8689708" y="5085184"/>
                <a:ext cx="0" cy="40301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flipH="1">
                <a:off x="7755430" y="5728987"/>
                <a:ext cx="24904" cy="66808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>
                <a:off x="8563185" y="5728987"/>
                <a:ext cx="492323" cy="66808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TextBox 66"/>
              <p:cNvSpPr txBox="1"/>
              <p:nvPr/>
            </p:nvSpPr>
            <p:spPr>
              <a:xfrm>
                <a:off x="5869813" y="4581129"/>
                <a:ext cx="181036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………. mitochondrial membrane</a:t>
                </a:r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7082365" y="4293310"/>
                <a:ext cx="239801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b="1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Structure of Mitochondrion</a:t>
                </a:r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5962770" y="5987936"/>
                <a:ext cx="143086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Inner mitochondrial ……………..</a:t>
                </a:r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7704023" y="6207695"/>
                <a:ext cx="73962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cristae</a:t>
                </a:r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8689708" y="4573146"/>
                <a:ext cx="132160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Mitochondrial DNA</a:t>
                </a: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9039983" y="6357268"/>
                <a:ext cx="97132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……………</a:t>
                </a:r>
              </a:p>
            </p:txBody>
          </p:sp>
        </p:grpSp>
      </p:grpSp>
      <p:sp>
        <p:nvSpPr>
          <p:cNvPr id="74" name="Oval 73"/>
          <p:cNvSpPr/>
          <p:nvPr/>
        </p:nvSpPr>
        <p:spPr>
          <a:xfrm>
            <a:off x="8152993" y="2977585"/>
            <a:ext cx="2395030" cy="624387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Reduced NAD go to oxidative phosphorylation</a:t>
            </a:r>
          </a:p>
        </p:txBody>
      </p:sp>
      <p:sp>
        <p:nvSpPr>
          <p:cNvPr id="75" name="Oval 74"/>
          <p:cNvSpPr/>
          <p:nvPr/>
        </p:nvSpPr>
        <p:spPr>
          <a:xfrm>
            <a:off x="5591115" y="3289778"/>
            <a:ext cx="1872617" cy="68288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molecules Acetyl CoA go into  Krebs Cycle</a:t>
            </a:r>
          </a:p>
        </p:txBody>
      </p:sp>
      <p:sp>
        <p:nvSpPr>
          <p:cNvPr id="76" name="Oval 75"/>
          <p:cNvSpPr/>
          <p:nvPr/>
        </p:nvSpPr>
        <p:spPr>
          <a:xfrm>
            <a:off x="5718078" y="1189074"/>
            <a:ext cx="1926095" cy="663728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Carbon dioxide is released as a waste product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AD2C0ED6-3F3E-46A8-BB76-60F1FC87EA9E}"/>
              </a:ext>
            </a:extLst>
          </p:cNvPr>
          <p:cNvSpPr/>
          <p:nvPr/>
        </p:nvSpPr>
        <p:spPr>
          <a:xfrm>
            <a:off x="197270" y="106749"/>
            <a:ext cx="1658122" cy="51555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cs typeface="Calibri"/>
              </a:rPr>
              <a:t>Overview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0210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A5711A0E-A428-4ED1-96CB-33D69FD84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874" y="2043803"/>
            <a:ext cx="10190252" cy="80683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0" name="Content Placeholder 39" descr="Diagram, schematic&#10;&#10;Description automatically generated">
            <a:extLst>
              <a:ext uri="{FF2B5EF4-FFF2-40B4-BE49-F238E27FC236}">
                <a16:creationId xmlns:a16="http://schemas.microsoft.com/office/drawing/2014/main" id="{F089705D-43B8-4F59-9D7A-2EC6309C949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6025" y="2384425"/>
            <a:ext cx="4845050" cy="3616325"/>
          </a:xfrm>
          <a:prstGeom prst="rect">
            <a:avLst/>
          </a:prstGeom>
        </p:spPr>
      </p:pic>
      <p:pic>
        <p:nvPicPr>
          <p:cNvPr id="39" name="Content Placeholder 38" descr="A picture containing text, whiteboard&#10;&#10;Description automatically generated">
            <a:extLst>
              <a:ext uri="{FF2B5EF4-FFF2-40B4-BE49-F238E27FC236}">
                <a16:creationId xmlns:a16="http://schemas.microsoft.com/office/drawing/2014/main" id="{9B0885D5-A879-47BA-A6A0-ADAE52D4D72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7750" y="2384425"/>
            <a:ext cx="4845050" cy="3616325"/>
          </a:xfrm>
          <a:prstGeom prst="rect">
            <a:avLst/>
          </a:prstGeom>
        </p:spPr>
      </p:pic>
      <p:sp>
        <p:nvSpPr>
          <p:cNvPr id="36" name="Title 35">
            <a:extLst>
              <a:ext uri="{FF2B5EF4-FFF2-40B4-BE49-F238E27FC236}">
                <a16:creationId xmlns:a16="http://schemas.microsoft.com/office/drawing/2014/main" id="{35BFB972-4167-4762-A842-C40262448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204" y="606564"/>
            <a:ext cx="1045159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 </a:t>
            </a:r>
            <a:r>
              <a:rPr lang="en-US"/>
              <a:t>c</a:t>
            </a:r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loser look </a:t>
            </a: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at NAD</a:t>
            </a:r>
          </a:p>
        </p:txBody>
      </p:sp>
    </p:spTree>
    <p:extLst>
      <p:ext uri="{BB962C8B-B14F-4D97-AF65-F5344CB8AC3E}">
        <p14:creationId xmlns:p14="http://schemas.microsoft.com/office/powerpoint/2010/main" val="2678945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731094" y="1158902"/>
            <a:ext cx="3888432" cy="1717158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 algn="ctr">
              <a:buFontTx/>
              <a:buAutoNum type="arabicParenR"/>
            </a:pP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Pyruvate is </a:t>
            </a:r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decarboxylated</a:t>
            </a: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one carbon atom is removed from pyruvate in the form of carbon dioxide.</a:t>
            </a:r>
          </a:p>
          <a:p>
            <a:pPr marL="228600" indent="-228600" algn="ctr">
              <a:buFontTx/>
              <a:buAutoNum type="arabicParenR"/>
            </a:pP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 is </a:t>
            </a:r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reduced</a:t>
            </a: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by collecting the hydrogen ions from pyruvate, forming acetate</a:t>
            </a:r>
          </a:p>
          <a:p>
            <a:pPr marL="228600" indent="-228600" algn="ctr">
              <a:buFontTx/>
              <a:buAutoNum type="arabicParenR"/>
            </a:pP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Acetate is </a:t>
            </a:r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combined</a:t>
            </a: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with coenzyme A (CoA) to form acetyl coenzyme A (acetyl CoA)</a:t>
            </a:r>
          </a:p>
          <a:p>
            <a:pPr marL="228600" indent="-228600" algn="ctr">
              <a:buFontTx/>
              <a:buAutoNum type="arabicParenR"/>
            </a:pP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ATP is produced in the link reaction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495600" y="188641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Aerobic Respiration – Stage 2 Link Reaction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032869" y="752463"/>
            <a:ext cx="397844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Pyruvate (3C)</a:t>
            </a:r>
          </a:p>
          <a:p>
            <a:pPr algn="ctr"/>
            <a:endParaRPr lang="en-GB" sz="1200" dirty="0">
              <a:solidFill>
                <a:prstClr val="black"/>
              </a:solidFill>
            </a:endParaRPr>
          </a:p>
          <a:p>
            <a:pPr algn="ctr"/>
            <a:endParaRPr lang="en-GB" sz="1200" dirty="0">
              <a:solidFill>
                <a:prstClr val="black"/>
              </a:solidFill>
            </a:endParaRPr>
          </a:p>
          <a:p>
            <a:pPr algn="ctr"/>
            <a:endParaRPr lang="en-GB" sz="1200" dirty="0">
              <a:solidFill>
                <a:prstClr val="black"/>
              </a:solidFill>
            </a:endParaRPr>
          </a:p>
          <a:p>
            <a:pPr algn="ctr"/>
            <a:endParaRPr lang="en-GB" sz="1200" dirty="0">
              <a:solidFill>
                <a:prstClr val="black"/>
              </a:solidFill>
            </a:endParaRPr>
          </a:p>
          <a:p>
            <a:pPr algn="ctr"/>
            <a:endParaRPr lang="en-GB" sz="1200" dirty="0">
              <a:solidFill>
                <a:prstClr val="black"/>
              </a:solidFill>
            </a:endParaRPr>
          </a:p>
          <a:p>
            <a:pPr algn="ctr"/>
            <a:endParaRPr lang="en-GB" sz="1200" dirty="0">
              <a:solidFill>
                <a:prstClr val="black"/>
              </a:solidFill>
            </a:endParaRPr>
          </a:p>
          <a:p>
            <a:pPr algn="ctr"/>
            <a:endParaRPr lang="en-GB" sz="1200" dirty="0">
              <a:solidFill>
                <a:prstClr val="black"/>
              </a:solidFill>
            </a:endParaRPr>
          </a:p>
          <a:p>
            <a:pPr algn="ctr"/>
            <a:endParaRPr lang="en-GB" sz="1200" dirty="0">
              <a:solidFill>
                <a:prstClr val="black"/>
              </a:solidFill>
            </a:endParaRPr>
          </a:p>
          <a:p>
            <a:pPr algn="ctr"/>
            <a:endParaRPr lang="en-GB" sz="1200" dirty="0">
              <a:solidFill>
                <a:prstClr val="black"/>
              </a:solidFill>
            </a:endParaRPr>
          </a:p>
          <a:p>
            <a:pPr algn="ctr"/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acetate (2C)</a:t>
            </a:r>
          </a:p>
          <a:p>
            <a:pPr algn="ctr"/>
            <a:endParaRPr lang="en-GB" sz="1200" dirty="0">
              <a:solidFill>
                <a:prstClr val="black"/>
              </a:solidFill>
            </a:endParaRPr>
          </a:p>
          <a:p>
            <a:pPr algn="ctr"/>
            <a:endParaRPr lang="en-GB" sz="1200" dirty="0">
              <a:solidFill>
                <a:prstClr val="black"/>
              </a:solidFill>
            </a:endParaRPr>
          </a:p>
          <a:p>
            <a:pPr algn="ctr"/>
            <a:endParaRPr lang="en-GB" sz="1200" dirty="0">
              <a:solidFill>
                <a:prstClr val="black"/>
              </a:solidFill>
            </a:endParaRPr>
          </a:p>
          <a:p>
            <a:pPr algn="ctr"/>
            <a:endParaRPr lang="en-GB" sz="1200" dirty="0">
              <a:solidFill>
                <a:prstClr val="black"/>
              </a:solidFill>
            </a:endParaRPr>
          </a:p>
          <a:p>
            <a:pPr algn="ctr"/>
            <a:endParaRPr lang="en-GB" sz="1200" dirty="0">
              <a:solidFill>
                <a:prstClr val="black"/>
              </a:solidFill>
            </a:endParaRPr>
          </a:p>
          <a:p>
            <a:pPr algn="ctr"/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Acetyl CoA (2C)</a:t>
            </a:r>
            <a:endParaRPr lang="en-GB" sz="1200" dirty="0">
              <a:solidFill>
                <a:prstClr val="black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7770062" y="1092471"/>
            <a:ext cx="0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7794393" y="2913855"/>
            <a:ext cx="0" cy="6484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ounded Rectangle 36"/>
          <p:cNvSpPr/>
          <p:nvPr/>
        </p:nvSpPr>
        <p:spPr>
          <a:xfrm>
            <a:off x="656589" y="3304412"/>
            <a:ext cx="3888432" cy="3139871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Link Reaction Occurs Twice For Every Glucose Molecule</a:t>
            </a:r>
          </a:p>
          <a:p>
            <a:pPr algn="ctr"/>
            <a:endParaRPr lang="en-GB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two </a:t>
            </a:r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pyruvate </a:t>
            </a: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molecules are made for every glycose molecule during </a:t>
            </a:r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glycolysis</a:t>
            </a: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the </a:t>
            </a:r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reaction </a:t>
            </a: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(and also the </a:t>
            </a:r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Krebs cycle</a:t>
            </a: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happen </a:t>
            </a:r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twice</a:t>
            </a: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every glucose molecule.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Two molecules of </a:t>
            </a:r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acetyl coenzyme A </a:t>
            </a: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into the </a:t>
            </a:r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Krebs cycle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</a:t>
            </a:r>
            <a:r>
              <a:rPr lang="en-GB" sz="1200" b="1" dirty="0">
                <a:solidFill>
                  <a:srgbClr val="222222"/>
                </a:solidFill>
                <a:latin typeface="arial"/>
              </a:rPr>
              <a:t>CO</a:t>
            </a:r>
            <a:r>
              <a:rPr lang="en-GB" sz="1200" b="1" baseline="-25000" dirty="0">
                <a:solidFill>
                  <a:srgbClr val="222222"/>
                </a:solidFill>
                <a:latin typeface="arial"/>
              </a:rPr>
              <a:t>2 </a:t>
            </a: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molecules are released as a waste product of respiration.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molecules of </a:t>
            </a:r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reduced NAD </a:t>
            </a: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formed and go to the last stage – </a:t>
            </a:r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oxidative phosphorylation</a:t>
            </a:r>
          </a:p>
          <a:p>
            <a:pPr algn="ctr"/>
            <a:endParaRPr lang="en-GB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Curved Right Arrow 41"/>
          <p:cNvSpPr/>
          <p:nvPr/>
        </p:nvSpPr>
        <p:spPr>
          <a:xfrm>
            <a:off x="7797127" y="1817983"/>
            <a:ext cx="504056" cy="642641"/>
          </a:xfrm>
          <a:prstGeom prst="curved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>
              <a:solidFill>
                <a:prstClr val="black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8491176" y="1382440"/>
            <a:ext cx="666074" cy="27699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en-GB" sz="12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445509" y="2229791"/>
            <a:ext cx="1219996" cy="461665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reduced</a:t>
            </a:r>
          </a:p>
          <a:p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 (NADH)</a:t>
            </a:r>
          </a:p>
        </p:txBody>
      </p:sp>
      <p:sp>
        <p:nvSpPr>
          <p:cNvPr id="10" name="Bent Arrow 9"/>
          <p:cNvSpPr/>
          <p:nvPr/>
        </p:nvSpPr>
        <p:spPr>
          <a:xfrm rot="10800000" flipH="1">
            <a:off x="7797128" y="1241213"/>
            <a:ext cx="630193" cy="300059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>
              <a:solidFill>
                <a:prstClr val="black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452208" y="1776548"/>
            <a:ext cx="666074" cy="276999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</a:t>
            </a:r>
          </a:p>
        </p:txBody>
      </p:sp>
      <p:sp>
        <p:nvSpPr>
          <p:cNvPr id="11" name="Arc 10"/>
          <p:cNvSpPr/>
          <p:nvPr/>
        </p:nvSpPr>
        <p:spPr>
          <a:xfrm>
            <a:off x="7176059" y="3059264"/>
            <a:ext cx="621069" cy="324242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80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98460" y="2691456"/>
            <a:ext cx="1188132" cy="46166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Coenzyme A (CoA)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47E2C14-F4A3-436F-B089-AE8F5E7062FE}"/>
              </a:ext>
            </a:extLst>
          </p:cNvPr>
          <p:cNvGrpSpPr/>
          <p:nvPr/>
        </p:nvGrpSpPr>
        <p:grpSpPr>
          <a:xfrm>
            <a:off x="7464152" y="4235327"/>
            <a:ext cx="4608512" cy="2434033"/>
            <a:chOff x="5807968" y="4235327"/>
            <a:chExt cx="4608512" cy="2434033"/>
          </a:xfrm>
        </p:grpSpPr>
        <p:sp>
          <p:nvSpPr>
            <p:cNvPr id="19" name="Oval 18"/>
            <p:cNvSpPr/>
            <p:nvPr/>
          </p:nvSpPr>
          <p:spPr>
            <a:xfrm>
              <a:off x="6998307" y="5243827"/>
              <a:ext cx="2137800" cy="705453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prstClr val="white"/>
                </a:solidFill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7082365" y="5290215"/>
              <a:ext cx="1973142" cy="612675"/>
            </a:xfrm>
            <a:prstGeom prst="ellipse">
              <a:avLst/>
            </a:prstGeom>
            <a:gradFill flip="none" rotWithShape="1">
              <a:gsLst>
                <a:gs pos="0">
                  <a:srgbClr val="92D050">
                    <a:tint val="66000"/>
                    <a:satMod val="160000"/>
                  </a:srgbClr>
                </a:gs>
                <a:gs pos="50000">
                  <a:srgbClr val="92D050">
                    <a:tint val="44500"/>
                    <a:satMod val="160000"/>
                  </a:srgbClr>
                </a:gs>
                <a:gs pos="100000">
                  <a:srgbClr val="92D050">
                    <a:tint val="23500"/>
                    <a:satMod val="160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prstClr val="white"/>
                </a:solidFill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7608168" y="5290214"/>
              <a:ext cx="72008" cy="30633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prstClr val="white"/>
                </a:solidFill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7760568" y="5595783"/>
              <a:ext cx="72008" cy="30633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prstClr val="white"/>
                </a:solidFill>
              </a:endParaRPr>
            </a:p>
          </p:txBody>
        </p:sp>
        <p:sp>
          <p:nvSpPr>
            <p:cNvPr id="50" name="Oval 49"/>
            <p:cNvSpPr/>
            <p:nvPr/>
          </p:nvSpPr>
          <p:spPr>
            <a:xfrm>
              <a:off x="7950082" y="5299173"/>
              <a:ext cx="72008" cy="449779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prstClr val="white"/>
                </a:solidFill>
              </a:endParaRPr>
            </a:p>
          </p:txBody>
        </p:sp>
        <p:sp>
          <p:nvSpPr>
            <p:cNvPr id="51" name="Oval 50"/>
            <p:cNvSpPr/>
            <p:nvPr/>
          </p:nvSpPr>
          <p:spPr>
            <a:xfrm>
              <a:off x="7440873" y="5677230"/>
              <a:ext cx="45719" cy="153169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prstClr val="white"/>
                </a:solidFill>
              </a:endParaRPr>
            </a:p>
          </p:txBody>
        </p:sp>
        <p:sp>
          <p:nvSpPr>
            <p:cNvPr id="52" name="Oval 51"/>
            <p:cNvSpPr/>
            <p:nvPr/>
          </p:nvSpPr>
          <p:spPr>
            <a:xfrm>
              <a:off x="8122163" y="5299172"/>
              <a:ext cx="72008" cy="30633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prstClr val="white"/>
                </a:solidFill>
              </a:endParaRPr>
            </a:p>
          </p:txBody>
        </p:sp>
        <p:sp>
          <p:nvSpPr>
            <p:cNvPr id="53" name="Oval 52"/>
            <p:cNvSpPr/>
            <p:nvPr/>
          </p:nvSpPr>
          <p:spPr>
            <a:xfrm>
              <a:off x="8317877" y="5271511"/>
              <a:ext cx="45719" cy="153169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prstClr val="white"/>
                </a:solidFill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8380422" y="5579477"/>
              <a:ext cx="72008" cy="30633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prstClr val="white"/>
                </a:solidFill>
              </a:endParaRPr>
            </a:p>
          </p:txBody>
        </p:sp>
        <p:sp>
          <p:nvSpPr>
            <p:cNvPr id="55" name="Oval 54"/>
            <p:cNvSpPr/>
            <p:nvPr/>
          </p:nvSpPr>
          <p:spPr>
            <a:xfrm>
              <a:off x="8491176" y="5350495"/>
              <a:ext cx="72008" cy="30633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prstClr val="white"/>
                </a:solidFill>
              </a:endParaRPr>
            </a:p>
          </p:txBody>
        </p:sp>
        <p:sp>
          <p:nvSpPr>
            <p:cNvPr id="31" name="Oval 30"/>
            <p:cNvSpPr/>
            <p:nvPr/>
          </p:nvSpPr>
          <p:spPr>
            <a:xfrm>
              <a:off x="8689709" y="5452343"/>
              <a:ext cx="67253" cy="71719"/>
            </a:xfrm>
            <a:prstGeom prst="ellipse">
              <a:avLst/>
            </a:prstGeom>
            <a:gradFill flip="none" rotWithShape="1">
              <a:gsLst>
                <a:gs pos="0">
                  <a:srgbClr val="92D050">
                    <a:tint val="66000"/>
                    <a:satMod val="160000"/>
                  </a:srgbClr>
                </a:gs>
                <a:gs pos="50000">
                  <a:srgbClr val="92D050">
                    <a:tint val="44500"/>
                    <a:satMod val="160000"/>
                  </a:srgbClr>
                </a:gs>
                <a:gs pos="100000">
                  <a:srgbClr val="92D050">
                    <a:tint val="23500"/>
                    <a:satMod val="160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prstClr val="white"/>
                </a:solidFill>
              </a:endParaRPr>
            </a:p>
          </p:txBody>
        </p:sp>
        <p:sp>
          <p:nvSpPr>
            <p:cNvPr id="56" name="Oval 55"/>
            <p:cNvSpPr/>
            <p:nvPr/>
          </p:nvSpPr>
          <p:spPr>
            <a:xfrm>
              <a:off x="7259921" y="5488201"/>
              <a:ext cx="45719" cy="91276"/>
            </a:xfrm>
            <a:prstGeom prst="ellipse">
              <a:avLst/>
            </a:prstGeom>
            <a:gradFill flip="none" rotWithShape="1">
              <a:gsLst>
                <a:gs pos="0">
                  <a:srgbClr val="92D050">
                    <a:tint val="66000"/>
                    <a:satMod val="160000"/>
                  </a:srgbClr>
                </a:gs>
                <a:gs pos="50000">
                  <a:srgbClr val="92D050">
                    <a:tint val="44500"/>
                    <a:satMod val="160000"/>
                  </a:srgbClr>
                </a:gs>
                <a:gs pos="100000">
                  <a:srgbClr val="92D050">
                    <a:tint val="23500"/>
                    <a:satMod val="160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prstClr val="white"/>
                </a:solidFill>
              </a:endParaRP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7A10AE7B-97F6-4BE6-B673-404C5CED4B6B}"/>
                </a:ext>
              </a:extLst>
            </p:cNvPr>
            <p:cNvGrpSpPr/>
            <p:nvPr/>
          </p:nvGrpSpPr>
          <p:grpSpPr>
            <a:xfrm>
              <a:off x="5807968" y="4235327"/>
              <a:ext cx="4608512" cy="2434033"/>
              <a:chOff x="5807968" y="4235327"/>
              <a:chExt cx="4608512" cy="2434033"/>
            </a:xfrm>
          </p:grpSpPr>
          <p:sp>
            <p:nvSpPr>
              <p:cNvPr id="13" name="Rounded Rectangle 12"/>
              <p:cNvSpPr/>
              <p:nvPr/>
            </p:nvSpPr>
            <p:spPr>
              <a:xfrm>
                <a:off x="5807968" y="4235327"/>
                <a:ext cx="4608512" cy="2434033"/>
              </a:xfrm>
              <a:prstGeom prst="roundRect">
                <a:avLst/>
              </a:prstGeom>
              <a:noFill/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GB" sz="12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GB" sz="12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GB" sz="12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GB" sz="12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GB" sz="12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GB" sz="12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GB" sz="12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GB" sz="12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57" name="Straight Connector 56"/>
              <p:cNvCxnSpPr/>
              <p:nvPr/>
            </p:nvCxnSpPr>
            <p:spPr>
              <a:xfrm flipH="1" flipV="1">
                <a:off x="6744072" y="5085184"/>
                <a:ext cx="515848" cy="26291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flipH="1">
                <a:off x="6554336" y="5783695"/>
                <a:ext cx="705584" cy="20424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>
                <a:stCxn id="31" idx="2"/>
              </p:cNvCxnSpPr>
              <p:nvPr/>
            </p:nvCxnSpPr>
            <p:spPr>
              <a:xfrm flipV="1">
                <a:off x="8689708" y="5085184"/>
                <a:ext cx="0" cy="40301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flipH="1">
                <a:off x="7755430" y="5728987"/>
                <a:ext cx="24904" cy="66808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>
                <a:off x="8563185" y="5728987"/>
                <a:ext cx="492323" cy="66808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TextBox 66"/>
              <p:cNvSpPr txBox="1"/>
              <p:nvPr/>
            </p:nvSpPr>
            <p:spPr>
              <a:xfrm>
                <a:off x="5869813" y="4581129"/>
                <a:ext cx="161677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Outer mitochondrial membrane</a:t>
                </a:r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7082365" y="4293310"/>
                <a:ext cx="239801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b="1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Structure of Mitochondrion</a:t>
                </a:r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5962770" y="5987936"/>
                <a:ext cx="143086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Inner mitochondrial membrane</a:t>
                </a:r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7704023" y="6207695"/>
                <a:ext cx="73962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Fold - crista</a:t>
                </a:r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8689708" y="4573146"/>
                <a:ext cx="132160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Mitochondrial DNA</a:t>
                </a: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9039983" y="6357268"/>
                <a:ext cx="755174" cy="276999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="t">
                <a:spAutoFit/>
              </a:bodyPr>
              <a:lstStyle/>
              <a:p>
                <a:r>
                  <a:rPr lang="en-GB" sz="1200" b="1" dirty="0">
                    <a:solidFill>
                      <a:srgbClr val="FF0000"/>
                    </a:solidFill>
                    <a:latin typeface="Arial"/>
                    <a:cs typeface="Arial"/>
                  </a:rPr>
                  <a:t>Matrix</a:t>
                </a:r>
              </a:p>
            </p:txBody>
          </p:sp>
        </p:grpSp>
      </p:grpSp>
      <p:sp>
        <p:nvSpPr>
          <p:cNvPr id="74" name="Oval 73"/>
          <p:cNvSpPr/>
          <p:nvPr/>
        </p:nvSpPr>
        <p:spPr>
          <a:xfrm>
            <a:off x="8152993" y="2977585"/>
            <a:ext cx="2395030" cy="624387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Reduced NAD go to oxidative phosphorylation</a:t>
            </a:r>
          </a:p>
        </p:txBody>
      </p:sp>
      <p:sp>
        <p:nvSpPr>
          <p:cNvPr id="75" name="Oval 74"/>
          <p:cNvSpPr/>
          <p:nvPr/>
        </p:nvSpPr>
        <p:spPr>
          <a:xfrm>
            <a:off x="5591115" y="3289778"/>
            <a:ext cx="1872617" cy="68288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molecules Acetyl CoA go into  Krebs Cycle</a:t>
            </a:r>
          </a:p>
        </p:txBody>
      </p:sp>
      <p:sp>
        <p:nvSpPr>
          <p:cNvPr id="76" name="Oval 75"/>
          <p:cNvSpPr/>
          <p:nvPr/>
        </p:nvSpPr>
        <p:spPr>
          <a:xfrm>
            <a:off x="5718078" y="1189074"/>
            <a:ext cx="1926095" cy="663728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Carbon dioxide is released as a waste product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AD2C0ED6-3F3E-46A8-BB76-60F1FC87EA9E}"/>
              </a:ext>
            </a:extLst>
          </p:cNvPr>
          <p:cNvSpPr/>
          <p:nvPr/>
        </p:nvSpPr>
        <p:spPr>
          <a:xfrm>
            <a:off x="197270" y="106749"/>
            <a:ext cx="1658122" cy="51555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cs typeface="Calibri"/>
              </a:rPr>
              <a:t>Overview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3" name="Cloud 2">
            <a:extLst>
              <a:ext uri="{FF2B5EF4-FFF2-40B4-BE49-F238E27FC236}">
                <a16:creationId xmlns:a16="http://schemas.microsoft.com/office/drawing/2014/main" id="{BAAB3B27-34B8-8ACF-518D-8A5F88B8726A}"/>
              </a:ext>
            </a:extLst>
          </p:cNvPr>
          <p:cNvSpPr/>
          <p:nvPr/>
        </p:nvSpPr>
        <p:spPr>
          <a:xfrm>
            <a:off x="9709547" y="119063"/>
            <a:ext cx="2327670" cy="1654968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ea typeface="Calibri"/>
                <a:cs typeface="Calibri"/>
              </a:rPr>
              <a:t>Takes place in the mitochondrial matrix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104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 animBg="1"/>
      <p:bldP spid="3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5">
            <a:extLst>
              <a:ext uri="{FF2B5EF4-FFF2-40B4-BE49-F238E27FC236}">
                <a16:creationId xmlns:a16="http://schemas.microsoft.com/office/drawing/2014/main" id="{A4CEE338-D63A-48FF-9DC9-F146DF42D3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07368" y="15876"/>
            <a:ext cx="11521280" cy="3268663"/>
          </a:xfrm>
        </p:spPr>
        <p:txBody>
          <a:bodyPr>
            <a:noAutofit/>
          </a:bodyPr>
          <a:lstStyle/>
          <a:p>
            <a:pPr marL="0" indent="0" algn="ctr">
              <a:buNone/>
              <a:defRPr/>
            </a:pPr>
            <a:r>
              <a:rPr lang="en-US" sz="2400" dirty="0">
                <a:latin typeface="+mj-lt"/>
              </a:rPr>
              <a:t>Why use coenzymes?</a:t>
            </a:r>
          </a:p>
          <a:p>
            <a:pPr algn="just" eaLnBrk="1" hangingPunct="1">
              <a:defRPr/>
            </a:pPr>
            <a:endParaRPr lang="en-US" sz="2400" dirty="0">
              <a:latin typeface="+mj-lt"/>
            </a:endParaRPr>
          </a:p>
          <a:p>
            <a:pPr algn="just">
              <a:defRPr/>
            </a:pPr>
            <a:r>
              <a:rPr lang="en-US" sz="2400" dirty="0">
                <a:solidFill>
                  <a:srgbClr val="0070C0"/>
                </a:solidFill>
                <a:latin typeface="+mj-lt"/>
              </a:rPr>
              <a:t>Help enzymes with their jobs.</a:t>
            </a:r>
          </a:p>
          <a:p>
            <a:pPr algn="just">
              <a:defRPr/>
            </a:pPr>
            <a:r>
              <a:rPr lang="en-US" sz="2400" dirty="0">
                <a:solidFill>
                  <a:srgbClr val="0070C0"/>
                </a:solidFill>
                <a:latin typeface="+mj-lt"/>
              </a:rPr>
              <a:t>Carry groups that need to be transferred.</a:t>
            </a:r>
          </a:p>
          <a:p>
            <a:pPr algn="just" eaLnBrk="1" hangingPunct="1">
              <a:defRPr/>
            </a:pPr>
            <a:r>
              <a:rPr lang="en-US" sz="2400" dirty="0">
                <a:solidFill>
                  <a:srgbClr val="0070C0"/>
                </a:solidFill>
                <a:latin typeface="+mj-lt"/>
              </a:rPr>
              <a:t>Enzymes are not very good at </a:t>
            </a:r>
            <a:r>
              <a:rPr lang="en-US" sz="2400" dirty="0" err="1">
                <a:solidFill>
                  <a:srgbClr val="0070C0"/>
                </a:solidFill>
                <a:latin typeface="+mj-lt"/>
              </a:rPr>
              <a:t>catalysing</a:t>
            </a:r>
            <a:r>
              <a:rPr lang="en-US" sz="24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2400" dirty="0">
                <a:solidFill>
                  <a:srgbClr val="C00000"/>
                </a:solidFill>
                <a:latin typeface="+mj-lt"/>
              </a:rPr>
              <a:t>oxidation</a:t>
            </a:r>
            <a:r>
              <a:rPr lang="en-US" sz="2400" dirty="0">
                <a:solidFill>
                  <a:srgbClr val="0070C0"/>
                </a:solidFill>
                <a:latin typeface="+mj-lt"/>
              </a:rPr>
              <a:t> and </a:t>
            </a:r>
            <a:r>
              <a:rPr lang="en-US" sz="2400" dirty="0">
                <a:solidFill>
                  <a:srgbClr val="C00000"/>
                </a:solidFill>
                <a:latin typeface="+mj-lt"/>
              </a:rPr>
              <a:t>reduction</a:t>
            </a:r>
            <a:r>
              <a:rPr lang="en-US" sz="2400" dirty="0">
                <a:solidFill>
                  <a:srgbClr val="0070C0"/>
                </a:solidFill>
                <a:latin typeface="+mj-lt"/>
              </a:rPr>
              <a:t> reactions</a:t>
            </a:r>
          </a:p>
          <a:p>
            <a:pPr algn="just" eaLnBrk="1" hangingPunct="1">
              <a:defRPr/>
            </a:pPr>
            <a:r>
              <a:rPr lang="en-US" sz="2400" dirty="0">
                <a:solidFill>
                  <a:srgbClr val="0070C0"/>
                </a:solidFill>
                <a:latin typeface="+mj-lt"/>
              </a:rPr>
              <a:t>Coenzymes are used as </a:t>
            </a:r>
            <a:r>
              <a:rPr lang="en-US" sz="2400" dirty="0">
                <a:solidFill>
                  <a:srgbClr val="C00000"/>
                </a:solidFill>
                <a:latin typeface="+mj-lt"/>
              </a:rPr>
              <a:t>carriers of hydride ions </a:t>
            </a:r>
            <a:r>
              <a:rPr lang="en-US" sz="2400" dirty="0">
                <a:solidFill>
                  <a:srgbClr val="0070C0"/>
                </a:solidFill>
                <a:latin typeface="+mj-lt"/>
              </a:rPr>
              <a:t>to the site of later stages of respiration.</a:t>
            </a:r>
          </a:p>
        </p:txBody>
      </p:sp>
      <p:pic>
        <p:nvPicPr>
          <p:cNvPr id="4" name="Picture 4" descr="figure 2-62">
            <a:extLst>
              <a:ext uri="{FF2B5EF4-FFF2-40B4-BE49-F238E27FC236}">
                <a16:creationId xmlns:a16="http://schemas.microsoft.com/office/drawing/2014/main" id="{04B5B572-C99C-40DD-B4EF-240CEA3B6B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774"/>
          <a:stretch>
            <a:fillRect/>
          </a:stretch>
        </p:blipFill>
        <p:spPr bwMode="auto">
          <a:xfrm>
            <a:off x="1919288" y="3860801"/>
            <a:ext cx="3960812" cy="1774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figure 2-60b">
            <a:extLst>
              <a:ext uri="{FF2B5EF4-FFF2-40B4-BE49-F238E27FC236}">
                <a16:creationId xmlns:a16="http://schemas.microsoft.com/office/drawing/2014/main" id="{1F5D47C6-B771-48A3-B419-06D163EABF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3339" y="3573463"/>
            <a:ext cx="3965575" cy="3086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340" y="168046"/>
            <a:ext cx="4500500" cy="555768"/>
          </a:xfrm>
        </p:spPr>
        <p:txBody>
          <a:bodyPr>
            <a:noAutofit/>
          </a:bodyPr>
          <a:lstStyle/>
          <a:p>
            <a:r>
              <a:rPr lang="en-GB" sz="2000" b="1" dirty="0">
                <a:latin typeface="Trebuchet MS" panose="020B0603020202020204" pitchFamily="34" charset="0"/>
              </a:rPr>
              <a:t>Glycolysis and</a:t>
            </a:r>
            <a:br>
              <a:rPr lang="en-GB" sz="2000" b="1" dirty="0">
                <a:latin typeface="Trebuchet MS" panose="020B0603020202020204" pitchFamily="34" charset="0"/>
              </a:rPr>
            </a:br>
            <a:r>
              <a:rPr lang="en-GB" sz="2000" b="1" dirty="0">
                <a:latin typeface="Trebuchet MS" panose="020B0603020202020204" pitchFamily="34" charset="0"/>
              </a:rPr>
              <a:t> the Link Reaction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335360" y="939838"/>
            <a:ext cx="5544616" cy="3425266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Describe the main steps in glycolysis</a:t>
            </a:r>
          </a:p>
          <a:p>
            <a:pPr algn="ctr"/>
            <a:endParaRPr lang="en-GB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35360" y="4578606"/>
            <a:ext cx="5801583" cy="1802722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Describe the processes of dehydrogenation and phosphorylation</a:t>
            </a:r>
          </a:p>
          <a:p>
            <a:pPr algn="ctr"/>
            <a:endParaRPr lang="en-GB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4989456" y="130674"/>
            <a:ext cx="6939192" cy="59566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Define coenzyme:</a:t>
            </a:r>
          </a:p>
          <a:p>
            <a:pPr algn="ctr"/>
            <a:endParaRPr lang="en-GB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6096000" y="939839"/>
            <a:ext cx="5832648" cy="76097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the products of glycolysis and where they go</a:t>
            </a:r>
          </a:p>
          <a:p>
            <a:endParaRPr lang="en-GB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267418" y="4581128"/>
            <a:ext cx="5661230" cy="1800200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Explain how NAD acts as a coenzyme in glycolysis</a:t>
            </a:r>
          </a:p>
          <a:p>
            <a:pPr algn="ctr"/>
            <a:endParaRPr lang="en-GB" sz="1200" b="1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 b="1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072682" y="1808731"/>
            <a:ext cx="5867026" cy="255637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Describe the Main Steps in the Link reaction</a:t>
            </a:r>
          </a:p>
          <a:p>
            <a:endParaRPr lang="en-GB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204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1544" y="287970"/>
            <a:ext cx="2592288" cy="643423"/>
          </a:xfrm>
        </p:spPr>
        <p:txBody>
          <a:bodyPr>
            <a:noAutofit/>
          </a:bodyPr>
          <a:lstStyle/>
          <a:p>
            <a:r>
              <a:rPr lang="en-GB" sz="2000" b="1" dirty="0">
                <a:latin typeface="Trebuchet MS" panose="020B0603020202020204" pitchFamily="34" charset="0"/>
              </a:rPr>
              <a:t>Glycolysis and</a:t>
            </a:r>
            <a:br>
              <a:rPr lang="en-GB" sz="2000" b="1" dirty="0">
                <a:latin typeface="Trebuchet MS" panose="020B0603020202020204" pitchFamily="34" charset="0"/>
              </a:rPr>
            </a:br>
            <a:r>
              <a:rPr lang="en-GB" sz="2000" b="1" dirty="0">
                <a:latin typeface="Trebuchet MS" panose="020B0603020202020204" pitchFamily="34" charset="0"/>
              </a:rPr>
              <a:t> the Link Reaction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263352" y="1340768"/>
            <a:ext cx="5616624" cy="3278404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Describe the main steps in glycolysis</a:t>
            </a:r>
          </a:p>
          <a:p>
            <a:pPr algn="ctr"/>
            <a:endParaRPr lang="en-GB" sz="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Phosphorylation of glucose, 2Pis from ATP</a:t>
            </a:r>
          </a:p>
          <a:p>
            <a:pPr algn="ctr"/>
            <a:r>
              <a:rPr lang="en-GB" sz="1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Hexose bisphosphate is formed and 2 x ADP</a:t>
            </a:r>
          </a:p>
          <a:p>
            <a:pPr algn="ctr"/>
            <a:r>
              <a:rPr lang="en-GB" sz="1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Hexose bisphosphate splits into 2 x triose phosphate</a:t>
            </a:r>
          </a:p>
          <a:p>
            <a:pPr algn="ctr"/>
            <a:r>
              <a:rPr lang="en-GB" sz="1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4) Triose phosphate is oxidised (loses hydrogen)</a:t>
            </a:r>
          </a:p>
          <a:p>
            <a:pPr algn="ctr"/>
            <a:r>
              <a:rPr lang="en-GB" sz="1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5) Forming 2 x pyruvate</a:t>
            </a:r>
          </a:p>
          <a:p>
            <a:pPr algn="ctr"/>
            <a:r>
              <a:rPr lang="en-GB" sz="1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6) NAD collects the hydrogen forming reduced NAD</a:t>
            </a:r>
          </a:p>
          <a:p>
            <a:pPr algn="ctr"/>
            <a:r>
              <a:rPr lang="en-GB" sz="1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7) 4 x ATP produced</a:t>
            </a:r>
          </a:p>
          <a:p>
            <a:pPr algn="ctr"/>
            <a:r>
              <a:rPr lang="en-GB" sz="1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8) NET gain of 2 ATP (2 used, 4 produced)</a:t>
            </a:r>
            <a:endParaRPr lang="en-GB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292344" y="4832718"/>
            <a:ext cx="5833226" cy="1369028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Describe the processes of dehydrogenation and phosphorylation</a:t>
            </a:r>
          </a:p>
          <a:p>
            <a:pPr algn="ctr"/>
            <a:r>
              <a:rPr lang="en-GB" sz="1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Phosphorylation is the addition of a phosphate group to a molecule.</a:t>
            </a:r>
          </a:p>
          <a:p>
            <a:pPr algn="ctr"/>
            <a:r>
              <a:rPr lang="en-GB" sz="1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Dehydrogenation is the removal of a hydrogen atom.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4799856" y="344221"/>
            <a:ext cx="7128792" cy="80071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3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Define coenzyme: </a:t>
            </a:r>
            <a:r>
              <a:rPr lang="en-GB" sz="1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Organic molecule that helps enzymes carry out their function. They may transfer atoms or groups from one reaction to another or form part of the active site of an enzyme.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6061622" y="1403700"/>
            <a:ext cx="5867026" cy="88913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3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the products of glycolysis and where they go</a:t>
            </a:r>
          </a:p>
          <a:p>
            <a:r>
              <a:rPr lang="en-GB" sz="1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x reduced NAD go to oxidative phosphorylation</a:t>
            </a:r>
          </a:p>
          <a:p>
            <a:r>
              <a:rPr lang="en-GB" sz="1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x pyruvate go to link reaction in matrix of mitochondria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240354" y="4832718"/>
            <a:ext cx="5661230" cy="1338148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Explain how NAD acts as a coenzyme in glycolysis</a:t>
            </a:r>
          </a:p>
          <a:p>
            <a:pPr algn="ctr"/>
            <a:r>
              <a:rPr lang="en-GB" sz="1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 gains hydrogen </a:t>
            </a:r>
            <a:endParaRPr lang="en-GB" sz="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095422" y="2551597"/>
            <a:ext cx="5833226" cy="208823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3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Describe the Main Steps in the Link reaction</a:t>
            </a:r>
          </a:p>
          <a:p>
            <a:endParaRPr lang="en-GB" sz="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buAutoNum type="arabicParenR"/>
            </a:pPr>
            <a:r>
              <a:rPr lang="en-GB" sz="1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Pyruvate is </a:t>
            </a:r>
            <a:r>
              <a:rPr lang="en-GB" sz="1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decarboxylated</a:t>
            </a:r>
            <a:r>
              <a:rPr lang="en-GB" sz="1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(C removed as carbon dioxide)</a:t>
            </a:r>
          </a:p>
          <a:p>
            <a:pPr marL="228600" indent="-228600">
              <a:buAutoNum type="arabicParenR"/>
            </a:pPr>
            <a:r>
              <a:rPr lang="en-GB" sz="1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 is reduced – collects hydrogen from pyruvate</a:t>
            </a:r>
          </a:p>
          <a:p>
            <a:pPr marL="228600" indent="-228600">
              <a:buAutoNum type="arabicParenR"/>
            </a:pPr>
            <a:r>
              <a:rPr lang="en-GB" sz="1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Acetate is formed</a:t>
            </a:r>
          </a:p>
          <a:p>
            <a:r>
              <a:rPr lang="en-GB" sz="1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4)  Acetate is combined with coenzyme A (CoA) </a:t>
            </a:r>
          </a:p>
          <a:p>
            <a:r>
              <a:rPr lang="en-GB" sz="1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5)  Acetyl coenzyme A is formed </a:t>
            </a:r>
            <a:endParaRPr lang="en-GB" sz="13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372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Test your oxidation/ reduction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Oxidation</a:t>
            </a:r>
          </a:p>
          <a:p>
            <a:pPr marL="0" indent="0" algn="ctr">
              <a:buNone/>
            </a:pP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Reduction </a:t>
            </a:r>
          </a:p>
          <a:p>
            <a:pPr marL="0" indent="0" algn="ctr">
              <a:buNone/>
            </a:pP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Removal of electrons or hydrogen</a:t>
            </a:r>
          </a:p>
          <a:p>
            <a:pPr marL="0" indent="0" algn="ctr">
              <a:buNone/>
            </a:pP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Addition of electrons or hydrogen </a:t>
            </a:r>
          </a:p>
          <a:p>
            <a:pPr marL="0" indent="0" algn="ctr">
              <a:buNone/>
            </a:pP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287688" y="2276872"/>
            <a:ext cx="1440160" cy="5760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– Match Up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007769" y="5564943"/>
            <a:ext cx="4555475" cy="5760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– With a partner test the definitions without looking</a:t>
            </a:r>
          </a:p>
        </p:txBody>
      </p:sp>
    </p:spTree>
    <p:extLst>
      <p:ext uri="{BB962C8B-B14F-4D97-AF65-F5344CB8AC3E}">
        <p14:creationId xmlns:p14="http://schemas.microsoft.com/office/powerpoint/2010/main" val="2890234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Spot the mistakes!!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876200" y="1417639"/>
            <a:ext cx="643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/>
              <a:t>Describe glycolysis</a:t>
            </a:r>
          </a:p>
          <a:p>
            <a:pPr marL="0" indent="0" algn="ctr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Glucose is oxidised to produce hexose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biphosphate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then phosphorylated to produce pyruvate.</a:t>
            </a:r>
          </a:p>
        </p:txBody>
      </p:sp>
    </p:spTree>
    <p:extLst>
      <p:ext uri="{BB962C8B-B14F-4D97-AF65-F5344CB8AC3E}">
        <p14:creationId xmlns:p14="http://schemas.microsoft.com/office/powerpoint/2010/main" val="728213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Spot the mistakes!!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876200" y="1417639"/>
            <a:ext cx="643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/>
              <a:t>Describe glycolysis</a:t>
            </a:r>
          </a:p>
          <a:p>
            <a:pPr marL="0" indent="0" algn="ctr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Glucose is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phosphorylated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to produce hexose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bisphosphate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splits into two molecules of triose phosphate, which is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then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oxidised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to produce pyruvate.</a:t>
            </a:r>
          </a:p>
        </p:txBody>
      </p:sp>
    </p:spTree>
    <p:extLst>
      <p:ext uri="{BB962C8B-B14F-4D97-AF65-F5344CB8AC3E}">
        <p14:creationId xmlns:p14="http://schemas.microsoft.com/office/powerpoint/2010/main" val="3178104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Spot the mistakes!!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876200" y="1417639"/>
            <a:ext cx="643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/>
              <a:t>State the products of glycolysis</a:t>
            </a:r>
          </a:p>
          <a:p>
            <a:pPr marL="0" indent="0" algn="ctr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During glycolysis there is a net gain of 4 ATP. In addition two molecules of pyruvate are produced and 2 NAD.</a:t>
            </a:r>
          </a:p>
        </p:txBody>
      </p:sp>
    </p:spTree>
    <p:extLst>
      <p:ext uri="{BB962C8B-B14F-4D97-AF65-F5344CB8AC3E}">
        <p14:creationId xmlns:p14="http://schemas.microsoft.com/office/powerpoint/2010/main" val="1880946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948e339c5fc46c8b2750cbbc9e73e24 xmlns="b83ea8ec-d1ce-4b1c-906d-dc0b29db2502">
      <Terms xmlns="http://schemas.microsoft.com/office/infopath/2007/PartnerControls"/>
    </f948e339c5fc46c8b2750cbbc9e73e24>
    <CustomTags xmlns="b83ea8ec-d1ce-4b1c-906d-dc0b29db2502" xsi:nil="true"/>
    <CurriculumSubject xmlns="b83ea8ec-d1ce-4b1c-906d-dc0b29db2502">Biology</CurriculumSubject>
    <i0165b589e0f485fa6237a9400464043 xmlns="b83ea8ec-d1ce-4b1c-906d-dc0b29db2502">
      <Terms xmlns="http://schemas.microsoft.com/office/infopath/2007/PartnerControls"/>
    </i0165b589e0f485fa6237a9400464043>
    <KeyStage xmlns="b83ea8ec-d1ce-4b1c-906d-dc0b29db2502" xsi:nil="true"/>
    <mcfa9f6af8bf42a58d866cdfd4e11fd3 xmlns="b83ea8ec-d1ce-4b1c-906d-dc0b29db2502">
      <Terms xmlns="http://schemas.microsoft.com/office/infopath/2007/PartnerControls"/>
    </mcfa9f6af8bf42a58d866cdfd4e11fd3>
    <Year xmlns="b83ea8ec-d1ce-4b1c-906d-dc0b29db2502" xsi:nil="true"/>
    <Lesson xmlns="b83ea8ec-d1ce-4b1c-906d-dc0b29db2502" xsi:nil="true"/>
    <c429491b856c4e30abe8407934465dee xmlns="b83ea8ec-d1ce-4b1c-906d-dc0b29db2502">
      <Terms xmlns="http://schemas.microsoft.com/office/infopath/2007/PartnerControls"/>
    </c429491b856c4e30abe8407934465dee>
    <p0200d0debe3499c8d7b4d3006013c0c xmlns="b83ea8ec-d1ce-4b1c-906d-dc0b29db2502">
      <Terms xmlns="http://schemas.microsoft.com/office/infopath/2007/PartnerControls"/>
    </p0200d0debe3499c8d7b4d3006013c0c>
    <PersonalIdentificationData xmlns="b83ea8ec-d1ce-4b1c-906d-dc0b29db2502" xsi:nil="true"/>
    <TaxCatchAll xmlns="b83ea8ec-d1ce-4b1c-906d-dc0b29db2502" xsi:nil="true"/>
    <SharedWithUsers xmlns="b83ea8ec-d1ce-4b1c-906d-dc0b29db2502">
      <UserInfo>
        <DisplayName/>
        <AccountId xsi:nil="true"/>
        <AccountType/>
      </UserInfo>
    </SharedWithUsers>
    <lcf76f155ced4ddcb4097134ff3c332f xmlns="39a9f016-2850-430d-a9d7-5d156f797ecb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4BC12256C0CA499B3F5CE8F04E9C67" ma:contentTypeVersion="34" ma:contentTypeDescription="Create a new document." ma:contentTypeScope="" ma:versionID="254a14d6e1d851e4fa30c9feb4198f1e">
  <xsd:schema xmlns:xsd="http://www.w3.org/2001/XMLSchema" xmlns:xs="http://www.w3.org/2001/XMLSchema" xmlns:p="http://schemas.microsoft.com/office/2006/metadata/properties" xmlns:ns2="b83ea8ec-d1ce-4b1c-906d-dc0b29db2502" xmlns:ns3="39a9f016-2850-430d-a9d7-5d156f797ecb" targetNamespace="http://schemas.microsoft.com/office/2006/metadata/properties" ma:root="true" ma:fieldsID="bebbb5c7b829c29f6860e404b1d0c84b" ns2:_="" ns3:_="">
    <xsd:import namespace="b83ea8ec-d1ce-4b1c-906d-dc0b29db2502"/>
    <xsd:import namespace="39a9f016-2850-430d-a9d7-5d156f797ecb"/>
    <xsd:element name="properties">
      <xsd:complexType>
        <xsd:sequence>
          <xsd:element name="documentManagement">
            <xsd:complexType>
              <xsd:all>
                <xsd:element ref="ns2:i0165b589e0f485fa6237a9400464043" minOccurs="0"/>
                <xsd:element ref="ns2:TaxCatchAll" minOccurs="0"/>
                <xsd:element ref="ns2:c429491b856c4e30abe8407934465dee" minOccurs="0"/>
                <xsd:element ref="ns2:mcfa9f6af8bf42a58d866cdfd4e11fd3" minOccurs="0"/>
                <xsd:element ref="ns2:f948e339c5fc46c8b2750cbbc9e73e24" minOccurs="0"/>
                <xsd:element ref="ns2:p0200d0debe3499c8d7b4d3006013c0c" minOccurs="0"/>
                <xsd:element ref="ns2:PersonalIdentificationData" minOccurs="0"/>
                <xsd:element ref="ns2:KeyStage" minOccurs="0"/>
                <xsd:element ref="ns2:Year" minOccurs="0"/>
                <xsd:element ref="ns2:Lesson" minOccurs="0"/>
                <xsd:element ref="ns2:CustomTags" minOccurs="0"/>
                <xsd:element ref="ns2:CurriculumSubject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2:SharedWithUsers" minOccurs="0"/>
                <xsd:element ref="ns2:SharedWithDetails" minOccurs="0"/>
                <xsd:element ref="ns3:MediaServiceOCR" minOccurs="0"/>
                <xsd:element ref="ns3:MediaLengthInSeconds" minOccurs="0"/>
                <xsd:element ref="ns3:lcf76f155ced4ddcb4097134ff3c332f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3ea8ec-d1ce-4b1c-906d-dc0b29db2502" elementFormDefault="qualified">
    <xsd:import namespace="http://schemas.microsoft.com/office/2006/documentManagement/types"/>
    <xsd:import namespace="http://schemas.microsoft.com/office/infopath/2007/PartnerControls"/>
    <xsd:element name="i0165b589e0f485fa6237a9400464043" ma:index="9" nillable="true" ma:taxonomy="true" ma:internalName="i0165b589e0f485fa6237a9400464043" ma:taxonomyFieldName="Topic" ma:displayName="Topic" ma:fieldId="{20165b58-9e0f-485f-a623-7a9400464043}" ma:sspId="9af0695c-efcd-46dd-8765-d5578b5758fe" ma:termSetId="60a57c6c-2130-4e61-9e57-098bd84272e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c7ba7dd9-0f04-4217-893d-a73cba0aebc6}" ma:internalName="TaxCatchAll" ma:showField="CatchAllData" ma:web="b83ea8ec-d1ce-4b1c-906d-dc0b29db25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429491b856c4e30abe8407934465dee" ma:index="12" nillable="true" ma:taxonomy="true" ma:internalName="c429491b856c4e30abe8407934465dee" ma:taxonomyFieldName="Staff_x0020_Category" ma:displayName="Staff Category" ma:fieldId="{c429491b-856c-4e30-abe8-407934465dee}" ma:sspId="9af0695c-efcd-46dd-8765-d5578b5758fe" ma:termSetId="3d337045-6da3-4c9d-a943-86c979c7f8d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cfa9f6af8bf42a58d866cdfd4e11fd3" ma:index="14" nillable="true" ma:taxonomy="true" ma:internalName="mcfa9f6af8bf42a58d866cdfd4e11fd3" ma:taxonomyFieldName="Exam_x0020_Board" ma:displayName="Exam Board" ma:fieldId="{6cfa9f6a-f8bf-42a5-8d86-6cdfd4e11fd3}" ma:sspId="9af0695c-efcd-46dd-8765-d5578b5758fe" ma:termSetId="a3733284-8b89-4cee-ba61-be29b75bbad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948e339c5fc46c8b2750cbbc9e73e24" ma:index="16" nillable="true" ma:taxonomy="true" ma:internalName="f948e339c5fc46c8b2750cbbc9e73e24" ma:taxonomyFieldName="Week" ma:displayName="Week" ma:fieldId="{f948e339-c5fc-46c8-b275-0cbbc9e73e24}" ma:sspId="9af0695c-efcd-46dd-8765-d5578b5758fe" ma:termSetId="1d66f853-e543-47e9-b693-d49e9ff978a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0200d0debe3499c8d7b4d3006013c0c" ma:index="18" nillable="true" ma:taxonomy="true" ma:internalName="p0200d0debe3499c8d7b4d3006013c0c" ma:taxonomyFieldName="Term" ma:displayName="Term" ma:fieldId="{90200d0d-ebe3-499c-8d7b-4d3006013c0c}" ma:sspId="9af0695c-efcd-46dd-8765-d5578b5758fe" ma:termSetId="79b7fcde-7773-4a5a-80d2-01582845289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ersonalIdentificationData" ma:index="19" nillable="true" ma:displayName="Personal Identification Data" ma:internalName="Personal_x0020_Identification_x0020_Data">
      <xsd:simpleType>
        <xsd:restriction base="dms:Choice">
          <xsd:enumeration value="No"/>
          <xsd:enumeration value="Yes"/>
        </xsd:restriction>
      </xsd:simpleType>
    </xsd:element>
    <xsd:element name="KeyStage" ma:index="20" nillable="true" ma:displayName="Key Stage" ma:internalName="Key_x0020_Stage">
      <xsd:simpleType>
        <xsd:restriction base="dms:Text"/>
      </xsd:simpleType>
    </xsd:element>
    <xsd:element name="Year" ma:index="21" nillable="true" ma:displayName="Year" ma:internalName="Year">
      <xsd:simpleType>
        <xsd:restriction base="dms:Text"/>
      </xsd:simpleType>
    </xsd:element>
    <xsd:element name="Lesson" ma:index="22" nillable="true" ma:displayName="Lesson" ma:internalName="Lesson">
      <xsd:simpleType>
        <xsd:restriction base="dms:Text"/>
      </xsd:simpleType>
    </xsd:element>
    <xsd:element name="CustomTags" ma:index="23" nillable="true" ma:displayName="Custom Tags" ma:internalName="Custom_x0020_Tags">
      <xsd:simpleType>
        <xsd:restriction base="dms:Text"/>
      </xsd:simpleType>
    </xsd:element>
    <xsd:element name="CurriculumSubject" ma:index="24" nillable="true" ma:displayName="Curriculum Subject" ma:default="Biology" ma:internalName="Curriculum_x0020_Subject">
      <xsd:simpleType>
        <xsd:restriction base="dms:Text"/>
      </xsd:simpleType>
    </xsd:element>
    <xsd:element name="SharedWithUsers" ma:index="3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a9f016-2850-430d-a9d7-5d156f797e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2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0" nillable="true" ma:displayName="Tags" ma:internalName="MediaServiceAutoTags" ma:readOnly="true">
      <xsd:simpleType>
        <xsd:restriction base="dms:Text"/>
      </xsd:simpleType>
    </xsd:element>
    <xsd:element name="MediaServiceGenerationTime" ma:index="3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33" nillable="true" ma:displayName="Location" ma:internalName="MediaServiceLocation" ma:readOnly="true">
      <xsd:simpleType>
        <xsd:restriction base="dms:Text"/>
      </xsd:simpleType>
    </xsd:element>
    <xsd:element name="MediaServiceOCR" ma:index="3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3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39" nillable="true" ma:taxonomy="true" ma:internalName="lcf76f155ced4ddcb4097134ff3c332f" ma:taxonomyFieldName="MediaServiceImageTags" ma:displayName="Image Tags" ma:readOnly="false" ma:fieldId="{5cf76f15-5ced-4ddc-b409-7134ff3c332f}" ma:taxonomyMulti="true" ma:sspId="9af0695c-efcd-46dd-8765-d5578b5758f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4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4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D8B60D-23F5-407B-8C63-F415EBF0D36A}">
  <ds:schemaRefs>
    <ds:schemaRef ds:uri="b83ea8ec-d1ce-4b1c-906d-dc0b29db2502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39a9f016-2850-430d-a9d7-5d156f797ec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F39E5A5-0F11-48A2-904B-DCD7FF38D9D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9DB27C2-6368-4A26-9717-EB6B721891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3ea8ec-d1ce-4b1c-906d-dc0b29db2502"/>
    <ds:schemaRef ds:uri="39a9f016-2850-430d-a9d7-5d156f797e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1967</Words>
  <Application>Microsoft Office PowerPoint</Application>
  <PresentationFormat>Widescreen</PresentationFormat>
  <Paragraphs>454</Paragraphs>
  <Slides>17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Arial</vt:lpstr>
      <vt:lpstr>Calibri</vt:lpstr>
      <vt:lpstr>Calibri Light</vt:lpstr>
      <vt:lpstr>gg sans</vt:lpstr>
      <vt:lpstr>Times New Roman</vt:lpstr>
      <vt:lpstr>Trebuchet MS</vt:lpstr>
      <vt:lpstr>Office Theme</vt:lpstr>
      <vt:lpstr>PowerPoint Presentation</vt:lpstr>
      <vt:lpstr>PowerPoint Presentation</vt:lpstr>
      <vt:lpstr>PowerPoint Presentation</vt:lpstr>
      <vt:lpstr>Glycolysis and  the Link Reaction</vt:lpstr>
      <vt:lpstr>Glycolysis and  the Link Reaction</vt:lpstr>
      <vt:lpstr>Test your oxidation/ reduction knowledge</vt:lpstr>
      <vt:lpstr>Spot the mistakes!!</vt:lpstr>
      <vt:lpstr>Spot the mistakes!!</vt:lpstr>
      <vt:lpstr>Spot the mistakes!!</vt:lpstr>
      <vt:lpstr>Spot the mistakes!!</vt:lpstr>
      <vt:lpstr>Spot the mistakes!!</vt:lpstr>
      <vt:lpstr>No mistakes on that one!</vt:lpstr>
      <vt:lpstr>PowerPoint Presentation</vt:lpstr>
      <vt:lpstr>PowerPoint Presentation</vt:lpstr>
      <vt:lpstr>PowerPoint Presentation</vt:lpstr>
      <vt:lpstr>PowerPoint Presentation</vt:lpstr>
      <vt:lpstr>A closer look at NAD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Lucy</dc:creator>
  <cp:lastModifiedBy>Chezka Mae Madrona</cp:lastModifiedBy>
  <cp:revision>208</cp:revision>
  <cp:lastPrinted>2021-09-17T08:24:15Z</cp:lastPrinted>
  <dcterms:created xsi:type="dcterms:W3CDTF">2017-06-03T10:18:26Z</dcterms:created>
  <dcterms:modified xsi:type="dcterms:W3CDTF">2025-07-23T08:16:39Z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0x0101002F4BC12256C0CA499B3F5CE8F04E9C67</vt:lpwstr>
  </property>
  <property fmtid="{D5CDD505-2E9C-101B-9397-08002B2CF9AE}" pid="3" name="TalmosEventArgs10">
    <vt:lpwstr>bPRy9fJzowEbm9Up4uk0pr7gtOIsXMqQM+T8PViDLvM44rudHvviWVA1+X5e2F/YqPMjz9WRErybKsgGUY1rdR4x70HzA2XullDDksJJ5ZNz8VwJXOJxYi0DaC0mKWBsIZNrvlsB6libYq3cis2OeY74eVnEN3GHaa9LCP9mVnXPCo859swPOH7pNiZ8DjjoN0IDNSX+8BlW5+H1ULRrdhQ1JXMD9uyF7i/YFnnigAnSd/YlLTdLBcCCenbq7tr</vt:lpwstr>
  </property>
  <property fmtid="{D5CDD505-2E9C-101B-9397-08002B2CF9AE}" pid="4" name="TalmosEventArgs0">
    <vt:lpwstr>pQZemIOJtEFQVd6AIAbKN1YqCcyUWgux0YkEz4whUkzq93Vb9VOZmzwZNj/cGkzzLsCgrUWOiSVym1IqY1HbWMtkLmssPxaKX85tcJIS2Afrba2pEbBsDOZRxYuUpsn2mN+Sd0YISKq1nLQZQoEZLkiTovWFiyTI4g3V+K3N2z++Z4DgIHkkBeKw1ddA4a+mK+EOhxIgaIT/oMPxR8M3TG86wVcIkIc6T6bM3XAZP/Fwq5/uSqJkowBNZVkQlwg</vt:lpwstr>
  </property>
  <property fmtid="{D5CDD505-2E9C-101B-9397-08002B2CF9AE}" pid="5" name="TalmosEventArgs5">
    <vt:lpwstr>oxJhjJxW6QMxGOg0F73TZT+CGob+jDamVA+ByLxtDOTRCwvJbW/pHA5gVPhehadfVMHBGcZ3BASvg1F//jcyIiktJ96H8irrqkYQt2yanQZrVeaiyrX/A/y7AW4SVHam4YYf6cyN+FZIweHBXnKDMnZe3XtowH/BupXs+cfFfAnSw74ApxibQr6DQUZmaNsHNpwkddOgO0FciNDAwbyYCmrEp+Qj82DSLJGjeXokInsiSBtsDM6pwv8LKJdBB/L</vt:lpwstr>
  </property>
  <property fmtid="{D5CDD505-2E9C-101B-9397-08002B2CF9AE}" pid="6" name="TalmosEventArgs13">
    <vt:lpwstr>9t3zPmigaVPNaimcwt2EK80+oV4k9I8N5o+UprOsN3L7k+e0dbjQZiSWeKNiNABf0xYrLz727a7I3jztUopfNJ+ieFpvLmF3/rETpPQETlReDHdcPRqiWUTXz+e22UvlCZCJoD2GLg1dQ</vt:lpwstr>
  </property>
  <property fmtid="{D5CDD505-2E9C-101B-9397-08002B2CF9AE}" pid="7" name="TalmosEventArgs8">
    <vt:lpwstr>LfzERnCDiMKeSbnN7NN9vqE3O+04MNiU2X81TI6MbvNXIhD1JFUQyTi6/ZgTFS8uvg5HtKCr3HKK2nKY8XZtLo0DiecBLcVELr4hn5WOZSuuwtsZaFZTsoc0yO3CoKm9bLampw7bIVSoAbdd+fK/W9IuAV/YbMUWry665ZOitl1Aa9LSG8gTaTt3+aEMy3veoBBd6Uy/QOA7KHgi09yHQPXg3DN1EV6Oun4UUOFPupt82fVQORNHhXrHPZwSFxh</vt:lpwstr>
  </property>
  <property fmtid="{D5CDD505-2E9C-101B-9397-08002B2CF9AE}" pid="8" name="TalmosEventArgs12">
    <vt:lpwstr>gbyVr1z3xVDGqCSDXOiAL9lL6i3wlJvm0aKTXxIPfW3cmTQ2HAYkGcyfyf7tv80bSXyIYSkJCe41sy9fgbbMpIuMLUQzmF/0qyvXYROBIQWarn34HRBzAXHT4GGBQTSkDXJNO4TPOiwuPMIkz1Vws9XO5V6cLhqz8cIwkSUBINpmmxfrRF2Bc+H1g94v1eI01tXP9O8LLdacUcc5N1qIWKTqvmKIdNeLDwL1Z6aZpMyfnDW5FyCL+53oREKh+0D</vt:lpwstr>
  </property>
  <property fmtid="{D5CDD505-2E9C-101B-9397-08002B2CF9AE}" pid="9" name="TalmosEventArgs3">
    <vt:lpwstr>xmO4KeBSLkIRBmvi/Fa5pbWN5QGtPfrmwqQ5/bXz0Tc3vp4RBRBuJSX4VF0J6dnzEUix+rHM0Y0I6SYNk2ulq6VP5zAs62WP9KFejQX9/IrwUUIhTThhKhzSrloq4mFzlMPtes/Ng23NpHBt5kJOVMXv1p8XWRBaRXBH3ylFVIMCnyDrylFGtBvVb6bOZZrmPZSLL4ax30xZ1XRLSdzA8QmXbrKx+cmxf4+WspQ/k7izstgYx6F62EVT4kmPw3L</vt:lpwstr>
  </property>
  <property fmtid="{D5CDD505-2E9C-101B-9397-08002B2CF9AE}" pid="10" name="TalmosEventArgs7">
    <vt:lpwstr>rsufyX4j32Vcpo/uzmzhWu1LnYh74E9KD6HEKvaGRcxlFdWMGxOCinfZ1tEzoxRHGwAqQ0HFl0BrUd5weQW6nCG2Yqj3IbhvFwk4e0Lk47dJUq/l/VPIm/Ab2MbWKjGl+svapvROaDpjnKQTjLQQT1v+g55bkpgPfxeFoilOjwyDGppDSQPww5vHNADd9em+vulsCcix0N+XSQbN/gKhWdo5SZXOR4wpZYTGLRChWvo8UGrgmsF6qZnGzP+9XlH</vt:lpwstr>
  </property>
  <property fmtid="{D5CDD505-2E9C-101B-9397-08002B2CF9AE}" pid="11" name="TalmosEventArgs11">
    <vt:lpwstr>F3Kj+HwLsKlXgkxmgFgLNP96OO0GpWekl++rlqLiTdxewi/IyOnS2IhLapxkuEDBCaDJKW8/mpZM/4w8AC/oVoHdXwyBIrsreDzSZ9aZ0VQGbiky9vHEnH5kK3OYQD+kuWw32uLqW8tXVyoaVAQkUJs5ilVV1LZVpRh3ykkdhUK2jBq3nePUTJcJcmANR0vbJss2wBNNwJyjtOa6voRXnpN3tYNABo+i8zTtMLbYFHnQV1LDOPfxUUaxAcNStdu</vt:lpwstr>
  </property>
  <property fmtid="{D5CDD505-2E9C-101B-9397-08002B2CF9AE}" pid="12" name="TalmosEventArgs2">
    <vt:lpwstr>W+fpOVS2odoUkEpqvw2o2pj2oZoKYPEremfymyvx1mqjul5gVUXV88lkH0yNZmtsPnXYI3TXBYIJcxDaQCovRz7gnTiMxjHHJ+ynXhtjSCP5P9n4P213oe2SqXoDSVTbFi6oVpWL0V9Oa9k4/SSrc0+nTNWyuDPsMbPEFw595J/XNRhURuWZyxOAvfzCxOFGB3pKQEnUZSp1M6zoIb/4vSe1jEaBCaWVsuwwAPr19dgBMzuKRy89qC2uNzdzYen</vt:lpwstr>
  </property>
  <property fmtid="{D5CDD505-2E9C-101B-9397-08002B2CF9AE}" pid="13" name="TalmosEventArgs6">
    <vt:lpwstr>+cwIFHC8sQn2QqKxo/NEaDDGZ3FsgcMNPUB56mslu6Cxu4tBA8LtIdfsrjJOzH/9tjcQsYjiOTyuZwT8u/CfG3BG7mEZHSv9K/7L6uf8mi5jtZgn6pUpz78MPd38Of79HJMzsc3cllajxUCz6mwPe7dHJngJYy0ooH0cz+bTcM23i0oMUD7KnUkxkET/vP5AMQSYlaEsL8zU3CKHurZfi6epLty6RtMoxZxRJ3H1oixdey6D7QRvEcs/kVhuZL7</vt:lpwstr>
  </property>
  <property fmtid="{D5CDD505-2E9C-101B-9397-08002B2CF9AE}" pid="14" name="TalmosEventArgs1">
    <vt:lpwstr>ao2DgeCgfQ1Qz2ki/WsHOxr0wpBDTVJvaFXuse/b1l1lq1AdEtm6516fvksjXDJCcEC6tWFPZQuwQrmqt9Q4BePYtP+AsK/R6iRuwLfs1Bcr9Gz2dxMUZl5T1qUjS8MvNl7hS+F/fretYwqA8LvTmfRIqrOT+qaiGKU4tqs7zL9V6k337v+P5PC4XoiSOYZBE8e2IkR7/l2RsSDoLKX9X6TZM3rKCdktCdA/uRdzG0n8WR5eYzlRZugqOJHQa/Y</vt:lpwstr>
  </property>
  <property fmtid="{D5CDD505-2E9C-101B-9397-08002B2CF9AE}" pid="15" name="TalmosEventArgs9">
    <vt:lpwstr>NpUihr4wmI1fXrfGmJ52M6amXOdTXhAv0hPYMm9CGs7rU0Ha30fhklEVpJnkJ7fMM4R1/KjjY5JTOQjOta/f5bFA32VpSaXp3nm9UqsjAWeNNf3ytBgOKu1lZP4xnxkazitBjvvTm+C4CdQXKZBRzP4fUDpeRUn7IiABMbct88BUnwxKs4JBWvDs1mRR7jga/uELkDJjbE/UDp8tjShZSIBDDC6Xmt7f0xFelXTff8QLMP/tfLDVFDZColnvMyy</vt:lpwstr>
  </property>
  <property fmtid="{D5CDD505-2E9C-101B-9397-08002B2CF9AE}" pid="16" name="TalmosEventArgs4">
    <vt:lpwstr>eAmcvfjNBJ7k1VX84N0YX3wcjiQQBOow1ITB7rbFIBovmfccAlmIMZUwDyXLPFUzxjMvhZTrB38Nu0eGMLTzgh1dxUlGMXqNeeCzte5UBS7tnDFWKLPusGnl5mhCDzhzV6/dckkdRbfD+29FdZjONnT/8/LojFIVhO+DYQD6hhsUnoZfRe3XCSBbGg7aPX26itJWQXPIkIuV6Wb9EkVw01W0LNSguSE/nMLVAtV+kWJ0uLfKTiVQFxELlDRO8mc</vt:lpwstr>
  </property>
  <property fmtid="{D5CDD505-2E9C-101B-9397-08002B2CF9AE}" pid="17" name="Order">
    <vt:r8>38991000</vt:r8>
  </property>
  <property fmtid="{D5CDD505-2E9C-101B-9397-08002B2CF9AE}" pid="18" name="xd_Signature">
    <vt:bool>false</vt:bool>
  </property>
  <property fmtid="{D5CDD505-2E9C-101B-9397-08002B2CF9AE}" pid="19" name="xd_ProgID">
    <vt:lpwstr/>
  </property>
  <property fmtid="{D5CDD505-2E9C-101B-9397-08002B2CF9AE}" pid="20" name="ComplianceAssetId">
    <vt:lpwstr/>
  </property>
  <property fmtid="{D5CDD505-2E9C-101B-9397-08002B2CF9AE}" pid="21" name="TemplateUrl">
    <vt:lpwstr/>
  </property>
  <property fmtid="{D5CDD505-2E9C-101B-9397-08002B2CF9AE}" pid="22" name="Topic">
    <vt:lpwstr/>
  </property>
  <property fmtid="{D5CDD505-2E9C-101B-9397-08002B2CF9AE}" pid="23" name="Term">
    <vt:lpwstr/>
  </property>
  <property fmtid="{D5CDD505-2E9C-101B-9397-08002B2CF9AE}" pid="24" name="Staff Category">
    <vt:lpwstr/>
  </property>
  <property fmtid="{D5CDD505-2E9C-101B-9397-08002B2CF9AE}" pid="25" name="Exam Board">
    <vt:lpwstr/>
  </property>
  <property fmtid="{D5CDD505-2E9C-101B-9397-08002B2CF9AE}" pid="26" name="Week">
    <vt:lpwstr/>
  </property>
  <property fmtid="{D5CDD505-2E9C-101B-9397-08002B2CF9AE}" pid="27" name="MediaServiceImageTags">
    <vt:lpwstr/>
  </property>
</Properties>
</file>