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46"/>
  </p:notesMasterIdLst>
  <p:sldIdLst>
    <p:sldId id="2212" r:id="rId6"/>
    <p:sldId id="350" r:id="rId7"/>
    <p:sldId id="2214" r:id="rId8"/>
    <p:sldId id="2213" r:id="rId9"/>
    <p:sldId id="338" r:id="rId10"/>
    <p:sldId id="351" r:id="rId11"/>
    <p:sldId id="2254" r:id="rId12"/>
    <p:sldId id="2215" r:id="rId13"/>
    <p:sldId id="2260" r:id="rId14"/>
    <p:sldId id="2264" r:id="rId15"/>
    <p:sldId id="2221" r:id="rId16"/>
    <p:sldId id="2263" r:id="rId17"/>
    <p:sldId id="2267" r:id="rId18"/>
    <p:sldId id="2266" r:id="rId19"/>
    <p:sldId id="2271" r:id="rId20"/>
    <p:sldId id="347" r:id="rId21"/>
    <p:sldId id="2253" r:id="rId22"/>
    <p:sldId id="2217" r:id="rId23"/>
    <p:sldId id="2261" r:id="rId24"/>
    <p:sldId id="2257" r:id="rId25"/>
    <p:sldId id="2262" r:id="rId26"/>
    <p:sldId id="346" r:id="rId27"/>
    <p:sldId id="2255" r:id="rId28"/>
    <p:sldId id="2216" r:id="rId29"/>
    <p:sldId id="2256" r:id="rId30"/>
    <p:sldId id="360" r:id="rId31"/>
    <p:sldId id="2222" r:id="rId32"/>
    <p:sldId id="2228" r:id="rId33"/>
    <p:sldId id="2258" r:id="rId34"/>
    <p:sldId id="2243" r:id="rId35"/>
    <p:sldId id="2244" r:id="rId36"/>
    <p:sldId id="2224" r:id="rId37"/>
    <p:sldId id="2223" r:id="rId38"/>
    <p:sldId id="2225" r:id="rId39"/>
    <p:sldId id="2239" r:id="rId40"/>
    <p:sldId id="2240" r:id="rId41"/>
    <p:sldId id="2241" r:id="rId42"/>
    <p:sldId id="2242" r:id="rId43"/>
    <p:sldId id="2248" r:id="rId44"/>
    <p:sldId id="2249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6265A2-C3A7-373A-40FB-1E6DEF827C44}" v="3" dt="2024-05-08T10:37:05.1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14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Ball" userId="S::richard.ball@sthelens.london::c2c6c2dd-6ddc-437e-8cdd-d7a74390accc" providerId="AD" clId="Web-{53D2B1A8-5B6B-038A-44CD-8B3EFE699475}"/>
    <pc:docChg chg="modSld">
      <pc:chgData name="Richard Ball" userId="S::richard.ball@sthelens.london::c2c6c2dd-6ddc-437e-8cdd-d7a74390accc" providerId="AD" clId="Web-{53D2B1A8-5B6B-038A-44CD-8B3EFE699475}" dt="2023-01-11T15:18:21.090" v="153" actId="20577"/>
      <pc:docMkLst>
        <pc:docMk/>
      </pc:docMkLst>
      <pc:sldChg chg="modSp">
        <pc:chgData name="Richard Ball" userId="S::richard.ball@sthelens.london::c2c6c2dd-6ddc-437e-8cdd-d7a74390accc" providerId="AD" clId="Web-{53D2B1A8-5B6B-038A-44CD-8B3EFE699475}" dt="2023-01-11T15:18:21.090" v="153" actId="20577"/>
        <pc:sldMkLst>
          <pc:docMk/>
          <pc:sldMk cId="0" sldId="346"/>
        </pc:sldMkLst>
        <pc:spChg chg="mod">
          <ac:chgData name="Richard Ball" userId="S::richard.ball@sthelens.london::c2c6c2dd-6ddc-437e-8cdd-d7a74390accc" providerId="AD" clId="Web-{53D2B1A8-5B6B-038A-44CD-8B3EFE699475}" dt="2023-01-11T15:18:21.090" v="153" actId="20577"/>
          <ac:spMkLst>
            <pc:docMk/>
            <pc:sldMk cId="0" sldId="346"/>
            <ac:spMk id="5" creationId="{E5D9C441-A4FE-4B3A-856A-8BBAA810E075}"/>
          </ac:spMkLst>
        </pc:spChg>
        <pc:spChg chg="mod">
          <ac:chgData name="Richard Ball" userId="S::richard.ball@sthelens.london::c2c6c2dd-6ddc-437e-8cdd-d7a74390accc" providerId="AD" clId="Web-{53D2B1A8-5B6B-038A-44CD-8B3EFE699475}" dt="2023-01-11T15:17:38.370" v="101" actId="1076"/>
          <ac:spMkLst>
            <pc:docMk/>
            <pc:sldMk cId="0" sldId="346"/>
            <ac:spMk id="25606" creationId="{A55446B7-2837-483B-889B-F5DE05268D4C}"/>
          </ac:spMkLst>
        </pc:spChg>
        <pc:picChg chg="mod">
          <ac:chgData name="Richard Ball" userId="S::richard.ball@sthelens.london::c2c6c2dd-6ddc-437e-8cdd-d7a74390accc" providerId="AD" clId="Web-{53D2B1A8-5B6B-038A-44CD-8B3EFE699475}" dt="2023-01-11T15:17:41.386" v="102" actId="14100"/>
          <ac:picMkLst>
            <pc:docMk/>
            <pc:sldMk cId="0" sldId="346"/>
            <ac:picMk id="4" creationId="{1B3EFC42-55F7-489C-807E-9B6E3FF5CDE3}"/>
          </ac:picMkLst>
        </pc:picChg>
      </pc:sldChg>
      <pc:sldChg chg="modSp">
        <pc:chgData name="Richard Ball" userId="S::richard.ball@sthelens.london::c2c6c2dd-6ddc-437e-8cdd-d7a74390accc" providerId="AD" clId="Web-{53D2B1A8-5B6B-038A-44CD-8B3EFE699475}" dt="2023-01-11T15:14:20.100" v="26" actId="20577"/>
        <pc:sldMkLst>
          <pc:docMk/>
          <pc:sldMk cId="3261605582" sldId="347"/>
        </pc:sldMkLst>
        <pc:spChg chg="mod">
          <ac:chgData name="Richard Ball" userId="S::richard.ball@sthelens.london::c2c6c2dd-6ddc-437e-8cdd-d7a74390accc" providerId="AD" clId="Web-{53D2B1A8-5B6B-038A-44CD-8B3EFE699475}" dt="2023-01-11T15:14:20.100" v="26" actId="20577"/>
          <ac:spMkLst>
            <pc:docMk/>
            <pc:sldMk cId="3261605582" sldId="347"/>
            <ac:spMk id="3" creationId="{272714DF-DC8D-4DD2-B2D4-0555BF390233}"/>
          </ac:spMkLst>
        </pc:spChg>
      </pc:sldChg>
      <pc:sldChg chg="delSp modSp">
        <pc:chgData name="Richard Ball" userId="S::richard.ball@sthelens.london::c2c6c2dd-6ddc-437e-8cdd-d7a74390accc" providerId="AD" clId="Web-{53D2B1A8-5B6B-038A-44CD-8B3EFE699475}" dt="2023-01-11T15:17:05.932" v="93" actId="1076"/>
        <pc:sldMkLst>
          <pc:docMk/>
          <pc:sldMk cId="1559590397" sldId="2216"/>
        </pc:sldMkLst>
        <pc:spChg chg="mod">
          <ac:chgData name="Richard Ball" userId="S::richard.ball@sthelens.london::c2c6c2dd-6ddc-437e-8cdd-d7a74390accc" providerId="AD" clId="Web-{53D2B1A8-5B6B-038A-44CD-8B3EFE699475}" dt="2023-01-11T15:15:43.649" v="47" actId="1076"/>
          <ac:spMkLst>
            <pc:docMk/>
            <pc:sldMk cId="1559590397" sldId="2216"/>
            <ac:spMk id="2" creationId="{3ECA16F3-1CE1-49F6-81DA-A740CC4FA13F}"/>
          </ac:spMkLst>
        </pc:spChg>
        <pc:spChg chg="del mod">
          <ac:chgData name="Richard Ball" userId="S::richard.ball@sthelens.london::c2c6c2dd-6ddc-437e-8cdd-d7a74390accc" providerId="AD" clId="Web-{53D2B1A8-5B6B-038A-44CD-8B3EFE699475}" dt="2023-01-11T15:15:45.774" v="49"/>
          <ac:spMkLst>
            <pc:docMk/>
            <pc:sldMk cId="1559590397" sldId="2216"/>
            <ac:spMk id="5" creationId="{EE18DBF1-4740-4ED3-A21F-B80B7D902849}"/>
          </ac:spMkLst>
        </pc:spChg>
        <pc:spChg chg="mod">
          <ac:chgData name="Richard Ball" userId="S::richard.ball@sthelens.london::c2c6c2dd-6ddc-437e-8cdd-d7a74390accc" providerId="AD" clId="Web-{53D2B1A8-5B6B-038A-44CD-8B3EFE699475}" dt="2023-01-11T15:15:58.931" v="53" actId="1076"/>
          <ac:spMkLst>
            <pc:docMk/>
            <pc:sldMk cId="1559590397" sldId="2216"/>
            <ac:spMk id="6" creationId="{67CA8308-69A6-4197-966D-B1725862D016}"/>
          </ac:spMkLst>
        </pc:spChg>
        <pc:spChg chg="mod">
          <ac:chgData name="Richard Ball" userId="S::richard.ball@sthelens.london::c2c6c2dd-6ddc-437e-8cdd-d7a74390accc" providerId="AD" clId="Web-{53D2B1A8-5B6B-038A-44CD-8B3EFE699475}" dt="2023-01-11T15:16:35.072" v="77" actId="20577"/>
          <ac:spMkLst>
            <pc:docMk/>
            <pc:sldMk cId="1559590397" sldId="2216"/>
            <ac:spMk id="7" creationId="{C9398F7D-41FE-43B1-9A02-DEEF3C0B36DE}"/>
          </ac:spMkLst>
        </pc:spChg>
        <pc:spChg chg="mod">
          <ac:chgData name="Richard Ball" userId="S::richard.ball@sthelens.london::c2c6c2dd-6ddc-437e-8cdd-d7a74390accc" providerId="AD" clId="Web-{53D2B1A8-5B6B-038A-44CD-8B3EFE699475}" dt="2023-01-11T15:16:46.057" v="85" actId="20577"/>
          <ac:spMkLst>
            <pc:docMk/>
            <pc:sldMk cId="1559590397" sldId="2216"/>
            <ac:spMk id="8" creationId="{EA03A172-926E-49EB-B53A-DA7935E51D7C}"/>
          </ac:spMkLst>
        </pc:spChg>
        <pc:spChg chg="mod">
          <ac:chgData name="Richard Ball" userId="S::richard.ball@sthelens.london::c2c6c2dd-6ddc-437e-8cdd-d7a74390accc" providerId="AD" clId="Web-{53D2B1A8-5B6B-038A-44CD-8B3EFE699475}" dt="2023-01-11T15:17:05.932" v="93" actId="1076"/>
          <ac:spMkLst>
            <pc:docMk/>
            <pc:sldMk cId="1559590397" sldId="2216"/>
            <ac:spMk id="9" creationId="{3106D75F-C6D3-4CB7-AF96-F91FB1920C01}"/>
          </ac:spMkLst>
        </pc:spChg>
      </pc:sldChg>
      <pc:sldChg chg="modSp">
        <pc:chgData name="Richard Ball" userId="S::richard.ball@sthelens.london::c2c6c2dd-6ddc-437e-8cdd-d7a74390accc" providerId="AD" clId="Web-{53D2B1A8-5B6B-038A-44CD-8B3EFE699475}" dt="2023-01-11T15:14:43.413" v="36" actId="20577"/>
        <pc:sldMkLst>
          <pc:docMk/>
          <pc:sldMk cId="1449112957" sldId="2253"/>
        </pc:sldMkLst>
        <pc:spChg chg="mod">
          <ac:chgData name="Richard Ball" userId="S::richard.ball@sthelens.london::c2c6c2dd-6ddc-437e-8cdd-d7a74390accc" providerId="AD" clId="Web-{53D2B1A8-5B6B-038A-44CD-8B3EFE699475}" dt="2023-01-11T15:14:43.413" v="36" actId="20577"/>
          <ac:spMkLst>
            <pc:docMk/>
            <pc:sldMk cId="1449112957" sldId="2253"/>
            <ac:spMk id="3" creationId="{0E8F31C4-8627-4B74-8143-E8AE66947E9F}"/>
          </ac:spMkLst>
        </pc:spChg>
      </pc:sldChg>
    </pc:docChg>
  </pc:docChgLst>
  <pc:docChgLst>
    <pc:chgData name="Richard Ball" userId="c2c6c2dd-6ddc-437e-8cdd-d7a74390accc" providerId="ADAL" clId="{AC49941F-62FE-4F79-9367-8A6E1B234A30}"/>
    <pc:docChg chg="custSel addSld delSld modSld sldOrd">
      <pc:chgData name="Richard Ball" userId="c2c6c2dd-6ddc-437e-8cdd-d7a74390accc" providerId="ADAL" clId="{AC49941F-62FE-4F79-9367-8A6E1B234A30}" dt="2024-01-08T09:38:42.177" v="74" actId="47"/>
      <pc:docMkLst>
        <pc:docMk/>
      </pc:docMkLst>
      <pc:sldChg chg="delSp mod ord">
        <pc:chgData name="Richard Ball" userId="c2c6c2dd-6ddc-437e-8cdd-d7a74390accc" providerId="ADAL" clId="{AC49941F-62FE-4F79-9367-8A6E1B234A30}" dt="2024-01-08T08:42:45.482" v="7"/>
        <pc:sldMkLst>
          <pc:docMk/>
          <pc:sldMk cId="3261605582" sldId="347"/>
        </pc:sldMkLst>
        <pc:inkChg chg="del">
          <ac:chgData name="Richard Ball" userId="c2c6c2dd-6ddc-437e-8cdd-d7a74390accc" providerId="ADAL" clId="{AC49941F-62FE-4F79-9367-8A6E1B234A30}" dt="2024-01-08T08:40:43.830" v="0" actId="33639"/>
          <ac:inkMkLst>
            <pc:docMk/>
            <pc:sldMk cId="3261605582" sldId="347"/>
            <ac:inkMk id="5" creationId="{4E9D38FB-0F56-4CBB-9B79-78AA16684392}"/>
          </ac:inkMkLst>
        </pc:inkChg>
      </pc:sldChg>
      <pc:sldChg chg="delSp del mod">
        <pc:chgData name="Richard Ball" userId="c2c6c2dd-6ddc-437e-8cdd-d7a74390accc" providerId="ADAL" clId="{AC49941F-62FE-4F79-9367-8A6E1B234A30}" dt="2024-01-08T09:38:34.803" v="71" actId="47"/>
        <pc:sldMkLst>
          <pc:docMk/>
          <pc:sldMk cId="0" sldId="361"/>
        </pc:sldMkLst>
        <pc:inkChg chg="del">
          <ac:chgData name="Richard Ball" userId="c2c6c2dd-6ddc-437e-8cdd-d7a74390accc" providerId="ADAL" clId="{AC49941F-62FE-4F79-9367-8A6E1B234A30}" dt="2024-01-08T08:40:43.830" v="0" actId="33639"/>
          <ac:inkMkLst>
            <pc:docMk/>
            <pc:sldMk cId="0" sldId="361"/>
            <ac:inkMk id="3" creationId="{CCB8C87B-FD59-A475-174F-AEE7DE3B9F01}"/>
          </ac:inkMkLst>
        </pc:inkChg>
      </pc:sldChg>
      <pc:sldChg chg="addSp modSp mod">
        <pc:chgData name="Richard Ball" userId="c2c6c2dd-6ddc-437e-8cdd-d7a74390accc" providerId="ADAL" clId="{AC49941F-62FE-4F79-9367-8A6E1B234A30}" dt="2024-01-08T09:26:43.355" v="70" actId="20577"/>
        <pc:sldMkLst>
          <pc:docMk/>
          <pc:sldMk cId="338024105" sldId="2221"/>
        </pc:sldMkLst>
        <pc:spChg chg="add mod">
          <ac:chgData name="Richard Ball" userId="c2c6c2dd-6ddc-437e-8cdd-d7a74390accc" providerId="ADAL" clId="{AC49941F-62FE-4F79-9367-8A6E1B234A30}" dt="2024-01-08T09:26:25.311" v="50" actId="1076"/>
          <ac:spMkLst>
            <pc:docMk/>
            <pc:sldMk cId="338024105" sldId="2221"/>
            <ac:spMk id="11" creationId="{8A49DD9C-27D9-5727-DBB3-E8087A66F5DD}"/>
          </ac:spMkLst>
        </pc:spChg>
        <pc:spChg chg="add mod">
          <ac:chgData name="Richard Ball" userId="c2c6c2dd-6ddc-437e-8cdd-d7a74390accc" providerId="ADAL" clId="{AC49941F-62FE-4F79-9367-8A6E1B234A30}" dt="2024-01-08T09:26:31.816" v="59" actId="1076"/>
          <ac:spMkLst>
            <pc:docMk/>
            <pc:sldMk cId="338024105" sldId="2221"/>
            <ac:spMk id="12" creationId="{45BA80A4-673F-E633-6AC3-6C46F7981744}"/>
          </ac:spMkLst>
        </pc:spChg>
        <pc:spChg chg="add mod">
          <ac:chgData name="Richard Ball" userId="c2c6c2dd-6ddc-437e-8cdd-d7a74390accc" providerId="ADAL" clId="{AC49941F-62FE-4F79-9367-8A6E1B234A30}" dt="2024-01-08T09:26:43.355" v="70" actId="20577"/>
          <ac:spMkLst>
            <pc:docMk/>
            <pc:sldMk cId="338024105" sldId="2221"/>
            <ac:spMk id="13" creationId="{AE148709-7DE7-6BA5-088F-28B14BCF501A}"/>
          </ac:spMkLst>
        </pc:spChg>
      </pc:sldChg>
      <pc:sldChg chg="add">
        <pc:chgData name="Richard Ball" userId="c2c6c2dd-6ddc-437e-8cdd-d7a74390accc" providerId="ADAL" clId="{AC49941F-62FE-4F79-9367-8A6E1B234A30}" dt="2024-01-08T08:41:24.694" v="4"/>
        <pc:sldMkLst>
          <pc:docMk/>
          <pc:sldMk cId="461571926" sldId="2258"/>
        </pc:sldMkLst>
      </pc:sldChg>
      <pc:sldChg chg="del">
        <pc:chgData name="Richard Ball" userId="c2c6c2dd-6ddc-437e-8cdd-d7a74390accc" providerId="ADAL" clId="{AC49941F-62FE-4F79-9367-8A6E1B234A30}" dt="2024-01-08T08:41:15.928" v="3" actId="47"/>
        <pc:sldMkLst>
          <pc:docMk/>
          <pc:sldMk cId="3709334455" sldId="2258"/>
        </pc:sldMkLst>
      </pc:sldChg>
      <pc:sldChg chg="del">
        <pc:chgData name="Richard Ball" userId="c2c6c2dd-6ddc-437e-8cdd-d7a74390accc" providerId="ADAL" clId="{AC49941F-62FE-4F79-9367-8A6E1B234A30}" dt="2024-01-08T08:41:15.928" v="3" actId="47"/>
        <pc:sldMkLst>
          <pc:docMk/>
          <pc:sldMk cId="1462299774" sldId="2259"/>
        </pc:sldMkLst>
      </pc:sldChg>
      <pc:sldChg chg="add">
        <pc:chgData name="Richard Ball" userId="c2c6c2dd-6ddc-437e-8cdd-d7a74390accc" providerId="ADAL" clId="{AC49941F-62FE-4F79-9367-8A6E1B234A30}" dt="2024-01-08T08:41:24.694" v="4"/>
        <pc:sldMkLst>
          <pc:docMk/>
          <pc:sldMk cId="3620503737" sldId="2259"/>
        </pc:sldMkLst>
      </pc:sldChg>
      <pc:sldChg chg="ord">
        <pc:chgData name="Richard Ball" userId="c2c6c2dd-6ddc-437e-8cdd-d7a74390accc" providerId="ADAL" clId="{AC49941F-62FE-4F79-9367-8A6E1B234A30}" dt="2024-01-08T08:41:12.792" v="2"/>
        <pc:sldMkLst>
          <pc:docMk/>
          <pc:sldMk cId="2221478264" sldId="2260"/>
        </pc:sldMkLst>
      </pc:sldChg>
      <pc:sldChg chg="ord">
        <pc:chgData name="Richard Ball" userId="c2c6c2dd-6ddc-437e-8cdd-d7a74390accc" providerId="ADAL" clId="{AC49941F-62FE-4F79-9367-8A6E1B234A30}" dt="2024-01-08T09:38:40.339" v="73"/>
        <pc:sldMkLst>
          <pc:docMk/>
          <pc:sldMk cId="2180786793" sldId="2262"/>
        </pc:sldMkLst>
      </pc:sldChg>
      <pc:sldChg chg="delSp modSp del mod">
        <pc:chgData name="Richard Ball" userId="c2c6c2dd-6ddc-437e-8cdd-d7a74390accc" providerId="ADAL" clId="{AC49941F-62FE-4F79-9367-8A6E1B234A30}" dt="2024-01-08T09:09:13.197" v="24" actId="47"/>
        <pc:sldMkLst>
          <pc:docMk/>
          <pc:sldMk cId="692358811" sldId="2263"/>
        </pc:sldMkLst>
        <pc:spChg chg="mod">
          <ac:chgData name="Richard Ball" userId="c2c6c2dd-6ddc-437e-8cdd-d7a74390accc" providerId="ADAL" clId="{AC49941F-62FE-4F79-9367-8A6E1B234A30}" dt="2024-01-08T08:43:10.254" v="16" actId="20577"/>
          <ac:spMkLst>
            <pc:docMk/>
            <pc:sldMk cId="692358811" sldId="2263"/>
            <ac:spMk id="2" creationId="{07D7C393-4AF3-0B17-9102-CE6F0DA4E8AD}"/>
          </ac:spMkLst>
        </pc:spChg>
        <pc:inkChg chg="del">
          <ac:chgData name="Richard Ball" userId="c2c6c2dd-6ddc-437e-8cdd-d7a74390accc" providerId="ADAL" clId="{AC49941F-62FE-4F79-9367-8A6E1B234A30}" dt="2024-01-08T08:40:43.830" v="0" actId="33639"/>
          <ac:inkMkLst>
            <pc:docMk/>
            <pc:sldMk cId="692358811" sldId="2263"/>
            <ac:inkMk id="4" creationId="{535F8BB9-C5BB-8DB3-5F63-D028B109B4EC}"/>
          </ac:inkMkLst>
        </pc:inkChg>
      </pc:sldChg>
      <pc:sldChg chg="add">
        <pc:chgData name="Richard Ball" userId="c2c6c2dd-6ddc-437e-8cdd-d7a74390accc" providerId="ADAL" clId="{AC49941F-62FE-4F79-9367-8A6E1B234A30}" dt="2024-01-08T09:09:15.021" v="25"/>
        <pc:sldMkLst>
          <pc:docMk/>
          <pc:sldMk cId="3661528771" sldId="2263"/>
        </pc:sldMkLst>
      </pc:sldChg>
      <pc:sldChg chg="delSp modSp mod">
        <pc:chgData name="Richard Ball" userId="c2c6c2dd-6ddc-437e-8cdd-d7a74390accc" providerId="ADAL" clId="{AC49941F-62FE-4F79-9367-8A6E1B234A30}" dt="2024-01-08T08:42:59.514" v="10" actId="1076"/>
        <pc:sldMkLst>
          <pc:docMk/>
          <pc:sldMk cId="3824234815" sldId="2264"/>
        </pc:sldMkLst>
        <pc:picChg chg="mod">
          <ac:chgData name="Richard Ball" userId="c2c6c2dd-6ddc-437e-8cdd-d7a74390accc" providerId="ADAL" clId="{AC49941F-62FE-4F79-9367-8A6E1B234A30}" dt="2024-01-08T08:42:59.514" v="10" actId="1076"/>
          <ac:picMkLst>
            <pc:docMk/>
            <pc:sldMk cId="3824234815" sldId="2264"/>
            <ac:picMk id="3" creationId="{CA2392D3-6AE6-70D2-2A88-A712FE751ABA}"/>
          </ac:picMkLst>
        </pc:picChg>
        <pc:inkChg chg="del">
          <ac:chgData name="Richard Ball" userId="c2c6c2dd-6ddc-437e-8cdd-d7a74390accc" providerId="ADAL" clId="{AC49941F-62FE-4F79-9367-8A6E1B234A30}" dt="2024-01-08T08:40:43.830" v="0" actId="33639"/>
          <ac:inkMkLst>
            <pc:docMk/>
            <pc:sldMk cId="3824234815" sldId="2264"/>
            <ac:inkMk id="4" creationId="{F8ADF5B4-4A70-659D-7546-445F96444ABE}"/>
          </ac:inkMkLst>
        </pc:inkChg>
      </pc:sldChg>
      <pc:sldChg chg="del">
        <pc:chgData name="Richard Ball" userId="c2c6c2dd-6ddc-437e-8cdd-d7a74390accc" providerId="ADAL" clId="{AC49941F-62FE-4F79-9367-8A6E1B234A30}" dt="2024-01-08T09:38:42.177" v="74" actId="47"/>
        <pc:sldMkLst>
          <pc:docMk/>
          <pc:sldMk cId="3676915797" sldId="2265"/>
        </pc:sldMkLst>
      </pc:sldChg>
      <pc:sldChg chg="add">
        <pc:chgData name="Richard Ball" userId="c2c6c2dd-6ddc-437e-8cdd-d7a74390accc" providerId="ADAL" clId="{AC49941F-62FE-4F79-9367-8A6E1B234A30}" dt="2024-01-08T09:09:15.021" v="25"/>
        <pc:sldMkLst>
          <pc:docMk/>
          <pc:sldMk cId="2625316939" sldId="2267"/>
        </pc:sldMkLst>
      </pc:sldChg>
      <pc:sldChg chg="delSp del mod">
        <pc:chgData name="Richard Ball" userId="c2c6c2dd-6ddc-437e-8cdd-d7a74390accc" providerId="ADAL" clId="{AC49941F-62FE-4F79-9367-8A6E1B234A30}" dt="2024-01-08T09:09:13.197" v="24" actId="47"/>
        <pc:sldMkLst>
          <pc:docMk/>
          <pc:sldMk cId="2995779736" sldId="2267"/>
        </pc:sldMkLst>
        <pc:inkChg chg="del">
          <ac:chgData name="Richard Ball" userId="c2c6c2dd-6ddc-437e-8cdd-d7a74390accc" providerId="ADAL" clId="{AC49941F-62FE-4F79-9367-8A6E1B234A30}" dt="2024-01-08T08:40:43.830" v="0" actId="33639"/>
          <ac:inkMkLst>
            <pc:docMk/>
            <pc:sldMk cId="2995779736" sldId="2267"/>
            <ac:inkMk id="3" creationId="{CC128108-A236-A1DF-A358-78A4606FC1F8}"/>
          </ac:inkMkLst>
        </pc:inkChg>
      </pc:sldChg>
      <pc:sldChg chg="add">
        <pc:chgData name="Richard Ball" userId="c2c6c2dd-6ddc-437e-8cdd-d7a74390accc" providerId="ADAL" clId="{AC49941F-62FE-4F79-9367-8A6E1B234A30}" dt="2024-01-08T08:41:24.694" v="4"/>
        <pc:sldMkLst>
          <pc:docMk/>
          <pc:sldMk cId="2813577352" sldId="2268"/>
        </pc:sldMkLst>
      </pc:sldChg>
      <pc:sldChg chg="del">
        <pc:chgData name="Richard Ball" userId="c2c6c2dd-6ddc-437e-8cdd-d7a74390accc" providerId="ADAL" clId="{AC49941F-62FE-4F79-9367-8A6E1B234A30}" dt="2024-01-08T08:41:15.928" v="3" actId="47"/>
        <pc:sldMkLst>
          <pc:docMk/>
          <pc:sldMk cId="3120519745" sldId="2268"/>
        </pc:sldMkLst>
      </pc:sldChg>
      <pc:sldChg chg="del">
        <pc:chgData name="Richard Ball" userId="c2c6c2dd-6ddc-437e-8cdd-d7a74390accc" providerId="ADAL" clId="{AC49941F-62FE-4F79-9367-8A6E1B234A30}" dt="2024-01-08T08:42:53.216" v="8" actId="47"/>
        <pc:sldMkLst>
          <pc:docMk/>
          <pc:sldMk cId="586220159" sldId="2269"/>
        </pc:sldMkLst>
      </pc:sldChg>
      <pc:sldChg chg="del">
        <pc:chgData name="Richard Ball" userId="c2c6c2dd-6ddc-437e-8cdd-d7a74390accc" providerId="ADAL" clId="{AC49941F-62FE-4F79-9367-8A6E1B234A30}" dt="2024-01-08T08:42:40.204" v="5" actId="47"/>
        <pc:sldMkLst>
          <pc:docMk/>
          <pc:sldMk cId="1811999264" sldId="2270"/>
        </pc:sldMkLst>
      </pc:sldChg>
      <pc:sldChg chg="addSp delSp modSp new mod ord">
        <pc:chgData name="Richard Ball" userId="c2c6c2dd-6ddc-437e-8cdd-d7a74390accc" providerId="ADAL" clId="{AC49941F-62FE-4F79-9367-8A6E1B234A30}" dt="2024-01-08T08:47:32.338" v="23" actId="14100"/>
        <pc:sldMkLst>
          <pc:docMk/>
          <pc:sldMk cId="3203446784" sldId="2272"/>
        </pc:sldMkLst>
        <pc:spChg chg="del">
          <ac:chgData name="Richard Ball" userId="c2c6c2dd-6ddc-437e-8cdd-d7a74390accc" providerId="ADAL" clId="{AC49941F-62FE-4F79-9367-8A6E1B234A30}" dt="2024-01-08T08:47:25.203" v="20" actId="478"/>
          <ac:spMkLst>
            <pc:docMk/>
            <pc:sldMk cId="3203446784" sldId="2272"/>
            <ac:spMk id="2" creationId="{80FE12D5-C2FC-F5E1-E99D-A1EFC7FD895C}"/>
          </ac:spMkLst>
        </pc:spChg>
        <pc:spChg chg="del">
          <ac:chgData name="Richard Ball" userId="c2c6c2dd-6ddc-437e-8cdd-d7a74390accc" providerId="ADAL" clId="{AC49941F-62FE-4F79-9367-8A6E1B234A30}" dt="2024-01-08T08:47:25.203" v="20" actId="478"/>
          <ac:spMkLst>
            <pc:docMk/>
            <pc:sldMk cId="3203446784" sldId="2272"/>
            <ac:spMk id="3" creationId="{A38CBFA3-796C-EDB0-71B1-22518EBA46C6}"/>
          </ac:spMkLst>
        </pc:spChg>
        <pc:picChg chg="add mod">
          <ac:chgData name="Richard Ball" userId="c2c6c2dd-6ddc-437e-8cdd-d7a74390accc" providerId="ADAL" clId="{AC49941F-62FE-4F79-9367-8A6E1B234A30}" dt="2024-01-08T08:47:32.338" v="23" actId="14100"/>
          <ac:picMkLst>
            <pc:docMk/>
            <pc:sldMk cId="3203446784" sldId="2272"/>
            <ac:picMk id="5" creationId="{C798BB13-4D12-7F18-582D-8560EA4E5AF6}"/>
          </ac:picMkLst>
        </pc:picChg>
      </pc:sldChg>
    </pc:docChg>
  </pc:docChgLst>
  <pc:docChgLst>
    <pc:chgData name="Richard Ball" userId="c2c6c2dd-6ddc-437e-8cdd-d7a74390accc" providerId="ADAL" clId="{6D0F70D2-D0D9-43FF-AE88-07C1E61407F3}"/>
    <pc:docChg chg="delSld">
      <pc:chgData name="Richard Ball" userId="c2c6c2dd-6ddc-437e-8cdd-d7a74390accc" providerId="ADAL" clId="{6D0F70D2-D0D9-43FF-AE88-07C1E61407F3}" dt="2022-12-13T08:54:39.275" v="7" actId="47"/>
      <pc:docMkLst>
        <pc:docMk/>
      </pc:docMkLst>
      <pc:sldChg chg="del">
        <pc:chgData name="Richard Ball" userId="c2c6c2dd-6ddc-437e-8cdd-d7a74390accc" providerId="ADAL" clId="{6D0F70D2-D0D9-43FF-AE88-07C1E61407F3}" dt="2022-12-13T08:54:38.223" v="2" actId="47"/>
        <pc:sldMkLst>
          <pc:docMk/>
          <pc:sldMk cId="0" sldId="258"/>
        </pc:sldMkLst>
      </pc:sldChg>
      <pc:sldChg chg="del">
        <pc:chgData name="Richard Ball" userId="c2c6c2dd-6ddc-437e-8cdd-d7a74390accc" providerId="ADAL" clId="{6D0F70D2-D0D9-43FF-AE88-07C1E61407F3}" dt="2022-12-13T08:54:38.657" v="4" actId="47"/>
        <pc:sldMkLst>
          <pc:docMk/>
          <pc:sldMk cId="0" sldId="262"/>
        </pc:sldMkLst>
      </pc:sldChg>
      <pc:sldChg chg="del">
        <pc:chgData name="Richard Ball" userId="c2c6c2dd-6ddc-437e-8cdd-d7a74390accc" providerId="ADAL" clId="{6D0F70D2-D0D9-43FF-AE88-07C1E61407F3}" dt="2022-12-13T08:54:38.469" v="3" actId="47"/>
        <pc:sldMkLst>
          <pc:docMk/>
          <pc:sldMk cId="0" sldId="265"/>
        </pc:sldMkLst>
      </pc:sldChg>
      <pc:sldChg chg="del">
        <pc:chgData name="Richard Ball" userId="c2c6c2dd-6ddc-437e-8cdd-d7a74390accc" providerId="ADAL" clId="{6D0F70D2-D0D9-43FF-AE88-07C1E61407F3}" dt="2022-12-13T08:54:37.975" v="1" actId="47"/>
        <pc:sldMkLst>
          <pc:docMk/>
          <pc:sldMk cId="0" sldId="266"/>
        </pc:sldMkLst>
      </pc:sldChg>
      <pc:sldChg chg="del">
        <pc:chgData name="Richard Ball" userId="c2c6c2dd-6ddc-437e-8cdd-d7a74390accc" providerId="ADAL" clId="{6D0F70D2-D0D9-43FF-AE88-07C1E61407F3}" dt="2022-12-13T08:54:38.870" v="5" actId="47"/>
        <pc:sldMkLst>
          <pc:docMk/>
          <pc:sldMk cId="0" sldId="267"/>
        </pc:sldMkLst>
      </pc:sldChg>
      <pc:sldChg chg="del">
        <pc:chgData name="Richard Ball" userId="c2c6c2dd-6ddc-437e-8cdd-d7a74390accc" providerId="ADAL" clId="{6D0F70D2-D0D9-43FF-AE88-07C1E61407F3}" dt="2022-12-13T08:54:37.688" v="0" actId="47"/>
        <pc:sldMkLst>
          <pc:docMk/>
          <pc:sldMk cId="4094662616" sldId="2250"/>
        </pc:sldMkLst>
      </pc:sldChg>
      <pc:sldChg chg="del">
        <pc:chgData name="Richard Ball" userId="c2c6c2dd-6ddc-437e-8cdd-d7a74390accc" providerId="ADAL" clId="{6D0F70D2-D0D9-43FF-AE88-07C1E61407F3}" dt="2022-12-13T08:54:39.058" v="6" actId="47"/>
        <pc:sldMkLst>
          <pc:docMk/>
          <pc:sldMk cId="6204964" sldId="2251"/>
        </pc:sldMkLst>
      </pc:sldChg>
      <pc:sldChg chg="del">
        <pc:chgData name="Richard Ball" userId="c2c6c2dd-6ddc-437e-8cdd-d7a74390accc" providerId="ADAL" clId="{6D0F70D2-D0D9-43FF-AE88-07C1E61407F3}" dt="2022-12-13T08:54:39.275" v="7" actId="47"/>
        <pc:sldMkLst>
          <pc:docMk/>
          <pc:sldMk cId="4082575309" sldId="2252"/>
        </pc:sldMkLst>
      </pc:sldChg>
    </pc:docChg>
  </pc:docChgLst>
  <pc:docChgLst>
    <pc:chgData name="Richard Ball" userId="S::richard.ball@sthelens.london::c2c6c2dd-6ddc-437e-8cdd-d7a74390accc" providerId="AD" clId="Web-{E26265A2-C3A7-373A-40FB-1E6DEF827C44}"/>
    <pc:docChg chg="delSld">
      <pc:chgData name="Richard Ball" userId="S::richard.ball@sthelens.london::c2c6c2dd-6ddc-437e-8cdd-d7a74390accc" providerId="AD" clId="Web-{E26265A2-C3A7-373A-40FB-1E6DEF827C44}" dt="2024-05-08T10:37:05.139" v="2"/>
      <pc:docMkLst>
        <pc:docMk/>
      </pc:docMkLst>
      <pc:sldChg chg="del">
        <pc:chgData name="Richard Ball" userId="S::richard.ball@sthelens.london::c2c6c2dd-6ddc-437e-8cdd-d7a74390accc" providerId="AD" clId="Web-{E26265A2-C3A7-373A-40FB-1E6DEF827C44}" dt="2024-05-08T10:37:02.670" v="1"/>
        <pc:sldMkLst>
          <pc:docMk/>
          <pc:sldMk cId="3620503737" sldId="2259"/>
        </pc:sldMkLst>
      </pc:sldChg>
      <pc:sldChg chg="del">
        <pc:chgData name="Richard Ball" userId="S::richard.ball@sthelens.london::c2c6c2dd-6ddc-437e-8cdd-d7a74390accc" providerId="AD" clId="Web-{E26265A2-C3A7-373A-40FB-1E6DEF827C44}" dt="2024-05-08T10:37:05.139" v="2"/>
        <pc:sldMkLst>
          <pc:docMk/>
          <pc:sldMk cId="2813577352" sldId="2268"/>
        </pc:sldMkLst>
      </pc:sldChg>
      <pc:sldChg chg="del">
        <pc:chgData name="Richard Ball" userId="S::richard.ball@sthelens.london::c2c6c2dd-6ddc-437e-8cdd-d7a74390accc" providerId="AD" clId="Web-{E26265A2-C3A7-373A-40FB-1E6DEF827C44}" dt="2024-05-08T10:36:54.029" v="0"/>
        <pc:sldMkLst>
          <pc:docMk/>
          <pc:sldMk cId="3203446784" sldId="2272"/>
        </pc:sldMkLst>
      </pc:sldChg>
    </pc:docChg>
  </pc:docChgLst>
  <pc:docChgLst>
    <pc:chgData name="Richard Ball" userId="S::richard.ball@sthelens.london::c2c6c2dd-6ddc-437e-8cdd-d7a74390accc" providerId="AD" clId="Web-{6252355B-2507-5091-AC5D-DAC739F35835}"/>
    <pc:docChg chg="modSld">
      <pc:chgData name="Richard Ball" userId="S::richard.ball@sthelens.london::c2c6c2dd-6ddc-437e-8cdd-d7a74390accc" providerId="AD" clId="Web-{6252355B-2507-5091-AC5D-DAC739F35835}" dt="2023-05-09T10:19:58.100" v="3"/>
      <pc:docMkLst>
        <pc:docMk/>
      </pc:docMkLst>
      <pc:sldChg chg="delSp modSp">
        <pc:chgData name="Richard Ball" userId="S::richard.ball@sthelens.london::c2c6c2dd-6ddc-437e-8cdd-d7a74390accc" providerId="AD" clId="Web-{6252355B-2507-5091-AC5D-DAC739F35835}" dt="2023-05-09T10:17:29.547" v="1" actId="1076"/>
        <pc:sldMkLst>
          <pc:docMk/>
          <pc:sldMk cId="338024105" sldId="2221"/>
        </pc:sldMkLst>
        <pc:picChg chg="mod">
          <ac:chgData name="Richard Ball" userId="S::richard.ball@sthelens.london::c2c6c2dd-6ddc-437e-8cdd-d7a74390accc" providerId="AD" clId="Web-{6252355B-2507-5091-AC5D-DAC739F35835}" dt="2023-05-09T10:17:29.547" v="1" actId="1076"/>
          <ac:picMkLst>
            <pc:docMk/>
            <pc:sldMk cId="338024105" sldId="2221"/>
            <ac:picMk id="4" creationId="{350F52C0-1D32-1D86-23E1-A7F3C9C50D5C}"/>
          </ac:picMkLst>
        </pc:picChg>
        <pc:inkChg chg="del">
          <ac:chgData name="Richard Ball" userId="S::richard.ball@sthelens.london::c2c6c2dd-6ddc-437e-8cdd-d7a74390accc" providerId="AD" clId="Web-{6252355B-2507-5091-AC5D-DAC739F35835}" dt="2023-05-09T10:17:25.610" v="0"/>
          <ac:inkMkLst>
            <pc:docMk/>
            <pc:sldMk cId="338024105" sldId="2221"/>
            <ac:inkMk id="11" creationId="{0681DB9D-8202-357C-3D6E-1FBF69CDB8F3}"/>
          </ac:inkMkLst>
        </pc:inkChg>
      </pc:sldChg>
      <pc:sldChg chg="delSp">
        <pc:chgData name="Richard Ball" userId="S::richard.ball@sthelens.london::c2c6c2dd-6ddc-437e-8cdd-d7a74390accc" providerId="AD" clId="Web-{6252355B-2507-5091-AC5D-DAC739F35835}" dt="2023-05-09T10:19:58.100" v="3"/>
        <pc:sldMkLst>
          <pc:docMk/>
          <pc:sldMk cId="1449112957" sldId="2253"/>
        </pc:sldMkLst>
        <pc:inkChg chg="del">
          <ac:chgData name="Richard Ball" userId="S::richard.ball@sthelens.london::c2c6c2dd-6ddc-437e-8cdd-d7a74390accc" providerId="AD" clId="Web-{6252355B-2507-5091-AC5D-DAC739F35835}" dt="2023-05-09T10:19:58.100" v="3"/>
          <ac:inkMkLst>
            <pc:docMk/>
            <pc:sldMk cId="1449112957" sldId="2253"/>
            <ac:inkMk id="4" creationId="{5A29DBF4-1029-A072-0049-C622FA974D37}"/>
          </ac:inkMkLst>
        </pc:inkChg>
        <pc:inkChg chg="del">
          <ac:chgData name="Richard Ball" userId="S::richard.ball@sthelens.london::c2c6c2dd-6ddc-437e-8cdd-d7a74390accc" providerId="AD" clId="Web-{6252355B-2507-5091-AC5D-DAC739F35835}" dt="2023-05-09T10:19:55.335" v="2"/>
          <ac:inkMkLst>
            <pc:docMk/>
            <pc:sldMk cId="1449112957" sldId="2253"/>
            <ac:inkMk id="5" creationId="{66C1D133-AA57-BB96-3A95-35056B4EC685}"/>
          </ac:inkMkLst>
        </pc:inkChg>
      </pc:sldChg>
    </pc:docChg>
  </pc:docChgLst>
  <pc:docChgLst>
    <pc:chgData name="Richard Ball" userId="c2c6c2dd-6ddc-437e-8cdd-d7a74390accc" providerId="ADAL" clId="{9FAFD7ED-6EAE-437E-97AA-9FE78CBD394E}"/>
    <pc:docChg chg="custSel addSld delSld modSld sldOrd">
      <pc:chgData name="Richard Ball" userId="c2c6c2dd-6ddc-437e-8cdd-d7a74390accc" providerId="ADAL" clId="{9FAFD7ED-6EAE-437E-97AA-9FE78CBD394E}" dt="2023-01-19T12:04:15.022" v="3284"/>
      <pc:docMkLst>
        <pc:docMk/>
      </pc:docMkLst>
      <pc:sldChg chg="addSp delSp mod">
        <pc:chgData name="Richard Ball" userId="c2c6c2dd-6ddc-437e-8cdd-d7a74390accc" providerId="ADAL" clId="{9FAFD7ED-6EAE-437E-97AA-9FE78CBD394E}" dt="2023-01-18T12:47:53.912" v="1913" actId="33639"/>
        <pc:sldMkLst>
          <pc:docMk/>
          <pc:sldMk cId="0" sldId="338"/>
        </pc:sldMkLst>
        <pc:inkChg chg="add del">
          <ac:chgData name="Richard Ball" userId="c2c6c2dd-6ddc-437e-8cdd-d7a74390accc" providerId="ADAL" clId="{9FAFD7ED-6EAE-437E-97AA-9FE78CBD394E}" dt="2023-01-18T12:47:53.912" v="1913" actId="33639"/>
          <ac:inkMkLst>
            <pc:docMk/>
            <pc:sldMk cId="0" sldId="338"/>
            <ac:inkMk id="5" creationId="{0CDD7052-8D8B-0631-88B2-3725D680627E}"/>
          </ac:inkMkLst>
        </pc:inkChg>
      </pc:sldChg>
      <pc:sldChg chg="addSp delSp modSp mod ord modAnim">
        <pc:chgData name="Richard Ball" userId="c2c6c2dd-6ddc-437e-8cdd-d7a74390accc" providerId="ADAL" clId="{9FAFD7ED-6EAE-437E-97AA-9FE78CBD394E}" dt="2023-01-19T10:00:50.136" v="3199"/>
        <pc:sldMkLst>
          <pc:docMk/>
          <pc:sldMk cId="0" sldId="346"/>
        </pc:sldMkLst>
        <pc:spChg chg="mod">
          <ac:chgData name="Richard Ball" userId="c2c6c2dd-6ddc-437e-8cdd-d7a74390accc" providerId="ADAL" clId="{9FAFD7ED-6EAE-437E-97AA-9FE78CBD394E}" dt="2023-01-17T12:20:03.547" v="1900" actId="1076"/>
          <ac:spMkLst>
            <pc:docMk/>
            <pc:sldMk cId="0" sldId="346"/>
            <ac:spMk id="5" creationId="{E5D9C441-A4FE-4B3A-856A-8BBAA810E075}"/>
          </ac:spMkLst>
        </pc:spChg>
        <pc:spChg chg="mod">
          <ac:chgData name="Richard Ball" userId="c2c6c2dd-6ddc-437e-8cdd-d7a74390accc" providerId="ADAL" clId="{9FAFD7ED-6EAE-437E-97AA-9FE78CBD394E}" dt="2023-01-17T12:18:54.214" v="1848" actId="1076"/>
          <ac:spMkLst>
            <pc:docMk/>
            <pc:sldMk cId="0" sldId="346"/>
            <ac:spMk id="25602" creationId="{D6F92595-0320-4877-980C-8EE2F05081CA}"/>
          </ac:spMkLst>
        </pc:spChg>
        <pc:spChg chg="mod">
          <ac:chgData name="Richard Ball" userId="c2c6c2dd-6ddc-437e-8cdd-d7a74390accc" providerId="ADAL" clId="{9FAFD7ED-6EAE-437E-97AA-9FE78CBD394E}" dt="2023-01-17T12:20:00.200" v="1899" actId="255"/>
          <ac:spMkLst>
            <pc:docMk/>
            <pc:sldMk cId="0" sldId="346"/>
            <ac:spMk id="25606" creationId="{A55446B7-2837-483B-889B-F5DE05268D4C}"/>
          </ac:spMkLst>
        </pc:spChg>
        <pc:picChg chg="add mod">
          <ac:chgData name="Richard Ball" userId="c2c6c2dd-6ddc-437e-8cdd-d7a74390accc" providerId="ADAL" clId="{9FAFD7ED-6EAE-437E-97AA-9FE78CBD394E}" dt="2023-01-17T12:22:18.358" v="1912" actId="1076"/>
          <ac:picMkLst>
            <pc:docMk/>
            <pc:sldMk cId="0" sldId="346"/>
            <ac:picMk id="3" creationId="{95C5FF03-2995-2A44-8728-6B50AECC4658}"/>
          </ac:picMkLst>
        </pc:picChg>
        <pc:picChg chg="del">
          <ac:chgData name="Richard Ball" userId="c2c6c2dd-6ddc-437e-8cdd-d7a74390accc" providerId="ADAL" clId="{9FAFD7ED-6EAE-437E-97AA-9FE78CBD394E}" dt="2023-01-17T12:17:22.556" v="1841" actId="478"/>
          <ac:picMkLst>
            <pc:docMk/>
            <pc:sldMk cId="0" sldId="346"/>
            <ac:picMk id="4" creationId="{1B3EFC42-55F7-489C-807E-9B6E3FF5CDE3}"/>
          </ac:picMkLst>
        </pc:picChg>
      </pc:sldChg>
      <pc:sldChg chg="addSp modSp">
        <pc:chgData name="Richard Ball" userId="c2c6c2dd-6ddc-437e-8cdd-d7a74390accc" providerId="ADAL" clId="{9FAFD7ED-6EAE-437E-97AA-9FE78CBD394E}" dt="2023-01-19T11:48:03.555" v="3281"/>
        <pc:sldMkLst>
          <pc:docMk/>
          <pc:sldMk cId="3261605582" sldId="347"/>
        </pc:sldMkLst>
        <pc:spChg chg="mod">
          <ac:chgData name="Richard Ball" userId="c2c6c2dd-6ddc-437e-8cdd-d7a74390accc" providerId="ADAL" clId="{9FAFD7ED-6EAE-437E-97AA-9FE78CBD394E}" dt="2023-01-17T11:56:11.618" v="1493" actId="20577"/>
          <ac:spMkLst>
            <pc:docMk/>
            <pc:sldMk cId="3261605582" sldId="347"/>
            <ac:spMk id="3" creationId="{272714DF-DC8D-4DD2-B2D4-0555BF390233}"/>
          </ac:spMkLst>
        </pc:spChg>
        <pc:inkChg chg="add">
          <ac:chgData name="Richard Ball" userId="c2c6c2dd-6ddc-437e-8cdd-d7a74390accc" providerId="ADAL" clId="{9FAFD7ED-6EAE-437E-97AA-9FE78CBD394E}" dt="2023-01-19T11:48:03.555" v="3281"/>
          <ac:inkMkLst>
            <pc:docMk/>
            <pc:sldMk cId="3261605582" sldId="347"/>
            <ac:inkMk id="5" creationId="{4E9D38FB-0F56-4CBB-9B79-78AA16684392}"/>
          </ac:inkMkLst>
        </pc:inkChg>
      </pc:sldChg>
      <pc:sldChg chg="modSp mod">
        <pc:chgData name="Richard Ball" userId="c2c6c2dd-6ddc-437e-8cdd-d7a74390accc" providerId="ADAL" clId="{9FAFD7ED-6EAE-437E-97AA-9FE78CBD394E}" dt="2023-01-10T08:07:12.410" v="12" actId="20577"/>
        <pc:sldMkLst>
          <pc:docMk/>
          <pc:sldMk cId="1113215092" sldId="351"/>
        </pc:sldMkLst>
        <pc:spChg chg="mod">
          <ac:chgData name="Richard Ball" userId="c2c6c2dd-6ddc-437e-8cdd-d7a74390accc" providerId="ADAL" clId="{9FAFD7ED-6EAE-437E-97AA-9FE78CBD394E}" dt="2023-01-10T08:07:12.410" v="12" actId="20577"/>
          <ac:spMkLst>
            <pc:docMk/>
            <pc:sldMk cId="1113215092" sldId="351"/>
            <ac:spMk id="2" creationId="{00000000-0000-0000-0000-000000000000}"/>
          </ac:spMkLst>
        </pc:spChg>
        <pc:spChg chg="mod">
          <ac:chgData name="Richard Ball" userId="c2c6c2dd-6ddc-437e-8cdd-d7a74390accc" providerId="ADAL" clId="{9FAFD7ED-6EAE-437E-97AA-9FE78CBD394E}" dt="2023-01-10T08:06:53.350" v="11" actId="58"/>
          <ac:spMkLst>
            <pc:docMk/>
            <pc:sldMk cId="1113215092" sldId="351"/>
            <ac:spMk id="3" creationId="{00000000-0000-0000-0000-000000000000}"/>
          </ac:spMkLst>
        </pc:spChg>
      </pc:sldChg>
      <pc:sldChg chg="del">
        <pc:chgData name="Richard Ball" userId="c2c6c2dd-6ddc-437e-8cdd-d7a74390accc" providerId="ADAL" clId="{9FAFD7ED-6EAE-437E-97AA-9FE78CBD394E}" dt="2023-01-10T10:11:51.482" v="834" actId="47"/>
        <pc:sldMkLst>
          <pc:docMk/>
          <pc:sldMk cId="1327769816" sldId="352"/>
        </pc:sldMkLst>
      </pc:sldChg>
      <pc:sldChg chg="addSp delSp mod">
        <pc:chgData name="Richard Ball" userId="c2c6c2dd-6ddc-437e-8cdd-d7a74390accc" providerId="ADAL" clId="{9FAFD7ED-6EAE-437E-97AA-9FE78CBD394E}" dt="2023-01-19T12:04:15.022" v="3284"/>
        <pc:sldMkLst>
          <pc:docMk/>
          <pc:sldMk cId="0" sldId="361"/>
        </pc:sldMkLst>
        <pc:inkChg chg="del">
          <ac:chgData name="Richard Ball" userId="c2c6c2dd-6ddc-437e-8cdd-d7a74390accc" providerId="ADAL" clId="{9FAFD7ED-6EAE-437E-97AA-9FE78CBD394E}" dt="2023-01-10T08:35:00.753" v="477" actId="33639"/>
          <ac:inkMkLst>
            <pc:docMk/>
            <pc:sldMk cId="0" sldId="361"/>
            <ac:inkMk id="3" creationId="{C594CAB7-BB02-4A68-A7DE-0ED0724A8B3E}"/>
          </ac:inkMkLst>
        </pc:inkChg>
        <pc:inkChg chg="add">
          <ac:chgData name="Richard Ball" userId="c2c6c2dd-6ddc-437e-8cdd-d7a74390accc" providerId="ADAL" clId="{9FAFD7ED-6EAE-437E-97AA-9FE78CBD394E}" dt="2023-01-19T12:04:15.022" v="3284"/>
          <ac:inkMkLst>
            <pc:docMk/>
            <pc:sldMk cId="0" sldId="361"/>
            <ac:inkMk id="3" creationId="{CCB8C87B-FD59-A475-174F-AEE7DE3B9F01}"/>
          </ac:inkMkLst>
        </pc:inkChg>
      </pc:sldChg>
      <pc:sldChg chg="modSp mod">
        <pc:chgData name="Richard Ball" userId="c2c6c2dd-6ddc-437e-8cdd-d7a74390accc" providerId="ADAL" clId="{9FAFD7ED-6EAE-437E-97AA-9FE78CBD394E}" dt="2023-01-18T13:49:22.652" v="2071" actId="20577"/>
        <pc:sldMkLst>
          <pc:docMk/>
          <pc:sldMk cId="1101586619" sldId="2212"/>
        </pc:sldMkLst>
        <pc:spChg chg="mod">
          <ac:chgData name="Richard Ball" userId="c2c6c2dd-6ddc-437e-8cdd-d7a74390accc" providerId="ADAL" clId="{9FAFD7ED-6EAE-437E-97AA-9FE78CBD394E}" dt="2023-01-18T13:49:22.652" v="2071" actId="20577"/>
          <ac:spMkLst>
            <pc:docMk/>
            <pc:sldMk cId="1101586619" sldId="2212"/>
            <ac:spMk id="2" creationId="{1933363C-85CE-7B41-8A44-49CD9A2E4253}"/>
          </ac:spMkLst>
        </pc:spChg>
        <pc:spChg chg="mod">
          <ac:chgData name="Richard Ball" userId="c2c6c2dd-6ddc-437e-8cdd-d7a74390accc" providerId="ADAL" clId="{9FAFD7ED-6EAE-437E-97AA-9FE78CBD394E}" dt="2023-01-10T10:10:07.013" v="781" actId="113"/>
          <ac:spMkLst>
            <pc:docMk/>
            <pc:sldMk cId="1101586619" sldId="2212"/>
            <ac:spMk id="9" creationId="{D6918B08-6CA3-4624-8119-14DCA4097DA8}"/>
          </ac:spMkLst>
        </pc:spChg>
        <pc:spChg chg="mod">
          <ac:chgData name="Richard Ball" userId="c2c6c2dd-6ddc-437e-8cdd-d7a74390accc" providerId="ADAL" clId="{9FAFD7ED-6EAE-437E-97AA-9FE78CBD394E}" dt="2023-01-10T10:11:43.288" v="833" actId="20577"/>
          <ac:spMkLst>
            <pc:docMk/>
            <pc:sldMk cId="1101586619" sldId="2212"/>
            <ac:spMk id="12" creationId="{17DBC3E6-96DA-FE47-B52F-27EE8918E3AF}"/>
          </ac:spMkLst>
        </pc:spChg>
        <pc:spChg chg="mod">
          <ac:chgData name="Richard Ball" userId="c2c6c2dd-6ddc-437e-8cdd-d7a74390accc" providerId="ADAL" clId="{9FAFD7ED-6EAE-437E-97AA-9FE78CBD394E}" dt="2023-01-10T10:11:07.904" v="832" actId="20577"/>
          <ac:spMkLst>
            <pc:docMk/>
            <pc:sldMk cId="1101586619" sldId="2212"/>
            <ac:spMk id="15" creationId="{105F93CD-C0AA-4D41-A514-735DCFE7127B}"/>
          </ac:spMkLst>
        </pc:spChg>
      </pc:sldChg>
      <pc:sldChg chg="addSp delSp modSp mod">
        <pc:chgData name="Richard Ball" userId="c2c6c2dd-6ddc-437e-8cdd-d7a74390accc" providerId="ADAL" clId="{9FAFD7ED-6EAE-437E-97AA-9FE78CBD394E}" dt="2023-01-18T12:47:53.912" v="1913" actId="33639"/>
        <pc:sldMkLst>
          <pc:docMk/>
          <pc:sldMk cId="458653004" sldId="2213"/>
        </pc:sldMkLst>
        <pc:spChg chg="mod">
          <ac:chgData name="Richard Ball" userId="c2c6c2dd-6ddc-437e-8cdd-d7a74390accc" providerId="ADAL" clId="{9FAFD7ED-6EAE-437E-97AA-9FE78CBD394E}" dt="2023-01-10T08:05:56.842" v="0" actId="115"/>
          <ac:spMkLst>
            <pc:docMk/>
            <pc:sldMk cId="458653004" sldId="2213"/>
            <ac:spMk id="2" creationId="{E864EC03-24ED-4282-AD75-C880D247CAB3}"/>
          </ac:spMkLst>
        </pc:spChg>
        <pc:inkChg chg="add del">
          <ac:chgData name="Richard Ball" userId="c2c6c2dd-6ddc-437e-8cdd-d7a74390accc" providerId="ADAL" clId="{9FAFD7ED-6EAE-437E-97AA-9FE78CBD394E}" dt="2023-01-18T12:47:53.912" v="1913" actId="33639"/>
          <ac:inkMkLst>
            <pc:docMk/>
            <pc:sldMk cId="458653004" sldId="2213"/>
            <ac:inkMk id="4" creationId="{D5277961-9C63-4F09-B658-72A49D8F1812}"/>
          </ac:inkMkLst>
        </pc:inkChg>
      </pc:sldChg>
      <pc:sldChg chg="modSp mod">
        <pc:chgData name="Richard Ball" userId="c2c6c2dd-6ddc-437e-8cdd-d7a74390accc" providerId="ADAL" clId="{9FAFD7ED-6EAE-437E-97AA-9FE78CBD394E}" dt="2023-01-10T08:08:28.097" v="118" actId="1076"/>
        <pc:sldMkLst>
          <pc:docMk/>
          <pc:sldMk cId="2046145846" sldId="2215"/>
        </pc:sldMkLst>
        <pc:spChg chg="mod">
          <ac:chgData name="Richard Ball" userId="c2c6c2dd-6ddc-437e-8cdd-d7a74390accc" providerId="ADAL" clId="{9FAFD7ED-6EAE-437E-97AA-9FE78CBD394E}" dt="2023-01-10T08:08:28.097" v="118" actId="1076"/>
          <ac:spMkLst>
            <pc:docMk/>
            <pc:sldMk cId="2046145846" sldId="2215"/>
            <ac:spMk id="3" creationId="{3E3C3555-429A-41F5-91A8-0D1B9D36A5D1}"/>
          </ac:spMkLst>
        </pc:spChg>
      </pc:sldChg>
      <pc:sldChg chg="addSp delSp modSp mod ord">
        <pc:chgData name="Richard Ball" userId="c2c6c2dd-6ddc-437e-8cdd-d7a74390accc" providerId="ADAL" clId="{9FAFD7ED-6EAE-437E-97AA-9FE78CBD394E}" dt="2023-01-19T10:00:46.351" v="3197"/>
        <pc:sldMkLst>
          <pc:docMk/>
          <pc:sldMk cId="1559590397" sldId="2216"/>
        </pc:sldMkLst>
        <pc:spChg chg="mod">
          <ac:chgData name="Richard Ball" userId="c2c6c2dd-6ddc-437e-8cdd-d7a74390accc" providerId="ADAL" clId="{9FAFD7ED-6EAE-437E-97AA-9FE78CBD394E}" dt="2023-01-17T12:00:16.528" v="1589" actId="14100"/>
          <ac:spMkLst>
            <pc:docMk/>
            <pc:sldMk cId="1559590397" sldId="2216"/>
            <ac:spMk id="2" creationId="{3ECA16F3-1CE1-49F6-81DA-A740CC4FA13F}"/>
          </ac:spMkLst>
        </pc:spChg>
        <pc:spChg chg="add mod">
          <ac:chgData name="Richard Ball" userId="c2c6c2dd-6ddc-437e-8cdd-d7a74390accc" providerId="ADAL" clId="{9FAFD7ED-6EAE-437E-97AA-9FE78CBD394E}" dt="2023-01-17T12:00:16.528" v="1589" actId="14100"/>
          <ac:spMkLst>
            <pc:docMk/>
            <pc:sldMk cId="1559590397" sldId="2216"/>
            <ac:spMk id="5" creationId="{7C1BB326-8E2A-EBF4-C668-D0FDDE7A9683}"/>
          </ac:spMkLst>
        </pc:spChg>
        <pc:spChg chg="mod">
          <ac:chgData name="Richard Ball" userId="c2c6c2dd-6ddc-437e-8cdd-d7a74390accc" providerId="ADAL" clId="{9FAFD7ED-6EAE-437E-97AA-9FE78CBD394E}" dt="2023-01-17T12:00:16.528" v="1589" actId="14100"/>
          <ac:spMkLst>
            <pc:docMk/>
            <pc:sldMk cId="1559590397" sldId="2216"/>
            <ac:spMk id="6" creationId="{67CA8308-69A6-4197-966D-B1725862D016}"/>
          </ac:spMkLst>
        </pc:spChg>
        <pc:spChg chg="mod">
          <ac:chgData name="Richard Ball" userId="c2c6c2dd-6ddc-437e-8cdd-d7a74390accc" providerId="ADAL" clId="{9FAFD7ED-6EAE-437E-97AA-9FE78CBD394E}" dt="2023-01-17T12:00:16.528" v="1589" actId="14100"/>
          <ac:spMkLst>
            <pc:docMk/>
            <pc:sldMk cId="1559590397" sldId="2216"/>
            <ac:spMk id="7" creationId="{C9398F7D-41FE-43B1-9A02-DEEF3C0B36DE}"/>
          </ac:spMkLst>
        </pc:spChg>
        <pc:spChg chg="mod">
          <ac:chgData name="Richard Ball" userId="c2c6c2dd-6ddc-437e-8cdd-d7a74390accc" providerId="ADAL" clId="{9FAFD7ED-6EAE-437E-97AA-9FE78CBD394E}" dt="2023-01-17T12:00:16.528" v="1589" actId="14100"/>
          <ac:spMkLst>
            <pc:docMk/>
            <pc:sldMk cId="1559590397" sldId="2216"/>
            <ac:spMk id="8" creationId="{EA03A172-926E-49EB-B53A-DA7935E51D7C}"/>
          </ac:spMkLst>
        </pc:spChg>
        <pc:spChg chg="mod">
          <ac:chgData name="Richard Ball" userId="c2c6c2dd-6ddc-437e-8cdd-d7a74390accc" providerId="ADAL" clId="{9FAFD7ED-6EAE-437E-97AA-9FE78CBD394E}" dt="2023-01-17T12:00:16.528" v="1589" actId="14100"/>
          <ac:spMkLst>
            <pc:docMk/>
            <pc:sldMk cId="1559590397" sldId="2216"/>
            <ac:spMk id="9" creationId="{3106D75F-C6D3-4CB7-AF96-F91FB1920C01}"/>
          </ac:spMkLst>
        </pc:spChg>
        <pc:picChg chg="add mod">
          <ac:chgData name="Richard Ball" userId="c2c6c2dd-6ddc-437e-8cdd-d7a74390accc" providerId="ADAL" clId="{9FAFD7ED-6EAE-437E-97AA-9FE78CBD394E}" dt="2023-01-17T12:00:16.528" v="1589" actId="14100"/>
          <ac:picMkLst>
            <pc:docMk/>
            <pc:sldMk cId="1559590397" sldId="2216"/>
            <ac:picMk id="3" creationId="{BCB0934E-5A3A-6035-18E6-6097DEF37740}"/>
          </ac:picMkLst>
        </pc:picChg>
        <pc:picChg chg="del">
          <ac:chgData name="Richard Ball" userId="c2c6c2dd-6ddc-437e-8cdd-d7a74390accc" providerId="ADAL" clId="{9FAFD7ED-6EAE-437E-97AA-9FE78CBD394E}" dt="2023-01-17T11:56:31.758" v="1494" actId="478"/>
          <ac:picMkLst>
            <pc:docMk/>
            <pc:sldMk cId="1559590397" sldId="2216"/>
            <ac:picMk id="4" creationId="{DB41822E-ADCB-40B2-A7F6-6048747F4112}"/>
          </ac:picMkLst>
        </pc:picChg>
      </pc:sldChg>
      <pc:sldChg chg="modNotesTx">
        <pc:chgData name="Richard Ball" userId="c2c6c2dd-6ddc-437e-8cdd-d7a74390accc" providerId="ADAL" clId="{9FAFD7ED-6EAE-437E-97AA-9FE78CBD394E}" dt="2023-01-10T08:36:35.672" v="573" actId="20577"/>
        <pc:sldMkLst>
          <pc:docMk/>
          <pc:sldMk cId="3256896389" sldId="2217"/>
        </pc:sldMkLst>
      </pc:sldChg>
      <pc:sldChg chg="del">
        <pc:chgData name="Richard Ball" userId="c2c6c2dd-6ddc-437e-8cdd-d7a74390accc" providerId="ADAL" clId="{9FAFD7ED-6EAE-437E-97AA-9FE78CBD394E}" dt="2023-01-10T08:44:47.689" v="722" actId="47"/>
        <pc:sldMkLst>
          <pc:docMk/>
          <pc:sldMk cId="4196416968" sldId="2220"/>
        </pc:sldMkLst>
      </pc:sldChg>
      <pc:sldChg chg="addSp delSp modSp mod ord delAnim modAnim">
        <pc:chgData name="Richard Ball" userId="c2c6c2dd-6ddc-437e-8cdd-d7a74390accc" providerId="ADAL" clId="{9FAFD7ED-6EAE-437E-97AA-9FE78CBD394E}" dt="2023-01-19T11:48:03.555" v="3281"/>
        <pc:sldMkLst>
          <pc:docMk/>
          <pc:sldMk cId="338024105" sldId="2221"/>
        </pc:sldMkLst>
        <pc:spChg chg="add mod">
          <ac:chgData name="Richard Ball" userId="c2c6c2dd-6ddc-437e-8cdd-d7a74390accc" providerId="ADAL" clId="{9FAFD7ED-6EAE-437E-97AA-9FE78CBD394E}" dt="2023-01-10T08:43:34.827" v="659" actId="14100"/>
          <ac:spMkLst>
            <pc:docMk/>
            <pc:sldMk cId="338024105" sldId="2221"/>
            <ac:spMk id="3" creationId="{1C7B7615-3FB4-BDF0-99A5-CCFA3FE3BD6D}"/>
          </ac:spMkLst>
        </pc:spChg>
        <pc:spChg chg="mod">
          <ac:chgData name="Richard Ball" userId="c2c6c2dd-6ddc-437e-8cdd-d7a74390accc" providerId="ADAL" clId="{9FAFD7ED-6EAE-437E-97AA-9FE78CBD394E}" dt="2023-01-17T11:31:57.618" v="1412" actId="1076"/>
          <ac:spMkLst>
            <pc:docMk/>
            <pc:sldMk cId="338024105" sldId="2221"/>
            <ac:spMk id="5" creationId="{16FA6F99-15CD-453B-AC6E-A1DAAE1077B4}"/>
          </ac:spMkLst>
        </pc:spChg>
        <pc:spChg chg="mod">
          <ac:chgData name="Richard Ball" userId="c2c6c2dd-6ddc-437e-8cdd-d7a74390accc" providerId="ADAL" clId="{9FAFD7ED-6EAE-437E-97AA-9FE78CBD394E}" dt="2023-01-17T11:32:00.221" v="1413" actId="1076"/>
          <ac:spMkLst>
            <pc:docMk/>
            <pc:sldMk cId="338024105" sldId="2221"/>
            <ac:spMk id="6" creationId="{F0CCA9C5-3931-4BEF-A8AB-AD99ACC79138}"/>
          </ac:spMkLst>
        </pc:spChg>
        <pc:spChg chg="mod">
          <ac:chgData name="Richard Ball" userId="c2c6c2dd-6ddc-437e-8cdd-d7a74390accc" providerId="ADAL" clId="{9FAFD7ED-6EAE-437E-97AA-9FE78CBD394E}" dt="2023-01-18T14:57:58.158" v="2091" actId="20577"/>
          <ac:spMkLst>
            <pc:docMk/>
            <pc:sldMk cId="338024105" sldId="2221"/>
            <ac:spMk id="7" creationId="{81180CF8-02B8-44DB-90F9-C30A35E30EAE}"/>
          </ac:spMkLst>
        </pc:spChg>
        <pc:spChg chg="mod">
          <ac:chgData name="Richard Ball" userId="c2c6c2dd-6ddc-437e-8cdd-d7a74390accc" providerId="ADAL" clId="{9FAFD7ED-6EAE-437E-97AA-9FE78CBD394E}" dt="2023-01-10T08:14:44.838" v="286" actId="14100"/>
          <ac:spMkLst>
            <pc:docMk/>
            <pc:sldMk cId="338024105" sldId="2221"/>
            <ac:spMk id="8" creationId="{317DD38F-03E6-440F-A991-7EF9F19EE240}"/>
          </ac:spMkLst>
        </pc:spChg>
        <pc:spChg chg="mod">
          <ac:chgData name="Richard Ball" userId="c2c6c2dd-6ddc-437e-8cdd-d7a74390accc" providerId="ADAL" clId="{9FAFD7ED-6EAE-437E-97AA-9FE78CBD394E}" dt="2023-01-17T11:32:12.290" v="1417" actId="1076"/>
          <ac:spMkLst>
            <pc:docMk/>
            <pc:sldMk cId="338024105" sldId="2221"/>
            <ac:spMk id="9" creationId="{AA64181E-1472-422B-9CAA-091EBFB85188}"/>
          </ac:spMkLst>
        </pc:spChg>
        <pc:spChg chg="mod">
          <ac:chgData name="Richard Ball" userId="c2c6c2dd-6ddc-437e-8cdd-d7a74390accc" providerId="ADAL" clId="{9FAFD7ED-6EAE-437E-97AA-9FE78CBD394E}" dt="2023-01-10T08:44:14.634" v="718" actId="1076"/>
          <ac:spMkLst>
            <pc:docMk/>
            <pc:sldMk cId="338024105" sldId="2221"/>
            <ac:spMk id="10" creationId="{4D63C14C-DA39-448D-9FEA-D3715AD518EA}"/>
          </ac:spMkLst>
        </pc:spChg>
        <pc:spChg chg="del">
          <ac:chgData name="Richard Ball" userId="c2c6c2dd-6ddc-437e-8cdd-d7a74390accc" providerId="ADAL" clId="{9FAFD7ED-6EAE-437E-97AA-9FE78CBD394E}" dt="2023-01-17T11:22:07.604" v="1336" actId="478"/>
          <ac:spMkLst>
            <pc:docMk/>
            <pc:sldMk cId="338024105" sldId="2221"/>
            <ac:spMk id="11" creationId="{D70650A2-29A4-414A-9E29-57EC63505294}"/>
          </ac:spMkLst>
        </pc:spChg>
        <pc:spChg chg="del">
          <ac:chgData name="Richard Ball" userId="c2c6c2dd-6ddc-437e-8cdd-d7a74390accc" providerId="ADAL" clId="{9FAFD7ED-6EAE-437E-97AA-9FE78CBD394E}" dt="2023-01-17T11:22:07.604" v="1336" actId="478"/>
          <ac:spMkLst>
            <pc:docMk/>
            <pc:sldMk cId="338024105" sldId="2221"/>
            <ac:spMk id="12" creationId="{DFE5E080-ADDD-44ED-AEC3-253A6EC407EA}"/>
          </ac:spMkLst>
        </pc:spChg>
        <pc:spChg chg="del mod">
          <ac:chgData name="Richard Ball" userId="c2c6c2dd-6ddc-437e-8cdd-d7a74390accc" providerId="ADAL" clId="{9FAFD7ED-6EAE-437E-97AA-9FE78CBD394E}" dt="2023-01-17T11:22:07.604" v="1336" actId="478"/>
          <ac:spMkLst>
            <pc:docMk/>
            <pc:sldMk cId="338024105" sldId="2221"/>
            <ac:spMk id="13" creationId="{8AB4DD12-EC7A-4CB1-80FA-3191ABBA00F3}"/>
          </ac:spMkLst>
        </pc:spChg>
        <pc:spChg chg="del mod">
          <ac:chgData name="Richard Ball" userId="c2c6c2dd-6ddc-437e-8cdd-d7a74390accc" providerId="ADAL" clId="{9FAFD7ED-6EAE-437E-97AA-9FE78CBD394E}" dt="2023-01-17T11:22:07.604" v="1336" actId="478"/>
          <ac:spMkLst>
            <pc:docMk/>
            <pc:sldMk cId="338024105" sldId="2221"/>
            <ac:spMk id="14" creationId="{9448C772-0176-41DB-9897-219E882B09D6}"/>
          </ac:spMkLst>
        </pc:spChg>
        <pc:spChg chg="del">
          <ac:chgData name="Richard Ball" userId="c2c6c2dd-6ddc-437e-8cdd-d7a74390accc" providerId="ADAL" clId="{9FAFD7ED-6EAE-437E-97AA-9FE78CBD394E}" dt="2023-01-17T11:22:07.604" v="1336" actId="478"/>
          <ac:spMkLst>
            <pc:docMk/>
            <pc:sldMk cId="338024105" sldId="2221"/>
            <ac:spMk id="15" creationId="{1F1783EE-39CC-49D4-9673-71474265562D}"/>
          </ac:spMkLst>
        </pc:spChg>
        <pc:spChg chg="del mod">
          <ac:chgData name="Richard Ball" userId="c2c6c2dd-6ddc-437e-8cdd-d7a74390accc" providerId="ADAL" clId="{9FAFD7ED-6EAE-437E-97AA-9FE78CBD394E}" dt="2023-01-17T11:22:07.604" v="1336" actId="478"/>
          <ac:spMkLst>
            <pc:docMk/>
            <pc:sldMk cId="338024105" sldId="2221"/>
            <ac:spMk id="16" creationId="{E86890B9-C751-48D2-88D2-FA16AFE5E069}"/>
          </ac:spMkLst>
        </pc:spChg>
        <pc:spChg chg="del mod">
          <ac:chgData name="Richard Ball" userId="c2c6c2dd-6ddc-437e-8cdd-d7a74390accc" providerId="ADAL" clId="{9FAFD7ED-6EAE-437E-97AA-9FE78CBD394E}" dt="2023-01-17T11:22:07.604" v="1336" actId="478"/>
          <ac:spMkLst>
            <pc:docMk/>
            <pc:sldMk cId="338024105" sldId="2221"/>
            <ac:spMk id="17" creationId="{F423E7E9-4A07-4AAA-BB95-A7177C6C1153}"/>
          </ac:spMkLst>
        </pc:spChg>
        <pc:spChg chg="del">
          <ac:chgData name="Richard Ball" userId="c2c6c2dd-6ddc-437e-8cdd-d7a74390accc" providerId="ADAL" clId="{9FAFD7ED-6EAE-437E-97AA-9FE78CBD394E}" dt="2023-01-17T11:22:07.604" v="1336" actId="478"/>
          <ac:spMkLst>
            <pc:docMk/>
            <pc:sldMk cId="338024105" sldId="2221"/>
            <ac:spMk id="18" creationId="{0EEAA9A3-C958-410C-AE03-E122C32547F2}"/>
          </ac:spMkLst>
        </pc:spChg>
        <pc:picChg chg="add mod">
          <ac:chgData name="Richard Ball" userId="c2c6c2dd-6ddc-437e-8cdd-d7a74390accc" providerId="ADAL" clId="{9FAFD7ED-6EAE-437E-97AA-9FE78CBD394E}" dt="2023-01-19T09:39:08.758" v="3130" actId="1076"/>
          <ac:picMkLst>
            <pc:docMk/>
            <pc:sldMk cId="338024105" sldId="2221"/>
            <ac:picMk id="4" creationId="{350F52C0-1D32-1D86-23E1-A7F3C9C50D5C}"/>
          </ac:picMkLst>
        </pc:picChg>
        <pc:picChg chg="del">
          <ac:chgData name="Richard Ball" userId="c2c6c2dd-6ddc-437e-8cdd-d7a74390accc" providerId="ADAL" clId="{9FAFD7ED-6EAE-437E-97AA-9FE78CBD394E}" dt="2023-01-17T11:22:05.015" v="1335" actId="478"/>
          <ac:picMkLst>
            <pc:docMk/>
            <pc:sldMk cId="338024105" sldId="2221"/>
            <ac:picMk id="4" creationId="{DB41822E-ADCB-40B2-A7F6-6048747F4112}"/>
          </ac:picMkLst>
        </pc:picChg>
        <pc:picChg chg="add del mod">
          <ac:chgData name="Richard Ball" userId="c2c6c2dd-6ddc-437e-8cdd-d7a74390accc" providerId="ADAL" clId="{9FAFD7ED-6EAE-437E-97AA-9FE78CBD394E}" dt="2023-01-19T09:38:37.098" v="3121" actId="478"/>
          <ac:picMkLst>
            <pc:docMk/>
            <pc:sldMk cId="338024105" sldId="2221"/>
            <ac:picMk id="1026" creationId="{EB940FBA-89AF-761A-34D1-EF1E6A165143}"/>
          </ac:picMkLst>
        </pc:picChg>
        <pc:inkChg chg="add">
          <ac:chgData name="Richard Ball" userId="c2c6c2dd-6ddc-437e-8cdd-d7a74390accc" providerId="ADAL" clId="{9FAFD7ED-6EAE-437E-97AA-9FE78CBD394E}" dt="2023-01-19T11:48:03.555" v="3281"/>
          <ac:inkMkLst>
            <pc:docMk/>
            <pc:sldMk cId="338024105" sldId="2221"/>
            <ac:inkMk id="11" creationId="{0681DB9D-8202-357C-3D6E-1FBF69CDB8F3}"/>
          </ac:inkMkLst>
        </pc:inkChg>
        <pc:inkChg chg="add del">
          <ac:chgData name="Richard Ball" userId="c2c6c2dd-6ddc-437e-8cdd-d7a74390accc" providerId="ADAL" clId="{9FAFD7ED-6EAE-437E-97AA-9FE78CBD394E}" dt="2023-01-10T10:49:48.864" v="845" actId="478"/>
          <ac:inkMkLst>
            <pc:docMk/>
            <pc:sldMk cId="338024105" sldId="2221"/>
            <ac:inkMk id="19" creationId="{A5217865-74D6-A20A-CCE3-99E030B27680}"/>
          </ac:inkMkLst>
        </pc:inkChg>
      </pc:sldChg>
      <pc:sldChg chg="addSp modSp mod modAnim">
        <pc:chgData name="Richard Ball" userId="c2c6c2dd-6ddc-437e-8cdd-d7a74390accc" providerId="ADAL" clId="{9FAFD7ED-6EAE-437E-97AA-9FE78CBD394E}" dt="2023-01-19T12:04:15.022" v="3284"/>
        <pc:sldMkLst>
          <pc:docMk/>
          <pc:sldMk cId="1449112957" sldId="2253"/>
        </pc:sldMkLst>
        <pc:spChg chg="mod">
          <ac:chgData name="Richard Ball" userId="c2c6c2dd-6ddc-437e-8cdd-d7a74390accc" providerId="ADAL" clId="{9FAFD7ED-6EAE-437E-97AA-9FE78CBD394E}" dt="2023-01-10T08:34:09.382" v="476" actId="20577"/>
          <ac:spMkLst>
            <pc:docMk/>
            <pc:sldMk cId="1449112957" sldId="2253"/>
            <ac:spMk id="3" creationId="{0E8F31C4-8627-4B74-8143-E8AE66947E9F}"/>
          </ac:spMkLst>
        </pc:spChg>
        <pc:inkChg chg="add">
          <ac:chgData name="Richard Ball" userId="c2c6c2dd-6ddc-437e-8cdd-d7a74390accc" providerId="ADAL" clId="{9FAFD7ED-6EAE-437E-97AA-9FE78CBD394E}" dt="2023-01-19T11:48:03.555" v="3281"/>
          <ac:inkMkLst>
            <pc:docMk/>
            <pc:sldMk cId="1449112957" sldId="2253"/>
            <ac:inkMk id="4" creationId="{5A29DBF4-1029-A072-0049-C622FA974D37}"/>
          </ac:inkMkLst>
        </pc:inkChg>
        <pc:inkChg chg="add">
          <ac:chgData name="Richard Ball" userId="c2c6c2dd-6ddc-437e-8cdd-d7a74390accc" providerId="ADAL" clId="{9FAFD7ED-6EAE-437E-97AA-9FE78CBD394E}" dt="2023-01-19T12:04:15.022" v="3284"/>
          <ac:inkMkLst>
            <pc:docMk/>
            <pc:sldMk cId="1449112957" sldId="2253"/>
            <ac:inkMk id="5" creationId="{66C1D133-AA57-BB96-3A95-35056B4EC685}"/>
          </ac:inkMkLst>
        </pc:inkChg>
      </pc:sldChg>
      <pc:sldChg chg="addSp modSp new mod">
        <pc:chgData name="Richard Ball" userId="c2c6c2dd-6ddc-437e-8cdd-d7a74390accc" providerId="ADAL" clId="{9FAFD7ED-6EAE-437E-97AA-9FE78CBD394E}" dt="2023-01-10T08:08:16.604" v="117" actId="1076"/>
        <pc:sldMkLst>
          <pc:docMk/>
          <pc:sldMk cId="3591491114" sldId="2254"/>
        </pc:sldMkLst>
        <pc:spChg chg="mod">
          <ac:chgData name="Richard Ball" userId="c2c6c2dd-6ddc-437e-8cdd-d7a74390accc" providerId="ADAL" clId="{9FAFD7ED-6EAE-437E-97AA-9FE78CBD394E}" dt="2023-01-10T08:07:46.689" v="108" actId="122"/>
          <ac:spMkLst>
            <pc:docMk/>
            <pc:sldMk cId="3591491114" sldId="2254"/>
            <ac:spMk id="2" creationId="{DAFD110F-6EAA-E396-0C68-2FAE2003719D}"/>
          </ac:spMkLst>
        </pc:spChg>
        <pc:spChg chg="mod">
          <ac:chgData name="Richard Ball" userId="c2c6c2dd-6ddc-437e-8cdd-d7a74390accc" providerId="ADAL" clId="{9FAFD7ED-6EAE-437E-97AA-9FE78CBD394E}" dt="2023-01-10T08:07:50.526" v="113" actId="403"/>
          <ac:spMkLst>
            <pc:docMk/>
            <pc:sldMk cId="3591491114" sldId="2254"/>
            <ac:spMk id="3" creationId="{8DE25EA7-7868-C243-BE6E-AF000402B69B}"/>
          </ac:spMkLst>
        </pc:spChg>
        <pc:picChg chg="add mod">
          <ac:chgData name="Richard Ball" userId="c2c6c2dd-6ddc-437e-8cdd-d7a74390accc" providerId="ADAL" clId="{9FAFD7ED-6EAE-437E-97AA-9FE78CBD394E}" dt="2023-01-10T08:08:16.604" v="117" actId="1076"/>
          <ac:picMkLst>
            <pc:docMk/>
            <pc:sldMk cId="3591491114" sldId="2254"/>
            <ac:picMk id="1026" creationId="{9F66B87E-46A3-16A9-023F-65C7196C9BB4}"/>
          </ac:picMkLst>
        </pc:picChg>
      </pc:sldChg>
      <pc:sldChg chg="addSp delSp modSp new mod ord setBg">
        <pc:chgData name="Richard Ball" userId="c2c6c2dd-6ddc-437e-8cdd-d7a74390accc" providerId="ADAL" clId="{9FAFD7ED-6EAE-437E-97AA-9FE78CBD394E}" dt="2023-01-17T12:00:20.641" v="1591"/>
        <pc:sldMkLst>
          <pc:docMk/>
          <pc:sldMk cId="747872392" sldId="2255"/>
        </pc:sldMkLst>
        <pc:spChg chg="del">
          <ac:chgData name="Richard Ball" userId="c2c6c2dd-6ddc-437e-8cdd-d7a74390accc" providerId="ADAL" clId="{9FAFD7ED-6EAE-437E-97AA-9FE78CBD394E}" dt="2023-01-10T08:44:51.445" v="724" actId="478"/>
          <ac:spMkLst>
            <pc:docMk/>
            <pc:sldMk cId="747872392" sldId="2255"/>
            <ac:spMk id="2" creationId="{CA3E3F6E-2543-25F5-8127-73A68F4C80A6}"/>
          </ac:spMkLst>
        </pc:spChg>
        <pc:spChg chg="del">
          <ac:chgData name="Richard Ball" userId="c2c6c2dd-6ddc-437e-8cdd-d7a74390accc" providerId="ADAL" clId="{9FAFD7ED-6EAE-437E-97AA-9FE78CBD394E}" dt="2023-01-10T08:44:51.445" v="724" actId="478"/>
          <ac:spMkLst>
            <pc:docMk/>
            <pc:sldMk cId="747872392" sldId="2255"/>
            <ac:spMk id="3" creationId="{4E1F5865-EFE5-0D45-1B1D-F1D7C1FB1AC9}"/>
          </ac:spMkLst>
        </pc:spChg>
        <pc:spChg chg="add">
          <ac:chgData name="Richard Ball" userId="c2c6c2dd-6ddc-437e-8cdd-d7a74390accc" providerId="ADAL" clId="{9FAFD7ED-6EAE-437E-97AA-9FE78CBD394E}" dt="2023-01-10T08:45:42.609" v="726" actId="26606"/>
          <ac:spMkLst>
            <pc:docMk/>
            <pc:sldMk cId="747872392" sldId="2255"/>
            <ac:spMk id="2055" creationId="{32BC26D8-82FB-445E-AA49-62A77D7C1EE0}"/>
          </ac:spMkLst>
        </pc:spChg>
        <pc:spChg chg="add">
          <ac:chgData name="Richard Ball" userId="c2c6c2dd-6ddc-437e-8cdd-d7a74390accc" providerId="ADAL" clId="{9FAFD7ED-6EAE-437E-97AA-9FE78CBD394E}" dt="2023-01-10T08:45:42.609" v="726" actId="26606"/>
          <ac:spMkLst>
            <pc:docMk/>
            <pc:sldMk cId="747872392" sldId="2255"/>
            <ac:spMk id="2057" creationId="{CB44330D-EA18-4254-AA95-EB49948539B8}"/>
          </ac:spMkLst>
        </pc:spChg>
        <pc:picChg chg="add mod">
          <ac:chgData name="Richard Ball" userId="c2c6c2dd-6ddc-437e-8cdd-d7a74390accc" providerId="ADAL" clId="{9FAFD7ED-6EAE-437E-97AA-9FE78CBD394E}" dt="2023-01-17T11:59:22.938" v="1587" actId="14100"/>
          <ac:picMkLst>
            <pc:docMk/>
            <pc:sldMk cId="747872392" sldId="2255"/>
            <ac:picMk id="2050" creationId="{69AA041C-0761-6CD8-083A-C559C9259A1B}"/>
          </ac:picMkLst>
        </pc:picChg>
      </pc:sldChg>
      <pc:sldChg chg="modSp new mod">
        <pc:chgData name="Richard Ball" userId="c2c6c2dd-6ddc-437e-8cdd-d7a74390accc" providerId="ADAL" clId="{9FAFD7ED-6EAE-437E-97AA-9FE78CBD394E}" dt="2023-01-10T08:49:34.140" v="757" actId="115"/>
        <pc:sldMkLst>
          <pc:docMk/>
          <pc:sldMk cId="2378895497" sldId="2256"/>
        </pc:sldMkLst>
        <pc:spChg chg="mod">
          <ac:chgData name="Richard Ball" userId="c2c6c2dd-6ddc-437e-8cdd-d7a74390accc" providerId="ADAL" clId="{9FAFD7ED-6EAE-437E-97AA-9FE78CBD394E}" dt="2023-01-10T08:49:34.140" v="757" actId="115"/>
          <ac:spMkLst>
            <pc:docMk/>
            <pc:sldMk cId="2378895497" sldId="2256"/>
            <ac:spMk id="2" creationId="{1ECBBBD3-0DFD-99D6-D1C4-723CCDB801C8}"/>
          </ac:spMkLst>
        </pc:spChg>
      </pc:sldChg>
      <pc:sldChg chg="addSp delSp modSp new mod ord modAnim">
        <pc:chgData name="Richard Ball" userId="c2c6c2dd-6ddc-437e-8cdd-d7a74390accc" providerId="ADAL" clId="{9FAFD7ED-6EAE-437E-97AA-9FE78CBD394E}" dt="2023-01-19T10:00:41.978" v="3193"/>
        <pc:sldMkLst>
          <pc:docMk/>
          <pc:sldMk cId="2308851616" sldId="2257"/>
        </pc:sldMkLst>
        <pc:spChg chg="del">
          <ac:chgData name="Richard Ball" userId="c2c6c2dd-6ddc-437e-8cdd-d7a74390accc" providerId="ADAL" clId="{9FAFD7ED-6EAE-437E-97AA-9FE78CBD394E}" dt="2023-01-10T10:12:05.039" v="836" actId="478"/>
          <ac:spMkLst>
            <pc:docMk/>
            <pc:sldMk cId="2308851616" sldId="2257"/>
            <ac:spMk id="2" creationId="{23D51A0E-D6E0-0A78-8A52-A56C9D0214A6}"/>
          </ac:spMkLst>
        </pc:spChg>
        <pc:spChg chg="del">
          <ac:chgData name="Richard Ball" userId="c2c6c2dd-6ddc-437e-8cdd-d7a74390accc" providerId="ADAL" clId="{9FAFD7ED-6EAE-437E-97AA-9FE78CBD394E}" dt="2023-01-10T10:12:05.039" v="836" actId="478"/>
          <ac:spMkLst>
            <pc:docMk/>
            <pc:sldMk cId="2308851616" sldId="2257"/>
            <ac:spMk id="3" creationId="{348AE603-24A5-0667-3112-F9C507FD53C7}"/>
          </ac:spMkLst>
        </pc:spChg>
        <pc:picChg chg="add mod">
          <ac:chgData name="Richard Ball" userId="c2c6c2dd-6ddc-437e-8cdd-d7a74390accc" providerId="ADAL" clId="{9FAFD7ED-6EAE-437E-97AA-9FE78CBD394E}" dt="2023-01-10T10:15:02.410" v="839" actId="14100"/>
          <ac:picMkLst>
            <pc:docMk/>
            <pc:sldMk cId="2308851616" sldId="2257"/>
            <ac:picMk id="4" creationId="{070E24EB-331F-5A23-2631-D8F7117299DA}"/>
          </ac:picMkLst>
        </pc:picChg>
      </pc:sldChg>
      <pc:sldChg chg="addSp delSp modSp new mod">
        <pc:chgData name="Richard Ball" userId="c2c6c2dd-6ddc-437e-8cdd-d7a74390accc" providerId="ADAL" clId="{9FAFD7ED-6EAE-437E-97AA-9FE78CBD394E}" dt="2023-01-17T11:23:39.852" v="1409" actId="313"/>
        <pc:sldMkLst>
          <pc:docMk/>
          <pc:sldMk cId="3709334455" sldId="2258"/>
        </pc:sldMkLst>
        <pc:spChg chg="del mod">
          <ac:chgData name="Richard Ball" userId="c2c6c2dd-6ddc-437e-8cdd-d7a74390accc" providerId="ADAL" clId="{9FAFD7ED-6EAE-437E-97AA-9FE78CBD394E}" dt="2023-01-16T11:08:38.380" v="1318" actId="478"/>
          <ac:spMkLst>
            <pc:docMk/>
            <pc:sldMk cId="3709334455" sldId="2258"/>
            <ac:spMk id="2" creationId="{014B3F38-3C55-16AE-DE7A-549DD66DFC2B}"/>
          </ac:spMkLst>
        </pc:spChg>
        <pc:spChg chg="mod">
          <ac:chgData name="Richard Ball" userId="c2c6c2dd-6ddc-437e-8cdd-d7a74390accc" providerId="ADAL" clId="{9FAFD7ED-6EAE-437E-97AA-9FE78CBD394E}" dt="2023-01-17T11:23:39.852" v="1409" actId="313"/>
          <ac:spMkLst>
            <pc:docMk/>
            <pc:sldMk cId="3709334455" sldId="2258"/>
            <ac:spMk id="3" creationId="{C32D238A-7FDE-2E64-FC22-EDA98A7C348F}"/>
          </ac:spMkLst>
        </pc:spChg>
        <pc:spChg chg="add del mod">
          <ac:chgData name="Richard Ball" userId="c2c6c2dd-6ddc-437e-8cdd-d7a74390accc" providerId="ADAL" clId="{9FAFD7ED-6EAE-437E-97AA-9FE78CBD394E}" dt="2023-01-16T11:08:40.676" v="1320" actId="478"/>
          <ac:spMkLst>
            <pc:docMk/>
            <pc:sldMk cId="3709334455" sldId="2258"/>
            <ac:spMk id="5" creationId="{8608F015-B1E8-D070-6644-A10B074F4415}"/>
          </ac:spMkLst>
        </pc:spChg>
      </pc:sldChg>
      <pc:sldChg chg="addSp delSp modSp new mod">
        <pc:chgData name="Richard Ball" userId="c2c6c2dd-6ddc-437e-8cdd-d7a74390accc" providerId="ADAL" clId="{9FAFD7ED-6EAE-437E-97AA-9FE78CBD394E}" dt="2023-01-16T11:11:41.340" v="1334" actId="14100"/>
        <pc:sldMkLst>
          <pc:docMk/>
          <pc:sldMk cId="1462299774" sldId="2259"/>
        </pc:sldMkLst>
        <pc:spChg chg="del">
          <ac:chgData name="Richard Ball" userId="c2c6c2dd-6ddc-437e-8cdd-d7a74390accc" providerId="ADAL" clId="{9FAFD7ED-6EAE-437E-97AA-9FE78CBD394E}" dt="2023-01-16T11:11:27.504" v="1331" actId="478"/>
          <ac:spMkLst>
            <pc:docMk/>
            <pc:sldMk cId="1462299774" sldId="2259"/>
            <ac:spMk id="2" creationId="{BB5C7507-4860-016B-7C67-1171830AFDE4}"/>
          </ac:spMkLst>
        </pc:spChg>
        <pc:spChg chg="del">
          <ac:chgData name="Richard Ball" userId="c2c6c2dd-6ddc-437e-8cdd-d7a74390accc" providerId="ADAL" clId="{9FAFD7ED-6EAE-437E-97AA-9FE78CBD394E}" dt="2023-01-16T11:11:27.504" v="1331" actId="478"/>
          <ac:spMkLst>
            <pc:docMk/>
            <pc:sldMk cId="1462299774" sldId="2259"/>
            <ac:spMk id="3" creationId="{C8341DEB-C164-98C8-AB33-2B1723BBB1BF}"/>
          </ac:spMkLst>
        </pc:spChg>
        <pc:picChg chg="add mod">
          <ac:chgData name="Richard Ball" userId="c2c6c2dd-6ddc-437e-8cdd-d7a74390accc" providerId="ADAL" clId="{9FAFD7ED-6EAE-437E-97AA-9FE78CBD394E}" dt="2023-01-16T11:11:41.340" v="1334" actId="14100"/>
          <ac:picMkLst>
            <pc:docMk/>
            <pc:sldMk cId="1462299774" sldId="2259"/>
            <ac:picMk id="5" creationId="{964D9851-C2FB-CCC4-8C08-BF6852B86139}"/>
          </ac:picMkLst>
        </pc:picChg>
      </pc:sldChg>
      <pc:sldChg chg="addSp delSp modSp new mod setBg setClrOvrMap">
        <pc:chgData name="Richard Ball" userId="c2c6c2dd-6ddc-437e-8cdd-d7a74390accc" providerId="ADAL" clId="{9FAFD7ED-6EAE-437E-97AA-9FE78CBD394E}" dt="2023-01-17T11:33:42.865" v="1483" actId="1076"/>
        <pc:sldMkLst>
          <pc:docMk/>
          <pc:sldMk cId="2221478264" sldId="2260"/>
        </pc:sldMkLst>
        <pc:spChg chg="del">
          <ac:chgData name="Richard Ball" userId="c2c6c2dd-6ddc-437e-8cdd-d7a74390accc" providerId="ADAL" clId="{9FAFD7ED-6EAE-437E-97AA-9FE78CBD394E}" dt="2023-01-17T11:32:30.125" v="1420" actId="478"/>
          <ac:spMkLst>
            <pc:docMk/>
            <pc:sldMk cId="2221478264" sldId="2260"/>
            <ac:spMk id="2" creationId="{B39A3D8F-282C-86A5-C6E1-E65C9C0B67AA}"/>
          </ac:spMkLst>
        </pc:spChg>
        <pc:spChg chg="del">
          <ac:chgData name="Richard Ball" userId="c2c6c2dd-6ddc-437e-8cdd-d7a74390accc" providerId="ADAL" clId="{9FAFD7ED-6EAE-437E-97AA-9FE78CBD394E}" dt="2023-01-17T11:32:30.125" v="1420" actId="478"/>
          <ac:spMkLst>
            <pc:docMk/>
            <pc:sldMk cId="2221478264" sldId="2260"/>
            <ac:spMk id="3" creationId="{FAFF07D6-7EB4-46FE-E6F1-EDB076CC7339}"/>
          </ac:spMkLst>
        </pc:spChg>
        <pc:spChg chg="add mod">
          <ac:chgData name="Richard Ball" userId="c2c6c2dd-6ddc-437e-8cdd-d7a74390accc" providerId="ADAL" clId="{9FAFD7ED-6EAE-437E-97AA-9FE78CBD394E}" dt="2023-01-17T11:33:10.755" v="1428" actId="1582"/>
          <ac:spMkLst>
            <pc:docMk/>
            <pc:sldMk cId="2221478264" sldId="2260"/>
            <ac:spMk id="5" creationId="{4119754E-E09B-1970-BB0A-48914A652A40}"/>
          </ac:spMkLst>
        </pc:spChg>
        <pc:spChg chg="add mod">
          <ac:chgData name="Richard Ball" userId="c2c6c2dd-6ddc-437e-8cdd-d7a74390accc" providerId="ADAL" clId="{9FAFD7ED-6EAE-437E-97AA-9FE78CBD394E}" dt="2023-01-17T11:33:42.865" v="1483" actId="1076"/>
          <ac:spMkLst>
            <pc:docMk/>
            <pc:sldMk cId="2221478264" sldId="2260"/>
            <ac:spMk id="6" creationId="{A66B40EB-01B3-D4D2-E4F5-1CC9EC73E643}"/>
          </ac:spMkLst>
        </pc:spChg>
        <pc:picChg chg="add mod">
          <ac:chgData name="Richard Ball" userId="c2c6c2dd-6ddc-437e-8cdd-d7a74390accc" providerId="ADAL" clId="{9FAFD7ED-6EAE-437E-97AA-9FE78CBD394E}" dt="2023-01-17T11:32:53.802" v="1424" actId="26606"/>
          <ac:picMkLst>
            <pc:docMk/>
            <pc:sldMk cId="2221478264" sldId="2260"/>
            <ac:picMk id="4" creationId="{03EBE80E-34B0-F871-7FD6-1A0D2C5C14F9}"/>
          </ac:picMkLst>
        </pc:picChg>
      </pc:sldChg>
      <pc:sldChg chg="addSp delSp modSp new mod">
        <pc:chgData name="Richard Ball" userId="c2c6c2dd-6ddc-437e-8cdd-d7a74390accc" providerId="ADAL" clId="{9FAFD7ED-6EAE-437E-97AA-9FE78CBD394E}" dt="2023-01-17T11:58:55.754" v="1585" actId="14100"/>
        <pc:sldMkLst>
          <pc:docMk/>
          <pc:sldMk cId="1918996139" sldId="2261"/>
        </pc:sldMkLst>
        <pc:spChg chg="del">
          <ac:chgData name="Richard Ball" userId="c2c6c2dd-6ddc-437e-8cdd-d7a74390accc" providerId="ADAL" clId="{9FAFD7ED-6EAE-437E-97AA-9FE78CBD394E}" dt="2023-01-17T11:58:40.487" v="1580" actId="478"/>
          <ac:spMkLst>
            <pc:docMk/>
            <pc:sldMk cId="1918996139" sldId="2261"/>
            <ac:spMk id="2" creationId="{0BA562DA-C4AF-9B6A-CFCD-39015BE2EC0F}"/>
          </ac:spMkLst>
        </pc:spChg>
        <pc:spChg chg="del">
          <ac:chgData name="Richard Ball" userId="c2c6c2dd-6ddc-437e-8cdd-d7a74390accc" providerId="ADAL" clId="{9FAFD7ED-6EAE-437E-97AA-9FE78CBD394E}" dt="2023-01-17T11:58:40.487" v="1580" actId="478"/>
          <ac:spMkLst>
            <pc:docMk/>
            <pc:sldMk cId="1918996139" sldId="2261"/>
            <ac:spMk id="3" creationId="{953541C9-8237-E72E-E908-01C1A2D5CCEA}"/>
          </ac:spMkLst>
        </pc:spChg>
        <pc:picChg chg="add mod">
          <ac:chgData name="Richard Ball" userId="c2c6c2dd-6ddc-437e-8cdd-d7a74390accc" providerId="ADAL" clId="{9FAFD7ED-6EAE-437E-97AA-9FE78CBD394E}" dt="2023-01-17T11:58:55.754" v="1585" actId="14100"/>
          <ac:picMkLst>
            <pc:docMk/>
            <pc:sldMk cId="1918996139" sldId="2261"/>
            <ac:picMk id="4" creationId="{744D11C2-5F3B-5671-49A8-CC78F3D4500B}"/>
          </ac:picMkLst>
        </pc:picChg>
      </pc:sldChg>
      <pc:sldChg chg="addSp delSp modSp new mod">
        <pc:chgData name="Richard Ball" userId="c2c6c2dd-6ddc-437e-8cdd-d7a74390accc" providerId="ADAL" clId="{9FAFD7ED-6EAE-437E-97AA-9FE78CBD394E}" dt="2023-01-18T12:51:34.840" v="1969" actId="1076"/>
        <pc:sldMkLst>
          <pc:docMk/>
          <pc:sldMk cId="2180786793" sldId="2262"/>
        </pc:sldMkLst>
        <pc:spChg chg="mod">
          <ac:chgData name="Richard Ball" userId="c2c6c2dd-6ddc-437e-8cdd-d7a74390accc" providerId="ADAL" clId="{9FAFD7ED-6EAE-437E-97AA-9FE78CBD394E}" dt="2023-01-18T12:50:31.827" v="1931" actId="115"/>
          <ac:spMkLst>
            <pc:docMk/>
            <pc:sldMk cId="2180786793" sldId="2262"/>
            <ac:spMk id="2" creationId="{7F364E60-F4E2-4CAB-C412-9391FE454A2E}"/>
          </ac:spMkLst>
        </pc:spChg>
        <pc:spChg chg="mod">
          <ac:chgData name="Richard Ball" userId="c2c6c2dd-6ddc-437e-8cdd-d7a74390accc" providerId="ADAL" clId="{9FAFD7ED-6EAE-437E-97AA-9FE78CBD394E}" dt="2023-01-18T12:50:41.723" v="1957" actId="20577"/>
          <ac:spMkLst>
            <pc:docMk/>
            <pc:sldMk cId="2180786793" sldId="2262"/>
            <ac:spMk id="3" creationId="{29DD6EF7-B9E7-A01C-1801-AD1954B2B61A}"/>
          </ac:spMkLst>
        </pc:spChg>
        <pc:spChg chg="add del mod">
          <ac:chgData name="Richard Ball" userId="c2c6c2dd-6ddc-437e-8cdd-d7a74390accc" providerId="ADAL" clId="{9FAFD7ED-6EAE-437E-97AA-9FE78CBD394E}" dt="2023-01-18T12:51:28.382" v="1966" actId="478"/>
          <ac:spMkLst>
            <pc:docMk/>
            <pc:sldMk cId="2180786793" sldId="2262"/>
            <ac:spMk id="4" creationId="{E0432029-280C-1CAF-2D77-F7A044B1FCBE}"/>
          </ac:spMkLst>
        </pc:spChg>
        <pc:picChg chg="add mod">
          <ac:chgData name="Richard Ball" userId="c2c6c2dd-6ddc-437e-8cdd-d7a74390accc" providerId="ADAL" clId="{9FAFD7ED-6EAE-437E-97AA-9FE78CBD394E}" dt="2023-01-18T12:51:34.840" v="1969" actId="1076"/>
          <ac:picMkLst>
            <pc:docMk/>
            <pc:sldMk cId="2180786793" sldId="2262"/>
            <ac:picMk id="5" creationId="{7FC05444-AAF3-8E50-E3F3-749B1F2323B4}"/>
          </ac:picMkLst>
        </pc:picChg>
        <pc:picChg chg="add del mod">
          <ac:chgData name="Richard Ball" userId="c2c6c2dd-6ddc-437e-8cdd-d7a74390accc" providerId="ADAL" clId="{9FAFD7ED-6EAE-437E-97AA-9FE78CBD394E}" dt="2023-01-18T12:51:28.382" v="1966" actId="478"/>
          <ac:picMkLst>
            <pc:docMk/>
            <pc:sldMk cId="2180786793" sldId="2262"/>
            <ac:picMk id="1026" creationId="{805D6DB9-091B-CD16-78EE-93ABAD028E08}"/>
          </ac:picMkLst>
        </pc:picChg>
      </pc:sldChg>
      <pc:sldChg chg="addSp modSp new mod modAnim">
        <pc:chgData name="Richard Ball" userId="c2c6c2dd-6ddc-437e-8cdd-d7a74390accc" providerId="ADAL" clId="{9FAFD7ED-6EAE-437E-97AA-9FE78CBD394E}" dt="2023-01-19T11:28:37.297" v="3279"/>
        <pc:sldMkLst>
          <pc:docMk/>
          <pc:sldMk cId="692358811" sldId="2263"/>
        </pc:sldMkLst>
        <pc:spChg chg="mod">
          <ac:chgData name="Richard Ball" userId="c2c6c2dd-6ddc-437e-8cdd-d7a74390accc" providerId="ADAL" clId="{9FAFD7ED-6EAE-437E-97AA-9FE78CBD394E}" dt="2023-01-19T09:37:26.834" v="3111" actId="1076"/>
          <ac:spMkLst>
            <pc:docMk/>
            <pc:sldMk cId="692358811" sldId="2263"/>
            <ac:spMk id="2" creationId="{07D7C393-4AF3-0B17-9102-CE6F0DA4E8AD}"/>
          </ac:spMkLst>
        </pc:spChg>
        <pc:spChg chg="mod">
          <ac:chgData name="Richard Ball" userId="c2c6c2dd-6ddc-437e-8cdd-d7a74390accc" providerId="ADAL" clId="{9FAFD7ED-6EAE-437E-97AA-9FE78CBD394E}" dt="2023-01-19T11:13:23.820" v="3278" actId="20577"/>
          <ac:spMkLst>
            <pc:docMk/>
            <pc:sldMk cId="692358811" sldId="2263"/>
            <ac:spMk id="3" creationId="{F1EEAA79-C712-AE3B-0AE4-094D8061CB34}"/>
          </ac:spMkLst>
        </pc:spChg>
        <pc:inkChg chg="add">
          <ac:chgData name="Richard Ball" userId="c2c6c2dd-6ddc-437e-8cdd-d7a74390accc" providerId="ADAL" clId="{9FAFD7ED-6EAE-437E-97AA-9FE78CBD394E}" dt="2023-01-19T11:28:37.297" v="3279"/>
          <ac:inkMkLst>
            <pc:docMk/>
            <pc:sldMk cId="692358811" sldId="2263"/>
            <ac:inkMk id="4" creationId="{535F8BB9-C5BB-8DB3-5F63-D028B109B4EC}"/>
          </ac:inkMkLst>
        </pc:inkChg>
      </pc:sldChg>
      <pc:sldChg chg="addSp delSp modSp new mod">
        <pc:chgData name="Richard Ball" userId="c2c6c2dd-6ddc-437e-8cdd-d7a74390accc" providerId="ADAL" clId="{9FAFD7ED-6EAE-437E-97AA-9FE78CBD394E}" dt="2023-01-19T11:28:37.297" v="3279"/>
        <pc:sldMkLst>
          <pc:docMk/>
          <pc:sldMk cId="3824234815" sldId="2264"/>
        </pc:sldMkLst>
        <pc:spChg chg="add del mod">
          <ac:chgData name="Richard Ball" userId="c2c6c2dd-6ddc-437e-8cdd-d7a74390accc" providerId="ADAL" clId="{9FAFD7ED-6EAE-437E-97AA-9FE78CBD394E}" dt="2023-01-19T09:38:48.127" v="3122" actId="478"/>
          <ac:spMkLst>
            <pc:docMk/>
            <pc:sldMk cId="3824234815" sldId="2264"/>
            <ac:spMk id="2" creationId="{D4E7204F-B69A-C7DD-85D0-EDA41E1D03A7}"/>
          </ac:spMkLst>
        </pc:spChg>
        <pc:spChg chg="del">
          <ac:chgData name="Richard Ball" userId="c2c6c2dd-6ddc-437e-8cdd-d7a74390accc" providerId="ADAL" clId="{9FAFD7ED-6EAE-437E-97AA-9FE78CBD394E}" dt="2023-01-18T13:47:14.546" v="2022" actId="478"/>
          <ac:spMkLst>
            <pc:docMk/>
            <pc:sldMk cId="3824234815" sldId="2264"/>
            <ac:spMk id="2" creationId="{D734CC31-2BD9-62B6-6FA2-563D4C5BFAF1}"/>
          </ac:spMkLst>
        </pc:spChg>
        <pc:spChg chg="del">
          <ac:chgData name="Richard Ball" userId="c2c6c2dd-6ddc-437e-8cdd-d7a74390accc" providerId="ADAL" clId="{9FAFD7ED-6EAE-437E-97AA-9FE78CBD394E}" dt="2023-01-18T13:47:14.546" v="2022" actId="478"/>
          <ac:spMkLst>
            <pc:docMk/>
            <pc:sldMk cId="3824234815" sldId="2264"/>
            <ac:spMk id="3" creationId="{9AFC09FE-FBA0-2011-89A0-F99FB0120C05}"/>
          </ac:spMkLst>
        </pc:spChg>
        <pc:spChg chg="add del mod">
          <ac:chgData name="Richard Ball" userId="c2c6c2dd-6ddc-437e-8cdd-d7a74390accc" providerId="ADAL" clId="{9FAFD7ED-6EAE-437E-97AA-9FE78CBD394E}" dt="2023-01-18T13:47:52.255" v="2031" actId="478"/>
          <ac:spMkLst>
            <pc:docMk/>
            <pc:sldMk cId="3824234815" sldId="2264"/>
            <ac:spMk id="5" creationId="{2ADC4C32-9252-5CC4-5F34-14763E806A37}"/>
          </ac:spMkLst>
        </pc:spChg>
        <pc:spChg chg="add del mod">
          <ac:chgData name="Richard Ball" userId="c2c6c2dd-6ddc-437e-8cdd-d7a74390accc" providerId="ADAL" clId="{9FAFD7ED-6EAE-437E-97AA-9FE78CBD394E}" dt="2023-01-18T13:47:54.194" v="2033"/>
          <ac:spMkLst>
            <pc:docMk/>
            <pc:sldMk cId="3824234815" sldId="2264"/>
            <ac:spMk id="7" creationId="{98FE9DE3-7005-97B5-4936-B0AD41125B14}"/>
          </ac:spMkLst>
        </pc:spChg>
        <pc:picChg chg="add mod">
          <ac:chgData name="Richard Ball" userId="c2c6c2dd-6ddc-437e-8cdd-d7a74390accc" providerId="ADAL" clId="{9FAFD7ED-6EAE-437E-97AA-9FE78CBD394E}" dt="2023-01-19T09:38:58.153" v="3125" actId="1076"/>
          <ac:picMkLst>
            <pc:docMk/>
            <pc:sldMk cId="3824234815" sldId="2264"/>
            <ac:picMk id="3" creationId="{CA2392D3-6AE6-70D2-2A88-A712FE751ABA}"/>
          </ac:picMkLst>
        </pc:picChg>
        <pc:picChg chg="add del mod">
          <ac:chgData name="Richard Ball" userId="c2c6c2dd-6ddc-437e-8cdd-d7a74390accc" providerId="ADAL" clId="{9FAFD7ED-6EAE-437E-97AA-9FE78CBD394E}" dt="2023-01-18T13:47:52.255" v="2031" actId="478"/>
          <ac:picMkLst>
            <pc:docMk/>
            <pc:sldMk cId="3824234815" sldId="2264"/>
            <ac:picMk id="4" creationId="{87380168-6463-F29B-64D1-D7B1C93F7A6C}"/>
          </ac:picMkLst>
        </pc:picChg>
        <pc:picChg chg="add del mod">
          <ac:chgData name="Richard Ball" userId="c2c6c2dd-6ddc-437e-8cdd-d7a74390accc" providerId="ADAL" clId="{9FAFD7ED-6EAE-437E-97AA-9FE78CBD394E}" dt="2023-01-18T13:47:54.194" v="2033"/>
          <ac:picMkLst>
            <pc:docMk/>
            <pc:sldMk cId="3824234815" sldId="2264"/>
            <ac:picMk id="6" creationId="{304D42F2-3593-4724-B277-690BD5725F48}"/>
          </ac:picMkLst>
        </pc:picChg>
        <pc:picChg chg="add del mod">
          <ac:chgData name="Richard Ball" userId="c2c6c2dd-6ddc-437e-8cdd-d7a74390accc" providerId="ADAL" clId="{9FAFD7ED-6EAE-437E-97AA-9FE78CBD394E}" dt="2023-01-19T09:38:48.127" v="3122" actId="478"/>
          <ac:picMkLst>
            <pc:docMk/>
            <pc:sldMk cId="3824234815" sldId="2264"/>
            <ac:picMk id="8" creationId="{03576E34-B100-2D85-3565-BA68FC635137}"/>
          </ac:picMkLst>
        </pc:picChg>
        <pc:inkChg chg="add">
          <ac:chgData name="Richard Ball" userId="c2c6c2dd-6ddc-437e-8cdd-d7a74390accc" providerId="ADAL" clId="{9FAFD7ED-6EAE-437E-97AA-9FE78CBD394E}" dt="2023-01-19T11:28:37.297" v="3279"/>
          <ac:inkMkLst>
            <pc:docMk/>
            <pc:sldMk cId="3824234815" sldId="2264"/>
            <ac:inkMk id="4" creationId="{F8ADF5B4-4A70-659D-7546-445F96444ABE}"/>
          </ac:inkMkLst>
        </pc:inkChg>
      </pc:sldChg>
      <pc:sldChg chg="addSp delSp modSp new mod">
        <pc:chgData name="Richard Ball" userId="c2c6c2dd-6ddc-437e-8cdd-d7a74390accc" providerId="ADAL" clId="{9FAFD7ED-6EAE-437E-97AA-9FE78CBD394E}" dt="2023-01-18T13:49:15.753" v="2070" actId="478"/>
        <pc:sldMkLst>
          <pc:docMk/>
          <pc:sldMk cId="3676915797" sldId="2265"/>
        </pc:sldMkLst>
        <pc:spChg chg="del mod">
          <ac:chgData name="Richard Ball" userId="c2c6c2dd-6ddc-437e-8cdd-d7a74390accc" providerId="ADAL" clId="{9FAFD7ED-6EAE-437E-97AA-9FE78CBD394E}" dt="2023-01-18T13:49:11.717" v="2066" actId="478"/>
          <ac:spMkLst>
            <pc:docMk/>
            <pc:sldMk cId="3676915797" sldId="2265"/>
            <ac:spMk id="2" creationId="{2DC6FD87-A273-028F-94B5-265A77F25E28}"/>
          </ac:spMkLst>
        </pc:spChg>
        <pc:spChg chg="del mod">
          <ac:chgData name="Richard Ball" userId="c2c6c2dd-6ddc-437e-8cdd-d7a74390accc" providerId="ADAL" clId="{9FAFD7ED-6EAE-437E-97AA-9FE78CBD394E}" dt="2023-01-18T13:49:15.753" v="2070" actId="478"/>
          <ac:spMkLst>
            <pc:docMk/>
            <pc:sldMk cId="3676915797" sldId="2265"/>
            <ac:spMk id="3" creationId="{34DBE7A4-C2BA-52F8-1CCA-A77B6461C1E8}"/>
          </ac:spMkLst>
        </pc:spChg>
        <pc:spChg chg="add del mod">
          <ac:chgData name="Richard Ball" userId="c2c6c2dd-6ddc-437e-8cdd-d7a74390accc" providerId="ADAL" clId="{9FAFD7ED-6EAE-437E-97AA-9FE78CBD394E}" dt="2023-01-18T13:49:13.085" v="2068" actId="478"/>
          <ac:spMkLst>
            <pc:docMk/>
            <pc:sldMk cId="3676915797" sldId="2265"/>
            <ac:spMk id="5" creationId="{E304188E-F1B0-D623-74F9-3CF47A5132AD}"/>
          </ac:spMkLst>
        </pc:spChg>
      </pc:sldChg>
      <pc:sldChg chg="addSp delSp modSp new mod">
        <pc:chgData name="Richard Ball" userId="c2c6c2dd-6ddc-437e-8cdd-d7a74390accc" providerId="ADAL" clId="{9FAFD7ED-6EAE-437E-97AA-9FE78CBD394E}" dt="2023-01-18T13:52:59.608" v="2089" actId="1076"/>
        <pc:sldMkLst>
          <pc:docMk/>
          <pc:sldMk cId="502560678" sldId="2266"/>
        </pc:sldMkLst>
        <pc:spChg chg="del">
          <ac:chgData name="Richard Ball" userId="c2c6c2dd-6ddc-437e-8cdd-d7a74390accc" providerId="ADAL" clId="{9FAFD7ED-6EAE-437E-97AA-9FE78CBD394E}" dt="2023-01-18T13:52:12.030" v="2073" actId="478"/>
          <ac:spMkLst>
            <pc:docMk/>
            <pc:sldMk cId="502560678" sldId="2266"/>
            <ac:spMk id="2" creationId="{0DB01ED3-8E27-A9CC-E901-C8E207245583}"/>
          </ac:spMkLst>
        </pc:spChg>
        <pc:spChg chg="del">
          <ac:chgData name="Richard Ball" userId="c2c6c2dd-6ddc-437e-8cdd-d7a74390accc" providerId="ADAL" clId="{9FAFD7ED-6EAE-437E-97AA-9FE78CBD394E}" dt="2023-01-18T13:52:12.030" v="2073" actId="478"/>
          <ac:spMkLst>
            <pc:docMk/>
            <pc:sldMk cId="502560678" sldId="2266"/>
            <ac:spMk id="3" creationId="{35FA8C9A-6409-1FB5-6632-4C8A12B6C48E}"/>
          </ac:spMkLst>
        </pc:spChg>
        <pc:spChg chg="add mod">
          <ac:chgData name="Richard Ball" userId="c2c6c2dd-6ddc-437e-8cdd-d7a74390accc" providerId="ADAL" clId="{9FAFD7ED-6EAE-437E-97AA-9FE78CBD394E}" dt="2023-01-18T13:52:59.608" v="2089" actId="1076"/>
          <ac:spMkLst>
            <pc:docMk/>
            <pc:sldMk cId="502560678" sldId="2266"/>
            <ac:spMk id="5" creationId="{2159613B-9CE0-A46F-379B-58137EE94FAB}"/>
          </ac:spMkLst>
        </pc:spChg>
        <pc:picChg chg="add mod">
          <ac:chgData name="Richard Ball" userId="c2c6c2dd-6ddc-437e-8cdd-d7a74390accc" providerId="ADAL" clId="{9FAFD7ED-6EAE-437E-97AA-9FE78CBD394E}" dt="2023-01-18T13:52:59.608" v="2089" actId="1076"/>
          <ac:picMkLst>
            <pc:docMk/>
            <pc:sldMk cId="502560678" sldId="2266"/>
            <ac:picMk id="2050" creationId="{25D5ED30-266F-746B-4646-2C3FD6DE52C6}"/>
          </ac:picMkLst>
        </pc:picChg>
      </pc:sldChg>
      <pc:sldChg chg="addSp">
        <pc:chgData name="Richard Ball" userId="c2c6c2dd-6ddc-437e-8cdd-d7a74390accc" providerId="ADAL" clId="{9FAFD7ED-6EAE-437E-97AA-9FE78CBD394E}" dt="2023-01-19T11:28:37.297" v="3279"/>
        <pc:sldMkLst>
          <pc:docMk/>
          <pc:sldMk cId="2995779736" sldId="2267"/>
        </pc:sldMkLst>
        <pc:inkChg chg="add">
          <ac:chgData name="Richard Ball" userId="c2c6c2dd-6ddc-437e-8cdd-d7a74390accc" providerId="ADAL" clId="{9FAFD7ED-6EAE-437E-97AA-9FE78CBD394E}" dt="2023-01-19T11:28:37.297" v="3279"/>
          <ac:inkMkLst>
            <pc:docMk/>
            <pc:sldMk cId="2995779736" sldId="2267"/>
            <ac:inkMk id="3" creationId="{CC128108-A236-A1DF-A358-78A4606FC1F8}"/>
          </ac:inkMkLst>
        </pc:inkChg>
      </pc:sldChg>
      <pc:sldChg chg="addSp delSp modSp new mod">
        <pc:chgData name="Richard Ball" userId="c2c6c2dd-6ddc-437e-8cdd-d7a74390accc" providerId="ADAL" clId="{9FAFD7ED-6EAE-437E-97AA-9FE78CBD394E}" dt="2023-01-19T09:41:46.575" v="3162" actId="13926"/>
        <pc:sldMkLst>
          <pc:docMk/>
          <pc:sldMk cId="3120519745" sldId="2268"/>
        </pc:sldMkLst>
        <pc:spChg chg="del">
          <ac:chgData name="Richard Ball" userId="c2c6c2dd-6ddc-437e-8cdd-d7a74390accc" providerId="ADAL" clId="{9FAFD7ED-6EAE-437E-97AA-9FE78CBD394E}" dt="2023-01-19T09:41:02.653" v="3132" actId="478"/>
          <ac:spMkLst>
            <pc:docMk/>
            <pc:sldMk cId="3120519745" sldId="2268"/>
            <ac:spMk id="2" creationId="{AD799FD1-3EE9-3624-A549-C405779BF098}"/>
          </ac:spMkLst>
        </pc:spChg>
        <pc:spChg chg="del">
          <ac:chgData name="Richard Ball" userId="c2c6c2dd-6ddc-437e-8cdd-d7a74390accc" providerId="ADAL" clId="{9FAFD7ED-6EAE-437E-97AA-9FE78CBD394E}" dt="2023-01-19T09:41:02.653" v="3132" actId="478"/>
          <ac:spMkLst>
            <pc:docMk/>
            <pc:sldMk cId="3120519745" sldId="2268"/>
            <ac:spMk id="3" creationId="{DAB6251C-935A-78CA-7886-077217A5C0F2}"/>
          </ac:spMkLst>
        </pc:spChg>
        <pc:spChg chg="add mod">
          <ac:chgData name="Richard Ball" userId="c2c6c2dd-6ddc-437e-8cdd-d7a74390accc" providerId="ADAL" clId="{9FAFD7ED-6EAE-437E-97AA-9FE78CBD394E}" dt="2023-01-19T09:41:46.575" v="3162" actId="13926"/>
          <ac:spMkLst>
            <pc:docMk/>
            <pc:sldMk cId="3120519745" sldId="2268"/>
            <ac:spMk id="8" creationId="{C2D5D82D-36B2-3B1B-505C-EEE62311D845}"/>
          </ac:spMkLst>
        </pc:spChg>
        <pc:picChg chg="add mod modCrop">
          <ac:chgData name="Richard Ball" userId="c2c6c2dd-6ddc-437e-8cdd-d7a74390accc" providerId="ADAL" clId="{9FAFD7ED-6EAE-437E-97AA-9FE78CBD394E}" dt="2023-01-19T09:41:23.376" v="3138" actId="14100"/>
          <ac:picMkLst>
            <pc:docMk/>
            <pc:sldMk cId="3120519745" sldId="2268"/>
            <ac:picMk id="5" creationId="{059A15EB-0C64-A37D-8C64-F0A670CD521A}"/>
          </ac:picMkLst>
        </pc:picChg>
        <pc:cxnChg chg="add mod">
          <ac:chgData name="Richard Ball" userId="c2c6c2dd-6ddc-437e-8cdd-d7a74390accc" providerId="ADAL" clId="{9FAFD7ED-6EAE-437E-97AA-9FE78CBD394E}" dt="2023-01-19T09:41:37.390" v="3140" actId="1582"/>
          <ac:cxnSpMkLst>
            <pc:docMk/>
            <pc:sldMk cId="3120519745" sldId="2268"/>
            <ac:cxnSpMk id="7" creationId="{9255E010-293A-026E-9CB8-D25387365E80}"/>
          </ac:cxnSpMkLst>
        </pc:cxnChg>
      </pc:sldChg>
      <pc:sldChg chg="addSp delSp modSp new mod delAnim modAnim">
        <pc:chgData name="Richard Ball" userId="c2c6c2dd-6ddc-437e-8cdd-d7a74390accc" providerId="ADAL" clId="{9FAFD7ED-6EAE-437E-97AA-9FE78CBD394E}" dt="2023-01-19T11:30:25.834" v="3280" actId="478"/>
        <pc:sldMkLst>
          <pc:docMk/>
          <pc:sldMk cId="586220159" sldId="2269"/>
        </pc:sldMkLst>
        <pc:spChg chg="del mod">
          <ac:chgData name="Richard Ball" userId="c2c6c2dd-6ddc-437e-8cdd-d7a74390accc" providerId="ADAL" clId="{9FAFD7ED-6EAE-437E-97AA-9FE78CBD394E}" dt="2023-01-19T09:46:41.132" v="3176" actId="478"/>
          <ac:spMkLst>
            <pc:docMk/>
            <pc:sldMk cId="586220159" sldId="2269"/>
            <ac:spMk id="2" creationId="{1C5F29A7-BE16-3196-EA36-7466FE012127}"/>
          </ac:spMkLst>
        </pc:spChg>
        <pc:spChg chg="del mod">
          <ac:chgData name="Richard Ball" userId="c2c6c2dd-6ddc-437e-8cdd-d7a74390accc" providerId="ADAL" clId="{9FAFD7ED-6EAE-437E-97AA-9FE78CBD394E}" dt="2023-01-19T09:46:37.662" v="3174" actId="478"/>
          <ac:spMkLst>
            <pc:docMk/>
            <pc:sldMk cId="586220159" sldId="2269"/>
            <ac:spMk id="3" creationId="{22F563E9-3427-C230-1AAC-6601E434A31E}"/>
          </ac:spMkLst>
        </pc:spChg>
        <pc:spChg chg="add del mod">
          <ac:chgData name="Richard Ball" userId="c2c6c2dd-6ddc-437e-8cdd-d7a74390accc" providerId="ADAL" clId="{9FAFD7ED-6EAE-437E-97AA-9FE78CBD394E}" dt="2023-01-19T09:46:42.962" v="3178" actId="478"/>
          <ac:spMkLst>
            <pc:docMk/>
            <pc:sldMk cId="586220159" sldId="2269"/>
            <ac:spMk id="5" creationId="{9F682B50-91C6-9E87-F3A2-49B2E4254CBF}"/>
          </ac:spMkLst>
        </pc:spChg>
        <pc:picChg chg="add del mod">
          <ac:chgData name="Richard Ball" userId="c2c6c2dd-6ddc-437e-8cdd-d7a74390accc" providerId="ADAL" clId="{9FAFD7ED-6EAE-437E-97AA-9FE78CBD394E}" dt="2023-01-19T11:30:25.834" v="3280" actId="478"/>
          <ac:picMkLst>
            <pc:docMk/>
            <pc:sldMk cId="586220159" sldId="2269"/>
            <ac:picMk id="6" creationId="{FDCF0192-13FD-EDF4-C691-7ABE25366967}"/>
          </ac:picMkLst>
        </pc:picChg>
      </pc:sldChg>
      <pc:sldChg chg="new">
        <pc:chgData name="Richard Ball" userId="c2c6c2dd-6ddc-437e-8cdd-d7a74390accc" providerId="ADAL" clId="{9FAFD7ED-6EAE-437E-97AA-9FE78CBD394E}" dt="2023-01-19T09:47:44.123" v="3182" actId="680"/>
        <pc:sldMkLst>
          <pc:docMk/>
          <pc:sldMk cId="1811999264" sldId="2270"/>
        </pc:sldMkLst>
      </pc:sldChg>
      <pc:sldChg chg="addSp modSp new add mod modNotes">
        <pc:chgData name="Richard Ball" userId="c2c6c2dd-6ddc-437e-8cdd-d7a74390accc" providerId="ADAL" clId="{9FAFD7ED-6EAE-437E-97AA-9FE78CBD394E}" dt="2023-01-19T09:49:01.931" v="3189" actId="20577"/>
        <pc:sldMkLst>
          <pc:docMk/>
          <pc:sldMk cId="3527438224" sldId="2271"/>
        </pc:sldMkLst>
        <pc:picChg chg="add mod replST">
          <ac:chgData name="Richard Ball" userId="c2c6c2dd-6ddc-437e-8cdd-d7a74390accc" providerId="ADAL" clId="{9FAFD7ED-6EAE-437E-97AA-9FE78CBD394E}" dt="2023-01-19T09:49:01.734" v="3187"/>
          <ac:picMkLst>
            <pc:docMk/>
            <pc:sldMk cId="3527438224" sldId="2271"/>
            <ac:picMk id="3" creationId="{FE671482-54CF-7F95-9367-9241A6707BA8}"/>
          </ac:picMkLst>
        </pc:picChg>
      </pc:sldChg>
    </pc:docChg>
  </pc:docChgLst>
  <pc:docChgLst>
    <pc:chgData name="Marisa Wyburn" userId="f9bf2b7a-00de-48b4-8fc8-225d4909fb1d" providerId="ADAL" clId="{7B8A4F77-C31B-467B-9381-9A820690955F}"/>
    <pc:docChg chg="modSld">
      <pc:chgData name="Marisa Wyburn" userId="f9bf2b7a-00de-48b4-8fc8-225d4909fb1d" providerId="ADAL" clId="{7B8A4F77-C31B-467B-9381-9A820690955F}" dt="2021-01-11T10:50:31.200" v="25" actId="732"/>
      <pc:docMkLst>
        <pc:docMk/>
      </pc:docMkLst>
      <pc:sldChg chg="modSp">
        <pc:chgData name="Marisa Wyburn" userId="f9bf2b7a-00de-48b4-8fc8-225d4909fb1d" providerId="ADAL" clId="{7B8A4F77-C31B-467B-9381-9A820690955F}" dt="2021-01-11T10:50:31.200" v="25" actId="732"/>
        <pc:sldMkLst>
          <pc:docMk/>
          <pc:sldMk cId="4088794435" sldId="360"/>
        </pc:sldMkLst>
        <pc:picChg chg="mod modCrop">
          <ac:chgData name="Marisa Wyburn" userId="f9bf2b7a-00de-48b4-8fc8-225d4909fb1d" providerId="ADAL" clId="{7B8A4F77-C31B-467B-9381-9A820690955F}" dt="2021-01-11T10:50:31.200" v="25" actId="732"/>
          <ac:picMkLst>
            <pc:docMk/>
            <pc:sldMk cId="4088794435" sldId="360"/>
            <ac:picMk id="4" creationId="{607BD2CF-A7C2-464A-B1D3-7344ED129E0D}"/>
          </ac:picMkLst>
        </pc:picChg>
      </pc:sldChg>
      <pc:sldChg chg="addSp modSp">
        <pc:chgData name="Marisa Wyburn" userId="f9bf2b7a-00de-48b4-8fc8-225d4909fb1d" providerId="ADAL" clId="{7B8A4F77-C31B-467B-9381-9A820690955F}" dt="2021-01-11T09:20:32.241" v="24" actId="20577"/>
        <pc:sldMkLst>
          <pc:docMk/>
          <pc:sldMk cId="0" sldId="361"/>
        </pc:sldMkLst>
        <pc:spChg chg="add mod">
          <ac:chgData name="Marisa Wyburn" userId="f9bf2b7a-00de-48b4-8fc8-225d4909fb1d" providerId="ADAL" clId="{7B8A4F77-C31B-467B-9381-9A820690955F}" dt="2021-01-11T09:19:50.456" v="14" actId="113"/>
          <ac:spMkLst>
            <pc:docMk/>
            <pc:sldMk cId="0" sldId="361"/>
            <ac:spMk id="2" creationId="{5C51B21E-1F89-4B36-BE44-74DB4AE4B050}"/>
          </ac:spMkLst>
        </pc:spChg>
        <pc:spChg chg="mod">
          <ac:chgData name="Marisa Wyburn" userId="f9bf2b7a-00de-48b4-8fc8-225d4909fb1d" providerId="ADAL" clId="{7B8A4F77-C31B-467B-9381-9A820690955F}" dt="2021-01-11T09:20:09.498" v="23" actId="20577"/>
          <ac:spMkLst>
            <pc:docMk/>
            <pc:sldMk cId="0" sldId="361"/>
            <ac:spMk id="4143" creationId="{FF0548E5-0DD3-410F-8484-3D00660A687D}"/>
          </ac:spMkLst>
        </pc:spChg>
        <pc:spChg chg="mod">
          <ac:chgData name="Marisa Wyburn" userId="f9bf2b7a-00de-48b4-8fc8-225d4909fb1d" providerId="ADAL" clId="{7B8A4F77-C31B-467B-9381-9A820690955F}" dt="2021-01-11T09:20:00.538" v="20" actId="20577"/>
          <ac:spMkLst>
            <pc:docMk/>
            <pc:sldMk cId="0" sldId="361"/>
            <ac:spMk id="4144" creationId="{B135A74B-0A8C-486E-B8C8-37F12F974ED1}"/>
          </ac:spMkLst>
        </pc:spChg>
        <pc:spChg chg="mod">
          <ac:chgData name="Marisa Wyburn" userId="f9bf2b7a-00de-48b4-8fc8-225d4909fb1d" providerId="ADAL" clId="{7B8A4F77-C31B-467B-9381-9A820690955F}" dt="2021-01-11T09:20:32.241" v="24" actId="20577"/>
          <ac:spMkLst>
            <pc:docMk/>
            <pc:sldMk cId="0" sldId="361"/>
            <ac:spMk id="4146" creationId="{4AD9DF46-EE32-4563-A32B-AC65C7CF61B7}"/>
          </ac:spMkLst>
        </pc:spChg>
      </pc:sldChg>
    </pc:docChg>
  </pc:docChgLst>
  <pc:docChgLst>
    <pc:chgData name="Richard Ball" userId="c2c6c2dd-6ddc-437e-8cdd-d7a74390accc" providerId="ADAL" clId="{6ECF14BD-45B7-4ACD-A6E7-A3E79BD9BDAA}"/>
    <pc:docChg chg="undo custSel addSld delSld modSld sldOrd">
      <pc:chgData name="Richard Ball" userId="c2c6c2dd-6ddc-437e-8cdd-d7a74390accc" providerId="ADAL" clId="{6ECF14BD-45B7-4ACD-A6E7-A3E79BD9BDAA}" dt="2022-01-11T15:44:31.431" v="6206"/>
      <pc:docMkLst>
        <pc:docMk/>
      </pc:docMkLst>
      <pc:sldChg chg="del">
        <pc:chgData name="Richard Ball" userId="c2c6c2dd-6ddc-437e-8cdd-d7a74390accc" providerId="ADAL" clId="{6ECF14BD-45B7-4ACD-A6E7-A3E79BD9BDAA}" dt="2022-01-03T12:31:27.014" v="4967" actId="47"/>
        <pc:sldMkLst>
          <pc:docMk/>
          <pc:sldMk cId="0" sldId="257"/>
        </pc:sldMkLst>
      </pc:sldChg>
      <pc:sldChg chg="del ord">
        <pc:chgData name="Richard Ball" userId="c2c6c2dd-6ddc-437e-8cdd-d7a74390accc" providerId="ADAL" clId="{6ECF14BD-45B7-4ACD-A6E7-A3E79BD9BDAA}" dt="2022-01-03T10:57:33.178" v="553" actId="47"/>
        <pc:sldMkLst>
          <pc:docMk/>
          <pc:sldMk cId="0" sldId="259"/>
        </pc:sldMkLst>
      </pc:sldChg>
      <pc:sldChg chg="del">
        <pc:chgData name="Richard Ball" userId="c2c6c2dd-6ddc-437e-8cdd-d7a74390accc" providerId="ADAL" clId="{6ECF14BD-45B7-4ACD-A6E7-A3E79BD9BDAA}" dt="2022-01-03T10:57:33.653" v="554" actId="47"/>
        <pc:sldMkLst>
          <pc:docMk/>
          <pc:sldMk cId="0" sldId="261"/>
        </pc:sldMkLst>
      </pc:sldChg>
      <pc:sldChg chg="addSp modSp del mod">
        <pc:chgData name="Richard Ball" userId="c2c6c2dd-6ddc-437e-8cdd-d7a74390accc" providerId="ADAL" clId="{6ECF14BD-45B7-4ACD-A6E7-A3E79BD9BDAA}" dt="2022-01-11T13:00:48.246" v="6160" actId="1076"/>
        <pc:sldMkLst>
          <pc:docMk/>
          <pc:sldMk cId="0" sldId="262"/>
        </pc:sldMkLst>
        <pc:spChg chg="add mod">
          <ac:chgData name="Richard Ball" userId="c2c6c2dd-6ddc-437e-8cdd-d7a74390accc" providerId="ADAL" clId="{6ECF14BD-45B7-4ACD-A6E7-A3E79BD9BDAA}" dt="2022-01-11T13:00:48.246" v="6160" actId="1076"/>
          <ac:spMkLst>
            <pc:docMk/>
            <pc:sldMk cId="0" sldId="262"/>
            <ac:spMk id="30" creationId="{7CE9DDE5-F2D5-45CA-BC4D-7269B6A01C27}"/>
          </ac:spMkLst>
        </pc:spChg>
        <pc:spChg chg="mod">
          <ac:chgData name="Richard Ball" userId="c2c6c2dd-6ddc-437e-8cdd-d7a74390accc" providerId="ADAL" clId="{6ECF14BD-45B7-4ACD-A6E7-A3E79BD9BDAA}" dt="2022-01-11T13:00:45.528" v="6159" actId="1076"/>
          <ac:spMkLst>
            <pc:docMk/>
            <pc:sldMk cId="0" sldId="262"/>
            <ac:spMk id="9220" creationId="{AEAD125D-51E8-49BF-83DD-B1844EA76B5A}"/>
          </ac:spMkLst>
        </pc:spChg>
        <pc:spChg chg="mod">
          <ac:chgData name="Richard Ball" userId="c2c6c2dd-6ddc-437e-8cdd-d7a74390accc" providerId="ADAL" clId="{6ECF14BD-45B7-4ACD-A6E7-A3E79BD9BDAA}" dt="2022-01-11T13:00:45.528" v="6159" actId="1076"/>
          <ac:spMkLst>
            <pc:docMk/>
            <pc:sldMk cId="0" sldId="262"/>
            <ac:spMk id="9221" creationId="{F0EA64D3-3CB0-4279-8424-5FCE26D7B995}"/>
          </ac:spMkLst>
        </pc:spChg>
        <pc:spChg chg="mod">
          <ac:chgData name="Richard Ball" userId="c2c6c2dd-6ddc-437e-8cdd-d7a74390accc" providerId="ADAL" clId="{6ECF14BD-45B7-4ACD-A6E7-A3E79BD9BDAA}" dt="2022-01-11T13:00:45.528" v="6159" actId="1076"/>
          <ac:spMkLst>
            <pc:docMk/>
            <pc:sldMk cId="0" sldId="262"/>
            <ac:spMk id="9225" creationId="{E3B44B97-FFA3-4800-8A33-D38667D15E61}"/>
          </ac:spMkLst>
        </pc:spChg>
        <pc:spChg chg="mod">
          <ac:chgData name="Richard Ball" userId="c2c6c2dd-6ddc-437e-8cdd-d7a74390accc" providerId="ADAL" clId="{6ECF14BD-45B7-4ACD-A6E7-A3E79BD9BDAA}" dt="2022-01-11T13:00:45.528" v="6159" actId="1076"/>
          <ac:spMkLst>
            <pc:docMk/>
            <pc:sldMk cId="0" sldId="262"/>
            <ac:spMk id="9236" creationId="{BC3440FA-AF23-40D5-9F65-200708EEE9DB}"/>
          </ac:spMkLst>
        </pc:spChg>
        <pc:spChg chg="mod">
          <ac:chgData name="Richard Ball" userId="c2c6c2dd-6ddc-437e-8cdd-d7a74390accc" providerId="ADAL" clId="{6ECF14BD-45B7-4ACD-A6E7-A3E79BD9BDAA}" dt="2022-01-11T13:00:45.528" v="6159" actId="1076"/>
          <ac:spMkLst>
            <pc:docMk/>
            <pc:sldMk cId="0" sldId="262"/>
            <ac:spMk id="9237" creationId="{EE18DBD2-AB5A-4DAD-8032-582C7B50484F}"/>
          </ac:spMkLst>
        </pc:spChg>
        <pc:spChg chg="mod">
          <ac:chgData name="Richard Ball" userId="c2c6c2dd-6ddc-437e-8cdd-d7a74390accc" providerId="ADAL" clId="{6ECF14BD-45B7-4ACD-A6E7-A3E79BD9BDAA}" dt="2022-01-11T13:00:45.528" v="6159" actId="1076"/>
          <ac:spMkLst>
            <pc:docMk/>
            <pc:sldMk cId="0" sldId="262"/>
            <ac:spMk id="9238" creationId="{53D45448-2473-4C3E-89BC-6D43EAA4FBB3}"/>
          </ac:spMkLst>
        </pc:spChg>
        <pc:spChg chg="mod">
          <ac:chgData name="Richard Ball" userId="c2c6c2dd-6ddc-437e-8cdd-d7a74390accc" providerId="ADAL" clId="{6ECF14BD-45B7-4ACD-A6E7-A3E79BD9BDAA}" dt="2022-01-11T13:00:45.528" v="6159" actId="1076"/>
          <ac:spMkLst>
            <pc:docMk/>
            <pc:sldMk cId="0" sldId="262"/>
            <ac:spMk id="9239" creationId="{3A44B935-8243-4686-9453-CB49537214E4}"/>
          </ac:spMkLst>
        </pc:spChg>
        <pc:spChg chg="mod">
          <ac:chgData name="Richard Ball" userId="c2c6c2dd-6ddc-437e-8cdd-d7a74390accc" providerId="ADAL" clId="{6ECF14BD-45B7-4ACD-A6E7-A3E79BD9BDAA}" dt="2022-01-11T13:00:45.528" v="6159" actId="1076"/>
          <ac:spMkLst>
            <pc:docMk/>
            <pc:sldMk cId="0" sldId="262"/>
            <ac:spMk id="9241" creationId="{0AD21467-402B-4186-ACEC-83445C14AD20}"/>
          </ac:spMkLst>
        </pc:spChg>
        <pc:spChg chg="mod">
          <ac:chgData name="Richard Ball" userId="c2c6c2dd-6ddc-437e-8cdd-d7a74390accc" providerId="ADAL" clId="{6ECF14BD-45B7-4ACD-A6E7-A3E79BD9BDAA}" dt="2022-01-11T13:00:45.528" v="6159" actId="1076"/>
          <ac:spMkLst>
            <pc:docMk/>
            <pc:sldMk cId="0" sldId="262"/>
            <ac:spMk id="9242" creationId="{CB71895A-690D-46B8-8D6F-437F12479827}"/>
          </ac:spMkLst>
        </pc:spChg>
        <pc:spChg chg="mod">
          <ac:chgData name="Richard Ball" userId="c2c6c2dd-6ddc-437e-8cdd-d7a74390accc" providerId="ADAL" clId="{6ECF14BD-45B7-4ACD-A6E7-A3E79BD9BDAA}" dt="2022-01-11T13:00:45.528" v="6159" actId="1076"/>
          <ac:spMkLst>
            <pc:docMk/>
            <pc:sldMk cId="0" sldId="262"/>
            <ac:spMk id="9244" creationId="{5C7AF7A7-111E-4146-9E3E-A51B06873B92}"/>
          </ac:spMkLst>
        </pc:spChg>
        <pc:spChg chg="mod">
          <ac:chgData name="Richard Ball" userId="c2c6c2dd-6ddc-437e-8cdd-d7a74390accc" providerId="ADAL" clId="{6ECF14BD-45B7-4ACD-A6E7-A3E79BD9BDAA}" dt="2022-01-11T13:00:45.528" v="6159" actId="1076"/>
          <ac:spMkLst>
            <pc:docMk/>
            <pc:sldMk cId="0" sldId="262"/>
            <ac:spMk id="9245" creationId="{C5124C4D-5BBC-452D-B6F5-CD34042C2780}"/>
          </ac:spMkLst>
        </pc:spChg>
        <pc:spChg chg="mod">
          <ac:chgData name="Richard Ball" userId="c2c6c2dd-6ddc-437e-8cdd-d7a74390accc" providerId="ADAL" clId="{6ECF14BD-45B7-4ACD-A6E7-A3E79BD9BDAA}" dt="2022-01-11T13:00:45.528" v="6159" actId="1076"/>
          <ac:spMkLst>
            <pc:docMk/>
            <pc:sldMk cId="0" sldId="262"/>
            <ac:spMk id="9246" creationId="{243E0052-261B-4D4D-BCBB-228B6CEC2847}"/>
          </ac:spMkLst>
        </pc:spChg>
        <pc:spChg chg="mod">
          <ac:chgData name="Richard Ball" userId="c2c6c2dd-6ddc-437e-8cdd-d7a74390accc" providerId="ADAL" clId="{6ECF14BD-45B7-4ACD-A6E7-A3E79BD9BDAA}" dt="2022-01-11T13:00:45.528" v="6159" actId="1076"/>
          <ac:spMkLst>
            <pc:docMk/>
            <pc:sldMk cId="0" sldId="262"/>
            <ac:spMk id="9247" creationId="{14AB00F9-DE11-44C9-9EB7-E38C6C372A25}"/>
          </ac:spMkLst>
        </pc:spChg>
        <pc:spChg chg="mod">
          <ac:chgData name="Richard Ball" userId="c2c6c2dd-6ddc-437e-8cdd-d7a74390accc" providerId="ADAL" clId="{6ECF14BD-45B7-4ACD-A6E7-A3E79BD9BDAA}" dt="2022-01-11T13:00:45.528" v="6159" actId="1076"/>
          <ac:spMkLst>
            <pc:docMk/>
            <pc:sldMk cId="0" sldId="262"/>
            <ac:spMk id="9248" creationId="{24E554A6-7B2C-4229-90BC-DC23E5841BAC}"/>
          </ac:spMkLst>
        </pc:spChg>
        <pc:spChg chg="mod">
          <ac:chgData name="Richard Ball" userId="c2c6c2dd-6ddc-437e-8cdd-d7a74390accc" providerId="ADAL" clId="{6ECF14BD-45B7-4ACD-A6E7-A3E79BD9BDAA}" dt="2022-01-11T13:00:45.528" v="6159" actId="1076"/>
          <ac:spMkLst>
            <pc:docMk/>
            <pc:sldMk cId="0" sldId="262"/>
            <ac:spMk id="9250" creationId="{996F6B9C-0046-4605-ACEE-4C8F5D96760E}"/>
          </ac:spMkLst>
        </pc:spChg>
        <pc:spChg chg="mod">
          <ac:chgData name="Richard Ball" userId="c2c6c2dd-6ddc-437e-8cdd-d7a74390accc" providerId="ADAL" clId="{6ECF14BD-45B7-4ACD-A6E7-A3E79BD9BDAA}" dt="2022-01-11T13:00:45.528" v="6159" actId="1076"/>
          <ac:spMkLst>
            <pc:docMk/>
            <pc:sldMk cId="0" sldId="262"/>
            <ac:spMk id="9251" creationId="{BCE3FA5D-B15F-46F3-8E4F-B51B24BEE246}"/>
          </ac:spMkLst>
        </pc:spChg>
        <pc:spChg chg="mod">
          <ac:chgData name="Richard Ball" userId="c2c6c2dd-6ddc-437e-8cdd-d7a74390accc" providerId="ADAL" clId="{6ECF14BD-45B7-4ACD-A6E7-A3E79BD9BDAA}" dt="2022-01-11T13:00:45.528" v="6159" actId="1076"/>
          <ac:spMkLst>
            <pc:docMk/>
            <pc:sldMk cId="0" sldId="262"/>
            <ac:spMk id="9252" creationId="{5969B37D-6641-4DA3-ACB0-D6953455B5BA}"/>
          </ac:spMkLst>
        </pc:spChg>
        <pc:spChg chg="mod">
          <ac:chgData name="Richard Ball" userId="c2c6c2dd-6ddc-437e-8cdd-d7a74390accc" providerId="ADAL" clId="{6ECF14BD-45B7-4ACD-A6E7-A3E79BD9BDAA}" dt="2022-01-11T13:00:45.528" v="6159" actId="1076"/>
          <ac:spMkLst>
            <pc:docMk/>
            <pc:sldMk cId="0" sldId="262"/>
            <ac:spMk id="9253" creationId="{E6B53753-09F7-4EB4-8E11-DAD74DE7FA0A}"/>
          </ac:spMkLst>
        </pc:spChg>
        <pc:spChg chg="mod">
          <ac:chgData name="Richard Ball" userId="c2c6c2dd-6ddc-437e-8cdd-d7a74390accc" providerId="ADAL" clId="{6ECF14BD-45B7-4ACD-A6E7-A3E79BD9BDAA}" dt="2022-01-11T13:00:45.528" v="6159" actId="1076"/>
          <ac:spMkLst>
            <pc:docMk/>
            <pc:sldMk cId="0" sldId="262"/>
            <ac:spMk id="9254" creationId="{3D9B5B44-9270-471D-BE18-360AF01081B9}"/>
          </ac:spMkLst>
        </pc:spChg>
        <pc:spChg chg="mod">
          <ac:chgData name="Richard Ball" userId="c2c6c2dd-6ddc-437e-8cdd-d7a74390accc" providerId="ADAL" clId="{6ECF14BD-45B7-4ACD-A6E7-A3E79BD9BDAA}" dt="2022-01-11T13:00:45.528" v="6159" actId="1076"/>
          <ac:spMkLst>
            <pc:docMk/>
            <pc:sldMk cId="0" sldId="262"/>
            <ac:spMk id="9255" creationId="{82C21953-7268-4E24-B1BF-8B92A9686E13}"/>
          </ac:spMkLst>
        </pc:spChg>
        <pc:spChg chg="mod">
          <ac:chgData name="Richard Ball" userId="c2c6c2dd-6ddc-437e-8cdd-d7a74390accc" providerId="ADAL" clId="{6ECF14BD-45B7-4ACD-A6E7-A3E79BD9BDAA}" dt="2022-01-11T13:00:45.528" v="6159" actId="1076"/>
          <ac:spMkLst>
            <pc:docMk/>
            <pc:sldMk cId="0" sldId="262"/>
            <ac:spMk id="9256" creationId="{49AC0F72-BD71-4571-8476-0328FD1461FB}"/>
          </ac:spMkLst>
        </pc:spChg>
        <pc:spChg chg="mod">
          <ac:chgData name="Richard Ball" userId="c2c6c2dd-6ddc-437e-8cdd-d7a74390accc" providerId="ADAL" clId="{6ECF14BD-45B7-4ACD-A6E7-A3E79BD9BDAA}" dt="2022-01-11T13:00:45.528" v="6159" actId="1076"/>
          <ac:spMkLst>
            <pc:docMk/>
            <pc:sldMk cId="0" sldId="262"/>
            <ac:spMk id="9257" creationId="{A71B71E7-CEFE-4A95-992A-5BF2114ED654}"/>
          </ac:spMkLst>
        </pc:spChg>
        <pc:picChg chg="mod">
          <ac:chgData name="Richard Ball" userId="c2c6c2dd-6ddc-437e-8cdd-d7a74390accc" providerId="ADAL" clId="{6ECF14BD-45B7-4ACD-A6E7-A3E79BD9BDAA}" dt="2022-01-11T13:00:45.528" v="6159" actId="1076"/>
          <ac:picMkLst>
            <pc:docMk/>
            <pc:sldMk cId="0" sldId="262"/>
            <ac:picMk id="28" creationId="{082366DA-C31A-48B5-8F69-120731A4FF53}"/>
          </ac:picMkLst>
        </pc:picChg>
        <pc:picChg chg="mod">
          <ac:chgData name="Richard Ball" userId="c2c6c2dd-6ddc-437e-8cdd-d7a74390accc" providerId="ADAL" clId="{6ECF14BD-45B7-4ACD-A6E7-A3E79BD9BDAA}" dt="2022-01-11T13:00:45.528" v="6159" actId="1076"/>
          <ac:picMkLst>
            <pc:docMk/>
            <pc:sldMk cId="0" sldId="262"/>
            <ac:picMk id="9218" creationId="{4434BDCE-5670-47BF-95AC-D47F23AEDB0C}"/>
          </ac:picMkLst>
        </pc:picChg>
        <pc:picChg chg="mod">
          <ac:chgData name="Richard Ball" userId="c2c6c2dd-6ddc-437e-8cdd-d7a74390accc" providerId="ADAL" clId="{6ECF14BD-45B7-4ACD-A6E7-A3E79BD9BDAA}" dt="2022-01-11T13:00:45.528" v="6159" actId="1076"/>
          <ac:picMkLst>
            <pc:docMk/>
            <pc:sldMk cId="0" sldId="262"/>
            <ac:picMk id="9219" creationId="{B71D8263-1986-4849-843E-C3DD3DEA67B9}"/>
          </ac:picMkLst>
        </pc:picChg>
        <pc:picChg chg="mod">
          <ac:chgData name="Richard Ball" userId="c2c6c2dd-6ddc-437e-8cdd-d7a74390accc" providerId="ADAL" clId="{6ECF14BD-45B7-4ACD-A6E7-A3E79BD9BDAA}" dt="2022-01-11T13:00:45.528" v="6159" actId="1076"/>
          <ac:picMkLst>
            <pc:docMk/>
            <pc:sldMk cId="0" sldId="262"/>
            <ac:picMk id="9226" creationId="{D6A069D7-2697-457B-93DA-CDD25ABF8063}"/>
          </ac:picMkLst>
        </pc:picChg>
        <pc:picChg chg="mod">
          <ac:chgData name="Richard Ball" userId="c2c6c2dd-6ddc-437e-8cdd-d7a74390accc" providerId="ADAL" clId="{6ECF14BD-45B7-4ACD-A6E7-A3E79BD9BDAA}" dt="2022-01-11T13:00:45.528" v="6159" actId="1076"/>
          <ac:picMkLst>
            <pc:docMk/>
            <pc:sldMk cId="0" sldId="262"/>
            <ac:picMk id="9234" creationId="{5A61D2FB-B99B-427B-AB81-C96BB6EF8341}"/>
          </ac:picMkLst>
        </pc:picChg>
      </pc:sldChg>
      <pc:sldChg chg="modSp mod">
        <pc:chgData name="Richard Ball" userId="c2c6c2dd-6ddc-437e-8cdd-d7a74390accc" providerId="ADAL" clId="{6ECF14BD-45B7-4ACD-A6E7-A3E79BD9BDAA}" dt="2022-01-11T13:01:06.640" v="6167" actId="20577"/>
        <pc:sldMkLst>
          <pc:docMk/>
          <pc:sldMk cId="0" sldId="265"/>
        </pc:sldMkLst>
        <pc:spChg chg="mod">
          <ac:chgData name="Richard Ball" userId="c2c6c2dd-6ddc-437e-8cdd-d7a74390accc" providerId="ADAL" clId="{6ECF14BD-45B7-4ACD-A6E7-A3E79BD9BDAA}" dt="2022-01-11T13:01:06.640" v="6167" actId="20577"/>
          <ac:spMkLst>
            <pc:docMk/>
            <pc:sldMk cId="0" sldId="265"/>
            <ac:spMk id="11362" creationId="{4E8FBE12-7C2B-4D83-BDD9-88FC32368948}"/>
          </ac:spMkLst>
        </pc:spChg>
      </pc:sldChg>
      <pc:sldChg chg="addSp modSp mod">
        <pc:chgData name="Richard Ball" userId="c2c6c2dd-6ddc-437e-8cdd-d7a74390accc" providerId="ADAL" clId="{6ECF14BD-45B7-4ACD-A6E7-A3E79BD9BDAA}" dt="2022-01-11T15:01:58.412" v="6203" actId="403"/>
        <pc:sldMkLst>
          <pc:docMk/>
          <pc:sldMk cId="0" sldId="266"/>
        </pc:sldMkLst>
        <pc:spChg chg="mod">
          <ac:chgData name="Richard Ball" userId="c2c6c2dd-6ddc-437e-8cdd-d7a74390accc" providerId="ADAL" clId="{6ECF14BD-45B7-4ACD-A6E7-A3E79BD9BDAA}" dt="2022-01-11T15:01:50.658" v="6198" actId="1076"/>
          <ac:spMkLst>
            <pc:docMk/>
            <pc:sldMk cId="0" sldId="266"/>
            <ac:spMk id="14" creationId="{9865B42F-C2EC-4320-AC39-CDD7FD30F842}"/>
          </ac:spMkLst>
        </pc:spChg>
        <pc:spChg chg="mod">
          <ac:chgData name="Richard Ball" userId="c2c6c2dd-6ddc-437e-8cdd-d7a74390accc" providerId="ADAL" clId="{6ECF14BD-45B7-4ACD-A6E7-A3E79BD9BDAA}" dt="2022-01-11T15:01:50.658" v="6198" actId="1076"/>
          <ac:spMkLst>
            <pc:docMk/>
            <pc:sldMk cId="0" sldId="266"/>
            <ac:spMk id="15" creationId="{C1EB3973-D1F7-4618-9AE1-0595FDC43C6D}"/>
          </ac:spMkLst>
        </pc:spChg>
        <pc:spChg chg="add mod">
          <ac:chgData name="Richard Ball" userId="c2c6c2dd-6ddc-437e-8cdd-d7a74390accc" providerId="ADAL" clId="{6ECF14BD-45B7-4ACD-A6E7-A3E79BD9BDAA}" dt="2022-01-11T15:01:58.412" v="6203" actId="403"/>
          <ac:spMkLst>
            <pc:docMk/>
            <pc:sldMk cId="0" sldId="266"/>
            <ac:spMk id="17" creationId="{CC4297CD-F8BC-44E0-8D93-C07C9BC9BE7B}"/>
          </ac:spMkLst>
        </pc:spChg>
        <pc:spChg chg="mod">
          <ac:chgData name="Richard Ball" userId="c2c6c2dd-6ddc-437e-8cdd-d7a74390accc" providerId="ADAL" clId="{6ECF14BD-45B7-4ACD-A6E7-A3E79BD9BDAA}" dt="2022-01-11T15:01:50.658" v="6198" actId="1076"/>
          <ac:spMkLst>
            <pc:docMk/>
            <pc:sldMk cId="0" sldId="266"/>
            <ac:spMk id="12290" creationId="{AAB93BC7-0738-46C9-B710-E6D372C6C724}"/>
          </ac:spMkLst>
        </pc:spChg>
        <pc:spChg chg="mod">
          <ac:chgData name="Richard Ball" userId="c2c6c2dd-6ddc-437e-8cdd-d7a74390accc" providerId="ADAL" clId="{6ECF14BD-45B7-4ACD-A6E7-A3E79BD9BDAA}" dt="2022-01-11T15:01:50.658" v="6198" actId="1076"/>
          <ac:spMkLst>
            <pc:docMk/>
            <pc:sldMk cId="0" sldId="266"/>
            <ac:spMk id="12292" creationId="{24EDD737-83C4-4BA4-AC19-3547AAFFBE3F}"/>
          </ac:spMkLst>
        </pc:spChg>
        <pc:spChg chg="mod">
          <ac:chgData name="Richard Ball" userId="c2c6c2dd-6ddc-437e-8cdd-d7a74390accc" providerId="ADAL" clId="{6ECF14BD-45B7-4ACD-A6E7-A3E79BD9BDAA}" dt="2022-01-11T15:01:50.658" v="6198" actId="1076"/>
          <ac:spMkLst>
            <pc:docMk/>
            <pc:sldMk cId="0" sldId="266"/>
            <ac:spMk id="12295" creationId="{39205CA5-C8D4-4223-8D12-62F1F3CDC15A}"/>
          </ac:spMkLst>
        </pc:spChg>
        <pc:spChg chg="mod">
          <ac:chgData name="Richard Ball" userId="c2c6c2dd-6ddc-437e-8cdd-d7a74390accc" providerId="ADAL" clId="{6ECF14BD-45B7-4ACD-A6E7-A3E79BD9BDAA}" dt="2022-01-11T15:01:50.658" v="6198" actId="1076"/>
          <ac:spMkLst>
            <pc:docMk/>
            <pc:sldMk cId="0" sldId="266"/>
            <ac:spMk id="12296" creationId="{9D6679D9-7269-4332-9EA6-E9C1222E6E95}"/>
          </ac:spMkLst>
        </pc:spChg>
        <pc:spChg chg="mod">
          <ac:chgData name="Richard Ball" userId="c2c6c2dd-6ddc-437e-8cdd-d7a74390accc" providerId="ADAL" clId="{6ECF14BD-45B7-4ACD-A6E7-A3E79BD9BDAA}" dt="2022-01-11T15:01:50.658" v="6198" actId="1076"/>
          <ac:spMkLst>
            <pc:docMk/>
            <pc:sldMk cId="0" sldId="266"/>
            <ac:spMk id="12297" creationId="{60222198-5BB8-4269-BB43-37BA5211501C}"/>
          </ac:spMkLst>
        </pc:spChg>
        <pc:spChg chg="mod">
          <ac:chgData name="Richard Ball" userId="c2c6c2dd-6ddc-437e-8cdd-d7a74390accc" providerId="ADAL" clId="{6ECF14BD-45B7-4ACD-A6E7-A3E79BD9BDAA}" dt="2022-01-11T15:01:50.658" v="6198" actId="1076"/>
          <ac:spMkLst>
            <pc:docMk/>
            <pc:sldMk cId="0" sldId="266"/>
            <ac:spMk id="12299" creationId="{189F78A5-B9BB-4EA8-924B-7FB8BF2994B5}"/>
          </ac:spMkLst>
        </pc:spChg>
        <pc:spChg chg="mod">
          <ac:chgData name="Richard Ball" userId="c2c6c2dd-6ddc-437e-8cdd-d7a74390accc" providerId="ADAL" clId="{6ECF14BD-45B7-4ACD-A6E7-A3E79BD9BDAA}" dt="2022-01-11T15:01:50.658" v="6198" actId="1076"/>
          <ac:spMkLst>
            <pc:docMk/>
            <pc:sldMk cId="0" sldId="266"/>
            <ac:spMk id="12300" creationId="{79278891-9A36-46BA-9A07-602CB8BF83B5}"/>
          </ac:spMkLst>
        </pc:spChg>
        <pc:spChg chg="mod">
          <ac:chgData name="Richard Ball" userId="c2c6c2dd-6ddc-437e-8cdd-d7a74390accc" providerId="ADAL" clId="{6ECF14BD-45B7-4ACD-A6E7-A3E79BD9BDAA}" dt="2022-01-11T15:01:50.658" v="6198" actId="1076"/>
          <ac:spMkLst>
            <pc:docMk/>
            <pc:sldMk cId="0" sldId="266"/>
            <ac:spMk id="12301" creationId="{3C605DC8-E4D9-4873-9654-6B3B0678C202}"/>
          </ac:spMkLst>
        </pc:spChg>
        <pc:spChg chg="mod">
          <ac:chgData name="Richard Ball" userId="c2c6c2dd-6ddc-437e-8cdd-d7a74390accc" providerId="ADAL" clId="{6ECF14BD-45B7-4ACD-A6E7-A3E79BD9BDAA}" dt="2022-01-11T15:01:50.658" v="6198" actId="1076"/>
          <ac:spMkLst>
            <pc:docMk/>
            <pc:sldMk cId="0" sldId="266"/>
            <ac:spMk id="12302" creationId="{9B73196F-8CAA-42ED-B88D-00F82EFFAD6D}"/>
          </ac:spMkLst>
        </pc:spChg>
        <pc:spChg chg="mod">
          <ac:chgData name="Richard Ball" userId="c2c6c2dd-6ddc-437e-8cdd-d7a74390accc" providerId="ADAL" clId="{6ECF14BD-45B7-4ACD-A6E7-A3E79BD9BDAA}" dt="2022-01-11T15:01:50.658" v="6198" actId="1076"/>
          <ac:spMkLst>
            <pc:docMk/>
            <pc:sldMk cId="0" sldId="266"/>
            <ac:spMk id="12303" creationId="{C6FB8795-5E2E-4252-8F87-633D938AF88B}"/>
          </ac:spMkLst>
        </pc:spChg>
        <pc:spChg chg="mod">
          <ac:chgData name="Richard Ball" userId="c2c6c2dd-6ddc-437e-8cdd-d7a74390accc" providerId="ADAL" clId="{6ECF14BD-45B7-4ACD-A6E7-A3E79BD9BDAA}" dt="2022-01-11T15:01:50.658" v="6198" actId="1076"/>
          <ac:spMkLst>
            <pc:docMk/>
            <pc:sldMk cId="0" sldId="266"/>
            <ac:spMk id="12305" creationId="{3C906182-BBD3-4810-BE7F-AE8252479E53}"/>
          </ac:spMkLst>
        </pc:spChg>
        <pc:picChg chg="mod">
          <ac:chgData name="Richard Ball" userId="c2c6c2dd-6ddc-437e-8cdd-d7a74390accc" providerId="ADAL" clId="{6ECF14BD-45B7-4ACD-A6E7-A3E79BD9BDAA}" dt="2022-01-11T15:01:50.658" v="6198" actId="1076"/>
          <ac:picMkLst>
            <pc:docMk/>
            <pc:sldMk cId="0" sldId="266"/>
            <ac:picMk id="12298" creationId="{651527F2-E300-4570-9663-5D59526512AB}"/>
          </ac:picMkLst>
        </pc:picChg>
      </pc:sldChg>
      <pc:sldChg chg="addSp modSp mod ord">
        <pc:chgData name="Richard Ball" userId="c2c6c2dd-6ddc-437e-8cdd-d7a74390accc" providerId="ADAL" clId="{6ECF14BD-45B7-4ACD-A6E7-A3E79BD9BDAA}" dt="2022-01-11T07:34:37.270" v="5157" actId="1076"/>
        <pc:sldMkLst>
          <pc:docMk/>
          <pc:sldMk cId="0" sldId="338"/>
        </pc:sldMkLst>
        <pc:spChg chg="add mod">
          <ac:chgData name="Richard Ball" userId="c2c6c2dd-6ddc-437e-8cdd-d7a74390accc" providerId="ADAL" clId="{6ECF14BD-45B7-4ACD-A6E7-A3E79BD9BDAA}" dt="2022-01-03T11:14:42.717" v="1740" actId="403"/>
          <ac:spMkLst>
            <pc:docMk/>
            <pc:sldMk cId="0" sldId="338"/>
            <ac:spMk id="4" creationId="{D597E58C-9EF3-4806-82B4-2661A1CA1871}"/>
          </ac:spMkLst>
        </pc:spChg>
        <pc:spChg chg="mod">
          <ac:chgData name="Richard Ball" userId="c2c6c2dd-6ddc-437e-8cdd-d7a74390accc" providerId="ADAL" clId="{6ECF14BD-45B7-4ACD-A6E7-A3E79BD9BDAA}" dt="2022-01-11T07:33:34.567" v="5139" actId="1076"/>
          <ac:spMkLst>
            <pc:docMk/>
            <pc:sldMk cId="0" sldId="338"/>
            <ac:spMk id="2090" creationId="{3C422392-E800-41EE-A4BD-EE2728FA861C}"/>
          </ac:spMkLst>
        </pc:spChg>
        <pc:spChg chg="mod">
          <ac:chgData name="Richard Ball" userId="c2c6c2dd-6ddc-437e-8cdd-d7a74390accc" providerId="ADAL" clId="{6ECF14BD-45B7-4ACD-A6E7-A3E79BD9BDAA}" dt="2022-01-11T07:33:34.567" v="5139" actId="1076"/>
          <ac:spMkLst>
            <pc:docMk/>
            <pc:sldMk cId="0" sldId="338"/>
            <ac:spMk id="2103" creationId="{094BA9D4-A2CD-4531-A914-91E0BE7F1376}"/>
          </ac:spMkLst>
        </pc:spChg>
        <pc:spChg chg="mod">
          <ac:chgData name="Richard Ball" userId="c2c6c2dd-6ddc-437e-8cdd-d7a74390accc" providerId="ADAL" clId="{6ECF14BD-45B7-4ACD-A6E7-A3E79BD9BDAA}" dt="2022-01-11T07:33:52.820" v="5156" actId="14100"/>
          <ac:spMkLst>
            <pc:docMk/>
            <pc:sldMk cId="0" sldId="338"/>
            <ac:spMk id="2105" creationId="{B1D1A8A6-6B42-4595-8B19-564CCDFBA6B2}"/>
          </ac:spMkLst>
        </pc:spChg>
        <pc:spChg chg="mod">
          <ac:chgData name="Richard Ball" userId="c2c6c2dd-6ddc-437e-8cdd-d7a74390accc" providerId="ADAL" clId="{6ECF14BD-45B7-4ACD-A6E7-A3E79BD9BDAA}" dt="2022-01-11T07:34:37.270" v="5157" actId="1076"/>
          <ac:spMkLst>
            <pc:docMk/>
            <pc:sldMk cId="0" sldId="338"/>
            <ac:spMk id="2106" creationId="{584792DC-FE65-4F8D-B7BF-CFF636EC6139}"/>
          </ac:spMkLst>
        </pc:spChg>
        <pc:spChg chg="mod">
          <ac:chgData name="Richard Ball" userId="c2c6c2dd-6ddc-437e-8cdd-d7a74390accc" providerId="ADAL" clId="{6ECF14BD-45B7-4ACD-A6E7-A3E79BD9BDAA}" dt="2022-01-11T07:33:34.567" v="5139" actId="1076"/>
          <ac:spMkLst>
            <pc:docMk/>
            <pc:sldMk cId="0" sldId="338"/>
            <ac:spMk id="2107" creationId="{A76671F6-2B14-4B4D-87EC-BC3AD4333276}"/>
          </ac:spMkLst>
        </pc:spChg>
        <pc:graphicFrameChg chg="mod ord modGraphic">
          <ac:chgData name="Richard Ball" userId="c2c6c2dd-6ddc-437e-8cdd-d7a74390accc" providerId="ADAL" clId="{6ECF14BD-45B7-4ACD-A6E7-A3E79BD9BDAA}" dt="2022-01-11T07:33:44.559" v="5141" actId="167"/>
          <ac:graphicFrameMkLst>
            <pc:docMk/>
            <pc:sldMk cId="0" sldId="338"/>
            <ac:graphicFrameMk id="2138" creationId="{A0A58507-27AB-48A1-942D-A868DC524974}"/>
          </ac:graphicFrameMkLst>
        </pc:graphicFrameChg>
      </pc:sldChg>
      <pc:sldChg chg="modSp del mod modAnim">
        <pc:chgData name="Richard Ball" userId="c2c6c2dd-6ddc-437e-8cdd-d7a74390accc" providerId="ADAL" clId="{6ECF14BD-45B7-4ACD-A6E7-A3E79BD9BDAA}" dt="2022-01-03T12:31:27.014" v="4967" actId="47"/>
        <pc:sldMkLst>
          <pc:docMk/>
          <pc:sldMk cId="0" sldId="344"/>
        </pc:sldMkLst>
        <pc:spChg chg="mod">
          <ac:chgData name="Richard Ball" userId="c2c6c2dd-6ddc-437e-8cdd-d7a74390accc" providerId="ADAL" clId="{6ECF14BD-45B7-4ACD-A6E7-A3E79BD9BDAA}" dt="2022-01-03T12:18:13.445" v="3970" actId="20577"/>
          <ac:spMkLst>
            <pc:docMk/>
            <pc:sldMk cId="0" sldId="344"/>
            <ac:spMk id="2" creationId="{FBF08495-8435-4E9E-B1E1-D3535605517D}"/>
          </ac:spMkLst>
        </pc:spChg>
        <pc:picChg chg="mod">
          <ac:chgData name="Richard Ball" userId="c2c6c2dd-6ddc-437e-8cdd-d7a74390accc" providerId="ADAL" clId="{6ECF14BD-45B7-4ACD-A6E7-A3E79BD9BDAA}" dt="2022-01-03T12:15:48.925" v="3946" actId="14100"/>
          <ac:picMkLst>
            <pc:docMk/>
            <pc:sldMk cId="0" sldId="344"/>
            <ac:picMk id="26627" creationId="{6AE12019-A758-4F64-9E55-C27A6D617993}"/>
          </ac:picMkLst>
        </pc:picChg>
      </pc:sldChg>
      <pc:sldChg chg="del">
        <pc:chgData name="Richard Ball" userId="c2c6c2dd-6ddc-437e-8cdd-d7a74390accc" providerId="ADAL" clId="{6ECF14BD-45B7-4ACD-A6E7-A3E79BD9BDAA}" dt="2022-01-03T12:27:39.813" v="4909" actId="47"/>
        <pc:sldMkLst>
          <pc:docMk/>
          <pc:sldMk cId="0" sldId="345"/>
        </pc:sldMkLst>
      </pc:sldChg>
      <pc:sldChg chg="addSp delSp modSp mod">
        <pc:chgData name="Richard Ball" userId="c2c6c2dd-6ddc-437e-8cdd-d7a74390accc" providerId="ADAL" clId="{6ECF14BD-45B7-4ACD-A6E7-A3E79BD9BDAA}" dt="2022-01-11T07:52:44.257" v="5734" actId="20577"/>
        <pc:sldMkLst>
          <pc:docMk/>
          <pc:sldMk cId="0" sldId="346"/>
        </pc:sldMkLst>
        <pc:spChg chg="add del mod">
          <ac:chgData name="Richard Ball" userId="c2c6c2dd-6ddc-437e-8cdd-d7a74390accc" providerId="ADAL" clId="{6ECF14BD-45B7-4ACD-A6E7-A3E79BD9BDAA}" dt="2022-01-03T12:30:17.126" v="4966"/>
          <ac:spMkLst>
            <pc:docMk/>
            <pc:sldMk cId="0" sldId="346"/>
            <ac:spMk id="3" creationId="{A00EA3A8-4815-4282-AA82-746345791105}"/>
          </ac:spMkLst>
        </pc:spChg>
        <pc:spChg chg="mod">
          <ac:chgData name="Richard Ball" userId="c2c6c2dd-6ddc-437e-8cdd-d7a74390accc" providerId="ADAL" clId="{6ECF14BD-45B7-4ACD-A6E7-A3E79BD9BDAA}" dt="2022-01-11T07:52:44.257" v="5734" actId="20577"/>
          <ac:spMkLst>
            <pc:docMk/>
            <pc:sldMk cId="0" sldId="346"/>
            <ac:spMk id="25602" creationId="{D6F92595-0320-4877-980C-8EE2F05081CA}"/>
          </ac:spMkLst>
        </pc:spChg>
      </pc:sldChg>
      <pc:sldChg chg="addSp modSp mod modAnim">
        <pc:chgData name="Richard Ball" userId="c2c6c2dd-6ddc-437e-8cdd-d7a74390accc" providerId="ADAL" clId="{6ECF14BD-45B7-4ACD-A6E7-A3E79BD9BDAA}" dt="2022-01-11T07:35:29.438" v="5190" actId="113"/>
        <pc:sldMkLst>
          <pc:docMk/>
          <pc:sldMk cId="3261605582" sldId="347"/>
        </pc:sldMkLst>
        <pc:spChg chg="mod">
          <ac:chgData name="Richard Ball" userId="c2c6c2dd-6ddc-437e-8cdd-d7a74390accc" providerId="ADAL" clId="{6ECF14BD-45B7-4ACD-A6E7-A3E79BD9BDAA}" dt="2022-01-11T07:35:29.438" v="5190" actId="113"/>
          <ac:spMkLst>
            <pc:docMk/>
            <pc:sldMk cId="3261605582" sldId="347"/>
            <ac:spMk id="2" creationId="{A696C93F-1E98-4F6E-B7C9-EA970ECABA17}"/>
          </ac:spMkLst>
        </pc:spChg>
        <pc:spChg chg="mod">
          <ac:chgData name="Richard Ball" userId="c2c6c2dd-6ddc-437e-8cdd-d7a74390accc" providerId="ADAL" clId="{6ECF14BD-45B7-4ACD-A6E7-A3E79BD9BDAA}" dt="2022-01-03T11:42:56.219" v="3195" actId="1076"/>
          <ac:spMkLst>
            <pc:docMk/>
            <pc:sldMk cId="3261605582" sldId="347"/>
            <ac:spMk id="3" creationId="{272714DF-DC8D-4DD2-B2D4-0555BF390233}"/>
          </ac:spMkLst>
        </pc:spChg>
        <pc:spChg chg="add mod">
          <ac:chgData name="Richard Ball" userId="c2c6c2dd-6ddc-437e-8cdd-d7a74390accc" providerId="ADAL" clId="{6ECF14BD-45B7-4ACD-A6E7-A3E79BD9BDAA}" dt="2022-01-03T11:42:56.219" v="3195" actId="1076"/>
          <ac:spMkLst>
            <pc:docMk/>
            <pc:sldMk cId="3261605582" sldId="347"/>
            <ac:spMk id="4" creationId="{49855222-F234-4D1F-95A4-392A522F3BAB}"/>
          </ac:spMkLst>
        </pc:spChg>
      </pc:sldChg>
      <pc:sldChg chg="addSp modSp mod modAnim">
        <pc:chgData name="Richard Ball" userId="c2c6c2dd-6ddc-437e-8cdd-d7a74390accc" providerId="ADAL" clId="{6ECF14BD-45B7-4ACD-A6E7-A3E79BD9BDAA}" dt="2022-01-11T07:35:08.068" v="5189" actId="1076"/>
        <pc:sldMkLst>
          <pc:docMk/>
          <pc:sldMk cId="1113215092" sldId="351"/>
        </pc:sldMkLst>
        <pc:spChg chg="mod">
          <ac:chgData name="Richard Ball" userId="c2c6c2dd-6ddc-437e-8cdd-d7a74390accc" providerId="ADAL" clId="{6ECF14BD-45B7-4ACD-A6E7-A3E79BD9BDAA}" dt="2022-01-03T11:19:02.136" v="1857" actId="1076"/>
          <ac:spMkLst>
            <pc:docMk/>
            <pc:sldMk cId="1113215092" sldId="351"/>
            <ac:spMk id="2" creationId="{00000000-0000-0000-0000-000000000000}"/>
          </ac:spMkLst>
        </pc:spChg>
        <pc:spChg chg="add mod">
          <ac:chgData name="Richard Ball" userId="c2c6c2dd-6ddc-437e-8cdd-d7a74390accc" providerId="ADAL" clId="{6ECF14BD-45B7-4ACD-A6E7-A3E79BD9BDAA}" dt="2022-01-11T07:35:08.068" v="5189" actId="1076"/>
          <ac:spMkLst>
            <pc:docMk/>
            <pc:sldMk cId="1113215092" sldId="351"/>
            <ac:spMk id="4" creationId="{674C1CB4-16F9-4529-8164-ED68417E3DAF}"/>
          </ac:spMkLst>
        </pc:spChg>
      </pc:sldChg>
      <pc:sldChg chg="del ord">
        <pc:chgData name="Richard Ball" userId="c2c6c2dd-6ddc-437e-8cdd-d7a74390accc" providerId="ADAL" clId="{6ECF14BD-45B7-4ACD-A6E7-A3E79BD9BDAA}" dt="2022-01-03T12:31:27.014" v="4967" actId="47"/>
        <pc:sldMkLst>
          <pc:docMk/>
          <pc:sldMk cId="0" sldId="355"/>
        </pc:sldMkLst>
      </pc:sldChg>
      <pc:sldChg chg="del">
        <pc:chgData name="Richard Ball" userId="c2c6c2dd-6ddc-437e-8cdd-d7a74390accc" providerId="ADAL" clId="{6ECF14BD-45B7-4ACD-A6E7-A3E79BD9BDAA}" dt="2022-01-03T12:31:27.014" v="4967" actId="47"/>
        <pc:sldMkLst>
          <pc:docMk/>
          <pc:sldMk cId="0" sldId="357"/>
        </pc:sldMkLst>
      </pc:sldChg>
      <pc:sldChg chg="del ord">
        <pc:chgData name="Richard Ball" userId="c2c6c2dd-6ddc-437e-8cdd-d7a74390accc" providerId="ADAL" clId="{6ECF14BD-45B7-4ACD-A6E7-A3E79BD9BDAA}" dt="2022-01-03T12:31:27.014" v="4967" actId="47"/>
        <pc:sldMkLst>
          <pc:docMk/>
          <pc:sldMk cId="0" sldId="358"/>
        </pc:sldMkLst>
      </pc:sldChg>
      <pc:sldChg chg="del">
        <pc:chgData name="Richard Ball" userId="c2c6c2dd-6ddc-437e-8cdd-d7a74390accc" providerId="ADAL" clId="{6ECF14BD-45B7-4ACD-A6E7-A3E79BD9BDAA}" dt="2022-01-03T12:31:27.014" v="4967" actId="47"/>
        <pc:sldMkLst>
          <pc:docMk/>
          <pc:sldMk cId="3551182625" sldId="359"/>
        </pc:sldMkLst>
      </pc:sldChg>
      <pc:sldChg chg="addSp delSp modSp mod ord">
        <pc:chgData name="Richard Ball" userId="c2c6c2dd-6ddc-437e-8cdd-d7a74390accc" providerId="ADAL" clId="{6ECF14BD-45B7-4ACD-A6E7-A3E79BD9BDAA}" dt="2022-01-11T08:14:58.295" v="5774" actId="20577"/>
        <pc:sldMkLst>
          <pc:docMk/>
          <pc:sldMk cId="4088794435" sldId="360"/>
        </pc:sldMkLst>
        <pc:spChg chg="mod">
          <ac:chgData name="Richard Ball" userId="c2c6c2dd-6ddc-437e-8cdd-d7a74390accc" providerId="ADAL" clId="{6ECF14BD-45B7-4ACD-A6E7-A3E79BD9BDAA}" dt="2022-01-03T12:02:11.569" v="3588" actId="113"/>
          <ac:spMkLst>
            <pc:docMk/>
            <pc:sldMk cId="4088794435" sldId="360"/>
            <ac:spMk id="2" creationId="{F8367715-BE62-47BD-87D0-F8BD92D542AF}"/>
          </ac:spMkLst>
        </pc:spChg>
        <pc:spChg chg="add mod">
          <ac:chgData name="Richard Ball" userId="c2c6c2dd-6ddc-437e-8cdd-d7a74390accc" providerId="ADAL" clId="{6ECF14BD-45B7-4ACD-A6E7-A3E79BD9BDAA}" dt="2022-01-11T08:14:58.295" v="5774" actId="20577"/>
          <ac:spMkLst>
            <pc:docMk/>
            <pc:sldMk cId="4088794435" sldId="360"/>
            <ac:spMk id="5" creationId="{84459688-F5E2-4AEC-A651-6D108EE137E2}"/>
          </ac:spMkLst>
        </pc:spChg>
        <pc:picChg chg="del">
          <ac:chgData name="Richard Ball" userId="c2c6c2dd-6ddc-437e-8cdd-d7a74390accc" providerId="ADAL" clId="{6ECF14BD-45B7-4ACD-A6E7-A3E79BD9BDAA}" dt="2022-01-03T08:59:18.236" v="0" actId="478"/>
          <ac:picMkLst>
            <pc:docMk/>
            <pc:sldMk cId="4088794435" sldId="360"/>
            <ac:picMk id="4" creationId="{607BD2CF-A7C2-464A-B1D3-7344ED129E0D}"/>
          </ac:picMkLst>
        </pc:picChg>
      </pc:sldChg>
      <pc:sldChg chg="addSp ord">
        <pc:chgData name="Richard Ball" userId="c2c6c2dd-6ddc-437e-8cdd-d7a74390accc" providerId="ADAL" clId="{6ECF14BD-45B7-4ACD-A6E7-A3E79BD9BDAA}" dt="2022-01-11T15:44:31.431" v="6206"/>
        <pc:sldMkLst>
          <pc:docMk/>
          <pc:sldMk cId="0" sldId="361"/>
        </pc:sldMkLst>
        <pc:inkChg chg="add">
          <ac:chgData name="Richard Ball" userId="c2c6c2dd-6ddc-437e-8cdd-d7a74390accc" providerId="ADAL" clId="{6ECF14BD-45B7-4ACD-A6E7-A3E79BD9BDAA}" dt="2022-01-11T15:44:31.431" v="6206"/>
          <ac:inkMkLst>
            <pc:docMk/>
            <pc:sldMk cId="0" sldId="361"/>
            <ac:inkMk id="3" creationId="{C594CAB7-BB02-4A68-A7DE-0ED0724A8B3E}"/>
          </ac:inkMkLst>
        </pc:inkChg>
      </pc:sldChg>
      <pc:sldChg chg="addSp delSp new del mod ord">
        <pc:chgData name="Richard Ball" userId="c2c6c2dd-6ddc-437e-8cdd-d7a74390accc" providerId="ADAL" clId="{6ECF14BD-45B7-4ACD-A6E7-A3E79BD9BDAA}" dt="2022-01-03T12:31:27.014" v="4967" actId="47"/>
        <pc:sldMkLst>
          <pc:docMk/>
          <pc:sldMk cId="427557808" sldId="362"/>
        </pc:sldMkLst>
        <pc:spChg chg="del">
          <ac:chgData name="Richard Ball" userId="c2c6c2dd-6ddc-437e-8cdd-d7a74390accc" providerId="ADAL" clId="{6ECF14BD-45B7-4ACD-A6E7-A3E79BD9BDAA}" dt="2022-01-03T10:42:38.034" v="180" actId="478"/>
          <ac:spMkLst>
            <pc:docMk/>
            <pc:sldMk cId="427557808" sldId="362"/>
            <ac:spMk id="2" creationId="{2CE1C685-CF83-47C9-A3DF-53588573BF2C}"/>
          </ac:spMkLst>
        </pc:spChg>
        <pc:spChg chg="del">
          <ac:chgData name="Richard Ball" userId="c2c6c2dd-6ddc-437e-8cdd-d7a74390accc" providerId="ADAL" clId="{6ECF14BD-45B7-4ACD-A6E7-A3E79BD9BDAA}" dt="2022-01-03T10:42:38.034" v="180" actId="478"/>
          <ac:spMkLst>
            <pc:docMk/>
            <pc:sldMk cId="427557808" sldId="362"/>
            <ac:spMk id="3" creationId="{E22BD963-2D15-4536-AC8C-261F57374ADA}"/>
          </ac:spMkLst>
        </pc:spChg>
        <pc:picChg chg="add">
          <ac:chgData name="Richard Ball" userId="c2c6c2dd-6ddc-437e-8cdd-d7a74390accc" providerId="ADAL" clId="{6ECF14BD-45B7-4ACD-A6E7-A3E79BD9BDAA}" dt="2022-01-03T10:42:41.490" v="181"/>
          <ac:picMkLst>
            <pc:docMk/>
            <pc:sldMk cId="427557808" sldId="362"/>
            <ac:picMk id="1026" creationId="{A74B42C1-C7FE-4323-B8B6-D9213915AADD}"/>
          </ac:picMkLst>
        </pc:picChg>
      </pc:sldChg>
      <pc:sldChg chg="addSp delSp modSp add mod delAnim modAnim">
        <pc:chgData name="Richard Ball" userId="c2c6c2dd-6ddc-437e-8cdd-d7a74390accc" providerId="ADAL" clId="{6ECF14BD-45B7-4ACD-A6E7-A3E79BD9BDAA}" dt="2022-01-11T07:31:49.846" v="5125" actId="20577"/>
        <pc:sldMkLst>
          <pc:docMk/>
          <pc:sldMk cId="1101586619" sldId="2212"/>
        </pc:sldMkLst>
        <pc:spChg chg="mod">
          <ac:chgData name="Richard Ball" userId="c2c6c2dd-6ddc-437e-8cdd-d7a74390accc" providerId="ADAL" clId="{6ECF14BD-45B7-4ACD-A6E7-A3E79BD9BDAA}" dt="2022-01-03T10:45:01.839" v="204" actId="20577"/>
          <ac:spMkLst>
            <pc:docMk/>
            <pc:sldMk cId="1101586619" sldId="2212"/>
            <ac:spMk id="2" creationId="{1933363C-85CE-7B41-8A44-49CD9A2E4253}"/>
          </ac:spMkLst>
        </pc:spChg>
        <pc:spChg chg="mod">
          <ac:chgData name="Richard Ball" userId="c2c6c2dd-6ddc-437e-8cdd-d7a74390accc" providerId="ADAL" clId="{6ECF14BD-45B7-4ACD-A6E7-A3E79BD9BDAA}" dt="2022-01-11T07:31:49.846" v="5125" actId="20577"/>
          <ac:spMkLst>
            <pc:docMk/>
            <pc:sldMk cId="1101586619" sldId="2212"/>
            <ac:spMk id="3" creationId="{FB6B0371-9D96-6C4A-A1E2-B0BECDB44BB6}"/>
          </ac:spMkLst>
        </pc:spChg>
        <pc:spChg chg="mod">
          <ac:chgData name="Richard Ball" userId="c2c6c2dd-6ddc-437e-8cdd-d7a74390accc" providerId="ADAL" clId="{6ECF14BD-45B7-4ACD-A6E7-A3E79BD9BDAA}" dt="2022-01-03T10:54:04.024" v="464" actId="12"/>
          <ac:spMkLst>
            <pc:docMk/>
            <pc:sldMk cId="1101586619" sldId="2212"/>
            <ac:spMk id="9" creationId="{D6918B08-6CA3-4624-8119-14DCA4097DA8}"/>
          </ac:spMkLst>
        </pc:spChg>
        <pc:spChg chg="mod">
          <ac:chgData name="Richard Ball" userId="c2c6c2dd-6ddc-437e-8cdd-d7a74390accc" providerId="ADAL" clId="{6ECF14BD-45B7-4ACD-A6E7-A3E79BD9BDAA}" dt="2022-01-03T10:58:11.836" v="591" actId="113"/>
          <ac:spMkLst>
            <pc:docMk/>
            <pc:sldMk cId="1101586619" sldId="2212"/>
            <ac:spMk id="12" creationId="{17DBC3E6-96DA-FE47-B52F-27EE8918E3AF}"/>
          </ac:spMkLst>
        </pc:spChg>
        <pc:spChg chg="del">
          <ac:chgData name="Richard Ball" userId="c2c6c2dd-6ddc-437e-8cdd-d7a74390accc" providerId="ADAL" clId="{6ECF14BD-45B7-4ACD-A6E7-A3E79BD9BDAA}" dt="2022-01-03T10:45:13.771" v="209" actId="478"/>
          <ac:spMkLst>
            <pc:docMk/>
            <pc:sldMk cId="1101586619" sldId="2212"/>
            <ac:spMk id="13" creationId="{D4053F38-B4F8-40A0-9AAD-98892B292076}"/>
          </ac:spMkLst>
        </pc:spChg>
        <pc:spChg chg="del">
          <ac:chgData name="Richard Ball" userId="c2c6c2dd-6ddc-437e-8cdd-d7a74390accc" providerId="ADAL" clId="{6ECF14BD-45B7-4ACD-A6E7-A3E79BD9BDAA}" dt="2022-01-03T10:45:09.041" v="208" actId="478"/>
          <ac:spMkLst>
            <pc:docMk/>
            <pc:sldMk cId="1101586619" sldId="2212"/>
            <ac:spMk id="14" creationId="{C11CE3C1-0D59-4B07-9E3F-F85A8282451E}"/>
          </ac:spMkLst>
        </pc:spChg>
        <pc:spChg chg="add mod">
          <ac:chgData name="Richard Ball" userId="c2c6c2dd-6ddc-437e-8cdd-d7a74390accc" providerId="ADAL" clId="{6ECF14BD-45B7-4ACD-A6E7-A3E79BD9BDAA}" dt="2022-01-03T10:58:56.841" v="601" actId="1076"/>
          <ac:spMkLst>
            <pc:docMk/>
            <pc:sldMk cId="1101586619" sldId="2212"/>
            <ac:spMk id="15" creationId="{105F93CD-C0AA-4D41-A514-735DCFE7127B}"/>
          </ac:spMkLst>
        </pc:spChg>
        <pc:graphicFrameChg chg="del mod">
          <ac:chgData name="Richard Ball" userId="c2c6c2dd-6ddc-437e-8cdd-d7a74390accc" providerId="ADAL" clId="{6ECF14BD-45B7-4ACD-A6E7-A3E79BD9BDAA}" dt="2022-01-03T10:45:07.704" v="207" actId="478"/>
          <ac:graphicFrameMkLst>
            <pc:docMk/>
            <pc:sldMk cId="1101586619" sldId="2212"/>
            <ac:graphicFrameMk id="11" creationId="{7CC8E928-2E33-4893-97F2-395D66CDE0BA}"/>
          </ac:graphicFrameMkLst>
        </pc:graphicFrameChg>
        <pc:picChg chg="del">
          <ac:chgData name="Richard Ball" userId="c2c6c2dd-6ddc-437e-8cdd-d7a74390accc" providerId="ADAL" clId="{6ECF14BD-45B7-4ACD-A6E7-A3E79BD9BDAA}" dt="2022-01-03T10:45:02.954" v="205" actId="478"/>
          <ac:picMkLst>
            <pc:docMk/>
            <pc:sldMk cId="1101586619" sldId="2212"/>
            <ac:picMk id="5" creationId="{2FBD1D10-DE5D-4A92-BE9B-07A31667FE62}"/>
          </ac:picMkLst>
        </pc:picChg>
        <pc:picChg chg="del">
          <ac:chgData name="Richard Ball" userId="c2c6c2dd-6ddc-437e-8cdd-d7a74390accc" providerId="ADAL" clId="{6ECF14BD-45B7-4ACD-A6E7-A3E79BD9BDAA}" dt="2022-01-03T10:45:13.771" v="209" actId="478"/>
          <ac:picMkLst>
            <pc:docMk/>
            <pc:sldMk cId="1101586619" sldId="2212"/>
            <ac:picMk id="7" creationId="{7649270E-A91B-4CAD-A2D0-4A2D8A8B79D1}"/>
          </ac:picMkLst>
        </pc:picChg>
        <pc:picChg chg="add mod">
          <ac:chgData name="Richard Ball" userId="c2c6c2dd-6ddc-437e-8cdd-d7a74390accc" providerId="ADAL" clId="{6ECF14BD-45B7-4ACD-A6E7-A3E79BD9BDAA}" dt="2022-01-03T10:57:57.031" v="576" actId="1076"/>
          <ac:picMkLst>
            <pc:docMk/>
            <pc:sldMk cId="1101586619" sldId="2212"/>
            <ac:picMk id="1026" creationId="{30DA25A9-0AB4-41EF-9BB4-8ED275210404}"/>
          </ac:picMkLst>
        </pc:picChg>
      </pc:sldChg>
      <pc:sldChg chg="modSp new mod modAnim">
        <pc:chgData name="Richard Ball" userId="c2c6c2dd-6ddc-437e-8cdd-d7a74390accc" providerId="ADAL" clId="{6ECF14BD-45B7-4ACD-A6E7-A3E79BD9BDAA}" dt="2022-01-11T07:32:59.290" v="5136" actId="20577"/>
        <pc:sldMkLst>
          <pc:docMk/>
          <pc:sldMk cId="458653004" sldId="2213"/>
        </pc:sldMkLst>
        <pc:spChg chg="mod">
          <ac:chgData name="Richard Ball" userId="c2c6c2dd-6ddc-437e-8cdd-d7a74390accc" providerId="ADAL" clId="{6ECF14BD-45B7-4ACD-A6E7-A3E79BD9BDAA}" dt="2022-01-03T11:25:35.759" v="1897" actId="20577"/>
          <ac:spMkLst>
            <pc:docMk/>
            <pc:sldMk cId="458653004" sldId="2213"/>
            <ac:spMk id="2" creationId="{E864EC03-24ED-4282-AD75-C880D247CAB3}"/>
          </ac:spMkLst>
        </pc:spChg>
        <pc:spChg chg="mod">
          <ac:chgData name="Richard Ball" userId="c2c6c2dd-6ddc-437e-8cdd-d7a74390accc" providerId="ADAL" clId="{6ECF14BD-45B7-4ACD-A6E7-A3E79BD9BDAA}" dt="2022-01-11T07:32:59.290" v="5136" actId="20577"/>
          <ac:spMkLst>
            <pc:docMk/>
            <pc:sldMk cId="458653004" sldId="2213"/>
            <ac:spMk id="3" creationId="{5ABF65CB-1FE7-4C97-85EF-216BF071CCB1}"/>
          </ac:spMkLst>
        </pc:spChg>
      </pc:sldChg>
      <pc:sldChg chg="addSp delSp modSp new mod modAnim">
        <pc:chgData name="Richard Ball" userId="c2c6c2dd-6ddc-437e-8cdd-d7a74390accc" providerId="ADAL" clId="{6ECF14BD-45B7-4ACD-A6E7-A3E79BD9BDAA}" dt="2022-01-11T07:32:22.182" v="5126" actId="207"/>
        <pc:sldMkLst>
          <pc:docMk/>
          <pc:sldMk cId="2149858958" sldId="2214"/>
        </pc:sldMkLst>
        <pc:spChg chg="mod">
          <ac:chgData name="Richard Ball" userId="c2c6c2dd-6ddc-437e-8cdd-d7a74390accc" providerId="ADAL" clId="{6ECF14BD-45B7-4ACD-A6E7-A3E79BD9BDAA}" dt="2022-01-03T11:09:10.187" v="1212" actId="20577"/>
          <ac:spMkLst>
            <pc:docMk/>
            <pc:sldMk cId="2149858958" sldId="2214"/>
            <ac:spMk id="2" creationId="{DB028E82-9683-4AD8-927E-A2FA2E49AD3C}"/>
          </ac:spMkLst>
        </pc:spChg>
        <pc:spChg chg="mod">
          <ac:chgData name="Richard Ball" userId="c2c6c2dd-6ddc-437e-8cdd-d7a74390accc" providerId="ADAL" clId="{6ECF14BD-45B7-4ACD-A6E7-A3E79BD9BDAA}" dt="2022-01-11T07:32:22.182" v="5126" actId="207"/>
          <ac:spMkLst>
            <pc:docMk/>
            <pc:sldMk cId="2149858958" sldId="2214"/>
            <ac:spMk id="3" creationId="{72F5EF92-951A-40A7-A301-38489FDDABAF}"/>
          </ac:spMkLst>
        </pc:spChg>
        <pc:spChg chg="add del mod">
          <ac:chgData name="Richard Ball" userId="c2c6c2dd-6ddc-437e-8cdd-d7a74390accc" providerId="ADAL" clId="{6ECF14BD-45B7-4ACD-A6E7-A3E79BD9BDAA}" dt="2022-01-03T11:11:30.726" v="1571" actId="478"/>
          <ac:spMkLst>
            <pc:docMk/>
            <pc:sldMk cId="2149858958" sldId="2214"/>
            <ac:spMk id="4" creationId="{E2533C23-F37F-48A9-A79E-B49C66E8CB1F}"/>
          </ac:spMkLst>
        </pc:spChg>
        <pc:spChg chg="add mod">
          <ac:chgData name="Richard Ball" userId="c2c6c2dd-6ddc-437e-8cdd-d7a74390accc" providerId="ADAL" clId="{6ECF14BD-45B7-4ACD-A6E7-A3E79BD9BDAA}" dt="2022-01-03T11:12:04.419" v="1589" actId="1076"/>
          <ac:spMkLst>
            <pc:docMk/>
            <pc:sldMk cId="2149858958" sldId="2214"/>
            <ac:spMk id="5" creationId="{C1DF0F44-EC51-48F3-8104-4F0006BD725F}"/>
          </ac:spMkLst>
        </pc:spChg>
        <pc:spChg chg="add mod">
          <ac:chgData name="Richard Ball" userId="c2c6c2dd-6ddc-437e-8cdd-d7a74390accc" providerId="ADAL" clId="{6ECF14BD-45B7-4ACD-A6E7-A3E79BD9BDAA}" dt="2022-01-03T11:14:00.751" v="1687" actId="1076"/>
          <ac:spMkLst>
            <pc:docMk/>
            <pc:sldMk cId="2149858958" sldId="2214"/>
            <ac:spMk id="6" creationId="{C12595D4-298F-4469-8381-726F9181E201}"/>
          </ac:spMkLst>
        </pc:spChg>
        <pc:spChg chg="add mod">
          <ac:chgData name="Richard Ball" userId="c2c6c2dd-6ddc-437e-8cdd-d7a74390accc" providerId="ADAL" clId="{6ECF14BD-45B7-4ACD-A6E7-A3E79BD9BDAA}" dt="2022-01-03T11:12:28.634" v="1608" actId="20577"/>
          <ac:spMkLst>
            <pc:docMk/>
            <pc:sldMk cId="2149858958" sldId="2214"/>
            <ac:spMk id="7" creationId="{FAB080BF-63B1-4724-973E-62917DC23F25}"/>
          </ac:spMkLst>
        </pc:spChg>
        <pc:spChg chg="add mod">
          <ac:chgData name="Richard Ball" userId="c2c6c2dd-6ddc-437e-8cdd-d7a74390accc" providerId="ADAL" clId="{6ECF14BD-45B7-4ACD-A6E7-A3E79BD9BDAA}" dt="2022-01-03T11:12:35.519" v="1615" actId="20577"/>
          <ac:spMkLst>
            <pc:docMk/>
            <pc:sldMk cId="2149858958" sldId="2214"/>
            <ac:spMk id="8" creationId="{779E16E2-BDA3-4214-9D3E-7928A3734584}"/>
          </ac:spMkLst>
        </pc:spChg>
        <pc:spChg chg="add mod">
          <ac:chgData name="Richard Ball" userId="c2c6c2dd-6ddc-437e-8cdd-d7a74390accc" providerId="ADAL" clId="{6ECF14BD-45B7-4ACD-A6E7-A3E79BD9BDAA}" dt="2022-01-03T11:12:43.592" v="1626" actId="20577"/>
          <ac:spMkLst>
            <pc:docMk/>
            <pc:sldMk cId="2149858958" sldId="2214"/>
            <ac:spMk id="9" creationId="{68335561-677E-46F3-9245-C08967E325F1}"/>
          </ac:spMkLst>
        </pc:spChg>
        <pc:spChg chg="add mod">
          <ac:chgData name="Richard Ball" userId="c2c6c2dd-6ddc-437e-8cdd-d7a74390accc" providerId="ADAL" clId="{6ECF14BD-45B7-4ACD-A6E7-A3E79BD9BDAA}" dt="2022-01-03T11:13:13.987" v="1652" actId="313"/>
          <ac:spMkLst>
            <pc:docMk/>
            <pc:sldMk cId="2149858958" sldId="2214"/>
            <ac:spMk id="10" creationId="{B854F2AE-2340-42EF-8586-8F872F1E3538}"/>
          </ac:spMkLst>
        </pc:spChg>
        <pc:spChg chg="add mod">
          <ac:chgData name="Richard Ball" userId="c2c6c2dd-6ddc-437e-8cdd-d7a74390accc" providerId="ADAL" clId="{6ECF14BD-45B7-4ACD-A6E7-A3E79BD9BDAA}" dt="2022-01-03T11:13:05.232" v="1651" actId="1076"/>
          <ac:spMkLst>
            <pc:docMk/>
            <pc:sldMk cId="2149858958" sldId="2214"/>
            <ac:spMk id="11" creationId="{C488758C-DF3D-4637-B961-03A94A2E32A6}"/>
          </ac:spMkLst>
        </pc:spChg>
        <pc:spChg chg="add mod">
          <ac:chgData name="Richard Ball" userId="c2c6c2dd-6ddc-437e-8cdd-d7a74390accc" providerId="ADAL" clId="{6ECF14BD-45B7-4ACD-A6E7-A3E79BD9BDAA}" dt="2022-01-03T11:13:36.264" v="1667" actId="1076"/>
          <ac:spMkLst>
            <pc:docMk/>
            <pc:sldMk cId="2149858958" sldId="2214"/>
            <ac:spMk id="12" creationId="{D3AD8F14-AF75-4752-9BA1-866055D2FEEC}"/>
          </ac:spMkLst>
        </pc:spChg>
        <pc:spChg chg="add mod">
          <ac:chgData name="Richard Ball" userId="c2c6c2dd-6ddc-437e-8cdd-d7a74390accc" providerId="ADAL" clId="{6ECF14BD-45B7-4ACD-A6E7-A3E79BD9BDAA}" dt="2022-01-03T11:13:46.863" v="1678" actId="20577"/>
          <ac:spMkLst>
            <pc:docMk/>
            <pc:sldMk cId="2149858958" sldId="2214"/>
            <ac:spMk id="13" creationId="{2AD3E71B-063E-460D-83C2-4DF77046E19B}"/>
          </ac:spMkLst>
        </pc:spChg>
        <pc:spChg chg="add mod">
          <ac:chgData name="Richard Ball" userId="c2c6c2dd-6ddc-437e-8cdd-d7a74390accc" providerId="ADAL" clId="{6ECF14BD-45B7-4ACD-A6E7-A3E79BD9BDAA}" dt="2022-01-03T11:13:54.113" v="1686" actId="20577"/>
          <ac:spMkLst>
            <pc:docMk/>
            <pc:sldMk cId="2149858958" sldId="2214"/>
            <ac:spMk id="14" creationId="{2372FFCA-8CFC-4249-B5E6-8BAE8864D602}"/>
          </ac:spMkLst>
        </pc:spChg>
      </pc:sldChg>
      <pc:sldChg chg="addSp delSp modSp new mod ord modAnim">
        <pc:chgData name="Richard Ball" userId="c2c6c2dd-6ddc-437e-8cdd-d7a74390accc" providerId="ADAL" clId="{6ECF14BD-45B7-4ACD-A6E7-A3E79BD9BDAA}" dt="2022-01-11T07:37:47.700" v="5340"/>
        <pc:sldMkLst>
          <pc:docMk/>
          <pc:sldMk cId="2046145846" sldId="2215"/>
        </pc:sldMkLst>
        <pc:spChg chg="del mod">
          <ac:chgData name="Richard Ball" userId="c2c6c2dd-6ddc-437e-8cdd-d7a74390accc" providerId="ADAL" clId="{6ECF14BD-45B7-4ACD-A6E7-A3E79BD9BDAA}" dt="2022-01-03T11:18:27.581" v="1850" actId="478"/>
          <ac:spMkLst>
            <pc:docMk/>
            <pc:sldMk cId="2046145846" sldId="2215"/>
            <ac:spMk id="2" creationId="{463A74C8-605F-4219-A49B-ED86B6717AF7}"/>
          </ac:spMkLst>
        </pc:spChg>
        <pc:spChg chg="mod">
          <ac:chgData name="Richard Ball" userId="c2c6c2dd-6ddc-437e-8cdd-d7a74390accc" providerId="ADAL" clId="{6ECF14BD-45B7-4ACD-A6E7-A3E79BD9BDAA}" dt="2022-01-03T11:18:29.701" v="1851" actId="1076"/>
          <ac:spMkLst>
            <pc:docMk/>
            <pc:sldMk cId="2046145846" sldId="2215"/>
            <ac:spMk id="3" creationId="{3E3C3555-429A-41F5-91A8-0D1B9D36A5D1}"/>
          </ac:spMkLst>
        </pc:spChg>
        <pc:spChg chg="add mod">
          <ac:chgData name="Richard Ball" userId="c2c6c2dd-6ddc-437e-8cdd-d7a74390accc" providerId="ADAL" clId="{6ECF14BD-45B7-4ACD-A6E7-A3E79BD9BDAA}" dt="2022-01-11T07:37:41.781" v="5338" actId="13926"/>
          <ac:spMkLst>
            <pc:docMk/>
            <pc:sldMk cId="2046145846" sldId="2215"/>
            <ac:spMk id="5" creationId="{B8450825-D1BD-4316-9ECF-0762AC2C4439}"/>
          </ac:spMkLst>
        </pc:spChg>
        <pc:picChg chg="add del">
          <ac:chgData name="Richard Ball" userId="c2c6c2dd-6ddc-437e-8cdd-d7a74390accc" providerId="ADAL" clId="{6ECF14BD-45B7-4ACD-A6E7-A3E79BD9BDAA}" dt="2022-01-03T11:18:13.500" v="1845" actId="478"/>
          <ac:picMkLst>
            <pc:docMk/>
            <pc:sldMk cId="2046145846" sldId="2215"/>
            <ac:picMk id="2050" creationId="{8A4A584D-85A3-4A5F-9639-E32D1E65583A}"/>
          </ac:picMkLst>
        </pc:picChg>
        <pc:picChg chg="add mod">
          <ac:chgData name="Richard Ball" userId="c2c6c2dd-6ddc-437e-8cdd-d7a74390accc" providerId="ADAL" clId="{6ECF14BD-45B7-4ACD-A6E7-A3E79BD9BDAA}" dt="2022-01-11T07:36:19.090" v="5193" actId="1076"/>
          <ac:picMkLst>
            <pc:docMk/>
            <pc:sldMk cId="2046145846" sldId="2215"/>
            <ac:picMk id="2052" creationId="{1F6266F4-21AA-43EA-BFC4-367F4629A15D}"/>
          </ac:picMkLst>
        </pc:picChg>
      </pc:sldChg>
      <pc:sldChg chg="addSp delSp modSp new mod ord delAnim modAnim">
        <pc:chgData name="Richard Ball" userId="c2c6c2dd-6ddc-437e-8cdd-d7a74390accc" providerId="ADAL" clId="{6ECF14BD-45B7-4ACD-A6E7-A3E79BD9BDAA}" dt="2022-01-11T08:34:21.408" v="6135" actId="20577"/>
        <pc:sldMkLst>
          <pc:docMk/>
          <pc:sldMk cId="1559590397" sldId="2216"/>
        </pc:sldMkLst>
        <pc:spChg chg="add mod">
          <ac:chgData name="Richard Ball" userId="c2c6c2dd-6ddc-437e-8cdd-d7a74390accc" providerId="ADAL" clId="{6ECF14BD-45B7-4ACD-A6E7-A3E79BD9BDAA}" dt="2022-01-11T08:33:41.687" v="6096" actId="1076"/>
          <ac:spMkLst>
            <pc:docMk/>
            <pc:sldMk cId="1559590397" sldId="2216"/>
            <ac:spMk id="2" creationId="{3ECA16F3-1CE1-49F6-81DA-A740CC4FA13F}"/>
          </ac:spMkLst>
        </pc:spChg>
        <pc:spChg chg="del">
          <ac:chgData name="Richard Ball" userId="c2c6c2dd-6ddc-437e-8cdd-d7a74390accc" providerId="ADAL" clId="{6ECF14BD-45B7-4ACD-A6E7-A3E79BD9BDAA}" dt="2022-01-03T11:22:41.543" v="1874" actId="478"/>
          <ac:spMkLst>
            <pc:docMk/>
            <pc:sldMk cId="1559590397" sldId="2216"/>
            <ac:spMk id="2" creationId="{ADA3717B-7439-4261-A5F2-E102BA0B08D6}"/>
          </ac:spMkLst>
        </pc:spChg>
        <pc:spChg chg="del">
          <ac:chgData name="Richard Ball" userId="c2c6c2dd-6ddc-437e-8cdd-d7a74390accc" providerId="ADAL" clId="{6ECF14BD-45B7-4ACD-A6E7-A3E79BD9BDAA}" dt="2022-01-03T11:22:41.543" v="1874" actId="478"/>
          <ac:spMkLst>
            <pc:docMk/>
            <pc:sldMk cId="1559590397" sldId="2216"/>
            <ac:spMk id="3" creationId="{83AA0D68-55F3-40A3-9902-A84B21927772}"/>
          </ac:spMkLst>
        </pc:spChg>
        <pc:spChg chg="add del mod">
          <ac:chgData name="Richard Ball" userId="c2c6c2dd-6ddc-437e-8cdd-d7a74390accc" providerId="ADAL" clId="{6ECF14BD-45B7-4ACD-A6E7-A3E79BD9BDAA}" dt="2022-01-03T12:06:43.877" v="3653" actId="478"/>
          <ac:spMkLst>
            <pc:docMk/>
            <pc:sldMk cId="1559590397" sldId="2216"/>
            <ac:spMk id="5" creationId="{16FA6F99-15CD-453B-AC6E-A1DAAE1077B4}"/>
          </ac:spMkLst>
        </pc:spChg>
        <pc:spChg chg="add mod">
          <ac:chgData name="Richard Ball" userId="c2c6c2dd-6ddc-437e-8cdd-d7a74390accc" providerId="ADAL" clId="{6ECF14BD-45B7-4ACD-A6E7-A3E79BD9BDAA}" dt="2022-01-11T08:33:49.521" v="6106" actId="1076"/>
          <ac:spMkLst>
            <pc:docMk/>
            <pc:sldMk cId="1559590397" sldId="2216"/>
            <ac:spMk id="5" creationId="{EE18DBF1-4740-4ED3-A21F-B80B7D902849}"/>
          </ac:spMkLst>
        </pc:spChg>
        <pc:spChg chg="add mod">
          <ac:chgData name="Richard Ball" userId="c2c6c2dd-6ddc-437e-8cdd-d7a74390accc" providerId="ADAL" clId="{6ECF14BD-45B7-4ACD-A6E7-A3E79BD9BDAA}" dt="2022-01-11T08:33:54.558" v="6109" actId="20577"/>
          <ac:spMkLst>
            <pc:docMk/>
            <pc:sldMk cId="1559590397" sldId="2216"/>
            <ac:spMk id="6" creationId="{67CA8308-69A6-4197-966D-B1725862D016}"/>
          </ac:spMkLst>
        </pc:spChg>
        <pc:spChg chg="add del mod">
          <ac:chgData name="Richard Ball" userId="c2c6c2dd-6ddc-437e-8cdd-d7a74390accc" providerId="ADAL" clId="{6ECF14BD-45B7-4ACD-A6E7-A3E79BD9BDAA}" dt="2022-01-03T12:06:43.877" v="3653" actId="478"/>
          <ac:spMkLst>
            <pc:docMk/>
            <pc:sldMk cId="1559590397" sldId="2216"/>
            <ac:spMk id="6" creationId="{F0CCA9C5-3931-4BEF-A8AB-AD99ACC79138}"/>
          </ac:spMkLst>
        </pc:spChg>
        <pc:spChg chg="add del mod">
          <ac:chgData name="Richard Ball" userId="c2c6c2dd-6ddc-437e-8cdd-d7a74390accc" providerId="ADAL" clId="{6ECF14BD-45B7-4ACD-A6E7-A3E79BD9BDAA}" dt="2022-01-03T12:06:43.877" v="3653" actId="478"/>
          <ac:spMkLst>
            <pc:docMk/>
            <pc:sldMk cId="1559590397" sldId="2216"/>
            <ac:spMk id="7" creationId="{81180CF8-02B8-44DB-90F9-C30A35E30EAE}"/>
          </ac:spMkLst>
        </pc:spChg>
        <pc:spChg chg="add mod">
          <ac:chgData name="Richard Ball" userId="c2c6c2dd-6ddc-437e-8cdd-d7a74390accc" providerId="ADAL" clId="{6ECF14BD-45B7-4ACD-A6E7-A3E79BD9BDAA}" dt="2022-01-11T08:34:05.771" v="6123" actId="1076"/>
          <ac:spMkLst>
            <pc:docMk/>
            <pc:sldMk cId="1559590397" sldId="2216"/>
            <ac:spMk id="7" creationId="{C9398F7D-41FE-43B1-9A02-DEEF3C0B36DE}"/>
          </ac:spMkLst>
        </pc:spChg>
        <pc:spChg chg="add del mod">
          <ac:chgData name="Richard Ball" userId="c2c6c2dd-6ddc-437e-8cdd-d7a74390accc" providerId="ADAL" clId="{6ECF14BD-45B7-4ACD-A6E7-A3E79BD9BDAA}" dt="2022-01-03T12:06:45.835" v="3654" actId="478"/>
          <ac:spMkLst>
            <pc:docMk/>
            <pc:sldMk cId="1559590397" sldId="2216"/>
            <ac:spMk id="8" creationId="{317DD38F-03E6-440F-A991-7EF9F19EE240}"/>
          </ac:spMkLst>
        </pc:spChg>
        <pc:spChg chg="add mod">
          <ac:chgData name="Richard Ball" userId="c2c6c2dd-6ddc-437e-8cdd-d7a74390accc" providerId="ADAL" clId="{6ECF14BD-45B7-4ACD-A6E7-A3E79BD9BDAA}" dt="2022-01-11T08:34:13.763" v="6132" actId="1076"/>
          <ac:spMkLst>
            <pc:docMk/>
            <pc:sldMk cId="1559590397" sldId="2216"/>
            <ac:spMk id="8" creationId="{EA03A172-926E-49EB-B53A-DA7935E51D7C}"/>
          </ac:spMkLst>
        </pc:spChg>
        <pc:spChg chg="add mod">
          <ac:chgData name="Richard Ball" userId="c2c6c2dd-6ddc-437e-8cdd-d7a74390accc" providerId="ADAL" clId="{6ECF14BD-45B7-4ACD-A6E7-A3E79BD9BDAA}" dt="2022-01-11T08:34:21.408" v="6135" actId="20577"/>
          <ac:spMkLst>
            <pc:docMk/>
            <pc:sldMk cId="1559590397" sldId="2216"/>
            <ac:spMk id="9" creationId="{3106D75F-C6D3-4CB7-AF96-F91FB1920C01}"/>
          </ac:spMkLst>
        </pc:spChg>
        <pc:spChg chg="add del mod">
          <ac:chgData name="Richard Ball" userId="c2c6c2dd-6ddc-437e-8cdd-d7a74390accc" providerId="ADAL" clId="{6ECF14BD-45B7-4ACD-A6E7-A3E79BD9BDAA}" dt="2022-01-03T12:06:45.835" v="3654" actId="478"/>
          <ac:spMkLst>
            <pc:docMk/>
            <pc:sldMk cId="1559590397" sldId="2216"/>
            <ac:spMk id="9" creationId="{AA64181E-1472-422B-9CAA-091EBFB85188}"/>
          </ac:spMkLst>
        </pc:spChg>
        <pc:spChg chg="add del mod">
          <ac:chgData name="Richard Ball" userId="c2c6c2dd-6ddc-437e-8cdd-d7a74390accc" providerId="ADAL" clId="{6ECF14BD-45B7-4ACD-A6E7-A3E79BD9BDAA}" dt="2022-01-03T12:06:45.835" v="3654" actId="478"/>
          <ac:spMkLst>
            <pc:docMk/>
            <pc:sldMk cId="1559590397" sldId="2216"/>
            <ac:spMk id="10" creationId="{4D63C14C-DA39-448D-9FEA-D3715AD518EA}"/>
          </ac:spMkLst>
        </pc:spChg>
        <pc:spChg chg="add del mod">
          <ac:chgData name="Richard Ball" userId="c2c6c2dd-6ddc-437e-8cdd-d7a74390accc" providerId="ADAL" clId="{6ECF14BD-45B7-4ACD-A6E7-A3E79BD9BDAA}" dt="2022-01-03T12:06:43.877" v="3653" actId="478"/>
          <ac:spMkLst>
            <pc:docMk/>
            <pc:sldMk cId="1559590397" sldId="2216"/>
            <ac:spMk id="11" creationId="{D70650A2-29A4-414A-9E29-57EC63505294}"/>
          </ac:spMkLst>
        </pc:spChg>
        <pc:spChg chg="add del mod">
          <ac:chgData name="Richard Ball" userId="c2c6c2dd-6ddc-437e-8cdd-d7a74390accc" providerId="ADAL" clId="{6ECF14BD-45B7-4ACD-A6E7-A3E79BD9BDAA}" dt="2022-01-03T12:06:45.835" v="3654" actId="478"/>
          <ac:spMkLst>
            <pc:docMk/>
            <pc:sldMk cId="1559590397" sldId="2216"/>
            <ac:spMk id="12" creationId="{DFE5E080-ADDD-44ED-AEC3-253A6EC407EA}"/>
          </ac:spMkLst>
        </pc:spChg>
        <pc:spChg chg="add del mod">
          <ac:chgData name="Richard Ball" userId="c2c6c2dd-6ddc-437e-8cdd-d7a74390accc" providerId="ADAL" clId="{6ECF14BD-45B7-4ACD-A6E7-A3E79BD9BDAA}" dt="2022-01-03T12:06:43.877" v="3653" actId="478"/>
          <ac:spMkLst>
            <pc:docMk/>
            <pc:sldMk cId="1559590397" sldId="2216"/>
            <ac:spMk id="13" creationId="{8AB4DD12-EC7A-4CB1-80FA-3191ABBA00F3}"/>
          </ac:spMkLst>
        </pc:spChg>
        <pc:spChg chg="add del mod">
          <ac:chgData name="Richard Ball" userId="c2c6c2dd-6ddc-437e-8cdd-d7a74390accc" providerId="ADAL" clId="{6ECF14BD-45B7-4ACD-A6E7-A3E79BD9BDAA}" dt="2022-01-03T12:06:43.877" v="3653" actId="478"/>
          <ac:spMkLst>
            <pc:docMk/>
            <pc:sldMk cId="1559590397" sldId="2216"/>
            <ac:spMk id="14" creationId="{9448C772-0176-41DB-9897-219E882B09D6}"/>
          </ac:spMkLst>
        </pc:spChg>
        <pc:spChg chg="add del mod">
          <ac:chgData name="Richard Ball" userId="c2c6c2dd-6ddc-437e-8cdd-d7a74390accc" providerId="ADAL" clId="{6ECF14BD-45B7-4ACD-A6E7-A3E79BD9BDAA}" dt="2022-01-03T12:06:43.877" v="3653" actId="478"/>
          <ac:spMkLst>
            <pc:docMk/>
            <pc:sldMk cId="1559590397" sldId="2216"/>
            <ac:spMk id="15" creationId="{1F1783EE-39CC-49D4-9673-71474265562D}"/>
          </ac:spMkLst>
        </pc:spChg>
        <pc:picChg chg="add mod">
          <ac:chgData name="Richard Ball" userId="c2c6c2dd-6ddc-437e-8cdd-d7a74390accc" providerId="ADAL" clId="{6ECF14BD-45B7-4ACD-A6E7-A3E79BD9BDAA}" dt="2022-01-11T08:31:05.508" v="6066" actId="1076"/>
          <ac:picMkLst>
            <pc:docMk/>
            <pc:sldMk cId="1559590397" sldId="2216"/>
            <ac:picMk id="4" creationId="{DB41822E-ADCB-40B2-A7F6-6048747F4112}"/>
          </ac:picMkLst>
        </pc:picChg>
      </pc:sldChg>
      <pc:sldChg chg="addSp delSp modSp new mod modAnim">
        <pc:chgData name="Richard Ball" userId="c2c6c2dd-6ddc-437e-8cdd-d7a74390accc" providerId="ADAL" clId="{6ECF14BD-45B7-4ACD-A6E7-A3E79BD9BDAA}" dt="2022-01-11T07:51:22.304" v="5726" actId="1076"/>
        <pc:sldMkLst>
          <pc:docMk/>
          <pc:sldMk cId="3256896389" sldId="2217"/>
        </pc:sldMkLst>
        <pc:spChg chg="del">
          <ac:chgData name="Richard Ball" userId="c2c6c2dd-6ddc-437e-8cdd-d7a74390accc" providerId="ADAL" clId="{6ECF14BD-45B7-4ACD-A6E7-A3E79BD9BDAA}" dt="2022-01-03T11:48:05.903" v="3197" actId="478"/>
          <ac:spMkLst>
            <pc:docMk/>
            <pc:sldMk cId="3256896389" sldId="2217"/>
            <ac:spMk id="2" creationId="{E362A04F-358D-47F8-AD1A-495F9ABC1933}"/>
          </ac:spMkLst>
        </pc:spChg>
        <pc:spChg chg="add mod">
          <ac:chgData name="Richard Ball" userId="c2c6c2dd-6ddc-437e-8cdd-d7a74390accc" providerId="ADAL" clId="{6ECF14BD-45B7-4ACD-A6E7-A3E79BD9BDAA}" dt="2022-01-11T07:51:22.304" v="5726" actId="1076"/>
          <ac:spMkLst>
            <pc:docMk/>
            <pc:sldMk cId="3256896389" sldId="2217"/>
            <ac:spMk id="2" creationId="{E60730AA-6548-49B9-BBF2-8B855C3B15B2}"/>
          </ac:spMkLst>
        </pc:spChg>
        <pc:spChg chg="del">
          <ac:chgData name="Richard Ball" userId="c2c6c2dd-6ddc-437e-8cdd-d7a74390accc" providerId="ADAL" clId="{6ECF14BD-45B7-4ACD-A6E7-A3E79BD9BDAA}" dt="2022-01-03T11:48:05.903" v="3197" actId="478"/>
          <ac:spMkLst>
            <pc:docMk/>
            <pc:sldMk cId="3256896389" sldId="2217"/>
            <ac:spMk id="3" creationId="{F1B197DB-172D-4EAB-9C2B-17EB3EA72752}"/>
          </ac:spMkLst>
        </pc:spChg>
        <pc:spChg chg="add mod">
          <ac:chgData name="Richard Ball" userId="c2c6c2dd-6ddc-437e-8cdd-d7a74390accc" providerId="ADAL" clId="{6ECF14BD-45B7-4ACD-A6E7-A3E79BD9BDAA}" dt="2022-01-03T11:53:51.496" v="3404" actId="403"/>
          <ac:spMkLst>
            <pc:docMk/>
            <pc:sldMk cId="3256896389" sldId="2217"/>
            <ac:spMk id="4" creationId="{DC650C56-88BE-495C-A6B1-98CB185B83C7}"/>
          </ac:spMkLst>
        </pc:spChg>
        <pc:spChg chg="add del mod">
          <ac:chgData name="Richard Ball" userId="c2c6c2dd-6ddc-437e-8cdd-d7a74390accc" providerId="ADAL" clId="{6ECF14BD-45B7-4ACD-A6E7-A3E79BD9BDAA}" dt="2022-01-03T11:48:31.602" v="3207" actId="478"/>
          <ac:spMkLst>
            <pc:docMk/>
            <pc:sldMk cId="3256896389" sldId="2217"/>
            <ac:spMk id="5" creationId="{8AF56D7B-362A-4CB9-8FB5-1639D39CCF21}"/>
          </ac:spMkLst>
        </pc:spChg>
        <pc:spChg chg="add del mod">
          <ac:chgData name="Richard Ball" userId="c2c6c2dd-6ddc-437e-8cdd-d7a74390accc" providerId="ADAL" clId="{6ECF14BD-45B7-4ACD-A6E7-A3E79BD9BDAA}" dt="2022-01-03T11:48:32.482" v="3208" actId="478"/>
          <ac:spMkLst>
            <pc:docMk/>
            <pc:sldMk cId="3256896389" sldId="2217"/>
            <ac:spMk id="6" creationId="{24F2CABB-05B1-4AAF-B9B1-926F207F813B}"/>
          </ac:spMkLst>
        </pc:spChg>
        <pc:spChg chg="add mod">
          <ac:chgData name="Richard Ball" userId="c2c6c2dd-6ddc-437e-8cdd-d7a74390accc" providerId="ADAL" clId="{6ECF14BD-45B7-4ACD-A6E7-A3E79BD9BDAA}" dt="2022-01-03T11:53:54.673" v="3407" actId="403"/>
          <ac:spMkLst>
            <pc:docMk/>
            <pc:sldMk cId="3256896389" sldId="2217"/>
            <ac:spMk id="7" creationId="{873E1A91-8E7C-464E-AA92-2FA22DF1F7C3}"/>
          </ac:spMkLst>
        </pc:spChg>
        <pc:spChg chg="add mod">
          <ac:chgData name="Richard Ball" userId="c2c6c2dd-6ddc-437e-8cdd-d7a74390accc" providerId="ADAL" clId="{6ECF14BD-45B7-4ACD-A6E7-A3E79BD9BDAA}" dt="2022-01-03T11:53:57.519" v="3410" actId="403"/>
          <ac:spMkLst>
            <pc:docMk/>
            <pc:sldMk cId="3256896389" sldId="2217"/>
            <ac:spMk id="8" creationId="{FE8F7A46-8421-4363-AB3E-9CA66FCAD4E4}"/>
          </ac:spMkLst>
        </pc:spChg>
        <pc:spChg chg="add mod">
          <ac:chgData name="Richard Ball" userId="c2c6c2dd-6ddc-437e-8cdd-d7a74390accc" providerId="ADAL" clId="{6ECF14BD-45B7-4ACD-A6E7-A3E79BD9BDAA}" dt="2022-01-03T11:52:46.690" v="3334" actId="207"/>
          <ac:spMkLst>
            <pc:docMk/>
            <pc:sldMk cId="3256896389" sldId="2217"/>
            <ac:spMk id="11" creationId="{E50A69E1-4F5E-496C-95F8-1A0A2547BE7A}"/>
          </ac:spMkLst>
        </pc:spChg>
        <pc:spChg chg="add mod">
          <ac:chgData name="Richard Ball" userId="c2c6c2dd-6ddc-437e-8cdd-d7a74390accc" providerId="ADAL" clId="{6ECF14BD-45B7-4ACD-A6E7-A3E79BD9BDAA}" dt="2022-01-03T11:52:17.434" v="3330" actId="207"/>
          <ac:spMkLst>
            <pc:docMk/>
            <pc:sldMk cId="3256896389" sldId="2217"/>
            <ac:spMk id="12" creationId="{FF50DA9C-9372-4131-9EAE-DC86CD8E186F}"/>
          </ac:spMkLst>
        </pc:spChg>
        <pc:spChg chg="add mod">
          <ac:chgData name="Richard Ball" userId="c2c6c2dd-6ddc-437e-8cdd-d7a74390accc" providerId="ADAL" clId="{6ECF14BD-45B7-4ACD-A6E7-A3E79BD9BDAA}" dt="2022-01-03T11:52:23.740" v="3331" actId="207"/>
          <ac:spMkLst>
            <pc:docMk/>
            <pc:sldMk cId="3256896389" sldId="2217"/>
            <ac:spMk id="13" creationId="{906F560F-59C4-49E5-A8EE-37517600779F}"/>
          </ac:spMkLst>
        </pc:spChg>
        <pc:spChg chg="add mod">
          <ac:chgData name="Richard Ball" userId="c2c6c2dd-6ddc-437e-8cdd-d7a74390accc" providerId="ADAL" clId="{6ECF14BD-45B7-4ACD-A6E7-A3E79BD9BDAA}" dt="2022-01-03T11:50:37.498" v="3253" actId="1076"/>
          <ac:spMkLst>
            <pc:docMk/>
            <pc:sldMk cId="3256896389" sldId="2217"/>
            <ac:spMk id="14" creationId="{4944C39D-88B3-4472-8335-C2721F0432FA}"/>
          </ac:spMkLst>
        </pc:spChg>
        <pc:spChg chg="add mod">
          <ac:chgData name="Richard Ball" userId="c2c6c2dd-6ddc-437e-8cdd-d7a74390accc" providerId="ADAL" clId="{6ECF14BD-45B7-4ACD-A6E7-A3E79BD9BDAA}" dt="2022-01-03T11:51:04.876" v="3284" actId="1076"/>
          <ac:spMkLst>
            <pc:docMk/>
            <pc:sldMk cId="3256896389" sldId="2217"/>
            <ac:spMk id="15" creationId="{4C30EED6-9C81-4AD4-9ED1-D1249AF2F419}"/>
          </ac:spMkLst>
        </pc:spChg>
        <pc:spChg chg="add mod">
          <ac:chgData name="Richard Ball" userId="c2c6c2dd-6ddc-437e-8cdd-d7a74390accc" providerId="ADAL" clId="{6ECF14BD-45B7-4ACD-A6E7-A3E79BD9BDAA}" dt="2022-01-03T11:51:15.723" v="3296" actId="20577"/>
          <ac:spMkLst>
            <pc:docMk/>
            <pc:sldMk cId="3256896389" sldId="2217"/>
            <ac:spMk id="16" creationId="{77D06074-F620-4683-877E-B8DBA0CCAF3D}"/>
          </ac:spMkLst>
        </pc:spChg>
        <pc:spChg chg="add mod">
          <ac:chgData name="Richard Ball" userId="c2c6c2dd-6ddc-437e-8cdd-d7a74390accc" providerId="ADAL" clId="{6ECF14BD-45B7-4ACD-A6E7-A3E79BD9BDAA}" dt="2022-01-03T11:51:36.430" v="3328" actId="1076"/>
          <ac:spMkLst>
            <pc:docMk/>
            <pc:sldMk cId="3256896389" sldId="2217"/>
            <ac:spMk id="17" creationId="{4C9041D8-DBFF-42C3-A970-A155E3F0739A}"/>
          </ac:spMkLst>
        </pc:spChg>
        <pc:spChg chg="add mod">
          <ac:chgData name="Richard Ball" userId="c2c6c2dd-6ddc-437e-8cdd-d7a74390accc" providerId="ADAL" clId="{6ECF14BD-45B7-4ACD-A6E7-A3E79BD9BDAA}" dt="2022-01-03T11:53:47.874" v="3401" actId="1076"/>
          <ac:spMkLst>
            <pc:docMk/>
            <pc:sldMk cId="3256896389" sldId="2217"/>
            <ac:spMk id="18" creationId="{FFA97E35-3887-4B71-A584-2F0A9A3B5CAE}"/>
          </ac:spMkLst>
        </pc:spChg>
        <pc:cxnChg chg="add del mod">
          <ac:chgData name="Richard Ball" userId="c2c6c2dd-6ddc-437e-8cdd-d7a74390accc" providerId="ADAL" clId="{6ECF14BD-45B7-4ACD-A6E7-A3E79BD9BDAA}" dt="2022-01-03T11:49:02.020" v="3219" actId="478"/>
          <ac:cxnSpMkLst>
            <pc:docMk/>
            <pc:sldMk cId="3256896389" sldId="2217"/>
            <ac:cxnSpMk id="10" creationId="{519BF316-AFBA-49B9-96D8-9C1B6F25DC67}"/>
          </ac:cxnSpMkLst>
        </pc:cxnChg>
      </pc:sldChg>
      <pc:sldChg chg="new del">
        <pc:chgData name="Richard Ball" userId="c2c6c2dd-6ddc-437e-8cdd-d7a74390accc" providerId="ADAL" clId="{6ECF14BD-45B7-4ACD-A6E7-A3E79BD9BDAA}" dt="2022-01-07T11:28:18.017" v="4968" actId="47"/>
        <pc:sldMkLst>
          <pc:docMk/>
          <pc:sldMk cId="4160579251" sldId="2218"/>
        </pc:sldMkLst>
      </pc:sldChg>
      <pc:sldChg chg="modSp new del mod">
        <pc:chgData name="Richard Ball" userId="c2c6c2dd-6ddc-437e-8cdd-d7a74390accc" providerId="ADAL" clId="{6ECF14BD-45B7-4ACD-A6E7-A3E79BD9BDAA}" dt="2022-01-03T12:31:27.014" v="4967" actId="47"/>
        <pc:sldMkLst>
          <pc:docMk/>
          <pc:sldMk cId="3330357363" sldId="2219"/>
        </pc:sldMkLst>
        <pc:spChg chg="mod">
          <ac:chgData name="Richard Ball" userId="c2c6c2dd-6ddc-437e-8cdd-d7a74390accc" providerId="ADAL" clId="{6ECF14BD-45B7-4ACD-A6E7-A3E79BD9BDAA}" dt="2022-01-03T12:28:27.777" v="4933" actId="20577"/>
          <ac:spMkLst>
            <pc:docMk/>
            <pc:sldMk cId="3330357363" sldId="2219"/>
            <ac:spMk id="2" creationId="{0E7AFA18-E3D9-4EDF-A740-590541E66626}"/>
          </ac:spMkLst>
        </pc:spChg>
        <pc:spChg chg="mod">
          <ac:chgData name="Richard Ball" userId="c2c6c2dd-6ddc-437e-8cdd-d7a74390accc" providerId="ADAL" clId="{6ECF14BD-45B7-4ACD-A6E7-A3E79BD9BDAA}" dt="2022-01-03T12:28:43.832" v="4963" actId="20577"/>
          <ac:spMkLst>
            <pc:docMk/>
            <pc:sldMk cId="3330357363" sldId="2219"/>
            <ac:spMk id="3" creationId="{C90C4005-B878-4CCE-81D9-5C042E562AA5}"/>
          </ac:spMkLst>
        </pc:spChg>
      </pc:sldChg>
      <pc:sldChg chg="addSp delSp modSp new mod ord">
        <pc:chgData name="Richard Ball" userId="c2c6c2dd-6ddc-437e-8cdd-d7a74390accc" providerId="ADAL" clId="{6ECF14BD-45B7-4ACD-A6E7-A3E79BD9BDAA}" dt="2022-01-11T08:34:38.851" v="6146" actId="1076"/>
        <pc:sldMkLst>
          <pc:docMk/>
          <pc:sldMk cId="4196416968" sldId="2220"/>
        </pc:sldMkLst>
        <pc:spChg chg="del">
          <ac:chgData name="Richard Ball" userId="c2c6c2dd-6ddc-437e-8cdd-d7a74390accc" providerId="ADAL" clId="{6ECF14BD-45B7-4ACD-A6E7-A3E79BD9BDAA}" dt="2022-01-03T12:07:09.164" v="3658" actId="478"/>
          <ac:spMkLst>
            <pc:docMk/>
            <pc:sldMk cId="4196416968" sldId="2220"/>
            <ac:spMk id="2" creationId="{35C17EB9-B0FD-4BF2-BC54-8892287FD8FA}"/>
          </ac:spMkLst>
        </pc:spChg>
        <pc:spChg chg="del">
          <ac:chgData name="Richard Ball" userId="c2c6c2dd-6ddc-437e-8cdd-d7a74390accc" providerId="ADAL" clId="{6ECF14BD-45B7-4ACD-A6E7-A3E79BD9BDAA}" dt="2022-01-03T12:07:09.164" v="3658" actId="478"/>
          <ac:spMkLst>
            <pc:docMk/>
            <pc:sldMk cId="4196416968" sldId="2220"/>
            <ac:spMk id="3" creationId="{E841DFA6-F13A-4398-BD50-1FFDF30D9C14}"/>
          </ac:spMkLst>
        </pc:spChg>
        <pc:spChg chg="add del">
          <ac:chgData name="Richard Ball" userId="c2c6c2dd-6ddc-437e-8cdd-d7a74390accc" providerId="ADAL" clId="{6ECF14BD-45B7-4ACD-A6E7-A3E79BD9BDAA}" dt="2022-01-03T12:07:15.524" v="3660" actId="478"/>
          <ac:spMkLst>
            <pc:docMk/>
            <pc:sldMk cId="4196416968" sldId="2220"/>
            <ac:spMk id="4" creationId="{679DDF2F-B4DE-4F75-A872-B914FBAE8B97}"/>
          </ac:spMkLst>
        </pc:spChg>
        <pc:spChg chg="add del">
          <ac:chgData name="Richard Ball" userId="c2c6c2dd-6ddc-437e-8cdd-d7a74390accc" providerId="ADAL" clId="{6ECF14BD-45B7-4ACD-A6E7-A3E79BD9BDAA}" dt="2022-01-03T12:07:21.744" v="3662" actId="478"/>
          <ac:spMkLst>
            <pc:docMk/>
            <pc:sldMk cId="4196416968" sldId="2220"/>
            <ac:spMk id="5" creationId="{429F9974-A6C6-44B8-A141-DA197DF1228F}"/>
          </ac:spMkLst>
        </pc:spChg>
        <pc:spChg chg="add mod">
          <ac:chgData name="Richard Ball" userId="c2c6c2dd-6ddc-437e-8cdd-d7a74390accc" providerId="ADAL" clId="{6ECF14BD-45B7-4ACD-A6E7-A3E79BD9BDAA}" dt="2022-01-03T12:07:54.188" v="3700" actId="1076"/>
          <ac:spMkLst>
            <pc:docMk/>
            <pc:sldMk cId="4196416968" sldId="2220"/>
            <ac:spMk id="7" creationId="{C0559FFE-9F1A-4EC4-9257-CD2807C5161B}"/>
          </ac:spMkLst>
        </pc:spChg>
        <pc:spChg chg="add mod">
          <ac:chgData name="Richard Ball" userId="c2c6c2dd-6ddc-437e-8cdd-d7a74390accc" providerId="ADAL" clId="{6ECF14BD-45B7-4ACD-A6E7-A3E79BD9BDAA}" dt="2022-01-11T08:34:38.851" v="6146" actId="1076"/>
          <ac:spMkLst>
            <pc:docMk/>
            <pc:sldMk cId="4196416968" sldId="2220"/>
            <ac:spMk id="8" creationId="{C7D83C35-68DA-441A-A5D4-EFB72D22C816}"/>
          </ac:spMkLst>
        </pc:spChg>
        <pc:picChg chg="add mod">
          <ac:chgData name="Richard Ball" userId="c2c6c2dd-6ddc-437e-8cdd-d7a74390accc" providerId="ADAL" clId="{6ECF14BD-45B7-4ACD-A6E7-A3E79BD9BDAA}" dt="2022-01-03T12:07:34.375" v="3666" actId="14100"/>
          <ac:picMkLst>
            <pc:docMk/>
            <pc:sldMk cId="4196416968" sldId="2220"/>
            <ac:picMk id="6" creationId="{6822DCB9-F97E-43C0-A390-1C0B52C134E6}"/>
          </ac:picMkLst>
        </pc:picChg>
      </pc:sldChg>
      <pc:sldChg chg="addSp modSp add mod ord modAnim">
        <pc:chgData name="Richard Ball" userId="c2c6c2dd-6ddc-437e-8cdd-d7a74390accc" providerId="ADAL" clId="{6ECF14BD-45B7-4ACD-A6E7-A3E79BD9BDAA}" dt="2022-01-11T13:03:39.307" v="6197" actId="20577"/>
        <pc:sldMkLst>
          <pc:docMk/>
          <pc:sldMk cId="338024105" sldId="2221"/>
        </pc:sldMkLst>
        <pc:spChg chg="add mod">
          <ac:chgData name="Richard Ball" userId="c2c6c2dd-6ddc-437e-8cdd-d7a74390accc" providerId="ADAL" clId="{6ECF14BD-45B7-4ACD-A6E7-A3E79BD9BDAA}" dt="2022-01-11T07:44:21.312" v="5357" actId="1076"/>
          <ac:spMkLst>
            <pc:docMk/>
            <pc:sldMk cId="338024105" sldId="2221"/>
            <ac:spMk id="2" creationId="{1DA29DB9-7612-4DE3-9726-572432F430FF}"/>
          </ac:spMkLst>
        </pc:spChg>
        <pc:spChg chg="mod">
          <ac:chgData name="Richard Ball" userId="c2c6c2dd-6ddc-437e-8cdd-d7a74390accc" providerId="ADAL" clId="{6ECF14BD-45B7-4ACD-A6E7-A3E79BD9BDAA}" dt="2022-01-11T13:03:39.307" v="6197" actId="20577"/>
          <ac:spMkLst>
            <pc:docMk/>
            <pc:sldMk cId="338024105" sldId="2221"/>
            <ac:spMk id="7" creationId="{81180CF8-02B8-44DB-90F9-C30A35E30EAE}"/>
          </ac:spMkLst>
        </pc:spChg>
        <pc:spChg chg="mod">
          <ac:chgData name="Richard Ball" userId="c2c6c2dd-6ddc-437e-8cdd-d7a74390accc" providerId="ADAL" clId="{6ECF14BD-45B7-4ACD-A6E7-A3E79BD9BDAA}" dt="2022-01-11T08:26:38.003" v="6021" actId="58"/>
          <ac:spMkLst>
            <pc:docMk/>
            <pc:sldMk cId="338024105" sldId="2221"/>
            <ac:spMk id="10" creationId="{4D63C14C-DA39-448D-9FEA-D3715AD518EA}"/>
          </ac:spMkLst>
        </pc:spChg>
        <pc:spChg chg="mod">
          <ac:chgData name="Richard Ball" userId="c2c6c2dd-6ddc-437e-8cdd-d7a74390accc" providerId="ADAL" clId="{6ECF14BD-45B7-4ACD-A6E7-A3E79BD9BDAA}" dt="2022-01-11T08:24:46.203" v="5918" actId="113"/>
          <ac:spMkLst>
            <pc:docMk/>
            <pc:sldMk cId="338024105" sldId="2221"/>
            <ac:spMk id="13" creationId="{8AB4DD12-EC7A-4CB1-80FA-3191ABBA00F3}"/>
          </ac:spMkLst>
        </pc:spChg>
        <pc:spChg chg="mod">
          <ac:chgData name="Richard Ball" userId="c2c6c2dd-6ddc-437e-8cdd-d7a74390accc" providerId="ADAL" clId="{6ECF14BD-45B7-4ACD-A6E7-A3E79BD9BDAA}" dt="2022-01-11T08:24:46.203" v="5918" actId="113"/>
          <ac:spMkLst>
            <pc:docMk/>
            <pc:sldMk cId="338024105" sldId="2221"/>
            <ac:spMk id="14" creationId="{9448C772-0176-41DB-9897-219E882B09D6}"/>
          </ac:spMkLst>
        </pc:spChg>
        <pc:spChg chg="mod">
          <ac:chgData name="Richard Ball" userId="c2c6c2dd-6ddc-437e-8cdd-d7a74390accc" providerId="ADAL" clId="{6ECF14BD-45B7-4ACD-A6E7-A3E79BD9BDAA}" dt="2022-01-11T08:24:46.203" v="5918" actId="113"/>
          <ac:spMkLst>
            <pc:docMk/>
            <pc:sldMk cId="338024105" sldId="2221"/>
            <ac:spMk id="15" creationId="{1F1783EE-39CC-49D4-9673-71474265562D}"/>
          </ac:spMkLst>
        </pc:spChg>
        <pc:spChg chg="add mod">
          <ac:chgData name="Richard Ball" userId="c2c6c2dd-6ddc-437e-8cdd-d7a74390accc" providerId="ADAL" clId="{6ECF14BD-45B7-4ACD-A6E7-A3E79BD9BDAA}" dt="2022-01-11T08:25:26.200" v="5944" actId="1076"/>
          <ac:spMkLst>
            <pc:docMk/>
            <pc:sldMk cId="338024105" sldId="2221"/>
            <ac:spMk id="16" creationId="{E86890B9-C751-48D2-88D2-FA16AFE5E069}"/>
          </ac:spMkLst>
        </pc:spChg>
        <pc:spChg chg="add mod">
          <ac:chgData name="Richard Ball" userId="c2c6c2dd-6ddc-437e-8cdd-d7a74390accc" providerId="ADAL" clId="{6ECF14BD-45B7-4ACD-A6E7-A3E79BD9BDAA}" dt="2022-01-11T08:28:31.291" v="6043" actId="1076"/>
          <ac:spMkLst>
            <pc:docMk/>
            <pc:sldMk cId="338024105" sldId="2221"/>
            <ac:spMk id="17" creationId="{F423E7E9-4A07-4AAA-BB95-A7177C6C1153}"/>
          </ac:spMkLst>
        </pc:spChg>
        <pc:spChg chg="add mod">
          <ac:chgData name="Richard Ball" userId="c2c6c2dd-6ddc-437e-8cdd-d7a74390accc" providerId="ADAL" clId="{6ECF14BD-45B7-4ACD-A6E7-A3E79BD9BDAA}" dt="2022-01-11T08:25:54.631" v="5966" actId="1076"/>
          <ac:spMkLst>
            <pc:docMk/>
            <pc:sldMk cId="338024105" sldId="2221"/>
            <ac:spMk id="18" creationId="{0EEAA9A3-C958-410C-AE03-E122C32547F2}"/>
          </ac:spMkLst>
        </pc:spChg>
      </pc:sldChg>
      <pc:sldChg chg="modSp new mod ord">
        <pc:chgData name="Richard Ball" userId="c2c6c2dd-6ddc-437e-8cdd-d7a74390accc" providerId="ADAL" clId="{6ECF14BD-45B7-4ACD-A6E7-A3E79BD9BDAA}" dt="2022-01-11T08:34:59.610" v="6148"/>
        <pc:sldMkLst>
          <pc:docMk/>
          <pc:sldMk cId="1866553342" sldId="2222"/>
        </pc:sldMkLst>
        <pc:spChg chg="mod">
          <ac:chgData name="Richard Ball" userId="c2c6c2dd-6ddc-437e-8cdd-d7a74390accc" providerId="ADAL" clId="{6ECF14BD-45B7-4ACD-A6E7-A3E79BD9BDAA}" dt="2022-01-03T12:28:21.927" v="4932" actId="313"/>
          <ac:spMkLst>
            <pc:docMk/>
            <pc:sldMk cId="1866553342" sldId="2222"/>
            <ac:spMk id="2" creationId="{8EDD7DD4-AEE9-484D-AF35-8F2C2C188646}"/>
          </ac:spMkLst>
        </pc:spChg>
        <pc:spChg chg="mod">
          <ac:chgData name="Richard Ball" userId="c2c6c2dd-6ddc-437e-8cdd-d7a74390accc" providerId="ADAL" clId="{6ECF14BD-45B7-4ACD-A6E7-A3E79BD9BDAA}" dt="2022-01-11T08:17:48.330" v="5851" actId="20577"/>
          <ac:spMkLst>
            <pc:docMk/>
            <pc:sldMk cId="1866553342" sldId="2222"/>
            <ac:spMk id="3" creationId="{51618D63-B430-44B2-88FB-8283D5FC87DA}"/>
          </ac:spMkLst>
        </pc:spChg>
      </pc:sldChg>
      <pc:sldChg chg="add del">
        <pc:chgData name="Richard Ball" userId="c2c6c2dd-6ddc-437e-8cdd-d7a74390accc" providerId="ADAL" clId="{6ECF14BD-45B7-4ACD-A6E7-A3E79BD9BDAA}" dt="2022-01-10T10:02:02.265" v="4973" actId="47"/>
        <pc:sldMkLst>
          <pc:docMk/>
          <pc:sldMk cId="291253360" sldId="2223"/>
        </pc:sldMkLst>
      </pc:sldChg>
      <pc:sldChg chg="modSp new del mod">
        <pc:chgData name="Richard Ball" userId="c2c6c2dd-6ddc-437e-8cdd-d7a74390accc" providerId="ADAL" clId="{6ECF14BD-45B7-4ACD-A6E7-A3E79BD9BDAA}" dt="2022-01-03T12:31:27.014" v="4967" actId="47"/>
        <pc:sldMkLst>
          <pc:docMk/>
          <pc:sldMk cId="1434443614" sldId="2223"/>
        </pc:sldMkLst>
        <pc:spChg chg="mod">
          <ac:chgData name="Richard Ball" userId="c2c6c2dd-6ddc-437e-8cdd-d7a74390accc" providerId="ADAL" clId="{6ECF14BD-45B7-4ACD-A6E7-A3E79BD9BDAA}" dt="2022-01-03T12:14:38.860" v="3872" actId="20577"/>
          <ac:spMkLst>
            <pc:docMk/>
            <pc:sldMk cId="1434443614" sldId="2223"/>
            <ac:spMk id="2" creationId="{504B9AA8-FDFC-4CFD-A4C7-198A9ACAA87C}"/>
          </ac:spMkLst>
        </pc:spChg>
        <pc:spChg chg="mod">
          <ac:chgData name="Richard Ball" userId="c2c6c2dd-6ddc-437e-8cdd-d7a74390accc" providerId="ADAL" clId="{6ECF14BD-45B7-4ACD-A6E7-A3E79BD9BDAA}" dt="2022-01-03T12:14:59.562" v="3877" actId="113"/>
          <ac:spMkLst>
            <pc:docMk/>
            <pc:sldMk cId="1434443614" sldId="2223"/>
            <ac:spMk id="3" creationId="{1EDAD685-9CE4-4A61-B5A4-16837E7558E4}"/>
          </ac:spMkLst>
        </pc:spChg>
      </pc:sldChg>
      <pc:sldChg chg="add del">
        <pc:chgData name="Richard Ball" userId="c2c6c2dd-6ddc-437e-8cdd-d7a74390accc" providerId="ADAL" clId="{6ECF14BD-45B7-4ACD-A6E7-A3E79BD9BDAA}" dt="2022-01-10T10:02:02.265" v="4973" actId="47"/>
        <pc:sldMkLst>
          <pc:docMk/>
          <pc:sldMk cId="41389057" sldId="2224"/>
        </pc:sldMkLst>
      </pc:sldChg>
      <pc:sldChg chg="new del">
        <pc:chgData name="Richard Ball" userId="c2c6c2dd-6ddc-437e-8cdd-d7a74390accc" providerId="ADAL" clId="{6ECF14BD-45B7-4ACD-A6E7-A3E79BD9BDAA}" dt="2022-01-03T12:18:31.166" v="3972" actId="47"/>
        <pc:sldMkLst>
          <pc:docMk/>
          <pc:sldMk cId="1806258423" sldId="2224"/>
        </pc:sldMkLst>
      </pc:sldChg>
      <pc:sldChg chg="add del">
        <pc:chgData name="Richard Ball" userId="c2c6c2dd-6ddc-437e-8cdd-d7a74390accc" providerId="ADAL" clId="{6ECF14BD-45B7-4ACD-A6E7-A3E79BD9BDAA}" dt="2022-01-10T10:02:02.265" v="4973" actId="47"/>
        <pc:sldMkLst>
          <pc:docMk/>
          <pc:sldMk cId="3417608748" sldId="2225"/>
        </pc:sldMkLst>
      </pc:sldChg>
      <pc:sldChg chg="addSp delSp modSp del mod delAnim">
        <pc:chgData name="Richard Ball" userId="c2c6c2dd-6ddc-437e-8cdd-d7a74390accc" providerId="ADAL" clId="{6ECF14BD-45B7-4ACD-A6E7-A3E79BD9BDAA}" dt="2022-01-03T12:31:27.014" v="4967" actId="47"/>
        <pc:sldMkLst>
          <pc:docMk/>
          <pc:sldMk cId="3611488998" sldId="2225"/>
        </pc:sldMkLst>
        <pc:spChg chg="del">
          <ac:chgData name="Richard Ball" userId="c2c6c2dd-6ddc-437e-8cdd-d7a74390accc" providerId="ADAL" clId="{6ECF14BD-45B7-4ACD-A6E7-A3E79BD9BDAA}" dt="2022-01-03T12:18:36.763" v="3973" actId="478"/>
          <ac:spMkLst>
            <pc:docMk/>
            <pc:sldMk cId="3611488998" sldId="2225"/>
            <ac:spMk id="4" creationId="{DC650C56-88BE-495C-A6B1-98CB185B83C7}"/>
          </ac:spMkLst>
        </pc:spChg>
        <pc:spChg chg="add mod">
          <ac:chgData name="Richard Ball" userId="c2c6c2dd-6ddc-437e-8cdd-d7a74390accc" providerId="ADAL" clId="{6ECF14BD-45B7-4ACD-A6E7-A3E79BD9BDAA}" dt="2022-01-03T12:24:40.933" v="4825" actId="403"/>
          <ac:spMkLst>
            <pc:docMk/>
            <pc:sldMk cId="3611488998" sldId="2225"/>
            <ac:spMk id="5" creationId="{A54136C7-F2FC-4614-91F7-DCE85CD3070C}"/>
          </ac:spMkLst>
        </pc:spChg>
        <pc:spChg chg="del">
          <ac:chgData name="Richard Ball" userId="c2c6c2dd-6ddc-437e-8cdd-d7a74390accc" providerId="ADAL" clId="{6ECF14BD-45B7-4ACD-A6E7-A3E79BD9BDAA}" dt="2022-01-03T12:18:36.763" v="3973" actId="478"/>
          <ac:spMkLst>
            <pc:docMk/>
            <pc:sldMk cId="3611488998" sldId="2225"/>
            <ac:spMk id="7" creationId="{873E1A91-8E7C-464E-AA92-2FA22DF1F7C3}"/>
          </ac:spMkLst>
        </pc:spChg>
        <pc:spChg chg="del">
          <ac:chgData name="Richard Ball" userId="c2c6c2dd-6ddc-437e-8cdd-d7a74390accc" providerId="ADAL" clId="{6ECF14BD-45B7-4ACD-A6E7-A3E79BD9BDAA}" dt="2022-01-03T12:18:36.763" v="3973" actId="478"/>
          <ac:spMkLst>
            <pc:docMk/>
            <pc:sldMk cId="3611488998" sldId="2225"/>
            <ac:spMk id="8" creationId="{FE8F7A46-8421-4363-AB3E-9CA66FCAD4E4}"/>
          </ac:spMkLst>
        </pc:spChg>
        <pc:spChg chg="del">
          <ac:chgData name="Richard Ball" userId="c2c6c2dd-6ddc-437e-8cdd-d7a74390accc" providerId="ADAL" clId="{6ECF14BD-45B7-4ACD-A6E7-A3E79BD9BDAA}" dt="2022-01-03T12:18:36.763" v="3973" actId="478"/>
          <ac:spMkLst>
            <pc:docMk/>
            <pc:sldMk cId="3611488998" sldId="2225"/>
            <ac:spMk id="11" creationId="{E50A69E1-4F5E-496C-95F8-1A0A2547BE7A}"/>
          </ac:spMkLst>
        </pc:spChg>
        <pc:spChg chg="del">
          <ac:chgData name="Richard Ball" userId="c2c6c2dd-6ddc-437e-8cdd-d7a74390accc" providerId="ADAL" clId="{6ECF14BD-45B7-4ACD-A6E7-A3E79BD9BDAA}" dt="2022-01-03T12:18:36.763" v="3973" actId="478"/>
          <ac:spMkLst>
            <pc:docMk/>
            <pc:sldMk cId="3611488998" sldId="2225"/>
            <ac:spMk id="12" creationId="{FF50DA9C-9372-4131-9EAE-DC86CD8E186F}"/>
          </ac:spMkLst>
        </pc:spChg>
        <pc:spChg chg="del">
          <ac:chgData name="Richard Ball" userId="c2c6c2dd-6ddc-437e-8cdd-d7a74390accc" providerId="ADAL" clId="{6ECF14BD-45B7-4ACD-A6E7-A3E79BD9BDAA}" dt="2022-01-03T12:18:36.763" v="3973" actId="478"/>
          <ac:spMkLst>
            <pc:docMk/>
            <pc:sldMk cId="3611488998" sldId="2225"/>
            <ac:spMk id="13" creationId="{906F560F-59C4-49E5-A8EE-37517600779F}"/>
          </ac:spMkLst>
        </pc:spChg>
        <pc:spChg chg="del">
          <ac:chgData name="Richard Ball" userId="c2c6c2dd-6ddc-437e-8cdd-d7a74390accc" providerId="ADAL" clId="{6ECF14BD-45B7-4ACD-A6E7-A3E79BD9BDAA}" dt="2022-01-03T12:18:36.763" v="3973" actId="478"/>
          <ac:spMkLst>
            <pc:docMk/>
            <pc:sldMk cId="3611488998" sldId="2225"/>
            <ac:spMk id="14" creationId="{4944C39D-88B3-4472-8335-C2721F0432FA}"/>
          </ac:spMkLst>
        </pc:spChg>
        <pc:spChg chg="del">
          <ac:chgData name="Richard Ball" userId="c2c6c2dd-6ddc-437e-8cdd-d7a74390accc" providerId="ADAL" clId="{6ECF14BD-45B7-4ACD-A6E7-A3E79BD9BDAA}" dt="2022-01-03T12:18:36.763" v="3973" actId="478"/>
          <ac:spMkLst>
            <pc:docMk/>
            <pc:sldMk cId="3611488998" sldId="2225"/>
            <ac:spMk id="15" creationId="{4C30EED6-9C81-4AD4-9ED1-D1249AF2F419}"/>
          </ac:spMkLst>
        </pc:spChg>
        <pc:spChg chg="del">
          <ac:chgData name="Richard Ball" userId="c2c6c2dd-6ddc-437e-8cdd-d7a74390accc" providerId="ADAL" clId="{6ECF14BD-45B7-4ACD-A6E7-A3E79BD9BDAA}" dt="2022-01-03T12:18:36.763" v="3973" actId="478"/>
          <ac:spMkLst>
            <pc:docMk/>
            <pc:sldMk cId="3611488998" sldId="2225"/>
            <ac:spMk id="16" creationId="{77D06074-F620-4683-877E-B8DBA0CCAF3D}"/>
          </ac:spMkLst>
        </pc:spChg>
        <pc:spChg chg="del">
          <ac:chgData name="Richard Ball" userId="c2c6c2dd-6ddc-437e-8cdd-d7a74390accc" providerId="ADAL" clId="{6ECF14BD-45B7-4ACD-A6E7-A3E79BD9BDAA}" dt="2022-01-03T12:18:36.763" v="3973" actId="478"/>
          <ac:spMkLst>
            <pc:docMk/>
            <pc:sldMk cId="3611488998" sldId="2225"/>
            <ac:spMk id="17" creationId="{4C9041D8-DBFF-42C3-A970-A155E3F0739A}"/>
          </ac:spMkLst>
        </pc:spChg>
        <pc:spChg chg="del">
          <ac:chgData name="Richard Ball" userId="c2c6c2dd-6ddc-437e-8cdd-d7a74390accc" providerId="ADAL" clId="{6ECF14BD-45B7-4ACD-A6E7-A3E79BD9BDAA}" dt="2022-01-03T12:18:36.763" v="3973" actId="478"/>
          <ac:spMkLst>
            <pc:docMk/>
            <pc:sldMk cId="3611488998" sldId="2225"/>
            <ac:spMk id="18" creationId="{FFA97E35-3887-4B71-A584-2F0A9A3B5CAE}"/>
          </ac:spMkLst>
        </pc:spChg>
        <pc:picChg chg="add mod modCrop">
          <ac:chgData name="Richard Ball" userId="c2c6c2dd-6ddc-437e-8cdd-d7a74390accc" providerId="ADAL" clId="{6ECF14BD-45B7-4ACD-A6E7-A3E79BD9BDAA}" dt="2022-01-03T12:18:52.060" v="3978" actId="1076"/>
          <ac:picMkLst>
            <pc:docMk/>
            <pc:sldMk cId="3611488998" sldId="2225"/>
            <ac:picMk id="3" creationId="{67E63E96-C429-4C6C-AF55-33C7E46792AD}"/>
          </ac:picMkLst>
        </pc:picChg>
        <pc:picChg chg="add mod">
          <ac:chgData name="Richard Ball" userId="c2c6c2dd-6ddc-437e-8cdd-d7a74390accc" providerId="ADAL" clId="{6ECF14BD-45B7-4ACD-A6E7-A3E79BD9BDAA}" dt="2022-01-03T12:25:27.250" v="4829" actId="1076"/>
          <ac:picMkLst>
            <pc:docMk/>
            <pc:sldMk cId="3611488998" sldId="2225"/>
            <ac:picMk id="4098" creationId="{5B07D134-EBA6-4EA2-B2CD-3E247A5279AB}"/>
          </ac:picMkLst>
        </pc:picChg>
      </pc:sldChg>
      <pc:sldChg chg="addSp delSp modSp new del mod setBg">
        <pc:chgData name="Richard Ball" userId="c2c6c2dd-6ddc-437e-8cdd-d7a74390accc" providerId="ADAL" clId="{6ECF14BD-45B7-4ACD-A6E7-A3E79BD9BDAA}" dt="2022-01-03T12:31:27.014" v="4967" actId="47"/>
        <pc:sldMkLst>
          <pc:docMk/>
          <pc:sldMk cId="1222959792" sldId="2226"/>
        </pc:sldMkLst>
        <pc:spChg chg="del">
          <ac:chgData name="Richard Ball" userId="c2c6c2dd-6ddc-437e-8cdd-d7a74390accc" providerId="ADAL" clId="{6ECF14BD-45B7-4ACD-A6E7-A3E79BD9BDAA}" dt="2022-01-03T12:25:31.019" v="4831" actId="478"/>
          <ac:spMkLst>
            <pc:docMk/>
            <pc:sldMk cId="1222959792" sldId="2226"/>
            <ac:spMk id="2" creationId="{907C9043-B5A0-460A-BF56-94EA6810DEE5}"/>
          </ac:spMkLst>
        </pc:spChg>
        <pc:spChg chg="del">
          <ac:chgData name="Richard Ball" userId="c2c6c2dd-6ddc-437e-8cdd-d7a74390accc" providerId="ADAL" clId="{6ECF14BD-45B7-4ACD-A6E7-A3E79BD9BDAA}" dt="2022-01-03T12:25:31.019" v="4831" actId="478"/>
          <ac:spMkLst>
            <pc:docMk/>
            <pc:sldMk cId="1222959792" sldId="2226"/>
            <ac:spMk id="3" creationId="{8268BDC8-C349-48D9-BBA3-26B2E70F59FF}"/>
          </ac:spMkLst>
        </pc:spChg>
        <pc:spChg chg="add mod">
          <ac:chgData name="Richard Ball" userId="c2c6c2dd-6ddc-437e-8cdd-d7a74390accc" providerId="ADAL" clId="{6ECF14BD-45B7-4ACD-A6E7-A3E79BD9BDAA}" dt="2022-01-03T12:27:05.770" v="4870" actId="26606"/>
          <ac:spMkLst>
            <pc:docMk/>
            <pc:sldMk cId="1222959792" sldId="2226"/>
            <ac:spMk id="4" creationId="{1EFB1B05-76F0-4CF3-AE59-A0705DCA1AF6}"/>
          </ac:spMkLst>
        </pc:spChg>
        <pc:spChg chg="add">
          <ac:chgData name="Richard Ball" userId="c2c6c2dd-6ddc-437e-8cdd-d7a74390accc" providerId="ADAL" clId="{6ECF14BD-45B7-4ACD-A6E7-A3E79BD9BDAA}" dt="2022-01-03T12:27:05.770" v="4870" actId="26606"/>
          <ac:spMkLst>
            <pc:docMk/>
            <pc:sldMk cId="1222959792" sldId="2226"/>
            <ac:spMk id="71" creationId="{D4771268-CB57-404A-9271-370EB28F6090}"/>
          </ac:spMkLst>
        </pc:spChg>
        <pc:picChg chg="add mod ord">
          <ac:chgData name="Richard Ball" userId="c2c6c2dd-6ddc-437e-8cdd-d7a74390accc" providerId="ADAL" clId="{6ECF14BD-45B7-4ACD-A6E7-A3E79BD9BDAA}" dt="2022-01-03T12:27:05.770" v="4870" actId="26606"/>
          <ac:picMkLst>
            <pc:docMk/>
            <pc:sldMk cId="1222959792" sldId="2226"/>
            <ac:picMk id="5122" creationId="{78514576-E6BA-42D0-9513-18E422ABC914}"/>
          </ac:picMkLst>
        </pc:picChg>
      </pc:sldChg>
      <pc:sldChg chg="modSp new del mod">
        <pc:chgData name="Richard Ball" userId="c2c6c2dd-6ddc-437e-8cdd-d7a74390accc" providerId="ADAL" clId="{6ECF14BD-45B7-4ACD-A6E7-A3E79BD9BDAA}" dt="2022-01-03T12:31:27.014" v="4967" actId="47"/>
        <pc:sldMkLst>
          <pc:docMk/>
          <pc:sldMk cId="3227174253" sldId="2227"/>
        </pc:sldMkLst>
        <pc:spChg chg="mod">
          <ac:chgData name="Richard Ball" userId="c2c6c2dd-6ddc-437e-8cdd-d7a74390accc" providerId="ADAL" clId="{6ECF14BD-45B7-4ACD-A6E7-A3E79BD9BDAA}" dt="2022-01-03T12:27:27.591" v="4908" actId="20577"/>
          <ac:spMkLst>
            <pc:docMk/>
            <pc:sldMk cId="3227174253" sldId="2227"/>
            <ac:spMk id="2" creationId="{8A6AC665-4742-49B2-89FA-D796D680077B}"/>
          </ac:spMkLst>
        </pc:spChg>
      </pc:sldChg>
      <pc:sldChg chg="add del">
        <pc:chgData name="Richard Ball" userId="c2c6c2dd-6ddc-437e-8cdd-d7a74390accc" providerId="ADAL" clId="{6ECF14BD-45B7-4ACD-A6E7-A3E79BD9BDAA}" dt="2022-01-10T10:02:02.265" v="4973" actId="47"/>
        <pc:sldMkLst>
          <pc:docMk/>
          <pc:sldMk cId="4294054872" sldId="2239"/>
        </pc:sldMkLst>
      </pc:sldChg>
      <pc:sldChg chg="add del">
        <pc:chgData name="Richard Ball" userId="c2c6c2dd-6ddc-437e-8cdd-d7a74390accc" providerId="ADAL" clId="{6ECF14BD-45B7-4ACD-A6E7-A3E79BD9BDAA}" dt="2022-01-10T10:02:02.265" v="4973" actId="47"/>
        <pc:sldMkLst>
          <pc:docMk/>
          <pc:sldMk cId="1893110651" sldId="2240"/>
        </pc:sldMkLst>
      </pc:sldChg>
      <pc:sldChg chg="add del">
        <pc:chgData name="Richard Ball" userId="c2c6c2dd-6ddc-437e-8cdd-d7a74390accc" providerId="ADAL" clId="{6ECF14BD-45B7-4ACD-A6E7-A3E79BD9BDAA}" dt="2022-01-10T10:02:02.265" v="4973" actId="47"/>
        <pc:sldMkLst>
          <pc:docMk/>
          <pc:sldMk cId="1775888863" sldId="2241"/>
        </pc:sldMkLst>
      </pc:sldChg>
      <pc:sldChg chg="add del ord">
        <pc:chgData name="Richard Ball" userId="c2c6c2dd-6ddc-437e-8cdd-d7a74390accc" providerId="ADAL" clId="{6ECF14BD-45B7-4ACD-A6E7-A3E79BD9BDAA}" dt="2022-01-10T10:02:02.265" v="4973" actId="47"/>
        <pc:sldMkLst>
          <pc:docMk/>
          <pc:sldMk cId="1682356912" sldId="2242"/>
        </pc:sldMkLst>
      </pc:sldChg>
      <pc:sldChg chg="delSp add del setBg delDesignElem">
        <pc:chgData name="Richard Ball" userId="c2c6c2dd-6ddc-437e-8cdd-d7a74390accc" providerId="ADAL" clId="{6ECF14BD-45B7-4ACD-A6E7-A3E79BD9BDAA}" dt="2022-01-10T10:02:02.265" v="4973" actId="47"/>
        <pc:sldMkLst>
          <pc:docMk/>
          <pc:sldMk cId="1036418646" sldId="2243"/>
        </pc:sldMkLst>
        <pc:spChg chg="del">
          <ac:chgData name="Richard Ball" userId="c2c6c2dd-6ddc-437e-8cdd-d7a74390accc" providerId="ADAL" clId="{6ECF14BD-45B7-4ACD-A6E7-A3E79BD9BDAA}" dt="2022-01-07T11:28:20.276" v="4970"/>
          <ac:spMkLst>
            <pc:docMk/>
            <pc:sldMk cId="1036418646" sldId="2243"/>
            <ac:spMk id="11" creationId="{A3BAF07C-C39E-42EB-BB22-8D46691D9735}"/>
          </ac:spMkLst>
        </pc:spChg>
        <pc:spChg chg="del">
          <ac:chgData name="Richard Ball" userId="c2c6c2dd-6ddc-437e-8cdd-d7a74390accc" providerId="ADAL" clId="{6ECF14BD-45B7-4ACD-A6E7-A3E79BD9BDAA}" dt="2022-01-07T11:28:20.276" v="4970"/>
          <ac:spMkLst>
            <pc:docMk/>
            <pc:sldMk cId="1036418646" sldId="2243"/>
            <ac:spMk id="34" creationId="{44C110BA-81E8-4247-853A-5F2B93E92E46}"/>
          </ac:spMkLst>
        </pc:spChg>
        <pc:grpChg chg="del">
          <ac:chgData name="Richard Ball" userId="c2c6c2dd-6ddc-437e-8cdd-d7a74390accc" providerId="ADAL" clId="{6ECF14BD-45B7-4ACD-A6E7-A3E79BD9BDAA}" dt="2022-01-07T11:28:20.276" v="4970"/>
          <ac:grpSpMkLst>
            <pc:docMk/>
            <pc:sldMk cId="1036418646" sldId="2243"/>
            <ac:grpSpMk id="13" creationId="{D8E9CF54-0466-4261-9E62-0249E60E1886}"/>
          </ac:grpSpMkLst>
        </pc:grpChg>
      </pc:sldChg>
      <pc:sldChg chg="add del">
        <pc:chgData name="Richard Ball" userId="c2c6c2dd-6ddc-437e-8cdd-d7a74390accc" providerId="ADAL" clId="{6ECF14BD-45B7-4ACD-A6E7-A3E79BD9BDAA}" dt="2022-01-10T10:02:02.265" v="4973" actId="47"/>
        <pc:sldMkLst>
          <pc:docMk/>
          <pc:sldMk cId="1182419287" sldId="2244"/>
        </pc:sldMkLst>
      </pc:sldChg>
      <pc:sldChg chg="modSp new mod ord">
        <pc:chgData name="Richard Ball" userId="c2c6c2dd-6ddc-437e-8cdd-d7a74390accc" providerId="ADAL" clId="{6ECF14BD-45B7-4ACD-A6E7-A3E79BD9BDAA}" dt="2022-01-10T10:07:21.846" v="5092" actId="20577"/>
        <pc:sldMkLst>
          <pc:docMk/>
          <pc:sldMk cId="4094662616" sldId="2250"/>
        </pc:sldMkLst>
        <pc:spChg chg="mod">
          <ac:chgData name="Richard Ball" userId="c2c6c2dd-6ddc-437e-8cdd-d7a74390accc" providerId="ADAL" clId="{6ECF14BD-45B7-4ACD-A6E7-A3E79BD9BDAA}" dt="2022-01-10T10:07:21.846" v="5092" actId="20577"/>
          <ac:spMkLst>
            <pc:docMk/>
            <pc:sldMk cId="4094662616" sldId="2250"/>
            <ac:spMk id="2" creationId="{E731E5D2-ABD1-4EC8-93C4-5DD28DEFD7A2}"/>
          </ac:spMkLst>
        </pc:spChg>
      </pc:sldChg>
      <pc:sldChg chg="new">
        <pc:chgData name="Richard Ball" userId="c2c6c2dd-6ddc-437e-8cdd-d7a74390accc" providerId="ADAL" clId="{6ECF14BD-45B7-4ACD-A6E7-A3E79BD9BDAA}" dt="2022-01-10T10:07:54.350" v="5093" actId="680"/>
        <pc:sldMkLst>
          <pc:docMk/>
          <pc:sldMk cId="6204964" sldId="2251"/>
        </pc:sldMkLst>
      </pc:sldChg>
      <pc:sldChg chg="new">
        <pc:chgData name="Richard Ball" userId="c2c6c2dd-6ddc-437e-8cdd-d7a74390accc" providerId="ADAL" clId="{6ECF14BD-45B7-4ACD-A6E7-A3E79BD9BDAA}" dt="2022-01-10T10:07:54.480" v="5094" actId="680"/>
        <pc:sldMkLst>
          <pc:docMk/>
          <pc:sldMk cId="4082575309" sldId="2252"/>
        </pc:sldMkLst>
      </pc:sldChg>
      <pc:sldChg chg="modSp new mod ord modAnim">
        <pc:chgData name="Richard Ball" userId="c2c6c2dd-6ddc-437e-8cdd-d7a74390accc" providerId="ADAL" clId="{6ECF14BD-45B7-4ACD-A6E7-A3E79BD9BDAA}" dt="2022-01-11T15:03:10.990" v="6205" actId="115"/>
        <pc:sldMkLst>
          <pc:docMk/>
          <pc:sldMk cId="1449112957" sldId="2253"/>
        </pc:sldMkLst>
        <pc:spChg chg="mod">
          <ac:chgData name="Richard Ball" userId="c2c6c2dd-6ddc-437e-8cdd-d7a74390accc" providerId="ADAL" clId="{6ECF14BD-45B7-4ACD-A6E7-A3E79BD9BDAA}" dt="2022-01-11T15:03:10.990" v="6205" actId="115"/>
          <ac:spMkLst>
            <pc:docMk/>
            <pc:sldMk cId="1449112957" sldId="2253"/>
            <ac:spMk id="2" creationId="{FBF0BEFA-19A4-4508-8756-5EAC296DEBA3}"/>
          </ac:spMkLst>
        </pc:spChg>
        <pc:spChg chg="mod">
          <ac:chgData name="Richard Ball" userId="c2c6c2dd-6ddc-437e-8cdd-d7a74390accc" providerId="ADAL" clId="{6ECF14BD-45B7-4ACD-A6E7-A3E79BD9BDAA}" dt="2022-01-11T07:50:42.364" v="5696" actId="20577"/>
          <ac:spMkLst>
            <pc:docMk/>
            <pc:sldMk cId="1449112957" sldId="2253"/>
            <ac:spMk id="3" creationId="{0E8F31C4-8627-4B74-8143-E8AE66947E9F}"/>
          </ac:spMkLst>
        </pc:spChg>
      </pc:sldChg>
    </pc:docChg>
  </pc:docChgLst>
  <pc:docChgLst>
    <pc:chgData name="Richard Ball" userId="S::richard.ball@sthelens.london::c2c6c2dd-6ddc-437e-8cdd-d7a74390accc" providerId="AD" clId="Web-{4561D59F-D198-1434-072C-7C392F36B564}"/>
    <pc:docChg chg="modSld">
      <pc:chgData name="Richard Ball" userId="S::richard.ball@sthelens.london::c2c6c2dd-6ddc-437e-8cdd-d7a74390accc" providerId="AD" clId="Web-{4561D59F-D198-1434-072C-7C392F36B564}" dt="2022-01-14T09:17:45.725" v="65" actId="20577"/>
      <pc:docMkLst>
        <pc:docMk/>
      </pc:docMkLst>
      <pc:sldChg chg="modSp">
        <pc:chgData name="Richard Ball" userId="S::richard.ball@sthelens.london::c2c6c2dd-6ddc-437e-8cdd-d7a74390accc" providerId="AD" clId="Web-{4561D59F-D198-1434-072C-7C392F36B564}" dt="2022-01-14T09:17:45.725" v="65" actId="20577"/>
        <pc:sldMkLst>
          <pc:docMk/>
          <pc:sldMk cId="1449112957" sldId="2253"/>
        </pc:sldMkLst>
        <pc:spChg chg="mod">
          <ac:chgData name="Richard Ball" userId="S::richard.ball@sthelens.london::c2c6c2dd-6ddc-437e-8cdd-d7a74390accc" providerId="AD" clId="Web-{4561D59F-D198-1434-072C-7C392F36B564}" dt="2022-01-14T09:17:45.725" v="65" actId="20577"/>
          <ac:spMkLst>
            <pc:docMk/>
            <pc:sldMk cId="1449112957" sldId="2253"/>
            <ac:spMk id="3" creationId="{0E8F31C4-8627-4B74-8143-E8AE66947E9F}"/>
          </ac:spMkLst>
        </pc:spChg>
      </pc:sldChg>
    </pc:docChg>
  </pc:docChgLst>
  <pc:docChgLst>
    <pc:chgData name="Richard Ball" userId="S::richard.ball@sthelens.london::c2c6c2dd-6ddc-437e-8cdd-d7a74390accc" providerId="AD" clId="Web-{673744DC-BB62-7489-E2A8-DF5C5D612CDF}"/>
    <pc:docChg chg="modSld">
      <pc:chgData name="Richard Ball" userId="S::richard.ball@sthelens.london::c2c6c2dd-6ddc-437e-8cdd-d7a74390accc" providerId="AD" clId="Web-{673744DC-BB62-7489-E2A8-DF5C5D612CDF}" dt="2022-01-02T14:37:20.154" v="4" actId="14100"/>
      <pc:docMkLst>
        <pc:docMk/>
      </pc:docMkLst>
      <pc:sldChg chg="modSp">
        <pc:chgData name="Richard Ball" userId="S::richard.ball@sthelens.london::c2c6c2dd-6ddc-437e-8cdd-d7a74390accc" providerId="AD" clId="Web-{673744DC-BB62-7489-E2A8-DF5C5D612CDF}" dt="2022-01-02T14:37:20.154" v="4" actId="14100"/>
        <pc:sldMkLst>
          <pc:docMk/>
          <pc:sldMk cId="1113215092" sldId="351"/>
        </pc:sldMkLst>
        <pc:picChg chg="mod">
          <ac:chgData name="Richard Ball" userId="S::richard.ball@sthelens.london::c2c6c2dd-6ddc-437e-8cdd-d7a74390accc" providerId="AD" clId="Web-{673744DC-BB62-7489-E2A8-DF5C5D612CDF}" dt="2022-01-02T14:37:14.357" v="1" actId="14100"/>
          <ac:picMkLst>
            <pc:docMk/>
            <pc:sldMk cId="1113215092" sldId="351"/>
            <ac:picMk id="7" creationId="{00000000-0000-0000-0000-000000000000}"/>
          </ac:picMkLst>
        </pc:picChg>
        <pc:picChg chg="mod">
          <ac:chgData name="Richard Ball" userId="S::richard.ball@sthelens.london::c2c6c2dd-6ddc-437e-8cdd-d7a74390accc" providerId="AD" clId="Web-{673744DC-BB62-7489-E2A8-DF5C5D612CDF}" dt="2022-01-02T14:37:20.154" v="4" actId="14100"/>
          <ac:picMkLst>
            <pc:docMk/>
            <pc:sldMk cId="1113215092" sldId="351"/>
            <ac:picMk id="8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25DD97-FA5F-4BD3-9675-7B45596E5A67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22747-EB48-41C2-9B0B-AF02ED269A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670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B1005-4DFA-49A6-AC21-B0C30FD7FE0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0661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855444-340A-4F7D-8253-859E0009CB0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03575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855444-340A-4F7D-8253-859E0009CB0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49270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855444-340A-4F7D-8253-859E0009CB0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35744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855444-340A-4F7D-8253-859E0009CB0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88731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855444-340A-4F7D-8253-859E0009CB0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4317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855444-340A-4F7D-8253-859E0009CB0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9883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D6DF978-D123-46E7-8F94-83EDD11FEA0E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1123687" y="740450"/>
            <a:ext cx="4494742" cy="370224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3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4212" y="4689515"/>
            <a:ext cx="5393690" cy="444269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9462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855444-340A-4F7D-8253-859E0009CB0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219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
Poll Title: Do not modify the notes in this section to avoid tampering with the Poll Everywhere activity.
More info at polleverywhere.com/support
Write a question you have about tissue fluid
https://www.polleverywhere.com/discourses/OUtuadZhahzCZ6DW3NxoZ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22747-EB48-41C2-9B0B-AF02ED269A19}" type="slidenum">
              <a:rPr lang="en-GB" smtClean="0"/>
              <a:t>15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F03639-1645-B3B0-F08D-6070C8806F73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159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en-GB" b="0" i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a colourless fluid containing white blood cells, which bathes the tissues and drains through the lymphatic system into the bloodstream.</a:t>
            </a:r>
          </a:p>
          <a:p>
            <a:br>
              <a:rPr lang="en-GB" b="0" i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</a:br>
            <a:r>
              <a:rPr lang="en-GB" b="0" i="0">
                <a:solidFill>
                  <a:srgbClr val="444444"/>
                </a:solidFill>
                <a:effectLst/>
                <a:latin typeface="Roboto" panose="02000000000000000000" pitchFamily="2" charset="0"/>
              </a:rPr>
              <a:t>Lymph nodes contain a high concentration of WBC and swell when fighting infection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22747-EB48-41C2-9B0B-AF02ED269A19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724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855444-340A-4F7D-8253-859E0009CB0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7697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855444-340A-4F7D-8253-859E0009CB0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924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855444-340A-4F7D-8253-859E0009CB0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0626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855444-340A-4F7D-8253-859E0009CB0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9767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AFBE2-C07D-405D-87F4-0E91C9A55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0F751A-446A-47EC-AA28-09EB935D7C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14C373-D829-4B9D-A6F3-6FB477E14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588AD-3433-4BDC-8136-2FD1E74AD0B7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AD3735-250D-4815-9686-E1F2B36B0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45E32-39A6-4ADA-A5EB-AC050CEE8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E7CD9-049A-40F0-B9BF-9654930B95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057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DA366-E8AB-4C41-8CB1-474B6CA69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39BA21-DE54-4429-9300-EE9B15D9A0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1C18E0-97E7-409E-88FE-3CB543644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588AD-3433-4BDC-8136-2FD1E74AD0B7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F3D95C-B3B8-4DAD-9BF7-FC55C847A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83EE1-4D3F-4F5B-BDB5-7E348A1AA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E7CD9-049A-40F0-B9BF-9654930B95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54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B87414-9C00-4FF0-BA65-293EF80088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407C63-FD78-487A-AF81-5532F294D1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EECBB3-D538-4A8F-A81F-C507E907F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588AD-3433-4BDC-8136-2FD1E74AD0B7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B75D0-B464-4011-B039-DBCAEC545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F6340B-FEE6-40BB-903E-5ADC8EC17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E7CD9-049A-40F0-B9BF-9654930B95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786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8C589-2FD7-486B-BCE4-F12DFDDFECFE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2B618-E396-4DC6-9B3E-06C719E170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536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8C589-2FD7-486B-BCE4-F12DFDDFECFE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2B618-E396-4DC6-9B3E-06C719E170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351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8C589-2FD7-486B-BCE4-F12DFDDFECFE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2B618-E396-4DC6-9B3E-06C719E170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1101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8C589-2FD7-486B-BCE4-F12DFDDFECFE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2B618-E396-4DC6-9B3E-06C719E170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165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8C589-2FD7-486B-BCE4-F12DFDDFECFE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2B618-E396-4DC6-9B3E-06C719E170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6406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8C589-2FD7-486B-BCE4-F12DFDDFECFE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2B618-E396-4DC6-9B3E-06C719E170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0576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8C589-2FD7-486B-BCE4-F12DFDDFECFE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2B618-E396-4DC6-9B3E-06C719E170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9019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8C589-2FD7-486B-BCE4-F12DFDDFECFE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2B618-E396-4DC6-9B3E-06C719E170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829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DD473-B130-4C92-B1F4-85425944B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74F60-3CF4-4D20-8772-583A27267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A69E0-3109-4A01-869D-931033FD4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588AD-3433-4BDC-8136-2FD1E74AD0B7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AFFA06-3C62-4BB7-8239-CBB28C83F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BACAF-1B50-48E7-8240-A58BB78DA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E7CD9-049A-40F0-B9BF-9654930B95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7049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8C589-2FD7-486B-BCE4-F12DFDDFECFE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2B618-E396-4DC6-9B3E-06C719E170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8259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8C589-2FD7-486B-BCE4-F12DFDDFECFE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2B618-E396-4DC6-9B3E-06C719E170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5957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8C589-2FD7-486B-BCE4-F12DFDDFECFE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2B618-E396-4DC6-9B3E-06C719E170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325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4A556-D544-4B44-AC39-EBF9BF744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00CE73-BD26-4E95-B10B-8C2D6CF03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2BFE5C-9432-4367-9DB8-285F5EB3C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588AD-3433-4BDC-8136-2FD1E74AD0B7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474726-D286-4986-BD01-4EE0E0BDC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84BF2-6672-4CFB-83A1-2917FC7D9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E7CD9-049A-40F0-B9BF-9654930B95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706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28714-1776-4891-A7BD-20BE7A080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37343-8767-4AB0-9A48-7001AF069A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4993D1-5FB1-4F53-BD9E-2E1956C68F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539D8C-F3FC-41D7-A391-135C23362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588AD-3433-4BDC-8136-2FD1E74AD0B7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B9173-4F73-4693-88CD-8B12E5CD7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2FB44D-5856-40A8-9259-7CC7B5630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E7CD9-049A-40F0-B9BF-9654930B95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112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F3D66-0C6E-4013-AD58-1D7AD377E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3B1BC8-E6B3-49DD-B6DE-379E4296C7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231F1A-B043-4AEE-BD2E-913C183051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B00F6F-E4D3-4B23-937C-8FC5C993FA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A9A573-4C4F-4BB1-BF4F-2A10370F90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1E19EC-1612-499B-9F36-0B975BD43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588AD-3433-4BDC-8136-2FD1E74AD0B7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0F6879-20C4-499A-9F11-01D9F55BD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71C460-17AE-4E36-8B74-807A36880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E7CD9-049A-40F0-B9BF-9654930B95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035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3F1F9-7D5A-4DCB-91D7-F4F55A925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6E9499-1536-40F0-91D9-F91EBFB18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588AD-3433-4BDC-8136-2FD1E74AD0B7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55B30C-D9C5-48C6-8DBF-D5B33F7DE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A083C2-FF1E-4048-A12A-67507882E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E7CD9-049A-40F0-B9BF-9654930B95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466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AA4241-9DF1-4C5D-813A-A07515F84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588AD-3433-4BDC-8136-2FD1E74AD0B7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B451BA-B5A0-4EF3-A6AC-7CF8ED7FD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2C9B1C-740D-45D7-8082-A72C894DA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E7CD9-049A-40F0-B9BF-9654930B95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117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5D4F2-223A-4F62-9605-6FC4A935A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A18C6-EDF8-4CB1-9531-E036CF495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E2B6E6-41A0-4A6B-AE27-935049A3DA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BD1EE-6E0D-48B5-9D86-D453F3EC1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588AD-3433-4BDC-8136-2FD1E74AD0B7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ED3398-0B50-40F7-BBFB-1B0A5C4B9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8D4BBB-E4C7-4EC4-A7AA-DC1524871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E7CD9-049A-40F0-B9BF-9654930B95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310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C374D-88B5-4BF1-BF26-906C09929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1C5FBC-A374-43B8-A235-8BEEB4BF31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2D53C8-657C-4A4E-A8C8-1B7565CF52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07BD68-06CF-47D1-B24E-BE8C66F84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588AD-3433-4BDC-8136-2FD1E74AD0B7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41DE5F-B733-441C-AEB1-7F248C325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CBFBF3-BBFC-4F04-8B8C-F17BF283E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E7CD9-049A-40F0-B9BF-9654930B95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564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exampaperspractice.co.uk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8A11B6-26B1-40B2-92D9-6DC53030F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B70E85-B64A-44B1-8149-0AF797FBD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3580DE-F8E1-469E-810B-460B0FF76D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588AD-3433-4BDC-8136-2FD1E74AD0B7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1199CC-DB72-44DD-B9B8-2B6EB3B05F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DADA0-B59E-45FE-B827-113D25CF0C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E7CD9-049A-40F0-B9BF-9654930B9597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B4DCC59D-C13B-E995-6574-4CF860EDB9DE}"/>
              </a:ext>
            </a:extLst>
          </p:cNvPr>
          <p:cNvSpPr txBox="1">
            <a:spLocks/>
          </p:cNvSpPr>
          <p:nvPr userDrawn="1"/>
        </p:nvSpPr>
        <p:spPr>
          <a:xfrm>
            <a:off x="575726" y="6595292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4CDDB6-98FF-0B3A-1CFC-1EA5A564B3AC}"/>
              </a:ext>
            </a:extLst>
          </p:cNvPr>
          <p:cNvSpPr txBox="1"/>
          <p:nvPr userDrawn="1"/>
        </p:nvSpPr>
        <p:spPr>
          <a:xfrm>
            <a:off x="8458200" y="664051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1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2C2D6A-B11B-FACC-5734-501E4250AAC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31" y="1465493"/>
            <a:ext cx="7695738" cy="30983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ECE1E6-3850-AEF0-11C5-671B6D79CA6B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927" y="136525"/>
            <a:ext cx="933411" cy="37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871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8C589-2FD7-486B-BCE4-F12DFDDFECFE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2B618-E396-4DC6-9B3E-06C719E170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87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ollev.com/science1s478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tiXRsuYscA?feature=oembed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pediaa.com/difference-between-hydrostatic-and-oncotic-pressure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3363C-85CE-7B41-8A44-49CD9A2E4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86" y="-98339"/>
            <a:ext cx="12114414" cy="966000"/>
          </a:xfrm>
        </p:spPr>
        <p:txBody>
          <a:bodyPr>
            <a:normAutofit/>
          </a:bodyPr>
          <a:lstStyle/>
          <a:p>
            <a:pPr algn="l"/>
            <a:r>
              <a:rPr lang="en-US" b="1" u="sng">
                <a:solidFill>
                  <a:schemeClr val="tx1"/>
                </a:solidFill>
              </a:rPr>
              <a:t>Knowledge retrieval questions</a:t>
            </a:r>
            <a:endParaRPr 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B0371-9D96-6C4A-A1E2-B0BECDB44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36" y="692696"/>
            <a:ext cx="11743958" cy="61653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Q1. </a:t>
            </a:r>
            <a:r>
              <a:rPr lang="en-GB" sz="2000" b="0" i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Draw a labelled diagram to show the structure of an artery (does not need to be 3D) (3 marks)</a:t>
            </a:r>
          </a:p>
          <a:p>
            <a:pPr marL="0" indent="0">
              <a:buNone/>
            </a:pPr>
            <a:endParaRPr lang="en-GB" sz="2000" b="0" i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b="0" i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GB" sz="2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Q2. Explain how the structure of an artery relates to its function (3 marks)​</a:t>
            </a:r>
          </a:p>
          <a:p>
            <a:pPr marL="0" indent="0">
              <a:buNone/>
            </a:pPr>
            <a:endParaRPr lang="en-GB" sz="2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Q3. </a:t>
            </a:r>
            <a:r>
              <a:rPr lang="en-GB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 three differences between the structure of a vein and the structure of a capillary </a:t>
            </a:r>
            <a:r>
              <a:rPr lang="en-GB" sz="200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GB" sz="200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GB" sz="200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marks)</a:t>
            </a:r>
          </a:p>
          <a:p>
            <a:pPr marL="0" indent="0">
              <a:buNone/>
            </a:pPr>
            <a:endParaRPr lang="en-GB" sz="2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sz="1400">
              <a:ea typeface="+mn-lt"/>
              <a:cs typeface="+mn-lt"/>
            </a:endParaRPr>
          </a:p>
          <a:p>
            <a:pPr>
              <a:buNone/>
            </a:pPr>
            <a:endParaRPr lang="en-US" sz="1400">
              <a:ea typeface="+mn-lt"/>
              <a:cs typeface="+mn-lt"/>
            </a:endParaRPr>
          </a:p>
          <a:p>
            <a:pPr>
              <a:buNone/>
            </a:pPr>
            <a:endParaRPr lang="en-US" sz="1400">
              <a:solidFill>
                <a:srgbClr val="FF0000"/>
              </a:solidFill>
              <a:ea typeface="+mn-lt"/>
              <a:cs typeface="+mn-lt"/>
            </a:endParaRPr>
          </a:p>
          <a:p>
            <a:pPr>
              <a:buNone/>
            </a:pPr>
            <a:endParaRPr lang="en-US" sz="1400">
              <a:solidFill>
                <a:srgbClr val="FF0000"/>
              </a:solidFill>
              <a:ea typeface="+mn-lt"/>
              <a:cs typeface="+mn-lt"/>
            </a:endParaRPr>
          </a:p>
          <a:p>
            <a:pPr>
              <a:buNone/>
            </a:pPr>
            <a:endParaRPr lang="en-US" sz="1400">
              <a:ea typeface="+mn-lt"/>
              <a:cs typeface="+mn-lt"/>
            </a:endParaRPr>
          </a:p>
          <a:p>
            <a:pPr marL="0" indent="0">
              <a:buNone/>
            </a:pPr>
            <a:endParaRPr lang="en-US" sz="1400">
              <a:solidFill>
                <a:srgbClr val="FF0000"/>
              </a:solidFill>
              <a:cs typeface="Calibri" panose="020F0502020204030204"/>
            </a:endParaRPr>
          </a:p>
          <a:p>
            <a:pPr marL="0" indent="0">
              <a:buNone/>
            </a:pPr>
            <a:endParaRPr lang="en-GB" sz="1000" baseline="30000">
              <a:solidFill>
                <a:srgbClr val="FF0000"/>
              </a:solidFill>
              <a:cs typeface="Calibri" panose="020F0502020204030204"/>
            </a:endParaRPr>
          </a:p>
          <a:p>
            <a:pPr marL="0" indent="0">
              <a:buNone/>
            </a:pPr>
            <a:endParaRPr lang="en-GB" sz="1000" baseline="30000">
              <a:solidFill>
                <a:srgbClr val="FF0000"/>
              </a:solidFill>
              <a:cs typeface="Calibri" panose="020F0502020204030204"/>
            </a:endParaRPr>
          </a:p>
          <a:p>
            <a:pPr marL="0" indent="0">
              <a:buNone/>
            </a:pPr>
            <a:endParaRPr lang="en-US" sz="1200">
              <a:solidFill>
                <a:srgbClr val="002060"/>
              </a:solidFill>
              <a:cs typeface="Calibri" panose="020F0502020204030204"/>
            </a:endParaRPr>
          </a:p>
          <a:p>
            <a:pPr marL="0" indent="0">
              <a:buNone/>
            </a:pPr>
            <a:endParaRPr lang="en-US" sz="1200">
              <a:solidFill>
                <a:srgbClr val="002060"/>
              </a:solidFill>
              <a:cs typeface="Calibri" panose="020F0502020204030204"/>
            </a:endParaRPr>
          </a:p>
          <a:p>
            <a:pPr marL="0" indent="0">
              <a:buNone/>
            </a:pPr>
            <a:endParaRPr lang="en-US" sz="1000">
              <a:solidFill>
                <a:srgbClr val="000000"/>
              </a:solidFill>
              <a:cs typeface="Calibri" panose="020F0502020204030204"/>
            </a:endParaRPr>
          </a:p>
          <a:p>
            <a:pPr marL="0" indent="0">
              <a:buNone/>
            </a:pPr>
            <a:endParaRPr lang="en-US" sz="1000">
              <a:solidFill>
                <a:srgbClr val="000000"/>
              </a:solidFill>
              <a:cs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DBC3E6-96DA-FE47-B52F-27EE8918E3AF}"/>
              </a:ext>
            </a:extLst>
          </p:cNvPr>
          <p:cNvSpPr/>
          <p:nvPr/>
        </p:nvSpPr>
        <p:spPr>
          <a:xfrm>
            <a:off x="119336" y="900619"/>
            <a:ext cx="67117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>
                <a:solidFill>
                  <a:srgbClr val="00B0F0"/>
                </a:solidFill>
              </a:rPr>
              <a:t>1. thick wall drawn 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>
                <a:solidFill>
                  <a:srgbClr val="00B0F0"/>
                </a:solidFill>
              </a:rPr>
              <a:t>2. {two / three / four} layers indicated 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>
                <a:solidFill>
                  <a:srgbClr val="00B0F0"/>
                </a:solidFill>
              </a:rPr>
              <a:t>Max two from the following correctly labelled: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B0F0"/>
                </a:solidFill>
              </a:rPr>
              <a:t>3. lumen 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B0F0"/>
                </a:solidFill>
              </a:rPr>
              <a:t>4. endothelium / epithelium / endothelial layer / epithelial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B0F0"/>
                </a:solidFill>
              </a:rPr>
              <a:t>layer / tunica intima} 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B0F0"/>
                </a:solidFill>
              </a:rPr>
              <a:t>5. smooth muscle / elastic fibres / elastin / tunica media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B0F0"/>
                </a:solidFill>
              </a:rPr>
              <a:t>6. tunica externa / collagen (tough outer layer)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918B08-6CA3-4624-8119-14DCA4097DA8}"/>
              </a:ext>
            </a:extLst>
          </p:cNvPr>
          <p:cNvSpPr/>
          <p:nvPr/>
        </p:nvSpPr>
        <p:spPr>
          <a:xfrm>
            <a:off x="191329" y="3455669"/>
            <a:ext cx="118869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000" b="1">
                <a:solidFill>
                  <a:srgbClr val="00B0F0"/>
                </a:solidFill>
              </a:rPr>
              <a:t>thick wall </a:t>
            </a:r>
            <a:r>
              <a:rPr lang="en-GB" sz="2000">
                <a:solidFill>
                  <a:srgbClr val="00B0F0"/>
                </a:solidFill>
              </a:rPr>
              <a:t>to withstand blood under high pressure 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00B0F0"/>
                </a:solidFill>
              </a:rPr>
              <a:t>reference to </a:t>
            </a:r>
            <a:r>
              <a:rPr lang="en-GB" sz="2000" b="1">
                <a:solidFill>
                  <a:srgbClr val="00B0F0"/>
                </a:solidFill>
              </a:rPr>
              <a:t>narrow lumen </a:t>
            </a:r>
            <a:r>
              <a:rPr lang="en-GB" sz="2000">
                <a:solidFill>
                  <a:srgbClr val="00B0F0"/>
                </a:solidFill>
              </a:rPr>
              <a:t>to maintain high pressure 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00B0F0"/>
                </a:solidFill>
              </a:rPr>
              <a:t>reference to presence of </a:t>
            </a:r>
            <a:r>
              <a:rPr lang="en-GB" sz="2000" b="1">
                <a:solidFill>
                  <a:srgbClr val="00B0F0"/>
                </a:solidFill>
              </a:rPr>
              <a:t>elastic fibres </a:t>
            </a:r>
            <a:r>
              <a:rPr lang="en-GB" sz="2000">
                <a:solidFill>
                  <a:srgbClr val="00B0F0"/>
                </a:solidFill>
              </a:rPr>
              <a:t>to allow vessel to stretch / recoil (maintain pressure) 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000">
                <a:solidFill>
                  <a:srgbClr val="00B0F0"/>
                </a:solidFill>
              </a:rPr>
              <a:t>reference to (smooth) muscle contracts to squeeze blood along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000" b="1">
                <a:solidFill>
                  <a:srgbClr val="00B0F0"/>
                </a:solidFill>
              </a:rPr>
              <a:t>smooth lining </a:t>
            </a:r>
            <a:r>
              <a:rPr lang="en-GB" sz="2000">
                <a:solidFill>
                  <a:srgbClr val="00B0F0"/>
                </a:solidFill>
              </a:rPr>
              <a:t>reduces friction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30DA25A9-0AB4-41EF-9BB4-8ED2752104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03"/>
          <a:stretch/>
        </p:blipFill>
        <p:spPr bwMode="auto">
          <a:xfrm>
            <a:off x="6645922" y="1121157"/>
            <a:ext cx="5546078" cy="199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05F93CD-C0AA-4D41-A514-735DCFE7127B}"/>
              </a:ext>
            </a:extLst>
          </p:cNvPr>
          <p:cNvSpPr txBox="1"/>
          <p:nvPr/>
        </p:nvSpPr>
        <p:spPr>
          <a:xfrm>
            <a:off x="119336" y="5413630"/>
            <a:ext cx="1157044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1800">
                <a:solidFill>
                  <a:srgbClr val="00B0F0"/>
                </a:solidFill>
              </a:rPr>
              <a:t>(walls of) veins more than one layer of cells </a:t>
            </a:r>
            <a:r>
              <a:rPr lang="en-GB">
                <a:solidFill>
                  <a:srgbClr val="00B0F0"/>
                </a:solidFill>
              </a:rPr>
              <a:t>/</a:t>
            </a:r>
            <a:r>
              <a:rPr lang="en-GB" sz="1800">
                <a:solidFill>
                  <a:srgbClr val="00B0F0"/>
                </a:solidFill>
              </a:rPr>
              <a:t> capillaries one layer (endothelium)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1800">
                <a:solidFill>
                  <a:srgbClr val="00B0F0"/>
                </a:solidFill>
              </a:rPr>
              <a:t>(walls of) veins contain connective tissue / (smooth) muscle  collagen / elastic tissue / capillaries do not 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1800">
                <a:solidFill>
                  <a:srgbClr val="00B0F0"/>
                </a:solidFill>
              </a:rPr>
              <a:t>veins have valves in them </a:t>
            </a:r>
            <a:r>
              <a:rPr lang="en-GB">
                <a:solidFill>
                  <a:srgbClr val="00B0F0"/>
                </a:solidFill>
              </a:rPr>
              <a:t>/</a:t>
            </a:r>
            <a:r>
              <a:rPr lang="en-GB" sz="1800">
                <a:solidFill>
                  <a:srgbClr val="00B0F0"/>
                </a:solidFill>
              </a:rPr>
              <a:t> capillaries do not 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1800">
                <a:solidFill>
                  <a:srgbClr val="00B0F0"/>
                </a:solidFill>
              </a:rPr>
              <a:t>veins do not have pores (fenestrations) but capillaries do (for exchanging substances)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1800">
                <a:solidFill>
                  <a:srgbClr val="00B0F0"/>
                </a:solidFill>
              </a:rPr>
              <a:t>veins have wide lumen / capillaries have narrow lumen</a:t>
            </a:r>
          </a:p>
        </p:txBody>
      </p:sp>
    </p:spTree>
    <p:extLst>
      <p:ext uri="{BB962C8B-B14F-4D97-AF65-F5344CB8AC3E}">
        <p14:creationId xmlns:p14="http://schemas.microsoft.com/office/powerpoint/2010/main" val="110158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2392D3-6AE6-70D2-2A88-A712FE751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855" y="1027021"/>
            <a:ext cx="7541781" cy="464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234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6FA6F99-15CD-453B-AC6E-A1DAAE1077B4}"/>
              </a:ext>
            </a:extLst>
          </p:cNvPr>
          <p:cNvSpPr txBox="1"/>
          <p:nvPr/>
        </p:nvSpPr>
        <p:spPr>
          <a:xfrm>
            <a:off x="0" y="442634"/>
            <a:ext cx="23532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rgbClr val="FF0000"/>
                </a:solidFill>
              </a:rPr>
              <a:t>1. Blood arrives at the </a:t>
            </a:r>
            <a:r>
              <a:rPr lang="en-GB" sz="2000" b="1">
                <a:solidFill>
                  <a:srgbClr val="FF0000"/>
                </a:solidFill>
              </a:rPr>
              <a:t>arteriole end under pressure </a:t>
            </a:r>
            <a:r>
              <a:rPr lang="en-GB" sz="2000">
                <a:solidFill>
                  <a:srgbClr val="FF0000"/>
                </a:solidFill>
              </a:rPr>
              <a:t>from the surge of blood when the </a:t>
            </a:r>
            <a:r>
              <a:rPr lang="en-GB" sz="2000" b="1">
                <a:solidFill>
                  <a:srgbClr val="FF0000"/>
                </a:solidFill>
              </a:rPr>
              <a:t>heart contracts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CCA9C5-3931-4BEF-A8AB-AD99ACC79138}"/>
              </a:ext>
            </a:extLst>
          </p:cNvPr>
          <p:cNvSpPr txBox="1"/>
          <p:nvPr/>
        </p:nvSpPr>
        <p:spPr>
          <a:xfrm>
            <a:off x="47056" y="2648115"/>
            <a:ext cx="225910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rgbClr val="FF0000"/>
                </a:solidFill>
              </a:rPr>
              <a:t>2. This </a:t>
            </a:r>
            <a:r>
              <a:rPr lang="en-GB" sz="2000" b="1">
                <a:solidFill>
                  <a:srgbClr val="FF0000"/>
                </a:solidFill>
              </a:rPr>
              <a:t>hydrostatic pressure </a:t>
            </a:r>
            <a:r>
              <a:rPr lang="en-GB" sz="2000">
                <a:solidFill>
                  <a:srgbClr val="FF0000"/>
                </a:solidFill>
              </a:rPr>
              <a:t>is higher than the </a:t>
            </a:r>
            <a:r>
              <a:rPr lang="en-GB" sz="2000" b="1">
                <a:solidFill>
                  <a:srgbClr val="FF0000"/>
                </a:solidFill>
              </a:rPr>
              <a:t>oncotic pressure</a:t>
            </a:r>
            <a:r>
              <a:rPr lang="en-GB" sz="2000">
                <a:solidFill>
                  <a:srgbClr val="FF0000"/>
                </a:solidFill>
              </a:rPr>
              <a:t>, so fluid is forces </a:t>
            </a:r>
            <a:r>
              <a:rPr lang="en-GB" sz="2000" b="1">
                <a:solidFill>
                  <a:srgbClr val="FF0000"/>
                </a:solidFill>
              </a:rPr>
              <a:t>out</a:t>
            </a:r>
            <a:r>
              <a:rPr lang="en-GB" sz="2000">
                <a:solidFill>
                  <a:srgbClr val="FF0000"/>
                </a:solidFill>
              </a:rPr>
              <a:t> of the capillaries to surround the cells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180CF8-02B8-44DB-90F9-C30A35E30EAE}"/>
              </a:ext>
            </a:extLst>
          </p:cNvPr>
          <p:cNvSpPr txBox="1"/>
          <p:nvPr/>
        </p:nvSpPr>
        <p:spPr>
          <a:xfrm>
            <a:off x="-68425" y="5531438"/>
            <a:ext cx="57443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rgbClr val="FF0000"/>
                </a:solidFill>
              </a:rPr>
              <a:t>3. This fluid is called </a:t>
            </a:r>
            <a:r>
              <a:rPr lang="en-GB" sz="2000" b="1">
                <a:solidFill>
                  <a:srgbClr val="FF0000"/>
                </a:solidFill>
              </a:rPr>
              <a:t>tissue fluid</a:t>
            </a:r>
            <a:r>
              <a:rPr lang="en-GB" sz="2000">
                <a:solidFill>
                  <a:srgbClr val="FF0000"/>
                </a:solidFill>
              </a:rPr>
              <a:t>. Diffusion of substances (Oxygen, glucose, fatty acids, salts) occurs from the blood to the cells </a:t>
            </a:r>
            <a:r>
              <a:rPr lang="en-GB" sz="2000" b="1">
                <a:solidFill>
                  <a:srgbClr val="FF0000"/>
                </a:solidFill>
              </a:rPr>
              <a:t>via the tissue fluid</a:t>
            </a:r>
            <a:r>
              <a:rPr lang="en-GB" sz="200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7DD38F-03E6-440F-A991-7EF9F19EE240}"/>
              </a:ext>
            </a:extLst>
          </p:cNvPr>
          <p:cNvSpPr txBox="1"/>
          <p:nvPr/>
        </p:nvSpPr>
        <p:spPr>
          <a:xfrm>
            <a:off x="2614696" y="74031"/>
            <a:ext cx="71612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rgbClr val="00B0F0"/>
                </a:solidFill>
              </a:rPr>
              <a:t>4. As the blood moves through the capillaries towards the venous system, the </a:t>
            </a:r>
            <a:r>
              <a:rPr lang="en-GB" sz="2000" b="1">
                <a:solidFill>
                  <a:srgbClr val="00B0F0"/>
                </a:solidFill>
              </a:rPr>
              <a:t>hydrostatic pressure drops </a:t>
            </a:r>
            <a:r>
              <a:rPr lang="en-GB" sz="2000">
                <a:solidFill>
                  <a:srgbClr val="00B0F0"/>
                </a:solidFill>
              </a:rPr>
              <a:t>as fluid has moved out and the pulse surge is lost.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64181E-1472-422B-9CAA-091EBFB85188}"/>
              </a:ext>
            </a:extLst>
          </p:cNvPr>
          <p:cNvSpPr txBox="1"/>
          <p:nvPr/>
        </p:nvSpPr>
        <p:spPr>
          <a:xfrm>
            <a:off x="9233861" y="2946401"/>
            <a:ext cx="29892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rgbClr val="00B0F0"/>
                </a:solidFill>
              </a:rPr>
              <a:t>6. This creates a strong </a:t>
            </a:r>
            <a:r>
              <a:rPr lang="en-GB" sz="2000" b="1">
                <a:solidFill>
                  <a:srgbClr val="00B0F0"/>
                </a:solidFill>
              </a:rPr>
              <a:t>oncotic pressure (osmotic pressure), which is higher </a:t>
            </a:r>
            <a:r>
              <a:rPr lang="en-GB" sz="2000">
                <a:solidFill>
                  <a:srgbClr val="00B0F0"/>
                </a:solidFill>
              </a:rPr>
              <a:t>than the hydrostatic pressure, so water moves back into the capillaries </a:t>
            </a:r>
            <a:r>
              <a:rPr lang="en-GB" sz="2000" b="1">
                <a:solidFill>
                  <a:srgbClr val="00B0F0"/>
                </a:solidFill>
              </a:rPr>
              <a:t>via osmosis (with CO2, nitrogenous waste).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63C14C-DA39-448D-9FEA-D3715AD518EA}"/>
              </a:ext>
            </a:extLst>
          </p:cNvPr>
          <p:cNvSpPr txBox="1"/>
          <p:nvPr/>
        </p:nvSpPr>
        <p:spPr>
          <a:xfrm>
            <a:off x="5837996" y="5500946"/>
            <a:ext cx="63540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rgbClr val="00B0F0"/>
                </a:solidFill>
              </a:rPr>
              <a:t>7. By the time the blood returns to the veins 90% of the fluid is back in the blood containing </a:t>
            </a:r>
            <a:r>
              <a:rPr lang="en-GB" sz="2000" b="1">
                <a:solidFill>
                  <a:srgbClr val="00B0F0"/>
                </a:solidFill>
              </a:rPr>
              <a:t>waste products like CO</a:t>
            </a:r>
            <a:r>
              <a:rPr lang="en-GB" sz="2000" b="1" baseline="-25000">
                <a:solidFill>
                  <a:srgbClr val="00B0F0"/>
                </a:solidFill>
              </a:rPr>
              <a:t>2</a:t>
            </a:r>
            <a:r>
              <a:rPr lang="en-GB" sz="2000" b="1">
                <a:solidFill>
                  <a:srgbClr val="00B0F0"/>
                </a:solidFill>
              </a:rPr>
              <a:t>. </a:t>
            </a:r>
          </a:p>
          <a:p>
            <a:r>
              <a:rPr lang="en-GB" sz="2000">
                <a:solidFill>
                  <a:srgbClr val="00B0F0"/>
                </a:solidFill>
              </a:rPr>
              <a:t>The other 10% becomes </a:t>
            </a:r>
            <a:r>
              <a:rPr lang="en-GB" sz="2000" b="1">
                <a:solidFill>
                  <a:srgbClr val="00B0F0"/>
                </a:solidFill>
              </a:rPr>
              <a:t>lymph</a:t>
            </a:r>
            <a:r>
              <a:rPr lang="en-GB" sz="2000">
                <a:solidFill>
                  <a:srgbClr val="00B0F0"/>
                </a:solidFill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A29DB9-7612-4DE3-9726-572432F430FF}"/>
              </a:ext>
            </a:extLst>
          </p:cNvPr>
          <p:cNvSpPr txBox="1"/>
          <p:nvPr/>
        </p:nvSpPr>
        <p:spPr>
          <a:xfrm>
            <a:off x="0" y="-19031"/>
            <a:ext cx="1618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/>
              <a:t>Here's how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7B7615-3FB4-BDF0-99A5-CCFA3FE3BD6D}"/>
              </a:ext>
            </a:extLst>
          </p:cNvPr>
          <p:cNvSpPr txBox="1"/>
          <p:nvPr/>
        </p:nvSpPr>
        <p:spPr>
          <a:xfrm>
            <a:off x="9752088" y="0"/>
            <a:ext cx="243991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rgbClr val="00B0F0"/>
                </a:solidFill>
              </a:rPr>
              <a:t>5. </a:t>
            </a:r>
            <a:r>
              <a:rPr lang="en-GB" sz="2000" b="1">
                <a:solidFill>
                  <a:srgbClr val="00B0F0"/>
                </a:solidFill>
              </a:rPr>
              <a:t>Large plasma proteins </a:t>
            </a:r>
            <a:r>
              <a:rPr lang="en-GB" sz="2000">
                <a:solidFill>
                  <a:srgbClr val="00B0F0"/>
                </a:solidFill>
              </a:rPr>
              <a:t>(like </a:t>
            </a:r>
            <a:r>
              <a:rPr lang="en-GB" sz="2000" b="1">
                <a:solidFill>
                  <a:srgbClr val="00B0F0"/>
                </a:solidFill>
              </a:rPr>
              <a:t>albumin</a:t>
            </a:r>
            <a:r>
              <a:rPr lang="en-GB" sz="2000">
                <a:solidFill>
                  <a:srgbClr val="00B0F0"/>
                </a:solidFill>
              </a:rPr>
              <a:t>) do not pass into the tissue fluid and </a:t>
            </a:r>
            <a:r>
              <a:rPr lang="en-GB" sz="2000" b="1">
                <a:solidFill>
                  <a:srgbClr val="00B0F0"/>
                </a:solidFill>
              </a:rPr>
              <a:t>remain in the capillaries. </a:t>
            </a:r>
            <a:r>
              <a:rPr lang="en-GB" sz="2000">
                <a:solidFill>
                  <a:srgbClr val="00B0F0"/>
                </a:solidFill>
              </a:rPr>
              <a:t>Creating a</a:t>
            </a:r>
            <a:r>
              <a:rPr lang="en-GB" sz="2000" b="1">
                <a:solidFill>
                  <a:srgbClr val="00B0F0"/>
                </a:solidFill>
              </a:rPr>
              <a:t> low water potential in the capillaries at the venule end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0F52C0-1D32-1D86-23E1-A7F3C9C50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6940" y="1212825"/>
            <a:ext cx="6680706" cy="41131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A49DD9C-27D9-5727-DBB3-E8087A66F5DD}"/>
              </a:ext>
            </a:extLst>
          </p:cNvPr>
          <p:cNvSpPr txBox="1"/>
          <p:nvPr/>
        </p:nvSpPr>
        <p:spPr>
          <a:xfrm rot="16200000">
            <a:off x="2834151" y="3227021"/>
            <a:ext cx="1685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Hydrostatic pressure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BA80A4-673F-E633-6AC3-6C46F7981744}"/>
              </a:ext>
            </a:extLst>
          </p:cNvPr>
          <p:cNvSpPr txBox="1"/>
          <p:nvPr/>
        </p:nvSpPr>
        <p:spPr>
          <a:xfrm rot="16200000">
            <a:off x="3964625" y="3617610"/>
            <a:ext cx="1414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Oncotic pressure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148709-7DE7-6BA5-088F-28B14BCF501A}"/>
              </a:ext>
            </a:extLst>
          </p:cNvPr>
          <p:cNvSpPr txBox="1"/>
          <p:nvPr/>
        </p:nvSpPr>
        <p:spPr>
          <a:xfrm rot="16200000">
            <a:off x="6459170" y="3405697"/>
            <a:ext cx="1414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Oncotic pressure</a:t>
            </a:r>
          </a:p>
        </p:txBody>
      </p:sp>
    </p:spTree>
    <p:extLst>
      <p:ext uri="{BB962C8B-B14F-4D97-AF65-F5344CB8AC3E}">
        <p14:creationId xmlns:p14="http://schemas.microsoft.com/office/powerpoint/2010/main" val="33802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7C393-4AF3-0B17-9102-CE6F0DA4E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836" y="0"/>
            <a:ext cx="10515600" cy="1325563"/>
          </a:xfrm>
        </p:spPr>
        <p:txBody>
          <a:bodyPr/>
          <a:lstStyle/>
          <a:p>
            <a:r>
              <a:rPr lang="en-GB" b="1" u="sng" dirty="0"/>
              <a:t>Recap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EAA79-C712-AE3B-0AE4-094D8061C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478" y="1144556"/>
            <a:ext cx="11775232" cy="55299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Q1. Compare the structure of the aorta to the vena cava. Make reference to their function in your answer (4 marks)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rgbClr val="00B0F0"/>
                </a:solidFill>
              </a:rPr>
              <a:t>Aorta – higher levels of elastic fibre than vein that can stretch and recoil to maintain blood pressure</a:t>
            </a:r>
          </a:p>
          <a:p>
            <a:pPr marL="0" indent="0">
              <a:buNone/>
            </a:pPr>
            <a:r>
              <a:rPr lang="en-GB" dirty="0">
                <a:solidFill>
                  <a:srgbClr val="0070C0"/>
                </a:solidFill>
              </a:rPr>
              <a:t>Vena cava – Higher level of smooth muscle to contract and relax when controlling the volume of blood flowing through them</a:t>
            </a:r>
          </a:p>
          <a:p>
            <a:pPr marL="0" indent="0">
              <a:buNone/>
            </a:pPr>
            <a:r>
              <a:rPr lang="en-GB" dirty="0">
                <a:solidFill>
                  <a:srgbClr val="00B0F0"/>
                </a:solidFill>
              </a:rPr>
              <a:t>Aorta and Vena cava – both have collagen to withstand pressure from outside and within</a:t>
            </a:r>
          </a:p>
          <a:p>
            <a:pPr marL="0" indent="0">
              <a:buNone/>
            </a:pPr>
            <a:r>
              <a:rPr lang="en-GB" dirty="0">
                <a:solidFill>
                  <a:srgbClr val="0070C0"/>
                </a:solidFill>
              </a:rPr>
              <a:t>Aorta and Vena cava – Low levels of endothelial tissue. No diffusion across surface. Endothelial tissue also help reduce friction. </a:t>
            </a:r>
          </a:p>
          <a:p>
            <a:pPr marL="0" indent="0">
              <a:buNone/>
            </a:pPr>
            <a:r>
              <a:rPr lang="en-GB" dirty="0">
                <a:solidFill>
                  <a:srgbClr val="00B0F0"/>
                </a:solidFill>
              </a:rPr>
              <a:t>Aorta– thicker wall and smaller lumen – maintain and withstand high pressure</a:t>
            </a:r>
          </a:p>
          <a:p>
            <a:pPr marL="0" indent="0">
              <a:buNone/>
            </a:pPr>
            <a:endParaRPr lang="en-GB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152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224750-E768-76AA-A514-43B712786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7709"/>
            <a:ext cx="8761031" cy="48968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CC2A35-5039-3263-A3A5-B4157794BC51}"/>
              </a:ext>
            </a:extLst>
          </p:cNvPr>
          <p:cNvSpPr txBox="1"/>
          <p:nvPr/>
        </p:nvSpPr>
        <p:spPr>
          <a:xfrm>
            <a:off x="47328" y="4941168"/>
            <a:ext cx="1166529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400" b="1">
                <a:solidFill>
                  <a:srgbClr val="002060"/>
                </a:solidFill>
              </a:rPr>
              <a:t>Endothelium -  Thin inner layer </a:t>
            </a:r>
            <a:r>
              <a:rPr lang="en-GB" sz="2400">
                <a:solidFill>
                  <a:srgbClr val="002060"/>
                </a:solidFill>
              </a:rPr>
              <a:t>for diffusion (capillaries), very smooth to prevent friction.</a:t>
            </a:r>
          </a:p>
          <a:p>
            <a:pPr algn="just"/>
            <a:r>
              <a:rPr lang="en-GB" sz="2400" b="1">
                <a:solidFill>
                  <a:srgbClr val="002060"/>
                </a:solidFill>
              </a:rPr>
              <a:t>Elastin fibres -  </a:t>
            </a:r>
            <a:r>
              <a:rPr lang="en-GB" sz="2400">
                <a:solidFill>
                  <a:srgbClr val="002060"/>
                </a:solidFill>
              </a:rPr>
              <a:t>Helps to maintain blood pressure by stretching and springing back.</a:t>
            </a:r>
          </a:p>
          <a:p>
            <a:pPr algn="just"/>
            <a:r>
              <a:rPr lang="en-GB" sz="2400" b="1">
                <a:solidFill>
                  <a:srgbClr val="002060"/>
                </a:solidFill>
              </a:rPr>
              <a:t>Smooth muscle layer -</a:t>
            </a:r>
            <a:r>
              <a:rPr lang="en-GB" sz="2400">
                <a:solidFill>
                  <a:srgbClr val="002060"/>
                </a:solidFill>
              </a:rPr>
              <a:t> Can contract and relax to control volume of blood flow passing through them</a:t>
            </a:r>
          </a:p>
          <a:p>
            <a:pPr algn="just"/>
            <a:r>
              <a:rPr lang="en-GB" sz="2400" b="1">
                <a:solidFill>
                  <a:srgbClr val="002060"/>
                </a:solidFill>
              </a:rPr>
              <a:t>Collagen fibres -  </a:t>
            </a:r>
            <a:r>
              <a:rPr lang="en-GB" sz="2400">
                <a:solidFill>
                  <a:srgbClr val="002060"/>
                </a:solidFill>
              </a:rPr>
              <a:t>tough outer layer which resists pressure changes from outside and within.</a:t>
            </a:r>
          </a:p>
          <a:p>
            <a:pPr algn="just"/>
            <a:endParaRPr lang="en-GB" sz="1800">
              <a:solidFill>
                <a:srgbClr val="002060"/>
              </a:solidFill>
            </a:endParaRPr>
          </a:p>
          <a:p>
            <a:pPr algn="just"/>
            <a:endParaRPr lang="en-GB" sz="1800">
              <a:solidFill>
                <a:srgbClr val="002060"/>
              </a:solidFill>
            </a:endParaRPr>
          </a:p>
          <a:p>
            <a:pPr algn="just"/>
            <a:endParaRPr lang="en-GB" sz="1800">
              <a:solidFill>
                <a:srgbClr val="002060"/>
              </a:solidFill>
            </a:endParaRPr>
          </a:p>
          <a:p>
            <a:pPr algn="just"/>
            <a:endParaRPr lang="en-GB" sz="18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316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lick Link PNG">
            <a:extLst>
              <a:ext uri="{FF2B5EF4-FFF2-40B4-BE49-F238E27FC236}">
                <a16:creationId xmlns:a16="http://schemas.microsoft.com/office/drawing/2014/main" id="{25D5ED30-266F-746B-4646-2C3FD6DE5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529" y="405103"/>
            <a:ext cx="37338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59613B-9CE0-A46F-379B-58137EE94FAB}"/>
              </a:ext>
            </a:extLst>
          </p:cNvPr>
          <p:cNvSpPr txBox="1"/>
          <p:nvPr/>
        </p:nvSpPr>
        <p:spPr>
          <a:xfrm>
            <a:off x="671805" y="1137169"/>
            <a:ext cx="110412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>
                <a:effectLst/>
                <a:latin typeface="Calibri" panose="020F0502020204030204" pitchFamily="34" charset="0"/>
                <a:hlinkClick r:id="rId3"/>
              </a:rPr>
              <a:t>science1s478's presentation | Poll Everywhere</a:t>
            </a:r>
            <a:endParaRPr lang="en-GB" sz="4400"/>
          </a:p>
        </p:txBody>
      </p:sp>
    </p:spTree>
    <p:extLst>
      <p:ext uri="{BB962C8B-B14F-4D97-AF65-F5344CB8AC3E}">
        <p14:creationId xmlns:p14="http://schemas.microsoft.com/office/powerpoint/2010/main" val="502560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671482-54CF-7F95-9367-9241A6707BA8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438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6C93F-1E98-4F6E-B7C9-EA970ECAB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388" y="-191435"/>
            <a:ext cx="10515600" cy="1325563"/>
          </a:xfrm>
        </p:spPr>
        <p:txBody>
          <a:bodyPr/>
          <a:lstStyle/>
          <a:p>
            <a:r>
              <a:rPr lang="en-GB" b="1"/>
              <a:t>Key points for tissue 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714DF-DC8D-4DD2-B2D4-0555BF390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988" y="1305672"/>
            <a:ext cx="10515600" cy="421061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b="1"/>
              <a:t>Hydrostatic pressure</a:t>
            </a:r>
            <a:r>
              <a:rPr lang="en-GB"/>
              <a:t> in blood vessels is the </a:t>
            </a:r>
            <a:r>
              <a:rPr lang="en-GB" b="1"/>
              <a:t>pressure</a:t>
            </a:r>
            <a:r>
              <a:rPr lang="en-GB"/>
              <a:t> of the blood against the walls of the vessel (pushing force)</a:t>
            </a:r>
          </a:p>
          <a:p>
            <a:pPr marL="0" indent="0">
              <a:buNone/>
            </a:pPr>
            <a:endParaRPr lang="en-GB"/>
          </a:p>
          <a:p>
            <a:r>
              <a:rPr lang="en-GB" b="1"/>
              <a:t>Oncotic pressure </a:t>
            </a:r>
            <a:r>
              <a:rPr lang="en-GB"/>
              <a:t>the tendency of water to move into the blood </a:t>
            </a:r>
            <a:r>
              <a:rPr lang="en-GB" b="1"/>
              <a:t>via osmosis</a:t>
            </a:r>
            <a:r>
              <a:rPr lang="en-GB"/>
              <a:t> as a result of the plasma proteins (pulling force)</a:t>
            </a:r>
          </a:p>
          <a:p>
            <a:endParaRPr lang="en-GB"/>
          </a:p>
          <a:p>
            <a:r>
              <a:rPr lang="en-GB" b="1"/>
              <a:t>(Large) Plasma proteins </a:t>
            </a:r>
            <a:r>
              <a:rPr lang="en-GB"/>
              <a:t>(particularly </a:t>
            </a:r>
            <a:r>
              <a:rPr lang="en-GB" b="1"/>
              <a:t>albumin</a:t>
            </a:r>
            <a:r>
              <a:rPr lang="en-GB"/>
              <a:t>) give the capillaries a low water potential compared to the surrounding tissue fluid. As a result, water moves into the capillaries via osmosis</a:t>
            </a:r>
            <a:endParaRPr lang="en-GB">
              <a:cs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855222-F234-4D1F-95A4-392A522F3BAB}"/>
              </a:ext>
            </a:extLst>
          </p:cNvPr>
          <p:cNvSpPr/>
          <p:nvPr/>
        </p:nvSpPr>
        <p:spPr>
          <a:xfrm>
            <a:off x="336176" y="1075764"/>
            <a:ext cx="10829365" cy="4583953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60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0BEFA-19A4-4508-8756-5EAC296DE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29" y="-174853"/>
            <a:ext cx="10515600" cy="1325563"/>
          </a:xfrm>
        </p:spPr>
        <p:txBody>
          <a:bodyPr/>
          <a:lstStyle/>
          <a:p>
            <a:r>
              <a:rPr lang="en-GB" u="sng"/>
              <a:t>Exchange of substances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F31C4-8627-4B74-8143-E8AE66947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015" y="1150709"/>
            <a:ext cx="10515600" cy="5197839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GB"/>
              <a:t>Can be found in tissue fluid</a:t>
            </a:r>
          </a:p>
          <a:p>
            <a:r>
              <a:rPr lang="en-GB" sz="3300">
                <a:solidFill>
                  <a:srgbClr val="00B0F0"/>
                </a:solidFill>
              </a:rPr>
              <a:t>Oxygen</a:t>
            </a:r>
            <a:endParaRPr lang="en-GB" sz="3300">
              <a:solidFill>
                <a:srgbClr val="00B0F0"/>
              </a:solidFill>
              <a:cs typeface="Calibri"/>
            </a:endParaRPr>
          </a:p>
          <a:p>
            <a:r>
              <a:rPr lang="en-GB" sz="3300">
                <a:solidFill>
                  <a:srgbClr val="00B0F0"/>
                </a:solidFill>
              </a:rPr>
              <a:t>Glucose</a:t>
            </a:r>
            <a:endParaRPr lang="en-GB" sz="3300">
              <a:solidFill>
                <a:srgbClr val="00B0F0"/>
              </a:solidFill>
              <a:cs typeface="Calibri"/>
            </a:endParaRPr>
          </a:p>
          <a:p>
            <a:r>
              <a:rPr lang="en-GB" sz="3300">
                <a:solidFill>
                  <a:srgbClr val="00B0F0"/>
                </a:solidFill>
              </a:rPr>
              <a:t>CO</a:t>
            </a:r>
            <a:r>
              <a:rPr lang="en-GB" sz="3300" baseline="-25000">
                <a:solidFill>
                  <a:srgbClr val="00B0F0"/>
                </a:solidFill>
              </a:rPr>
              <a:t>2</a:t>
            </a:r>
            <a:endParaRPr lang="en-GB" sz="3300" baseline="-25000">
              <a:solidFill>
                <a:srgbClr val="00B0F0"/>
              </a:solidFill>
              <a:cs typeface="Calibri"/>
            </a:endParaRPr>
          </a:p>
          <a:p>
            <a:r>
              <a:rPr lang="en-GB" sz="3300">
                <a:solidFill>
                  <a:srgbClr val="00B0F0"/>
                </a:solidFill>
              </a:rPr>
              <a:t>Amino acids</a:t>
            </a:r>
          </a:p>
          <a:p>
            <a:r>
              <a:rPr lang="en-GB" sz="3300">
                <a:solidFill>
                  <a:srgbClr val="00B0F0"/>
                </a:solidFill>
                <a:cs typeface="Calibri" panose="020F0502020204030204"/>
              </a:rPr>
              <a:t>Water</a:t>
            </a:r>
          </a:p>
          <a:p>
            <a:endParaRPr lang="en-GB">
              <a:solidFill>
                <a:srgbClr val="00B0F0"/>
              </a:solidFill>
              <a:cs typeface="Calibri" panose="020F0502020204030204"/>
            </a:endParaRP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Substances that remain in the blood</a:t>
            </a:r>
          </a:p>
          <a:p>
            <a:r>
              <a:rPr lang="en-GB" sz="3200">
                <a:solidFill>
                  <a:srgbClr val="00B0F0"/>
                </a:solidFill>
                <a:ea typeface="+mn-lt"/>
                <a:cs typeface="+mn-lt"/>
              </a:rPr>
              <a:t>Large proteins (albumin)</a:t>
            </a:r>
            <a:endParaRPr lang="en-US" sz="3200">
              <a:ea typeface="+mn-lt"/>
              <a:cs typeface="+mn-lt"/>
            </a:endParaRPr>
          </a:p>
          <a:p>
            <a:r>
              <a:rPr lang="en-GB" sz="3200">
                <a:solidFill>
                  <a:srgbClr val="00B0F0"/>
                </a:solidFill>
              </a:rPr>
              <a:t>Red blood cells</a:t>
            </a:r>
            <a:endParaRPr lang="en-GB"/>
          </a:p>
          <a:p>
            <a:r>
              <a:rPr lang="en-GB" sz="3200">
                <a:solidFill>
                  <a:srgbClr val="00B0F0"/>
                </a:solidFill>
                <a:cs typeface="Calibri" panose="020F0502020204030204"/>
              </a:rPr>
              <a:t>Most white blood cells</a:t>
            </a:r>
          </a:p>
          <a:p>
            <a:endParaRPr lang="en-GB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911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C650C56-88BE-495C-A6B1-98CB185B83C7}"/>
              </a:ext>
            </a:extLst>
          </p:cNvPr>
          <p:cNvSpPr/>
          <p:nvPr/>
        </p:nvSpPr>
        <p:spPr>
          <a:xfrm>
            <a:off x="5833035" y="334682"/>
            <a:ext cx="3962400" cy="140447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solidFill>
                  <a:srgbClr val="0070C0"/>
                </a:solidFill>
              </a:rPr>
              <a:t>Blood plasma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3E1A91-8E7C-464E-AA92-2FA22DF1F7C3}"/>
              </a:ext>
            </a:extLst>
          </p:cNvPr>
          <p:cNvSpPr/>
          <p:nvPr/>
        </p:nvSpPr>
        <p:spPr>
          <a:xfrm>
            <a:off x="5833034" y="2650564"/>
            <a:ext cx="3962399" cy="14044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solidFill>
                  <a:srgbClr val="0070C0"/>
                </a:solidFill>
              </a:rPr>
              <a:t>Tissue fluid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8F7A46-8421-4363-AB3E-9CA66FCAD4E4}"/>
              </a:ext>
            </a:extLst>
          </p:cNvPr>
          <p:cNvSpPr/>
          <p:nvPr/>
        </p:nvSpPr>
        <p:spPr>
          <a:xfrm>
            <a:off x="5833035" y="4966446"/>
            <a:ext cx="3962398" cy="14044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>
                <a:solidFill>
                  <a:srgbClr val="0070C0"/>
                </a:solidFill>
              </a:rPr>
              <a:t>Lymph</a:t>
            </a:r>
          </a:p>
        </p:txBody>
      </p:sp>
      <p:sp>
        <p:nvSpPr>
          <p:cNvPr id="11" name="Arrow: Circular 10">
            <a:extLst>
              <a:ext uri="{FF2B5EF4-FFF2-40B4-BE49-F238E27FC236}">
                <a16:creationId xmlns:a16="http://schemas.microsoft.com/office/drawing/2014/main" id="{E50A69E1-4F5E-496C-95F8-1A0A2547BE7A}"/>
              </a:ext>
            </a:extLst>
          </p:cNvPr>
          <p:cNvSpPr/>
          <p:nvPr/>
        </p:nvSpPr>
        <p:spPr>
          <a:xfrm rot="16200000">
            <a:off x="2807447" y="682811"/>
            <a:ext cx="6051176" cy="5325036"/>
          </a:xfrm>
          <a:prstGeom prst="circular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FF50DA9C-9372-4131-9EAE-DC86CD8E186F}"/>
              </a:ext>
            </a:extLst>
          </p:cNvPr>
          <p:cNvSpPr/>
          <p:nvPr/>
        </p:nvSpPr>
        <p:spPr>
          <a:xfrm>
            <a:off x="7004424" y="1739153"/>
            <a:ext cx="412376" cy="911411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906F560F-59C4-49E5-A8EE-37517600779F}"/>
              </a:ext>
            </a:extLst>
          </p:cNvPr>
          <p:cNvSpPr/>
          <p:nvPr/>
        </p:nvSpPr>
        <p:spPr>
          <a:xfrm rot="10800000">
            <a:off x="8495553" y="1730188"/>
            <a:ext cx="412376" cy="911411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4944C39D-88B3-4472-8335-C2721F0432FA}"/>
              </a:ext>
            </a:extLst>
          </p:cNvPr>
          <p:cNvSpPr/>
          <p:nvPr/>
        </p:nvSpPr>
        <p:spPr>
          <a:xfrm>
            <a:off x="7814233" y="4055035"/>
            <a:ext cx="412376" cy="9114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30EED6-9C81-4AD4-9ED1-D1249AF2F419}"/>
              </a:ext>
            </a:extLst>
          </p:cNvPr>
          <p:cNvSpPr txBox="1"/>
          <p:nvPr/>
        </p:nvSpPr>
        <p:spPr>
          <a:xfrm>
            <a:off x="8907929" y="2092084"/>
            <a:ext cx="2031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Reabsorption (90%)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D06074-F620-4683-877E-B8DBA0CCAF3D}"/>
              </a:ext>
            </a:extLst>
          </p:cNvPr>
          <p:cNvSpPr txBox="1"/>
          <p:nvPr/>
        </p:nvSpPr>
        <p:spPr>
          <a:xfrm>
            <a:off x="8176289" y="4326074"/>
            <a:ext cx="1614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Drainage (10%)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9041D8-DBFF-42C3-A970-A155E3F0739A}"/>
              </a:ext>
            </a:extLst>
          </p:cNvPr>
          <p:cNvSpPr txBox="1"/>
          <p:nvPr/>
        </p:nvSpPr>
        <p:spPr>
          <a:xfrm>
            <a:off x="5674570" y="1942671"/>
            <a:ext cx="1457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Ultrafiltration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A97E35-3887-4B71-A584-2F0A9A3B5CAE}"/>
              </a:ext>
            </a:extLst>
          </p:cNvPr>
          <p:cNvSpPr txBox="1"/>
          <p:nvPr/>
        </p:nvSpPr>
        <p:spPr>
          <a:xfrm>
            <a:off x="1550896" y="2239153"/>
            <a:ext cx="16913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/>
              <a:t>Return of lymph via lymph vessels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0730AA-6548-49B9-BBF2-8B855C3B15B2}"/>
              </a:ext>
            </a:extLst>
          </p:cNvPr>
          <p:cNvSpPr txBox="1"/>
          <p:nvPr/>
        </p:nvSpPr>
        <p:spPr>
          <a:xfrm>
            <a:off x="179412" y="256250"/>
            <a:ext cx="3062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u="sng"/>
              <a:t>Summary – flow chart </a:t>
            </a:r>
          </a:p>
        </p:txBody>
      </p:sp>
    </p:spTree>
    <p:extLst>
      <p:ext uri="{BB962C8B-B14F-4D97-AF65-F5344CB8AC3E}">
        <p14:creationId xmlns:p14="http://schemas.microsoft.com/office/powerpoint/2010/main" val="325689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5">
            <a:extLst>
              <a:ext uri="{FF2B5EF4-FFF2-40B4-BE49-F238E27FC236}">
                <a16:creationId xmlns:a16="http://schemas.microsoft.com/office/drawing/2014/main" id="{744D11C2-5F3B-5671-49A8-CC78F3D45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6345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918996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4A2FC8-2051-4D7B-A4D1-2DF3980007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Capillaries &amp; Tissue Fluid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99F25CC-590F-4B2C-9C7B-1F705BCBE7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AA227764-2A8A-4EAC-9FA0-8B6251FD8E9C}" type="datetime2">
              <a:rPr lang="en-GB" smtClean="0"/>
              <a:t>Wednesday, 23 July 2025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73831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How The Exchange of Body Fluids in Tissues Happens? | Biology">
            <a:hlinkClick r:id="" action="ppaction://media"/>
            <a:extLst>
              <a:ext uri="{FF2B5EF4-FFF2-40B4-BE49-F238E27FC236}">
                <a16:creationId xmlns:a16="http://schemas.microsoft.com/office/drawing/2014/main" id="{070E24EB-331F-5A23-2631-D8F7117299D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85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64E60-F4E2-4CAB-C412-9391FE454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/>
              <a:t>Further 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D6EF7-B9E7-A01C-1801-AD1954B2B6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>
                <a:hlinkClick r:id="rId2"/>
              </a:rPr>
              <a:t>Difference Between Hydrostatic and Oncotic Pressure | Definition, Mechanism, Function (pediaa.com)</a:t>
            </a: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Link found on Teams</a:t>
            </a:r>
          </a:p>
          <a:p>
            <a:pPr marL="0" indent="0">
              <a:buNone/>
            </a:pP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C05444-AAF3-8E50-E3F3-749B1F2323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4293" y="2766305"/>
            <a:ext cx="3554276" cy="348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786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D6F92595-0320-4877-980C-8EE2F05081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783" y="185297"/>
            <a:ext cx="7772400" cy="587375"/>
          </a:xfrm>
        </p:spPr>
        <p:txBody>
          <a:bodyPr>
            <a:normAutofit fontScale="90000"/>
          </a:bodyPr>
          <a:lstStyle/>
          <a:p>
            <a:r>
              <a:rPr lang="en-GB" altLang="en-US" b="1" u="sng"/>
              <a:t>Summary</a:t>
            </a:r>
            <a:r>
              <a:rPr lang="en-GB" altLang="en-US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D9C441-A4FE-4B3A-856A-8BBAA810E075}"/>
              </a:ext>
            </a:extLst>
          </p:cNvPr>
          <p:cNvSpPr txBox="1"/>
          <p:nvPr/>
        </p:nvSpPr>
        <p:spPr>
          <a:xfrm>
            <a:off x="198783" y="4826675"/>
            <a:ext cx="10870907" cy="203132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defRPr/>
            </a:pPr>
            <a:r>
              <a:rPr lang="en-GB" sz="2100">
                <a:solidFill>
                  <a:srgbClr val="C00000"/>
                </a:solidFill>
              </a:rPr>
              <a:t>At the arteriole end, there is a </a:t>
            </a:r>
            <a:r>
              <a:rPr lang="en-GB" sz="2100" b="1" i="1" u="sng">
                <a:solidFill>
                  <a:srgbClr val="C00000"/>
                </a:solidFill>
              </a:rPr>
              <a:t>net</a:t>
            </a:r>
            <a:r>
              <a:rPr lang="en-GB" sz="2100">
                <a:solidFill>
                  <a:srgbClr val="C00000"/>
                </a:solidFill>
              </a:rPr>
              <a:t> movement of fluid out of the capillary (see diagram)</a:t>
            </a:r>
          </a:p>
          <a:p>
            <a:pPr marL="342900" indent="-342900" algn="just">
              <a:buFont typeface="Arial"/>
              <a:buChar char="•"/>
              <a:defRPr/>
            </a:pPr>
            <a:r>
              <a:rPr lang="en-GB" sz="2100">
                <a:solidFill>
                  <a:srgbClr val="7030A0"/>
                </a:solidFill>
              </a:rPr>
              <a:t>Only small molecules are forced out, not large proteins and cells.</a:t>
            </a:r>
            <a:endParaRPr lang="en-GB" sz="2100">
              <a:solidFill>
                <a:srgbClr val="7030A0"/>
              </a:solidFill>
              <a:cs typeface="Calibri" panose="020F0502020204030204"/>
            </a:endParaRPr>
          </a:p>
          <a:p>
            <a:pPr marL="285750" indent="-285750" algn="just">
              <a:buFontTx/>
              <a:buChar char="-"/>
              <a:defRPr/>
            </a:pPr>
            <a:endParaRPr lang="en-GB" sz="2100">
              <a:solidFill>
                <a:srgbClr val="7030A0"/>
              </a:solidFill>
            </a:endParaRPr>
          </a:p>
          <a:p>
            <a:pPr algn="just">
              <a:defRPr/>
            </a:pPr>
            <a:r>
              <a:rPr lang="en-GB" sz="2100">
                <a:solidFill>
                  <a:srgbClr val="C00000"/>
                </a:solidFill>
              </a:rPr>
              <a:t>At the venule end there is a</a:t>
            </a:r>
            <a:r>
              <a:rPr lang="en-GB" sz="2100" b="1" i="1" u="sng">
                <a:solidFill>
                  <a:srgbClr val="C00000"/>
                </a:solidFill>
              </a:rPr>
              <a:t> net </a:t>
            </a:r>
            <a:r>
              <a:rPr lang="en-GB" sz="2100">
                <a:solidFill>
                  <a:srgbClr val="C00000"/>
                </a:solidFill>
              </a:rPr>
              <a:t>movement of fluid into the capillary</a:t>
            </a:r>
          </a:p>
          <a:p>
            <a:pPr marL="285750" indent="-285750" algn="just">
              <a:buFont typeface="Arial"/>
              <a:buChar char="•"/>
              <a:defRPr/>
            </a:pPr>
            <a:r>
              <a:rPr lang="en-GB" sz="2100">
                <a:solidFill>
                  <a:srgbClr val="7030A0"/>
                </a:solidFill>
                <a:ea typeface="+mn-lt"/>
                <a:cs typeface="+mn-lt"/>
              </a:rPr>
              <a:t>Carrying waste products of respiration (CO</a:t>
            </a:r>
            <a:r>
              <a:rPr lang="en-GB" sz="2100" baseline="-25000">
                <a:solidFill>
                  <a:srgbClr val="7030A0"/>
                </a:solidFill>
                <a:ea typeface="+mn-lt"/>
                <a:cs typeface="+mn-lt"/>
              </a:rPr>
              <a:t>2</a:t>
            </a:r>
            <a:r>
              <a:rPr lang="en-GB" sz="2100">
                <a:solidFill>
                  <a:srgbClr val="7030A0"/>
                </a:solidFill>
                <a:ea typeface="+mn-lt"/>
                <a:cs typeface="+mn-lt"/>
              </a:rPr>
              <a:t>, water)</a:t>
            </a:r>
          </a:p>
          <a:p>
            <a:pPr algn="just">
              <a:defRPr/>
            </a:pPr>
            <a:endParaRPr lang="en-GB" sz="2100">
              <a:solidFill>
                <a:srgbClr val="C00000"/>
              </a:solidFill>
              <a:cs typeface="Calibri" panose="020F0502020204030204"/>
            </a:endParaRPr>
          </a:p>
        </p:txBody>
      </p:sp>
      <p:sp>
        <p:nvSpPr>
          <p:cNvPr id="25606" name="TextBox 2">
            <a:extLst>
              <a:ext uri="{FF2B5EF4-FFF2-40B4-BE49-F238E27FC236}">
                <a16:creationId xmlns:a16="http://schemas.microsoft.com/office/drawing/2014/main" id="{A55446B7-2837-483B-889B-F5DE05268D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8490" y="91172"/>
            <a:ext cx="7484169" cy="432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2500">
                <a:latin typeface="+mn-lt"/>
              </a:rPr>
              <a:t>Hydrostatic pressure decreased as you move from the from the arteriole end to the venule end of the capillary</a:t>
            </a:r>
            <a:endParaRPr lang="en-GB" altLang="en-US" sz="2500">
              <a:latin typeface="+mn-lt"/>
              <a:cs typeface="Calibri"/>
            </a:endParaRPr>
          </a:p>
          <a:p>
            <a:endParaRPr lang="en-GB" altLang="en-US" sz="2500">
              <a:latin typeface="+mn-lt"/>
              <a:cs typeface="Calibri"/>
            </a:endParaRPr>
          </a:p>
          <a:p>
            <a:r>
              <a:rPr lang="en-GB" altLang="en-US" sz="2500">
                <a:latin typeface="+mn-lt"/>
              </a:rPr>
              <a:t>Oncotic pressure is created due to the large proteins that remain in the capillaries. </a:t>
            </a:r>
          </a:p>
          <a:p>
            <a:endParaRPr lang="en-GB" altLang="en-US" sz="2500">
              <a:latin typeface="+mn-lt"/>
            </a:endParaRPr>
          </a:p>
          <a:p>
            <a:r>
              <a:rPr lang="en-GB" altLang="en-US" sz="2500">
                <a:latin typeface="+mn-lt"/>
              </a:rPr>
              <a:t>This creates a water potential gradient which increases towards the venous end</a:t>
            </a:r>
          </a:p>
          <a:p>
            <a:endParaRPr lang="en-GB" altLang="en-US" sz="2500">
              <a:latin typeface="+mn-lt"/>
              <a:cs typeface="Calibri"/>
            </a:endParaRPr>
          </a:p>
          <a:p>
            <a:r>
              <a:rPr lang="en-GB" altLang="en-US" sz="2500">
                <a:latin typeface="+mn-lt"/>
                <a:cs typeface="Calibri"/>
              </a:rPr>
              <a:t>Once the hydrostatic pressure reduces, water (an waste products) move back into the capillary via osmosis</a:t>
            </a:r>
          </a:p>
        </p:txBody>
      </p:sp>
      <p:sp>
        <p:nvSpPr>
          <p:cNvPr id="2" name="SMARTInkShape-1">
            <a:extLst>
              <a:ext uri="{FF2B5EF4-FFF2-40B4-BE49-F238E27FC236}">
                <a16:creationId xmlns:a16="http://schemas.microsoft.com/office/drawing/2014/main" id="{D65F510F-F025-467E-996C-D9F43A60EE3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416050" y="1930400"/>
            <a:ext cx="38101" cy="19051"/>
          </a:xfrm>
          <a:custGeom>
            <a:avLst/>
            <a:gdLst/>
            <a:ahLst/>
            <a:cxnLst/>
            <a:rect l="0" t="0" r="0" b="0"/>
            <a:pathLst>
              <a:path w="38101" h="19051">
                <a:moveTo>
                  <a:pt x="38100" y="19050"/>
                </a:moveTo>
                <a:lnTo>
                  <a:pt x="38100" y="19050"/>
                </a:lnTo>
                <a:lnTo>
                  <a:pt x="31828" y="12778"/>
                </a:ln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Body Fluid Analysis | Basicmedical Key">
            <a:extLst>
              <a:ext uri="{FF2B5EF4-FFF2-40B4-BE49-F238E27FC236}">
                <a16:creationId xmlns:a16="http://schemas.microsoft.com/office/drawing/2014/main" id="{95C5FF03-2995-2A44-8728-6B50AECC4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2" y="950505"/>
            <a:ext cx="4558182" cy="328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64B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Talk for a Minute">
            <a:extLst>
              <a:ext uri="{FF2B5EF4-FFF2-40B4-BE49-F238E27FC236}">
                <a16:creationId xmlns:a16="http://schemas.microsoft.com/office/drawing/2014/main" id="{69AA041C-0761-6CD8-083A-C559C9259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9127" y="643467"/>
            <a:ext cx="10823510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8723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dy Fluid Analysis | Basicmedical Key">
            <a:extLst>
              <a:ext uri="{FF2B5EF4-FFF2-40B4-BE49-F238E27FC236}">
                <a16:creationId xmlns:a16="http://schemas.microsoft.com/office/drawing/2014/main" id="{BCB0934E-5A3A-6035-18E6-6097DEF37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625" y="914294"/>
            <a:ext cx="7605948" cy="434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CA16F3-1CE1-49F6-81DA-A740CC4FA13F}"/>
              </a:ext>
            </a:extLst>
          </p:cNvPr>
          <p:cNvSpPr txBox="1"/>
          <p:nvPr/>
        </p:nvSpPr>
        <p:spPr>
          <a:xfrm>
            <a:off x="55851" y="678521"/>
            <a:ext cx="21864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>
                <a:highlight>
                  <a:srgbClr val="FFFF00"/>
                </a:highlight>
              </a:rPr>
              <a:t>1. H&gt;O Pressure…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CA8308-69A6-4197-966D-B1725862D016}"/>
              </a:ext>
            </a:extLst>
          </p:cNvPr>
          <p:cNvSpPr txBox="1"/>
          <p:nvPr/>
        </p:nvSpPr>
        <p:spPr>
          <a:xfrm>
            <a:off x="-1" y="3817905"/>
            <a:ext cx="2901745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>
                <a:highlight>
                  <a:srgbClr val="FFFF00"/>
                </a:highlight>
              </a:rPr>
              <a:t>2. TF containing…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398F7D-41FE-43B1-9A02-DEEF3C0B36DE}"/>
              </a:ext>
            </a:extLst>
          </p:cNvPr>
          <p:cNvSpPr txBox="1"/>
          <p:nvPr/>
        </p:nvSpPr>
        <p:spPr>
          <a:xfrm>
            <a:off x="7010980" y="-29365"/>
            <a:ext cx="368477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>
                <a:highlight>
                  <a:srgbClr val="FFFF00"/>
                </a:highlight>
              </a:rPr>
              <a:t>3.Large proteins…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03A172-926E-49EB-B53A-DA7935E51D7C}"/>
              </a:ext>
            </a:extLst>
          </p:cNvPr>
          <p:cNvSpPr txBox="1"/>
          <p:nvPr/>
        </p:nvSpPr>
        <p:spPr>
          <a:xfrm>
            <a:off x="9891374" y="1906545"/>
            <a:ext cx="153190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>
                <a:highlight>
                  <a:srgbClr val="FFFF00"/>
                </a:highlight>
              </a:rPr>
              <a:t>4. O&gt;H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06D75F-C6D3-4CB7-AF96-F91FB1920C01}"/>
              </a:ext>
            </a:extLst>
          </p:cNvPr>
          <p:cNvSpPr txBox="1"/>
          <p:nvPr/>
        </p:nvSpPr>
        <p:spPr>
          <a:xfrm>
            <a:off x="9332451" y="3981877"/>
            <a:ext cx="231280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>
                <a:highlight>
                  <a:srgbClr val="FFFF00"/>
                </a:highlight>
              </a:rPr>
              <a:t>5. Osmosis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1BB326-8E2A-EBF4-C668-D0FDDE7A9683}"/>
              </a:ext>
            </a:extLst>
          </p:cNvPr>
          <p:cNvSpPr txBox="1"/>
          <p:nvPr/>
        </p:nvSpPr>
        <p:spPr>
          <a:xfrm>
            <a:off x="7357601" y="5810677"/>
            <a:ext cx="196666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>
                <a:highlight>
                  <a:srgbClr val="FFFF00"/>
                </a:highlight>
              </a:rPr>
              <a:t>6. Lymph</a:t>
            </a:r>
          </a:p>
        </p:txBody>
      </p:sp>
    </p:spTree>
    <p:extLst>
      <p:ext uri="{BB962C8B-B14F-4D97-AF65-F5344CB8AC3E}">
        <p14:creationId xmlns:p14="http://schemas.microsoft.com/office/powerpoint/2010/main" val="15595903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BBBD3-0DFD-99D6-D1C4-723CCDB80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/>
              <a:t>Additional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C9B0B-DC03-A6F7-925D-A78E591A3C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8954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67715-BE62-47BD-87D0-F8BD92D54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Test next lesson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4459688-F5E2-4AEC-A651-6D108EE13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Three 6 mark questions on:</a:t>
            </a:r>
          </a:p>
          <a:p>
            <a:pPr marL="0" indent="0">
              <a:buNone/>
            </a:pPr>
            <a:endParaRPr lang="en-GB"/>
          </a:p>
          <a:p>
            <a:r>
              <a:rPr lang="en-GB"/>
              <a:t>Tissue fluid</a:t>
            </a:r>
          </a:p>
          <a:p>
            <a:r>
              <a:rPr lang="en-GB"/>
              <a:t>Blood vessel structure </a:t>
            </a:r>
          </a:p>
          <a:p>
            <a:r>
              <a:rPr lang="en-GB"/>
              <a:t>The heart </a:t>
            </a:r>
          </a:p>
        </p:txBody>
      </p:sp>
    </p:spTree>
    <p:extLst>
      <p:ext uri="{BB962C8B-B14F-4D97-AF65-F5344CB8AC3E}">
        <p14:creationId xmlns:p14="http://schemas.microsoft.com/office/powerpoint/2010/main" val="40887944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D7DD4-AEE9-484D-AF35-8F2C2C188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Kh</a:t>
            </a:r>
            <a:r>
              <a:rPr lang="en-GB"/>
              <a:t> – saved in favourites – “tissue fluid”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18D63-B430-44B2-88FB-8283D5FC8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Or eliminator – possibly better Friday after lymph</a:t>
            </a:r>
          </a:p>
        </p:txBody>
      </p:sp>
    </p:spTree>
    <p:extLst>
      <p:ext uri="{BB962C8B-B14F-4D97-AF65-F5344CB8AC3E}">
        <p14:creationId xmlns:p14="http://schemas.microsoft.com/office/powerpoint/2010/main" val="18665533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A74B42C1-C7FE-4323-B8B6-D9213915A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1117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D238A-7FDE-2E64-FC22-EDA98A7C3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8" y="168865"/>
            <a:ext cx="11858899" cy="619274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3600" b="1"/>
              <a:t>Task 1:</a:t>
            </a:r>
          </a:p>
          <a:p>
            <a:pPr marL="0" indent="0">
              <a:buNone/>
            </a:pPr>
            <a:r>
              <a:rPr lang="en-GB" sz="3600"/>
              <a:t>Complete your heart PAG write up including:</a:t>
            </a:r>
          </a:p>
          <a:p>
            <a:pPr marL="0" indent="0">
              <a:buNone/>
            </a:pPr>
            <a:r>
              <a:rPr lang="en-GB" sz="3600"/>
              <a:t>Scientific diagram, labelled and annotated</a:t>
            </a:r>
          </a:p>
          <a:p>
            <a:pPr marL="0" indent="0">
              <a:buNone/>
            </a:pPr>
            <a:r>
              <a:rPr lang="en-GB" sz="3600"/>
              <a:t>Appropriate table to compare thickness of right/left ventricle walls</a:t>
            </a:r>
          </a:p>
          <a:p>
            <a:pPr marL="0" indent="0">
              <a:buNone/>
            </a:pPr>
            <a:r>
              <a:rPr lang="en-GB" sz="3600"/>
              <a:t>Answer all extension questions</a:t>
            </a:r>
          </a:p>
          <a:p>
            <a:pPr marL="0" indent="0">
              <a:buNone/>
            </a:pPr>
            <a:endParaRPr lang="en-GB" sz="3600"/>
          </a:p>
          <a:p>
            <a:pPr marL="0" indent="0">
              <a:buNone/>
            </a:pPr>
            <a:r>
              <a:rPr lang="en-GB" sz="3600" b="1"/>
              <a:t>Task 2:</a:t>
            </a:r>
          </a:p>
          <a:p>
            <a:pPr marL="0" indent="0">
              <a:buNone/>
            </a:pPr>
            <a:r>
              <a:rPr lang="en-GB" sz="3600"/>
              <a:t>Go back through your notes on hydrostatic/oncotic pressure and answer the additional questions at the bottom of the page.</a:t>
            </a:r>
          </a:p>
          <a:p>
            <a:pPr marL="0" indent="0">
              <a:buNone/>
            </a:pPr>
            <a:r>
              <a:rPr lang="en-GB" sz="3600"/>
              <a:t>We will recap this towards the end of the lesson.</a:t>
            </a:r>
          </a:p>
          <a:p>
            <a:pPr marL="0" indent="0">
              <a:buNone/>
            </a:pPr>
            <a:r>
              <a:rPr lang="en-GB" sz="3600"/>
              <a:t>Complete Additional Questions at the end of lesson 1 and 2</a:t>
            </a:r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571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28E82-9683-4AD8-927E-A2FA2E49A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18" y="185831"/>
            <a:ext cx="10515600" cy="1325563"/>
          </a:xfrm>
        </p:spPr>
        <p:txBody>
          <a:bodyPr/>
          <a:lstStyle/>
          <a:p>
            <a:r>
              <a:rPr lang="en-GB" u="sng"/>
              <a:t>Transport in the blood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F5EF92-951A-40A7-A301-38489FDDA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870" y="1610472"/>
            <a:ext cx="11216341" cy="4712634"/>
          </a:xfrm>
        </p:spPr>
        <p:txBody>
          <a:bodyPr/>
          <a:lstStyle/>
          <a:p>
            <a:r>
              <a:rPr lang="en-GB">
                <a:solidFill>
                  <a:srgbClr val="FF0000"/>
                </a:solidFill>
              </a:rPr>
              <a:t>Transport …………….. to the respiring cells and transport ……………..  …………… away</a:t>
            </a:r>
          </a:p>
          <a:p>
            <a:r>
              <a:rPr lang="en-GB">
                <a:solidFill>
                  <a:srgbClr val="FF0000"/>
                </a:solidFill>
              </a:rPr>
              <a:t>Transport food molecules from the …………….  ……………………..</a:t>
            </a:r>
          </a:p>
          <a:p>
            <a:r>
              <a:rPr lang="en-GB">
                <a:solidFill>
                  <a:srgbClr val="FF0000"/>
                </a:solidFill>
              </a:rPr>
              <a:t>Transport …………………….. waste products to the ………………….. organs</a:t>
            </a:r>
          </a:p>
          <a:p>
            <a:r>
              <a:rPr lang="en-GB">
                <a:solidFill>
                  <a:srgbClr val="FF0000"/>
                </a:solidFill>
              </a:rPr>
              <a:t>Transport ……………..….. (chemical messages)</a:t>
            </a:r>
          </a:p>
          <a:p>
            <a:r>
              <a:rPr lang="en-GB">
                <a:solidFill>
                  <a:srgbClr val="FF0000"/>
                </a:solidFill>
              </a:rPr>
              <a:t>Transport ………………. to damaged areas</a:t>
            </a:r>
          </a:p>
          <a:p>
            <a:r>
              <a:rPr lang="en-GB">
                <a:solidFill>
                  <a:srgbClr val="FF0000"/>
                </a:solidFill>
              </a:rPr>
              <a:t>Transport cells and antibodies involved in the ………………. response.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DF0F44-EC51-48F3-8104-4F0006BD725F}"/>
              </a:ext>
            </a:extLst>
          </p:cNvPr>
          <p:cNvSpPr txBox="1"/>
          <p:nvPr/>
        </p:nvSpPr>
        <p:spPr>
          <a:xfrm>
            <a:off x="2306918" y="1410447"/>
            <a:ext cx="1212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solidFill>
                  <a:srgbClr val="00B0F0"/>
                </a:solidFill>
              </a:rPr>
              <a:t>oxygen</a:t>
            </a:r>
            <a:endParaRPr lang="en-GB">
              <a:solidFill>
                <a:srgbClr val="00B0F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2595D4-298F-4469-8381-726F9181E201}"/>
              </a:ext>
            </a:extLst>
          </p:cNvPr>
          <p:cNvSpPr txBox="1"/>
          <p:nvPr/>
        </p:nvSpPr>
        <p:spPr>
          <a:xfrm>
            <a:off x="8829363" y="1475142"/>
            <a:ext cx="1198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solidFill>
                  <a:srgbClr val="00B0F0"/>
                </a:solidFill>
              </a:rPr>
              <a:t>carbon</a:t>
            </a:r>
            <a:endParaRPr lang="en-GB">
              <a:solidFill>
                <a:srgbClr val="00B0F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B080BF-63B1-4724-973E-62917DC23F25}"/>
              </a:ext>
            </a:extLst>
          </p:cNvPr>
          <p:cNvSpPr txBox="1"/>
          <p:nvPr/>
        </p:nvSpPr>
        <p:spPr>
          <a:xfrm>
            <a:off x="754331" y="1892577"/>
            <a:ext cx="1242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solidFill>
                  <a:srgbClr val="00B0F0"/>
                </a:solidFill>
              </a:rPr>
              <a:t>dioxide</a:t>
            </a:r>
            <a:endParaRPr lang="en-GB">
              <a:solidFill>
                <a:srgbClr val="00B0F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9E16E2-BDA3-4214-9D3E-7928A3734584}"/>
              </a:ext>
            </a:extLst>
          </p:cNvPr>
          <p:cNvSpPr txBox="1"/>
          <p:nvPr/>
        </p:nvSpPr>
        <p:spPr>
          <a:xfrm>
            <a:off x="5812118" y="2333812"/>
            <a:ext cx="9476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solidFill>
                  <a:srgbClr val="00B0F0"/>
                </a:solidFill>
              </a:rPr>
              <a:t>small</a:t>
            </a:r>
            <a:endParaRPr lang="en-GB">
              <a:solidFill>
                <a:srgbClr val="00B0F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335561-677E-46F3-9245-C08967E325F1}"/>
              </a:ext>
            </a:extLst>
          </p:cNvPr>
          <p:cNvSpPr txBox="1"/>
          <p:nvPr/>
        </p:nvSpPr>
        <p:spPr>
          <a:xfrm>
            <a:off x="7539318" y="2292722"/>
            <a:ext cx="1452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solidFill>
                  <a:srgbClr val="00B0F0"/>
                </a:solidFill>
              </a:rPr>
              <a:t>intestine</a:t>
            </a:r>
            <a:endParaRPr lang="en-GB">
              <a:solidFill>
                <a:srgbClr val="00B0F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54F2AE-2340-42EF-8586-8F872F1E3538}"/>
              </a:ext>
            </a:extLst>
          </p:cNvPr>
          <p:cNvSpPr txBox="1"/>
          <p:nvPr/>
        </p:nvSpPr>
        <p:spPr>
          <a:xfrm>
            <a:off x="2232212" y="2896673"/>
            <a:ext cx="19365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solidFill>
                  <a:srgbClr val="00B0F0"/>
                </a:solidFill>
              </a:rPr>
              <a:t>nitrogenous</a:t>
            </a:r>
            <a:endParaRPr lang="en-GB">
              <a:solidFill>
                <a:srgbClr val="00B0F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88758C-DF3D-4637-B961-03A94A2E32A6}"/>
              </a:ext>
            </a:extLst>
          </p:cNvPr>
          <p:cNvSpPr txBox="1"/>
          <p:nvPr/>
        </p:nvSpPr>
        <p:spPr>
          <a:xfrm>
            <a:off x="7880705" y="2867070"/>
            <a:ext cx="1547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solidFill>
                  <a:srgbClr val="00B0F0"/>
                </a:solidFill>
              </a:rPr>
              <a:t>excretory</a:t>
            </a:r>
            <a:endParaRPr lang="en-GB">
              <a:solidFill>
                <a:srgbClr val="00B0F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AD8F14-AF75-4752-9BA1-866055D2FEEC}"/>
              </a:ext>
            </a:extLst>
          </p:cNvPr>
          <p:cNvSpPr txBox="1"/>
          <p:nvPr/>
        </p:nvSpPr>
        <p:spPr>
          <a:xfrm>
            <a:off x="2306918" y="3390290"/>
            <a:ext cx="1672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solidFill>
                  <a:srgbClr val="00B0F0"/>
                </a:solidFill>
              </a:rPr>
              <a:t>hormones</a:t>
            </a:r>
            <a:endParaRPr lang="en-GB">
              <a:solidFill>
                <a:srgbClr val="00B0F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D3E71B-063E-460D-83C2-4DF77046E19B}"/>
              </a:ext>
            </a:extLst>
          </p:cNvPr>
          <p:cNvSpPr txBox="1"/>
          <p:nvPr/>
        </p:nvSpPr>
        <p:spPr>
          <a:xfrm>
            <a:off x="2306918" y="3913510"/>
            <a:ext cx="1437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solidFill>
                  <a:srgbClr val="00B0F0"/>
                </a:solidFill>
              </a:rPr>
              <a:t>platelets</a:t>
            </a:r>
            <a:endParaRPr lang="en-GB">
              <a:solidFill>
                <a:srgbClr val="00B0F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72FFCA-8CFC-4249-B5E6-8BAE8864D602}"/>
              </a:ext>
            </a:extLst>
          </p:cNvPr>
          <p:cNvSpPr txBox="1"/>
          <p:nvPr/>
        </p:nvSpPr>
        <p:spPr>
          <a:xfrm>
            <a:off x="7442412" y="4407958"/>
            <a:ext cx="13965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solidFill>
                  <a:srgbClr val="00B0F0"/>
                </a:solidFill>
              </a:rPr>
              <a:t>immune</a:t>
            </a:r>
            <a:endParaRPr lang="en-GB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85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44C110BA-81E8-4247-853A-5F2B93E92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37825"/>
          </a:xfrm>
          <a:custGeom>
            <a:avLst/>
            <a:gdLst>
              <a:gd name="connsiteX0" fmla="*/ 0 w 12192000"/>
              <a:gd name="connsiteY0" fmla="*/ 0 h 4537825"/>
              <a:gd name="connsiteX1" fmla="*/ 12192000 w 12192000"/>
              <a:gd name="connsiteY1" fmla="*/ 0 h 4537825"/>
              <a:gd name="connsiteX2" fmla="*/ 12192000 w 12192000"/>
              <a:gd name="connsiteY2" fmla="*/ 3020937 h 4537825"/>
              <a:gd name="connsiteX3" fmla="*/ 12192000 w 12192000"/>
              <a:gd name="connsiteY3" fmla="*/ 3213062 h 4537825"/>
              <a:gd name="connsiteX4" fmla="*/ 12192000 w 12192000"/>
              <a:gd name="connsiteY4" fmla="*/ 4188880 h 4537825"/>
              <a:gd name="connsiteX5" fmla="*/ 12113803 w 12192000"/>
              <a:gd name="connsiteY5" fmla="*/ 4197163 h 4537825"/>
              <a:gd name="connsiteX6" fmla="*/ 6753597 w 12192000"/>
              <a:gd name="connsiteY6" fmla="*/ 4520720 h 4537825"/>
              <a:gd name="connsiteX7" fmla="*/ 400746 w 12192000"/>
              <a:gd name="connsiteY7" fmla="*/ 4349377 h 4537825"/>
              <a:gd name="connsiteX8" fmla="*/ 0 w 12192000"/>
              <a:gd name="connsiteY8" fmla="*/ 4312401 h 4537825"/>
              <a:gd name="connsiteX9" fmla="*/ 0 w 12192000"/>
              <a:gd name="connsiteY9" fmla="*/ 3213062 h 4537825"/>
              <a:gd name="connsiteX10" fmla="*/ 0 w 12192000"/>
              <a:gd name="connsiteY10" fmla="*/ 3020937 h 453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4537825">
                <a:moveTo>
                  <a:pt x="0" y="0"/>
                </a:moveTo>
                <a:lnTo>
                  <a:pt x="12192000" y="0"/>
                </a:lnTo>
                <a:lnTo>
                  <a:pt x="12192000" y="3020937"/>
                </a:lnTo>
                <a:lnTo>
                  <a:pt x="12192000" y="3213062"/>
                </a:lnTo>
                <a:lnTo>
                  <a:pt x="12192000" y="4188880"/>
                </a:lnTo>
                <a:lnTo>
                  <a:pt x="12113803" y="4197163"/>
                </a:lnTo>
                <a:cubicBezTo>
                  <a:pt x="10139508" y="4395112"/>
                  <a:pt x="8237152" y="4488115"/>
                  <a:pt x="6753597" y="4520720"/>
                </a:cubicBezTo>
                <a:cubicBezTo>
                  <a:pt x="4940362" y="4560569"/>
                  <a:pt x="2657278" y="4541239"/>
                  <a:pt x="400746" y="4349377"/>
                </a:cubicBezTo>
                <a:lnTo>
                  <a:pt x="0" y="4312401"/>
                </a:lnTo>
                <a:lnTo>
                  <a:pt x="0" y="3213062"/>
                </a:lnTo>
                <a:lnTo>
                  <a:pt x="0" y="3020937"/>
                </a:lnTo>
                <a:close/>
              </a:path>
            </a:pathLst>
          </a:custGeom>
          <a:solidFill>
            <a:schemeClr val="tx1"/>
          </a:solidFill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5F057B6E-D62C-49B4-9024-6EC33376B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613" y="671951"/>
            <a:ext cx="8045768" cy="335910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0DA22-B883-4A51-8B7F-4688E266D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3178" y="4779621"/>
            <a:ext cx="6281873" cy="17703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1800"/>
              <a:t>EVERYONE HAS A BUZZER!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0364186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BC392425-EB12-4AF0-BEEA-EE96B0A0D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6" y="395288"/>
            <a:ext cx="7704856" cy="606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2181A6B-0204-4F55-A18A-5EE3165A7349}"/>
              </a:ext>
            </a:extLst>
          </p:cNvPr>
          <p:cNvSpPr/>
          <p:nvPr/>
        </p:nvSpPr>
        <p:spPr>
          <a:xfrm>
            <a:off x="0" y="5579"/>
            <a:ext cx="3010606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AF52B0-7702-48FD-A4BD-0A71CD66E56B}"/>
              </a:ext>
            </a:extLst>
          </p:cNvPr>
          <p:cNvSpPr/>
          <p:nvPr/>
        </p:nvSpPr>
        <p:spPr>
          <a:xfrm>
            <a:off x="2999656" y="0"/>
            <a:ext cx="32311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CD92CC-5DD5-4076-8DE3-CCE03E4F0052}"/>
              </a:ext>
            </a:extLst>
          </p:cNvPr>
          <p:cNvSpPr/>
          <p:nvPr/>
        </p:nvSpPr>
        <p:spPr>
          <a:xfrm>
            <a:off x="6240016" y="0"/>
            <a:ext cx="3096344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96214F-F52D-4F76-8C2D-6B4E748420C4}"/>
              </a:ext>
            </a:extLst>
          </p:cNvPr>
          <p:cNvSpPr/>
          <p:nvPr/>
        </p:nvSpPr>
        <p:spPr>
          <a:xfrm>
            <a:off x="9336360" y="0"/>
            <a:ext cx="28556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F916C5C-EF9F-4C3B-A199-1878EAF71E9F}"/>
              </a:ext>
            </a:extLst>
          </p:cNvPr>
          <p:cNvSpPr/>
          <p:nvPr/>
        </p:nvSpPr>
        <p:spPr>
          <a:xfrm>
            <a:off x="10950" y="1717545"/>
            <a:ext cx="3010606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6770954-DF63-403E-85E3-67D4D556CA60}"/>
              </a:ext>
            </a:extLst>
          </p:cNvPr>
          <p:cNvSpPr/>
          <p:nvPr/>
        </p:nvSpPr>
        <p:spPr>
          <a:xfrm>
            <a:off x="3021556" y="1717866"/>
            <a:ext cx="32311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7513304-039B-4386-9E3A-AE3B634DB423}"/>
              </a:ext>
            </a:extLst>
          </p:cNvPr>
          <p:cNvSpPr/>
          <p:nvPr/>
        </p:nvSpPr>
        <p:spPr>
          <a:xfrm>
            <a:off x="6250966" y="1711966"/>
            <a:ext cx="3096344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1EC813A-285C-4BA2-A62C-94AF044621AB}"/>
              </a:ext>
            </a:extLst>
          </p:cNvPr>
          <p:cNvSpPr/>
          <p:nvPr/>
        </p:nvSpPr>
        <p:spPr>
          <a:xfrm>
            <a:off x="9347310" y="1711966"/>
            <a:ext cx="28556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E4438AB-D81A-4EAE-86D0-323161ECCF9D}"/>
              </a:ext>
            </a:extLst>
          </p:cNvPr>
          <p:cNvSpPr/>
          <p:nvPr/>
        </p:nvSpPr>
        <p:spPr>
          <a:xfrm>
            <a:off x="10950" y="3423749"/>
            <a:ext cx="3010606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8B67C29-C938-4645-B6A8-F7CBC3E1E4F0}"/>
              </a:ext>
            </a:extLst>
          </p:cNvPr>
          <p:cNvSpPr/>
          <p:nvPr/>
        </p:nvSpPr>
        <p:spPr>
          <a:xfrm>
            <a:off x="3010606" y="3418170"/>
            <a:ext cx="32311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822E94A-C1DD-4435-9711-A84E1FCAF387}"/>
              </a:ext>
            </a:extLst>
          </p:cNvPr>
          <p:cNvSpPr/>
          <p:nvPr/>
        </p:nvSpPr>
        <p:spPr>
          <a:xfrm>
            <a:off x="6250966" y="3418170"/>
            <a:ext cx="3096344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6DA744F-5DD4-4296-B049-B8B6143D354F}"/>
              </a:ext>
            </a:extLst>
          </p:cNvPr>
          <p:cNvSpPr/>
          <p:nvPr/>
        </p:nvSpPr>
        <p:spPr>
          <a:xfrm>
            <a:off x="9347310" y="3418170"/>
            <a:ext cx="28556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77C3C3D-0206-4116-B4DB-970AA8951388}"/>
              </a:ext>
            </a:extLst>
          </p:cNvPr>
          <p:cNvSpPr/>
          <p:nvPr/>
        </p:nvSpPr>
        <p:spPr>
          <a:xfrm>
            <a:off x="21900" y="5135532"/>
            <a:ext cx="3010606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04C45A8-DA5C-4188-ACE4-AA53000AF5A5}"/>
              </a:ext>
            </a:extLst>
          </p:cNvPr>
          <p:cNvSpPr/>
          <p:nvPr/>
        </p:nvSpPr>
        <p:spPr>
          <a:xfrm>
            <a:off x="3021556" y="5129953"/>
            <a:ext cx="32311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B4BF287-2CDB-4E0E-9F3D-F5CE00215153}"/>
              </a:ext>
            </a:extLst>
          </p:cNvPr>
          <p:cNvSpPr/>
          <p:nvPr/>
        </p:nvSpPr>
        <p:spPr>
          <a:xfrm>
            <a:off x="6261916" y="5129953"/>
            <a:ext cx="3096344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A9A25AE-564F-4BF3-AF9D-72F422C6D184}"/>
              </a:ext>
            </a:extLst>
          </p:cNvPr>
          <p:cNvSpPr/>
          <p:nvPr/>
        </p:nvSpPr>
        <p:spPr>
          <a:xfrm>
            <a:off x="9358260" y="5129953"/>
            <a:ext cx="28556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4E6A0CB-6DF3-4127-92B7-25C464F080AE}"/>
              </a:ext>
            </a:extLst>
          </p:cNvPr>
          <p:cNvSpPr txBox="1"/>
          <p:nvPr/>
        </p:nvSpPr>
        <p:spPr>
          <a:xfrm>
            <a:off x="2606042" y="2845105"/>
            <a:ext cx="70202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Glycolipid / glycoprotein</a:t>
            </a:r>
          </a:p>
        </p:txBody>
      </p:sp>
    </p:spTree>
    <p:extLst>
      <p:ext uri="{BB962C8B-B14F-4D97-AF65-F5344CB8AC3E}">
        <p14:creationId xmlns:p14="http://schemas.microsoft.com/office/powerpoint/2010/main" val="118241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2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EEBF3822-C8AF-4A1F-A17B-F922C6D7F0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67" t="8001" r="35216" b="14300"/>
          <a:stretch/>
        </p:blipFill>
        <p:spPr bwMode="auto">
          <a:xfrm>
            <a:off x="2351584" y="476998"/>
            <a:ext cx="7357264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2181A6B-0204-4F55-A18A-5EE3165A7349}"/>
              </a:ext>
            </a:extLst>
          </p:cNvPr>
          <p:cNvSpPr/>
          <p:nvPr/>
        </p:nvSpPr>
        <p:spPr>
          <a:xfrm>
            <a:off x="0" y="5579"/>
            <a:ext cx="3010606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AF52B0-7702-48FD-A4BD-0A71CD66E56B}"/>
              </a:ext>
            </a:extLst>
          </p:cNvPr>
          <p:cNvSpPr/>
          <p:nvPr/>
        </p:nvSpPr>
        <p:spPr>
          <a:xfrm>
            <a:off x="2999656" y="0"/>
            <a:ext cx="32311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CD92CC-5DD5-4076-8DE3-CCE03E4F0052}"/>
              </a:ext>
            </a:extLst>
          </p:cNvPr>
          <p:cNvSpPr/>
          <p:nvPr/>
        </p:nvSpPr>
        <p:spPr>
          <a:xfrm>
            <a:off x="6240016" y="0"/>
            <a:ext cx="3096344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96214F-F52D-4F76-8C2D-6B4E748420C4}"/>
              </a:ext>
            </a:extLst>
          </p:cNvPr>
          <p:cNvSpPr/>
          <p:nvPr/>
        </p:nvSpPr>
        <p:spPr>
          <a:xfrm>
            <a:off x="9336360" y="0"/>
            <a:ext cx="28556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F916C5C-EF9F-4C3B-A199-1878EAF71E9F}"/>
              </a:ext>
            </a:extLst>
          </p:cNvPr>
          <p:cNvSpPr/>
          <p:nvPr/>
        </p:nvSpPr>
        <p:spPr>
          <a:xfrm>
            <a:off x="10950" y="1717545"/>
            <a:ext cx="3010606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6770954-DF63-403E-85E3-67D4D556CA60}"/>
              </a:ext>
            </a:extLst>
          </p:cNvPr>
          <p:cNvSpPr/>
          <p:nvPr/>
        </p:nvSpPr>
        <p:spPr>
          <a:xfrm>
            <a:off x="3021556" y="1717866"/>
            <a:ext cx="32311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7513304-039B-4386-9E3A-AE3B634DB423}"/>
              </a:ext>
            </a:extLst>
          </p:cNvPr>
          <p:cNvSpPr/>
          <p:nvPr/>
        </p:nvSpPr>
        <p:spPr>
          <a:xfrm>
            <a:off x="6250966" y="1711966"/>
            <a:ext cx="3096344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1EC813A-285C-4BA2-A62C-94AF044621AB}"/>
              </a:ext>
            </a:extLst>
          </p:cNvPr>
          <p:cNvSpPr/>
          <p:nvPr/>
        </p:nvSpPr>
        <p:spPr>
          <a:xfrm>
            <a:off x="9347310" y="1711966"/>
            <a:ext cx="28556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E4438AB-D81A-4EAE-86D0-323161ECCF9D}"/>
              </a:ext>
            </a:extLst>
          </p:cNvPr>
          <p:cNvSpPr/>
          <p:nvPr/>
        </p:nvSpPr>
        <p:spPr>
          <a:xfrm>
            <a:off x="10950" y="3423749"/>
            <a:ext cx="3010606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8B67C29-C938-4645-B6A8-F7CBC3E1E4F0}"/>
              </a:ext>
            </a:extLst>
          </p:cNvPr>
          <p:cNvSpPr/>
          <p:nvPr/>
        </p:nvSpPr>
        <p:spPr>
          <a:xfrm>
            <a:off x="3010606" y="3418170"/>
            <a:ext cx="32311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822E94A-C1DD-4435-9711-A84E1FCAF387}"/>
              </a:ext>
            </a:extLst>
          </p:cNvPr>
          <p:cNvSpPr/>
          <p:nvPr/>
        </p:nvSpPr>
        <p:spPr>
          <a:xfrm>
            <a:off x="6250966" y="3418170"/>
            <a:ext cx="3096344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6DA744F-5DD4-4296-B049-B8B6143D354F}"/>
              </a:ext>
            </a:extLst>
          </p:cNvPr>
          <p:cNvSpPr/>
          <p:nvPr/>
        </p:nvSpPr>
        <p:spPr>
          <a:xfrm>
            <a:off x="9347310" y="3418170"/>
            <a:ext cx="28556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77C3C3D-0206-4116-B4DB-970AA8951388}"/>
              </a:ext>
            </a:extLst>
          </p:cNvPr>
          <p:cNvSpPr/>
          <p:nvPr/>
        </p:nvSpPr>
        <p:spPr>
          <a:xfrm>
            <a:off x="21900" y="5135532"/>
            <a:ext cx="3010606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04C45A8-DA5C-4188-ACE4-AA53000AF5A5}"/>
              </a:ext>
            </a:extLst>
          </p:cNvPr>
          <p:cNvSpPr/>
          <p:nvPr/>
        </p:nvSpPr>
        <p:spPr>
          <a:xfrm>
            <a:off x="3021556" y="5129953"/>
            <a:ext cx="32311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B4BF287-2CDB-4E0E-9F3D-F5CE00215153}"/>
              </a:ext>
            </a:extLst>
          </p:cNvPr>
          <p:cNvSpPr/>
          <p:nvPr/>
        </p:nvSpPr>
        <p:spPr>
          <a:xfrm>
            <a:off x="6261916" y="5129953"/>
            <a:ext cx="3096344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A9A25AE-564F-4BF3-AF9D-72F422C6D184}"/>
              </a:ext>
            </a:extLst>
          </p:cNvPr>
          <p:cNvSpPr/>
          <p:nvPr/>
        </p:nvSpPr>
        <p:spPr>
          <a:xfrm>
            <a:off x="9358260" y="5129953"/>
            <a:ext cx="28556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4E6A0CB-6DF3-4127-92B7-25C464F080AE}"/>
              </a:ext>
            </a:extLst>
          </p:cNvPr>
          <p:cNvSpPr txBox="1"/>
          <p:nvPr/>
        </p:nvSpPr>
        <p:spPr>
          <a:xfrm>
            <a:off x="3442543" y="2846648"/>
            <a:ext cx="58453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Facilitated diffusion</a:t>
            </a:r>
          </a:p>
        </p:txBody>
      </p:sp>
    </p:spTree>
    <p:extLst>
      <p:ext uri="{BB962C8B-B14F-4D97-AF65-F5344CB8AC3E}">
        <p14:creationId xmlns:p14="http://schemas.microsoft.com/office/powerpoint/2010/main" val="4138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2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75B0CCE9-C76E-4885-B26D-D29B70127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6" y="128596"/>
            <a:ext cx="9704005" cy="654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2181A6B-0204-4F55-A18A-5EE3165A7349}"/>
              </a:ext>
            </a:extLst>
          </p:cNvPr>
          <p:cNvSpPr/>
          <p:nvPr/>
        </p:nvSpPr>
        <p:spPr>
          <a:xfrm>
            <a:off x="0" y="5579"/>
            <a:ext cx="3010606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AF52B0-7702-48FD-A4BD-0A71CD66E56B}"/>
              </a:ext>
            </a:extLst>
          </p:cNvPr>
          <p:cNvSpPr/>
          <p:nvPr/>
        </p:nvSpPr>
        <p:spPr>
          <a:xfrm>
            <a:off x="2999656" y="0"/>
            <a:ext cx="32311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CD92CC-5DD5-4076-8DE3-CCE03E4F0052}"/>
              </a:ext>
            </a:extLst>
          </p:cNvPr>
          <p:cNvSpPr/>
          <p:nvPr/>
        </p:nvSpPr>
        <p:spPr>
          <a:xfrm>
            <a:off x="6240016" y="0"/>
            <a:ext cx="3096344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96214F-F52D-4F76-8C2D-6B4E748420C4}"/>
              </a:ext>
            </a:extLst>
          </p:cNvPr>
          <p:cNvSpPr/>
          <p:nvPr/>
        </p:nvSpPr>
        <p:spPr>
          <a:xfrm>
            <a:off x="9336360" y="0"/>
            <a:ext cx="28556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F916C5C-EF9F-4C3B-A199-1878EAF71E9F}"/>
              </a:ext>
            </a:extLst>
          </p:cNvPr>
          <p:cNvSpPr/>
          <p:nvPr/>
        </p:nvSpPr>
        <p:spPr>
          <a:xfrm>
            <a:off x="10950" y="1717545"/>
            <a:ext cx="3010606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6770954-DF63-403E-85E3-67D4D556CA60}"/>
              </a:ext>
            </a:extLst>
          </p:cNvPr>
          <p:cNvSpPr/>
          <p:nvPr/>
        </p:nvSpPr>
        <p:spPr>
          <a:xfrm>
            <a:off x="3021556" y="1717866"/>
            <a:ext cx="32311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7513304-039B-4386-9E3A-AE3B634DB423}"/>
              </a:ext>
            </a:extLst>
          </p:cNvPr>
          <p:cNvSpPr/>
          <p:nvPr/>
        </p:nvSpPr>
        <p:spPr>
          <a:xfrm>
            <a:off x="6250966" y="1711966"/>
            <a:ext cx="3096344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1EC813A-285C-4BA2-A62C-94AF044621AB}"/>
              </a:ext>
            </a:extLst>
          </p:cNvPr>
          <p:cNvSpPr/>
          <p:nvPr/>
        </p:nvSpPr>
        <p:spPr>
          <a:xfrm>
            <a:off x="9347310" y="1711966"/>
            <a:ext cx="28556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E4438AB-D81A-4EAE-86D0-323161ECCF9D}"/>
              </a:ext>
            </a:extLst>
          </p:cNvPr>
          <p:cNvSpPr/>
          <p:nvPr/>
        </p:nvSpPr>
        <p:spPr>
          <a:xfrm>
            <a:off x="10950" y="3423749"/>
            <a:ext cx="3010606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8B67C29-C938-4645-B6A8-F7CBC3E1E4F0}"/>
              </a:ext>
            </a:extLst>
          </p:cNvPr>
          <p:cNvSpPr/>
          <p:nvPr/>
        </p:nvSpPr>
        <p:spPr>
          <a:xfrm>
            <a:off x="3010606" y="3418170"/>
            <a:ext cx="32311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822E94A-C1DD-4435-9711-A84E1FCAF387}"/>
              </a:ext>
            </a:extLst>
          </p:cNvPr>
          <p:cNvSpPr/>
          <p:nvPr/>
        </p:nvSpPr>
        <p:spPr>
          <a:xfrm>
            <a:off x="6250966" y="3418170"/>
            <a:ext cx="3096344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6DA744F-5DD4-4296-B049-B8B6143D354F}"/>
              </a:ext>
            </a:extLst>
          </p:cNvPr>
          <p:cNvSpPr/>
          <p:nvPr/>
        </p:nvSpPr>
        <p:spPr>
          <a:xfrm>
            <a:off x="9347310" y="3418170"/>
            <a:ext cx="28556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77C3C3D-0206-4116-B4DB-970AA8951388}"/>
              </a:ext>
            </a:extLst>
          </p:cNvPr>
          <p:cNvSpPr/>
          <p:nvPr/>
        </p:nvSpPr>
        <p:spPr>
          <a:xfrm>
            <a:off x="21900" y="5135532"/>
            <a:ext cx="3010606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04C45A8-DA5C-4188-ACE4-AA53000AF5A5}"/>
              </a:ext>
            </a:extLst>
          </p:cNvPr>
          <p:cNvSpPr/>
          <p:nvPr/>
        </p:nvSpPr>
        <p:spPr>
          <a:xfrm>
            <a:off x="3021556" y="5129953"/>
            <a:ext cx="32311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B4BF287-2CDB-4E0E-9F3D-F5CE00215153}"/>
              </a:ext>
            </a:extLst>
          </p:cNvPr>
          <p:cNvSpPr/>
          <p:nvPr/>
        </p:nvSpPr>
        <p:spPr>
          <a:xfrm>
            <a:off x="6261916" y="5129953"/>
            <a:ext cx="3096344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A9A25AE-564F-4BF3-AF9D-72F422C6D184}"/>
              </a:ext>
            </a:extLst>
          </p:cNvPr>
          <p:cNvSpPr/>
          <p:nvPr/>
        </p:nvSpPr>
        <p:spPr>
          <a:xfrm>
            <a:off x="9358260" y="5129953"/>
            <a:ext cx="28556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4E6A0CB-6DF3-4127-92B7-25C464F080AE}"/>
              </a:ext>
            </a:extLst>
          </p:cNvPr>
          <p:cNvSpPr txBox="1"/>
          <p:nvPr/>
        </p:nvSpPr>
        <p:spPr>
          <a:xfrm>
            <a:off x="4784585" y="2923943"/>
            <a:ext cx="29108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Crenated </a:t>
            </a:r>
          </a:p>
        </p:txBody>
      </p:sp>
    </p:spTree>
    <p:extLst>
      <p:ext uri="{BB962C8B-B14F-4D97-AF65-F5344CB8AC3E}">
        <p14:creationId xmlns:p14="http://schemas.microsoft.com/office/powerpoint/2010/main" val="29125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2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AFFD0A4A-353F-4FA4-8D2C-189935635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1090613"/>
            <a:ext cx="11630025" cy="467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2181A6B-0204-4F55-A18A-5EE3165A7349}"/>
              </a:ext>
            </a:extLst>
          </p:cNvPr>
          <p:cNvSpPr/>
          <p:nvPr/>
        </p:nvSpPr>
        <p:spPr>
          <a:xfrm>
            <a:off x="0" y="5579"/>
            <a:ext cx="3010606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AF52B0-7702-48FD-A4BD-0A71CD66E56B}"/>
              </a:ext>
            </a:extLst>
          </p:cNvPr>
          <p:cNvSpPr/>
          <p:nvPr/>
        </p:nvSpPr>
        <p:spPr>
          <a:xfrm>
            <a:off x="2999656" y="0"/>
            <a:ext cx="32311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CD92CC-5DD5-4076-8DE3-CCE03E4F0052}"/>
              </a:ext>
            </a:extLst>
          </p:cNvPr>
          <p:cNvSpPr/>
          <p:nvPr/>
        </p:nvSpPr>
        <p:spPr>
          <a:xfrm>
            <a:off x="6240016" y="0"/>
            <a:ext cx="3096344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96214F-F52D-4F76-8C2D-6B4E748420C4}"/>
              </a:ext>
            </a:extLst>
          </p:cNvPr>
          <p:cNvSpPr/>
          <p:nvPr/>
        </p:nvSpPr>
        <p:spPr>
          <a:xfrm>
            <a:off x="9336360" y="0"/>
            <a:ext cx="28556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F916C5C-EF9F-4C3B-A199-1878EAF71E9F}"/>
              </a:ext>
            </a:extLst>
          </p:cNvPr>
          <p:cNvSpPr/>
          <p:nvPr/>
        </p:nvSpPr>
        <p:spPr>
          <a:xfrm>
            <a:off x="10950" y="1717545"/>
            <a:ext cx="3010606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6770954-DF63-403E-85E3-67D4D556CA60}"/>
              </a:ext>
            </a:extLst>
          </p:cNvPr>
          <p:cNvSpPr/>
          <p:nvPr/>
        </p:nvSpPr>
        <p:spPr>
          <a:xfrm>
            <a:off x="3021556" y="1717866"/>
            <a:ext cx="32311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7513304-039B-4386-9E3A-AE3B634DB423}"/>
              </a:ext>
            </a:extLst>
          </p:cNvPr>
          <p:cNvSpPr/>
          <p:nvPr/>
        </p:nvSpPr>
        <p:spPr>
          <a:xfrm>
            <a:off x="6250966" y="1711966"/>
            <a:ext cx="3096344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1EC813A-285C-4BA2-A62C-94AF044621AB}"/>
              </a:ext>
            </a:extLst>
          </p:cNvPr>
          <p:cNvSpPr/>
          <p:nvPr/>
        </p:nvSpPr>
        <p:spPr>
          <a:xfrm>
            <a:off x="9347310" y="1711966"/>
            <a:ext cx="28556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E4438AB-D81A-4EAE-86D0-323161ECCF9D}"/>
              </a:ext>
            </a:extLst>
          </p:cNvPr>
          <p:cNvSpPr/>
          <p:nvPr/>
        </p:nvSpPr>
        <p:spPr>
          <a:xfrm>
            <a:off x="10950" y="3423749"/>
            <a:ext cx="3010606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8B67C29-C938-4645-B6A8-F7CBC3E1E4F0}"/>
              </a:ext>
            </a:extLst>
          </p:cNvPr>
          <p:cNvSpPr/>
          <p:nvPr/>
        </p:nvSpPr>
        <p:spPr>
          <a:xfrm>
            <a:off x="3010606" y="3418170"/>
            <a:ext cx="32311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822E94A-C1DD-4435-9711-A84E1FCAF387}"/>
              </a:ext>
            </a:extLst>
          </p:cNvPr>
          <p:cNvSpPr/>
          <p:nvPr/>
        </p:nvSpPr>
        <p:spPr>
          <a:xfrm>
            <a:off x="6250966" y="3418170"/>
            <a:ext cx="3096344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6DA744F-5DD4-4296-B049-B8B6143D354F}"/>
              </a:ext>
            </a:extLst>
          </p:cNvPr>
          <p:cNvSpPr/>
          <p:nvPr/>
        </p:nvSpPr>
        <p:spPr>
          <a:xfrm>
            <a:off x="9347310" y="3418170"/>
            <a:ext cx="28556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77C3C3D-0206-4116-B4DB-970AA8951388}"/>
              </a:ext>
            </a:extLst>
          </p:cNvPr>
          <p:cNvSpPr/>
          <p:nvPr/>
        </p:nvSpPr>
        <p:spPr>
          <a:xfrm>
            <a:off x="21900" y="5135532"/>
            <a:ext cx="3010606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04C45A8-DA5C-4188-ACE4-AA53000AF5A5}"/>
              </a:ext>
            </a:extLst>
          </p:cNvPr>
          <p:cNvSpPr/>
          <p:nvPr/>
        </p:nvSpPr>
        <p:spPr>
          <a:xfrm>
            <a:off x="3021556" y="5129953"/>
            <a:ext cx="32311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B4BF287-2CDB-4E0E-9F3D-F5CE00215153}"/>
              </a:ext>
            </a:extLst>
          </p:cNvPr>
          <p:cNvSpPr/>
          <p:nvPr/>
        </p:nvSpPr>
        <p:spPr>
          <a:xfrm>
            <a:off x="6261916" y="5129953"/>
            <a:ext cx="3096344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A9A25AE-564F-4BF3-AF9D-72F422C6D184}"/>
              </a:ext>
            </a:extLst>
          </p:cNvPr>
          <p:cNvSpPr/>
          <p:nvPr/>
        </p:nvSpPr>
        <p:spPr>
          <a:xfrm>
            <a:off x="9358260" y="5129953"/>
            <a:ext cx="28556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4E6A0CB-6DF3-4127-92B7-25C464F080AE}"/>
              </a:ext>
            </a:extLst>
          </p:cNvPr>
          <p:cNvSpPr txBox="1"/>
          <p:nvPr/>
        </p:nvSpPr>
        <p:spPr>
          <a:xfrm>
            <a:off x="4511824" y="2924210"/>
            <a:ext cx="36758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Endocytosis </a:t>
            </a:r>
          </a:p>
        </p:txBody>
      </p:sp>
    </p:spTree>
    <p:extLst>
      <p:ext uri="{BB962C8B-B14F-4D97-AF65-F5344CB8AC3E}">
        <p14:creationId xmlns:p14="http://schemas.microsoft.com/office/powerpoint/2010/main" val="341760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2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AF37EA3B-2D13-4118-A739-5B05E0C741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01"/>
          <a:stretch/>
        </p:blipFill>
        <p:spPr bwMode="auto">
          <a:xfrm>
            <a:off x="2136539" y="980728"/>
            <a:ext cx="8689019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2181A6B-0204-4F55-A18A-5EE3165A7349}"/>
              </a:ext>
            </a:extLst>
          </p:cNvPr>
          <p:cNvSpPr/>
          <p:nvPr/>
        </p:nvSpPr>
        <p:spPr>
          <a:xfrm>
            <a:off x="0" y="5579"/>
            <a:ext cx="3010606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AF52B0-7702-48FD-A4BD-0A71CD66E56B}"/>
              </a:ext>
            </a:extLst>
          </p:cNvPr>
          <p:cNvSpPr/>
          <p:nvPr/>
        </p:nvSpPr>
        <p:spPr>
          <a:xfrm>
            <a:off x="2999656" y="0"/>
            <a:ext cx="32311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CD92CC-5DD5-4076-8DE3-CCE03E4F0052}"/>
              </a:ext>
            </a:extLst>
          </p:cNvPr>
          <p:cNvSpPr/>
          <p:nvPr/>
        </p:nvSpPr>
        <p:spPr>
          <a:xfrm>
            <a:off x="6240016" y="0"/>
            <a:ext cx="3096344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96214F-F52D-4F76-8C2D-6B4E748420C4}"/>
              </a:ext>
            </a:extLst>
          </p:cNvPr>
          <p:cNvSpPr/>
          <p:nvPr/>
        </p:nvSpPr>
        <p:spPr>
          <a:xfrm>
            <a:off x="9336360" y="0"/>
            <a:ext cx="28556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F916C5C-EF9F-4C3B-A199-1878EAF71E9F}"/>
              </a:ext>
            </a:extLst>
          </p:cNvPr>
          <p:cNvSpPr/>
          <p:nvPr/>
        </p:nvSpPr>
        <p:spPr>
          <a:xfrm>
            <a:off x="10950" y="1717545"/>
            <a:ext cx="3010606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6770954-DF63-403E-85E3-67D4D556CA60}"/>
              </a:ext>
            </a:extLst>
          </p:cNvPr>
          <p:cNvSpPr/>
          <p:nvPr/>
        </p:nvSpPr>
        <p:spPr>
          <a:xfrm>
            <a:off x="3001476" y="1711578"/>
            <a:ext cx="32311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7513304-039B-4386-9E3A-AE3B634DB423}"/>
              </a:ext>
            </a:extLst>
          </p:cNvPr>
          <p:cNvSpPr/>
          <p:nvPr/>
        </p:nvSpPr>
        <p:spPr>
          <a:xfrm>
            <a:off x="6250966" y="1711966"/>
            <a:ext cx="3096344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1EC813A-285C-4BA2-A62C-94AF044621AB}"/>
              </a:ext>
            </a:extLst>
          </p:cNvPr>
          <p:cNvSpPr/>
          <p:nvPr/>
        </p:nvSpPr>
        <p:spPr>
          <a:xfrm>
            <a:off x="9347310" y="1711966"/>
            <a:ext cx="28556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E4438AB-D81A-4EAE-86D0-323161ECCF9D}"/>
              </a:ext>
            </a:extLst>
          </p:cNvPr>
          <p:cNvSpPr/>
          <p:nvPr/>
        </p:nvSpPr>
        <p:spPr>
          <a:xfrm>
            <a:off x="10950" y="3423749"/>
            <a:ext cx="3010606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8B67C29-C938-4645-B6A8-F7CBC3E1E4F0}"/>
              </a:ext>
            </a:extLst>
          </p:cNvPr>
          <p:cNvSpPr/>
          <p:nvPr/>
        </p:nvSpPr>
        <p:spPr>
          <a:xfrm>
            <a:off x="3010606" y="3418170"/>
            <a:ext cx="32311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822E94A-C1DD-4435-9711-A84E1FCAF387}"/>
              </a:ext>
            </a:extLst>
          </p:cNvPr>
          <p:cNvSpPr/>
          <p:nvPr/>
        </p:nvSpPr>
        <p:spPr>
          <a:xfrm>
            <a:off x="6250966" y="3418170"/>
            <a:ext cx="3096344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6DA744F-5DD4-4296-B049-B8B6143D354F}"/>
              </a:ext>
            </a:extLst>
          </p:cNvPr>
          <p:cNvSpPr/>
          <p:nvPr/>
        </p:nvSpPr>
        <p:spPr>
          <a:xfrm>
            <a:off x="9347310" y="3418170"/>
            <a:ext cx="28556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77C3C3D-0206-4116-B4DB-970AA8951388}"/>
              </a:ext>
            </a:extLst>
          </p:cNvPr>
          <p:cNvSpPr/>
          <p:nvPr/>
        </p:nvSpPr>
        <p:spPr>
          <a:xfrm>
            <a:off x="21900" y="5135532"/>
            <a:ext cx="3010606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04C45A8-DA5C-4188-ACE4-AA53000AF5A5}"/>
              </a:ext>
            </a:extLst>
          </p:cNvPr>
          <p:cNvSpPr/>
          <p:nvPr/>
        </p:nvSpPr>
        <p:spPr>
          <a:xfrm>
            <a:off x="3021556" y="5129953"/>
            <a:ext cx="32311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B4BF287-2CDB-4E0E-9F3D-F5CE00215153}"/>
              </a:ext>
            </a:extLst>
          </p:cNvPr>
          <p:cNvSpPr/>
          <p:nvPr/>
        </p:nvSpPr>
        <p:spPr>
          <a:xfrm>
            <a:off x="6261916" y="5129953"/>
            <a:ext cx="3096344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A9A25AE-564F-4BF3-AF9D-72F422C6D184}"/>
              </a:ext>
            </a:extLst>
          </p:cNvPr>
          <p:cNvSpPr/>
          <p:nvPr/>
        </p:nvSpPr>
        <p:spPr>
          <a:xfrm>
            <a:off x="9358260" y="5129953"/>
            <a:ext cx="28556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4E6A0CB-6DF3-4127-92B7-25C464F080AE}"/>
              </a:ext>
            </a:extLst>
          </p:cNvPr>
          <p:cNvSpPr txBox="1"/>
          <p:nvPr/>
        </p:nvSpPr>
        <p:spPr>
          <a:xfrm>
            <a:off x="5071147" y="2853063"/>
            <a:ext cx="22265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Mitosis</a:t>
            </a:r>
          </a:p>
        </p:txBody>
      </p:sp>
    </p:spTree>
    <p:extLst>
      <p:ext uri="{BB962C8B-B14F-4D97-AF65-F5344CB8AC3E}">
        <p14:creationId xmlns:p14="http://schemas.microsoft.com/office/powerpoint/2010/main" val="429405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2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4AE69B85-EE5F-42C3-9A19-FE5E5532F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454861"/>
            <a:ext cx="9542834" cy="59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2181A6B-0204-4F55-A18A-5EE3165A7349}"/>
              </a:ext>
            </a:extLst>
          </p:cNvPr>
          <p:cNvSpPr/>
          <p:nvPr/>
        </p:nvSpPr>
        <p:spPr>
          <a:xfrm>
            <a:off x="0" y="5579"/>
            <a:ext cx="3010606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AF52B0-7702-48FD-A4BD-0A71CD66E56B}"/>
              </a:ext>
            </a:extLst>
          </p:cNvPr>
          <p:cNvSpPr/>
          <p:nvPr/>
        </p:nvSpPr>
        <p:spPr>
          <a:xfrm>
            <a:off x="2999656" y="0"/>
            <a:ext cx="32311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CD92CC-5DD5-4076-8DE3-CCE03E4F0052}"/>
              </a:ext>
            </a:extLst>
          </p:cNvPr>
          <p:cNvSpPr/>
          <p:nvPr/>
        </p:nvSpPr>
        <p:spPr>
          <a:xfrm>
            <a:off x="6240016" y="0"/>
            <a:ext cx="3096344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96214F-F52D-4F76-8C2D-6B4E748420C4}"/>
              </a:ext>
            </a:extLst>
          </p:cNvPr>
          <p:cNvSpPr/>
          <p:nvPr/>
        </p:nvSpPr>
        <p:spPr>
          <a:xfrm>
            <a:off x="9336360" y="0"/>
            <a:ext cx="28556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F916C5C-EF9F-4C3B-A199-1878EAF71E9F}"/>
              </a:ext>
            </a:extLst>
          </p:cNvPr>
          <p:cNvSpPr/>
          <p:nvPr/>
        </p:nvSpPr>
        <p:spPr>
          <a:xfrm>
            <a:off x="10950" y="1717545"/>
            <a:ext cx="3010606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6770954-DF63-403E-85E3-67D4D556CA60}"/>
              </a:ext>
            </a:extLst>
          </p:cNvPr>
          <p:cNvSpPr/>
          <p:nvPr/>
        </p:nvSpPr>
        <p:spPr>
          <a:xfrm>
            <a:off x="3009741" y="1708994"/>
            <a:ext cx="32311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7513304-039B-4386-9E3A-AE3B634DB423}"/>
              </a:ext>
            </a:extLst>
          </p:cNvPr>
          <p:cNvSpPr/>
          <p:nvPr/>
        </p:nvSpPr>
        <p:spPr>
          <a:xfrm>
            <a:off x="6250966" y="1711966"/>
            <a:ext cx="3096344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1EC813A-285C-4BA2-A62C-94AF044621AB}"/>
              </a:ext>
            </a:extLst>
          </p:cNvPr>
          <p:cNvSpPr/>
          <p:nvPr/>
        </p:nvSpPr>
        <p:spPr>
          <a:xfrm>
            <a:off x="9347310" y="1711966"/>
            <a:ext cx="28556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E4438AB-D81A-4EAE-86D0-323161ECCF9D}"/>
              </a:ext>
            </a:extLst>
          </p:cNvPr>
          <p:cNvSpPr/>
          <p:nvPr/>
        </p:nvSpPr>
        <p:spPr>
          <a:xfrm>
            <a:off x="10950" y="3423749"/>
            <a:ext cx="3010606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8B67C29-C938-4645-B6A8-F7CBC3E1E4F0}"/>
              </a:ext>
            </a:extLst>
          </p:cNvPr>
          <p:cNvSpPr/>
          <p:nvPr/>
        </p:nvSpPr>
        <p:spPr>
          <a:xfrm>
            <a:off x="3010606" y="3418170"/>
            <a:ext cx="32311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822E94A-C1DD-4435-9711-A84E1FCAF387}"/>
              </a:ext>
            </a:extLst>
          </p:cNvPr>
          <p:cNvSpPr/>
          <p:nvPr/>
        </p:nvSpPr>
        <p:spPr>
          <a:xfrm>
            <a:off x="6250966" y="3418170"/>
            <a:ext cx="3096344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6DA744F-5DD4-4296-B049-B8B6143D354F}"/>
              </a:ext>
            </a:extLst>
          </p:cNvPr>
          <p:cNvSpPr/>
          <p:nvPr/>
        </p:nvSpPr>
        <p:spPr>
          <a:xfrm>
            <a:off x="9347310" y="3418170"/>
            <a:ext cx="28556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77C3C3D-0206-4116-B4DB-970AA8951388}"/>
              </a:ext>
            </a:extLst>
          </p:cNvPr>
          <p:cNvSpPr/>
          <p:nvPr/>
        </p:nvSpPr>
        <p:spPr>
          <a:xfrm>
            <a:off x="21900" y="5135532"/>
            <a:ext cx="3010606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04C45A8-DA5C-4188-ACE4-AA53000AF5A5}"/>
              </a:ext>
            </a:extLst>
          </p:cNvPr>
          <p:cNvSpPr/>
          <p:nvPr/>
        </p:nvSpPr>
        <p:spPr>
          <a:xfrm>
            <a:off x="3021556" y="5129953"/>
            <a:ext cx="32311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B4BF287-2CDB-4E0E-9F3D-F5CE00215153}"/>
              </a:ext>
            </a:extLst>
          </p:cNvPr>
          <p:cNvSpPr/>
          <p:nvPr/>
        </p:nvSpPr>
        <p:spPr>
          <a:xfrm>
            <a:off x="6261916" y="5129953"/>
            <a:ext cx="3096344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A9A25AE-564F-4BF3-AF9D-72F422C6D184}"/>
              </a:ext>
            </a:extLst>
          </p:cNvPr>
          <p:cNvSpPr/>
          <p:nvPr/>
        </p:nvSpPr>
        <p:spPr>
          <a:xfrm>
            <a:off x="9358260" y="5129953"/>
            <a:ext cx="28556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4E6A0CB-6DF3-4127-92B7-25C464F080AE}"/>
              </a:ext>
            </a:extLst>
          </p:cNvPr>
          <p:cNvSpPr txBox="1"/>
          <p:nvPr/>
        </p:nvSpPr>
        <p:spPr>
          <a:xfrm>
            <a:off x="4710199" y="2886369"/>
            <a:ext cx="32576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Nucleotide</a:t>
            </a:r>
          </a:p>
        </p:txBody>
      </p:sp>
    </p:spTree>
    <p:extLst>
      <p:ext uri="{BB962C8B-B14F-4D97-AF65-F5344CB8AC3E}">
        <p14:creationId xmlns:p14="http://schemas.microsoft.com/office/powerpoint/2010/main" val="189311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2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233B7C43-0AC4-45FC-B019-8F51282E6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0" y="116632"/>
            <a:ext cx="12192000" cy="633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2181A6B-0204-4F55-A18A-5EE3165A7349}"/>
              </a:ext>
            </a:extLst>
          </p:cNvPr>
          <p:cNvSpPr/>
          <p:nvPr/>
        </p:nvSpPr>
        <p:spPr>
          <a:xfrm>
            <a:off x="0" y="5579"/>
            <a:ext cx="3010606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AF52B0-7702-48FD-A4BD-0A71CD66E56B}"/>
              </a:ext>
            </a:extLst>
          </p:cNvPr>
          <p:cNvSpPr/>
          <p:nvPr/>
        </p:nvSpPr>
        <p:spPr>
          <a:xfrm>
            <a:off x="2999656" y="0"/>
            <a:ext cx="32311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CD92CC-5DD5-4076-8DE3-CCE03E4F0052}"/>
              </a:ext>
            </a:extLst>
          </p:cNvPr>
          <p:cNvSpPr/>
          <p:nvPr/>
        </p:nvSpPr>
        <p:spPr>
          <a:xfrm>
            <a:off x="6240016" y="0"/>
            <a:ext cx="3096344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96214F-F52D-4F76-8C2D-6B4E748420C4}"/>
              </a:ext>
            </a:extLst>
          </p:cNvPr>
          <p:cNvSpPr/>
          <p:nvPr/>
        </p:nvSpPr>
        <p:spPr>
          <a:xfrm>
            <a:off x="9336360" y="0"/>
            <a:ext cx="28556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F916C5C-EF9F-4C3B-A199-1878EAF71E9F}"/>
              </a:ext>
            </a:extLst>
          </p:cNvPr>
          <p:cNvSpPr/>
          <p:nvPr/>
        </p:nvSpPr>
        <p:spPr>
          <a:xfrm>
            <a:off x="10950" y="1717545"/>
            <a:ext cx="3010606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6770954-DF63-403E-85E3-67D4D556CA60}"/>
              </a:ext>
            </a:extLst>
          </p:cNvPr>
          <p:cNvSpPr/>
          <p:nvPr/>
        </p:nvSpPr>
        <p:spPr>
          <a:xfrm>
            <a:off x="2991082" y="1711254"/>
            <a:ext cx="32311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7513304-039B-4386-9E3A-AE3B634DB423}"/>
              </a:ext>
            </a:extLst>
          </p:cNvPr>
          <p:cNvSpPr/>
          <p:nvPr/>
        </p:nvSpPr>
        <p:spPr>
          <a:xfrm>
            <a:off x="6250966" y="1711966"/>
            <a:ext cx="3096344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1EC813A-285C-4BA2-A62C-94AF044621AB}"/>
              </a:ext>
            </a:extLst>
          </p:cNvPr>
          <p:cNvSpPr/>
          <p:nvPr/>
        </p:nvSpPr>
        <p:spPr>
          <a:xfrm>
            <a:off x="9347310" y="1711966"/>
            <a:ext cx="28556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E4438AB-D81A-4EAE-86D0-323161ECCF9D}"/>
              </a:ext>
            </a:extLst>
          </p:cNvPr>
          <p:cNvSpPr/>
          <p:nvPr/>
        </p:nvSpPr>
        <p:spPr>
          <a:xfrm>
            <a:off x="10950" y="3423749"/>
            <a:ext cx="3010606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8B67C29-C938-4645-B6A8-F7CBC3E1E4F0}"/>
              </a:ext>
            </a:extLst>
          </p:cNvPr>
          <p:cNvSpPr/>
          <p:nvPr/>
        </p:nvSpPr>
        <p:spPr>
          <a:xfrm>
            <a:off x="3010606" y="3418170"/>
            <a:ext cx="32311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822E94A-C1DD-4435-9711-A84E1FCAF387}"/>
              </a:ext>
            </a:extLst>
          </p:cNvPr>
          <p:cNvSpPr/>
          <p:nvPr/>
        </p:nvSpPr>
        <p:spPr>
          <a:xfrm>
            <a:off x="6250966" y="3418170"/>
            <a:ext cx="3096344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6DA744F-5DD4-4296-B049-B8B6143D354F}"/>
              </a:ext>
            </a:extLst>
          </p:cNvPr>
          <p:cNvSpPr/>
          <p:nvPr/>
        </p:nvSpPr>
        <p:spPr>
          <a:xfrm>
            <a:off x="9347310" y="3418170"/>
            <a:ext cx="28556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77C3C3D-0206-4116-B4DB-970AA8951388}"/>
              </a:ext>
            </a:extLst>
          </p:cNvPr>
          <p:cNvSpPr/>
          <p:nvPr/>
        </p:nvSpPr>
        <p:spPr>
          <a:xfrm>
            <a:off x="21900" y="5135532"/>
            <a:ext cx="3010606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04C45A8-DA5C-4188-ACE4-AA53000AF5A5}"/>
              </a:ext>
            </a:extLst>
          </p:cNvPr>
          <p:cNvSpPr/>
          <p:nvPr/>
        </p:nvSpPr>
        <p:spPr>
          <a:xfrm>
            <a:off x="3021556" y="5129953"/>
            <a:ext cx="32311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B4BF287-2CDB-4E0E-9F3D-F5CE00215153}"/>
              </a:ext>
            </a:extLst>
          </p:cNvPr>
          <p:cNvSpPr/>
          <p:nvPr/>
        </p:nvSpPr>
        <p:spPr>
          <a:xfrm>
            <a:off x="6261916" y="5129953"/>
            <a:ext cx="3096344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A9A25AE-564F-4BF3-AF9D-72F422C6D184}"/>
              </a:ext>
            </a:extLst>
          </p:cNvPr>
          <p:cNvSpPr/>
          <p:nvPr/>
        </p:nvSpPr>
        <p:spPr>
          <a:xfrm>
            <a:off x="9358260" y="5129953"/>
            <a:ext cx="28556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4E6A0CB-6DF3-4127-92B7-25C464F080AE}"/>
              </a:ext>
            </a:extLst>
          </p:cNvPr>
          <p:cNvSpPr txBox="1"/>
          <p:nvPr/>
        </p:nvSpPr>
        <p:spPr>
          <a:xfrm>
            <a:off x="5363535" y="2945530"/>
            <a:ext cx="16417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tRNA</a:t>
            </a:r>
          </a:p>
        </p:txBody>
      </p:sp>
    </p:spTree>
    <p:extLst>
      <p:ext uri="{BB962C8B-B14F-4D97-AF65-F5344CB8AC3E}">
        <p14:creationId xmlns:p14="http://schemas.microsoft.com/office/powerpoint/2010/main" val="177588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2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ee the source image">
            <a:extLst>
              <a:ext uri="{FF2B5EF4-FFF2-40B4-BE49-F238E27FC236}">
                <a16:creationId xmlns:a16="http://schemas.microsoft.com/office/drawing/2014/main" id="{B1A23F82-01DB-4048-AF35-74FC1C7F1A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45"/>
          <a:stretch/>
        </p:blipFill>
        <p:spPr bwMode="auto">
          <a:xfrm>
            <a:off x="1908570" y="160548"/>
            <a:ext cx="10164094" cy="557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2181A6B-0204-4F55-A18A-5EE3165A7349}"/>
              </a:ext>
            </a:extLst>
          </p:cNvPr>
          <p:cNvSpPr/>
          <p:nvPr/>
        </p:nvSpPr>
        <p:spPr>
          <a:xfrm>
            <a:off x="0" y="5579"/>
            <a:ext cx="3010606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AF52B0-7702-48FD-A4BD-0A71CD66E56B}"/>
              </a:ext>
            </a:extLst>
          </p:cNvPr>
          <p:cNvSpPr/>
          <p:nvPr/>
        </p:nvSpPr>
        <p:spPr>
          <a:xfrm>
            <a:off x="2999656" y="0"/>
            <a:ext cx="32311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CD92CC-5DD5-4076-8DE3-CCE03E4F0052}"/>
              </a:ext>
            </a:extLst>
          </p:cNvPr>
          <p:cNvSpPr/>
          <p:nvPr/>
        </p:nvSpPr>
        <p:spPr>
          <a:xfrm>
            <a:off x="6240016" y="0"/>
            <a:ext cx="3096344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96214F-F52D-4F76-8C2D-6B4E748420C4}"/>
              </a:ext>
            </a:extLst>
          </p:cNvPr>
          <p:cNvSpPr/>
          <p:nvPr/>
        </p:nvSpPr>
        <p:spPr>
          <a:xfrm>
            <a:off x="9336360" y="0"/>
            <a:ext cx="28556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F916C5C-EF9F-4C3B-A199-1878EAF71E9F}"/>
              </a:ext>
            </a:extLst>
          </p:cNvPr>
          <p:cNvSpPr/>
          <p:nvPr/>
        </p:nvSpPr>
        <p:spPr>
          <a:xfrm>
            <a:off x="10950" y="1717545"/>
            <a:ext cx="3010606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6770954-DF63-403E-85E3-67D4D556CA60}"/>
              </a:ext>
            </a:extLst>
          </p:cNvPr>
          <p:cNvSpPr/>
          <p:nvPr/>
        </p:nvSpPr>
        <p:spPr>
          <a:xfrm>
            <a:off x="3009741" y="1706204"/>
            <a:ext cx="32311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7513304-039B-4386-9E3A-AE3B634DB423}"/>
              </a:ext>
            </a:extLst>
          </p:cNvPr>
          <p:cNvSpPr/>
          <p:nvPr/>
        </p:nvSpPr>
        <p:spPr>
          <a:xfrm>
            <a:off x="6250966" y="1711966"/>
            <a:ext cx="3096344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1EC813A-285C-4BA2-A62C-94AF044621AB}"/>
              </a:ext>
            </a:extLst>
          </p:cNvPr>
          <p:cNvSpPr/>
          <p:nvPr/>
        </p:nvSpPr>
        <p:spPr>
          <a:xfrm>
            <a:off x="9347310" y="1711966"/>
            <a:ext cx="28556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E4438AB-D81A-4EAE-86D0-323161ECCF9D}"/>
              </a:ext>
            </a:extLst>
          </p:cNvPr>
          <p:cNvSpPr/>
          <p:nvPr/>
        </p:nvSpPr>
        <p:spPr>
          <a:xfrm>
            <a:off x="10950" y="3423749"/>
            <a:ext cx="3010606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8B67C29-C938-4645-B6A8-F7CBC3E1E4F0}"/>
              </a:ext>
            </a:extLst>
          </p:cNvPr>
          <p:cNvSpPr/>
          <p:nvPr/>
        </p:nvSpPr>
        <p:spPr>
          <a:xfrm>
            <a:off x="3010606" y="3418170"/>
            <a:ext cx="32311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822E94A-C1DD-4435-9711-A84E1FCAF387}"/>
              </a:ext>
            </a:extLst>
          </p:cNvPr>
          <p:cNvSpPr/>
          <p:nvPr/>
        </p:nvSpPr>
        <p:spPr>
          <a:xfrm>
            <a:off x="6250966" y="3418170"/>
            <a:ext cx="3096344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6DA744F-5DD4-4296-B049-B8B6143D354F}"/>
              </a:ext>
            </a:extLst>
          </p:cNvPr>
          <p:cNvSpPr/>
          <p:nvPr/>
        </p:nvSpPr>
        <p:spPr>
          <a:xfrm>
            <a:off x="9347310" y="3418170"/>
            <a:ext cx="28556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77C3C3D-0206-4116-B4DB-970AA8951388}"/>
              </a:ext>
            </a:extLst>
          </p:cNvPr>
          <p:cNvSpPr/>
          <p:nvPr/>
        </p:nvSpPr>
        <p:spPr>
          <a:xfrm>
            <a:off x="21900" y="5135532"/>
            <a:ext cx="3010606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04C45A8-DA5C-4188-ACE4-AA53000AF5A5}"/>
              </a:ext>
            </a:extLst>
          </p:cNvPr>
          <p:cNvSpPr/>
          <p:nvPr/>
        </p:nvSpPr>
        <p:spPr>
          <a:xfrm>
            <a:off x="3021556" y="5129953"/>
            <a:ext cx="32311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B4BF287-2CDB-4E0E-9F3D-F5CE00215153}"/>
              </a:ext>
            </a:extLst>
          </p:cNvPr>
          <p:cNvSpPr/>
          <p:nvPr/>
        </p:nvSpPr>
        <p:spPr>
          <a:xfrm>
            <a:off x="6261916" y="5129953"/>
            <a:ext cx="3096344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A9A25AE-564F-4BF3-AF9D-72F422C6D184}"/>
              </a:ext>
            </a:extLst>
          </p:cNvPr>
          <p:cNvSpPr/>
          <p:nvPr/>
        </p:nvSpPr>
        <p:spPr>
          <a:xfrm>
            <a:off x="9358260" y="5129953"/>
            <a:ext cx="28556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4E6A0CB-6DF3-4127-92B7-25C464F080AE}"/>
              </a:ext>
            </a:extLst>
          </p:cNvPr>
          <p:cNvSpPr txBox="1"/>
          <p:nvPr/>
        </p:nvSpPr>
        <p:spPr>
          <a:xfrm>
            <a:off x="4760097" y="2876231"/>
            <a:ext cx="30767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Active site</a:t>
            </a:r>
          </a:p>
        </p:txBody>
      </p:sp>
    </p:spTree>
    <p:extLst>
      <p:ext uri="{BB962C8B-B14F-4D97-AF65-F5344CB8AC3E}">
        <p14:creationId xmlns:p14="http://schemas.microsoft.com/office/powerpoint/2010/main" val="168235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2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ee the source image">
            <a:extLst>
              <a:ext uri="{FF2B5EF4-FFF2-40B4-BE49-F238E27FC236}">
                <a16:creationId xmlns:a16="http://schemas.microsoft.com/office/drawing/2014/main" id="{6FCA6FDD-0282-4552-86FE-F51C80E7EE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7" b="8420"/>
          <a:stretch/>
        </p:blipFill>
        <p:spPr bwMode="auto">
          <a:xfrm>
            <a:off x="1199456" y="235962"/>
            <a:ext cx="9649072" cy="640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2181A6B-0204-4F55-A18A-5EE3165A7349}"/>
              </a:ext>
            </a:extLst>
          </p:cNvPr>
          <p:cNvSpPr/>
          <p:nvPr/>
        </p:nvSpPr>
        <p:spPr>
          <a:xfrm>
            <a:off x="0" y="5579"/>
            <a:ext cx="3010606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AF52B0-7702-48FD-A4BD-0A71CD66E56B}"/>
              </a:ext>
            </a:extLst>
          </p:cNvPr>
          <p:cNvSpPr/>
          <p:nvPr/>
        </p:nvSpPr>
        <p:spPr>
          <a:xfrm>
            <a:off x="2999656" y="0"/>
            <a:ext cx="32311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CD92CC-5DD5-4076-8DE3-CCE03E4F0052}"/>
              </a:ext>
            </a:extLst>
          </p:cNvPr>
          <p:cNvSpPr/>
          <p:nvPr/>
        </p:nvSpPr>
        <p:spPr>
          <a:xfrm>
            <a:off x="6240016" y="0"/>
            <a:ext cx="3096344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96214F-F52D-4F76-8C2D-6B4E748420C4}"/>
              </a:ext>
            </a:extLst>
          </p:cNvPr>
          <p:cNvSpPr/>
          <p:nvPr/>
        </p:nvSpPr>
        <p:spPr>
          <a:xfrm>
            <a:off x="9336360" y="0"/>
            <a:ext cx="28556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F916C5C-EF9F-4C3B-A199-1878EAF71E9F}"/>
              </a:ext>
            </a:extLst>
          </p:cNvPr>
          <p:cNvSpPr/>
          <p:nvPr/>
        </p:nvSpPr>
        <p:spPr>
          <a:xfrm>
            <a:off x="10950" y="1717545"/>
            <a:ext cx="3010606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6770954-DF63-403E-85E3-67D4D556CA60}"/>
              </a:ext>
            </a:extLst>
          </p:cNvPr>
          <p:cNvSpPr/>
          <p:nvPr/>
        </p:nvSpPr>
        <p:spPr>
          <a:xfrm>
            <a:off x="2999656" y="1708994"/>
            <a:ext cx="32311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7513304-039B-4386-9E3A-AE3B634DB423}"/>
              </a:ext>
            </a:extLst>
          </p:cNvPr>
          <p:cNvSpPr/>
          <p:nvPr/>
        </p:nvSpPr>
        <p:spPr>
          <a:xfrm>
            <a:off x="6250966" y="1711966"/>
            <a:ext cx="3096344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1EC813A-285C-4BA2-A62C-94AF044621AB}"/>
              </a:ext>
            </a:extLst>
          </p:cNvPr>
          <p:cNvSpPr/>
          <p:nvPr/>
        </p:nvSpPr>
        <p:spPr>
          <a:xfrm>
            <a:off x="9347310" y="1711966"/>
            <a:ext cx="28556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E4438AB-D81A-4EAE-86D0-323161ECCF9D}"/>
              </a:ext>
            </a:extLst>
          </p:cNvPr>
          <p:cNvSpPr/>
          <p:nvPr/>
        </p:nvSpPr>
        <p:spPr>
          <a:xfrm>
            <a:off x="10950" y="3423749"/>
            <a:ext cx="3010606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8B67C29-C938-4645-B6A8-F7CBC3E1E4F0}"/>
              </a:ext>
            </a:extLst>
          </p:cNvPr>
          <p:cNvSpPr/>
          <p:nvPr/>
        </p:nvSpPr>
        <p:spPr>
          <a:xfrm>
            <a:off x="3010606" y="3418170"/>
            <a:ext cx="32311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822E94A-C1DD-4435-9711-A84E1FCAF387}"/>
              </a:ext>
            </a:extLst>
          </p:cNvPr>
          <p:cNvSpPr/>
          <p:nvPr/>
        </p:nvSpPr>
        <p:spPr>
          <a:xfrm>
            <a:off x="6250966" y="3418170"/>
            <a:ext cx="3096344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6DA744F-5DD4-4296-B049-B8B6143D354F}"/>
              </a:ext>
            </a:extLst>
          </p:cNvPr>
          <p:cNvSpPr/>
          <p:nvPr/>
        </p:nvSpPr>
        <p:spPr>
          <a:xfrm>
            <a:off x="9347310" y="3418170"/>
            <a:ext cx="28556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77C3C3D-0206-4116-B4DB-970AA8951388}"/>
              </a:ext>
            </a:extLst>
          </p:cNvPr>
          <p:cNvSpPr/>
          <p:nvPr/>
        </p:nvSpPr>
        <p:spPr>
          <a:xfrm>
            <a:off x="21900" y="5135532"/>
            <a:ext cx="3010606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04C45A8-DA5C-4188-ACE4-AA53000AF5A5}"/>
              </a:ext>
            </a:extLst>
          </p:cNvPr>
          <p:cNvSpPr/>
          <p:nvPr/>
        </p:nvSpPr>
        <p:spPr>
          <a:xfrm>
            <a:off x="3021556" y="5129953"/>
            <a:ext cx="32311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B4BF287-2CDB-4E0E-9F3D-F5CE00215153}"/>
              </a:ext>
            </a:extLst>
          </p:cNvPr>
          <p:cNvSpPr/>
          <p:nvPr/>
        </p:nvSpPr>
        <p:spPr>
          <a:xfrm>
            <a:off x="6261916" y="5129953"/>
            <a:ext cx="3096344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A9A25AE-564F-4BF3-AF9D-72F422C6D184}"/>
              </a:ext>
            </a:extLst>
          </p:cNvPr>
          <p:cNvSpPr/>
          <p:nvPr/>
        </p:nvSpPr>
        <p:spPr>
          <a:xfrm>
            <a:off x="9358260" y="5129953"/>
            <a:ext cx="28556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4E6A0CB-6DF3-4127-92B7-25C464F080AE}"/>
              </a:ext>
            </a:extLst>
          </p:cNvPr>
          <p:cNvSpPr txBox="1"/>
          <p:nvPr/>
        </p:nvSpPr>
        <p:spPr>
          <a:xfrm>
            <a:off x="3983494" y="2876231"/>
            <a:ext cx="37914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Endothelium</a:t>
            </a:r>
          </a:p>
        </p:txBody>
      </p:sp>
    </p:spTree>
    <p:extLst>
      <p:ext uri="{BB962C8B-B14F-4D97-AF65-F5344CB8AC3E}">
        <p14:creationId xmlns:p14="http://schemas.microsoft.com/office/powerpoint/2010/main" val="196935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4EC03-24ED-4282-AD75-C880D247C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306" y="263525"/>
            <a:ext cx="10515600" cy="1325563"/>
          </a:xfrm>
        </p:spPr>
        <p:txBody>
          <a:bodyPr/>
          <a:lstStyle/>
          <a:p>
            <a:r>
              <a:rPr lang="en-GB" b="1" u="sng"/>
              <a:t>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F65CB-1FE7-4C97-85EF-216BF071C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825625"/>
            <a:ext cx="10947400" cy="4351338"/>
          </a:xfrm>
        </p:spPr>
        <p:txBody>
          <a:bodyPr>
            <a:normAutofit/>
          </a:bodyPr>
          <a:lstStyle/>
          <a:p>
            <a:r>
              <a:rPr lang="en-GB" sz="3600" b="1" u="sng">
                <a:solidFill>
                  <a:srgbClr val="FF0000"/>
                </a:solidFill>
              </a:rPr>
              <a:t>Blood</a:t>
            </a:r>
            <a:r>
              <a:rPr lang="en-GB" sz="3600"/>
              <a:t> is the main transport fluid in the body, but this is only part of the story</a:t>
            </a:r>
          </a:p>
          <a:p>
            <a:r>
              <a:rPr lang="en-GB" sz="3600" b="1" u="sng">
                <a:solidFill>
                  <a:srgbClr val="00B0F0"/>
                </a:solidFill>
              </a:rPr>
              <a:t>Tissue fluid </a:t>
            </a:r>
            <a:r>
              <a:rPr lang="en-GB" sz="3600"/>
              <a:t>is the other main player in the transfer of substances from the blood to the cells. </a:t>
            </a:r>
          </a:p>
          <a:p>
            <a:r>
              <a:rPr lang="en-GB" sz="3600"/>
              <a:t>A third liquid called </a:t>
            </a:r>
            <a:r>
              <a:rPr lang="en-GB" sz="3600" b="1" u="sng">
                <a:solidFill>
                  <a:srgbClr val="92D050"/>
                </a:solidFill>
              </a:rPr>
              <a:t>lymph</a:t>
            </a:r>
            <a:r>
              <a:rPr lang="en-GB" sz="3600"/>
              <a:t> is also part of the circulatory system</a:t>
            </a:r>
          </a:p>
        </p:txBody>
      </p:sp>
    </p:spTree>
    <p:extLst>
      <p:ext uri="{BB962C8B-B14F-4D97-AF65-F5344CB8AC3E}">
        <p14:creationId xmlns:p14="http://schemas.microsoft.com/office/powerpoint/2010/main" val="45865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16CCA5D9-5106-46B8-9712-DD18CBC633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000" t="25850" r="39500" b="23750"/>
          <a:stretch/>
        </p:blipFill>
        <p:spPr>
          <a:xfrm>
            <a:off x="1927265" y="174270"/>
            <a:ext cx="8049439" cy="636792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2181A6B-0204-4F55-A18A-5EE3165A7349}"/>
              </a:ext>
            </a:extLst>
          </p:cNvPr>
          <p:cNvSpPr/>
          <p:nvPr/>
        </p:nvSpPr>
        <p:spPr>
          <a:xfrm>
            <a:off x="0" y="5579"/>
            <a:ext cx="3010606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AF52B0-7702-48FD-A4BD-0A71CD66E56B}"/>
              </a:ext>
            </a:extLst>
          </p:cNvPr>
          <p:cNvSpPr/>
          <p:nvPr/>
        </p:nvSpPr>
        <p:spPr>
          <a:xfrm>
            <a:off x="2999656" y="0"/>
            <a:ext cx="32311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CD92CC-5DD5-4076-8DE3-CCE03E4F0052}"/>
              </a:ext>
            </a:extLst>
          </p:cNvPr>
          <p:cNvSpPr/>
          <p:nvPr/>
        </p:nvSpPr>
        <p:spPr>
          <a:xfrm>
            <a:off x="6240016" y="0"/>
            <a:ext cx="3096344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96214F-F52D-4F76-8C2D-6B4E748420C4}"/>
              </a:ext>
            </a:extLst>
          </p:cNvPr>
          <p:cNvSpPr/>
          <p:nvPr/>
        </p:nvSpPr>
        <p:spPr>
          <a:xfrm>
            <a:off x="9336360" y="0"/>
            <a:ext cx="28556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F916C5C-EF9F-4C3B-A199-1878EAF71E9F}"/>
              </a:ext>
            </a:extLst>
          </p:cNvPr>
          <p:cNvSpPr/>
          <p:nvPr/>
        </p:nvSpPr>
        <p:spPr>
          <a:xfrm>
            <a:off x="10950" y="1717545"/>
            <a:ext cx="3010606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6770954-DF63-403E-85E3-67D4D556CA60}"/>
              </a:ext>
            </a:extLst>
          </p:cNvPr>
          <p:cNvSpPr/>
          <p:nvPr/>
        </p:nvSpPr>
        <p:spPr>
          <a:xfrm>
            <a:off x="2999656" y="1711783"/>
            <a:ext cx="32311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7513304-039B-4386-9E3A-AE3B634DB423}"/>
              </a:ext>
            </a:extLst>
          </p:cNvPr>
          <p:cNvSpPr/>
          <p:nvPr/>
        </p:nvSpPr>
        <p:spPr>
          <a:xfrm>
            <a:off x="6250966" y="1711966"/>
            <a:ext cx="3096344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1EC813A-285C-4BA2-A62C-94AF044621AB}"/>
              </a:ext>
            </a:extLst>
          </p:cNvPr>
          <p:cNvSpPr/>
          <p:nvPr/>
        </p:nvSpPr>
        <p:spPr>
          <a:xfrm>
            <a:off x="9347310" y="1711966"/>
            <a:ext cx="28556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E4438AB-D81A-4EAE-86D0-323161ECCF9D}"/>
              </a:ext>
            </a:extLst>
          </p:cNvPr>
          <p:cNvSpPr/>
          <p:nvPr/>
        </p:nvSpPr>
        <p:spPr>
          <a:xfrm>
            <a:off x="10950" y="3423749"/>
            <a:ext cx="3010606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8B67C29-C938-4645-B6A8-F7CBC3E1E4F0}"/>
              </a:ext>
            </a:extLst>
          </p:cNvPr>
          <p:cNvSpPr/>
          <p:nvPr/>
        </p:nvSpPr>
        <p:spPr>
          <a:xfrm>
            <a:off x="3010606" y="3418170"/>
            <a:ext cx="32311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822E94A-C1DD-4435-9711-A84E1FCAF387}"/>
              </a:ext>
            </a:extLst>
          </p:cNvPr>
          <p:cNvSpPr/>
          <p:nvPr/>
        </p:nvSpPr>
        <p:spPr>
          <a:xfrm>
            <a:off x="6250966" y="3418170"/>
            <a:ext cx="3096344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6DA744F-5DD4-4296-B049-B8B6143D354F}"/>
              </a:ext>
            </a:extLst>
          </p:cNvPr>
          <p:cNvSpPr/>
          <p:nvPr/>
        </p:nvSpPr>
        <p:spPr>
          <a:xfrm>
            <a:off x="9347310" y="3418170"/>
            <a:ext cx="28556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77C3C3D-0206-4116-B4DB-970AA8951388}"/>
              </a:ext>
            </a:extLst>
          </p:cNvPr>
          <p:cNvSpPr/>
          <p:nvPr/>
        </p:nvSpPr>
        <p:spPr>
          <a:xfrm>
            <a:off x="21900" y="5135532"/>
            <a:ext cx="3010606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04C45A8-DA5C-4188-ACE4-AA53000AF5A5}"/>
              </a:ext>
            </a:extLst>
          </p:cNvPr>
          <p:cNvSpPr/>
          <p:nvPr/>
        </p:nvSpPr>
        <p:spPr>
          <a:xfrm>
            <a:off x="3021556" y="5129953"/>
            <a:ext cx="32311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B4BF287-2CDB-4E0E-9F3D-F5CE00215153}"/>
              </a:ext>
            </a:extLst>
          </p:cNvPr>
          <p:cNvSpPr/>
          <p:nvPr/>
        </p:nvSpPr>
        <p:spPr>
          <a:xfrm>
            <a:off x="6261916" y="5129953"/>
            <a:ext cx="3096344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A9A25AE-564F-4BF3-AF9D-72F422C6D184}"/>
              </a:ext>
            </a:extLst>
          </p:cNvPr>
          <p:cNvSpPr/>
          <p:nvPr/>
        </p:nvSpPr>
        <p:spPr>
          <a:xfrm>
            <a:off x="9358260" y="5129953"/>
            <a:ext cx="285564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4E6A0CB-6DF3-4127-92B7-25C464F080AE}"/>
              </a:ext>
            </a:extLst>
          </p:cNvPr>
          <p:cNvSpPr txBox="1"/>
          <p:nvPr/>
        </p:nvSpPr>
        <p:spPr>
          <a:xfrm>
            <a:off x="4148511" y="2869370"/>
            <a:ext cx="38949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Tunica media</a:t>
            </a:r>
          </a:p>
        </p:txBody>
      </p:sp>
    </p:spTree>
    <p:extLst>
      <p:ext uri="{BB962C8B-B14F-4D97-AF65-F5344CB8AC3E}">
        <p14:creationId xmlns:p14="http://schemas.microsoft.com/office/powerpoint/2010/main" val="99525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38" name="Group 90">
            <a:extLst>
              <a:ext uri="{FF2B5EF4-FFF2-40B4-BE49-F238E27FC236}">
                <a16:creationId xmlns:a16="http://schemas.microsoft.com/office/drawing/2014/main" id="{A0A58507-27AB-48A1-942D-A868DC5249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617195"/>
              </p:ext>
            </p:extLst>
          </p:nvPr>
        </p:nvGraphicFramePr>
        <p:xfrm>
          <a:off x="1224643" y="4011930"/>
          <a:ext cx="8700135" cy="2419447"/>
        </p:xfrm>
        <a:graphic>
          <a:graphicData uri="http://schemas.openxmlformats.org/drawingml/2006/table">
            <a:tbl>
              <a:tblPr/>
              <a:tblGrid>
                <a:gridCol w="4528457">
                  <a:extLst>
                    <a:ext uri="{9D8B030D-6E8A-4147-A177-3AD203B41FA5}">
                      <a16:colId xmlns:a16="http://schemas.microsoft.com/office/drawing/2014/main" val="3979346845"/>
                    </a:ext>
                  </a:extLst>
                </a:gridCol>
                <a:gridCol w="4171678">
                  <a:extLst>
                    <a:ext uri="{9D8B030D-6E8A-4147-A177-3AD203B41FA5}">
                      <a16:colId xmlns:a16="http://schemas.microsoft.com/office/drawing/2014/main" val="574124699"/>
                    </a:ext>
                  </a:extLst>
                </a:gridCol>
              </a:tblGrid>
              <a:tr h="32918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structural feature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82296" marR="82296" marT="41148" marB="411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function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182956"/>
                  </a:ext>
                </a:extLst>
              </a:tr>
              <a:tr h="4500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82296" marR="82296" marT="41148" marB="411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973480"/>
                  </a:ext>
                </a:extLst>
              </a:tr>
              <a:tr h="5429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82296" marR="82296" marT="41148" marB="411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0173354"/>
                  </a:ext>
                </a:extLst>
              </a:tr>
              <a:tr h="55864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82296" marR="82296" marT="41148" marB="411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3913113"/>
                  </a:ext>
                </a:extLst>
              </a:tr>
              <a:tr h="53863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82296" marR="82296" marT="41148" marB="411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82296" marR="82296" marT="41148" marB="41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7828936"/>
                  </a:ext>
                </a:extLst>
              </a:tr>
            </a:tbl>
          </a:graphicData>
        </a:graphic>
      </p:graphicFrame>
      <p:sp>
        <p:nvSpPr>
          <p:cNvPr id="2058" name="Text Box 10">
            <a:extLst>
              <a:ext uri="{FF2B5EF4-FFF2-40B4-BE49-F238E27FC236}">
                <a16:creationId xmlns:a16="http://schemas.microsoft.com/office/drawing/2014/main" id="{3D2DCF9E-C84B-4AF3-8FB3-214E37B12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4604" y="5307807"/>
            <a:ext cx="2946083" cy="590931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rgbClr val="808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GB" altLang="en-US" sz="1620"/>
              <a:t> slows flow rate of blood</a:t>
            </a:r>
          </a:p>
          <a:p>
            <a:pPr>
              <a:buFontTx/>
              <a:buChar char="-"/>
            </a:pPr>
            <a:r>
              <a:rPr lang="en-GB" altLang="en-US" sz="1620"/>
              <a:t> short </a:t>
            </a:r>
            <a:r>
              <a:rPr lang="en-GB" altLang="en-US" sz="1620" u="sng"/>
              <a:t>diffusion distance</a:t>
            </a:r>
            <a:endParaRPr lang="en-US" altLang="en-US" sz="1620" u="sng"/>
          </a:p>
        </p:txBody>
      </p:sp>
      <p:sp>
        <p:nvSpPr>
          <p:cNvPr id="2090" name="Text Box 42">
            <a:extLst>
              <a:ext uri="{FF2B5EF4-FFF2-40B4-BE49-F238E27FC236}">
                <a16:creationId xmlns:a16="http://schemas.microsoft.com/office/drawing/2014/main" id="{3C422392-E800-41EE-A4BD-EE2728FA8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2370" y="5437823"/>
            <a:ext cx="2297430" cy="341632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rgbClr val="808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1620"/>
              <a:t>small diameter (7mm)</a:t>
            </a:r>
            <a:endParaRPr lang="en-US" altLang="en-US" sz="1620"/>
          </a:p>
        </p:txBody>
      </p:sp>
      <p:pic>
        <p:nvPicPr>
          <p:cNvPr id="2101" name="Picture 53">
            <a:extLst>
              <a:ext uri="{FF2B5EF4-FFF2-40B4-BE49-F238E27FC236}">
                <a16:creationId xmlns:a16="http://schemas.microsoft.com/office/drawing/2014/main" id="{D11BD13A-838E-4298-84CB-20AD110A9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161" y="2217500"/>
            <a:ext cx="3500438" cy="157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808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03" name="Text Box 55">
            <a:extLst>
              <a:ext uri="{FF2B5EF4-FFF2-40B4-BE49-F238E27FC236}">
                <a16:creationId xmlns:a16="http://schemas.microsoft.com/office/drawing/2014/main" id="{094BA9D4-A2CD-4531-A914-91E0BE7F1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2337" y="4400550"/>
            <a:ext cx="2851785" cy="341632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rgbClr val="808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1620"/>
              <a:t>smooth endothelial surface</a:t>
            </a:r>
            <a:endParaRPr lang="en-US" altLang="en-US" sz="1620"/>
          </a:p>
        </p:txBody>
      </p:sp>
      <p:sp>
        <p:nvSpPr>
          <p:cNvPr id="2104" name="Text Box 56">
            <a:extLst>
              <a:ext uri="{FF2B5EF4-FFF2-40B4-BE49-F238E27FC236}">
                <a16:creationId xmlns:a16="http://schemas.microsoft.com/office/drawing/2014/main" id="{0E125013-505F-4FB9-B26D-2FC1434DB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1707" y="4400550"/>
            <a:ext cx="3499008" cy="341632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rgbClr val="808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1620"/>
              <a:t>reduces resistance to blood flow</a:t>
            </a:r>
            <a:endParaRPr lang="en-US" altLang="en-US" sz="1620" u="sng"/>
          </a:p>
        </p:txBody>
      </p:sp>
      <p:sp>
        <p:nvSpPr>
          <p:cNvPr id="2105" name="Text Box 57">
            <a:extLst>
              <a:ext uri="{FF2B5EF4-FFF2-40B4-BE49-F238E27FC236}">
                <a16:creationId xmlns:a16="http://schemas.microsoft.com/office/drawing/2014/main" id="{B1D1A8A6-6B42-4595-8B19-564CCDFBA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3733" y="5955030"/>
            <a:ext cx="4213894" cy="341632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rgbClr val="808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sz="1620"/>
              <a:t>gaps between endothelial cells (fenestrated)</a:t>
            </a:r>
            <a:endParaRPr lang="en-US" altLang="en-US" sz="1620"/>
          </a:p>
        </p:txBody>
      </p:sp>
      <p:sp>
        <p:nvSpPr>
          <p:cNvPr id="2106" name="Text Box 58">
            <a:extLst>
              <a:ext uri="{FF2B5EF4-FFF2-40B4-BE49-F238E27FC236}">
                <a16:creationId xmlns:a16="http://schemas.microsoft.com/office/drawing/2014/main" id="{584792DC-FE65-4F8D-B7BF-CFF636EC6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8822" y="5979717"/>
            <a:ext cx="4017645" cy="341632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rgbClr val="808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1620"/>
              <a:t>allows plasma to pass out of capillaries</a:t>
            </a:r>
            <a:endParaRPr lang="en-US" altLang="en-US" sz="1620" u="sng"/>
          </a:p>
        </p:txBody>
      </p:sp>
      <p:sp>
        <p:nvSpPr>
          <p:cNvPr id="2107" name="Text Box 59">
            <a:extLst>
              <a:ext uri="{FF2B5EF4-FFF2-40B4-BE49-F238E27FC236}">
                <a16:creationId xmlns:a16="http://schemas.microsoft.com/office/drawing/2014/main" id="{A76671F6-2B14-4B4D-87EC-BC3AD4333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2337" y="4919186"/>
            <a:ext cx="2787491" cy="341632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rgbClr val="808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1620"/>
              <a:t>single layer of endothelium</a:t>
            </a:r>
            <a:endParaRPr lang="en-US" altLang="en-US" sz="1620"/>
          </a:p>
        </p:txBody>
      </p:sp>
      <p:sp>
        <p:nvSpPr>
          <p:cNvPr id="2108" name="Text Box 60">
            <a:extLst>
              <a:ext uri="{FF2B5EF4-FFF2-40B4-BE49-F238E27FC236}">
                <a16:creationId xmlns:a16="http://schemas.microsoft.com/office/drawing/2014/main" id="{70B25ED1-5B49-4F09-A79A-D90944F0F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4620" y="4919187"/>
            <a:ext cx="2591753" cy="341632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rgbClr val="808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1620"/>
              <a:t>short </a:t>
            </a:r>
            <a:r>
              <a:rPr lang="en-GB" altLang="en-US" sz="1620" u="sng"/>
              <a:t>diffusion distance</a:t>
            </a:r>
            <a:endParaRPr lang="en-US" altLang="en-US" sz="1620" u="sng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26854C-BDAE-4E5B-B3D9-2AF588457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Capillaries &amp; Tissue fluid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64B0E-8849-4002-BA23-E1A924B5D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Capillaries have an arteriole end and a venous end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97E58C-9EF3-4806-82B4-2661A1CA1871}"/>
              </a:ext>
            </a:extLst>
          </p:cNvPr>
          <p:cNvSpPr txBox="1"/>
          <p:nvPr/>
        </p:nvSpPr>
        <p:spPr>
          <a:xfrm>
            <a:off x="6251388" y="53788"/>
            <a:ext cx="5700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solidFill>
                  <a:srgbClr val="FF0000"/>
                </a:solidFill>
              </a:rPr>
              <a:t>Match the structure with the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0" grpId="0" animBg="1"/>
      <p:bldP spid="2103" grpId="0" animBg="1"/>
      <p:bldP spid="2105" grpId="0" animBg="1"/>
      <p:bldP spid="210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9336" y="-7374"/>
            <a:ext cx="11664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1">
                <a:solidFill>
                  <a:srgbClr val="FF0000"/>
                </a:solidFill>
              </a:rPr>
              <a:t>Tissue fluid </a:t>
            </a:r>
            <a:r>
              <a:rPr lang="en-GB" sz="2400">
                <a:solidFill>
                  <a:srgbClr val="FF0000"/>
                </a:solidFill>
              </a:rPr>
              <a:t>is a watery fluid containing glucose, amino acids, fatty acids, salts, O</a:t>
            </a:r>
            <a:r>
              <a:rPr lang="en-GB" sz="2400" baseline="-25000">
                <a:solidFill>
                  <a:srgbClr val="FF0000"/>
                </a:solidFill>
              </a:rPr>
              <a:t>2 </a:t>
            </a:r>
            <a:r>
              <a:rPr lang="en-GB" sz="2400">
                <a:solidFill>
                  <a:srgbClr val="FF0000"/>
                </a:solidFill>
              </a:rPr>
              <a:t>and CO</a:t>
            </a:r>
            <a:r>
              <a:rPr lang="en-GB" sz="2400" baseline="-2500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7" name="Picture 2" descr="http://usmanscience.com/12bio/Notes/circulation_system_files/image0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650332"/>
            <a:ext cx="6111794" cy="413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S691806_aw_04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122" y="584126"/>
            <a:ext cx="4038896" cy="414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5512" y="5081862"/>
            <a:ext cx="1110016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GB" sz="2100">
                <a:solidFill>
                  <a:srgbClr val="7030A0"/>
                </a:solidFill>
              </a:rPr>
              <a:t>Tissue fluid is the medium by which substances are transferred between cells and blood. It is formed from blood plasma. </a:t>
            </a:r>
          </a:p>
          <a:p>
            <a:pPr algn="just"/>
            <a:endParaRPr lang="en-GB" sz="2100">
              <a:solidFill>
                <a:srgbClr val="7030A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4C1CB4-16F9-4529-8164-ED68417E3DAF}"/>
              </a:ext>
            </a:extLst>
          </p:cNvPr>
          <p:cNvSpPr txBox="1"/>
          <p:nvPr/>
        </p:nvSpPr>
        <p:spPr>
          <a:xfrm>
            <a:off x="3375727" y="6012264"/>
            <a:ext cx="51197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/>
              <a:t>SO WHERE DOES IT COME FROM?</a:t>
            </a:r>
          </a:p>
        </p:txBody>
      </p:sp>
    </p:spTree>
    <p:extLst>
      <p:ext uri="{BB962C8B-B14F-4D97-AF65-F5344CB8AC3E}">
        <p14:creationId xmlns:p14="http://schemas.microsoft.com/office/powerpoint/2010/main" val="11132150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D110F-6EAA-E396-0C68-2FAE20037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>
                <a:highlight>
                  <a:srgbClr val="FFFF00"/>
                </a:highlight>
              </a:rPr>
              <a:t>DO NOT FORGET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25EA7-7868-C243-BE6E-AF000402B6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/>
              <a:t>TISSUE FLUID IS NOT BLOOD!!</a:t>
            </a:r>
          </a:p>
          <a:p>
            <a:pPr marL="0" indent="0" algn="ctr">
              <a:buNone/>
            </a:pPr>
            <a:endParaRPr lang="en-GB" sz="4400"/>
          </a:p>
          <a:p>
            <a:pPr marL="0" indent="0" algn="ctr">
              <a:buNone/>
            </a:pPr>
            <a:r>
              <a:rPr lang="en-GB" sz="4400"/>
              <a:t>BLOOD DOES NOT LEAVE THE CAPILLARY!!</a:t>
            </a:r>
          </a:p>
        </p:txBody>
      </p:sp>
      <p:pic>
        <p:nvPicPr>
          <p:cNvPr id="1026" name="Picture 2" descr="Clipart - Important">
            <a:extLst>
              <a:ext uri="{FF2B5EF4-FFF2-40B4-BE49-F238E27FC236}">
                <a16:creationId xmlns:a16="http://schemas.microsoft.com/office/drawing/2014/main" id="{9F66B87E-46A3-16A9-023F-65C7196C9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894" y="4039738"/>
            <a:ext cx="2839790" cy="281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491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C3555-429A-41F5-91A8-0D1B9D36A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2" y="32179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/>
              <a:t>What does the term </a:t>
            </a:r>
            <a:r>
              <a:rPr lang="en-GB" sz="4000" b="1">
                <a:solidFill>
                  <a:srgbClr val="FF0000"/>
                </a:solidFill>
              </a:rPr>
              <a:t>ultrafiltration</a:t>
            </a:r>
            <a:r>
              <a:rPr lang="en-GB" sz="4000"/>
              <a:t> mean and where have you heard it before?</a:t>
            </a:r>
          </a:p>
        </p:txBody>
      </p:sp>
      <p:pic>
        <p:nvPicPr>
          <p:cNvPr id="2052" name="Picture 4" descr="See the source image">
            <a:extLst>
              <a:ext uri="{FF2B5EF4-FFF2-40B4-BE49-F238E27FC236}">
                <a16:creationId xmlns:a16="http://schemas.microsoft.com/office/drawing/2014/main" id="{1F6266F4-21AA-43EA-BFC4-367F4629A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87" y="2149159"/>
            <a:ext cx="6514354" cy="4338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450825-D1BD-4316-9ECF-0762AC2C4439}"/>
              </a:ext>
            </a:extLst>
          </p:cNvPr>
          <p:cNvSpPr txBox="1"/>
          <p:nvPr/>
        </p:nvSpPr>
        <p:spPr>
          <a:xfrm>
            <a:off x="7796734" y="1589706"/>
            <a:ext cx="379655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0" i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In the kidneys - the glomerulus filtrate is formed from the substances in the blood</a:t>
            </a:r>
            <a:endParaRPr lang="en-GB" sz="2800">
              <a:solidFill>
                <a:srgbClr val="111111"/>
              </a:solidFill>
              <a:latin typeface="Roboto" panose="02000000000000000000" pitchFamily="2" charset="0"/>
            </a:endParaRPr>
          </a:p>
          <a:p>
            <a:endParaRPr lang="en-GB" sz="2800" b="0" i="0">
              <a:solidFill>
                <a:srgbClr val="111111"/>
              </a:solidFill>
              <a:effectLst/>
              <a:latin typeface="Roboto" panose="02000000000000000000" pitchFamily="2" charset="0"/>
            </a:endParaRPr>
          </a:p>
          <a:p>
            <a:r>
              <a:rPr lang="en-GB" sz="2800" b="0" i="0">
                <a:solidFill>
                  <a:srgbClr val="111111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</a:rPr>
              <a:t>In the capillaries - tissue fluid is formed from the</a:t>
            </a:r>
            <a:r>
              <a:rPr lang="en-GB" sz="2800" b="1" i="0">
                <a:solidFill>
                  <a:srgbClr val="111111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</a:rPr>
              <a:t> plasma in the blood</a:t>
            </a:r>
            <a:endParaRPr lang="en-GB" sz="280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04614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smanscience.com/12bio/Notes/circulation_system_files/image024.jpg">
            <a:extLst>
              <a:ext uri="{FF2B5EF4-FFF2-40B4-BE49-F238E27FC236}">
                <a16:creationId xmlns:a16="http://schemas.microsoft.com/office/drawing/2014/main" id="{03EBE80E-34B0-F871-7FD6-1A0D2C5C14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5" r="-1" b="27245"/>
          <a:stretch/>
        </p:blipFill>
        <p:spPr bwMode="auto">
          <a:xfrm>
            <a:off x="321733" y="321733"/>
            <a:ext cx="11548534" cy="62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119754E-E09B-1970-BB0A-48914A652A40}"/>
              </a:ext>
            </a:extLst>
          </p:cNvPr>
          <p:cNvSpPr/>
          <p:nvPr/>
        </p:nvSpPr>
        <p:spPr>
          <a:xfrm>
            <a:off x="3657600" y="2347415"/>
            <a:ext cx="5213445" cy="2013045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6B40EB-01B3-D4D2-E4F5-1CC9EC73E643}"/>
              </a:ext>
            </a:extLst>
          </p:cNvPr>
          <p:cNvSpPr txBox="1"/>
          <p:nvPr/>
        </p:nvSpPr>
        <p:spPr>
          <a:xfrm>
            <a:off x="2948473" y="1935334"/>
            <a:ext cx="2121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>
                <a:solidFill>
                  <a:srgbClr val="FF0000"/>
                </a:solidFill>
              </a:rPr>
              <a:t>The next slides shows what happens here </a:t>
            </a:r>
          </a:p>
        </p:txBody>
      </p:sp>
    </p:spTree>
    <p:extLst>
      <p:ext uri="{BB962C8B-B14F-4D97-AF65-F5344CB8AC3E}">
        <p14:creationId xmlns:p14="http://schemas.microsoft.com/office/powerpoint/2010/main" val="22214782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479d2a33-4589-4456-a0f6-236268a2aad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4BC12256C0CA499B3F5CE8F04E9C67" ma:contentTypeVersion="34" ma:contentTypeDescription="Create a new document." ma:contentTypeScope="" ma:versionID="254a14d6e1d851e4fa30c9feb4198f1e">
  <xsd:schema xmlns:xsd="http://www.w3.org/2001/XMLSchema" xmlns:xs="http://www.w3.org/2001/XMLSchema" xmlns:p="http://schemas.microsoft.com/office/2006/metadata/properties" xmlns:ns2="b83ea8ec-d1ce-4b1c-906d-dc0b29db2502" xmlns:ns3="39a9f016-2850-430d-a9d7-5d156f797ecb" targetNamespace="http://schemas.microsoft.com/office/2006/metadata/properties" ma:root="true" ma:fieldsID="bebbb5c7b829c29f6860e404b1d0c84b" ns2:_="" ns3:_="">
    <xsd:import namespace="b83ea8ec-d1ce-4b1c-906d-dc0b29db2502"/>
    <xsd:import namespace="39a9f016-2850-430d-a9d7-5d156f797ecb"/>
    <xsd:element name="properties">
      <xsd:complexType>
        <xsd:sequence>
          <xsd:element name="documentManagement">
            <xsd:complexType>
              <xsd:all>
                <xsd:element ref="ns2:i0165b589e0f485fa6237a9400464043" minOccurs="0"/>
                <xsd:element ref="ns2:TaxCatchAll" minOccurs="0"/>
                <xsd:element ref="ns2:c429491b856c4e30abe8407934465dee" minOccurs="0"/>
                <xsd:element ref="ns2:mcfa9f6af8bf42a58d866cdfd4e11fd3" minOccurs="0"/>
                <xsd:element ref="ns2:f948e339c5fc46c8b2750cbbc9e73e24" minOccurs="0"/>
                <xsd:element ref="ns2:p0200d0debe3499c8d7b4d3006013c0c" minOccurs="0"/>
                <xsd:element ref="ns2:PersonalIdentificationData" minOccurs="0"/>
                <xsd:element ref="ns2:KeyStage" minOccurs="0"/>
                <xsd:element ref="ns2:Year" minOccurs="0"/>
                <xsd:element ref="ns2:Lesson" minOccurs="0"/>
                <xsd:element ref="ns2:CustomTags" minOccurs="0"/>
                <xsd:element ref="ns2:CurriculumSubject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2:SharedWithUsers" minOccurs="0"/>
                <xsd:element ref="ns2:SharedWithDetails" minOccurs="0"/>
                <xsd:element ref="ns3:MediaServiceOCR" minOccurs="0"/>
                <xsd:element ref="ns3:MediaLengthInSeconds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3ea8ec-d1ce-4b1c-906d-dc0b29db2502" elementFormDefault="qualified">
    <xsd:import namespace="http://schemas.microsoft.com/office/2006/documentManagement/types"/>
    <xsd:import namespace="http://schemas.microsoft.com/office/infopath/2007/PartnerControls"/>
    <xsd:element name="i0165b589e0f485fa6237a9400464043" ma:index="9" nillable="true" ma:taxonomy="true" ma:internalName="i0165b589e0f485fa6237a9400464043" ma:taxonomyFieldName="Topic" ma:displayName="Topic" ma:fieldId="{20165b58-9e0f-485f-a623-7a9400464043}" ma:sspId="9af0695c-efcd-46dd-8765-d5578b5758fe" ma:termSetId="60a57c6c-2130-4e61-9e57-098bd84272e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c7ba7dd9-0f04-4217-893d-a73cba0aebc6}" ma:internalName="TaxCatchAll" ma:showField="CatchAllData" ma:web="b83ea8ec-d1ce-4b1c-906d-dc0b29db25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429491b856c4e30abe8407934465dee" ma:index="12" nillable="true" ma:taxonomy="true" ma:internalName="c429491b856c4e30abe8407934465dee" ma:taxonomyFieldName="Staff_x0020_Category" ma:displayName="Staff Category" ma:fieldId="{c429491b-856c-4e30-abe8-407934465dee}" ma:sspId="9af0695c-efcd-46dd-8765-d5578b5758fe" ma:termSetId="3d337045-6da3-4c9d-a943-86c979c7f8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cfa9f6af8bf42a58d866cdfd4e11fd3" ma:index="14" nillable="true" ma:taxonomy="true" ma:internalName="mcfa9f6af8bf42a58d866cdfd4e11fd3" ma:taxonomyFieldName="Exam_x0020_Board" ma:displayName="Exam Board" ma:fieldId="{6cfa9f6a-f8bf-42a5-8d86-6cdfd4e11fd3}" ma:sspId="9af0695c-efcd-46dd-8765-d5578b5758fe" ma:termSetId="a3733284-8b89-4cee-ba61-be29b75bbad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948e339c5fc46c8b2750cbbc9e73e24" ma:index="16" nillable="true" ma:taxonomy="true" ma:internalName="f948e339c5fc46c8b2750cbbc9e73e24" ma:taxonomyFieldName="Week" ma:displayName="Week" ma:fieldId="{f948e339-c5fc-46c8-b275-0cbbc9e73e24}" ma:sspId="9af0695c-efcd-46dd-8765-d5578b5758fe" ma:termSetId="1d66f853-e543-47e9-b693-d49e9ff978a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0200d0debe3499c8d7b4d3006013c0c" ma:index="18" nillable="true" ma:taxonomy="true" ma:internalName="p0200d0debe3499c8d7b4d3006013c0c" ma:taxonomyFieldName="Term" ma:displayName="Term" ma:fieldId="{90200d0d-ebe3-499c-8d7b-4d3006013c0c}" ma:sspId="9af0695c-efcd-46dd-8765-d5578b5758fe" ma:termSetId="79b7fcde-7773-4a5a-80d2-01582845289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ersonalIdentificationData" ma:index="19" nillable="true" ma:displayName="Personal Identification Data" ma:internalName="Personal_x0020_Identification_x0020_Data">
      <xsd:simpleType>
        <xsd:restriction base="dms:Choice">
          <xsd:enumeration value="No"/>
          <xsd:enumeration value="Yes"/>
        </xsd:restriction>
      </xsd:simpleType>
    </xsd:element>
    <xsd:element name="KeyStage" ma:index="20" nillable="true" ma:displayName="Key Stage" ma:internalName="Key_x0020_Stage">
      <xsd:simpleType>
        <xsd:restriction base="dms:Text"/>
      </xsd:simpleType>
    </xsd:element>
    <xsd:element name="Year" ma:index="21" nillable="true" ma:displayName="Year" ma:internalName="Year">
      <xsd:simpleType>
        <xsd:restriction base="dms:Text"/>
      </xsd:simpleType>
    </xsd:element>
    <xsd:element name="Lesson" ma:index="22" nillable="true" ma:displayName="Lesson" ma:internalName="Lesson">
      <xsd:simpleType>
        <xsd:restriction base="dms:Text"/>
      </xsd:simpleType>
    </xsd:element>
    <xsd:element name="CustomTags" ma:index="23" nillable="true" ma:displayName="Custom Tags" ma:internalName="Custom_x0020_Tags">
      <xsd:simpleType>
        <xsd:restriction base="dms:Text"/>
      </xsd:simpleType>
    </xsd:element>
    <xsd:element name="CurriculumSubject" ma:index="24" nillable="true" ma:displayName="Curriculum Subject" ma:default="Biology" ma:internalName="Curriculum_x0020_Subject">
      <xsd:simpleType>
        <xsd:restriction base="dms:Text"/>
      </xsd:simpleType>
    </xsd:element>
    <xsd:element name="SharedWithUsers" ma:index="3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a9f016-2850-430d-a9d7-5d156f797e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2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0" nillable="true" ma:displayName="Tags" ma:internalName="MediaServiceAutoTags" ma:readOnly="true">
      <xsd:simpleType>
        <xsd:restriction base="dms:Text"/>
      </xsd:simpleType>
    </xsd:element>
    <xsd:element name="MediaServiceGenerationTime" ma:index="3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33" nillable="true" ma:displayName="Location" ma:internalName="MediaServiceLocation" ma:readOnly="true">
      <xsd:simpleType>
        <xsd:restriction base="dms:Text"/>
      </xsd:simpleType>
    </xsd:element>
    <xsd:element name="MediaServiceOCR" ma:index="3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3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9" nillable="true" ma:taxonomy="true" ma:internalName="lcf76f155ced4ddcb4097134ff3c332f" ma:taxonomyFieldName="MediaServiceImageTags" ma:displayName="Image Tags" ma:readOnly="false" ma:fieldId="{5cf76f15-5ced-4ddc-b409-7134ff3c332f}" ma:taxonomyMulti="true" ma:sspId="9af0695c-efcd-46dd-8765-d5578b5758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4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948e339c5fc46c8b2750cbbc9e73e24 xmlns="b83ea8ec-d1ce-4b1c-906d-dc0b29db2502">
      <Terms xmlns="http://schemas.microsoft.com/office/infopath/2007/PartnerControls"/>
    </f948e339c5fc46c8b2750cbbc9e73e24>
    <CustomTags xmlns="b83ea8ec-d1ce-4b1c-906d-dc0b29db2502" xsi:nil="true"/>
    <CurriculumSubject xmlns="b83ea8ec-d1ce-4b1c-906d-dc0b29db2502">Biology</CurriculumSubject>
    <i0165b589e0f485fa6237a9400464043 xmlns="b83ea8ec-d1ce-4b1c-906d-dc0b29db2502">
      <Terms xmlns="http://schemas.microsoft.com/office/infopath/2007/PartnerControls"/>
    </i0165b589e0f485fa6237a9400464043>
    <KeyStage xmlns="b83ea8ec-d1ce-4b1c-906d-dc0b29db2502" xsi:nil="true"/>
    <mcfa9f6af8bf42a58d866cdfd4e11fd3 xmlns="b83ea8ec-d1ce-4b1c-906d-dc0b29db2502">
      <Terms xmlns="http://schemas.microsoft.com/office/infopath/2007/PartnerControls"/>
    </mcfa9f6af8bf42a58d866cdfd4e11fd3>
    <Year xmlns="b83ea8ec-d1ce-4b1c-906d-dc0b29db2502" xsi:nil="true"/>
    <Lesson xmlns="b83ea8ec-d1ce-4b1c-906d-dc0b29db2502" xsi:nil="true"/>
    <c429491b856c4e30abe8407934465dee xmlns="b83ea8ec-d1ce-4b1c-906d-dc0b29db2502">
      <Terms xmlns="http://schemas.microsoft.com/office/infopath/2007/PartnerControls"/>
    </c429491b856c4e30abe8407934465dee>
    <p0200d0debe3499c8d7b4d3006013c0c xmlns="b83ea8ec-d1ce-4b1c-906d-dc0b29db2502">
      <Terms xmlns="http://schemas.microsoft.com/office/infopath/2007/PartnerControls"/>
    </p0200d0debe3499c8d7b4d3006013c0c>
    <PersonalIdentificationData xmlns="b83ea8ec-d1ce-4b1c-906d-dc0b29db2502" xsi:nil="true"/>
    <TaxCatchAll xmlns="b83ea8ec-d1ce-4b1c-906d-dc0b29db2502" xsi:nil="true"/>
    <SharedWithUsers xmlns="b83ea8ec-d1ce-4b1c-906d-dc0b29db2502">
      <UserInfo>
        <DisplayName/>
        <AccountId xsi:nil="true"/>
        <AccountType/>
      </UserInfo>
    </SharedWithUsers>
    <lcf76f155ced4ddcb4097134ff3c332f xmlns="39a9f016-2850-430d-a9d7-5d156f797ec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5B7A46E-62DC-4410-B5D7-822E4445FD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3ea8ec-d1ce-4b1c-906d-dc0b29db2502"/>
    <ds:schemaRef ds:uri="39a9f016-2850-430d-a9d7-5d156f797e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55FB6E3-B375-46FB-9B2D-098573F23A3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3011DC-1740-4CF7-9E44-432DE1CB8F6D}">
  <ds:schemaRefs>
    <ds:schemaRef ds:uri="39a9f016-2850-430d-a9d7-5d156f797ecb"/>
    <ds:schemaRef ds:uri="b83ea8ec-d1ce-4b1c-906d-dc0b29db250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1512</Words>
  <Application>Microsoft Office PowerPoint</Application>
  <PresentationFormat>Widescreen</PresentationFormat>
  <Paragraphs>219</Paragraphs>
  <Slides>40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Arial</vt:lpstr>
      <vt:lpstr>Calibri</vt:lpstr>
      <vt:lpstr>Calibri Light</vt:lpstr>
      <vt:lpstr>Comic Sans MS</vt:lpstr>
      <vt:lpstr>gg sans</vt:lpstr>
      <vt:lpstr>Roboto</vt:lpstr>
      <vt:lpstr>Times New Roman</vt:lpstr>
      <vt:lpstr>Office Theme</vt:lpstr>
      <vt:lpstr>1_Office Theme</vt:lpstr>
      <vt:lpstr>Knowledge retrieval questions</vt:lpstr>
      <vt:lpstr>Capillaries &amp; Tissue Fluid</vt:lpstr>
      <vt:lpstr>Transport in the blood</vt:lpstr>
      <vt:lpstr>Key points</vt:lpstr>
      <vt:lpstr>Capillaries &amp; Tissue fluid</vt:lpstr>
      <vt:lpstr>PowerPoint Presentation</vt:lpstr>
      <vt:lpstr>DO NOT FORGET</vt:lpstr>
      <vt:lpstr>PowerPoint Presentation</vt:lpstr>
      <vt:lpstr>PowerPoint Presentation</vt:lpstr>
      <vt:lpstr>PowerPoint Presentation</vt:lpstr>
      <vt:lpstr>PowerPoint Presentation</vt:lpstr>
      <vt:lpstr>Recap question</vt:lpstr>
      <vt:lpstr>PowerPoint Presentation</vt:lpstr>
      <vt:lpstr>PowerPoint Presentation</vt:lpstr>
      <vt:lpstr>PowerPoint Presentation</vt:lpstr>
      <vt:lpstr>Key points for tissue formation</vt:lpstr>
      <vt:lpstr>Exchange of substances</vt:lpstr>
      <vt:lpstr>PowerPoint Presentation</vt:lpstr>
      <vt:lpstr>PowerPoint Presentation</vt:lpstr>
      <vt:lpstr>PowerPoint Presentation</vt:lpstr>
      <vt:lpstr>Further reading</vt:lpstr>
      <vt:lpstr>Summary </vt:lpstr>
      <vt:lpstr>PowerPoint Presentation</vt:lpstr>
      <vt:lpstr>PowerPoint Presentation</vt:lpstr>
      <vt:lpstr>Additional questions</vt:lpstr>
      <vt:lpstr>Test next lesson</vt:lpstr>
      <vt:lpstr>Kh – saved in favourites – “tissue fluid”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Starter:</dc:title>
  <dc:creator>gerry Hawkins</dc:creator>
  <cp:lastModifiedBy>Chezka Mae Madrona</cp:lastModifiedBy>
  <cp:revision>4</cp:revision>
  <dcterms:created xsi:type="dcterms:W3CDTF">2020-01-19T18:10:37Z</dcterms:created>
  <dcterms:modified xsi:type="dcterms:W3CDTF">2025-07-23T08:05:31Z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0x0101002F4BC12256C0CA499B3F5CE8F04E9C67</vt:lpwstr>
  </property>
  <property fmtid="{D5CDD505-2E9C-101B-9397-08002B2CF9AE}" pid="3" name="Order">
    <vt:r8>38943000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Topic">
    <vt:lpwstr/>
  </property>
  <property fmtid="{D5CDD505-2E9C-101B-9397-08002B2CF9AE}" pid="9" name="Term">
    <vt:lpwstr/>
  </property>
  <property fmtid="{D5CDD505-2E9C-101B-9397-08002B2CF9AE}" pid="10" name="Staff Category">
    <vt:lpwstr/>
  </property>
  <property fmtid="{D5CDD505-2E9C-101B-9397-08002B2CF9AE}" pid="11" name="Exam Board">
    <vt:lpwstr/>
  </property>
  <property fmtid="{D5CDD505-2E9C-101B-9397-08002B2CF9AE}" pid="12" name="Week">
    <vt:lpwstr/>
  </property>
  <property fmtid="{D5CDD505-2E9C-101B-9397-08002B2CF9AE}" pid="13" name="MediaServiceImageTags">
    <vt:lpwstr/>
  </property>
</Properties>
</file>