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259" r:id="rId5"/>
    <p:sldId id="2240" r:id="rId6"/>
    <p:sldId id="2241" r:id="rId7"/>
    <p:sldId id="2242" r:id="rId8"/>
    <p:sldId id="2243" r:id="rId9"/>
    <p:sldId id="2253" r:id="rId10"/>
    <p:sldId id="2254" r:id="rId11"/>
    <p:sldId id="2255" r:id="rId12"/>
    <p:sldId id="2256" r:id="rId13"/>
    <p:sldId id="2257" r:id="rId14"/>
    <p:sldId id="2258" r:id="rId15"/>
    <p:sldId id="2212" r:id="rId16"/>
    <p:sldId id="332" r:id="rId17"/>
    <p:sldId id="335" r:id="rId18"/>
    <p:sldId id="2213" r:id="rId19"/>
    <p:sldId id="2244" r:id="rId20"/>
    <p:sldId id="333" r:id="rId21"/>
    <p:sldId id="2246" r:id="rId22"/>
    <p:sldId id="2247" r:id="rId23"/>
    <p:sldId id="2251" r:id="rId24"/>
    <p:sldId id="2245" r:id="rId25"/>
    <p:sldId id="2250" r:id="rId26"/>
    <p:sldId id="2248" r:id="rId27"/>
    <p:sldId id="2249" r:id="rId28"/>
    <p:sldId id="2215" r:id="rId29"/>
    <p:sldId id="260" r:id="rId30"/>
    <p:sldId id="345" r:id="rId31"/>
    <p:sldId id="266" r:id="rId32"/>
    <p:sldId id="258" r:id="rId33"/>
    <p:sldId id="265" r:id="rId34"/>
    <p:sldId id="262" r:id="rId35"/>
    <p:sldId id="267" r:id="rId36"/>
    <p:sldId id="346" r:id="rId37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FFA12-A7B9-031B-EF4F-67E9B9806D9D}" v="2" dt="2024-05-08T10:36:37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9587" autoAdjust="0"/>
  </p:normalViewPr>
  <p:slideViewPr>
    <p:cSldViewPr>
      <p:cViewPr varScale="1">
        <p:scale>
          <a:sx n="79" d="100"/>
          <a:sy n="79" d="100"/>
        </p:scale>
        <p:origin x="9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274DE528-245E-4A2D-8CA8-E5F4ABD26EBA}"/>
    <pc:docChg chg="undo custSel addSld delSld modSld">
      <pc:chgData name="Richard Ball" userId="c2c6c2dd-6ddc-437e-8cdd-d7a74390accc" providerId="ADAL" clId="{274DE528-245E-4A2D-8CA8-E5F4ABD26EBA}" dt="2023-01-10T10:08:23.905" v="228" actId="20577"/>
      <pc:docMkLst>
        <pc:docMk/>
      </pc:docMkLst>
      <pc:sldChg chg="modAnim">
        <pc:chgData name="Richard Ball" userId="c2c6c2dd-6ddc-437e-8cdd-d7a74390accc" providerId="ADAL" clId="{274DE528-245E-4A2D-8CA8-E5F4ABD26EBA}" dt="2023-01-10T09:35:51.408" v="225"/>
        <pc:sldMkLst>
          <pc:docMk/>
          <pc:sldMk cId="0" sldId="265"/>
        </pc:sldMkLst>
      </pc:sldChg>
      <pc:sldChg chg="addSp modSp mod">
        <pc:chgData name="Richard Ball" userId="c2c6c2dd-6ddc-437e-8cdd-d7a74390accc" providerId="ADAL" clId="{274DE528-245E-4A2D-8CA8-E5F4ABD26EBA}" dt="2023-01-10T10:08:23.905" v="228" actId="20577"/>
        <pc:sldMkLst>
          <pc:docMk/>
          <pc:sldMk cId="0" sldId="266"/>
        </pc:sldMkLst>
        <pc:spChg chg="mod">
          <ac:chgData name="Richard Ball" userId="c2c6c2dd-6ddc-437e-8cdd-d7a74390accc" providerId="ADAL" clId="{274DE528-245E-4A2D-8CA8-E5F4ABD26EBA}" dt="2023-01-10T10:08:23.905" v="228" actId="20577"/>
          <ac:spMkLst>
            <pc:docMk/>
            <pc:sldMk cId="0" sldId="266"/>
            <ac:spMk id="14" creationId="{9865B42F-C2EC-4320-AC39-CDD7FD30F842}"/>
          </ac:spMkLst>
        </pc:spChg>
        <pc:inkChg chg="add">
          <ac:chgData name="Richard Ball" userId="c2c6c2dd-6ddc-437e-8cdd-d7a74390accc" providerId="ADAL" clId="{274DE528-245E-4A2D-8CA8-E5F4ABD26EBA}" dt="2023-01-10T10:05:42.734" v="226"/>
          <ac:inkMkLst>
            <pc:docMk/>
            <pc:sldMk cId="0" sldId="266"/>
            <ac:inkMk id="2" creationId="{AE145850-4D52-ADB9-943D-0EE607594251}"/>
          </ac:inkMkLst>
        </pc:inkChg>
      </pc:sldChg>
      <pc:sldChg chg="addSp delSp modSp">
        <pc:chgData name="Richard Ball" userId="c2c6c2dd-6ddc-437e-8cdd-d7a74390accc" providerId="ADAL" clId="{274DE528-245E-4A2D-8CA8-E5F4ABD26EBA}" dt="2023-01-10T07:55:12.140" v="92" actId="1076"/>
        <pc:sldMkLst>
          <pc:docMk/>
          <pc:sldMk cId="462625650" sldId="333"/>
        </pc:sldMkLst>
        <pc:picChg chg="add mod">
          <ac:chgData name="Richard Ball" userId="c2c6c2dd-6ddc-437e-8cdd-d7a74390accc" providerId="ADAL" clId="{274DE528-245E-4A2D-8CA8-E5F4ABD26EBA}" dt="2023-01-10T07:55:12.140" v="92" actId="1076"/>
          <ac:picMkLst>
            <pc:docMk/>
            <pc:sldMk cId="462625650" sldId="333"/>
            <ac:picMk id="1026" creationId="{383F2254-EB1B-83AF-D3AC-5E5870BD9A1C}"/>
          </ac:picMkLst>
        </pc:picChg>
        <pc:picChg chg="del">
          <ac:chgData name="Richard Ball" userId="c2c6c2dd-6ddc-437e-8cdd-d7a74390accc" providerId="ADAL" clId="{274DE528-245E-4A2D-8CA8-E5F4ABD26EBA}" dt="2023-01-10T07:55:08.581" v="90" actId="478"/>
          <ac:picMkLst>
            <pc:docMk/>
            <pc:sldMk cId="462625650" sldId="333"/>
            <ac:picMk id="3074" creationId="{A91ED9B2-6489-42FB-BC87-23E27E480302}"/>
          </ac:picMkLst>
        </pc:picChg>
      </pc:sldChg>
      <pc:sldChg chg="modSp mod">
        <pc:chgData name="Richard Ball" userId="c2c6c2dd-6ddc-437e-8cdd-d7a74390accc" providerId="ADAL" clId="{274DE528-245E-4A2D-8CA8-E5F4ABD26EBA}" dt="2023-01-10T08:53:35.897" v="223" actId="20577"/>
        <pc:sldMkLst>
          <pc:docMk/>
          <pc:sldMk cId="1101586619" sldId="2212"/>
        </pc:sldMkLst>
        <pc:spChg chg="mod">
          <ac:chgData name="Richard Ball" userId="c2c6c2dd-6ddc-437e-8cdd-d7a74390accc" providerId="ADAL" clId="{274DE528-245E-4A2D-8CA8-E5F4ABD26EBA}" dt="2023-01-10T08:53:35.897" v="223" actId="20577"/>
          <ac:spMkLst>
            <pc:docMk/>
            <pc:sldMk cId="1101586619" sldId="2212"/>
            <ac:spMk id="2" creationId="{1933363C-85CE-7B41-8A44-49CD9A2E4253}"/>
          </ac:spMkLst>
        </pc:spChg>
      </pc:sldChg>
      <pc:sldChg chg="modSp">
        <pc:chgData name="Richard Ball" userId="c2c6c2dd-6ddc-437e-8cdd-d7a74390accc" providerId="ADAL" clId="{274DE528-245E-4A2D-8CA8-E5F4ABD26EBA}" dt="2023-01-10T07:48:55.486" v="2" actId="1076"/>
        <pc:sldMkLst>
          <pc:docMk/>
          <pc:sldMk cId="3414751018" sldId="2213"/>
        </pc:sldMkLst>
        <pc:picChg chg="mod">
          <ac:chgData name="Richard Ball" userId="c2c6c2dd-6ddc-437e-8cdd-d7a74390accc" providerId="ADAL" clId="{274DE528-245E-4A2D-8CA8-E5F4ABD26EBA}" dt="2023-01-10T07:48:55.486" v="2" actId="1076"/>
          <ac:picMkLst>
            <pc:docMk/>
            <pc:sldMk cId="3414751018" sldId="2213"/>
            <ac:picMk id="5" creationId="{C970E2FC-DEA1-467C-AEFC-81E920D6B5DF}"/>
          </ac:picMkLst>
        </pc:picChg>
      </pc:sldChg>
      <pc:sldChg chg="modAnim">
        <pc:chgData name="Richard Ball" userId="c2c6c2dd-6ddc-437e-8cdd-d7a74390accc" providerId="ADAL" clId="{274DE528-245E-4A2D-8CA8-E5F4ABD26EBA}" dt="2023-01-10T07:59:46.401" v="222"/>
        <pc:sldMkLst>
          <pc:docMk/>
          <pc:sldMk cId="636244369" sldId="2215"/>
        </pc:sldMkLst>
      </pc:sldChg>
      <pc:sldChg chg="addSp delSp modSp mod">
        <pc:chgData name="Richard Ball" userId="c2c6c2dd-6ddc-437e-8cdd-d7a74390accc" providerId="ADAL" clId="{274DE528-245E-4A2D-8CA8-E5F4ABD26EBA}" dt="2023-01-10T07:53:14.402" v="89" actId="403"/>
        <pc:sldMkLst>
          <pc:docMk/>
          <pc:sldMk cId="2995779736" sldId="2244"/>
        </pc:sldMkLst>
        <pc:spChg chg="add mod">
          <ac:chgData name="Richard Ball" userId="c2c6c2dd-6ddc-437e-8cdd-d7a74390accc" providerId="ADAL" clId="{274DE528-245E-4A2D-8CA8-E5F4ABD26EBA}" dt="2023-01-10T07:53:14.402" v="89" actId="403"/>
          <ac:spMkLst>
            <pc:docMk/>
            <pc:sldMk cId="2995779736" sldId="2244"/>
            <ac:spMk id="4" creationId="{1ECC2A35-5039-3263-A3A5-B4157794BC51}"/>
          </ac:spMkLst>
        </pc:spChg>
        <pc:spChg chg="del">
          <ac:chgData name="Richard Ball" userId="c2c6c2dd-6ddc-437e-8cdd-d7a74390accc" providerId="ADAL" clId="{274DE528-245E-4A2D-8CA8-E5F4ABD26EBA}" dt="2023-01-10T07:51:27.365" v="10" actId="478"/>
          <ac:spMkLst>
            <pc:docMk/>
            <pc:sldMk cId="2995779736" sldId="2244"/>
            <ac:spMk id="6" creationId="{A3C4CBA5-61D5-4F58-BB47-17958C5FCE93}"/>
          </ac:spMkLst>
        </pc:spChg>
        <pc:spChg chg="del mod">
          <ac:chgData name="Richard Ball" userId="c2c6c2dd-6ddc-437e-8cdd-d7a74390accc" providerId="ADAL" clId="{274DE528-245E-4A2D-8CA8-E5F4ABD26EBA}" dt="2023-01-10T07:51:27.365" v="10" actId="478"/>
          <ac:spMkLst>
            <pc:docMk/>
            <pc:sldMk cId="2995779736" sldId="2244"/>
            <ac:spMk id="9" creationId="{1AA22851-F771-45A1-AC64-2B806EDEBDE4}"/>
          </ac:spMkLst>
        </pc:spChg>
        <pc:spChg chg="del mod">
          <ac:chgData name="Richard Ball" userId="c2c6c2dd-6ddc-437e-8cdd-d7a74390accc" providerId="ADAL" clId="{274DE528-245E-4A2D-8CA8-E5F4ABD26EBA}" dt="2023-01-10T07:51:27.365" v="10" actId="478"/>
          <ac:spMkLst>
            <pc:docMk/>
            <pc:sldMk cId="2995779736" sldId="2244"/>
            <ac:spMk id="10" creationId="{91CFE8E8-1EA6-4D68-815E-CAF479E2935E}"/>
          </ac:spMkLst>
        </pc:spChg>
        <pc:spChg chg="del">
          <ac:chgData name="Richard Ball" userId="c2c6c2dd-6ddc-437e-8cdd-d7a74390accc" providerId="ADAL" clId="{274DE528-245E-4A2D-8CA8-E5F4ABD26EBA}" dt="2023-01-10T07:51:27.365" v="10" actId="478"/>
          <ac:spMkLst>
            <pc:docMk/>
            <pc:sldMk cId="2995779736" sldId="2244"/>
            <ac:spMk id="11" creationId="{67A64234-AC92-418C-B7D0-BE217F11DD87}"/>
          </ac:spMkLst>
        </pc:spChg>
        <pc:spChg chg="del">
          <ac:chgData name="Richard Ball" userId="c2c6c2dd-6ddc-437e-8cdd-d7a74390accc" providerId="ADAL" clId="{274DE528-245E-4A2D-8CA8-E5F4ABD26EBA}" dt="2023-01-10T07:51:27.365" v="10" actId="478"/>
          <ac:spMkLst>
            <pc:docMk/>
            <pc:sldMk cId="2995779736" sldId="2244"/>
            <ac:spMk id="13" creationId="{A75632BE-3A4B-4200-A73E-43901A8F02E5}"/>
          </ac:spMkLst>
        </pc:spChg>
        <pc:picChg chg="add mod">
          <ac:chgData name="Richard Ball" userId="c2c6c2dd-6ddc-437e-8cdd-d7a74390accc" providerId="ADAL" clId="{274DE528-245E-4A2D-8CA8-E5F4ABD26EBA}" dt="2023-01-10T07:51:38.047" v="14" actId="14100"/>
          <ac:picMkLst>
            <pc:docMk/>
            <pc:sldMk cId="2995779736" sldId="2244"/>
            <ac:picMk id="2" creationId="{7D224750-E768-76AA-A514-43B712786AD8}"/>
          </ac:picMkLst>
        </pc:picChg>
        <pc:picChg chg="del mod">
          <ac:chgData name="Richard Ball" userId="c2c6c2dd-6ddc-437e-8cdd-d7a74390accc" providerId="ADAL" clId="{274DE528-245E-4A2D-8CA8-E5F4ABD26EBA}" dt="2023-01-10T07:51:27.365" v="10" actId="478"/>
          <ac:picMkLst>
            <pc:docMk/>
            <pc:sldMk cId="2995779736" sldId="2244"/>
            <ac:picMk id="5" creationId="{A62462EA-683B-49E2-A188-090F1D9B6404}"/>
          </ac:picMkLst>
        </pc:picChg>
      </pc:sldChg>
      <pc:sldChg chg="addSp modSp mod modAnim">
        <pc:chgData name="Richard Ball" userId="c2c6c2dd-6ddc-437e-8cdd-d7a74390accc" providerId="ADAL" clId="{274DE528-245E-4A2D-8CA8-E5F4ABD26EBA}" dt="2023-01-10T07:58:46.537" v="218" actId="13822"/>
        <pc:sldMkLst>
          <pc:docMk/>
          <pc:sldMk cId="3003654763" sldId="2245"/>
        </pc:sldMkLst>
        <pc:spChg chg="add mod">
          <ac:chgData name="Richard Ball" userId="c2c6c2dd-6ddc-437e-8cdd-d7a74390accc" providerId="ADAL" clId="{274DE528-245E-4A2D-8CA8-E5F4ABD26EBA}" dt="2023-01-10T07:58:19.238" v="206" actId="11529"/>
          <ac:spMkLst>
            <pc:docMk/>
            <pc:sldMk cId="3003654763" sldId="2245"/>
            <ac:spMk id="2" creationId="{D43DEFF8-6E24-7091-0858-A9FEE1A3766A}"/>
          </ac:spMkLst>
        </pc:spChg>
        <pc:spChg chg="add mod">
          <ac:chgData name="Richard Ball" userId="c2c6c2dd-6ddc-437e-8cdd-d7a74390accc" providerId="ADAL" clId="{274DE528-245E-4A2D-8CA8-E5F4ABD26EBA}" dt="2023-01-10T07:58:40.349" v="216" actId="1076"/>
          <ac:spMkLst>
            <pc:docMk/>
            <pc:sldMk cId="3003654763" sldId="2245"/>
            <ac:spMk id="3" creationId="{523B0864-6C63-DAA0-6D05-AF1AC9609D0D}"/>
          </ac:spMkLst>
        </pc:spChg>
        <pc:spChg chg="add mod">
          <ac:chgData name="Richard Ball" userId="c2c6c2dd-6ddc-437e-8cdd-d7a74390accc" providerId="ADAL" clId="{274DE528-245E-4A2D-8CA8-E5F4ABD26EBA}" dt="2023-01-10T07:58:38.087" v="215" actId="1076"/>
          <ac:spMkLst>
            <pc:docMk/>
            <pc:sldMk cId="3003654763" sldId="2245"/>
            <ac:spMk id="4" creationId="{47B8618B-7AB3-6370-4D1A-1DA36619C307}"/>
          </ac:spMkLst>
        </pc:spChg>
        <pc:spChg chg="add mod">
          <ac:chgData name="Richard Ball" userId="c2c6c2dd-6ddc-437e-8cdd-d7a74390accc" providerId="ADAL" clId="{274DE528-245E-4A2D-8CA8-E5F4ABD26EBA}" dt="2023-01-10T07:58:36.401" v="214" actId="1076"/>
          <ac:spMkLst>
            <pc:docMk/>
            <pc:sldMk cId="3003654763" sldId="2245"/>
            <ac:spMk id="6" creationId="{4BC4F560-BA84-4202-F2B3-1566411AD648}"/>
          </ac:spMkLst>
        </pc:spChg>
        <pc:spChg chg="add mod">
          <ac:chgData name="Richard Ball" userId="c2c6c2dd-6ddc-437e-8cdd-d7a74390accc" providerId="ADAL" clId="{274DE528-245E-4A2D-8CA8-E5F4ABD26EBA}" dt="2023-01-10T07:58:31.917" v="212" actId="1076"/>
          <ac:spMkLst>
            <pc:docMk/>
            <pc:sldMk cId="3003654763" sldId="2245"/>
            <ac:spMk id="7" creationId="{47A1FB0F-A474-7576-7E61-CB7CE9D738BC}"/>
          </ac:spMkLst>
        </pc:spChg>
        <pc:cxnChg chg="add mod">
          <ac:chgData name="Richard Ball" userId="c2c6c2dd-6ddc-437e-8cdd-d7a74390accc" providerId="ADAL" clId="{274DE528-245E-4A2D-8CA8-E5F4ABD26EBA}" dt="2023-01-10T07:58:46.537" v="218" actId="13822"/>
          <ac:cxnSpMkLst>
            <pc:docMk/>
            <pc:sldMk cId="3003654763" sldId="2245"/>
            <ac:cxnSpMk id="9" creationId="{9DB953DF-928F-94E1-7682-4F7D776F4C63}"/>
          </ac:cxnSpMkLst>
        </pc:cxnChg>
      </pc:sldChg>
      <pc:sldChg chg="addSp modSp mod">
        <pc:chgData name="Richard Ball" userId="c2c6c2dd-6ddc-437e-8cdd-d7a74390accc" providerId="ADAL" clId="{274DE528-245E-4A2D-8CA8-E5F4ABD26EBA}" dt="2023-01-10T07:56:27.743" v="200" actId="20577"/>
        <pc:sldMkLst>
          <pc:docMk/>
          <pc:sldMk cId="352486846" sldId="2246"/>
        </pc:sldMkLst>
        <pc:spChg chg="add mod">
          <ac:chgData name="Richard Ball" userId="c2c6c2dd-6ddc-437e-8cdd-d7a74390accc" providerId="ADAL" clId="{274DE528-245E-4A2D-8CA8-E5F4ABD26EBA}" dt="2023-01-10T07:56:27.743" v="200" actId="20577"/>
          <ac:spMkLst>
            <pc:docMk/>
            <pc:sldMk cId="352486846" sldId="2246"/>
            <ac:spMk id="2" creationId="{60884BE6-0EB4-B3D8-EA3E-3E9376D48385}"/>
          </ac:spMkLst>
        </pc:spChg>
        <pc:picChg chg="mod">
          <ac:chgData name="Richard Ball" userId="c2c6c2dd-6ddc-437e-8cdd-d7a74390accc" providerId="ADAL" clId="{274DE528-245E-4A2D-8CA8-E5F4ABD26EBA}" dt="2023-01-10T07:55:43.914" v="93" actId="1076"/>
          <ac:picMkLst>
            <pc:docMk/>
            <pc:sldMk cId="352486846" sldId="2246"/>
            <ac:picMk id="4098" creationId="{1B3E107C-1EE3-4D4D-9768-2185A31473BC}"/>
          </ac:picMkLst>
        </pc:picChg>
      </pc:sldChg>
      <pc:sldChg chg="modSp">
        <pc:chgData name="Richard Ball" userId="c2c6c2dd-6ddc-437e-8cdd-d7a74390accc" providerId="ADAL" clId="{274DE528-245E-4A2D-8CA8-E5F4ABD26EBA}" dt="2023-01-10T07:57:53.201" v="205" actId="1076"/>
        <pc:sldMkLst>
          <pc:docMk/>
          <pc:sldMk cId="1198070946" sldId="2247"/>
        </pc:sldMkLst>
        <pc:picChg chg="mod">
          <ac:chgData name="Richard Ball" userId="c2c6c2dd-6ddc-437e-8cdd-d7a74390accc" providerId="ADAL" clId="{274DE528-245E-4A2D-8CA8-E5F4ABD26EBA}" dt="2023-01-10T07:57:53.201" v="205" actId="1076"/>
          <ac:picMkLst>
            <pc:docMk/>
            <pc:sldMk cId="1198070946" sldId="2247"/>
            <ac:picMk id="5122" creationId="{A9756C55-5C8A-4049-B6DB-878558C2044A}"/>
          </ac:picMkLst>
        </pc:picChg>
      </pc:sldChg>
      <pc:sldChg chg="new del">
        <pc:chgData name="Richard Ball" userId="c2c6c2dd-6ddc-437e-8cdd-d7a74390accc" providerId="ADAL" clId="{274DE528-245E-4A2D-8CA8-E5F4ABD26EBA}" dt="2023-01-10T07:55:48.992" v="95" actId="47"/>
        <pc:sldMkLst>
          <pc:docMk/>
          <pc:sldMk cId="2867091839" sldId="2250"/>
        </pc:sldMkLst>
      </pc:sldChg>
    </pc:docChg>
  </pc:docChgLst>
  <pc:docChgLst>
    <pc:chgData name="Richard Ball" userId="S::richard.ball@sthelens.london::c2c6c2dd-6ddc-437e-8cdd-d7a74390accc" providerId="AD" clId="Web-{2E6FFA12-A7B9-031B-EF4F-67E9B9806D9D}"/>
    <pc:docChg chg="delSld">
      <pc:chgData name="Richard Ball" userId="S::richard.ball@sthelens.london::c2c6c2dd-6ddc-437e-8cdd-d7a74390accc" providerId="AD" clId="Web-{2E6FFA12-A7B9-031B-EF4F-67E9B9806D9D}" dt="2024-05-08T10:36:37.877" v="1"/>
      <pc:docMkLst>
        <pc:docMk/>
      </pc:docMkLst>
      <pc:sldChg chg="del">
        <pc:chgData name="Richard Ball" userId="S::richard.ball@sthelens.london::c2c6c2dd-6ddc-437e-8cdd-d7a74390accc" providerId="AD" clId="Web-{2E6FFA12-A7B9-031B-EF4F-67E9B9806D9D}" dt="2024-05-08T10:36:37.877" v="1"/>
        <pc:sldMkLst>
          <pc:docMk/>
          <pc:sldMk cId="427557808" sldId="362"/>
        </pc:sldMkLst>
      </pc:sldChg>
      <pc:sldChg chg="del">
        <pc:chgData name="Richard Ball" userId="S::richard.ball@sthelens.london::c2c6c2dd-6ddc-437e-8cdd-d7a74390accc" providerId="AD" clId="Web-{2E6FFA12-A7B9-031B-EF4F-67E9B9806D9D}" dt="2024-05-08T10:36:32.752" v="0"/>
        <pc:sldMkLst>
          <pc:docMk/>
          <pc:sldMk cId="2038858576" sldId="2252"/>
        </pc:sldMkLst>
      </pc:sldChg>
    </pc:docChg>
  </pc:docChgLst>
  <pc:docChgLst>
    <pc:chgData name="Richard Ball" userId="c2c6c2dd-6ddc-437e-8cdd-d7a74390accc" providerId="ADAL" clId="{2554058B-C415-4B25-B26E-2FB3CDF9E007}"/>
    <pc:docChg chg="custSel modSld">
      <pc:chgData name="Richard Ball" userId="c2c6c2dd-6ddc-437e-8cdd-d7a74390accc" providerId="ADAL" clId="{2554058B-C415-4B25-B26E-2FB3CDF9E007}" dt="2023-02-27T07:48:19.803" v="2" actId="478"/>
      <pc:docMkLst>
        <pc:docMk/>
      </pc:docMkLst>
      <pc:sldChg chg="delSp modSp modAnim">
        <pc:chgData name="Richard Ball" userId="c2c6c2dd-6ddc-437e-8cdd-d7a74390accc" providerId="ADAL" clId="{2554058B-C415-4B25-B26E-2FB3CDF9E007}" dt="2023-02-27T07:48:19.803" v="2" actId="478"/>
        <pc:sldMkLst>
          <pc:docMk/>
          <pc:sldMk cId="0" sldId="265"/>
        </pc:sldMkLst>
        <pc:spChg chg="del">
          <ac:chgData name="Richard Ball" userId="c2c6c2dd-6ddc-437e-8cdd-d7a74390accc" providerId="ADAL" clId="{2554058B-C415-4B25-B26E-2FB3CDF9E007}" dt="2023-02-27T07:48:19.803" v="2" actId="478"/>
          <ac:spMkLst>
            <pc:docMk/>
            <pc:sldMk cId="0" sldId="265"/>
            <ac:spMk id="11379" creationId="{68AA900F-5C51-4953-98CC-87AB0DDAE589}"/>
          </ac:spMkLst>
        </pc:spChg>
        <pc:spChg chg="del mod">
          <ac:chgData name="Richard Ball" userId="c2c6c2dd-6ddc-437e-8cdd-d7a74390accc" providerId="ADAL" clId="{2554058B-C415-4B25-B26E-2FB3CDF9E007}" dt="2023-02-27T07:48:19.803" v="2" actId="478"/>
          <ac:spMkLst>
            <pc:docMk/>
            <pc:sldMk cId="0" sldId="265"/>
            <ac:spMk id="11380" creationId="{12B4945C-0E4F-4207-9ADC-395E8CDAD503}"/>
          </ac:spMkLst>
        </pc:spChg>
        <pc:spChg chg="del">
          <ac:chgData name="Richard Ball" userId="c2c6c2dd-6ddc-437e-8cdd-d7a74390accc" providerId="ADAL" clId="{2554058B-C415-4B25-B26E-2FB3CDF9E007}" dt="2023-02-27T07:48:19.803" v="2" actId="478"/>
          <ac:spMkLst>
            <pc:docMk/>
            <pc:sldMk cId="0" sldId="265"/>
            <ac:spMk id="11381" creationId="{28563CDB-90F4-45BB-AB7D-2BD270B94511}"/>
          </ac:spMkLst>
        </pc:spChg>
      </pc:sldChg>
      <pc:sldChg chg="delSp mod">
        <pc:chgData name="Richard Ball" userId="c2c6c2dd-6ddc-437e-8cdd-d7a74390accc" providerId="ADAL" clId="{2554058B-C415-4B25-B26E-2FB3CDF9E007}" dt="2023-02-27T07:47:48.116" v="0" actId="478"/>
        <pc:sldMkLst>
          <pc:docMk/>
          <pc:sldMk cId="0" sldId="266"/>
        </pc:sldMkLst>
        <pc:inkChg chg="del">
          <ac:chgData name="Richard Ball" userId="c2c6c2dd-6ddc-437e-8cdd-d7a74390accc" providerId="ADAL" clId="{2554058B-C415-4B25-B26E-2FB3CDF9E007}" dt="2023-02-27T07:47:48.116" v="0" actId="478"/>
          <ac:inkMkLst>
            <pc:docMk/>
            <pc:sldMk cId="0" sldId="266"/>
            <ac:inkMk id="2" creationId="{AE145850-4D52-ADB9-943D-0EE607594251}"/>
          </ac:inkMkLst>
        </pc:inkChg>
      </pc:sldChg>
    </pc:docChg>
  </pc:docChgLst>
  <pc:docChgLst>
    <pc:chgData name="Richard Ball" userId="c2c6c2dd-6ddc-437e-8cdd-d7a74390accc" providerId="ADAL" clId="{BD84A67B-A660-4779-8827-C4141B8F5432}"/>
    <pc:docChg chg="undo custSel addSld delSld modSld sldOrd">
      <pc:chgData name="Richard Ball" userId="c2c6c2dd-6ddc-437e-8cdd-d7a74390accc" providerId="ADAL" clId="{BD84A67B-A660-4779-8827-C4141B8F5432}" dt="2022-01-10T10:01:20.216" v="2885" actId="47"/>
      <pc:docMkLst>
        <pc:docMk/>
      </pc:docMkLst>
      <pc:sldChg chg="modSp">
        <pc:chgData name="Richard Ball" userId="c2c6c2dd-6ddc-437e-8cdd-d7a74390accc" providerId="ADAL" clId="{BD84A67B-A660-4779-8827-C4141B8F5432}" dt="2022-01-10T08:07:56.603" v="2578" actId="20577"/>
        <pc:sldMkLst>
          <pc:docMk/>
          <pc:sldMk cId="0" sldId="258"/>
        </pc:sldMkLst>
        <pc:spChg chg="mod">
          <ac:chgData name="Richard Ball" userId="c2c6c2dd-6ddc-437e-8cdd-d7a74390accc" providerId="ADAL" clId="{BD84A67B-A660-4779-8827-C4141B8F5432}" dt="2022-01-10T08:07:56.603" v="2578" actId="20577"/>
          <ac:spMkLst>
            <pc:docMk/>
            <pc:sldMk cId="0" sldId="258"/>
            <ac:spMk id="5135" creationId="{6F3EE0A6-A830-48EB-988D-B0F630F2BA65}"/>
          </ac:spMkLst>
        </pc:spChg>
      </pc:sldChg>
      <pc:sldChg chg="modSp mod ord modAnim">
        <pc:chgData name="Richard Ball" userId="c2c6c2dd-6ddc-437e-8cdd-d7a74390accc" providerId="ADAL" clId="{BD84A67B-A660-4779-8827-C4141B8F5432}" dt="2022-01-10T07:58:28.145" v="2532" actId="20577"/>
        <pc:sldMkLst>
          <pc:docMk/>
          <pc:sldMk cId="0" sldId="260"/>
        </pc:sldMkLst>
        <pc:spChg chg="mod">
          <ac:chgData name="Richard Ball" userId="c2c6c2dd-6ddc-437e-8cdd-d7a74390accc" providerId="ADAL" clId="{BD84A67B-A660-4779-8827-C4141B8F5432}" dt="2022-01-02T13:40:56.416" v="474" actId="1076"/>
          <ac:spMkLst>
            <pc:docMk/>
            <pc:sldMk cId="0" sldId="260"/>
            <ac:spMk id="12290" creationId="{A993E5FD-06E8-4F3F-B167-229C454C6B5C}"/>
          </ac:spMkLst>
        </pc:spChg>
        <pc:spChg chg="mod">
          <ac:chgData name="Richard Ball" userId="c2c6c2dd-6ddc-437e-8cdd-d7a74390accc" providerId="ADAL" clId="{BD84A67B-A660-4779-8827-C4141B8F5432}" dt="2022-01-10T07:58:28.145" v="2532" actId="20577"/>
          <ac:spMkLst>
            <pc:docMk/>
            <pc:sldMk cId="0" sldId="260"/>
            <ac:spMk id="12291" creationId="{EE8B486A-789F-4A13-9970-AC19F1E282F4}"/>
          </ac:spMkLst>
        </pc:spChg>
      </pc:sldChg>
      <pc:sldChg chg="modSp">
        <pc:chgData name="Richard Ball" userId="c2c6c2dd-6ddc-437e-8cdd-d7a74390accc" providerId="ADAL" clId="{BD84A67B-A660-4779-8827-C4141B8F5432}" dt="2022-01-02T14:14:43.424" v="1707" actId="1076"/>
        <pc:sldMkLst>
          <pc:docMk/>
          <pc:sldMk cId="0" sldId="262"/>
        </pc:sldMkLst>
        <pc:spChg chg="mod">
          <ac:chgData name="Richard Ball" userId="c2c6c2dd-6ddc-437e-8cdd-d7a74390accc" providerId="ADAL" clId="{BD84A67B-A660-4779-8827-C4141B8F5432}" dt="2022-01-02T14:14:43.424" v="1707" actId="1076"/>
          <ac:spMkLst>
            <pc:docMk/>
            <pc:sldMk cId="0" sldId="262"/>
            <ac:spMk id="9225" creationId="{E3B44B97-FFA3-4800-8A33-D38667D15E61}"/>
          </ac:spMkLst>
        </pc:spChg>
      </pc:sldChg>
      <pc:sldChg chg="modSp mod modAnim">
        <pc:chgData name="Richard Ball" userId="c2c6c2dd-6ddc-437e-8cdd-d7a74390accc" providerId="ADAL" clId="{BD84A67B-A660-4779-8827-C4141B8F5432}" dt="2022-01-10T08:10:33.319" v="2596" actId="113"/>
        <pc:sldMkLst>
          <pc:docMk/>
          <pc:sldMk cId="0" sldId="265"/>
        </pc:sldMkLst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274" creationId="{280F45DB-BA27-4625-A512-8B6B1EFC243B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275" creationId="{E12AABAE-61EB-4D45-977F-90CEE1DF8B9B}"/>
          </ac:spMkLst>
        </pc:spChg>
        <pc:spChg chg="mod">
          <ac:chgData name="Richard Ball" userId="c2c6c2dd-6ddc-437e-8cdd-d7a74390accc" providerId="ADAL" clId="{BD84A67B-A660-4779-8827-C4141B8F5432}" dt="2022-01-10T08:10:33.319" v="2596" actId="113"/>
          <ac:spMkLst>
            <pc:docMk/>
            <pc:sldMk cId="0" sldId="265"/>
            <ac:spMk id="11362" creationId="{4E8FBE12-7C2B-4D83-BDD9-88FC32368948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63" creationId="{5C929034-FE23-4389-A6FC-25F19DC181EE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0" creationId="{C82F6165-04CE-4547-94EF-23531FA7E846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1" creationId="{4EF89C3E-ED4B-4E59-9C9A-538E01312942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4" creationId="{CBCC398C-8CC4-49CA-8B05-CF4B6B7CDB93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5" creationId="{91BAE85B-26AC-4B84-9E8F-7D4F1AAD4C06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6" creationId="{4CC53704-9036-4F56-817F-17935D040757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7" creationId="{FEACEB82-50C0-4468-B1F9-09814BAB917F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79" creationId="{68AA900F-5C51-4953-98CC-87AB0DDAE589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80" creationId="{12B4945C-0E4F-4207-9ADC-395E8CDAD503}"/>
          </ac:spMkLst>
        </pc:spChg>
        <pc:spChg chg="mod">
          <ac:chgData name="Richard Ball" userId="c2c6c2dd-6ddc-437e-8cdd-d7a74390accc" providerId="ADAL" clId="{BD84A67B-A660-4779-8827-C4141B8F5432}" dt="2022-01-02T14:09:14.192" v="1282" actId="1076"/>
          <ac:spMkLst>
            <pc:docMk/>
            <pc:sldMk cId="0" sldId="265"/>
            <ac:spMk id="11381" creationId="{28563CDB-90F4-45BB-AB7D-2BD270B94511}"/>
          </ac:spMkLst>
        </pc:spChg>
        <pc:grpChg chg="mod">
          <ac:chgData name="Richard Ball" userId="c2c6c2dd-6ddc-437e-8cdd-d7a74390accc" providerId="ADAL" clId="{BD84A67B-A660-4779-8827-C4141B8F5432}" dt="2022-01-02T14:09:14.192" v="1282" actId="1076"/>
          <ac:grpSpMkLst>
            <pc:docMk/>
            <pc:sldMk cId="0" sldId="265"/>
            <ac:grpSpMk id="11372" creationId="{EDA089BB-FF2D-4F79-95DD-F3C10BA78E7D}"/>
          </ac:grpSpMkLst>
        </pc:grpChg>
        <pc:grpChg chg="mod">
          <ac:chgData name="Richard Ball" userId="c2c6c2dd-6ddc-437e-8cdd-d7a74390accc" providerId="ADAL" clId="{BD84A67B-A660-4779-8827-C4141B8F5432}" dt="2022-01-02T14:09:14.192" v="1282" actId="1076"/>
          <ac:grpSpMkLst>
            <pc:docMk/>
            <pc:sldMk cId="0" sldId="265"/>
            <ac:grpSpMk id="11373" creationId="{34315407-AEC8-40C8-A72A-6C0D7681DDCE}"/>
          </ac:grpSpMkLst>
        </pc:grpChg>
        <pc:grpChg chg="mod">
          <ac:chgData name="Richard Ball" userId="c2c6c2dd-6ddc-437e-8cdd-d7a74390accc" providerId="ADAL" clId="{BD84A67B-A660-4779-8827-C4141B8F5432}" dt="2022-01-02T14:09:14.192" v="1282" actId="1076"/>
          <ac:grpSpMkLst>
            <pc:docMk/>
            <pc:sldMk cId="0" sldId="265"/>
            <ac:grpSpMk id="11378" creationId="{40005D81-3668-47D4-BF70-368C91EEE367}"/>
          </ac:grpSpMkLst>
        </pc:grpChg>
        <pc:graphicFrameChg chg="mod">
          <ac:chgData name="Richard Ball" userId="c2c6c2dd-6ddc-437e-8cdd-d7a74390accc" providerId="ADAL" clId="{BD84A67B-A660-4779-8827-C4141B8F5432}" dt="2022-01-02T14:09:14.192" v="1282" actId="1076"/>
          <ac:graphicFrameMkLst>
            <pc:docMk/>
            <pc:sldMk cId="0" sldId="265"/>
            <ac:graphicFrameMk id="11369" creationId="{6F3CA1C1-4966-47A6-A3CF-C0B695A1D4B3}"/>
          </ac:graphicFrameMkLst>
        </pc:graphicFrameChg>
        <pc:picChg chg="mod">
          <ac:chgData name="Richard Ball" userId="c2c6c2dd-6ddc-437e-8cdd-d7a74390accc" providerId="ADAL" clId="{BD84A67B-A660-4779-8827-C4141B8F5432}" dt="2022-01-02T14:09:14.192" v="1282" actId="1076"/>
          <ac:picMkLst>
            <pc:docMk/>
            <pc:sldMk cId="0" sldId="265"/>
            <ac:picMk id="11266" creationId="{DB963F69-DCF5-44E1-A5D5-CB5209F57B26}"/>
          </ac:picMkLst>
        </pc:picChg>
      </pc:sldChg>
      <pc:sldChg chg="addSp modSp mod ord modAnim">
        <pc:chgData name="Richard Ball" userId="c2c6c2dd-6ddc-437e-8cdd-d7a74390accc" providerId="ADAL" clId="{BD84A67B-A660-4779-8827-C4141B8F5432}" dt="2022-01-02T13:46:55.062" v="799" actId="313"/>
        <pc:sldMkLst>
          <pc:docMk/>
          <pc:sldMk cId="0" sldId="266"/>
        </pc:sldMkLst>
        <pc:spChg chg="add mod">
          <ac:chgData name="Richard Ball" userId="c2c6c2dd-6ddc-437e-8cdd-d7a74390accc" providerId="ADAL" clId="{BD84A67B-A660-4779-8827-C4141B8F5432}" dt="2022-01-02T13:46:05.934" v="750" actId="20577"/>
          <ac:spMkLst>
            <pc:docMk/>
            <pc:sldMk cId="0" sldId="266"/>
            <ac:spMk id="14" creationId="{9865B42F-C2EC-4320-AC39-CDD7FD30F842}"/>
          </ac:spMkLst>
        </pc:spChg>
        <pc:spChg chg="add mod">
          <ac:chgData name="Richard Ball" userId="c2c6c2dd-6ddc-437e-8cdd-d7a74390accc" providerId="ADAL" clId="{BD84A67B-A660-4779-8827-C4141B8F5432}" dt="2022-01-02T13:46:55.062" v="799" actId="313"/>
          <ac:spMkLst>
            <pc:docMk/>
            <pc:sldMk cId="0" sldId="266"/>
            <ac:spMk id="15" creationId="{C1EB3973-D1F7-4618-9AE1-0595FDC43C6D}"/>
          </ac:spMkLst>
        </pc:spChg>
        <pc:spChg chg="mod">
          <ac:chgData name="Richard Ball" userId="c2c6c2dd-6ddc-437e-8cdd-d7a74390accc" providerId="ADAL" clId="{BD84A67B-A660-4779-8827-C4141B8F5432}" dt="2022-01-02T13:45:40.532" v="695" actId="1076"/>
          <ac:spMkLst>
            <pc:docMk/>
            <pc:sldMk cId="0" sldId="266"/>
            <ac:spMk id="12292" creationId="{24EDD737-83C4-4BA4-AC19-3547AAFFBE3F}"/>
          </ac:spMkLst>
        </pc:spChg>
        <pc:spChg chg="mod">
          <ac:chgData name="Richard Ball" userId="c2c6c2dd-6ddc-437e-8cdd-d7a74390accc" providerId="ADAL" clId="{BD84A67B-A660-4779-8827-C4141B8F5432}" dt="2022-01-02T13:42:16.147" v="572" actId="1076"/>
          <ac:spMkLst>
            <pc:docMk/>
            <pc:sldMk cId="0" sldId="266"/>
            <ac:spMk id="12295" creationId="{39205CA5-C8D4-4223-8D12-62F1F3CDC15A}"/>
          </ac:spMkLst>
        </pc:spChg>
        <pc:spChg chg="mod">
          <ac:chgData name="Richard Ball" userId="c2c6c2dd-6ddc-437e-8cdd-d7a74390accc" providerId="ADAL" clId="{BD84A67B-A660-4779-8827-C4141B8F5432}" dt="2022-01-02T13:45:40.532" v="695" actId="1076"/>
          <ac:spMkLst>
            <pc:docMk/>
            <pc:sldMk cId="0" sldId="266"/>
            <ac:spMk id="12296" creationId="{9D6679D9-7269-4332-9EA6-E9C1222E6E95}"/>
          </ac:spMkLst>
        </pc:spChg>
        <pc:spChg chg="mod">
          <ac:chgData name="Richard Ball" userId="c2c6c2dd-6ddc-437e-8cdd-d7a74390accc" providerId="ADAL" clId="{BD84A67B-A660-4779-8827-C4141B8F5432}" dt="2022-01-02T13:45:46.601" v="696" actId="1076"/>
          <ac:spMkLst>
            <pc:docMk/>
            <pc:sldMk cId="0" sldId="266"/>
            <ac:spMk id="12297" creationId="{60222198-5BB8-4269-BB43-37BA5211501C}"/>
          </ac:spMkLst>
        </pc:spChg>
        <pc:spChg chg="mod">
          <ac:chgData name="Richard Ball" userId="c2c6c2dd-6ddc-437e-8cdd-d7a74390accc" providerId="ADAL" clId="{BD84A67B-A660-4779-8827-C4141B8F5432}" dt="2022-01-02T13:43:29.368" v="574" actId="1076"/>
          <ac:spMkLst>
            <pc:docMk/>
            <pc:sldMk cId="0" sldId="266"/>
            <ac:spMk id="12301" creationId="{3C605DC8-E4D9-4873-9654-6B3B0678C202}"/>
          </ac:spMkLst>
        </pc:spChg>
        <pc:spChg chg="mod">
          <ac:chgData name="Richard Ball" userId="c2c6c2dd-6ddc-437e-8cdd-d7a74390accc" providerId="ADAL" clId="{BD84A67B-A660-4779-8827-C4141B8F5432}" dt="2022-01-02T13:45:46.601" v="696" actId="1076"/>
          <ac:spMkLst>
            <pc:docMk/>
            <pc:sldMk cId="0" sldId="266"/>
            <ac:spMk id="12305" creationId="{3C906182-BBD3-4810-BE7F-AE8252479E53}"/>
          </ac:spMkLst>
        </pc:spChg>
      </pc:sldChg>
      <pc:sldChg chg="modSp mod">
        <pc:chgData name="Richard Ball" userId="c2c6c2dd-6ddc-437e-8cdd-d7a74390accc" providerId="ADAL" clId="{BD84A67B-A660-4779-8827-C4141B8F5432}" dt="2022-01-10T07:24:59.920" v="2279" actId="20577"/>
        <pc:sldMkLst>
          <pc:docMk/>
          <pc:sldMk cId="336979570" sldId="332"/>
        </pc:sldMkLst>
        <pc:spChg chg="mod">
          <ac:chgData name="Richard Ball" userId="c2c6c2dd-6ddc-437e-8cdd-d7a74390accc" providerId="ADAL" clId="{BD84A67B-A660-4779-8827-C4141B8F5432}" dt="2022-01-10T07:24:59.920" v="2279" actId="20577"/>
          <ac:spMkLst>
            <pc:docMk/>
            <pc:sldMk cId="336979570" sldId="332"/>
            <ac:spMk id="5" creationId="{00000000-0000-0000-0000-000000000000}"/>
          </ac:spMkLst>
        </pc:spChg>
      </pc:sldChg>
      <pc:sldChg chg="addSp delSp modSp mod ord modAnim">
        <pc:chgData name="Richard Ball" userId="c2c6c2dd-6ddc-437e-8cdd-d7a74390accc" providerId="ADAL" clId="{BD84A67B-A660-4779-8827-C4141B8F5432}" dt="2022-01-10T09:53:24.212" v="2884"/>
        <pc:sldMkLst>
          <pc:docMk/>
          <pc:sldMk cId="462625650" sldId="333"/>
        </pc:sldMkLst>
        <pc:spChg chg="mod">
          <ac:chgData name="Richard Ball" userId="c2c6c2dd-6ddc-437e-8cdd-d7a74390accc" providerId="ADAL" clId="{BD84A67B-A660-4779-8827-C4141B8F5432}" dt="2022-01-10T07:41:14.756" v="2363" actId="1076"/>
          <ac:spMkLst>
            <pc:docMk/>
            <pc:sldMk cId="462625650" sldId="333"/>
            <ac:spMk id="2" creationId="{CEA9725B-7EA4-4A58-B799-43E584095D65}"/>
          </ac:spMkLst>
        </pc:spChg>
        <pc:spChg chg="add del mod">
          <ac:chgData name="Richard Ball" userId="c2c6c2dd-6ddc-437e-8cdd-d7a74390accc" providerId="ADAL" clId="{BD84A67B-A660-4779-8827-C4141B8F5432}" dt="2022-01-02T13:56:38.489" v="825" actId="478"/>
          <ac:spMkLst>
            <pc:docMk/>
            <pc:sldMk cId="462625650" sldId="333"/>
            <ac:spMk id="3" creationId="{A85AD022-26FB-4716-B993-5DBFAD7E8E80}"/>
          </ac:spMkLst>
        </pc:spChg>
        <pc:spChg chg="add del mod">
          <ac:chgData name="Richard Ball" userId="c2c6c2dd-6ddc-437e-8cdd-d7a74390accc" providerId="ADAL" clId="{BD84A67B-A660-4779-8827-C4141B8F5432}" dt="2022-01-10T07:42:28.168" v="2375" actId="478"/>
          <ac:spMkLst>
            <pc:docMk/>
            <pc:sldMk cId="462625650" sldId="333"/>
            <ac:spMk id="3" creationId="{ADFD1C9A-43AA-4D0B-B3F6-D2F1AB8406DA}"/>
          </ac:spMkLst>
        </pc:spChg>
        <pc:spChg chg="add mod">
          <ac:chgData name="Richard Ball" userId="c2c6c2dd-6ddc-437e-8cdd-d7a74390accc" providerId="ADAL" clId="{BD84A67B-A660-4779-8827-C4141B8F5432}" dt="2022-01-10T07:42:56.762" v="2383" actId="1076"/>
          <ac:spMkLst>
            <pc:docMk/>
            <pc:sldMk cId="462625650" sldId="333"/>
            <ac:spMk id="7" creationId="{619FC4A5-3288-4D71-98F9-818ADA887075}"/>
          </ac:spMkLst>
        </pc:spChg>
        <pc:picChg chg="del">
          <ac:chgData name="Richard Ball" userId="c2c6c2dd-6ddc-437e-8cdd-d7a74390accc" providerId="ADAL" clId="{BD84A67B-A660-4779-8827-C4141B8F5432}" dt="2022-01-10T08:03:06.894" v="2533"/>
          <ac:picMkLst>
            <pc:docMk/>
            <pc:sldMk cId="462625650" sldId="333"/>
            <ac:picMk id="4" creationId="{DF3168E6-1426-4364-9537-2E052F3D1E29}"/>
          </ac:picMkLst>
        </pc:picChg>
        <pc:picChg chg="add mod">
          <ac:chgData name="Richard Ball" userId="c2c6c2dd-6ddc-437e-8cdd-d7a74390accc" providerId="ADAL" clId="{BD84A67B-A660-4779-8827-C4141B8F5432}" dt="2022-01-10T07:42:37.075" v="2378" actId="1076"/>
          <ac:picMkLst>
            <pc:docMk/>
            <pc:sldMk cId="462625650" sldId="333"/>
            <ac:picMk id="6" creationId="{5ADD2A9B-4E89-41B5-B351-A4B668320BC1}"/>
          </ac:picMkLst>
        </pc:picChg>
        <pc:picChg chg="del mod">
          <ac:chgData name="Richard Ball" userId="c2c6c2dd-6ddc-437e-8cdd-d7a74390accc" providerId="ADAL" clId="{BD84A67B-A660-4779-8827-C4141B8F5432}" dt="2022-01-10T07:42:26.015" v="2373" actId="478"/>
          <ac:picMkLst>
            <pc:docMk/>
            <pc:sldMk cId="462625650" sldId="333"/>
            <ac:picMk id="8" creationId="{C6109DAB-D146-4370-8E5B-CB979841339D}"/>
          </ac:picMkLst>
        </pc:picChg>
        <pc:picChg chg="del mod">
          <ac:chgData name="Richard Ball" userId="c2c6c2dd-6ddc-437e-8cdd-d7a74390accc" providerId="ADAL" clId="{BD84A67B-A660-4779-8827-C4141B8F5432}" dt="2022-01-02T13:56:35.971" v="823" actId="478"/>
          <ac:picMkLst>
            <pc:docMk/>
            <pc:sldMk cId="462625650" sldId="333"/>
            <ac:picMk id="9" creationId="{F2E8319F-6BCF-426B-8BE7-201AA6528E11}"/>
          </ac:picMkLst>
        </pc:picChg>
        <pc:picChg chg="add mod">
          <ac:chgData name="Richard Ball" userId="c2c6c2dd-6ddc-437e-8cdd-d7a74390accc" providerId="ADAL" clId="{BD84A67B-A660-4779-8827-C4141B8F5432}" dt="2022-01-10T07:42:29.809" v="2376" actId="1076"/>
          <ac:picMkLst>
            <pc:docMk/>
            <pc:sldMk cId="462625650" sldId="333"/>
            <ac:picMk id="3074" creationId="{A91ED9B2-6489-42FB-BC87-23E27E480302}"/>
          </ac:picMkLst>
        </pc:picChg>
        <pc:inkChg chg="add">
          <ac:chgData name="Richard Ball" userId="c2c6c2dd-6ddc-437e-8cdd-d7a74390accc" providerId="ADAL" clId="{BD84A67B-A660-4779-8827-C4141B8F5432}" dt="2022-01-10T09:53:24.212" v="2884"/>
          <ac:inkMkLst>
            <pc:docMk/>
            <pc:sldMk cId="462625650" sldId="333"/>
            <ac:inkMk id="5" creationId="{902AC8FF-4DCF-4617-982C-FEC198FB3AE1}"/>
          </ac:inkMkLst>
        </pc:inkChg>
      </pc:sldChg>
      <pc:sldChg chg="addSp modSp mod ord">
        <pc:chgData name="Richard Ball" userId="c2c6c2dd-6ddc-437e-8cdd-d7a74390accc" providerId="ADAL" clId="{BD84A67B-A660-4779-8827-C4141B8F5432}" dt="2022-01-10T09:53:24.212" v="2884"/>
        <pc:sldMkLst>
          <pc:docMk/>
          <pc:sldMk cId="3900067828" sldId="335"/>
        </pc:sldMkLst>
        <pc:spChg chg="mod">
          <ac:chgData name="Richard Ball" userId="c2c6c2dd-6ddc-437e-8cdd-d7a74390accc" providerId="ADAL" clId="{BD84A67B-A660-4779-8827-C4141B8F5432}" dt="2022-01-10T07:26:35.015" v="2305" actId="20577"/>
          <ac:spMkLst>
            <pc:docMk/>
            <pc:sldMk cId="3900067828" sldId="335"/>
            <ac:spMk id="7" creationId="{00000000-0000-0000-0000-000000000000}"/>
          </ac:spMkLst>
        </pc:spChg>
        <pc:spChg chg="mod">
          <ac:chgData name="Richard Ball" userId="c2c6c2dd-6ddc-437e-8cdd-d7a74390accc" providerId="ADAL" clId="{BD84A67B-A660-4779-8827-C4141B8F5432}" dt="2022-01-10T07:26:00.052" v="2293" actId="20577"/>
          <ac:spMkLst>
            <pc:docMk/>
            <pc:sldMk cId="3900067828" sldId="335"/>
            <ac:spMk id="9" creationId="{00000000-0000-0000-0000-000000000000}"/>
          </ac:spMkLst>
        </pc:spChg>
        <pc:spChg chg="mod">
          <ac:chgData name="Richard Ball" userId="c2c6c2dd-6ddc-437e-8cdd-d7a74390accc" providerId="ADAL" clId="{BD84A67B-A660-4779-8827-C4141B8F5432}" dt="2022-01-10T07:54:12.172" v="2528" actId="20577"/>
          <ac:spMkLst>
            <pc:docMk/>
            <pc:sldMk cId="3900067828" sldId="335"/>
            <ac:spMk id="11" creationId="{00000000-0000-0000-0000-000000000000}"/>
          </ac:spMkLst>
        </pc:spChg>
        <pc:inkChg chg="add">
          <ac:chgData name="Richard Ball" userId="c2c6c2dd-6ddc-437e-8cdd-d7a74390accc" providerId="ADAL" clId="{BD84A67B-A660-4779-8827-C4141B8F5432}" dt="2022-01-10T09:53:24.212" v="2884"/>
          <ac:inkMkLst>
            <pc:docMk/>
            <pc:sldMk cId="3900067828" sldId="335"/>
            <ac:inkMk id="3" creationId="{44FA7859-75C1-4202-8285-30E8C1347967}"/>
          </ac:inkMkLst>
        </pc:inkChg>
      </pc:sldChg>
      <pc:sldChg chg="addSp delSp modSp del mod ord modAnim">
        <pc:chgData name="Richard Ball" userId="c2c6c2dd-6ddc-437e-8cdd-d7a74390accc" providerId="ADAL" clId="{BD84A67B-A660-4779-8827-C4141B8F5432}" dt="2022-01-10T07:42:58.319" v="2384" actId="47"/>
        <pc:sldMkLst>
          <pc:docMk/>
          <pc:sldMk cId="3750689689" sldId="337"/>
        </pc:sldMkLst>
        <pc:spChg chg="add del mod">
          <ac:chgData name="Richard Ball" userId="c2c6c2dd-6ddc-437e-8cdd-d7a74390accc" providerId="ADAL" clId="{BD84A67B-A660-4779-8827-C4141B8F5432}" dt="2022-01-10T07:42:20.047" v="2372" actId="478"/>
          <ac:spMkLst>
            <pc:docMk/>
            <pc:sldMk cId="3750689689" sldId="337"/>
            <ac:spMk id="4" creationId="{2AE67F0D-DD6D-4131-B1B6-553A3D5C11D1}"/>
          </ac:spMkLst>
        </pc:spChg>
        <pc:spChg chg="add mod">
          <ac:chgData name="Richard Ball" userId="c2c6c2dd-6ddc-437e-8cdd-d7a74390accc" providerId="ADAL" clId="{BD84A67B-A660-4779-8827-C4141B8F5432}" dt="2022-01-02T13:59:07.630" v="926" actId="1076"/>
          <ac:spMkLst>
            <pc:docMk/>
            <pc:sldMk cId="3750689689" sldId="337"/>
            <ac:spMk id="5" creationId="{F6C1756F-AE82-46DC-A838-3CFAABA712C1}"/>
          </ac:spMkLst>
        </pc:spChg>
        <pc:picChg chg="add mod">
          <ac:chgData name="Richard Ball" userId="c2c6c2dd-6ddc-437e-8cdd-d7a74390accc" providerId="ADAL" clId="{BD84A67B-A660-4779-8827-C4141B8F5432}" dt="2022-01-02T13:59:15.045" v="929" actId="1076"/>
          <ac:picMkLst>
            <pc:docMk/>
            <pc:sldMk cId="3750689689" sldId="337"/>
            <ac:picMk id="3" creationId="{C0462550-1D61-48EE-B45D-226798B7B0F4}"/>
          </ac:picMkLst>
        </pc:picChg>
        <pc:picChg chg="del">
          <ac:chgData name="Richard Ball" userId="c2c6c2dd-6ddc-437e-8cdd-d7a74390accc" providerId="ADAL" clId="{BD84A67B-A660-4779-8827-C4141B8F5432}" dt="2022-01-02T13:56:53.260" v="828" actId="478"/>
          <ac:picMkLst>
            <pc:docMk/>
            <pc:sldMk cId="3750689689" sldId="337"/>
            <ac:picMk id="16388" creationId="{00000000-0000-0000-0000-000000000000}"/>
          </ac:picMkLst>
        </pc:picChg>
      </pc:sldChg>
      <pc:sldChg chg="addSp modSp mod">
        <pc:chgData name="Richard Ball" userId="c2c6c2dd-6ddc-437e-8cdd-d7a74390accc" providerId="ADAL" clId="{BD84A67B-A660-4779-8827-C4141B8F5432}" dt="2022-01-10T08:49:53.762" v="2773" actId="1076"/>
        <pc:sldMkLst>
          <pc:docMk/>
          <pc:sldMk cId="0" sldId="345"/>
        </pc:sldMkLst>
        <pc:spChg chg="add mod">
          <ac:chgData name="Richard Ball" userId="c2c6c2dd-6ddc-437e-8cdd-d7a74390accc" providerId="ADAL" clId="{BD84A67B-A660-4779-8827-C4141B8F5432}" dt="2022-01-10T08:49:53.762" v="2773" actId="1076"/>
          <ac:spMkLst>
            <pc:docMk/>
            <pc:sldMk cId="0" sldId="345"/>
            <ac:spMk id="2" creationId="{4F05BD68-1681-4D3C-A5C6-D3A726C4760D}"/>
          </ac:spMkLst>
        </pc:spChg>
      </pc:sldChg>
      <pc:sldChg chg="modSp new mod ord">
        <pc:chgData name="Richard Ball" userId="c2c6c2dd-6ddc-437e-8cdd-d7a74390accc" providerId="ADAL" clId="{BD84A67B-A660-4779-8827-C4141B8F5432}" dt="2022-01-02T13:24:51.569" v="63" actId="20577"/>
        <pc:sldMkLst>
          <pc:docMk/>
          <pc:sldMk cId="1182096200" sldId="346"/>
        </pc:sldMkLst>
        <pc:spChg chg="mod">
          <ac:chgData name="Richard Ball" userId="c2c6c2dd-6ddc-437e-8cdd-d7a74390accc" providerId="ADAL" clId="{BD84A67B-A660-4779-8827-C4141B8F5432}" dt="2022-01-02T13:24:51.569" v="63" actId="20577"/>
          <ac:spMkLst>
            <pc:docMk/>
            <pc:sldMk cId="1182096200" sldId="346"/>
            <ac:spMk id="2" creationId="{68F69EFB-F6AC-4E97-A330-6CEC73030B8D}"/>
          </ac:spMkLst>
        </pc:spChg>
        <pc:spChg chg="mod">
          <ac:chgData name="Richard Ball" userId="c2c6c2dd-6ddc-437e-8cdd-d7a74390accc" providerId="ADAL" clId="{BD84A67B-A660-4779-8827-C4141B8F5432}" dt="2022-01-02T13:24:32.809" v="16"/>
          <ac:spMkLst>
            <pc:docMk/>
            <pc:sldMk cId="1182096200" sldId="346"/>
            <ac:spMk id="3" creationId="{CBB51CA9-8F33-4114-BF93-E899087ACA08}"/>
          </ac:spMkLst>
        </pc:spChg>
      </pc:sldChg>
      <pc:sldChg chg="delSp new del mod ord">
        <pc:chgData name="Richard Ball" userId="c2c6c2dd-6ddc-437e-8cdd-d7a74390accc" providerId="ADAL" clId="{BD84A67B-A660-4779-8827-C4141B8F5432}" dt="2022-01-07T11:26:53.609" v="2237" actId="47"/>
        <pc:sldMkLst>
          <pc:docMk/>
          <pc:sldMk cId="137917784" sldId="347"/>
        </pc:sldMkLst>
        <pc:spChg chg="del">
          <ac:chgData name="Richard Ball" userId="c2c6c2dd-6ddc-437e-8cdd-d7a74390accc" providerId="ADAL" clId="{BD84A67B-A660-4779-8827-C4141B8F5432}" dt="2022-01-02T13:25:00.176" v="67" actId="478"/>
          <ac:spMkLst>
            <pc:docMk/>
            <pc:sldMk cId="137917784" sldId="347"/>
            <ac:spMk id="2" creationId="{D5D8B359-85B7-4B09-AC1F-98ABA6EA27DF}"/>
          </ac:spMkLst>
        </pc:spChg>
        <pc:spChg chg="del">
          <ac:chgData name="Richard Ball" userId="c2c6c2dd-6ddc-437e-8cdd-d7a74390accc" providerId="ADAL" clId="{BD84A67B-A660-4779-8827-C4141B8F5432}" dt="2022-01-02T13:25:00.176" v="67" actId="478"/>
          <ac:spMkLst>
            <pc:docMk/>
            <pc:sldMk cId="137917784" sldId="347"/>
            <ac:spMk id="3" creationId="{5468B3B5-FBD9-4FD1-BC8A-496AE0B7B4CE}"/>
          </ac:spMkLst>
        </pc:spChg>
      </pc:sldChg>
      <pc:sldChg chg="addSp delSp modSp mod delAnim modAnim">
        <pc:chgData name="Richard Ball" userId="c2c6c2dd-6ddc-437e-8cdd-d7a74390accc" providerId="ADAL" clId="{BD84A67B-A660-4779-8827-C4141B8F5432}" dt="2022-01-10T07:23:51.518" v="2266" actId="14100"/>
        <pc:sldMkLst>
          <pc:docMk/>
          <pc:sldMk cId="1101586619" sldId="2212"/>
        </pc:sldMkLst>
        <pc:spChg chg="mod">
          <ac:chgData name="Richard Ball" userId="c2c6c2dd-6ddc-437e-8cdd-d7a74390accc" providerId="ADAL" clId="{BD84A67B-A660-4779-8827-C4141B8F5432}" dt="2022-01-02T13:36:05.195" v="336" actId="1076"/>
          <ac:spMkLst>
            <pc:docMk/>
            <pc:sldMk cId="1101586619" sldId="2212"/>
            <ac:spMk id="2" creationId="{1933363C-85CE-7B41-8A44-49CD9A2E4253}"/>
          </ac:spMkLst>
        </pc:spChg>
        <pc:spChg chg="mod">
          <ac:chgData name="Richard Ball" userId="c2c6c2dd-6ddc-437e-8cdd-d7a74390accc" providerId="ADAL" clId="{BD84A67B-A660-4779-8827-C4141B8F5432}" dt="2022-01-02T13:36:59.047" v="352" actId="20577"/>
          <ac:spMkLst>
            <pc:docMk/>
            <pc:sldMk cId="1101586619" sldId="2212"/>
            <ac:spMk id="3" creationId="{FB6B0371-9D96-6C4A-A1E2-B0BECDB44BB6}"/>
          </ac:spMkLst>
        </pc:spChg>
        <pc:spChg chg="del mod">
          <ac:chgData name="Richard Ball" userId="c2c6c2dd-6ddc-437e-8cdd-d7a74390accc" providerId="ADAL" clId="{BD84A67B-A660-4779-8827-C4141B8F5432}" dt="2022-01-02T13:26:53.433" v="90" actId="478"/>
          <ac:spMkLst>
            <pc:docMk/>
            <pc:sldMk cId="1101586619" sldId="2212"/>
            <ac:spMk id="8" creationId="{1F7943C1-B33E-4412-A1B1-AD0CD00C343A}"/>
          </ac:spMkLst>
        </pc:spChg>
        <pc:spChg chg="mod">
          <ac:chgData name="Richard Ball" userId="c2c6c2dd-6ddc-437e-8cdd-d7a74390accc" providerId="ADAL" clId="{BD84A67B-A660-4779-8827-C4141B8F5432}" dt="2022-01-02T13:39:57.023" v="462" actId="1076"/>
          <ac:spMkLst>
            <pc:docMk/>
            <pc:sldMk cId="1101586619" sldId="2212"/>
            <ac:spMk id="9" creationId="{D6918B08-6CA3-4624-8119-14DCA4097DA8}"/>
          </ac:spMkLst>
        </pc:spChg>
        <pc:spChg chg="mod">
          <ac:chgData name="Richard Ball" userId="c2c6c2dd-6ddc-437e-8cdd-d7a74390accc" providerId="ADAL" clId="{BD84A67B-A660-4779-8827-C4141B8F5432}" dt="2022-01-10T07:23:51.518" v="2266" actId="14100"/>
          <ac:spMkLst>
            <pc:docMk/>
            <pc:sldMk cId="1101586619" sldId="2212"/>
            <ac:spMk id="12" creationId="{17DBC3E6-96DA-FE47-B52F-27EE8918E3AF}"/>
          </ac:spMkLst>
        </pc:spChg>
        <pc:spChg chg="add mod">
          <ac:chgData name="Richard Ball" userId="c2c6c2dd-6ddc-437e-8cdd-d7a74390accc" providerId="ADAL" clId="{BD84A67B-A660-4779-8827-C4141B8F5432}" dt="2022-01-02T13:39:10.537" v="454" actId="207"/>
          <ac:spMkLst>
            <pc:docMk/>
            <pc:sldMk cId="1101586619" sldId="2212"/>
            <ac:spMk id="13" creationId="{D4053F38-B4F8-40A0-9AAD-98892B292076}"/>
          </ac:spMkLst>
        </pc:spChg>
        <pc:spChg chg="add mod">
          <ac:chgData name="Richard Ball" userId="c2c6c2dd-6ddc-437e-8cdd-d7a74390accc" providerId="ADAL" clId="{BD84A67B-A660-4779-8827-C4141B8F5432}" dt="2022-01-02T13:39:42.613" v="461" actId="14100"/>
          <ac:spMkLst>
            <pc:docMk/>
            <pc:sldMk cId="1101586619" sldId="2212"/>
            <ac:spMk id="14" creationId="{C11CE3C1-0D59-4B07-9E3F-F85A8282451E}"/>
          </ac:spMkLst>
        </pc:spChg>
        <pc:graphicFrameChg chg="add del mod">
          <ac:chgData name="Richard Ball" userId="c2c6c2dd-6ddc-437e-8cdd-d7a74390accc" providerId="ADAL" clId="{BD84A67B-A660-4779-8827-C4141B8F5432}" dt="2022-01-02T13:37:32.885" v="360" actId="478"/>
          <ac:graphicFrameMkLst>
            <pc:docMk/>
            <pc:sldMk cId="1101586619" sldId="2212"/>
            <ac:graphicFrameMk id="10" creationId="{246DCBEA-0398-4328-A9C5-85DF9A865783}"/>
          </ac:graphicFrameMkLst>
        </pc:graphicFrameChg>
        <pc:graphicFrameChg chg="add mod modGraphic">
          <ac:chgData name="Richard Ball" userId="c2c6c2dd-6ddc-437e-8cdd-d7a74390accc" providerId="ADAL" clId="{BD84A67B-A660-4779-8827-C4141B8F5432}" dt="2022-01-02T13:38:31.807" v="380" actId="1076"/>
          <ac:graphicFrameMkLst>
            <pc:docMk/>
            <pc:sldMk cId="1101586619" sldId="2212"/>
            <ac:graphicFrameMk id="11" creationId="{7CC8E928-2E33-4893-97F2-395D66CDE0BA}"/>
          </ac:graphicFrameMkLst>
        </pc:graphicFrameChg>
        <pc:picChg chg="add mod ord modCrop">
          <ac:chgData name="Richard Ball" userId="c2c6c2dd-6ddc-437e-8cdd-d7a74390accc" providerId="ADAL" clId="{BD84A67B-A660-4779-8827-C4141B8F5432}" dt="2022-01-02T13:35:00.749" v="318" actId="167"/>
          <ac:picMkLst>
            <pc:docMk/>
            <pc:sldMk cId="1101586619" sldId="2212"/>
            <ac:picMk id="5" creationId="{2FBD1D10-DE5D-4A92-BE9B-07A31667FE62}"/>
          </ac:picMkLst>
        </pc:picChg>
        <pc:picChg chg="add mod modCrop">
          <ac:chgData name="Richard Ball" userId="c2c6c2dd-6ddc-437e-8cdd-d7a74390accc" providerId="ADAL" clId="{BD84A67B-A660-4779-8827-C4141B8F5432}" dt="2022-01-02T13:37:18.002" v="358" actId="1076"/>
          <ac:picMkLst>
            <pc:docMk/>
            <pc:sldMk cId="1101586619" sldId="2212"/>
            <ac:picMk id="7" creationId="{7649270E-A91B-4CAD-A2D0-4A2D8A8B79D1}"/>
          </ac:picMkLst>
        </pc:picChg>
      </pc:sldChg>
      <pc:sldChg chg="addSp delSp modSp new mod">
        <pc:chgData name="Richard Ball" userId="c2c6c2dd-6ddc-437e-8cdd-d7a74390accc" providerId="ADAL" clId="{BD84A67B-A660-4779-8827-C4141B8F5432}" dt="2022-01-10T07:27:14.447" v="2308" actId="208"/>
        <pc:sldMkLst>
          <pc:docMk/>
          <pc:sldMk cId="3414751018" sldId="2213"/>
        </pc:sldMkLst>
        <pc:spChg chg="add mod">
          <ac:chgData name="Richard Ball" userId="c2c6c2dd-6ddc-437e-8cdd-d7a74390accc" providerId="ADAL" clId="{BD84A67B-A660-4779-8827-C4141B8F5432}" dt="2022-01-10T07:27:14.447" v="2308" actId="208"/>
          <ac:spMkLst>
            <pc:docMk/>
            <pc:sldMk cId="3414751018" sldId="2213"/>
            <ac:spMk id="2" creationId="{769BEB01-8198-439B-B1F2-FD5DD0B50C23}"/>
          </ac:spMkLst>
        </pc:spChg>
        <pc:spChg chg="del">
          <ac:chgData name="Richard Ball" userId="c2c6c2dd-6ddc-437e-8cdd-d7a74390accc" providerId="ADAL" clId="{BD84A67B-A660-4779-8827-C4141B8F5432}" dt="2022-01-02T13:54:45.791" v="807" actId="478"/>
          <ac:spMkLst>
            <pc:docMk/>
            <pc:sldMk cId="3414751018" sldId="2213"/>
            <ac:spMk id="2" creationId="{CE006EA5-839A-487A-86E0-D1B1BA4D4CFE}"/>
          </ac:spMkLst>
        </pc:spChg>
        <pc:spChg chg="del">
          <ac:chgData name="Richard Ball" userId="c2c6c2dd-6ddc-437e-8cdd-d7a74390accc" providerId="ADAL" clId="{BD84A67B-A660-4779-8827-C4141B8F5432}" dt="2022-01-02T13:54:45.791" v="807" actId="478"/>
          <ac:spMkLst>
            <pc:docMk/>
            <pc:sldMk cId="3414751018" sldId="2213"/>
            <ac:spMk id="3" creationId="{0BFDFF51-F89B-4A96-BE59-1FC238B75CFB}"/>
          </ac:spMkLst>
        </pc:spChg>
        <pc:picChg chg="add mod">
          <ac:chgData name="Richard Ball" userId="c2c6c2dd-6ddc-437e-8cdd-d7a74390accc" providerId="ADAL" clId="{BD84A67B-A660-4779-8827-C4141B8F5432}" dt="2022-01-02T13:55:14.930" v="815" actId="1076"/>
          <ac:picMkLst>
            <pc:docMk/>
            <pc:sldMk cId="3414751018" sldId="2213"/>
            <ac:picMk id="5" creationId="{C970E2FC-DEA1-467C-AEFC-81E920D6B5DF}"/>
          </ac:picMkLst>
        </pc:picChg>
        <pc:picChg chg="add mod">
          <ac:chgData name="Richard Ball" userId="c2c6c2dd-6ddc-437e-8cdd-d7a74390accc" providerId="ADAL" clId="{BD84A67B-A660-4779-8827-C4141B8F5432}" dt="2022-01-02T13:54:53.738" v="810" actId="1076"/>
          <ac:picMkLst>
            <pc:docMk/>
            <pc:sldMk cId="3414751018" sldId="2213"/>
            <ac:picMk id="2050" creationId="{7D282D55-E04C-4066-870F-C7D5DE59328E}"/>
          </ac:picMkLst>
        </pc:picChg>
      </pc:sldChg>
      <pc:sldChg chg="modSp new mod modAnim">
        <pc:chgData name="Richard Ball" userId="c2c6c2dd-6ddc-437e-8cdd-d7a74390accc" providerId="ADAL" clId="{BD84A67B-A660-4779-8827-C4141B8F5432}" dt="2022-01-10T08:45:08.613" v="2690" actId="20577"/>
        <pc:sldMkLst>
          <pc:docMk/>
          <pc:sldMk cId="1604435591" sldId="2214"/>
        </pc:sldMkLst>
        <pc:spChg chg="mod">
          <ac:chgData name="Richard Ball" userId="c2c6c2dd-6ddc-437e-8cdd-d7a74390accc" providerId="ADAL" clId="{BD84A67B-A660-4779-8827-C4141B8F5432}" dt="2022-01-02T14:29:47.692" v="2236" actId="1076"/>
          <ac:spMkLst>
            <pc:docMk/>
            <pc:sldMk cId="1604435591" sldId="2214"/>
            <ac:spMk id="2" creationId="{4F254B98-B4B2-4FDA-9420-75626B416516}"/>
          </ac:spMkLst>
        </pc:spChg>
        <pc:spChg chg="mod">
          <ac:chgData name="Richard Ball" userId="c2c6c2dd-6ddc-437e-8cdd-d7a74390accc" providerId="ADAL" clId="{BD84A67B-A660-4779-8827-C4141B8F5432}" dt="2022-01-10T08:45:08.613" v="2690" actId="20577"/>
          <ac:spMkLst>
            <pc:docMk/>
            <pc:sldMk cId="1604435591" sldId="2214"/>
            <ac:spMk id="3" creationId="{10BE0BFC-5BFE-4CDC-A8DA-6BF30D1908C8}"/>
          </ac:spMkLst>
        </pc:spChg>
      </pc:sldChg>
      <pc:sldChg chg="addSp modSp mod">
        <pc:chgData name="Richard Ball" userId="c2c6c2dd-6ddc-437e-8cdd-d7a74390accc" providerId="ADAL" clId="{BD84A67B-A660-4779-8827-C4141B8F5432}" dt="2022-01-10T09:53:24.212" v="2884"/>
        <pc:sldMkLst>
          <pc:docMk/>
          <pc:sldMk cId="636244369" sldId="2215"/>
        </pc:sldMkLst>
        <pc:picChg chg="mod">
          <ac:chgData name="Richard Ball" userId="c2c6c2dd-6ddc-437e-8cdd-d7a74390accc" providerId="ADAL" clId="{BD84A67B-A660-4779-8827-C4141B8F5432}" dt="2022-01-10T07:56:18.806" v="2530" actId="14100"/>
          <ac:picMkLst>
            <pc:docMk/>
            <pc:sldMk cId="636244369" sldId="2215"/>
            <ac:picMk id="4" creationId="{25CC4F4B-D3F7-4881-9F2B-CBF3E6C70444}"/>
          </ac:picMkLst>
        </pc:picChg>
        <pc:inkChg chg="add">
          <ac:chgData name="Richard Ball" userId="c2c6c2dd-6ddc-437e-8cdd-d7a74390accc" providerId="ADAL" clId="{BD84A67B-A660-4779-8827-C4141B8F5432}" dt="2022-01-10T09:53:24.212" v="2884"/>
          <ac:inkMkLst>
            <pc:docMk/>
            <pc:sldMk cId="636244369" sldId="2215"/>
            <ac:inkMk id="5" creationId="{C1C00387-0304-4AA6-B4DD-596344C22D73}"/>
          </ac:inkMkLst>
        </pc:inkChg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1182419287" sldId="2220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291253360" sldId="2223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41389057" sldId="2224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3417608748" sldId="2225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4294054872" sldId="2239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1893110651" sldId="2240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1775888863" sldId="2241"/>
        </pc:sldMkLst>
      </pc:sldChg>
      <pc:sldChg chg="del">
        <pc:chgData name="Richard Ball" userId="c2c6c2dd-6ddc-437e-8cdd-d7a74390accc" providerId="ADAL" clId="{BD84A67B-A660-4779-8827-C4141B8F5432}" dt="2022-01-10T10:01:20.216" v="2885" actId="47"/>
        <pc:sldMkLst>
          <pc:docMk/>
          <pc:sldMk cId="1682356912" sldId="2242"/>
        </pc:sldMkLst>
      </pc:sldChg>
      <pc:sldChg chg="addSp modSp del mod setBg setClrOvrMap delDesignElem">
        <pc:chgData name="Richard Ball" userId="c2c6c2dd-6ddc-437e-8cdd-d7a74390accc" providerId="ADAL" clId="{BD84A67B-A660-4779-8827-C4141B8F5432}" dt="2022-01-10T10:01:20.216" v="2885" actId="47"/>
        <pc:sldMkLst>
          <pc:docMk/>
          <pc:sldMk cId="1036418646" sldId="2243"/>
        </pc:sldMkLst>
        <pc:spChg chg="mod">
          <ac:chgData name="Richard Ball" userId="c2c6c2dd-6ddc-437e-8cdd-d7a74390accc" providerId="ADAL" clId="{BD84A67B-A660-4779-8827-C4141B8F5432}" dt="2022-01-10T08:48:51.104" v="2693" actId="1076"/>
          <ac:spMkLst>
            <pc:docMk/>
            <pc:sldMk cId="1036418646" sldId="2243"/>
            <ac:spMk id="3" creationId="{90E0DA22-B883-4A51-8B7F-4688E266D1C3}"/>
          </ac:spMkLst>
        </pc:spChg>
        <pc:spChg chg="add">
          <ac:chgData name="Richard Ball" userId="c2c6c2dd-6ddc-437e-8cdd-d7a74390accc" providerId="ADAL" clId="{BD84A67B-A660-4779-8827-C4141B8F5432}" dt="2022-01-10T08:48:39.143" v="2691" actId="26606"/>
          <ac:spMkLst>
            <pc:docMk/>
            <pc:sldMk cId="1036418646" sldId="2243"/>
            <ac:spMk id="11" creationId="{A3BAF07C-C39E-42EB-BB22-8D46691D9735}"/>
          </ac:spMkLst>
        </pc:spChg>
        <pc:spChg chg="add">
          <ac:chgData name="Richard Ball" userId="c2c6c2dd-6ddc-437e-8cdd-d7a74390accc" providerId="ADAL" clId="{BD84A67B-A660-4779-8827-C4141B8F5432}" dt="2022-01-10T08:48:39.143" v="2691" actId="26606"/>
          <ac:spMkLst>
            <pc:docMk/>
            <pc:sldMk cId="1036418646" sldId="2243"/>
            <ac:spMk id="34" creationId="{44C110BA-81E8-4247-853A-5F2B93E92E46}"/>
          </ac:spMkLst>
        </pc:spChg>
        <pc:grpChg chg="add">
          <ac:chgData name="Richard Ball" userId="c2c6c2dd-6ddc-437e-8cdd-d7a74390accc" providerId="ADAL" clId="{BD84A67B-A660-4779-8827-C4141B8F5432}" dt="2022-01-10T08:48:39.143" v="2691" actId="26606"/>
          <ac:grpSpMkLst>
            <pc:docMk/>
            <pc:sldMk cId="1036418646" sldId="2243"/>
            <ac:grpSpMk id="13" creationId="{D8E9CF54-0466-4261-9E62-0249E60E1886}"/>
          </ac:grpSpMkLst>
        </pc:grpChg>
      </pc:sldChg>
      <pc:sldChg chg="addSp delSp modSp new mod">
        <pc:chgData name="Richard Ball" userId="c2c6c2dd-6ddc-437e-8cdd-d7a74390accc" providerId="ADAL" clId="{BD84A67B-A660-4779-8827-C4141B8F5432}" dt="2022-01-10T09:53:24.212" v="2884"/>
        <pc:sldMkLst>
          <pc:docMk/>
          <pc:sldMk cId="2995779736" sldId="2244"/>
        </pc:sldMkLst>
        <pc:spChg chg="del">
          <ac:chgData name="Richard Ball" userId="c2c6c2dd-6ddc-437e-8cdd-d7a74390accc" providerId="ADAL" clId="{BD84A67B-A660-4779-8827-C4141B8F5432}" dt="2022-01-10T07:28:26.558" v="2310" actId="478"/>
          <ac:spMkLst>
            <pc:docMk/>
            <pc:sldMk cId="2995779736" sldId="2244"/>
            <ac:spMk id="2" creationId="{5D2DF970-AC81-426E-8731-1A1A709B488B}"/>
          </ac:spMkLst>
        </pc:spChg>
        <pc:spChg chg="del">
          <ac:chgData name="Richard Ball" userId="c2c6c2dd-6ddc-437e-8cdd-d7a74390accc" providerId="ADAL" clId="{BD84A67B-A660-4779-8827-C4141B8F5432}" dt="2022-01-10T07:28:26.558" v="2310" actId="478"/>
          <ac:spMkLst>
            <pc:docMk/>
            <pc:sldMk cId="2995779736" sldId="2244"/>
            <ac:spMk id="3" creationId="{DC4B3906-0B9C-4051-9F76-F1B9CD4463C0}"/>
          </ac:spMkLst>
        </pc:spChg>
        <pc:spChg chg="add mod">
          <ac:chgData name="Richard Ball" userId="c2c6c2dd-6ddc-437e-8cdd-d7a74390accc" providerId="ADAL" clId="{BD84A67B-A660-4779-8827-C4141B8F5432}" dt="2022-01-10T08:11:13.241" v="2600" actId="14100"/>
          <ac:spMkLst>
            <pc:docMk/>
            <pc:sldMk cId="2995779736" sldId="2244"/>
            <ac:spMk id="6" creationId="{A3C4CBA5-61D5-4F58-BB47-17958C5FCE93}"/>
          </ac:spMkLst>
        </pc:spChg>
        <pc:spChg chg="add mod">
          <ac:chgData name="Richard Ball" userId="c2c6c2dd-6ddc-437e-8cdd-d7a74390accc" providerId="ADAL" clId="{BD84A67B-A660-4779-8827-C4141B8F5432}" dt="2022-01-10T07:30:50.388" v="2333" actId="1076"/>
          <ac:spMkLst>
            <pc:docMk/>
            <pc:sldMk cId="2995779736" sldId="2244"/>
            <ac:spMk id="9" creationId="{1AA22851-F771-45A1-AC64-2B806EDEBDE4}"/>
          </ac:spMkLst>
        </pc:spChg>
        <pc:spChg chg="add mod">
          <ac:chgData name="Richard Ball" userId="c2c6c2dd-6ddc-437e-8cdd-d7a74390accc" providerId="ADAL" clId="{BD84A67B-A660-4779-8827-C4141B8F5432}" dt="2022-01-10T07:31:26.859" v="2343" actId="1076"/>
          <ac:spMkLst>
            <pc:docMk/>
            <pc:sldMk cId="2995779736" sldId="2244"/>
            <ac:spMk id="10" creationId="{91CFE8E8-1EA6-4D68-815E-CAF479E2935E}"/>
          </ac:spMkLst>
        </pc:spChg>
        <pc:spChg chg="add mod">
          <ac:chgData name="Richard Ball" userId="c2c6c2dd-6ddc-437e-8cdd-d7a74390accc" providerId="ADAL" clId="{BD84A67B-A660-4779-8827-C4141B8F5432}" dt="2022-01-10T07:32:02.662" v="2353" actId="1076"/>
          <ac:spMkLst>
            <pc:docMk/>
            <pc:sldMk cId="2995779736" sldId="2244"/>
            <ac:spMk id="11" creationId="{67A64234-AC92-418C-B7D0-BE217F11DD87}"/>
          </ac:spMkLst>
        </pc:spChg>
        <pc:spChg chg="add del mod">
          <ac:chgData name="Richard Ball" userId="c2c6c2dd-6ddc-437e-8cdd-d7a74390accc" providerId="ADAL" clId="{BD84A67B-A660-4779-8827-C4141B8F5432}" dt="2022-01-10T07:32:16.968" v="2357"/>
          <ac:spMkLst>
            <pc:docMk/>
            <pc:sldMk cId="2995779736" sldId="2244"/>
            <ac:spMk id="12" creationId="{10D572E3-9764-49F2-B4C7-1F9798B1873B}"/>
          </ac:spMkLst>
        </pc:spChg>
        <pc:spChg chg="add mod">
          <ac:chgData name="Richard Ball" userId="c2c6c2dd-6ddc-437e-8cdd-d7a74390accc" providerId="ADAL" clId="{BD84A67B-A660-4779-8827-C4141B8F5432}" dt="2022-01-10T07:32:38.558" v="2362" actId="1076"/>
          <ac:spMkLst>
            <pc:docMk/>
            <pc:sldMk cId="2995779736" sldId="2244"/>
            <ac:spMk id="13" creationId="{A75632BE-3A4B-4200-A73E-43901A8F02E5}"/>
          </ac:spMkLst>
        </pc:spChg>
        <pc:picChg chg="add mod ord modCrop">
          <ac:chgData name="Richard Ball" userId="c2c6c2dd-6ddc-437e-8cdd-d7a74390accc" providerId="ADAL" clId="{BD84A67B-A660-4779-8827-C4141B8F5432}" dt="2022-01-10T08:11:07.939" v="2599" actId="1076"/>
          <ac:picMkLst>
            <pc:docMk/>
            <pc:sldMk cId="2995779736" sldId="2244"/>
            <ac:picMk id="5" creationId="{A62462EA-683B-49E2-A188-090F1D9B6404}"/>
          </ac:picMkLst>
        </pc:picChg>
        <pc:picChg chg="add del mod">
          <ac:chgData name="Richard Ball" userId="c2c6c2dd-6ddc-437e-8cdd-d7a74390accc" providerId="ADAL" clId="{BD84A67B-A660-4779-8827-C4141B8F5432}" dt="2022-01-10T07:29:30.071" v="2320" actId="478"/>
          <ac:picMkLst>
            <pc:docMk/>
            <pc:sldMk cId="2995779736" sldId="2244"/>
            <ac:picMk id="1026" creationId="{8AE6D666-EE6C-402B-8D95-2C3542FE6EAA}"/>
          </ac:picMkLst>
        </pc:picChg>
        <pc:picChg chg="add del mod">
          <ac:chgData name="Richard Ball" userId="c2c6c2dd-6ddc-437e-8cdd-d7a74390accc" providerId="ADAL" clId="{BD84A67B-A660-4779-8827-C4141B8F5432}" dt="2022-01-10T07:29:30.071" v="2320" actId="478"/>
          <ac:picMkLst>
            <pc:docMk/>
            <pc:sldMk cId="2995779736" sldId="2244"/>
            <ac:picMk id="1028" creationId="{E7DAF440-006F-42E4-8094-5262FFA4EE26}"/>
          </ac:picMkLst>
        </pc:picChg>
        <pc:inkChg chg="add">
          <ac:chgData name="Richard Ball" userId="c2c6c2dd-6ddc-437e-8cdd-d7a74390accc" providerId="ADAL" clId="{BD84A67B-A660-4779-8827-C4141B8F5432}" dt="2022-01-10T09:53:24.212" v="2884"/>
          <ac:inkMkLst>
            <pc:docMk/>
            <pc:sldMk cId="2995779736" sldId="2244"/>
            <ac:inkMk id="7" creationId="{3D7525BD-E6A7-4B62-A37A-C49580170668}"/>
          </ac:inkMkLst>
        </pc:inkChg>
      </pc:sldChg>
      <pc:sldChg chg="addSp delSp modSp new mod">
        <pc:chgData name="Richard Ball" userId="c2c6c2dd-6ddc-437e-8cdd-d7a74390accc" providerId="ADAL" clId="{BD84A67B-A660-4779-8827-C4141B8F5432}" dt="2022-01-10T09:53:24.212" v="2884"/>
        <pc:sldMkLst>
          <pc:docMk/>
          <pc:sldMk cId="3003654763" sldId="2245"/>
        </pc:sldMkLst>
        <pc:spChg chg="del">
          <ac:chgData name="Richard Ball" userId="c2c6c2dd-6ddc-437e-8cdd-d7a74390accc" providerId="ADAL" clId="{BD84A67B-A660-4779-8827-C4141B8F5432}" dt="2022-01-10T07:43:31.662" v="2388" actId="478"/>
          <ac:spMkLst>
            <pc:docMk/>
            <pc:sldMk cId="3003654763" sldId="2245"/>
            <ac:spMk id="2" creationId="{4436BC68-D85B-4A8A-88CB-FA01913047CB}"/>
          </ac:spMkLst>
        </pc:spChg>
        <pc:spChg chg="del">
          <ac:chgData name="Richard Ball" userId="c2c6c2dd-6ddc-437e-8cdd-d7a74390accc" providerId="ADAL" clId="{BD84A67B-A660-4779-8827-C4141B8F5432}" dt="2022-01-10T07:43:31.662" v="2388" actId="478"/>
          <ac:spMkLst>
            <pc:docMk/>
            <pc:sldMk cId="3003654763" sldId="2245"/>
            <ac:spMk id="3" creationId="{100A9BEC-3D32-4487-A71D-614994D66C0F}"/>
          </ac:spMkLst>
        </pc:spChg>
        <pc:spChg chg="del">
          <ac:chgData name="Richard Ball" userId="c2c6c2dd-6ddc-437e-8cdd-d7a74390accc" providerId="ADAL" clId="{BD84A67B-A660-4779-8827-C4141B8F5432}" dt="2022-01-10T07:43:31.662" v="2388" actId="478"/>
          <ac:spMkLst>
            <pc:docMk/>
            <pc:sldMk cId="3003654763" sldId="2245"/>
            <ac:spMk id="4" creationId="{9E74F466-FF9F-4307-863C-E4C979EC0081}"/>
          </ac:spMkLst>
        </pc:spChg>
        <pc:spChg chg="add mod">
          <ac:chgData name="Richard Ball" userId="c2c6c2dd-6ddc-437e-8cdd-d7a74390accc" providerId="ADAL" clId="{BD84A67B-A660-4779-8827-C4141B8F5432}" dt="2022-01-10T07:48:43.141" v="2464" actId="20577"/>
          <ac:spMkLst>
            <pc:docMk/>
            <pc:sldMk cId="3003654763" sldId="2245"/>
            <ac:spMk id="5" creationId="{41A55488-85C6-4815-97F6-062C89E0FEB4}"/>
          </ac:spMkLst>
        </pc:spChg>
        <pc:picChg chg="add del mod">
          <ac:chgData name="Richard Ball" userId="c2c6c2dd-6ddc-437e-8cdd-d7a74390accc" providerId="ADAL" clId="{BD84A67B-A660-4779-8827-C4141B8F5432}" dt="2022-01-10T07:47:03.222" v="2442" actId="478"/>
          <ac:picMkLst>
            <pc:docMk/>
            <pc:sldMk cId="3003654763" sldId="2245"/>
            <ac:picMk id="6" creationId="{FC04F16F-8F8E-488F-8E02-3633156650C5}"/>
          </ac:picMkLst>
        </pc:picChg>
        <pc:picChg chg="add del mod">
          <ac:chgData name="Richard Ball" userId="c2c6c2dd-6ddc-437e-8cdd-d7a74390accc" providerId="ADAL" clId="{BD84A67B-A660-4779-8827-C4141B8F5432}" dt="2022-01-10T07:48:09.891" v="2446" actId="478"/>
          <ac:picMkLst>
            <pc:docMk/>
            <pc:sldMk cId="3003654763" sldId="2245"/>
            <ac:picMk id="2050" creationId="{F132D329-B48D-4558-9D5F-098BFFC8D71C}"/>
          </ac:picMkLst>
        </pc:picChg>
        <pc:picChg chg="add mod">
          <ac:chgData name="Richard Ball" userId="c2c6c2dd-6ddc-437e-8cdd-d7a74390accc" providerId="ADAL" clId="{BD84A67B-A660-4779-8827-C4141B8F5432}" dt="2022-01-10T07:48:40.293" v="2455" actId="1076"/>
          <ac:picMkLst>
            <pc:docMk/>
            <pc:sldMk cId="3003654763" sldId="2245"/>
            <ac:picMk id="2052" creationId="{884899EC-8150-4D54-A693-8A76694D94E6}"/>
          </ac:picMkLst>
        </pc:picChg>
        <pc:inkChg chg="add">
          <ac:chgData name="Richard Ball" userId="c2c6c2dd-6ddc-437e-8cdd-d7a74390accc" providerId="ADAL" clId="{BD84A67B-A660-4779-8827-C4141B8F5432}" dt="2022-01-10T09:53:24.212" v="2884"/>
          <ac:inkMkLst>
            <pc:docMk/>
            <pc:sldMk cId="3003654763" sldId="2245"/>
            <ac:inkMk id="7" creationId="{CA0EE785-1026-4A66-87FC-4630426BD3A9}"/>
          </ac:inkMkLst>
        </pc:inkChg>
      </pc:sldChg>
      <pc:sldChg chg="addSp delSp modSp new mod">
        <pc:chgData name="Richard Ball" userId="c2c6c2dd-6ddc-437e-8cdd-d7a74390accc" providerId="ADAL" clId="{BD84A67B-A660-4779-8827-C4141B8F5432}" dt="2022-01-10T08:03:27.210" v="2541" actId="1076"/>
        <pc:sldMkLst>
          <pc:docMk/>
          <pc:sldMk cId="352486846" sldId="2246"/>
        </pc:sldMkLst>
        <pc:spChg chg="del">
          <ac:chgData name="Richard Ball" userId="c2c6c2dd-6ddc-437e-8cdd-d7a74390accc" providerId="ADAL" clId="{BD84A67B-A660-4779-8827-C4141B8F5432}" dt="2022-01-10T08:03:12.298" v="2535" actId="478"/>
          <ac:spMkLst>
            <pc:docMk/>
            <pc:sldMk cId="352486846" sldId="2246"/>
            <ac:spMk id="2" creationId="{B3AD8E63-A6BF-4C55-A2DD-55EAFA4D88DC}"/>
          </ac:spMkLst>
        </pc:spChg>
        <pc:spChg chg="del">
          <ac:chgData name="Richard Ball" userId="c2c6c2dd-6ddc-437e-8cdd-d7a74390accc" providerId="ADAL" clId="{BD84A67B-A660-4779-8827-C4141B8F5432}" dt="2022-01-10T08:03:12.298" v="2535" actId="478"/>
          <ac:spMkLst>
            <pc:docMk/>
            <pc:sldMk cId="352486846" sldId="2246"/>
            <ac:spMk id="3" creationId="{416E4D82-0207-473E-AC72-33E026D370BF}"/>
          </ac:spMkLst>
        </pc:spChg>
        <pc:spChg chg="del">
          <ac:chgData name="Richard Ball" userId="c2c6c2dd-6ddc-437e-8cdd-d7a74390accc" providerId="ADAL" clId="{BD84A67B-A660-4779-8827-C4141B8F5432}" dt="2022-01-10T08:03:12.298" v="2535" actId="478"/>
          <ac:spMkLst>
            <pc:docMk/>
            <pc:sldMk cId="352486846" sldId="2246"/>
            <ac:spMk id="4" creationId="{D396A433-8543-4C0E-8EA0-62449A926633}"/>
          </ac:spMkLst>
        </pc:spChg>
        <pc:picChg chg="add mod">
          <ac:chgData name="Richard Ball" userId="c2c6c2dd-6ddc-437e-8cdd-d7a74390accc" providerId="ADAL" clId="{BD84A67B-A660-4779-8827-C4141B8F5432}" dt="2022-01-10T08:03:27.210" v="2541" actId="1076"/>
          <ac:picMkLst>
            <pc:docMk/>
            <pc:sldMk cId="352486846" sldId="2246"/>
            <ac:picMk id="4098" creationId="{1B3E107C-1EE3-4D4D-9768-2185A31473BC}"/>
          </ac:picMkLst>
        </pc:picChg>
      </pc:sldChg>
      <pc:sldChg chg="addSp delSp modSp new mod">
        <pc:chgData name="Richard Ball" userId="c2c6c2dd-6ddc-437e-8cdd-d7a74390accc" providerId="ADAL" clId="{BD84A67B-A660-4779-8827-C4141B8F5432}" dt="2022-01-10T09:53:24.212" v="2884"/>
        <pc:sldMkLst>
          <pc:docMk/>
          <pc:sldMk cId="1198070946" sldId="2247"/>
        </pc:sldMkLst>
        <pc:spChg chg="del">
          <ac:chgData name="Richard Ball" userId="c2c6c2dd-6ddc-437e-8cdd-d7a74390accc" providerId="ADAL" clId="{BD84A67B-A660-4779-8827-C4141B8F5432}" dt="2022-01-10T08:04:59.262" v="2543" actId="478"/>
          <ac:spMkLst>
            <pc:docMk/>
            <pc:sldMk cId="1198070946" sldId="2247"/>
            <ac:spMk id="2" creationId="{2727EA34-F473-40DB-AAC3-E42529A79867}"/>
          </ac:spMkLst>
        </pc:spChg>
        <pc:spChg chg="del">
          <ac:chgData name="Richard Ball" userId="c2c6c2dd-6ddc-437e-8cdd-d7a74390accc" providerId="ADAL" clId="{BD84A67B-A660-4779-8827-C4141B8F5432}" dt="2022-01-10T08:04:59.262" v="2543" actId="478"/>
          <ac:spMkLst>
            <pc:docMk/>
            <pc:sldMk cId="1198070946" sldId="2247"/>
            <ac:spMk id="3" creationId="{9BB48DE9-0DB4-47D9-9D1C-802FAC8452D2}"/>
          </ac:spMkLst>
        </pc:spChg>
        <pc:spChg chg="del">
          <ac:chgData name="Richard Ball" userId="c2c6c2dd-6ddc-437e-8cdd-d7a74390accc" providerId="ADAL" clId="{BD84A67B-A660-4779-8827-C4141B8F5432}" dt="2022-01-10T08:04:59.262" v="2543" actId="478"/>
          <ac:spMkLst>
            <pc:docMk/>
            <pc:sldMk cId="1198070946" sldId="2247"/>
            <ac:spMk id="4" creationId="{7C4BA147-BF45-437B-BBE9-7B6CA514C51B}"/>
          </ac:spMkLst>
        </pc:spChg>
        <pc:picChg chg="add mod">
          <ac:chgData name="Richard Ball" userId="c2c6c2dd-6ddc-437e-8cdd-d7a74390accc" providerId="ADAL" clId="{BD84A67B-A660-4779-8827-C4141B8F5432}" dt="2022-01-10T08:05:11.889" v="2546" actId="14100"/>
          <ac:picMkLst>
            <pc:docMk/>
            <pc:sldMk cId="1198070946" sldId="2247"/>
            <ac:picMk id="5122" creationId="{A9756C55-5C8A-4049-B6DB-878558C2044A}"/>
          </ac:picMkLst>
        </pc:picChg>
        <pc:inkChg chg="add">
          <ac:chgData name="Richard Ball" userId="c2c6c2dd-6ddc-437e-8cdd-d7a74390accc" providerId="ADAL" clId="{BD84A67B-A660-4779-8827-C4141B8F5432}" dt="2022-01-10T09:53:24.212" v="2884"/>
          <ac:inkMkLst>
            <pc:docMk/>
            <pc:sldMk cId="1198070946" sldId="2247"/>
            <ac:inkMk id="5" creationId="{FD452A04-E524-4477-B360-69E1727FCBA3}"/>
          </ac:inkMkLst>
        </pc:inkChg>
      </pc:sldChg>
      <pc:sldChg chg="addSp delSp modSp add del mod">
        <pc:chgData name="Richard Ball" userId="c2c6c2dd-6ddc-437e-8cdd-d7a74390accc" providerId="ADAL" clId="{BD84A67B-A660-4779-8827-C4141B8F5432}" dt="2022-01-10T10:01:20.216" v="2885" actId="47"/>
        <pc:sldMkLst>
          <pc:docMk/>
          <pc:sldMk cId="1969358701" sldId="2248"/>
        </pc:sldMkLst>
        <pc:spChg chg="mod">
          <ac:chgData name="Richard Ball" userId="c2c6c2dd-6ddc-437e-8cdd-d7a74390accc" providerId="ADAL" clId="{BD84A67B-A660-4779-8827-C4141B8F5432}" dt="2022-01-10T08:51:33.241" v="2804" actId="20577"/>
          <ac:spMkLst>
            <pc:docMk/>
            <pc:sldMk cId="1969358701" sldId="2248"/>
            <ac:spMk id="21" creationId="{14E6A0CB-6DF3-4127-92B7-25C464F080AE}"/>
          </ac:spMkLst>
        </pc:spChg>
        <pc:spChg chg="mod">
          <ac:chgData name="Richard Ball" userId="c2c6c2dd-6ddc-437e-8cdd-d7a74390accc" providerId="ADAL" clId="{BD84A67B-A660-4779-8827-C4141B8F5432}" dt="2022-01-10T08:52:10.758" v="2816" actId="1076"/>
          <ac:spMkLst>
            <pc:docMk/>
            <pc:sldMk cId="1969358701" sldId="2248"/>
            <ac:spMk id="34" creationId="{76770954-DF63-403E-85E3-67D4D556CA60}"/>
          </ac:spMkLst>
        </pc:spChg>
        <pc:picChg chg="del">
          <ac:chgData name="Richard Ball" userId="c2c6c2dd-6ddc-437e-8cdd-d7a74390accc" providerId="ADAL" clId="{BD84A67B-A660-4779-8827-C4141B8F5432}" dt="2022-01-10T08:51:37.282" v="2806" actId="478"/>
          <ac:picMkLst>
            <pc:docMk/>
            <pc:sldMk cId="1969358701" sldId="2248"/>
            <ac:picMk id="4098" creationId="{B1A23F82-01DB-4048-AF35-74FC1C7F1AC7}"/>
          </ac:picMkLst>
        </pc:picChg>
        <pc:picChg chg="add mod">
          <ac:chgData name="Richard Ball" userId="c2c6c2dd-6ddc-437e-8cdd-d7a74390accc" providerId="ADAL" clId="{BD84A67B-A660-4779-8827-C4141B8F5432}" dt="2022-01-10T08:52:08.211" v="2815" actId="167"/>
          <ac:picMkLst>
            <pc:docMk/>
            <pc:sldMk cId="1969358701" sldId="2248"/>
            <ac:picMk id="6146" creationId="{6FCA6FDD-0282-4552-86FE-F51C80E7EEA7}"/>
          </ac:picMkLst>
        </pc:picChg>
      </pc:sldChg>
      <pc:sldChg chg="addSp delSp modSp add del mod">
        <pc:chgData name="Richard Ball" userId="c2c6c2dd-6ddc-437e-8cdd-d7a74390accc" providerId="ADAL" clId="{BD84A67B-A660-4779-8827-C4141B8F5432}" dt="2022-01-10T10:01:20.216" v="2885" actId="47"/>
        <pc:sldMkLst>
          <pc:docMk/>
          <pc:sldMk cId="995250650" sldId="2249"/>
        </pc:sldMkLst>
        <pc:spChg chg="mod">
          <ac:chgData name="Richard Ball" userId="c2c6c2dd-6ddc-437e-8cdd-d7a74390accc" providerId="ADAL" clId="{BD84A67B-A660-4779-8827-C4141B8F5432}" dt="2022-01-10T08:55:32.483" v="2882" actId="1076"/>
          <ac:spMkLst>
            <pc:docMk/>
            <pc:sldMk cId="995250650" sldId="2249"/>
            <ac:spMk id="21" creationId="{14E6A0CB-6DF3-4127-92B7-25C464F080AE}"/>
          </ac:spMkLst>
        </pc:spChg>
        <pc:spChg chg="mod">
          <ac:chgData name="Richard Ball" userId="c2c6c2dd-6ddc-437e-8cdd-d7a74390accc" providerId="ADAL" clId="{BD84A67B-A660-4779-8827-C4141B8F5432}" dt="2022-01-10T08:55:29.750" v="2881" actId="1076"/>
          <ac:spMkLst>
            <pc:docMk/>
            <pc:sldMk cId="995250650" sldId="2249"/>
            <ac:spMk id="34" creationId="{76770954-DF63-403E-85E3-67D4D556CA60}"/>
          </ac:spMkLst>
        </pc:spChg>
        <pc:picChg chg="add mod ord">
          <ac:chgData name="Richard Ball" userId="c2c6c2dd-6ddc-437e-8cdd-d7a74390accc" providerId="ADAL" clId="{BD84A67B-A660-4779-8827-C4141B8F5432}" dt="2022-01-10T08:55:26.605" v="2880" actId="167"/>
          <ac:picMkLst>
            <pc:docMk/>
            <pc:sldMk cId="995250650" sldId="2249"/>
            <ac:picMk id="22" creationId="{16CCA5D9-5106-46B8-9712-DD18CBC63341}"/>
          </ac:picMkLst>
        </pc:picChg>
        <pc:picChg chg="del">
          <ac:chgData name="Richard Ball" userId="c2c6c2dd-6ddc-437e-8cdd-d7a74390accc" providerId="ADAL" clId="{BD84A67B-A660-4779-8827-C4141B8F5432}" dt="2022-01-10T08:52:27.158" v="2820" actId="478"/>
          <ac:picMkLst>
            <pc:docMk/>
            <pc:sldMk cId="995250650" sldId="2249"/>
            <ac:picMk id="6146" creationId="{6FCA6FDD-0282-4552-86FE-F51C80E7EEA7}"/>
          </ac:picMkLst>
        </pc:picChg>
        <pc:picChg chg="add del mod">
          <ac:chgData name="Richard Ball" userId="c2c6c2dd-6ddc-437e-8cdd-d7a74390accc" providerId="ADAL" clId="{BD84A67B-A660-4779-8827-C4141B8F5432}" dt="2022-01-10T08:55:10.131" v="2872" actId="478"/>
          <ac:picMkLst>
            <pc:docMk/>
            <pc:sldMk cId="995250650" sldId="2249"/>
            <ac:picMk id="7170" creationId="{430938EA-4F39-4166-8B5C-1B78D79AE2A9}"/>
          </ac:picMkLst>
        </pc:picChg>
      </pc:sldChg>
      <pc:sldChg chg="addSp delSp modSp new del mod">
        <pc:chgData name="Richard Ball" userId="c2c6c2dd-6ddc-437e-8cdd-d7a74390accc" providerId="ADAL" clId="{BD84A67B-A660-4779-8827-C4141B8F5432}" dt="2022-01-10T08:55:41.700" v="2883" actId="47"/>
        <pc:sldMkLst>
          <pc:docMk/>
          <pc:sldMk cId="2995953796" sldId="2250"/>
        </pc:sldMkLst>
        <pc:spChg chg="del">
          <ac:chgData name="Richard Ball" userId="c2c6c2dd-6ddc-437e-8cdd-d7a74390accc" providerId="ADAL" clId="{BD84A67B-A660-4779-8827-C4141B8F5432}" dt="2022-01-10T08:54:45.141" v="2853" actId="478"/>
          <ac:spMkLst>
            <pc:docMk/>
            <pc:sldMk cId="2995953796" sldId="2250"/>
            <ac:spMk id="2" creationId="{3F53E91B-F023-4CB0-83AE-A404620711D5}"/>
          </ac:spMkLst>
        </pc:spChg>
        <pc:spChg chg="del">
          <ac:chgData name="Richard Ball" userId="c2c6c2dd-6ddc-437e-8cdd-d7a74390accc" providerId="ADAL" clId="{BD84A67B-A660-4779-8827-C4141B8F5432}" dt="2022-01-10T08:54:13.589" v="2841"/>
          <ac:spMkLst>
            <pc:docMk/>
            <pc:sldMk cId="2995953796" sldId="2250"/>
            <ac:spMk id="3" creationId="{858190D0-5609-42BB-898D-2EBE8F77780E}"/>
          </ac:spMkLst>
        </pc:spChg>
        <pc:spChg chg="add del mod">
          <ac:chgData name="Richard Ball" userId="c2c6c2dd-6ddc-437e-8cdd-d7a74390accc" providerId="ADAL" clId="{BD84A67B-A660-4779-8827-C4141B8F5432}" dt="2022-01-10T08:54:45.141" v="2853" actId="478"/>
          <ac:spMkLst>
            <pc:docMk/>
            <pc:sldMk cId="2995953796" sldId="2250"/>
            <ac:spMk id="4" creationId="{BB91028A-5636-48AB-81EB-62EF296205D8}"/>
          </ac:spMkLst>
        </pc:spChg>
        <pc:spChg chg="add del mod">
          <ac:chgData name="Richard Ball" userId="c2c6c2dd-6ddc-437e-8cdd-d7a74390accc" providerId="ADAL" clId="{BD84A67B-A660-4779-8827-C4141B8F5432}" dt="2022-01-10T08:54:47.133" v="2854" actId="478"/>
          <ac:spMkLst>
            <pc:docMk/>
            <pc:sldMk cId="2995953796" sldId="2250"/>
            <ac:spMk id="5" creationId="{6552934E-B334-4BD8-95F5-47F15E718119}"/>
          </ac:spMkLst>
        </pc:spChg>
        <pc:picChg chg="add mod modCrop">
          <ac:chgData name="Richard Ball" userId="c2c6c2dd-6ddc-437e-8cdd-d7a74390accc" providerId="ADAL" clId="{BD84A67B-A660-4779-8827-C4141B8F5432}" dt="2022-01-10T08:55:00.883" v="2858" actId="732"/>
          <ac:picMkLst>
            <pc:docMk/>
            <pc:sldMk cId="2995953796" sldId="2250"/>
            <ac:picMk id="7" creationId="{1DABFB21-A212-43E0-AACB-FB445D4F1EDA}"/>
          </ac:picMkLst>
        </pc:picChg>
        <pc:picChg chg="add del mod">
          <ac:chgData name="Richard Ball" userId="c2c6c2dd-6ddc-437e-8cdd-d7a74390accc" providerId="ADAL" clId="{BD84A67B-A660-4779-8827-C4141B8F5432}" dt="2022-01-10T08:54:45.141" v="2853" actId="478"/>
          <ac:picMkLst>
            <pc:docMk/>
            <pc:sldMk cId="2995953796" sldId="2250"/>
            <ac:picMk id="8194" creationId="{5EC2C4EE-7E5C-48B0-813E-3C7D079F20B1}"/>
          </ac:picMkLst>
        </pc:picChg>
      </pc:sldChg>
    </pc:docChg>
  </pc:docChgLst>
  <pc:docChgLst>
    <pc:chgData name="Richard Ball" userId="c2c6c2dd-6ddc-437e-8cdd-d7a74390accc" providerId="ADAL" clId="{1F1620AF-3660-4EC9-AB61-92403E9B3A9E}"/>
    <pc:docChg chg="addSld delSld modSld">
      <pc:chgData name="Richard Ball" userId="c2c6c2dd-6ddc-437e-8cdd-d7a74390accc" providerId="ADAL" clId="{1F1620AF-3660-4EC9-AB61-92403E9B3A9E}" dt="2022-12-13T08:40:21.574" v="96" actId="20577"/>
      <pc:docMkLst>
        <pc:docMk/>
      </pc:docMkLst>
      <pc:sldChg chg="delSp mod">
        <pc:chgData name="Richard Ball" userId="c2c6c2dd-6ddc-437e-8cdd-d7a74390accc" providerId="ADAL" clId="{1F1620AF-3660-4EC9-AB61-92403E9B3A9E}" dt="2022-12-13T08:34:22.187" v="2" actId="33639"/>
        <pc:sldMkLst>
          <pc:docMk/>
          <pc:sldMk cId="462625650" sldId="333"/>
        </pc:sldMkLst>
        <pc:inkChg chg="del">
          <ac:chgData name="Richard Ball" userId="c2c6c2dd-6ddc-437e-8cdd-d7a74390accc" providerId="ADAL" clId="{1F1620AF-3660-4EC9-AB61-92403E9B3A9E}" dt="2022-12-13T08:34:22.187" v="2" actId="33639"/>
          <ac:inkMkLst>
            <pc:docMk/>
            <pc:sldMk cId="462625650" sldId="333"/>
            <ac:inkMk id="5" creationId="{902AC8FF-4DCF-4617-982C-FEC198FB3AE1}"/>
          </ac:inkMkLst>
        </pc:inkChg>
      </pc:sldChg>
      <pc:sldChg chg="delSp mod">
        <pc:chgData name="Richard Ball" userId="c2c6c2dd-6ddc-437e-8cdd-d7a74390accc" providerId="ADAL" clId="{1F1620AF-3660-4EC9-AB61-92403E9B3A9E}" dt="2022-12-13T08:34:22.187" v="2" actId="33639"/>
        <pc:sldMkLst>
          <pc:docMk/>
          <pc:sldMk cId="3900067828" sldId="335"/>
        </pc:sldMkLst>
        <pc:inkChg chg="del">
          <ac:chgData name="Richard Ball" userId="c2c6c2dd-6ddc-437e-8cdd-d7a74390accc" providerId="ADAL" clId="{1F1620AF-3660-4EC9-AB61-92403E9B3A9E}" dt="2022-12-13T08:34:22.187" v="2" actId="33639"/>
          <ac:inkMkLst>
            <pc:docMk/>
            <pc:sldMk cId="3900067828" sldId="335"/>
            <ac:inkMk id="3" creationId="{44FA7859-75C1-4202-8285-30E8C1347967}"/>
          </ac:inkMkLst>
        </pc:inkChg>
      </pc:sldChg>
      <pc:sldChg chg="modSp mod">
        <pc:chgData name="Richard Ball" userId="c2c6c2dd-6ddc-437e-8cdd-d7a74390accc" providerId="ADAL" clId="{1F1620AF-3660-4EC9-AB61-92403E9B3A9E}" dt="2022-12-13T08:21:45.822" v="1" actId="20577"/>
        <pc:sldMkLst>
          <pc:docMk/>
          <pc:sldMk cId="1101586619" sldId="2212"/>
        </pc:sldMkLst>
        <pc:spChg chg="mod">
          <ac:chgData name="Richard Ball" userId="c2c6c2dd-6ddc-437e-8cdd-d7a74390accc" providerId="ADAL" clId="{1F1620AF-3660-4EC9-AB61-92403E9B3A9E}" dt="2022-12-13T08:21:45.822" v="1" actId="20577"/>
          <ac:spMkLst>
            <pc:docMk/>
            <pc:sldMk cId="1101586619" sldId="2212"/>
            <ac:spMk id="3" creationId="{FB6B0371-9D96-6C4A-A1E2-B0BECDB44BB6}"/>
          </ac:spMkLst>
        </pc:spChg>
      </pc:sldChg>
      <pc:sldChg chg="del">
        <pc:chgData name="Richard Ball" userId="c2c6c2dd-6ddc-437e-8cdd-d7a74390accc" providerId="ADAL" clId="{1F1620AF-3660-4EC9-AB61-92403E9B3A9E}" dt="2022-12-13T08:39:59.902" v="10" actId="47"/>
        <pc:sldMkLst>
          <pc:docMk/>
          <pc:sldMk cId="1604435591" sldId="2214"/>
        </pc:sldMkLst>
      </pc:sldChg>
      <pc:sldChg chg="delSp mod">
        <pc:chgData name="Richard Ball" userId="c2c6c2dd-6ddc-437e-8cdd-d7a74390accc" providerId="ADAL" clId="{1F1620AF-3660-4EC9-AB61-92403E9B3A9E}" dt="2022-12-13T08:34:22.187" v="2" actId="33639"/>
        <pc:sldMkLst>
          <pc:docMk/>
          <pc:sldMk cId="636244369" sldId="2215"/>
        </pc:sldMkLst>
        <pc:inkChg chg="del">
          <ac:chgData name="Richard Ball" userId="c2c6c2dd-6ddc-437e-8cdd-d7a74390accc" providerId="ADAL" clId="{1F1620AF-3660-4EC9-AB61-92403E9B3A9E}" dt="2022-12-13T08:34:22.187" v="2" actId="33639"/>
          <ac:inkMkLst>
            <pc:docMk/>
            <pc:sldMk cId="636244369" sldId="2215"/>
            <ac:inkMk id="5" creationId="{C1C00387-0304-4AA6-B4DD-596344C22D73}"/>
          </ac:inkMkLst>
        </pc:inkChg>
      </pc:sldChg>
      <pc:sldChg chg="delSp mod">
        <pc:chgData name="Richard Ball" userId="c2c6c2dd-6ddc-437e-8cdd-d7a74390accc" providerId="ADAL" clId="{1F1620AF-3660-4EC9-AB61-92403E9B3A9E}" dt="2022-12-13T08:34:22.187" v="2" actId="33639"/>
        <pc:sldMkLst>
          <pc:docMk/>
          <pc:sldMk cId="2995779736" sldId="2244"/>
        </pc:sldMkLst>
        <pc:inkChg chg="del">
          <ac:chgData name="Richard Ball" userId="c2c6c2dd-6ddc-437e-8cdd-d7a74390accc" providerId="ADAL" clId="{1F1620AF-3660-4EC9-AB61-92403E9B3A9E}" dt="2022-12-13T08:34:22.187" v="2" actId="33639"/>
          <ac:inkMkLst>
            <pc:docMk/>
            <pc:sldMk cId="2995779736" sldId="2244"/>
            <ac:inkMk id="7" creationId="{3D7525BD-E6A7-4B62-A37A-C49580170668}"/>
          </ac:inkMkLst>
        </pc:inkChg>
      </pc:sldChg>
      <pc:sldChg chg="delSp mod">
        <pc:chgData name="Richard Ball" userId="c2c6c2dd-6ddc-437e-8cdd-d7a74390accc" providerId="ADAL" clId="{1F1620AF-3660-4EC9-AB61-92403E9B3A9E}" dt="2022-12-13T08:34:22.187" v="2" actId="33639"/>
        <pc:sldMkLst>
          <pc:docMk/>
          <pc:sldMk cId="3003654763" sldId="2245"/>
        </pc:sldMkLst>
        <pc:inkChg chg="del">
          <ac:chgData name="Richard Ball" userId="c2c6c2dd-6ddc-437e-8cdd-d7a74390accc" providerId="ADAL" clId="{1F1620AF-3660-4EC9-AB61-92403E9B3A9E}" dt="2022-12-13T08:34:22.187" v="2" actId="33639"/>
          <ac:inkMkLst>
            <pc:docMk/>
            <pc:sldMk cId="3003654763" sldId="2245"/>
            <ac:inkMk id="7" creationId="{CA0EE785-1026-4A66-87FC-4630426BD3A9}"/>
          </ac:inkMkLst>
        </pc:inkChg>
      </pc:sldChg>
      <pc:sldChg chg="delSp mod">
        <pc:chgData name="Richard Ball" userId="c2c6c2dd-6ddc-437e-8cdd-d7a74390accc" providerId="ADAL" clId="{1F1620AF-3660-4EC9-AB61-92403E9B3A9E}" dt="2022-12-13T08:34:22.187" v="2" actId="33639"/>
        <pc:sldMkLst>
          <pc:docMk/>
          <pc:sldMk cId="1198070946" sldId="2247"/>
        </pc:sldMkLst>
        <pc:inkChg chg="del">
          <ac:chgData name="Richard Ball" userId="c2c6c2dd-6ddc-437e-8cdd-d7a74390accc" providerId="ADAL" clId="{1F1620AF-3660-4EC9-AB61-92403E9B3A9E}" dt="2022-12-13T08:34:22.187" v="2" actId="33639"/>
          <ac:inkMkLst>
            <pc:docMk/>
            <pc:sldMk cId="1198070946" sldId="2247"/>
            <ac:inkMk id="5" creationId="{FD452A04-E524-4477-B360-69E1727FCBA3}"/>
          </ac:inkMkLst>
        </pc:inkChg>
      </pc:sldChg>
      <pc:sldChg chg="modSp add">
        <pc:chgData name="Richard Ball" userId="c2c6c2dd-6ddc-437e-8cdd-d7a74390accc" providerId="ADAL" clId="{1F1620AF-3660-4EC9-AB61-92403E9B3A9E}" dt="2022-12-13T08:40:21.574" v="96" actId="20577"/>
        <pc:sldMkLst>
          <pc:docMk/>
          <pc:sldMk cId="85119689" sldId="2248"/>
        </pc:sldMkLst>
        <pc:spChg chg="mod">
          <ac:chgData name="Richard Ball" userId="c2c6c2dd-6ddc-437e-8cdd-d7a74390accc" providerId="ADAL" clId="{1F1620AF-3660-4EC9-AB61-92403E9B3A9E}" dt="2022-12-13T08:40:21.574" v="96" actId="20577"/>
          <ac:spMkLst>
            <pc:docMk/>
            <pc:sldMk cId="85119689" sldId="2248"/>
            <ac:spMk id="3" creationId="{10BE0BFC-5BFE-4CDC-A8DA-6BF30D1908C8}"/>
          </ac:spMkLst>
        </pc:spChg>
      </pc:sldChg>
      <pc:sldChg chg="add">
        <pc:chgData name="Richard Ball" userId="c2c6c2dd-6ddc-437e-8cdd-d7a74390accc" providerId="ADAL" clId="{1F1620AF-3660-4EC9-AB61-92403E9B3A9E}" dt="2022-12-13T08:40:01.852" v="11" actId="2890"/>
        <pc:sldMkLst>
          <pc:docMk/>
          <pc:sldMk cId="905640497" sldId="2249"/>
        </pc:sldMkLst>
      </pc:sldChg>
    </pc:docChg>
  </pc:docChgLst>
  <pc:docChgLst>
    <pc:chgData name="Marisa Wyburn" userId="S::marisa.wyburn@sthelens.london::f9bf2b7a-00de-48b4-8fc8-225d4909fb1d" providerId="AD" clId="Web-{8111603C-45F5-45EC-21C7-2B3470767917}"/>
    <pc:docChg chg="modSld">
      <pc:chgData name="Marisa Wyburn" userId="S::marisa.wyburn@sthelens.london::f9bf2b7a-00de-48b4-8fc8-225d4909fb1d" providerId="AD" clId="Web-{8111603C-45F5-45EC-21C7-2B3470767917}" dt="2021-12-08T10:50:38.508" v="0" actId="1076"/>
      <pc:docMkLst>
        <pc:docMk/>
      </pc:docMkLst>
      <pc:sldChg chg="modSp">
        <pc:chgData name="Marisa Wyburn" userId="S::marisa.wyburn@sthelens.london::f9bf2b7a-00de-48b4-8fc8-225d4909fb1d" providerId="AD" clId="Web-{8111603C-45F5-45EC-21C7-2B3470767917}" dt="2021-12-08T10:50:38.508" v="0" actId="1076"/>
        <pc:sldMkLst>
          <pc:docMk/>
          <pc:sldMk cId="0" sldId="266"/>
        </pc:sldMkLst>
        <pc:spChg chg="mod">
          <ac:chgData name="Marisa Wyburn" userId="S::marisa.wyburn@sthelens.london::f9bf2b7a-00de-48b4-8fc8-225d4909fb1d" providerId="AD" clId="Web-{8111603C-45F5-45EC-21C7-2B3470767917}" dt="2021-12-08T10:50:38.508" v="0" actId="1076"/>
          <ac:spMkLst>
            <pc:docMk/>
            <pc:sldMk cId="0" sldId="266"/>
            <ac:spMk id="12295" creationId="{39205CA5-C8D4-4223-8D12-62F1F3CDC15A}"/>
          </ac:spMkLst>
        </pc:spChg>
      </pc:sldChg>
    </pc:docChg>
  </pc:docChgLst>
  <pc:docChgLst>
    <pc:chgData name="Richard Ball" userId="S::richard.ball@sthelens.london::c2c6c2dd-6ddc-437e-8cdd-d7a74390accc" providerId="AD" clId="Web-{18555E5A-F9CF-3E9D-6480-FB8086FB9C13}"/>
    <pc:docChg chg="addSld modSld">
      <pc:chgData name="Richard Ball" userId="S::richard.ball@sthelens.london::c2c6c2dd-6ddc-437e-8cdd-d7a74390accc" providerId="AD" clId="Web-{18555E5A-F9CF-3E9D-6480-FB8086FB9C13}" dt="2022-01-03T09:10:32.758" v="228" actId="20577"/>
      <pc:docMkLst>
        <pc:docMk/>
      </pc:docMkLst>
      <pc:sldChg chg="addSp delSp modSp new mod setBg setClrOvrMap">
        <pc:chgData name="Richard Ball" userId="S::richard.ball@sthelens.london::c2c6c2dd-6ddc-437e-8cdd-d7a74390accc" providerId="AD" clId="Web-{18555E5A-F9CF-3E9D-6480-FB8086FB9C13}" dt="2022-01-03T09:10:32.758" v="228" actId="20577"/>
        <pc:sldMkLst>
          <pc:docMk/>
          <pc:sldMk cId="636244369" sldId="2215"/>
        </pc:sldMkLst>
        <pc:spChg chg="mod">
          <ac:chgData name="Richard Ball" userId="S::richard.ball@sthelens.london::c2c6c2dd-6ddc-437e-8cdd-d7a74390accc" providerId="AD" clId="Web-{18555E5A-F9CF-3E9D-6480-FB8086FB9C13}" dt="2022-01-03T09:10:27.227" v="225" actId="1076"/>
          <ac:spMkLst>
            <pc:docMk/>
            <pc:sldMk cId="636244369" sldId="2215"/>
            <ac:spMk id="2" creationId="{C06600A5-7E05-4E0F-897B-45F66EDA6D08}"/>
          </ac:spMkLst>
        </pc:spChg>
        <pc:spChg chg="mod">
          <ac:chgData name="Richard Ball" userId="S::richard.ball@sthelens.london::c2c6c2dd-6ddc-437e-8cdd-d7a74390accc" providerId="AD" clId="Web-{18555E5A-F9CF-3E9D-6480-FB8086FB9C13}" dt="2022-01-03T09:10:32.758" v="228" actId="20577"/>
          <ac:spMkLst>
            <pc:docMk/>
            <pc:sldMk cId="636244369" sldId="2215"/>
            <ac:spMk id="3" creationId="{F1F6DB87-A934-43DB-BD35-3BB5638DB98D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09:58.601" v="212"/>
          <ac:spMkLst>
            <pc:docMk/>
            <pc:sldMk cId="636244369" sldId="2215"/>
            <ac:spMk id="6" creationId="{2596F992-698C-48C0-9D89-70DA4CE927EF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09:58.601" v="212"/>
          <ac:spMkLst>
            <pc:docMk/>
            <pc:sldMk cId="636244369" sldId="2215"/>
            <ac:spMk id="7" creationId="{A344AAA5-41F4-4862-97EF-688D31DC7567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04.852" v="214"/>
          <ac:spMkLst>
            <pc:docMk/>
            <pc:sldMk cId="636244369" sldId="2215"/>
            <ac:spMk id="8" creationId="{979E27D9-03C7-44E2-9FF8-15D0C8506AF7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09:56.211" v="210"/>
          <ac:spMkLst>
            <pc:docMk/>
            <pc:sldMk cId="636244369" sldId="2215"/>
            <ac:spMk id="9" creationId="{45D37F4E-DDB4-456B-97E0-9937730A039F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04.852" v="214"/>
          <ac:spMkLst>
            <pc:docMk/>
            <pc:sldMk cId="636244369" sldId="2215"/>
            <ac:spMk id="10" creationId="{EEBF1590-3B36-48EE-A89D-3B6F3CB256AB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09:56.211" v="210"/>
          <ac:spMkLst>
            <pc:docMk/>
            <pc:sldMk cId="636244369" sldId="2215"/>
            <ac:spMk id="11" creationId="{B2DD41CD-8F47-4F56-AD12-4E2FF7696987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04.852" v="214"/>
          <ac:spMkLst>
            <pc:docMk/>
            <pc:sldMk cId="636244369" sldId="2215"/>
            <ac:spMk id="12" creationId="{AC8F6C8C-AB5A-4548-942D-E3FD40ACBC49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09:58.601" v="212"/>
          <ac:spMkLst>
            <pc:docMk/>
            <pc:sldMk cId="636244369" sldId="2215"/>
            <ac:spMk id="13" creationId="{69E1A62C-2AAF-4B3E-8CDB-65E237080997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07.273" v="216"/>
          <ac:spMkLst>
            <pc:docMk/>
            <pc:sldMk cId="636244369" sldId="2215"/>
            <ac:spMk id="14" creationId="{C7FA33FF-088D-4F16-95A2-2C64D353DEA8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07.273" v="216"/>
          <ac:spMkLst>
            <pc:docMk/>
            <pc:sldMk cId="636244369" sldId="2215"/>
            <ac:spMk id="15" creationId="{A376EFB1-01CF-419F-ABF1-2AF02BBFCBD1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07.273" v="216"/>
          <ac:spMkLst>
            <pc:docMk/>
            <pc:sldMk cId="636244369" sldId="2215"/>
            <ac:spMk id="16" creationId="{FF9DEA15-78BD-4750-AA18-B9F28A6D5AB8}"/>
          </ac:spMkLst>
        </pc:spChg>
        <pc:spChg chg="add">
          <ac:chgData name="Richard Ball" userId="S::richard.ball@sthelens.london::c2c6c2dd-6ddc-437e-8cdd-d7a74390accc" providerId="AD" clId="Web-{18555E5A-F9CF-3E9D-6480-FB8086FB9C13}" dt="2022-01-03T09:10:13.008" v="219"/>
          <ac:spMkLst>
            <pc:docMk/>
            <pc:sldMk cId="636244369" sldId="2215"/>
            <ac:spMk id="17" creationId="{C7FA33FF-088D-4F16-95A2-2C64D353DEA8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12.992" v="218"/>
          <ac:spMkLst>
            <pc:docMk/>
            <pc:sldMk cId="636244369" sldId="2215"/>
            <ac:spMk id="18" creationId="{2B566528-1B12-4246-9431-5C2D7D081168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12.992" v="218"/>
          <ac:spMkLst>
            <pc:docMk/>
            <pc:sldMk cId="636244369" sldId="2215"/>
            <ac:spMk id="19" creationId="{D3F51FEB-38FB-4F6C-9F7B-2F2AFAB65463}"/>
          </ac:spMkLst>
        </pc:spChg>
        <pc:spChg chg="add del">
          <ac:chgData name="Richard Ball" userId="S::richard.ball@sthelens.london::c2c6c2dd-6ddc-437e-8cdd-d7a74390accc" providerId="AD" clId="Web-{18555E5A-F9CF-3E9D-6480-FB8086FB9C13}" dt="2022-01-03T09:10:12.992" v="218"/>
          <ac:spMkLst>
            <pc:docMk/>
            <pc:sldMk cId="636244369" sldId="2215"/>
            <ac:spMk id="20" creationId="{1E547BA6-BAE0-43BB-A7CA-60F69CE252F0}"/>
          </ac:spMkLst>
        </pc:spChg>
        <pc:spChg chg="add">
          <ac:chgData name="Richard Ball" userId="S::richard.ball@sthelens.london::c2c6c2dd-6ddc-437e-8cdd-d7a74390accc" providerId="AD" clId="Web-{18555E5A-F9CF-3E9D-6480-FB8086FB9C13}" dt="2022-01-03T09:10:13.008" v="219"/>
          <ac:spMkLst>
            <pc:docMk/>
            <pc:sldMk cId="636244369" sldId="2215"/>
            <ac:spMk id="22" creationId="{A376EFB1-01CF-419F-ABF1-2AF02BBFCBD1}"/>
          </ac:spMkLst>
        </pc:spChg>
        <pc:spChg chg="add">
          <ac:chgData name="Richard Ball" userId="S::richard.ball@sthelens.london::c2c6c2dd-6ddc-437e-8cdd-d7a74390accc" providerId="AD" clId="Web-{18555E5A-F9CF-3E9D-6480-FB8086FB9C13}" dt="2022-01-03T09:10:13.008" v="219"/>
          <ac:spMkLst>
            <pc:docMk/>
            <pc:sldMk cId="636244369" sldId="2215"/>
            <ac:spMk id="23" creationId="{FF9DEA15-78BD-4750-AA18-B9F28A6D5AB8}"/>
          </ac:spMkLst>
        </pc:spChg>
        <pc:grpChg chg="add del">
          <ac:chgData name="Richard Ball" userId="S::richard.ball@sthelens.london::c2c6c2dd-6ddc-437e-8cdd-d7a74390accc" providerId="AD" clId="Web-{18555E5A-F9CF-3E9D-6480-FB8086FB9C13}" dt="2022-01-03T09:10:12.992" v="218"/>
          <ac:grpSpMkLst>
            <pc:docMk/>
            <pc:sldMk cId="636244369" sldId="2215"/>
            <ac:grpSpMk id="21" creationId="{15CBE6EC-46EF-45D9-8E16-DCDC5917CA31}"/>
          </ac:grpSpMkLst>
        </pc:grpChg>
        <pc:picChg chg="add mod modCrop">
          <ac:chgData name="Richard Ball" userId="S::richard.ball@sthelens.london::c2c6c2dd-6ddc-437e-8cdd-d7a74390accc" providerId="AD" clId="Web-{18555E5A-F9CF-3E9D-6480-FB8086FB9C13}" dt="2022-01-03T09:10:13.008" v="219"/>
          <ac:picMkLst>
            <pc:docMk/>
            <pc:sldMk cId="636244369" sldId="2215"/>
            <ac:picMk id="4" creationId="{25CC4F4B-D3F7-4881-9F2B-CBF3E6C70444}"/>
          </ac:picMkLst>
        </pc:picChg>
      </pc:sldChg>
    </pc:docChg>
  </pc:docChgLst>
  <pc:docChgLst>
    <pc:chgData name="Richard Ball" userId="S::richard.ball@sthelens.london::c2c6c2dd-6ddc-437e-8cdd-d7a74390accc" providerId="AD" clId="Web-{A405C6D5-A83B-94F9-3C88-7F14EF8D616D}"/>
    <pc:docChg chg="modSld">
      <pc:chgData name="Richard Ball" userId="S::richard.ball@sthelens.london::c2c6c2dd-6ddc-437e-8cdd-d7a74390accc" providerId="AD" clId="Web-{A405C6D5-A83B-94F9-3C88-7F14EF8D616D}" dt="2022-01-02T13:03:05.130" v="36"/>
      <pc:docMkLst>
        <pc:docMk/>
      </pc:docMkLst>
      <pc:sldChg chg="modSp">
        <pc:chgData name="Richard Ball" userId="S::richard.ball@sthelens.london::c2c6c2dd-6ddc-437e-8cdd-d7a74390accc" providerId="AD" clId="Web-{A405C6D5-A83B-94F9-3C88-7F14EF8D616D}" dt="2022-01-02T13:03:05.130" v="36"/>
        <pc:sldMkLst>
          <pc:docMk/>
          <pc:sldMk cId="0" sldId="345"/>
        </pc:sldMkLst>
        <pc:graphicFrameChg chg="mod modGraphic">
          <ac:chgData name="Richard Ball" userId="S::richard.ball@sthelens.london::c2c6c2dd-6ddc-437e-8cdd-d7a74390accc" providerId="AD" clId="Web-{A405C6D5-A83B-94F9-3C88-7F14EF8D616D}" dt="2022-01-02T13:03:05.130" v="36"/>
          <ac:graphicFrameMkLst>
            <pc:docMk/>
            <pc:sldMk cId="0" sldId="345"/>
            <ac:graphicFrameMk id="5" creationId="{922A0416-09AD-43C5-ADE5-91F576341505}"/>
          </ac:graphicFrameMkLst>
        </pc:graphicFrameChg>
      </pc:sldChg>
    </pc:docChg>
  </pc:docChgLst>
  <pc:docChgLst>
    <pc:chgData name="Richard Ball" userId="c2c6c2dd-6ddc-437e-8cdd-d7a74390accc" providerId="ADAL" clId="{7457ADC8-75D8-4F64-821A-574C8BACB913}"/>
    <pc:docChg chg="custSel addSld modSld sldOrd">
      <pc:chgData name="Richard Ball" userId="c2c6c2dd-6ddc-437e-8cdd-d7a74390accc" providerId="ADAL" clId="{7457ADC8-75D8-4F64-821A-574C8BACB913}" dt="2024-01-05T12:50:00.722" v="409" actId="732"/>
      <pc:docMkLst>
        <pc:docMk/>
      </pc:docMkLst>
      <pc:sldChg chg="modSp mod">
        <pc:chgData name="Richard Ball" userId="c2c6c2dd-6ddc-437e-8cdd-d7a74390accc" providerId="ADAL" clId="{7457ADC8-75D8-4F64-821A-574C8BACB913}" dt="2024-01-05T10:01:12.459" v="243" actId="113"/>
        <pc:sldMkLst>
          <pc:docMk/>
          <pc:sldMk cId="0" sldId="260"/>
        </pc:sldMkLst>
        <pc:spChg chg="mod">
          <ac:chgData name="Richard Ball" userId="c2c6c2dd-6ddc-437e-8cdd-d7a74390accc" providerId="ADAL" clId="{7457ADC8-75D8-4F64-821A-574C8BACB913}" dt="2024-01-05T10:00:39.115" v="236" actId="20577"/>
          <ac:spMkLst>
            <pc:docMk/>
            <pc:sldMk cId="0" sldId="260"/>
            <ac:spMk id="12290" creationId="{A993E5FD-06E8-4F3F-B167-229C454C6B5C}"/>
          </ac:spMkLst>
        </pc:spChg>
        <pc:spChg chg="mod">
          <ac:chgData name="Richard Ball" userId="c2c6c2dd-6ddc-437e-8cdd-d7a74390accc" providerId="ADAL" clId="{7457ADC8-75D8-4F64-821A-574C8BACB913}" dt="2024-01-05T10:01:12.459" v="243" actId="113"/>
          <ac:spMkLst>
            <pc:docMk/>
            <pc:sldMk cId="0" sldId="260"/>
            <ac:spMk id="12291" creationId="{EE8B486A-789F-4A13-9970-AC19F1E282F4}"/>
          </ac:spMkLst>
        </pc:spChg>
      </pc:sldChg>
      <pc:sldChg chg="modSp mod">
        <pc:chgData name="Richard Ball" userId="c2c6c2dd-6ddc-437e-8cdd-d7a74390accc" providerId="ADAL" clId="{7457ADC8-75D8-4F64-821A-574C8BACB913}" dt="2024-01-05T09:57:36.918" v="168" actId="20577"/>
        <pc:sldMkLst>
          <pc:docMk/>
          <pc:sldMk cId="462625650" sldId="333"/>
        </pc:sldMkLst>
        <pc:spChg chg="mod">
          <ac:chgData name="Richard Ball" userId="c2c6c2dd-6ddc-437e-8cdd-d7a74390accc" providerId="ADAL" clId="{7457ADC8-75D8-4F64-821A-574C8BACB913}" dt="2024-01-05T09:57:36.918" v="168" actId="20577"/>
          <ac:spMkLst>
            <pc:docMk/>
            <pc:sldMk cId="462625650" sldId="333"/>
            <ac:spMk id="2" creationId="{CEA9725B-7EA4-4A58-B799-43E584095D65}"/>
          </ac:spMkLst>
        </pc:spChg>
        <pc:spChg chg="mod">
          <ac:chgData name="Richard Ball" userId="c2c6c2dd-6ddc-437e-8cdd-d7a74390accc" providerId="ADAL" clId="{7457ADC8-75D8-4F64-821A-574C8BACB913}" dt="2024-01-05T09:57:04.111" v="141" actId="20577"/>
          <ac:spMkLst>
            <pc:docMk/>
            <pc:sldMk cId="462625650" sldId="333"/>
            <ac:spMk id="7" creationId="{619FC4A5-3288-4D71-98F9-818ADA887075}"/>
          </ac:spMkLst>
        </pc:spChg>
      </pc:sldChg>
      <pc:sldChg chg="modSp mod">
        <pc:chgData name="Richard Ball" userId="c2c6c2dd-6ddc-437e-8cdd-d7a74390accc" providerId="ADAL" clId="{7457ADC8-75D8-4F64-821A-574C8BACB913}" dt="2024-01-05T09:41:45.566" v="132" actId="20577"/>
        <pc:sldMkLst>
          <pc:docMk/>
          <pc:sldMk cId="0" sldId="345"/>
        </pc:sldMkLst>
        <pc:spChg chg="mod">
          <ac:chgData name="Richard Ball" userId="c2c6c2dd-6ddc-437e-8cdd-d7a74390accc" providerId="ADAL" clId="{7457ADC8-75D8-4F64-821A-574C8BACB913}" dt="2024-01-05T09:41:27.489" v="106" actId="20577"/>
          <ac:spMkLst>
            <pc:docMk/>
            <pc:sldMk cId="0" sldId="345"/>
            <ac:spMk id="8194" creationId="{803678AE-BCCF-4683-A592-518873A38540}"/>
          </ac:spMkLst>
        </pc:spChg>
        <pc:graphicFrameChg chg="modGraphic">
          <ac:chgData name="Richard Ball" userId="c2c6c2dd-6ddc-437e-8cdd-d7a74390accc" providerId="ADAL" clId="{7457ADC8-75D8-4F64-821A-574C8BACB913}" dt="2024-01-05T09:41:45.566" v="132" actId="20577"/>
          <ac:graphicFrameMkLst>
            <pc:docMk/>
            <pc:sldMk cId="0" sldId="345"/>
            <ac:graphicFrameMk id="5" creationId="{922A0416-09AD-43C5-ADE5-91F576341505}"/>
          </ac:graphicFrameMkLst>
        </pc:graphicFrameChg>
      </pc:sldChg>
      <pc:sldChg chg="modSp mod">
        <pc:chgData name="Richard Ball" userId="c2c6c2dd-6ddc-437e-8cdd-d7a74390accc" providerId="ADAL" clId="{7457ADC8-75D8-4F64-821A-574C8BACB913}" dt="2024-01-05T09:59:56.715" v="227" actId="113"/>
        <pc:sldMkLst>
          <pc:docMk/>
          <pc:sldMk cId="636244369" sldId="2215"/>
        </pc:sldMkLst>
        <pc:spChg chg="mod">
          <ac:chgData name="Richard Ball" userId="c2c6c2dd-6ddc-437e-8cdd-d7a74390accc" providerId="ADAL" clId="{7457ADC8-75D8-4F64-821A-574C8BACB913}" dt="2024-01-05T09:59:56.715" v="227" actId="113"/>
          <ac:spMkLst>
            <pc:docMk/>
            <pc:sldMk cId="636244369" sldId="2215"/>
            <ac:spMk id="2" creationId="{C06600A5-7E05-4E0F-897B-45F66EDA6D08}"/>
          </ac:spMkLst>
        </pc:spChg>
      </pc:sldChg>
      <pc:sldChg chg="modSp add mod modNotesTx">
        <pc:chgData name="Richard Ball" userId="c2c6c2dd-6ddc-437e-8cdd-d7a74390accc" providerId="ADAL" clId="{7457ADC8-75D8-4F64-821A-574C8BACB913}" dt="2024-01-05T12:22:37.576" v="407" actId="20577"/>
        <pc:sldMkLst>
          <pc:docMk/>
          <pc:sldMk cId="3249284121" sldId="2240"/>
        </pc:sldMkLst>
        <pc:spChg chg="mod">
          <ac:chgData name="Richard Ball" userId="c2c6c2dd-6ddc-437e-8cdd-d7a74390accc" providerId="ADAL" clId="{7457ADC8-75D8-4F64-821A-574C8BACB913}" dt="2024-01-05T12:22:29.164" v="373" actId="20577"/>
          <ac:spMkLst>
            <pc:docMk/>
            <pc:sldMk cId="3249284121" sldId="2240"/>
            <ac:spMk id="3" creationId="{90E0DA22-B883-4A51-8B7F-4688E266D1C3}"/>
          </ac:spMkLst>
        </pc:spChg>
        <pc:picChg chg="mod">
          <ac:chgData name="Richard Ball" userId="c2c6c2dd-6ddc-437e-8cdd-d7a74390accc" providerId="ADAL" clId="{7457ADC8-75D8-4F64-821A-574C8BACB913}" dt="2024-01-05T12:22:26.822" v="372" actId="1076"/>
          <ac:picMkLst>
            <pc:docMk/>
            <pc:sldMk cId="3249284121" sldId="2240"/>
            <ac:picMk id="6" creationId="{5F057B6E-D62C-49B4-9024-6EC33376BF1C}"/>
          </ac:picMkLst>
        </pc:picChg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2427607875" sldId="2241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3661359558" sldId="2242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2116445323" sldId="2243"/>
        </pc:sldMkLst>
      </pc:sldChg>
      <pc:sldChg chg="addSp delSp modSp add mod delAnim">
        <pc:chgData name="Richard Ball" userId="c2c6c2dd-6ddc-437e-8cdd-d7a74390accc" providerId="ADAL" clId="{7457ADC8-75D8-4F64-821A-574C8BACB913}" dt="2024-01-05T12:50:00.722" v="409" actId="732"/>
        <pc:sldMkLst>
          <pc:docMk/>
          <pc:sldMk cId="1596710134" sldId="2250"/>
        </pc:sldMkLst>
        <pc:spChg chg="del">
          <ac:chgData name="Richard Ball" userId="c2c6c2dd-6ddc-437e-8cdd-d7a74390accc" providerId="ADAL" clId="{7457ADC8-75D8-4F64-821A-574C8BACB913}" dt="2024-01-05T09:58:49.665" v="170" actId="478"/>
          <ac:spMkLst>
            <pc:docMk/>
            <pc:sldMk cId="1596710134" sldId="2250"/>
            <ac:spMk id="2" creationId="{D43DEFF8-6E24-7091-0858-A9FEE1A3766A}"/>
          </ac:spMkLst>
        </pc:spChg>
        <pc:spChg chg="del">
          <ac:chgData name="Richard Ball" userId="c2c6c2dd-6ddc-437e-8cdd-d7a74390accc" providerId="ADAL" clId="{7457ADC8-75D8-4F64-821A-574C8BACB913}" dt="2024-01-05T09:58:49.665" v="170" actId="478"/>
          <ac:spMkLst>
            <pc:docMk/>
            <pc:sldMk cId="1596710134" sldId="2250"/>
            <ac:spMk id="3" creationId="{523B0864-6C63-DAA0-6D05-AF1AC9609D0D}"/>
          </ac:spMkLst>
        </pc:spChg>
        <pc:spChg chg="del">
          <ac:chgData name="Richard Ball" userId="c2c6c2dd-6ddc-437e-8cdd-d7a74390accc" providerId="ADAL" clId="{7457ADC8-75D8-4F64-821A-574C8BACB913}" dt="2024-01-05T09:58:49.665" v="170" actId="478"/>
          <ac:spMkLst>
            <pc:docMk/>
            <pc:sldMk cId="1596710134" sldId="2250"/>
            <ac:spMk id="4" creationId="{47B8618B-7AB3-6370-4D1A-1DA36619C307}"/>
          </ac:spMkLst>
        </pc:spChg>
        <pc:spChg chg="del">
          <ac:chgData name="Richard Ball" userId="c2c6c2dd-6ddc-437e-8cdd-d7a74390accc" providerId="ADAL" clId="{7457ADC8-75D8-4F64-821A-574C8BACB913}" dt="2024-01-05T09:58:49.665" v="170" actId="478"/>
          <ac:spMkLst>
            <pc:docMk/>
            <pc:sldMk cId="1596710134" sldId="2250"/>
            <ac:spMk id="6" creationId="{4BC4F560-BA84-4202-F2B3-1566411AD648}"/>
          </ac:spMkLst>
        </pc:spChg>
        <pc:spChg chg="del">
          <ac:chgData name="Richard Ball" userId="c2c6c2dd-6ddc-437e-8cdd-d7a74390accc" providerId="ADAL" clId="{7457ADC8-75D8-4F64-821A-574C8BACB913}" dt="2024-01-05T09:58:49.665" v="170" actId="478"/>
          <ac:spMkLst>
            <pc:docMk/>
            <pc:sldMk cId="1596710134" sldId="2250"/>
            <ac:spMk id="7" creationId="{47A1FB0F-A474-7576-7E61-CB7CE9D738BC}"/>
          </ac:spMkLst>
        </pc:spChg>
        <pc:picChg chg="add mod">
          <ac:chgData name="Richard Ball" userId="c2c6c2dd-6ddc-437e-8cdd-d7a74390accc" providerId="ADAL" clId="{7457ADC8-75D8-4F64-821A-574C8BACB913}" dt="2024-01-05T12:50:00.722" v="409" actId="732"/>
          <ac:picMkLst>
            <pc:docMk/>
            <pc:sldMk cId="1596710134" sldId="2250"/>
            <ac:picMk id="8" creationId="{641582FA-E0EA-5C51-6D0E-89D853737CE0}"/>
          </ac:picMkLst>
        </pc:picChg>
      </pc:sldChg>
      <pc:sldChg chg="addSp delSp modSp add mod ord modAnim">
        <pc:chgData name="Richard Ball" userId="c2c6c2dd-6ddc-437e-8cdd-d7a74390accc" providerId="ADAL" clId="{7457ADC8-75D8-4F64-821A-574C8BACB913}" dt="2024-01-05T11:59:46.037" v="253"/>
        <pc:sldMkLst>
          <pc:docMk/>
          <pc:sldMk cId="3530550749" sldId="2251"/>
        </pc:sldMkLst>
        <pc:spChg chg="del">
          <ac:chgData name="Richard Ball" userId="c2c6c2dd-6ddc-437e-8cdd-d7a74390accc" providerId="ADAL" clId="{7457ADC8-75D8-4F64-821A-574C8BACB913}" dt="2024-01-05T09:59:24.253" v="218" actId="478"/>
          <ac:spMkLst>
            <pc:docMk/>
            <pc:sldMk cId="3530550749" sldId="2251"/>
            <ac:spMk id="2" creationId="{D43DEFF8-6E24-7091-0858-A9FEE1A3766A}"/>
          </ac:spMkLst>
        </pc:spChg>
        <pc:spChg chg="del">
          <ac:chgData name="Richard Ball" userId="c2c6c2dd-6ddc-437e-8cdd-d7a74390accc" providerId="ADAL" clId="{7457ADC8-75D8-4F64-821A-574C8BACB913}" dt="2024-01-05T09:59:24.253" v="218" actId="478"/>
          <ac:spMkLst>
            <pc:docMk/>
            <pc:sldMk cId="3530550749" sldId="2251"/>
            <ac:spMk id="3" creationId="{523B0864-6C63-DAA0-6D05-AF1AC9609D0D}"/>
          </ac:spMkLst>
        </pc:spChg>
        <pc:spChg chg="del">
          <ac:chgData name="Richard Ball" userId="c2c6c2dd-6ddc-437e-8cdd-d7a74390accc" providerId="ADAL" clId="{7457ADC8-75D8-4F64-821A-574C8BACB913}" dt="2024-01-05T09:59:24.253" v="218" actId="478"/>
          <ac:spMkLst>
            <pc:docMk/>
            <pc:sldMk cId="3530550749" sldId="2251"/>
            <ac:spMk id="4" creationId="{47B8618B-7AB3-6370-4D1A-1DA36619C307}"/>
          </ac:spMkLst>
        </pc:spChg>
        <pc:spChg chg="mod">
          <ac:chgData name="Richard Ball" userId="c2c6c2dd-6ddc-437e-8cdd-d7a74390accc" providerId="ADAL" clId="{7457ADC8-75D8-4F64-821A-574C8BACB913}" dt="2024-01-05T09:59:50.470" v="226" actId="1076"/>
          <ac:spMkLst>
            <pc:docMk/>
            <pc:sldMk cId="3530550749" sldId="2251"/>
            <ac:spMk id="5" creationId="{41A55488-85C6-4815-97F6-062C89E0FEB4}"/>
          </ac:spMkLst>
        </pc:spChg>
        <pc:spChg chg="del">
          <ac:chgData name="Richard Ball" userId="c2c6c2dd-6ddc-437e-8cdd-d7a74390accc" providerId="ADAL" clId="{7457ADC8-75D8-4F64-821A-574C8BACB913}" dt="2024-01-05T09:59:24.253" v="218" actId="478"/>
          <ac:spMkLst>
            <pc:docMk/>
            <pc:sldMk cId="3530550749" sldId="2251"/>
            <ac:spMk id="6" creationId="{4BC4F560-BA84-4202-F2B3-1566411AD648}"/>
          </ac:spMkLst>
        </pc:spChg>
        <pc:spChg chg="del">
          <ac:chgData name="Richard Ball" userId="c2c6c2dd-6ddc-437e-8cdd-d7a74390accc" providerId="ADAL" clId="{7457ADC8-75D8-4F64-821A-574C8BACB913}" dt="2024-01-05T09:59:24.253" v="218" actId="478"/>
          <ac:spMkLst>
            <pc:docMk/>
            <pc:sldMk cId="3530550749" sldId="2251"/>
            <ac:spMk id="7" creationId="{47A1FB0F-A474-7576-7E61-CB7CE9D738BC}"/>
          </ac:spMkLst>
        </pc:spChg>
        <pc:picChg chg="add mod">
          <ac:chgData name="Richard Ball" userId="c2c6c2dd-6ddc-437e-8cdd-d7a74390accc" providerId="ADAL" clId="{7457ADC8-75D8-4F64-821A-574C8BACB913}" dt="2024-01-05T09:59:48.255" v="225" actId="1076"/>
          <ac:picMkLst>
            <pc:docMk/>
            <pc:sldMk cId="3530550749" sldId="2251"/>
            <ac:picMk id="8" creationId="{3673D537-FE1B-DBE7-8358-CE30FDB1D22A}"/>
          </ac:picMkLst>
        </pc:picChg>
        <pc:picChg chg="add mod">
          <ac:chgData name="Richard Ball" userId="c2c6c2dd-6ddc-437e-8cdd-d7a74390accc" providerId="ADAL" clId="{7457ADC8-75D8-4F64-821A-574C8BACB913}" dt="2024-01-05T09:59:46.495" v="224" actId="1076"/>
          <ac:picMkLst>
            <pc:docMk/>
            <pc:sldMk cId="3530550749" sldId="2251"/>
            <ac:picMk id="10" creationId="{6DDC7996-A4BD-BEE9-B00F-8D2FE53E9EEF}"/>
          </ac:picMkLst>
        </pc:picChg>
        <pc:picChg chg="del">
          <ac:chgData name="Richard Ball" userId="c2c6c2dd-6ddc-437e-8cdd-d7a74390accc" providerId="ADAL" clId="{7457ADC8-75D8-4F64-821A-574C8BACB913}" dt="2024-01-05T09:59:24.253" v="218" actId="478"/>
          <ac:picMkLst>
            <pc:docMk/>
            <pc:sldMk cId="3530550749" sldId="2251"/>
            <ac:picMk id="2052" creationId="{884899EC-8150-4D54-A693-8A76694D94E6}"/>
          </ac:picMkLst>
        </pc:picChg>
        <pc:cxnChg chg="del">
          <ac:chgData name="Richard Ball" userId="c2c6c2dd-6ddc-437e-8cdd-d7a74390accc" providerId="ADAL" clId="{7457ADC8-75D8-4F64-821A-574C8BACB913}" dt="2024-01-05T09:59:24.253" v="218" actId="478"/>
          <ac:cxnSpMkLst>
            <pc:docMk/>
            <pc:sldMk cId="3530550749" sldId="2251"/>
            <ac:cxnSpMk id="9" creationId="{9DB953DF-928F-94E1-7682-4F7D776F4C63}"/>
          </ac:cxnSpMkLst>
        </pc:cxnChg>
      </pc:sldChg>
      <pc:sldChg chg="addSp delSp modSp new mod ord">
        <pc:chgData name="Richard Ball" userId="c2c6c2dd-6ddc-437e-8cdd-d7a74390accc" providerId="ADAL" clId="{7457ADC8-75D8-4F64-821A-574C8BACB913}" dt="2024-01-05T10:02:20.851" v="250" actId="14100"/>
        <pc:sldMkLst>
          <pc:docMk/>
          <pc:sldMk cId="2038858576" sldId="2252"/>
        </pc:sldMkLst>
        <pc:spChg chg="del">
          <ac:chgData name="Richard Ball" userId="c2c6c2dd-6ddc-437e-8cdd-d7a74390accc" providerId="ADAL" clId="{7457ADC8-75D8-4F64-821A-574C8BACB913}" dt="2024-01-05T10:01:57.700" v="247" actId="478"/>
          <ac:spMkLst>
            <pc:docMk/>
            <pc:sldMk cId="2038858576" sldId="2252"/>
            <ac:spMk id="2" creationId="{2CAC9968-7521-44D4-E6F4-E540B685E63E}"/>
          </ac:spMkLst>
        </pc:spChg>
        <pc:spChg chg="del">
          <ac:chgData name="Richard Ball" userId="c2c6c2dd-6ddc-437e-8cdd-d7a74390accc" providerId="ADAL" clId="{7457ADC8-75D8-4F64-821A-574C8BACB913}" dt="2024-01-05T10:01:57.700" v="247" actId="478"/>
          <ac:spMkLst>
            <pc:docMk/>
            <pc:sldMk cId="2038858576" sldId="2252"/>
            <ac:spMk id="3" creationId="{9923D510-80ED-BC84-FDA8-0D17571B8410}"/>
          </ac:spMkLst>
        </pc:spChg>
        <pc:picChg chg="add mod">
          <ac:chgData name="Richard Ball" userId="c2c6c2dd-6ddc-437e-8cdd-d7a74390accc" providerId="ADAL" clId="{7457ADC8-75D8-4F64-821A-574C8BACB913}" dt="2024-01-05T10:02:20.851" v="250" actId="14100"/>
          <ac:picMkLst>
            <pc:docMk/>
            <pc:sldMk cId="2038858576" sldId="2252"/>
            <ac:picMk id="5" creationId="{3A91DEC8-C3BD-3DF5-FD91-C4DAB2911F3B}"/>
          </ac:picMkLst>
        </pc:picChg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3840175200" sldId="2253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857185998" sldId="2254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3519041960" sldId="2255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2121966057" sldId="2256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1881310461" sldId="2257"/>
        </pc:sldMkLst>
      </pc:sldChg>
      <pc:sldChg chg="add">
        <pc:chgData name="Richard Ball" userId="c2c6c2dd-6ddc-437e-8cdd-d7a74390accc" providerId="ADAL" clId="{7457ADC8-75D8-4F64-821A-574C8BACB913}" dt="2024-01-05T11:52:23.723" v="251"/>
        <pc:sldMkLst>
          <pc:docMk/>
          <pc:sldMk cId="181269434" sldId="2258"/>
        </pc:sldMkLst>
      </pc:sldChg>
      <pc:sldChg chg="modSp new mod ord">
        <pc:chgData name="Richard Ball" userId="c2c6c2dd-6ddc-437e-8cdd-d7a74390accc" providerId="ADAL" clId="{7457ADC8-75D8-4F64-821A-574C8BACB913}" dt="2024-01-05T12:00:25.129" v="370" actId="20577"/>
        <pc:sldMkLst>
          <pc:docMk/>
          <pc:sldMk cId="1865260239" sldId="2259"/>
        </pc:sldMkLst>
        <pc:spChg chg="mod">
          <ac:chgData name="Richard Ball" userId="c2c6c2dd-6ddc-437e-8cdd-d7a74390accc" providerId="ADAL" clId="{7457ADC8-75D8-4F64-821A-574C8BACB913}" dt="2024-01-05T12:00:06.733" v="286" actId="20577"/>
          <ac:spMkLst>
            <pc:docMk/>
            <pc:sldMk cId="1865260239" sldId="2259"/>
            <ac:spMk id="2" creationId="{415F2BE0-7D64-4827-4A2D-D3D2508E9073}"/>
          </ac:spMkLst>
        </pc:spChg>
        <pc:spChg chg="mod">
          <ac:chgData name="Richard Ball" userId="c2c6c2dd-6ddc-437e-8cdd-d7a74390accc" providerId="ADAL" clId="{7457ADC8-75D8-4F64-821A-574C8BACB913}" dt="2024-01-05T12:00:25.129" v="370" actId="20577"/>
          <ac:spMkLst>
            <pc:docMk/>
            <pc:sldMk cId="1865260239" sldId="2259"/>
            <ac:spMk id="3" creationId="{1EF66E54-B6BD-E900-07FC-734DE929BB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E005-0A04-4615-8BD9-4AF68172C8F9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0175-F9B6-4DC7-9752-8979B2DF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8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A3C5-7FB3-4184-BA49-EC3C603A11C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5444-340A-4F7D-8253-859E0009C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EVERYONE HAS A BUZZER!</a:t>
            </a:r>
            <a:endParaRPr lang="en-US" dirty="0"/>
          </a:p>
          <a:p>
            <a:r>
              <a:rPr lang="en-GB" dirty="0"/>
              <a:t> just guess – can be frozen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9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1005-4DFA-49A6-AC21-B0C30FD7FE0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6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6DF978-D123-46E7-8F94-83EDD11FEA0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23687" y="740450"/>
            <a:ext cx="4494742" cy="37022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9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6DF978-D123-46E7-8F94-83EDD11FEA0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23687" y="740450"/>
            <a:ext cx="4494742" cy="37022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1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6DF978-D123-46E7-8F94-83EDD11FEA0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23687" y="740450"/>
            <a:ext cx="4494742" cy="37022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35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3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0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3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7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7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7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8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8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7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0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1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7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1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2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7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2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0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B262EDE-97A3-0622-44A5-5B22B59E2EEF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DFF66-AD25-99CF-A7BE-717BAEE7D88A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361CE-5A17-ED77-1DF9-38E402F736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F0BA04-BEC9-0CFB-0F01-4F277FD388A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Stick_figure_drawing_goals_loop_500_clr_5048.gi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uk-england-273074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2BE0-7D64-4827-4A2D-D3D2508E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 exchange – test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6E54-B6BD-E900-07FC-734DE929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 corrections in different colour</a:t>
            </a:r>
          </a:p>
          <a:p>
            <a:r>
              <a:rPr lang="en-GB" dirty="0"/>
              <a:t>Upload photo of test</a:t>
            </a:r>
          </a:p>
          <a:p>
            <a:r>
              <a:rPr lang="en-GB" dirty="0"/>
              <a:t>Complete test analysis </a:t>
            </a:r>
          </a:p>
        </p:txBody>
      </p:sp>
    </p:spTree>
    <p:extLst>
      <p:ext uri="{BB962C8B-B14F-4D97-AF65-F5344CB8AC3E}">
        <p14:creationId xmlns:p14="http://schemas.microsoft.com/office/powerpoint/2010/main" val="186526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4383341-D30F-4F73-996D-1A3D648A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53" y="572117"/>
            <a:ext cx="7328134" cy="57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1843077" y="2780928"/>
            <a:ext cx="8546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Rough 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18813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B3A821F-E62D-4DE8-8B54-DD293893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2994"/>
            <a:ext cx="7760650" cy="68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3151347" y="2935445"/>
            <a:ext cx="588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Phospholipid bilayer</a:t>
            </a:r>
          </a:p>
        </p:txBody>
      </p:sp>
    </p:spTree>
    <p:extLst>
      <p:ext uri="{BB962C8B-B14F-4D97-AF65-F5344CB8AC3E}">
        <p14:creationId xmlns:p14="http://schemas.microsoft.com/office/powerpoint/2010/main" val="1812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D1D10-DE5D-4A92-BE9B-07A31667F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26" t="41600" r="21974" b="21651"/>
          <a:stretch/>
        </p:blipFill>
        <p:spPr>
          <a:xfrm>
            <a:off x="6572786" y="692696"/>
            <a:ext cx="5594503" cy="3765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3363C-85CE-7B41-8A44-49CD9A2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" y="-98339"/>
            <a:ext cx="12114414" cy="966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</a:rPr>
              <a:t>Knowledge retrieval questions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sz="3100" b="1" dirty="0">
                <a:solidFill>
                  <a:srgbClr val="FF0000"/>
                </a:solidFill>
                <a:highlight>
                  <a:srgbClr val="FFFF00"/>
                </a:highlight>
              </a:rPr>
              <a:t>Blood vessels L2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0371-9D96-6C4A-A1E2-B0BECDB4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92696"/>
            <a:ext cx="7128792" cy="6165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Q1. </a:t>
            </a:r>
            <a:r>
              <a:rPr lang="en-GB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type of circulatory system is shown in all three animals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marks) 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Q2. How does the circulatory system of a fish compare to that of a mammal? (2 marks)​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Q3.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rows, A to D, correctly describes a closed, double circulatory system? </a:t>
            </a:r>
            <a:r>
              <a:rPr lang="en-GB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marks)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aquatic crustacean Daphnia magna has a heart that pumps a blood-like liquid called haemolymph around the body cavity. Which of the statements, A to D, describes the circulatory system of Daphnia magna?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marks)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 panose="020F0502020204030204"/>
            </a:endParaRPr>
          </a:p>
          <a:p>
            <a:pPr>
              <a:buNone/>
            </a:pPr>
            <a:endParaRPr lang="en-US" sz="1400" dirty="0"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0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0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BC3E6-96DA-FE47-B52F-27EE8918E3AF}"/>
              </a:ext>
            </a:extLst>
          </p:cNvPr>
          <p:cNvSpPr/>
          <p:nvPr/>
        </p:nvSpPr>
        <p:spPr>
          <a:xfrm>
            <a:off x="294654" y="1340768"/>
            <a:ext cx="6881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Closed circulatory system / blood remains in system</a:t>
            </a:r>
          </a:p>
          <a:p>
            <a:r>
              <a:rPr lang="en-GB" sz="2000" i="1" dirty="0">
                <a:solidFill>
                  <a:srgbClr val="00B0F0"/>
                </a:solidFill>
              </a:rPr>
              <a:t>(explanation also accepted …. oxy vs deoxy etc)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8B08-6CA3-4624-8119-14DCA4097DA8}"/>
              </a:ext>
            </a:extLst>
          </p:cNvPr>
          <p:cNvSpPr/>
          <p:nvPr/>
        </p:nvSpPr>
        <p:spPr>
          <a:xfrm>
            <a:off x="294655" y="2707276"/>
            <a:ext cx="5949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the fish has a single circulation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the mammal has a double circulation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9270E-A91B-4CAD-A2D0-4A2D8A8B79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85" t="43349" r="18529" b="46646"/>
          <a:stretch/>
        </p:blipFill>
        <p:spPr>
          <a:xfrm>
            <a:off x="201701" y="4365104"/>
            <a:ext cx="6134966" cy="100811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C8E928-2E33-4893-97F2-395D66CDE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46260"/>
              </p:ext>
            </p:extLst>
          </p:nvPr>
        </p:nvGraphicFramePr>
        <p:xfrm>
          <a:off x="7824192" y="4597808"/>
          <a:ext cx="2099271" cy="2286000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val="2982483303"/>
                    </a:ext>
                  </a:extLst>
                </a:gridCol>
                <a:gridCol w="1739232">
                  <a:extLst>
                    <a:ext uri="{9D8B030D-6E8A-4147-A177-3AD203B41FA5}">
                      <a16:colId xmlns:a16="http://schemas.microsoft.com/office/drawing/2014/main" val="2493832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b="1" dirty="0">
                          <a:effectLst/>
                          <a:latin typeface="Helvetica" panose="020B0604020202020204" pitchFamily="34" charset="0"/>
                        </a:rPr>
                        <a:t>A</a:t>
                      </a:r>
                      <a:endParaRPr lang="en-GB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  <a:latin typeface="Helvetica" panose="020B0604020202020204" pitchFamily="34" charset="0"/>
                        </a:rPr>
                        <a:t>single closed</a:t>
                      </a:r>
                      <a:br>
                        <a:rPr lang="en-GB" dirty="0">
                          <a:effectLst/>
                          <a:latin typeface="Helvetica" panose="020B0604020202020204" pitchFamily="34" charset="0"/>
                        </a:rPr>
                      </a:br>
                      <a:endParaRPr lang="en-GB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51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b="1">
                          <a:effectLst/>
                          <a:latin typeface="Helvetica" panose="020B0604020202020204" pitchFamily="34" charset="0"/>
                        </a:rPr>
                        <a:t>B</a:t>
                      </a:r>
                      <a:endParaRPr lang="en-GB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  <a:latin typeface="Helvetica" panose="020B0604020202020204" pitchFamily="34" charset="0"/>
                        </a:rPr>
                        <a:t>  single open</a:t>
                      </a:r>
                      <a:br>
                        <a:rPr lang="en-GB" dirty="0">
                          <a:effectLst/>
                          <a:latin typeface="Helvetica" panose="020B0604020202020204" pitchFamily="34" charset="0"/>
                        </a:rPr>
                      </a:br>
                      <a:endParaRPr lang="en-GB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6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b="1" dirty="0">
                          <a:effectLst/>
                          <a:latin typeface="Helvetica" panose="020B0604020202020204" pitchFamily="34" charset="0"/>
                        </a:rPr>
                        <a:t>C</a:t>
                      </a:r>
                      <a:endParaRPr lang="en-GB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  <a:latin typeface="Helvetica" panose="020B0604020202020204" pitchFamily="34" charset="0"/>
                        </a:rPr>
                        <a:t>double open</a:t>
                      </a:r>
                      <a:br>
                        <a:rPr lang="en-GB" dirty="0">
                          <a:effectLst/>
                          <a:latin typeface="Helvetica" panose="020B0604020202020204" pitchFamily="34" charset="0"/>
                        </a:rPr>
                      </a:br>
                      <a:endParaRPr lang="en-GB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6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b="1">
                          <a:effectLst/>
                          <a:latin typeface="Helvetica" panose="020B0604020202020204" pitchFamily="34" charset="0"/>
                        </a:rPr>
                        <a:t>D</a:t>
                      </a:r>
                      <a:endParaRPr lang="en-GB">
                        <a:effectLst/>
                        <a:latin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  <a:latin typeface="Helvetica" panose="020B0604020202020204" pitchFamily="34" charset="0"/>
                        </a:rPr>
                        <a:t>double closed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2785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4053F38-B4F8-40A0-9AAD-98892B292076}"/>
              </a:ext>
            </a:extLst>
          </p:cNvPr>
          <p:cNvSpPr/>
          <p:nvPr/>
        </p:nvSpPr>
        <p:spPr>
          <a:xfrm>
            <a:off x="300727" y="4653136"/>
            <a:ext cx="5949057" cy="21602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1CE3C1-0D59-4B07-9E3F-F85A8282451E}"/>
              </a:ext>
            </a:extLst>
          </p:cNvPr>
          <p:cNvSpPr/>
          <p:nvPr/>
        </p:nvSpPr>
        <p:spPr>
          <a:xfrm>
            <a:off x="7680176" y="5243427"/>
            <a:ext cx="2160240" cy="414685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-media-ie.pearltrees.com/b7/4f/6e/b74f6e6c9d528c9b9fc76731539584a6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0" y="3196996"/>
            <a:ext cx="5911826" cy="3488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QUEhQVFRUVFhgYFxcVGBgXFBgZFhcVGRcbFhoaGyYfGBwkHBcYHy8gIygqLCwsFh4xNTAqNSYrLCkBCQoKDgwOGg8PGiwkHyUtNC00LC0sLCwqLzQvLCwsKikvLDQsLCwqLCwtLi8vLCwpLCwpLCwsLywsLCwsLCwpLP/AABEIAKUBMgMBIgACEQEDEQH/xAAcAAEAAgIDAQAAAAAAAAAAAAAABQYEBwIDCAH/xABGEAACAQIDBQQGCAIIBgMBAAABAgMAEQQSIQUGMUFREyJhcQcyUoGRoRQjQmJyscHRkvAIJENTc4Ki4RUWM2PC8bLS0zT/xAAaAQEAAwEBAQAAAAAAAAAAAAAAAwQFAgEG/8QALxEAAgECBAMGBwEBAQAAAAAAAAECAxEEEiExBUFREyIyYXHwFJGhscHR4YFCI//aAAwDAQACEQMRAD8A3jSlKAUpSgFKUoBSlKAUpSgFKUoBSlKAUpSgFKUoBSlKAUpSgFKUoBSlKAUpSgFK+E1GYzejCRG0mIhUjiDItx5i9xXUYuWiVzxtLclKVDQb44JzZcVAT/iKPzNS6uCLg3B5jhSUJR8SsE09jlSlK5PRSlKAUpSgFKUoBSlKAUpSgFKVTvSNv0MBCFjscRLfswdQoHF2HQcAOZ8jXjdtWd04SqSUY7sn9sbxYfCi88yR34AnvHyUan3CqvN6Y8CDp2zeIjt/8iK0rPPJO7SSOzuxuzMbk/z04Cul4yONV3WfJH01LglNR/8ASTb8tDfGC9LGAkNjI0f+IjAfEXFWrBbQjmXPFIki+0jBh8RXl2KXKb1O7H2sqMGjkeCT2kNr/iHBh4GvY1r7nFbgkbXpSd/M9G0rXe7/AKTCtkxwUA6LiIx9Wf8AEX7HmNPKtgxShgCpBBAIINwQeBB5ip009jAr4epQllmrHOlKV6QHwmgNcJ4sykdR8Kqm729H9YbCzGzhiFv7S8R7xqK90sSRpuSbXIt9KUrwjFKUoBSlKAV8LVXt4t8o8M3Zjvym3dGuW/DNbmeS8TWVsnBysBJiD3jqE9n8Xj4cvGp+xlGCnLRPbzOM6bsiYBpSlQHYqvb1b5xYIBbGSZh3IlPeP3nP2F8T7ga6t9N7hg4wsYD4iW4jTkOrv90fM6dSNNbU2x2ZdmbtJnN5JG4k/wA8uArX4fw51+/Pw/f+FSviMndjuZu9G9WKxF+2lIU/2UZKxjzA1fzYmqsAOVReM2zcnWuGFx5Jr6mlOlS7lNJehS7ObV5EwRUvsDejE4Ng0EhC31ja5ibzXl5ix8awMDh89Z8uBsKsVIQqLLNXRB2mR6G8Nz97o8fDnTuuthJGTcqTwt1U8j4HmDU/XnLdneI4DFxzXOS+SUdY2Ize9fWH4fGvRaOCARqDwI4GvieI4P4WraPhe36NihV7SN2cqUpWaTilKUApSlAKUpQClKUArzNvpt84zaE8t7qGKR9MkZIW3nq3+avQ+8uN7HCYiXnHDIw81RiPnXlfCmoaz0sbHCYJ1HJ8iy7Hw2YVz21gsq3rnu4/CrLvjsa0UbLwdL+/nUSjeNz6eVVRqKL5mscRPY11LiyNeXXlWdHh07eLtv8Ap9ogk/BmGb5Xr1ImzYezEYjj7O1gmVcmW2gta1rV7CCkjGx2Mnh6lrHmPZm3GTS91PFTwNXjdHfN8KfqbyQ8Xw5Oq9WhJ4fh4Hw41Yd8PQrDMDJgiMPLxya9i3u4xnxGnhWosXhp8HMYp0aKRevMdVPBl8RpXrjKGqJaWLo4yPZ1Uem9i7cixUQkhcMp0PJlPNXHFWHQ1IV522DvU8UgkjfspdATxjlHsyrz8+I5Gts7t+krD4iySkQTey5+rY/9tzofI2PnU0ZqRkYzhtSh3o6x6/v9lwrS/pdwrYfHRYiMlTIga45SRMBf4ZfhW5g9aW9MW3o58RFFEwfsVbOym4zuRdb8CQF16E2ryr4TzhSbxKS2s7+lja+7O2xi8LFONM694dGGjj3MDUmTWtvQrtNfos0RdbpLmCki4V1XXyzA/Curera8u08S2Bwcqph41viJwbofulhxUcLA945r6LXSldJkFTDZa8qd7JPfoif236UsHBmVHM8i37kILDTjd7ZQBzNzUAd/tpJAmOfDQHCMw7qMe1Ck2DXJ0udASONrgXvVZwME0co2XHisKkc5b+sRBXaUNcZHZWJBPq5TbkLkEX5Q7H2g0k2yFmQJErSZX7okXMrKFNi2UlgbcAc1zV6lCNlmt536HUqUI3s0/W+3X+bm5tk7XixMSywuHRgDoRcXHBhyI5g1H757w/QsJJMLF9FjB4F20W/gOJ8FNae2DtOPBy4aWNmgnWUQYyFybMtwGk14AC91+ywFrDU2/wBNWOXssNEGGYuzlQdbBCoY+F2IqzTwS+IhB+Fv7e9/MypVe430Mb0S7CM8kmNnJcq5VCxveQi8jnxFwB5nwrbFUP0O41WwJQEZo5WzDn37Mp9+vwNXyoeIzlLEyT5Oy9Fse0ElBWFRW8m8EeDgMr6ngiD1nc+qq/vyAJru21tyLCxGWZsqjhzZjyVB9pj0rSW9W97TyGaTQgEQx3uIkPM9XOlz4W4CusBgZYmV34Vu/wAHNesqastzD2/t188kkrAzyauRwQfZROgA0+fM1Vdl7IxO0p+xwqFjxZuCKPaduAHzPK9SO7W62I2vOUiusKn62Zh3VB6e055L+Qr0VuzuvBgIFhw65VGrE+u7c2c8yflwFa+O4hGjHsqRDQoPxS3NcbJ/o8YcJ/WcRK8hGvZZUQHwzKSfM28q1ZtXd36Jjp8OHzrC5UNwuLAi/jY2PiDXonfvfePZ8F9GncEQxc2b2m6IOZ93E1obA4V5HZ3JZ3Ys7HizMbk/E1HwqFWtJ1JvunWJnGEbE5u1gC5A61M7b2YYhY9Kntxdga9owsoqN372iGka3AaVqfEOeJ7OOy3M50kqWeW7Nb7VPrVv30XbX+kbLwzE3ZFMTecRKj/SFPvrz3tKTQ1tz+j/AIzNgp4/YxBI8nRP1BqlxuN6afQu4TQ2nSlK+UNAUpSgFKUoBSlKAUpSgK16R2tsvGf4LD42FeZ8O1emvSJHm2XjAP7hz/CL/pXmKA1BW5G1wt2uWPYmIs1bb2Mi4zCGBiMy6oT+VaY2XC7uFjBZv06k8h41dMHjjDwkJbgezOVR/m4n3Wryi7b7GxjnGUFZ95aoit5N2XjdgVI6i1XH0ZekUIqYPGNa1lhlbhb7Mch5EcFY8dBx4wsu0TIbsEY9XBc+8sb10SwxPcPDE3kCh+K/qKJxT7rKmImsRTUasdeqN8g1Fbxbr4fHRdniIw4+yeDoeqNxU/nzqk7o72NBaJmeSIaKr6zIOiN/aqPZPeHInhWxsLilkQOjBlYXBH8/KrB87OnKmzQe9XonxeCJeC+JgGt1H1qj7yD1vNb+QqnriwdDoRxB5eY5V6xtULtrcrB4s3nw8bt7dsr/AMS2PzqGVJPY08NxWpSVp6o85Lj3C5RI+X2Q7Zfhe1dSd4hUBZmNlVRdieQAHE1vQ+hnZv8AdSeXbSf/AGqe2Fubg8Hrh4ERvb1aT+Jrn51z2L5sty41FJ5IamusD6EnfDq0s4SZlvkyBkQkeqxvc8rkePGqzs3Z2Hws2Ii2n2yFF7sUZISZhcgErxBFivAatqLWr0E8oHEgeZtWoPSLi8Nj9oYSCFwzZhFJKliBndcoU8GK949BmqV07axRToYyrWcoVJOz1ut1bX+Fe2VsnArA0WP+kYTFBs6uUdgVIGUBCOoPQ9DyGRsXZWMxmI7TB4hn+jELFNO3Zv1yBbux5903FuNr2q34r0XYyaVGm2iX7K4jcoe1UG17d7Q6DW54VSd7d1/oc7s2OR5UswAEgxBY6qTlFgdb58w+Oh06DTSinr6XIp1VO7zXb9Wv8urr5nTt/DYzEzTySFJ2wqkTyoFSJMl+6HKrnbiOHgLipPYfouxGJwbYgMEZkzQx2uZAOGZj6oI0XTmDoNKl93PRzjZoFixMvY4V37V4RbtnJse+baE2HrMbW4X4bbhhCqFUWCgAAcgBYCrtbiE6MVTpSWnRe9/L5mHGipO8kea9kbcnwcxaJ2ilXuurCx04rIh8f9jVtk9MuMK2CYdT7QVyfgXtWy949xMHjtcRCC9rCRSUkH+ZbEjwN6qjegPAk/8AVxVunaL/APnUj4jha1pVqfe9+9TlUJx0jLQ1VtzeySZ+1xExkccL2svgqjRR5VMbo+jLFbTYS4gNh8Le92FpZB9xTwH3jp0vW3Ngei7Z+EIaOAM44PKTIwPUZtAfICrXUOI4q5R7OisqO4YdJ5nqzB2LsSHCQrDAgjjTgB8yTxJPMmoTfLflcGOyhQ4jFMLpCnIHg8pHqJ56nl1HbvVvSIAyRkZ7DM1rhAeFh9pzyX3nkDrSXFE5iLqGJZiT32J4tK51J99Y2ZJ3lqaNLDuprsiIxOwsRPM0+Mmj7V+OZrkDkqquiqOQBqW2ZhIoSLtG1uV2X9Kgp968Mmgct+BSR46mwNfYd6MPIQqyEE+2pUeV+FXHxTE5csbJdFb9fkk+Awzfe1fr/fwbJxG9oEOSOIqLcVYOPlY/I1rfbm0c5OvGsztypuDY+H82Ir5iETEizgLJ9mRRx8COfl8LVNw7isKM8tSO/Pn/AEhxfCu0Wam9uXL+FH2jJW1f6OjXjxv44fmsn7VqfbeGeJyjixHwIPAjqDW2f6OUf1OMbrJGPgrn/wAq0uJ1FUouUXo7GfRg4Oz3Nx0pSvmS0KUpQClKUApSlAKUpQEdvFhe1wmIj9uGRfijCvJsJr2ERXknbeB7DFTxf3csi+5WIHytUVRaGnw+VpNFz3fwAbBK0Ryksyy9Sw9UX5Lltp+9fJMI6fZv5V89F+JzvNhif+omdfxIQDb3EH/LVoxGC4gi38n9ajlC6jJ7F+UrSkuZQ8dvQkJKhTJIDrrZB1HUn3V0w78m/egUD7rG468RrWVvpu/lYTqNHOVxr64Gh6aga+NV1cDU3h0Kbcm7l5wmNSZM8Zut+ejKRwuORq27obzmGTK57jev5cM/4l0zdRryrVWwpDDLqbK4ytfh4H486tKOyWYjhr1BHn0I/OuL5HdbMkcVUjaXv3yN+g19qE3Ox/a4VLm5S8ZPXL6p/hy1N1MY0llbTOjF41IlzSOqDqxt8Opql71+keOOMpASJG4OykBRzKqe8T0uLX48LF6VMMxTDsLgK7i45Fk7v5NVF2Tu6X1sSSdTzJPXx53p5IuUKEZRzyZWMdtqZnvLGsiMQCGuzm545jc31q1ej/ZHa7VSyhVwwLtYW4CyXHXM4/hrFnQRzghVbs7nvXyg9dLcP0rZXo02C0UL4iVbTYpu0ItqsevZr4aHN/m8KkpzcVLUs1p9nBrqXKsGfYcDyCV4YmkBBDsilwV4WYi+nKs6lR3sZIpSlAKUpQCsLbO0OwheS1yo7o6sdFHvJFZtVT0gYm0UY6uWPkiNb5la9R3COaSRrraeOLyG7XsTcnm5vnY/MeAFa73g2407FVNolNgB9r7zdfDpVj2vKRA5PNSATzZtNOp4mqcsVRJ37xp1dLRR0rDXMYa+lqtGwdzpJ7M/cj6nRiPu3/M/Opwy4bCuIYUMkxIAtYtdjpdj6vl+VdpESgRW6mxZiGWUFYxqubRwT0B+zarhszYiZ7kaL3iW14cP39xqQSCwPLXz4DX+fCsDffG/RNnvbSSfuDqA4N/ggPvNdU6Pa1UiaVTsqZqjera/0jEyy8may/gXRfkL+81uv+j5hcuzpX9vENbyVI1/O9efZWua9P8AodwHZbIw1xYuGkP+d2I/02rax9o0lBbbGHFuUrsulKUrEJRSlKAUpSgFKUoBSlKAV5u9MWy+x2rKQLCZUlHvGVv9Sn416RrUH9IDZHcw2JA9VmiY+DDOnzVvjXM1dFrCSy1F5lL3PwoSF5yNT3V8hb82t8KkYNrSpwcnW/e7wudedfY4cmDgT7qk+dsx+ZrGy1UrO1kjbj3tWSS7d7QOk0QZGFmKtlN+IIBBFxUN/wAOHLh48ffXekfcXT1jc+f8/lUlDBp/P6VatyfIrpLfqV+TA+FZOy9pGHuvcx+AuV8tdR4fCpWbCVHT4Wh7lLvu/vA+Hs0ZDxtYlfsnldTyPL3WIrYmydtR4hbodRxU+svmOniNK0HszaTYduBaM+st7HzXofzq5YDHKWV4ZBmOq5TZgPEcb9Rw63rpMp1qClqtzZ+1NmJiImikF1bpoQRqCp5EHUGqLNuTi4rrC4ZDzVuzY/iU6edj7qsWxt6w/cnsje1wU+fsn5HwOlWKutinGc6V0ULY3o9KsZMQENtViUlg7Dh2jEDS9tB7zbQ4uyt4Io4BiPp0smKGGkknw7OZVDpEWcPAP/5hG4y6ZOhJJvWyK4CBQSQou3E2Fz59a8OalSVR3kavwHpIxD2R8Rgofr2jM7hWiAGHEq3EeJZM2a66SEe8Wrhjt6Z5EMmdoWaJmKq7gKWwmzZOBbSxle2g9a5FySdjYjYUTyRSFBeLNlAAC99cpzC2unDpWa0CnioPmB4fsPhQjNZS+krEdviI42w5CiTswVGZDHioIB2irOz2IkY95YzddBarPs3bWI+mfQ5TGzx5pJJFRkV4SiCIqpdspMrOvE6QN1qyfRkuTlW54mwufP4Vj4XZSJNLMCzPLlBLMTZUvlRB9lQWZrDmxoDNpSorbG3VhBAsz2vb7Kg8C55DoOJ5dR6lfYJXMjae1kgXM51N8qj1mt0H5k6DnWst6t5DJ35WsguFUdOJCg2zG1rnT3DSu/bW0TlaaVifE6E+yoGtteCjhxNzrWu8fjWnkLsLdAOAHQfvzvRuy0L9Gjl1e5ObzbPzYVmt6tnFxqALA/I6+VYG5+6we00oBX7CkXB1sWOvDp1qT3p2lG+DZEbO0igcD3dQSWvz5aeNZOH3kU4dOyVgwRFBYrlUqLcOdjwHCvNF798ixZtmNvXt7IDDFo3BjqCvDh949eXnVW2BOseIV2UMRfLmOmfkT15++u3FKSSTqSbkniSdbmsGWOuW7ntrFnl2xM9wzlbaEL3R4cNaycfhfpeFdTqzKbH/ALi8D8fkai4DmVG9pbHzX+TUzsNvWHkf0/ao4SlCpv5k+VShZ+hp4RktlA1JtbnfhavY+w9niDDQwj+yjRP4VA/SvOG7W7va7fSG3dXEGQ9MqfW/oB769OitfG1M2X5nzyjlbQpSlZx0KUpQClKUApSlAKUpQCqx6SdifStm4mMC7BO0Trmj7wt52I99WevjCh6nZ3RofF2aGAjgUFveiW/WsIrVi29sjsA8Q4Qucv8Ah65P9DD4GoLJVOvGzR9FSkpK58lHciOluH6D8qmNmxXt14e+o2FcylCbXsV8+NqkdjSkEAjjob6afEW91W4u+vUi2VjOn2aenhwvqOfiL1FYjDfH/cagVeDgFeMnQrYAAa8OTDgNf/dQG0MEQxvYdORI4m+lrX4caknCxHTqZtCo4rD8+Hnx/n9q6lSwTwDfn/7qUxMBPQHnrcAcTrWG+pJ4cLDwHCq1R5YsmSu0d+H2rKnBz79fzrYm4e8EsjiJ7FTHmHLJa2g8O9a3Ll0rWgjubddPjpWy/R3gu/LJ7KrGD594j4BfjXOHbs+hDjIxyNtal5pSlWDFFKUoBSlKAht6tsthoQyC7M4QHktwxv4+rb31qvbm3pS9lOUWzG2pLEm7MTqW041tDfTCZ8HJbilpP4Ddv9N61LtaD1W8wfzH61xVbyNI0sFGLV2tbkNimZlOZiTn5m/2a6Vi61nLFckdRp5r/t+VcUj5nTj8q5i7pFxx1ZzweGzhk55Sy+Y4gfn7jXRsGElpIhyBcfDX9KzsIcjq3Q36i1jy58a6MDHkxecaKVcXPipy/O1dI8dzFnS5rHkwRIqVMNzrXZktwH8mvD3KY2DgKxoD1Y+6pfYcfeb8I/M1iunAeyAPfz+dSuxo8qs54En4Je5+N/hXK1qei9/c6Wkf9JD0WbEzbT2hiiNEKwofvFVaT4AKPfW16r+4+yPo+EQMLPKWmk65pTmsfwrlX/LVgq1Ulmfpp8jAk7yb6sUpSozwUpSgFKUoBSlKAUpSgFKUoCn78bL1EwFwR2b9OeQn4lfeta2xGGKMVPLgeo5H9PdW9cRh1dWRwCrAgg8CDxrW28W7hjORibXPZSddPVb73Uc7XHhxOGdWNHCV7d1lPy1kRYnW54jgR+1fJoChysLH5HxXqK67VVjKVN2ZpWUtUzM21vhJDgnUMpdyqq4sCLsCSVN1PdBGoqB2RvlippAskqMoGY3UB2Gg7uSwJGnHQX51mYjBpJlzqGynMAeF7EA24HieNVva+zWw7iWLRc19OCE8j9w8PC9ulTfENsjVGKT016lpxEpY9Bz8fM/pXVlrq2fjRMgcaHgw5qw4g/v0qRwmBMmvBBxbr+H9+AqHvVHYlVoobNw1znsSBooHEsdNOvQeJrcG7eyvo8CofXN2e3tNxHjYWXyUVAbnbuerM65VX/pKb/xkchroD59KudW4xUVZGRiq2d5UKUpXRSFKUoBSlKA4uoIIPAixrU22tjGOSSFhYD1T1T7DePCx8VNbbqH3k2H9IQFbCRL5SeBvxVvA2GvIgHwr3yLFCr2ctdmaXeIg2IsQfmOldsSXIPPmOviL1N7R2aWvcFJF0OYW4cm8PH3i4NQrwlTZgQen7dfdVdp0/T7GxfN6/cm9mbNWYHsyGI0IOjX8q75t1Gve37/DlVU2jtowgAAPIxtGnMnqTxAHM1nYLGSrHleR3JJZyXazM3rG3TkByAFTKpTaIWp5rIkJsKkZKkjMOIBu3v0qPkOt7d4XsOl+Z8aZ+gtfoLE+fM1yw+HZzZRfr0H4j+nGuHUTdoakii/+jrhw5Zgq8Tz6Dmfd86t2wtkiWVIgO4ti34FPA/iOn8XSsPZ2zsllQF5HNtOLH/xUcSTw4nx2FsHYww8diQXbV2HM8gOigaD48Sa7hDIr8ytia2VZVv8AYkhX2lK9MoUpSgFKUoBSlKAUpSgFRO822/osBkAVnLKkaMwRWkdgqgsdFGtyeQBNS1R21NhRYhozMokWPMRG4VoizDLmZSDcgZgOmdvCwENjd/4lhWSKOWYvhWxKhFBUIqk/WNey62XmbngbG3GH0j4a9nEiMI8zXUWDrD27RXzeuEBPS4te+lZuH3LgTtAucLJHLFkBUIiTOzuqAKMozM1ul/KsBfRrh87OXlJeMo1+xuxaHsTIWEQbMV1sCEzd7LegJDDb4xOBdJkYmHKkiZXYYiRo42AvwJRib2IAJIqYxeDSVCjqGU8Qf50PjULNu4WxuGlIUR4WJ1U5iZHdwFAZcoXKihiDcm78FtrYKAo22NzXUHIO2j9k27RfyDeYsfOqpiNi2NlbK3syA3+dm/OtyV1YjCJILOisOjAEfOjSejLcMVKO+ppltkSdF+Nv0p/wZyO9ltz4sLfAVtdt2MMf7FR5XA+ANq5w7vYddRCl+pGYjyzXtXHZQ6e/mT/G+v0NFturLhn7fCxtiIlF5olBNlGvdtcNbiBckeI4bQ3O2PBiIo8TnWZTqir6ikcnB1Lg8iAAeXA1c1QAWAsPCoObdYJM0+EbsJXN5FteCbxkjuO999SG63GldqyKtTESlotCepXwV9oVxSlKAUpSgFKUoBSlKAh9ubAjnsb5JLaMLXIHJh9ofMX0IrVu+u01wRMUqpJLa6qDdADwZ+aDwOp5aa1m+m3bkkGIwXZSNG8ayuGUgEFiic9DoGFvGsD0TblJjHONxDiXJIbRls7GQWOecnjyIGt9CeleOWtkaFG9On2kn3enn+CJ3X3ZZwcTMzdo/qjQ5VPW/qkjgvIeJNWBdiff/wBP65q2riNjQyG7xIT1yjN8eNY//K2G/uh8W/emSHP7BYxdPqa2XZMa+uSfxNYfAWvU7s3YEsgAROzT2nBVbfdX1m+XnV2w2yoY9UiRT1CgH48ayrV1otiOeLk/CrfUjtkbDTDju95yO87esfAeyvgP966dobfEEsiyraNcO06sDcsIyRMtuozREde08NZio/auxY8R2faX+qkEgsbXI+y2mqnS452FeFRtvVlff0ixKrq65Zo4nLDUw9tFEZJYlcd5ioDa5bHI1tRapPZm98U85hVJla8wVnTLG5w8nZyhGvrlYj4+Bth4n0dYZ5Zpe+DMJMyr2YAaZCjsG7PPcgk2LFQTfLUnhN3I43jdS942xDC5Fr4qTtZL6cm4dBxvQ8JalKUApSlAKUpQClKUApSlAKUpQClKUAqmbe3wngknyohjicoCVNs30Tt1uwlvcuQtslrH1hyudYcuxoGcu0MRcggsUQsQVykEkXIy6W6aUBARb8FnRFhu0rMIbyAK2R5EcyHKTFrGSBZr3A0NwPuxd9DipoljjCxSRyMCzfWZo1w7WyjRR9dxub2vpcXnX2LAQ4MMREhBe8aEOQbgvp3iD1rsj2ZEsnaCOMSWy5wih7aC2a17WA08BQFS2bv5M8al4ELNa2WXKlzA2Jt3lNrRgC54tyAuR34Xf4uyWgIjdgFYyDNlOITDglMuhzyKbX4ZtbgA2N9jwFchhiK3BylEK3UWXS1tBoOgrn/w6Pj2aXvf1V45w9+HHOA3mL8aArGO3zlhxEyNEjRRF7kOQ+RI8C19RYm+KOnOw1FrtkJviz4XFTpCyiGJpYy98sgAky3uFIPc1AuO8O8Te08+zImZmMcZZxZiUUlhpoxtqO6uh9kdKJsuIZwIox2pJksijPe98+nevc8epoCt4zfh45njOGkLAjKmmcgR53uULrfgF4DU3KgXr5/z8Wn7GOEMxayEyFUI/rFyT2fL6OfUzjW17girLidlQyX7SKN7kE50VrlQQCbjiASAfGuMWx4VcusMSuSWLBFDEm9ySBe/ebXxPWgOGwMe0+FglcKGkiR2C3KguobS+ttf/dZ9deHw6ooVFVVGgVQAoHgBoK7KAiN5NpyQpF2KhnklWOxXNoVdjZe0QE93mw5+VV7B+kFyGzxKSkJlcBslliuJ/WLAsDYBb29bvEAE3HGYGOVcsqI63vZ1DC44GxBFdR2NAQoMMVly5R2aWGQWS2mlhoLcKArM/pBNjkhuzI0kWaQBSiriDeTu3jb+rt3NfW4izZcqfeuRZIF7NGE0ETDvFfrZXVQCbEKgBJvqb2ABJFTUmxIGDBoYiHbM4MaEM2veYEd46nU9TXZPsuJwA8cbALlAZFIC3U5RccLqpt90dKAq+1t62aPDPHBG6zxlikp1BE2GiyggFSPrj3uGgPDQ/d394Iu3MUGDEZLFJmjUBQ6GZQSQgDreMgEkHvju6Na0SbOibJmjQ5PUuqnLa1sund4Dh0FcV2TCHDiKMOt7NkXMMxYtY2uLlmJ6lj1NAVnHb9PCCzwsUWfERlhazLCs5UL3y2YmNbkrb1vCmM9IfZZc8DA6hlzNmB+tyGxjFlbsiRnyNxspymrS+z4yLGNCLsbFVIu4Ic8OJDMCeeY341j/APL2G7v9Xh7oIX6pNASSQO7oLknTqaAxt3tryzmftY0Ts5EVQrlzZoIZe8SoF/rOX6XMzXVFhUUkqqgtbMQACcostyONhoOldtAKUpQClKUApSlAKUpQClKUApSlAKUpQClK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4" name="Picture 6" descr="http://www.passmyexams.co.uk/GCSE/biology/images/blood_vess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04664"/>
            <a:ext cx="52387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9576" y="716504"/>
            <a:ext cx="41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Arteries, arterioles, veins, venules and capillaries</a:t>
            </a:r>
          </a:p>
        </p:txBody>
      </p:sp>
    </p:spTree>
    <p:extLst>
      <p:ext uri="{BB962C8B-B14F-4D97-AF65-F5344CB8AC3E}">
        <p14:creationId xmlns:p14="http://schemas.microsoft.com/office/powerpoint/2010/main" val="3369795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S691806_aw_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28" y="1916832"/>
            <a:ext cx="7531780" cy="38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4112" y="5733257"/>
            <a:ext cx="3406628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</a:rPr>
              <a:t>5. Tough outer layer, made of collagen fibres, </a:t>
            </a:r>
            <a:r>
              <a:rPr lang="en-GB" sz="1600" dirty="0">
                <a:solidFill>
                  <a:srgbClr val="002060"/>
                </a:solidFill>
              </a:rPr>
              <a:t>which resists pressure changes from outside and within.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460" y="5877273"/>
            <a:ext cx="355064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</a:rPr>
              <a:t>4. Smooth muscle layer</a:t>
            </a:r>
            <a:r>
              <a:rPr lang="en-GB" sz="1600" dirty="0">
                <a:solidFill>
                  <a:srgbClr val="002060"/>
                </a:solidFill>
              </a:rPr>
              <a:t>. Can contract and relax to control volume of blood flow passing through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0688" y="332657"/>
            <a:ext cx="37444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</a:rPr>
              <a:t>1. Lumen</a:t>
            </a:r>
            <a:r>
              <a:rPr lang="en-GB" sz="1600" dirty="0">
                <a:solidFill>
                  <a:srgbClr val="002060"/>
                </a:solidFill>
              </a:rPr>
              <a:t>. Centre hollow cavity of blood vessel through which blood flows.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4033" y="332657"/>
            <a:ext cx="417646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</a:rPr>
              <a:t>2. Endothelium. Thin inner layer </a:t>
            </a:r>
            <a:r>
              <a:rPr lang="en-GB" sz="1600" dirty="0">
                <a:solidFill>
                  <a:srgbClr val="002060"/>
                </a:solidFill>
              </a:rPr>
              <a:t>for diffusion (capillaries), very smooth to prevent friction.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816" y="1196753"/>
            <a:ext cx="538232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</a:rPr>
              <a:t>3. Elastic layer (contain elastin fibres) </a:t>
            </a:r>
            <a:r>
              <a:rPr lang="en-GB" sz="1600" dirty="0">
                <a:solidFill>
                  <a:srgbClr val="002060"/>
                </a:solidFill>
              </a:rPr>
              <a:t>Helps to maintain blood pressure by stretching and springing back.</a:t>
            </a:r>
          </a:p>
        </p:txBody>
      </p:sp>
    </p:spTree>
    <p:extLst>
      <p:ext uri="{BB962C8B-B14F-4D97-AF65-F5344CB8AC3E}">
        <p14:creationId xmlns:p14="http://schemas.microsoft.com/office/powerpoint/2010/main" val="3900067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282D55-E04C-4066-870F-C7D5DE59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627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691806_aw_048">
            <a:extLst>
              <a:ext uri="{FF2B5EF4-FFF2-40B4-BE49-F238E27FC236}">
                <a16:creationId xmlns:a16="http://schemas.microsoft.com/office/drawing/2014/main" id="{C970E2FC-DEA1-467C-AEFC-81E920D6B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2" r="32506"/>
          <a:stretch/>
        </p:blipFill>
        <p:spPr bwMode="auto">
          <a:xfrm>
            <a:off x="8303568" y="1124744"/>
            <a:ext cx="3888432" cy="42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9BEB01-8198-439B-B1F2-FD5DD0B50C23}"/>
              </a:ext>
            </a:extLst>
          </p:cNvPr>
          <p:cNvSpPr/>
          <p:nvPr/>
        </p:nvSpPr>
        <p:spPr>
          <a:xfrm>
            <a:off x="4151784" y="116632"/>
            <a:ext cx="1368152" cy="8640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5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24750-E768-76AA-A514-43B71278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09"/>
            <a:ext cx="8761031" cy="4896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C2A35-5039-3263-A3A5-B4157794BC51}"/>
              </a:ext>
            </a:extLst>
          </p:cNvPr>
          <p:cNvSpPr txBox="1"/>
          <p:nvPr/>
        </p:nvSpPr>
        <p:spPr>
          <a:xfrm>
            <a:off x="47328" y="4941168"/>
            <a:ext cx="116652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02060"/>
                </a:solidFill>
              </a:rPr>
              <a:t>Endothelium -  Thin inner layer </a:t>
            </a:r>
            <a:r>
              <a:rPr lang="en-GB" sz="2400" dirty="0">
                <a:solidFill>
                  <a:srgbClr val="002060"/>
                </a:solidFill>
              </a:rPr>
              <a:t>for diffusion (capillaries), very smooth to prevent friction.</a:t>
            </a:r>
          </a:p>
          <a:p>
            <a:pPr algn="just"/>
            <a:r>
              <a:rPr lang="en-GB" sz="2400" b="1" dirty="0">
                <a:solidFill>
                  <a:srgbClr val="002060"/>
                </a:solidFill>
              </a:rPr>
              <a:t>Elastin fibres -  </a:t>
            </a:r>
            <a:r>
              <a:rPr lang="en-GB" sz="2400" dirty="0">
                <a:solidFill>
                  <a:srgbClr val="002060"/>
                </a:solidFill>
              </a:rPr>
              <a:t>Helps to maintain blood pressure by stretching and springing back.</a:t>
            </a:r>
          </a:p>
          <a:p>
            <a:pPr algn="just"/>
            <a:r>
              <a:rPr lang="en-GB" sz="2400" b="1" dirty="0">
                <a:solidFill>
                  <a:srgbClr val="002060"/>
                </a:solidFill>
              </a:rPr>
              <a:t>Smooth muscle layer -</a:t>
            </a:r>
            <a:r>
              <a:rPr lang="en-GB" sz="2400" dirty="0">
                <a:solidFill>
                  <a:srgbClr val="002060"/>
                </a:solidFill>
              </a:rPr>
              <a:t> Can contract and relax to control volume of blood flow passing through them</a:t>
            </a:r>
          </a:p>
          <a:p>
            <a:pPr algn="just"/>
            <a:r>
              <a:rPr lang="en-GB" sz="2400" b="1" dirty="0">
                <a:solidFill>
                  <a:srgbClr val="002060"/>
                </a:solidFill>
              </a:rPr>
              <a:t>Collagen fibres -  </a:t>
            </a:r>
            <a:r>
              <a:rPr lang="en-GB" sz="2400" dirty="0">
                <a:solidFill>
                  <a:srgbClr val="002060"/>
                </a:solidFill>
              </a:rPr>
              <a:t>tough outer layer which resists pressure changes from outside and within.</a:t>
            </a:r>
          </a:p>
          <a:p>
            <a:pPr algn="just"/>
            <a:endParaRPr lang="en-GB" sz="1800" dirty="0">
              <a:solidFill>
                <a:srgbClr val="002060"/>
              </a:solidFill>
            </a:endParaRPr>
          </a:p>
          <a:p>
            <a:pPr algn="just"/>
            <a:endParaRPr lang="en-GB" sz="1800" dirty="0">
              <a:solidFill>
                <a:srgbClr val="002060"/>
              </a:solidFill>
            </a:endParaRPr>
          </a:p>
          <a:p>
            <a:pPr algn="just"/>
            <a:endParaRPr lang="en-GB" sz="1800" dirty="0">
              <a:solidFill>
                <a:srgbClr val="002060"/>
              </a:solidFill>
            </a:endParaRPr>
          </a:p>
          <a:p>
            <a:pPr algn="just"/>
            <a:endParaRPr lang="en-GB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7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725B-7EA4-4A58-B799-43E58409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-171400"/>
            <a:ext cx="8229600" cy="778098"/>
          </a:xfrm>
        </p:spPr>
        <p:txBody>
          <a:bodyPr>
            <a:normAutofit/>
          </a:bodyPr>
          <a:lstStyle/>
          <a:p>
            <a:r>
              <a:rPr lang="en-GB" sz="3000" dirty="0"/>
              <a:t>Arterioles and venules </a:t>
            </a:r>
          </a:p>
        </p:txBody>
      </p:sp>
      <p:pic>
        <p:nvPicPr>
          <p:cNvPr id="6" name="Picture 7" descr="S691806_aw_049">
            <a:extLst>
              <a:ext uri="{FF2B5EF4-FFF2-40B4-BE49-F238E27FC236}">
                <a16:creationId xmlns:a16="http://schemas.microsoft.com/office/drawing/2014/main" id="{5ADD2A9B-4E89-41B5-B351-A4B66832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58" y="764704"/>
            <a:ext cx="59766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FC4A5-3288-4D71-98F9-818ADA887075}"/>
              </a:ext>
            </a:extLst>
          </p:cNvPr>
          <p:cNvSpPr txBox="1"/>
          <p:nvPr/>
        </p:nvSpPr>
        <p:spPr>
          <a:xfrm>
            <a:off x="137703" y="6473632"/>
            <a:ext cx="12000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1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*Lymphatic system function, like the venous system, is to return fluid from the tissues to the central circulation – </a:t>
            </a:r>
            <a:r>
              <a:rPr lang="en-GB" sz="1600" i="1" dirty="0">
                <a:solidFill>
                  <a:srgbClr val="666666"/>
                </a:solidFill>
                <a:latin typeface="Roboto" panose="02000000000000000000" pitchFamily="2" charset="0"/>
              </a:rPr>
              <a:t>more </a:t>
            </a:r>
            <a:r>
              <a:rPr lang="en-GB" sz="1600" b="0" i="1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next lesson</a:t>
            </a:r>
          </a:p>
        </p:txBody>
      </p:sp>
      <p:pic>
        <p:nvPicPr>
          <p:cNvPr id="1026" name="Picture 2" descr="What is a capillary? - Quora">
            <a:extLst>
              <a:ext uri="{FF2B5EF4-FFF2-40B4-BE49-F238E27FC236}">
                <a16:creationId xmlns:a16="http://schemas.microsoft.com/office/drawing/2014/main" id="{383F2254-EB1B-83AF-D3AC-5E5870BD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" y="1171575"/>
            <a:ext cx="5715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25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ecapillary sphincter">
            <a:extLst>
              <a:ext uri="{FF2B5EF4-FFF2-40B4-BE49-F238E27FC236}">
                <a16:creationId xmlns:a16="http://schemas.microsoft.com/office/drawing/2014/main" id="{1B3E107C-1EE3-4D4D-9768-2185A3147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"/>
          <a:stretch/>
        </p:blipFill>
        <p:spPr bwMode="auto">
          <a:xfrm>
            <a:off x="2711624" y="116632"/>
            <a:ext cx="9001000" cy="64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884BE6-0EB4-B3D8-EA3E-3E9376D48385}"/>
              </a:ext>
            </a:extLst>
          </p:cNvPr>
          <p:cNvSpPr txBox="1"/>
          <p:nvPr/>
        </p:nvSpPr>
        <p:spPr>
          <a:xfrm>
            <a:off x="191344" y="2060848"/>
            <a:ext cx="24482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Precapillary sphincter is used to narrow or widen the arterioles by contacting or relaxing.</a:t>
            </a:r>
          </a:p>
        </p:txBody>
      </p:sp>
    </p:spTree>
    <p:extLst>
      <p:ext uri="{BB962C8B-B14F-4D97-AF65-F5344CB8AC3E}">
        <p14:creationId xmlns:p14="http://schemas.microsoft.com/office/powerpoint/2010/main" val="35248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A9756C55-5C8A-4049-B6DB-878558C20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300" r="28000"/>
          <a:stretch/>
        </p:blipFill>
        <p:spPr bwMode="auto">
          <a:xfrm>
            <a:off x="3287688" y="7818"/>
            <a:ext cx="6552728" cy="6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7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F057B6E-D62C-49B4-9024-6EC33376B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764704"/>
            <a:ext cx="10398144" cy="4341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0DA22-B883-4A51-8B7F-4688E266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888" y="4824122"/>
            <a:ext cx="6281873" cy="1770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8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A55488-85C6-4815-97F6-062C89E0FEB4}"/>
              </a:ext>
            </a:extLst>
          </p:cNvPr>
          <p:cNvSpPr txBox="1"/>
          <p:nvPr/>
        </p:nvSpPr>
        <p:spPr>
          <a:xfrm>
            <a:off x="830612" y="476672"/>
            <a:ext cx="10098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Label the diagram and complete the gap fill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3D537-FE1B-DBE7-8358-CE30FDB1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526110"/>
            <a:ext cx="5233870" cy="2066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DC7996-A4BD-BEE9-B00F-8D2FE53E9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844824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A55488-85C6-4815-97F6-062C89E0FEB4}"/>
              </a:ext>
            </a:extLst>
          </p:cNvPr>
          <p:cNvSpPr txBox="1"/>
          <p:nvPr/>
        </p:nvSpPr>
        <p:spPr>
          <a:xfrm>
            <a:off x="850718" y="476672"/>
            <a:ext cx="10679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How does blood return to the heart?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84899EC-8150-4D54-A693-8A76694D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132856"/>
            <a:ext cx="952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3DEFF8-6E24-7091-0858-A9FEE1A3766A}"/>
              </a:ext>
            </a:extLst>
          </p:cNvPr>
          <p:cNvSpPr/>
          <p:nvPr/>
        </p:nvSpPr>
        <p:spPr>
          <a:xfrm>
            <a:off x="9192344" y="5301208"/>
            <a:ext cx="16561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B0864-6C63-DAA0-6D05-AF1AC9609D0D}"/>
              </a:ext>
            </a:extLst>
          </p:cNvPr>
          <p:cNvSpPr/>
          <p:nvPr/>
        </p:nvSpPr>
        <p:spPr>
          <a:xfrm>
            <a:off x="7268072" y="5301208"/>
            <a:ext cx="16561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8618B-7AB3-6370-4D1A-1DA36619C307}"/>
              </a:ext>
            </a:extLst>
          </p:cNvPr>
          <p:cNvSpPr/>
          <p:nvPr/>
        </p:nvSpPr>
        <p:spPr>
          <a:xfrm>
            <a:off x="5087888" y="5328791"/>
            <a:ext cx="16561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4F560-BA84-4202-F2B3-1566411AD648}"/>
              </a:ext>
            </a:extLst>
          </p:cNvPr>
          <p:cNvSpPr/>
          <p:nvPr/>
        </p:nvSpPr>
        <p:spPr>
          <a:xfrm>
            <a:off x="2351584" y="5301208"/>
            <a:ext cx="16561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A1FB0F-A474-7576-7E61-CB7CE9D738BC}"/>
              </a:ext>
            </a:extLst>
          </p:cNvPr>
          <p:cNvSpPr/>
          <p:nvPr/>
        </p:nvSpPr>
        <p:spPr>
          <a:xfrm>
            <a:off x="407368" y="5301208"/>
            <a:ext cx="16561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B953DF-928F-94E1-7682-4F7D776F4C63}"/>
              </a:ext>
            </a:extLst>
          </p:cNvPr>
          <p:cNvCxnSpPr/>
          <p:nvPr/>
        </p:nvCxnSpPr>
        <p:spPr>
          <a:xfrm flipV="1">
            <a:off x="1199456" y="2852936"/>
            <a:ext cx="28803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A55488-85C6-4815-97F6-062C89E0FEB4}"/>
              </a:ext>
            </a:extLst>
          </p:cNvPr>
          <p:cNvSpPr txBox="1"/>
          <p:nvPr/>
        </p:nvSpPr>
        <p:spPr>
          <a:xfrm>
            <a:off x="850718" y="476672"/>
            <a:ext cx="10679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How does blood return to the heart?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84899EC-8150-4D54-A693-8A76694D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132856"/>
            <a:ext cx="952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B953DF-928F-94E1-7682-4F7D776F4C63}"/>
              </a:ext>
            </a:extLst>
          </p:cNvPr>
          <p:cNvCxnSpPr/>
          <p:nvPr/>
        </p:nvCxnSpPr>
        <p:spPr>
          <a:xfrm flipV="1">
            <a:off x="1199456" y="2852936"/>
            <a:ext cx="28803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641582FA-E0EA-5C51-6D0E-89D85373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7"/>
          <a:stretch/>
        </p:blipFill>
        <p:spPr bwMode="auto">
          <a:xfrm>
            <a:off x="1207840" y="2285256"/>
            <a:ext cx="9525000" cy="32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1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4B98-B4B2-4FDA-9420-75626B41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60336"/>
            <a:ext cx="10972800" cy="1143000"/>
          </a:xfrm>
        </p:spPr>
        <p:txBody>
          <a:bodyPr/>
          <a:lstStyle/>
          <a:p>
            <a:r>
              <a:rPr lang="en-GB" dirty="0"/>
              <a:t>Moving blood around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0BFC-5BFE-4CDC-A8DA-6BF30D19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6"/>
            <a:ext cx="11737304" cy="5040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Blood moves through the arteries,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…………</a:t>
            </a:r>
            <a:r>
              <a:rPr lang="en-GB" dirty="0">
                <a:solidFill>
                  <a:srgbClr val="FF0000"/>
                </a:solidFill>
              </a:rPr>
              <a:t> and capillaries due to the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………….</a:t>
            </a:r>
            <a:r>
              <a:rPr lang="en-GB" dirty="0">
                <a:solidFill>
                  <a:srgbClr val="FF0000"/>
                </a:solidFill>
              </a:rPr>
              <a:t> created by the heart pumping.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B0F0"/>
                </a:solidFill>
                <a:effectLst/>
              </a:rPr>
              <a:t>When your </a:t>
            </a:r>
            <a:r>
              <a:rPr lang="en-GB" b="1" i="0" dirty="0">
                <a:solidFill>
                  <a:srgbClr val="00B0F0"/>
                </a:solidFill>
                <a:effectLst/>
              </a:rPr>
              <a:t>muscles contract</a:t>
            </a:r>
            <a:r>
              <a:rPr lang="en-GB" b="0" i="0" dirty="0">
                <a:solidFill>
                  <a:srgbClr val="00B0F0"/>
                </a:solidFill>
                <a:effectLst/>
              </a:rPr>
              <a:t>, the </a:t>
            </a:r>
            <a:r>
              <a:rPr lang="en-GB" b="1" i="0" dirty="0">
                <a:solidFill>
                  <a:srgbClr val="00B0F0"/>
                </a:solidFill>
                <a:effectLst/>
                <a:highlight>
                  <a:srgbClr val="FFFF00"/>
                </a:highlight>
              </a:rPr>
              <a:t>……….</a:t>
            </a:r>
            <a:r>
              <a:rPr lang="en-GB" b="0" i="0" dirty="0">
                <a:solidFill>
                  <a:srgbClr val="00B0F0"/>
                </a:solidFill>
                <a:effectLst/>
              </a:rPr>
              <a:t> open and blood moves through the veins. When your muscles </a:t>
            </a:r>
            <a:r>
              <a:rPr lang="en-GB" b="0" i="0" dirty="0">
                <a:solidFill>
                  <a:srgbClr val="00B0F0"/>
                </a:solidFill>
                <a:effectLst/>
                <a:highlight>
                  <a:srgbClr val="FFFF00"/>
                </a:highlight>
              </a:rPr>
              <a:t>……….</a:t>
            </a:r>
            <a:r>
              <a:rPr lang="en-GB" b="0" i="0" dirty="0">
                <a:solidFill>
                  <a:srgbClr val="00B0F0"/>
                </a:solidFill>
                <a:effectLst/>
              </a:rPr>
              <a:t>, the valves close, keeping blood flowing in </a:t>
            </a:r>
            <a:r>
              <a:rPr lang="en-GB" b="0" i="0" dirty="0">
                <a:solidFill>
                  <a:srgbClr val="00B0F0"/>
                </a:solidFill>
                <a:effectLst/>
                <a:highlight>
                  <a:srgbClr val="FFFF00"/>
                </a:highlight>
              </a:rPr>
              <a:t>…….</a:t>
            </a:r>
            <a:r>
              <a:rPr lang="en-GB" b="0" i="0" dirty="0">
                <a:solidFill>
                  <a:srgbClr val="00B0F0"/>
                </a:solidFill>
                <a:effectLst/>
              </a:rPr>
              <a:t> direction through the veins.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Examples:</a:t>
            </a:r>
          </a:p>
          <a:p>
            <a:r>
              <a:rPr lang="en-GB" dirty="0">
                <a:solidFill>
                  <a:srgbClr val="00B0F0"/>
                </a:solidFill>
              </a:rPr>
              <a:t>Limb, chest, abdomen muscles all contract to help return blood to </a:t>
            </a:r>
            <a:r>
              <a:rPr lang="en-GB">
                <a:solidFill>
                  <a:srgbClr val="00B0F0"/>
                </a:solidFill>
              </a:rPr>
              <a:t>the </a:t>
            </a:r>
            <a:r>
              <a:rPr lang="en-GB">
                <a:solidFill>
                  <a:srgbClr val="00B0F0"/>
                </a:solidFill>
                <a:highlight>
                  <a:srgbClr val="FFFF00"/>
                </a:highlight>
              </a:rPr>
              <a:t>……..</a:t>
            </a:r>
            <a:endParaRPr lang="en-GB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4B98-B4B2-4FDA-9420-75626B41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60336"/>
            <a:ext cx="10972800" cy="1143000"/>
          </a:xfrm>
        </p:spPr>
        <p:txBody>
          <a:bodyPr/>
          <a:lstStyle/>
          <a:p>
            <a:r>
              <a:rPr lang="en-GB" dirty="0"/>
              <a:t>Moving blood around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0BFC-5BFE-4CDC-A8DA-6BF30D19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12776"/>
            <a:ext cx="11737304" cy="504055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Blood moves through the arteries,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arterioles</a:t>
            </a:r>
            <a:r>
              <a:rPr lang="en-GB" dirty="0">
                <a:solidFill>
                  <a:srgbClr val="FF0000"/>
                </a:solidFill>
              </a:rPr>
              <a:t> and capillaries due to the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pressure</a:t>
            </a:r>
            <a:r>
              <a:rPr lang="en-GB" dirty="0">
                <a:solidFill>
                  <a:srgbClr val="FF0000"/>
                </a:solidFill>
              </a:rPr>
              <a:t> created by the heart pumping.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00B0F0"/>
                </a:solidFill>
                <a:effectLst/>
              </a:rPr>
              <a:t>When your </a:t>
            </a:r>
            <a:r>
              <a:rPr lang="en-GB" b="1" i="0" dirty="0">
                <a:solidFill>
                  <a:srgbClr val="00B0F0"/>
                </a:solidFill>
                <a:effectLst/>
              </a:rPr>
              <a:t>muscles contract</a:t>
            </a:r>
            <a:r>
              <a:rPr lang="en-GB" b="0" i="0" dirty="0">
                <a:solidFill>
                  <a:srgbClr val="00B0F0"/>
                </a:solidFill>
                <a:effectLst/>
              </a:rPr>
              <a:t>, the </a:t>
            </a:r>
            <a:r>
              <a:rPr lang="en-GB" b="1" i="0" dirty="0">
                <a:solidFill>
                  <a:srgbClr val="00B0F0"/>
                </a:solidFill>
                <a:effectLst/>
                <a:highlight>
                  <a:srgbClr val="FFFF00"/>
                </a:highlight>
              </a:rPr>
              <a:t>valves</a:t>
            </a:r>
            <a:r>
              <a:rPr lang="en-GB" b="0" i="0" dirty="0">
                <a:solidFill>
                  <a:srgbClr val="00B0F0"/>
                </a:solidFill>
                <a:effectLst/>
              </a:rPr>
              <a:t> open and blood moves through the veins. When your muscles </a:t>
            </a:r>
            <a:r>
              <a:rPr lang="en-GB" b="0" i="0" dirty="0">
                <a:solidFill>
                  <a:srgbClr val="00B0F0"/>
                </a:solidFill>
                <a:effectLst/>
                <a:highlight>
                  <a:srgbClr val="FFFF00"/>
                </a:highlight>
              </a:rPr>
              <a:t>relax</a:t>
            </a:r>
            <a:r>
              <a:rPr lang="en-GB" b="0" i="0" dirty="0">
                <a:solidFill>
                  <a:srgbClr val="00B0F0"/>
                </a:solidFill>
                <a:effectLst/>
              </a:rPr>
              <a:t>, the valves close, keeping blood flowing in </a:t>
            </a:r>
            <a:r>
              <a:rPr lang="en-GB" b="0" i="0" dirty="0">
                <a:solidFill>
                  <a:srgbClr val="00B0F0"/>
                </a:solidFill>
                <a:effectLst/>
                <a:highlight>
                  <a:srgbClr val="FFFF00"/>
                </a:highlight>
              </a:rPr>
              <a:t>one</a:t>
            </a:r>
            <a:r>
              <a:rPr lang="en-GB" b="0" i="0" dirty="0">
                <a:solidFill>
                  <a:srgbClr val="00B0F0"/>
                </a:solidFill>
                <a:effectLst/>
              </a:rPr>
              <a:t> direction through the veins.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Examples:</a:t>
            </a:r>
          </a:p>
          <a:p>
            <a:r>
              <a:rPr lang="en-GB" dirty="0">
                <a:solidFill>
                  <a:srgbClr val="00B0F0"/>
                </a:solidFill>
              </a:rPr>
              <a:t>Limb, chest, abdomen muscles all contract to help return blood to the </a:t>
            </a:r>
            <a:r>
              <a:rPr lang="en-GB" dirty="0">
                <a:solidFill>
                  <a:srgbClr val="00B0F0"/>
                </a:solidFill>
                <a:highlight>
                  <a:srgbClr val="FFFF00"/>
                </a:highlight>
              </a:rPr>
              <a:t>heart</a:t>
            </a:r>
          </a:p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600A5-7E05-4E0F-897B-45F66EDA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64" y="-121737"/>
            <a:ext cx="5157216" cy="1344975"/>
          </a:xfrm>
        </p:spPr>
        <p:txBody>
          <a:bodyPr>
            <a:normAutofit/>
          </a:bodyPr>
          <a:lstStyle/>
          <a:p>
            <a:r>
              <a:rPr lang="en-GB" sz="4000" b="1" dirty="0">
                <a:cs typeface="Calibri"/>
              </a:rPr>
              <a:t>Aneurysm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6DB87-A934-43DB-BD35-3BB5638D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99" y="1082672"/>
            <a:ext cx="5998383" cy="45251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cs typeface="Calibri"/>
              </a:rPr>
              <a:t>A bulge or a weakness in a blood vessel (most commonly the aorta)</a:t>
            </a:r>
          </a:p>
          <a:p>
            <a:pPr>
              <a:lnSpc>
                <a:spcPct val="90000"/>
              </a:lnSpc>
            </a:pPr>
            <a:endParaRPr lang="en-GB" sz="2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cs typeface="Calibri"/>
              </a:rPr>
              <a:t>High blood pressure has been the best predictor in recent years.</a:t>
            </a:r>
          </a:p>
          <a:p>
            <a:pPr>
              <a:lnSpc>
                <a:spcPct val="90000"/>
              </a:lnSpc>
            </a:pPr>
            <a:endParaRPr lang="en-GB" sz="2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cs typeface="Calibri"/>
              </a:rPr>
              <a:t>Scientist have recently discovered that an increase in collagen in the aorta could also lead to an aneurysm. </a:t>
            </a:r>
          </a:p>
          <a:p>
            <a:pPr>
              <a:lnSpc>
                <a:spcPct val="90000"/>
              </a:lnSpc>
            </a:pPr>
            <a:endParaRPr lang="en-GB" sz="2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cs typeface="Calibri"/>
              </a:rPr>
              <a:t>Usual ratio of </a:t>
            </a:r>
            <a:r>
              <a:rPr lang="en-GB" sz="2400" dirty="0" err="1">
                <a:cs typeface="Calibri"/>
              </a:rPr>
              <a:t>collagen:elastin</a:t>
            </a:r>
            <a:r>
              <a:rPr lang="en-GB" sz="2400" dirty="0">
                <a:cs typeface="Calibri"/>
              </a:rPr>
              <a:t> in the aorta is 1.85:1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cs typeface="Calibri"/>
              </a:rPr>
              <a:t>During large aneurysms its been found to be 7.91:1</a:t>
            </a:r>
          </a:p>
          <a:p>
            <a:pPr>
              <a:lnSpc>
                <a:spcPct val="90000"/>
              </a:lnSpc>
            </a:pPr>
            <a:endParaRPr lang="en-GB" sz="1700" dirty="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5CC4F4B-D3F7-4881-9F2B-CBF3E6C70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41" b="5679"/>
          <a:stretch/>
        </p:blipFill>
        <p:spPr>
          <a:xfrm>
            <a:off x="6458257" y="404664"/>
            <a:ext cx="5686415" cy="57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4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993E5FD-06E8-4F3F-B167-229C454C6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7772400" cy="1143000"/>
          </a:xfrm>
        </p:spPr>
        <p:txBody>
          <a:bodyPr/>
          <a:lstStyle/>
          <a:p>
            <a:pPr algn="l"/>
            <a:r>
              <a:rPr lang="en-GB" altLang="en-US" dirty="0">
                <a:highlight>
                  <a:srgbClr val="FFFF00"/>
                </a:highlight>
              </a:rPr>
              <a:t>EXAM TIPS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E8B486A-789F-4A13-9970-AC19F1E28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3144" y="1259632"/>
            <a:ext cx="11409480" cy="5193704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/>
              <a:t>Questions on vessels </a:t>
            </a:r>
            <a:r>
              <a:rPr lang="en-GB" altLang="en-US" b="1" dirty="0"/>
              <a:t>always come up</a:t>
            </a:r>
          </a:p>
          <a:p>
            <a:endParaRPr lang="en-GB" altLang="en-US" dirty="0"/>
          </a:p>
          <a:p>
            <a:r>
              <a:rPr lang="en-GB" altLang="en-US" dirty="0"/>
              <a:t>These are usually </a:t>
            </a:r>
            <a:r>
              <a:rPr lang="en-GB" altLang="en-US" b="1" dirty="0"/>
              <a:t>comparative</a:t>
            </a:r>
            <a:r>
              <a:rPr lang="en-GB" altLang="en-US" dirty="0"/>
              <a:t>, make sure you are using words such as larg</a:t>
            </a:r>
            <a:r>
              <a:rPr lang="en-GB" altLang="en-US" i="1" u="sng" dirty="0"/>
              <a:t>er</a:t>
            </a:r>
            <a:r>
              <a:rPr lang="en-GB" altLang="en-US" dirty="0"/>
              <a:t>, small</a:t>
            </a:r>
            <a:r>
              <a:rPr lang="en-GB" altLang="en-US" i="1" u="sng" dirty="0"/>
              <a:t>er</a:t>
            </a:r>
            <a:r>
              <a:rPr lang="en-GB" altLang="en-US" dirty="0"/>
              <a:t> etc.</a:t>
            </a:r>
          </a:p>
          <a:p>
            <a:endParaRPr lang="en-GB" altLang="en-US" dirty="0"/>
          </a:p>
          <a:p>
            <a:r>
              <a:rPr lang="en-GB" altLang="en-US" dirty="0"/>
              <a:t>Elastin fibres </a:t>
            </a:r>
            <a:r>
              <a:rPr lang="en-GB" altLang="en-US" dirty="0">
                <a:solidFill>
                  <a:srgbClr val="FF0000"/>
                </a:solidFill>
              </a:rPr>
              <a:t>STRETCH</a:t>
            </a:r>
            <a:r>
              <a:rPr lang="en-GB" altLang="en-US" dirty="0"/>
              <a:t> and </a:t>
            </a:r>
            <a:r>
              <a:rPr lang="en-GB" altLang="en-US" dirty="0">
                <a:solidFill>
                  <a:srgbClr val="FF0000"/>
                </a:solidFill>
              </a:rPr>
              <a:t>RECOIL </a:t>
            </a:r>
            <a:r>
              <a:rPr lang="en-GB" altLang="en-US" dirty="0"/>
              <a:t>to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b="1" dirty="0"/>
              <a:t>maintain blood pressure</a:t>
            </a:r>
          </a:p>
          <a:p>
            <a:endParaRPr lang="en-GB" altLang="en-US" dirty="0"/>
          </a:p>
          <a:p>
            <a:r>
              <a:rPr lang="en-GB" altLang="en-US" dirty="0"/>
              <a:t>Smooth muscle fibres </a:t>
            </a:r>
            <a:r>
              <a:rPr lang="en-GB" altLang="en-US" dirty="0">
                <a:solidFill>
                  <a:srgbClr val="FF0000"/>
                </a:solidFill>
              </a:rPr>
              <a:t>CONTRACT</a:t>
            </a:r>
            <a:r>
              <a:rPr lang="en-GB" altLang="en-US" dirty="0"/>
              <a:t> and </a:t>
            </a:r>
            <a:r>
              <a:rPr lang="en-GB" altLang="en-US" dirty="0">
                <a:solidFill>
                  <a:srgbClr val="FF0000"/>
                </a:solidFill>
              </a:rPr>
              <a:t>RELAX </a:t>
            </a:r>
            <a:r>
              <a:rPr lang="en-GB" altLang="en-US" dirty="0"/>
              <a:t>to control </a:t>
            </a:r>
            <a:r>
              <a:rPr lang="en-GB" altLang="en-US" b="1" dirty="0"/>
              <a:t>volume</a:t>
            </a:r>
            <a:r>
              <a:rPr lang="en-GB" altLang="en-US" dirty="0"/>
              <a:t> of blood passing through them.</a:t>
            </a:r>
          </a:p>
          <a:p>
            <a:endParaRPr lang="en-GB" altLang="en-US" dirty="0"/>
          </a:p>
          <a:p>
            <a:pPr marL="0" indent="0" algn="ctr">
              <a:buNone/>
            </a:pPr>
            <a:r>
              <a:rPr lang="en-GB" altLang="en-US" b="1" dirty="0"/>
              <a:t>We will try some example questions after complete your comparison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03678AE-BCCF-4683-A592-518873A38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9793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3600" dirty="0"/>
              <a:t>Move around the different stations in the room and to gather the information in the table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2A0416-09AD-43C5-ADE5-91F576341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6743"/>
              </p:ext>
            </p:extLst>
          </p:nvPr>
        </p:nvGraphicFramePr>
        <p:xfrm>
          <a:off x="119062" y="1529953"/>
          <a:ext cx="11899617" cy="504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163">
                  <a:extLst>
                    <a:ext uri="{9D8B030D-6E8A-4147-A177-3AD203B41FA5}">
                      <a16:colId xmlns:a16="http://schemas.microsoft.com/office/drawing/2014/main" val="1326004277"/>
                    </a:ext>
                  </a:extLst>
                </a:gridCol>
                <a:gridCol w="1637108">
                  <a:extLst>
                    <a:ext uri="{9D8B030D-6E8A-4147-A177-3AD203B41FA5}">
                      <a16:colId xmlns:a16="http://schemas.microsoft.com/office/drawing/2014/main" val="971054265"/>
                    </a:ext>
                  </a:extLst>
                </a:gridCol>
                <a:gridCol w="1711523">
                  <a:extLst>
                    <a:ext uri="{9D8B030D-6E8A-4147-A177-3AD203B41FA5}">
                      <a16:colId xmlns:a16="http://schemas.microsoft.com/office/drawing/2014/main" val="1249856382"/>
                    </a:ext>
                  </a:extLst>
                </a:gridCol>
                <a:gridCol w="1770602">
                  <a:extLst>
                    <a:ext uri="{9D8B030D-6E8A-4147-A177-3AD203B41FA5}">
                      <a16:colId xmlns:a16="http://schemas.microsoft.com/office/drawing/2014/main" val="4048264783"/>
                    </a:ext>
                  </a:extLst>
                </a:gridCol>
                <a:gridCol w="1966025">
                  <a:extLst>
                    <a:ext uri="{9D8B030D-6E8A-4147-A177-3AD203B41FA5}">
                      <a16:colId xmlns:a16="http://schemas.microsoft.com/office/drawing/2014/main" val="3425392210"/>
                    </a:ext>
                  </a:extLst>
                </a:gridCol>
                <a:gridCol w="1580544">
                  <a:extLst>
                    <a:ext uri="{9D8B030D-6E8A-4147-A177-3AD203B41FA5}">
                      <a16:colId xmlns:a16="http://schemas.microsoft.com/office/drawing/2014/main" val="999091648"/>
                    </a:ext>
                  </a:extLst>
                </a:gridCol>
                <a:gridCol w="1730652">
                  <a:extLst>
                    <a:ext uri="{9D8B030D-6E8A-4147-A177-3AD203B41FA5}">
                      <a16:colId xmlns:a16="http://schemas.microsoft.com/office/drawing/2014/main" val="1184683807"/>
                    </a:ext>
                  </a:extLst>
                </a:gridCol>
              </a:tblGrid>
              <a:tr h="1293441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Vessel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Diagram</a:t>
                      </a:r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(use internet)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Lumen size</a:t>
                      </a:r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(Large or small)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Tissues present (smooth, </a:t>
                      </a:r>
                      <a:r>
                        <a:rPr lang="en-GB" sz="1800"/>
                        <a:t>elastic, collagen)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Direction of blood</a:t>
                      </a:r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Tw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Pressure</a:t>
                      </a:r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(High / low)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Valves present</a:t>
                      </a:r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(yes / no)</a:t>
                      </a:r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val="1909327832"/>
                  </a:ext>
                </a:extLst>
              </a:tr>
              <a:tr h="749374">
                <a:tc>
                  <a:txBody>
                    <a:bodyPr/>
                    <a:lstStyle/>
                    <a:p>
                      <a:r>
                        <a:rPr lang="en-GB" sz="1800" dirty="0"/>
                        <a:t>Artery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val="274126343"/>
                  </a:ext>
                </a:extLst>
              </a:tr>
              <a:tr h="749374">
                <a:tc>
                  <a:txBody>
                    <a:bodyPr/>
                    <a:lstStyle/>
                    <a:p>
                      <a:r>
                        <a:rPr lang="en-GB" sz="1800" dirty="0"/>
                        <a:t>Arteriole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val="3402830714"/>
                  </a:ext>
                </a:extLst>
              </a:tr>
              <a:tr h="749374">
                <a:tc>
                  <a:txBody>
                    <a:bodyPr/>
                    <a:lstStyle/>
                    <a:p>
                      <a:r>
                        <a:rPr lang="en-GB" sz="1800" dirty="0"/>
                        <a:t>Vein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val="194262611"/>
                  </a:ext>
                </a:extLst>
              </a:tr>
              <a:tr h="749374">
                <a:tc>
                  <a:txBody>
                    <a:bodyPr/>
                    <a:lstStyle/>
                    <a:p>
                      <a:r>
                        <a:rPr lang="en-GB" sz="1800" dirty="0"/>
                        <a:t>Venule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val="115281903"/>
                  </a:ext>
                </a:extLst>
              </a:tr>
              <a:tr h="749374">
                <a:tc>
                  <a:txBody>
                    <a:bodyPr/>
                    <a:lstStyle/>
                    <a:p>
                      <a:r>
                        <a:rPr lang="en-GB" sz="1800" dirty="0"/>
                        <a:t>Capillary</a:t>
                      </a: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18" marB="45718"/>
                </a:tc>
                <a:extLst>
                  <a:ext uri="{0D108BD9-81ED-4DB2-BD59-A6C34878D82A}">
                    <a16:rowId xmlns:a16="http://schemas.microsoft.com/office/drawing/2014/main" val="26323974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C8B67A8-9E20-47AC-BE60-E13E43914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7610" y="0"/>
            <a:ext cx="2294390" cy="1339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05BD68-1681-4D3C-A5C6-D3A726C4760D}"/>
              </a:ext>
            </a:extLst>
          </p:cNvPr>
          <p:cNvSpPr txBox="1"/>
          <p:nvPr/>
        </p:nvSpPr>
        <p:spPr>
          <a:xfrm rot="20816583">
            <a:off x="3851597" y="4790536"/>
            <a:ext cx="828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Complete the exam style questions when you are done!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AAB93BC7-0738-46C9-B710-E6D372C6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030" y="188595"/>
            <a:ext cx="8619648" cy="32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The graph below shows the change in blood pressure as blood circulates around the body.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24EDD737-83C4-4BA4-AC19-3547AAFF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25" y="4743896"/>
            <a:ext cx="8035290" cy="5909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altLang="en-US" sz="1620">
                <a:latin typeface="Comic Sans MS" panose="030F0702030302020204" pitchFamily="66" charset="0"/>
              </a:rPr>
              <a:t> lower pressure prevents capillaries from being damaged/ bursting</a:t>
            </a:r>
          </a:p>
          <a:p>
            <a:pPr>
              <a:buFontTx/>
              <a:buChar char="-"/>
            </a:pPr>
            <a:r>
              <a:rPr lang="en-GB" altLang="en-US" sz="1620">
                <a:latin typeface="Comic Sans MS" panose="030F0702030302020204" pitchFamily="66" charset="0"/>
              </a:rPr>
              <a:t> lower pressure </a:t>
            </a:r>
            <a:r>
              <a:rPr lang="en-GB" altLang="en-US" sz="1620" u="sng">
                <a:latin typeface="Comic Sans MS" panose="030F0702030302020204" pitchFamily="66" charset="0"/>
              </a:rPr>
              <a:t>slows the flow rate</a:t>
            </a:r>
            <a:r>
              <a:rPr lang="en-GB" altLang="en-US" sz="1620">
                <a:latin typeface="Comic Sans MS" panose="030F0702030302020204" pitchFamily="66" charset="0"/>
              </a:rPr>
              <a:t> in the capillaries, allowing time for exchange 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2296" name="Text Box 5">
            <a:extLst>
              <a:ext uri="{FF2B5EF4-FFF2-40B4-BE49-F238E27FC236}">
                <a16:creationId xmlns:a16="http://schemas.microsoft.com/office/drawing/2014/main" id="{9D6679D9-7269-4332-9EA6-E9C1222E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321" y="4419570"/>
            <a:ext cx="7906703" cy="324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2. Explain why it is important the pressure drops as blood flows through vessel B. </a:t>
            </a:r>
          </a:p>
        </p:txBody>
      </p:sp>
      <p:sp>
        <p:nvSpPr>
          <p:cNvPr id="12297" name="Text Box 5">
            <a:extLst>
              <a:ext uri="{FF2B5EF4-FFF2-40B4-BE49-F238E27FC236}">
                <a16:creationId xmlns:a16="http://schemas.microsoft.com/office/drawing/2014/main" id="{60222198-5BB8-4269-BB43-37BA5211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321" y="5390842"/>
            <a:ext cx="7648099" cy="32432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3. Explain why the pressure is at its lowest through vessel E. </a:t>
            </a: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651527F2-E300-4570-9663-5D595265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45" y="707232"/>
            <a:ext cx="5629275" cy="315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 Box 11">
            <a:extLst>
              <a:ext uri="{FF2B5EF4-FFF2-40B4-BE49-F238E27FC236}">
                <a16:creationId xmlns:a16="http://schemas.microsoft.com/office/drawing/2014/main" id="{189F78A5-B9BB-4EA8-924B-7FB8BF29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682" y="3623310"/>
            <a:ext cx="1425893" cy="34163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20">
                <a:latin typeface="Comic Sans MS" panose="030F0702030302020204" pitchFamily="66" charset="0"/>
              </a:rPr>
              <a:t>A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79278891-9A36-46BA-9A07-602CB8BF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575" y="3623310"/>
            <a:ext cx="647223" cy="3416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20">
                <a:latin typeface="Comic Sans MS" panose="030F0702030302020204" pitchFamily="66" charset="0"/>
              </a:rPr>
              <a:t>B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3C605DC8-E4D9-4873-9654-6B3B0678C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798" y="3623310"/>
            <a:ext cx="778669" cy="34163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20">
                <a:latin typeface="Comic Sans MS" panose="030F0702030302020204" pitchFamily="66" charset="0"/>
              </a:rPr>
              <a:t>C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9B73196F-8CAA-42ED-B88D-00F82EFFA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467" y="3623310"/>
            <a:ext cx="778668" cy="34163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20">
                <a:latin typeface="Comic Sans MS" panose="030F0702030302020204" pitchFamily="66" charset="0"/>
              </a:rPr>
              <a:t>D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C6FB8795-5E2E-4252-8F87-633D938A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707" y="3623310"/>
            <a:ext cx="1361598" cy="34163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20">
                <a:latin typeface="Comic Sans MS" panose="030F0702030302020204" pitchFamily="66" charset="0"/>
              </a:rPr>
              <a:t>E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39205CA5-C8D4-4223-8D12-62F1F3CD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321" y="4067739"/>
            <a:ext cx="5573554" cy="324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1. Identify the 5 types of blood vessel labelled A – E. 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3C906182-BBD3-4810-BE7F-AE825247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219" y="5779462"/>
            <a:ext cx="8035290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altLang="en-US" sz="1620" dirty="0">
                <a:latin typeface="Comic Sans MS" panose="030F0702030302020204" pitchFamily="66" charset="0"/>
              </a:rPr>
              <a:t> The surge from the heart pumping is lost through the narrow capillaries </a:t>
            </a:r>
            <a:endParaRPr lang="en-US" altLang="en-US" sz="1620" dirty="0">
              <a:latin typeface="Comic Sans MS" panose="030F0702030302020204" pitchFamily="66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865B42F-C2EC-4320-AC39-CDD7FD30F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366" y="6145113"/>
            <a:ext cx="7648099" cy="32432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4. Which vessel holds the greatest volume of blood. 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C1EB3973-D1F7-4618-9AE1-0595FDC4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264" y="6533733"/>
            <a:ext cx="8035290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altLang="en-US" sz="1620" dirty="0">
                <a:latin typeface="Comic Sans MS" panose="030F0702030302020204" pitchFamily="66" charset="0"/>
              </a:rPr>
              <a:t>Vein (up to 60% of the body's blood) </a:t>
            </a:r>
            <a:endParaRPr lang="en-US" altLang="en-US" sz="162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5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5">
            <a:extLst>
              <a:ext uri="{FF2B5EF4-FFF2-40B4-BE49-F238E27FC236}">
                <a16:creationId xmlns:a16="http://schemas.microsoft.com/office/drawing/2014/main" id="{6BE06973-5BF6-41D6-8B4F-10BE4AE1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88595"/>
            <a:ext cx="10038318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graph below shows the change in blood pressure as blood circulates around the body</a:t>
            </a:r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A0A1119E-365D-4566-8A10-F4360E7B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9" y="1737102"/>
            <a:ext cx="5741140" cy="423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Text Box 13">
            <a:extLst>
              <a:ext uri="{FF2B5EF4-FFF2-40B4-BE49-F238E27FC236}">
                <a16:creationId xmlns:a16="http://schemas.microsoft.com/office/drawing/2014/main" id="{818073C9-34F9-40D5-A327-FCD0E246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339" y="2061540"/>
            <a:ext cx="5948800" cy="83099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carry blood away from the heart to the organs under high pressure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6F3EE0A6-A830-48EB-988D-B0F630F2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773" y="4116316"/>
            <a:ext cx="5928366" cy="156966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tissue (contains elastin fibres) allows arteries to stretch when the heart expels blood, and to </a:t>
            </a:r>
            <a:r>
              <a:rPr lang="en-GB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recoil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alt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maintain blood pressure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the heart is relaxing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0DE4C-0D0B-4CCB-9B3B-DD0DDB7BF53A}"/>
              </a:ext>
            </a:extLst>
          </p:cNvPr>
          <p:cNvSpPr/>
          <p:nvPr/>
        </p:nvSpPr>
        <p:spPr>
          <a:xfrm>
            <a:off x="5867529" y="882808"/>
            <a:ext cx="339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information from the graph: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4AB0A-F6AC-4F6B-BAB5-6302D094C264}"/>
              </a:ext>
            </a:extLst>
          </p:cNvPr>
          <p:cNvSpPr/>
          <p:nvPr/>
        </p:nvSpPr>
        <p:spPr>
          <a:xfrm>
            <a:off x="5867528" y="1449727"/>
            <a:ext cx="5969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a)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Describe the </a:t>
            </a:r>
            <a:r>
              <a:rPr lang="en-GB" alt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8D10DA-75C9-4A26-88B0-CC6C9EDD8720}"/>
              </a:ext>
            </a:extLst>
          </p:cNvPr>
          <p:cNvSpPr/>
          <p:nvPr/>
        </p:nvSpPr>
        <p:spPr>
          <a:xfrm>
            <a:off x="5888339" y="31351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b)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Explain how the </a:t>
            </a:r>
            <a:r>
              <a:rPr lang="en-GB" alt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features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arteries allow them to carry out this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9411E6B-E665-4877-97E5-3966D9C7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77" y="375227"/>
            <a:ext cx="9130911" cy="60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942B82E-C354-437A-BB00-81603B864328}"/>
              </a:ext>
            </a:extLst>
          </p:cNvPr>
          <p:cNvCxnSpPr/>
          <p:nvPr/>
        </p:nvCxnSpPr>
        <p:spPr>
          <a:xfrm>
            <a:off x="695400" y="620688"/>
            <a:ext cx="3384376" cy="21602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10606" y="17119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0" y="5135532"/>
            <a:ext cx="30325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F4125-E98D-4972-94C8-54A7B7360710}"/>
              </a:ext>
            </a:extLst>
          </p:cNvPr>
          <p:cNvSpPr txBox="1"/>
          <p:nvPr/>
        </p:nvSpPr>
        <p:spPr>
          <a:xfrm>
            <a:off x="4905482" y="2886369"/>
            <a:ext cx="2381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Spiracle</a:t>
            </a:r>
          </a:p>
        </p:txBody>
      </p:sp>
    </p:spTree>
    <p:extLst>
      <p:ext uri="{BB962C8B-B14F-4D97-AF65-F5344CB8AC3E}">
        <p14:creationId xmlns:p14="http://schemas.microsoft.com/office/powerpoint/2010/main" val="24276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windows\temp\asexport wizard\tempimage31.tiff">
            <a:extLst>
              <a:ext uri="{FF2B5EF4-FFF2-40B4-BE49-F238E27FC236}">
                <a16:creationId xmlns:a16="http://schemas.microsoft.com/office/drawing/2014/main" id="{DB963F69-DCF5-44E1-A5D5-CB5209F5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3500438" cy="266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10">
            <a:extLst>
              <a:ext uri="{FF2B5EF4-FFF2-40B4-BE49-F238E27FC236}">
                <a16:creationId xmlns:a16="http://schemas.microsoft.com/office/drawing/2014/main" id="{280F45DB-BA27-4625-A512-8B6B1EFC2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12" y="334491"/>
            <a:ext cx="4980598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GB" altLang="en-US" sz="2000" dirty="0">
                <a:latin typeface="+mj-lt"/>
              </a:rPr>
              <a:t>Describe the </a:t>
            </a:r>
            <a:r>
              <a:rPr lang="en-GB" altLang="en-US" sz="2000" u="sng" dirty="0">
                <a:latin typeface="+mj-lt"/>
              </a:rPr>
              <a:t>function</a:t>
            </a:r>
            <a:r>
              <a:rPr lang="en-GB" altLang="en-US" sz="2000" dirty="0">
                <a:latin typeface="+mj-lt"/>
              </a:rPr>
              <a:t> of </a:t>
            </a:r>
            <a:r>
              <a:rPr lang="en-GB" altLang="en-US" sz="2000" b="1" dirty="0">
                <a:latin typeface="+mj-lt"/>
              </a:rPr>
              <a:t>arterioles</a:t>
            </a:r>
            <a:r>
              <a:rPr lang="en-GB" altLang="en-US" sz="2000" dirty="0">
                <a:latin typeface="+mj-lt"/>
              </a:rPr>
              <a:t> 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E12AABAE-61EB-4D45-977F-90CEE1DF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667" y="2699450"/>
            <a:ext cx="6436634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Complete the table below describing the structural features of an arteriole</a:t>
            </a:r>
          </a:p>
        </p:txBody>
      </p:sp>
      <p:graphicFrame>
        <p:nvGraphicFramePr>
          <p:cNvPr id="11369" name="Group 105">
            <a:extLst>
              <a:ext uri="{FF2B5EF4-FFF2-40B4-BE49-F238E27FC236}">
                <a16:creationId xmlns:a16="http://schemas.microsoft.com/office/drawing/2014/main" id="{6F3CA1C1-4966-47A6-A3CF-C0B695A1D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71803"/>
              </p:ext>
            </p:extLst>
          </p:nvPr>
        </p:nvGraphicFramePr>
        <p:xfrm>
          <a:off x="1668961" y="3093865"/>
          <a:ext cx="8425339" cy="2002536"/>
        </p:xfrm>
        <a:graphic>
          <a:graphicData uri="http://schemas.openxmlformats.org/drawingml/2006/table">
            <a:tbl>
              <a:tblPr/>
              <a:tblGrid>
                <a:gridCol w="1425893">
                  <a:extLst>
                    <a:ext uri="{9D8B030D-6E8A-4147-A177-3AD203B41FA5}">
                      <a16:colId xmlns:a16="http://schemas.microsoft.com/office/drawing/2014/main" val="2663424041"/>
                    </a:ext>
                  </a:extLst>
                </a:gridCol>
                <a:gridCol w="1101566">
                  <a:extLst>
                    <a:ext uri="{9D8B030D-6E8A-4147-A177-3AD203B41FA5}">
                      <a16:colId xmlns:a16="http://schemas.microsoft.com/office/drawing/2014/main" val="2864921419"/>
                    </a:ext>
                  </a:extLst>
                </a:gridCol>
                <a:gridCol w="5897880">
                  <a:extLst>
                    <a:ext uri="{9D8B030D-6E8A-4147-A177-3AD203B41FA5}">
                      <a16:colId xmlns:a16="http://schemas.microsoft.com/office/drawing/2014/main" val="507915222"/>
                    </a:ext>
                  </a:extLst>
                </a:gridCol>
              </a:tblGrid>
              <a:tr h="5212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structural feature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 in arterioles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explain the function of the feature, or why it is not necessary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055541"/>
                  </a:ext>
                </a:extLst>
              </a:tr>
              <a:tr h="329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endothelium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smooth lining reduces friction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50420"/>
                  </a:ext>
                </a:extLst>
              </a:tr>
              <a:tr h="576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smooth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muscle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vasoconstriction allows </a:t>
                      </a:r>
                      <a:r>
                        <a:rPr kumimoji="0" lang="en-GB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en-GB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 rate</a:t>
                      </a: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blood into capillaries to be adjusted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20229"/>
                  </a:ext>
                </a:extLst>
              </a:tr>
              <a:tr h="576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elastic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tissue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 pressure needs to be reduced, so elastic stretch and recoil not needed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8197"/>
                  </a:ext>
                </a:extLst>
              </a:tr>
            </a:tbl>
          </a:graphicData>
        </a:graphic>
      </p:graphicFrame>
      <p:sp>
        <p:nvSpPr>
          <p:cNvPr id="11362" name="Rectangle 98">
            <a:extLst>
              <a:ext uri="{FF2B5EF4-FFF2-40B4-BE49-F238E27FC236}">
                <a16:creationId xmlns:a16="http://schemas.microsoft.com/office/drawing/2014/main" id="{4E8FBE12-7C2B-4D83-BDD9-88FC32368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5214937"/>
            <a:ext cx="117373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Explain the evidence from the graph that suggests arterioles contain little or no elastic tissue (3 marks)</a:t>
            </a:r>
            <a:endParaRPr lang="en-GB" alt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graph shows a </a:t>
            </a:r>
            <a:r>
              <a:rPr lang="en-GB" alt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blood pressure </a:t>
            </a:r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11kPa to 5.5kPa as blood moves through the arterioles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tissue can stretch and recoil to </a:t>
            </a:r>
            <a:r>
              <a:rPr lang="en-GB" altLang="en-US" sz="2000" b="1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en-GB" alt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blood pressure. Arterioles need to reduce blood pressure so contain more smooth muscle for vasoconstriction. </a:t>
            </a:r>
          </a:p>
          <a:p>
            <a:pPr eaLnBrk="0" hangingPunct="0"/>
            <a:endParaRPr lang="en-GB" alt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63" name="Text Box 99">
            <a:extLst>
              <a:ext uri="{FF2B5EF4-FFF2-40B4-BE49-F238E27FC236}">
                <a16:creationId xmlns:a16="http://schemas.microsoft.com/office/drawing/2014/main" id="{5C929034-FE23-4389-A6FC-25F19DC1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412" y="1053183"/>
            <a:ext cx="6876786" cy="40011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adjust flow rate &amp; pressure of blood entering capillaries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72" name="Group 108">
            <a:extLst>
              <a:ext uri="{FF2B5EF4-FFF2-40B4-BE49-F238E27FC236}">
                <a16:creationId xmlns:a16="http://schemas.microsoft.com/office/drawing/2014/main" id="{EDA089BB-FF2D-4F79-95DD-F3C10BA78E7D}"/>
              </a:ext>
            </a:extLst>
          </p:cNvPr>
          <p:cNvGrpSpPr>
            <a:grpSpLocks/>
          </p:cNvGrpSpPr>
          <p:nvPr/>
        </p:nvGrpSpPr>
        <p:grpSpPr bwMode="auto">
          <a:xfrm>
            <a:off x="3547766" y="3678224"/>
            <a:ext cx="260033" cy="194310"/>
            <a:chOff x="3472" y="1720"/>
            <a:chExt cx="227" cy="181"/>
          </a:xfrm>
        </p:grpSpPr>
        <p:sp>
          <p:nvSpPr>
            <p:cNvPr id="11370" name="Line 106">
              <a:extLst>
                <a:ext uri="{FF2B5EF4-FFF2-40B4-BE49-F238E27FC236}">
                  <a16:creationId xmlns:a16="http://schemas.microsoft.com/office/drawing/2014/main" id="{C82F6165-04CE-4547-94EF-23531FA7E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1856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20"/>
            </a:p>
          </p:txBody>
        </p:sp>
        <p:sp>
          <p:nvSpPr>
            <p:cNvPr id="11371" name="Line 107">
              <a:extLst>
                <a:ext uri="{FF2B5EF4-FFF2-40B4-BE49-F238E27FC236}">
                  <a16:creationId xmlns:a16="http://schemas.microsoft.com/office/drawing/2014/main" id="{4EF89C3E-ED4B-4E59-9C9A-538E01312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720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20"/>
            </a:p>
          </p:txBody>
        </p:sp>
      </p:grpSp>
      <p:grpSp>
        <p:nvGrpSpPr>
          <p:cNvPr id="11373" name="Group 109">
            <a:extLst>
              <a:ext uri="{FF2B5EF4-FFF2-40B4-BE49-F238E27FC236}">
                <a16:creationId xmlns:a16="http://schemas.microsoft.com/office/drawing/2014/main" id="{34315407-AEC8-40C8-A72A-6C0D7681DDCE}"/>
              </a:ext>
            </a:extLst>
          </p:cNvPr>
          <p:cNvGrpSpPr>
            <a:grpSpLocks/>
          </p:cNvGrpSpPr>
          <p:nvPr/>
        </p:nvGrpSpPr>
        <p:grpSpPr bwMode="auto">
          <a:xfrm>
            <a:off x="3483473" y="4131138"/>
            <a:ext cx="260033" cy="194310"/>
            <a:chOff x="3472" y="1720"/>
            <a:chExt cx="227" cy="181"/>
          </a:xfrm>
        </p:grpSpPr>
        <p:sp>
          <p:nvSpPr>
            <p:cNvPr id="11374" name="Line 110">
              <a:extLst>
                <a:ext uri="{FF2B5EF4-FFF2-40B4-BE49-F238E27FC236}">
                  <a16:creationId xmlns:a16="http://schemas.microsoft.com/office/drawing/2014/main" id="{CBCC398C-8CC4-49CA-8B05-CF4B6B7CD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1856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20"/>
            </a:p>
          </p:txBody>
        </p:sp>
        <p:sp>
          <p:nvSpPr>
            <p:cNvPr id="11375" name="Line 111">
              <a:extLst>
                <a:ext uri="{FF2B5EF4-FFF2-40B4-BE49-F238E27FC236}">
                  <a16:creationId xmlns:a16="http://schemas.microsoft.com/office/drawing/2014/main" id="{91BAE85B-26AC-4B84-9E8F-7D4F1AAD4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720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20"/>
            </a:p>
          </p:txBody>
        </p:sp>
      </p:grpSp>
      <p:grpSp>
        <p:nvGrpSpPr>
          <p:cNvPr id="11378" name="Group 114">
            <a:extLst>
              <a:ext uri="{FF2B5EF4-FFF2-40B4-BE49-F238E27FC236}">
                <a16:creationId xmlns:a16="http://schemas.microsoft.com/office/drawing/2014/main" id="{40005D81-3668-47D4-BF70-368C91EEE367}"/>
              </a:ext>
            </a:extLst>
          </p:cNvPr>
          <p:cNvGrpSpPr>
            <a:grpSpLocks/>
          </p:cNvGrpSpPr>
          <p:nvPr/>
        </p:nvGrpSpPr>
        <p:grpSpPr bwMode="auto">
          <a:xfrm>
            <a:off x="3483473" y="4649774"/>
            <a:ext cx="258603" cy="258604"/>
            <a:chOff x="3926" y="1765"/>
            <a:chExt cx="181" cy="181"/>
          </a:xfrm>
        </p:grpSpPr>
        <p:sp>
          <p:nvSpPr>
            <p:cNvPr id="11376" name="Line 112">
              <a:extLst>
                <a:ext uri="{FF2B5EF4-FFF2-40B4-BE49-F238E27FC236}">
                  <a16:creationId xmlns:a16="http://schemas.microsoft.com/office/drawing/2014/main" id="{4CC53704-9036-4F56-817F-17935D040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" y="1765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20"/>
            </a:p>
          </p:txBody>
        </p:sp>
        <p:sp>
          <p:nvSpPr>
            <p:cNvPr id="11377" name="Line 113">
              <a:extLst>
                <a:ext uri="{FF2B5EF4-FFF2-40B4-BE49-F238E27FC236}">
                  <a16:creationId xmlns:a16="http://schemas.microsoft.com/office/drawing/2014/main" id="{FEACEB82-50C0-4468-B1F9-09814BAB9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6" y="1765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2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temp\asexport wizard\tempimage71.tiff">
            <a:extLst>
              <a:ext uri="{FF2B5EF4-FFF2-40B4-BE49-F238E27FC236}">
                <a16:creationId xmlns:a16="http://schemas.microsoft.com/office/drawing/2014/main" id="{4434BDCE-5670-47BF-95AC-D47F23AE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69" y="2651761"/>
            <a:ext cx="2267427" cy="1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windows\temp\asexport wizard\tempimage72.tiff">
            <a:extLst>
              <a:ext uri="{FF2B5EF4-FFF2-40B4-BE49-F238E27FC236}">
                <a16:creationId xmlns:a16="http://schemas.microsoft.com/office/drawing/2014/main" id="{B71D8263-1986-4849-843E-C3DD3DEA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05" y="2651760"/>
            <a:ext cx="2138838" cy="144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AEAD125D-51E8-49BF-83DD-B1844EA7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88595"/>
            <a:ext cx="11608350" cy="562928"/>
          </a:xfrm>
          <a:prstGeom prst="rect">
            <a:avLst/>
          </a:prstGeom>
          <a:solidFill>
            <a:srgbClr val="C0C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Veins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carry blood from organs back to the heart under very </a:t>
            </a:r>
            <a:r>
              <a:rPr lang="en-GB" altLang="en-US" sz="2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pressure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 do </a:t>
            </a:r>
            <a:r>
              <a:rPr lang="en-GB" altLang="en-US" sz="2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thick walls of muscle and elastic tissue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F0EA64D3-3CB0-4279-8424-5FCE26D7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39" y="2457450"/>
            <a:ext cx="4083368" cy="25860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40">
                <a:solidFill>
                  <a:srgbClr val="000000"/>
                </a:solidFill>
                <a:latin typeface="Comic Sans MS" panose="030F0702030302020204" pitchFamily="66" charset="0"/>
              </a:rPr>
              <a:t>Veins consist of the same 3 layers as arteries: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E3B44B97-FFA3-4800-8A33-D38667D1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248" y="894149"/>
            <a:ext cx="8662138" cy="1101566"/>
          </a:xfrm>
          <a:prstGeom prst="rect">
            <a:avLst/>
          </a:prstGeom>
          <a:solidFill>
            <a:srgbClr val="FFFF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veins contain </a:t>
            </a:r>
            <a:r>
              <a:rPr lang="en-GB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valves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altLang="en-US" sz="2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 backflow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ensure blood only moves in one </a:t>
            </a:r>
          </a:p>
          <a:p>
            <a:pPr eaLnBrk="1" hangingPunct="1">
              <a:buFontTx/>
              <a:buChar char="-"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</a:p>
          <a:p>
            <a:pPr eaLnBrk="1" hangingPunct="1"/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-In the limbs, </a:t>
            </a:r>
            <a:r>
              <a:rPr lang="en-GB" altLang="en-US" sz="2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contraction of limb muscles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helps move blood through veins</a:t>
            </a:r>
          </a:p>
        </p:txBody>
      </p:sp>
      <p:pic>
        <p:nvPicPr>
          <p:cNvPr id="9226" name="Picture 10" descr="c:\windows\temp\asexport wizard\tempimage710.tiff">
            <a:extLst>
              <a:ext uri="{FF2B5EF4-FFF2-40B4-BE49-F238E27FC236}">
                <a16:creationId xmlns:a16="http://schemas.microsoft.com/office/drawing/2014/main" id="{D6A069D7-2697-457B-93DA-CDD25ABF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40" y="837249"/>
            <a:ext cx="1555908" cy="15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5A61D2FB-B99B-427B-AB81-C96BB6EF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54" y="2586039"/>
            <a:ext cx="1490187" cy="149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" name="Text Box 20">
            <a:extLst>
              <a:ext uri="{FF2B5EF4-FFF2-40B4-BE49-F238E27FC236}">
                <a16:creationId xmlns:a16="http://schemas.microsoft.com/office/drawing/2014/main" id="{BC3440FA-AF23-40D5-9F65-200708EEE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88" y="4449306"/>
            <a:ext cx="4293336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tunica intima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single layer of flattened squamous endothelium cells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EE18DBD2-AB5A-4DAD-8032-582C7B50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411" y="4386582"/>
            <a:ext cx="6703452" cy="70788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smooth lining reduces friction (which would slow down blood flow) </a:t>
            </a:r>
            <a:endParaRPr lang="en-US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53D45448-2473-4C3E-89BC-6D43EAA4F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88" y="5313402"/>
            <a:ext cx="4293336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2–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tunica media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thin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wall of muscle and elastic tissue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3A44B935-8243-4686-9453-CB495372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411" y="5293839"/>
            <a:ext cx="6998776" cy="707886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much thinner than artery with less elastic tissue (</a:t>
            </a:r>
            <a:r>
              <a:rPr lang="en-GB" sz="2000" dirty="0"/>
              <a:t>blood pressure is lower and will not cause bursting. No recoil is needed.)</a:t>
            </a: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0AD21467-402B-4186-ACEC-83445C14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13" y="6177498"/>
            <a:ext cx="4300011" cy="707886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n-GB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tunica externa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fairly </a:t>
            </a:r>
            <a:r>
              <a:rPr lang="en-GB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thick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layer of collagen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CB71895A-690D-46B8-8D6F-437F1247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411" y="6208822"/>
            <a:ext cx="1844095" cy="40011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elastic tissue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5C7AF7A7-111E-4146-9E3E-A51B0687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165" y="3559017"/>
            <a:ext cx="277640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1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C5124C4D-5BBC-452D-B6F5-CD34042C2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405" y="3947637"/>
            <a:ext cx="311304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2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243E0052-261B-4D4D-BCBB-228B6CEC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335" y="2780347"/>
            <a:ext cx="311304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3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14AB00F9-DE11-44C9-9EB7-E38C6C37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443" y="2263140"/>
            <a:ext cx="146226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narrow lumen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24E554A6-7B2C-4229-90BC-DC23E5841B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1861" y="3298984"/>
            <a:ext cx="3243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20"/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996F6B9C-0046-4605-ACEE-4C8F5D96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807" y="2780347"/>
            <a:ext cx="311304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3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51" name="Line 35">
            <a:extLst>
              <a:ext uri="{FF2B5EF4-FFF2-40B4-BE49-F238E27FC236}">
                <a16:creationId xmlns:a16="http://schemas.microsoft.com/office/drawing/2014/main" id="{BCE3FA5D-B15F-46F3-8E4F-B51B24BEE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0497" y="3040381"/>
            <a:ext cx="194310" cy="1300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20"/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5969B37D-6641-4DA3-ACB0-D6953455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257" y="3170397"/>
            <a:ext cx="277640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1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53" name="Text Box 37">
            <a:extLst>
              <a:ext uri="{FF2B5EF4-FFF2-40B4-BE49-F238E27FC236}">
                <a16:creationId xmlns:a16="http://schemas.microsoft.com/office/drawing/2014/main" id="{E6B53753-09F7-4EB4-8E11-DAD74DE7F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909" y="3429000"/>
            <a:ext cx="311304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2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54" name="Line 38">
            <a:extLst>
              <a:ext uri="{FF2B5EF4-FFF2-40B4-BE49-F238E27FC236}">
                <a16:creationId xmlns:a16="http://schemas.microsoft.com/office/drawing/2014/main" id="{3D9B5B44-9270-471D-BE18-360AF0108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0514" y="3623310"/>
            <a:ext cx="32432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20"/>
          </a:p>
        </p:txBody>
      </p:sp>
      <p:sp>
        <p:nvSpPr>
          <p:cNvPr id="9255" name="Text Box 39">
            <a:extLst>
              <a:ext uri="{FF2B5EF4-FFF2-40B4-BE49-F238E27FC236}">
                <a16:creationId xmlns:a16="http://schemas.microsoft.com/office/drawing/2014/main" id="{82C21953-7268-4E24-B1BF-8B92A968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884" y="3817620"/>
            <a:ext cx="277640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1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56" name="Text Box 40">
            <a:extLst>
              <a:ext uri="{FF2B5EF4-FFF2-40B4-BE49-F238E27FC236}">
                <a16:creationId xmlns:a16="http://schemas.microsoft.com/office/drawing/2014/main" id="{49AC0F72-BD71-4571-8476-0328FD146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107" y="3947637"/>
            <a:ext cx="311304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2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9257" name="Text Box 41">
            <a:extLst>
              <a:ext uri="{FF2B5EF4-FFF2-40B4-BE49-F238E27FC236}">
                <a16:creationId xmlns:a16="http://schemas.microsoft.com/office/drawing/2014/main" id="{A71B71E7-CEFE-4A95-992A-5BF2114E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7" y="3947637"/>
            <a:ext cx="311304" cy="3416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omic Sans MS" panose="030F0702030302020204" pitchFamily="66" charset="0"/>
              </a:rPr>
              <a:t>3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pic>
        <p:nvPicPr>
          <p:cNvPr id="28" name="Picture 7" descr="S691806_aw_048">
            <a:extLst>
              <a:ext uri="{FF2B5EF4-FFF2-40B4-BE49-F238E27FC236}">
                <a16:creationId xmlns:a16="http://schemas.microsoft.com/office/drawing/2014/main" id="{082366DA-C31A-48B5-8F69-120731A4F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1" r="34738"/>
          <a:stretch/>
        </p:blipFill>
        <p:spPr bwMode="auto">
          <a:xfrm>
            <a:off x="120805" y="1676452"/>
            <a:ext cx="1730379" cy="24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7" grpId="0" animBg="1"/>
      <p:bldP spid="9238" grpId="0" animBg="1"/>
      <p:bldP spid="9239" grpId="0" animBg="1"/>
      <p:bldP spid="9241" grpId="0" animBg="1"/>
      <p:bldP spid="92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9C62A241-B076-4F8E-B5C0-252C990A4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030" y="188595"/>
            <a:ext cx="8619648" cy="51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The graph below shows the rate of blood flow in different blood vessels. </a:t>
            </a:r>
          </a:p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omic Sans MS" panose="030F0702030302020204" pitchFamily="66" charset="0"/>
              </a:rPr>
              <a:t> It also shows the total cross-sectional area of these blood vessels. 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4E287A2-6CBC-402D-A2E0-345EA92E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323" y="5437823"/>
            <a:ext cx="8619649" cy="84023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altLang="en-US" sz="1620">
                <a:latin typeface="Comic Sans MS" panose="030F0702030302020204" pitchFamily="66" charset="0"/>
              </a:rPr>
              <a:t> large increase in total cross-sectional area (</a:t>
            </a:r>
            <a:r>
              <a:rPr lang="en-GB" altLang="en-US" sz="1620" u="sng">
                <a:latin typeface="Comic Sans MS" panose="030F0702030302020204" pitchFamily="66" charset="0"/>
              </a:rPr>
              <a:t>volume increases</a:t>
            </a:r>
            <a:r>
              <a:rPr lang="en-GB" altLang="en-US" sz="1620">
                <a:latin typeface="Comic Sans MS" panose="030F0702030302020204" pitchFamily="66" charset="0"/>
              </a:rPr>
              <a:t>, so pressure decreases)</a:t>
            </a:r>
          </a:p>
          <a:p>
            <a:pPr>
              <a:buFontTx/>
              <a:buChar char="-"/>
            </a:pPr>
            <a:r>
              <a:rPr lang="en-GB" altLang="en-US" sz="1620">
                <a:latin typeface="Comic Sans MS" panose="030F0702030302020204" pitchFamily="66" charset="0"/>
              </a:rPr>
              <a:t> vessel diameters decrease, so </a:t>
            </a:r>
            <a:r>
              <a:rPr lang="en-GB" altLang="en-US" sz="1620" u="sng">
                <a:latin typeface="Comic Sans MS" panose="030F0702030302020204" pitchFamily="66" charset="0"/>
              </a:rPr>
              <a:t>resistance</a:t>
            </a:r>
            <a:r>
              <a:rPr lang="en-GB" altLang="en-US" sz="1620">
                <a:latin typeface="Comic Sans MS" panose="030F0702030302020204" pitchFamily="66" charset="0"/>
              </a:rPr>
              <a:t> to the flow of blood increases</a:t>
            </a:r>
          </a:p>
          <a:p>
            <a:pPr>
              <a:buFontTx/>
              <a:buChar char="-"/>
            </a:pPr>
            <a:r>
              <a:rPr lang="en-GB" altLang="en-US" sz="1620">
                <a:latin typeface="Comic Sans MS" panose="030F0702030302020204" pitchFamily="66" charset="0"/>
              </a:rPr>
              <a:t> the further blood travels, the more it slows due to </a:t>
            </a:r>
            <a:r>
              <a:rPr lang="en-GB" altLang="en-US" sz="1620" u="sng">
                <a:latin typeface="Comic Sans MS" panose="030F0702030302020204" pitchFamily="66" charset="0"/>
              </a:rPr>
              <a:t>friction</a:t>
            </a:r>
            <a:r>
              <a:rPr lang="en-GB" altLang="en-US" sz="1620">
                <a:latin typeface="Comic Sans MS" panose="030F0702030302020204" pitchFamily="66" charset="0"/>
              </a:rPr>
              <a:t> from blood vessel walls </a:t>
            </a:r>
            <a:endParaRPr lang="en-US" altLang="en-US" sz="1620">
              <a:latin typeface="Comic Sans MS" panose="030F0702030302020204" pitchFamily="66" charset="0"/>
            </a:endParaRPr>
          </a:p>
        </p:txBody>
      </p:sp>
      <p:sp>
        <p:nvSpPr>
          <p:cNvPr id="13324" name="Text Box 5">
            <a:extLst>
              <a:ext uri="{FF2B5EF4-FFF2-40B4-BE49-F238E27FC236}">
                <a16:creationId xmlns:a16="http://schemas.microsoft.com/office/drawing/2014/main" id="{DCA7EEFA-C2AA-4F7C-B3CC-2D05D32A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39" y="4790599"/>
            <a:ext cx="6869430" cy="51720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>
                <a:solidFill>
                  <a:srgbClr val="000000"/>
                </a:solidFill>
                <a:latin typeface="Comic Sans MS" panose="030F0702030302020204" pitchFamily="66" charset="0"/>
              </a:rPr>
              <a:t> 4. The rate of blood flow decreases from the aorta to the capillaries.</a:t>
            </a:r>
          </a:p>
          <a:p>
            <a:pPr eaLnBrk="1" hangingPunct="1"/>
            <a:r>
              <a:rPr lang="en-GB" altLang="en-US" sz="1620">
                <a:solidFill>
                  <a:srgbClr val="000000"/>
                </a:solidFill>
                <a:latin typeface="Comic Sans MS" panose="030F0702030302020204" pitchFamily="66" charset="0"/>
              </a:rPr>
              <a:t>     Use information from the graph to explain why. </a:t>
            </a:r>
          </a:p>
        </p:txBody>
      </p:sp>
      <p:pic>
        <p:nvPicPr>
          <p:cNvPr id="13326" name="Picture 14">
            <a:extLst>
              <a:ext uri="{FF2B5EF4-FFF2-40B4-BE49-F238E27FC236}">
                <a16:creationId xmlns:a16="http://schemas.microsoft.com/office/drawing/2014/main" id="{D8DD5A4B-4D45-4741-93EB-712E8C09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901542"/>
            <a:ext cx="4730592" cy="38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9EFB-F6AC-4E97-A330-6CEC7303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for thought!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1CA9-8F33-4114-BF93-E899087AC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Why do people eat placentas? - BBC News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09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7CB11C5-6518-4AB7-A7DA-1241AD78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16447"/>
            <a:ext cx="8496943" cy="6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08876" y="1717362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3960974" y="2679629"/>
            <a:ext cx="459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Golgi apparatus</a:t>
            </a:r>
          </a:p>
        </p:txBody>
      </p:sp>
    </p:spTree>
    <p:extLst>
      <p:ext uri="{BB962C8B-B14F-4D97-AF65-F5344CB8AC3E}">
        <p14:creationId xmlns:p14="http://schemas.microsoft.com/office/powerpoint/2010/main" val="36613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F029581-EBAB-4A7F-925F-FB6E3DA7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838200"/>
            <a:ext cx="80581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426838" y="2852936"/>
            <a:ext cx="3028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Centrioles</a:t>
            </a:r>
          </a:p>
        </p:txBody>
      </p:sp>
    </p:spTree>
    <p:extLst>
      <p:ext uri="{BB962C8B-B14F-4D97-AF65-F5344CB8AC3E}">
        <p14:creationId xmlns:p14="http://schemas.microsoft.com/office/powerpoint/2010/main" val="21164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52160850-46C3-4490-BC97-FD632ECE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3" y="764704"/>
            <a:ext cx="80788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33948" y="1717454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3960974" y="2679629"/>
            <a:ext cx="4009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38401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0F392EC-1F3D-4801-A04F-CA82F488B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b="13544"/>
          <a:stretch/>
        </p:blipFill>
        <p:spPr bwMode="auto">
          <a:xfrm>
            <a:off x="2415092" y="707968"/>
            <a:ext cx="7885534" cy="54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2415092" y="2877931"/>
            <a:ext cx="7402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Phagocytosis / phagocyte</a:t>
            </a:r>
          </a:p>
        </p:txBody>
      </p:sp>
    </p:spTree>
    <p:extLst>
      <p:ext uri="{BB962C8B-B14F-4D97-AF65-F5344CB8AC3E}">
        <p14:creationId xmlns:p14="http://schemas.microsoft.com/office/powerpoint/2010/main" val="8571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F3D1ECC-9CE9-4BFD-B35D-3AFC039B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49492"/>
            <a:ext cx="7776864" cy="53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120036" y="2852936"/>
            <a:ext cx="3824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Cytoskeleton</a:t>
            </a:r>
          </a:p>
        </p:txBody>
      </p:sp>
    </p:spTree>
    <p:extLst>
      <p:ext uri="{BB962C8B-B14F-4D97-AF65-F5344CB8AC3E}">
        <p14:creationId xmlns:p14="http://schemas.microsoft.com/office/powerpoint/2010/main" val="35190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7B0ADA1-2B56-4598-98D5-8DC9937EB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4" t="8000" r="15101" b="15351"/>
          <a:stretch/>
        </p:blipFill>
        <p:spPr bwMode="auto">
          <a:xfrm>
            <a:off x="2279576" y="692696"/>
            <a:ext cx="749490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3960974" y="2679629"/>
            <a:ext cx="4708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highlight>
                  <a:srgbClr val="FFFF00"/>
                </a:highlight>
              </a:rPr>
              <a:t>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21219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204C5E-0D85-40B4-A435-5803BBFB3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FE00D6-BC75-4D1F-B1CA-D78280F1D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062ECB-96B8-4C92-AADC-A20FB83A09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b83ea8ec-d1ce-4b1c-906d-dc0b29db2502"/>
    <ds:schemaRef ds:uri="39a9f016-2850-430d-a9d7-5d156f797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1424</Words>
  <Application>Microsoft Office PowerPoint</Application>
  <PresentationFormat>Widescreen</PresentationFormat>
  <Paragraphs>214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gg sans</vt:lpstr>
      <vt:lpstr>Helvetica</vt:lpstr>
      <vt:lpstr>Roboto</vt:lpstr>
      <vt:lpstr>Times New Roman</vt:lpstr>
      <vt:lpstr>Office Theme</vt:lpstr>
      <vt:lpstr>Gas exchange – test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retrieval questions  Blood vessels L2</vt:lpstr>
      <vt:lpstr>PowerPoint Presentation</vt:lpstr>
      <vt:lpstr>PowerPoint Presentation</vt:lpstr>
      <vt:lpstr>PowerPoint Presentation</vt:lpstr>
      <vt:lpstr>PowerPoint Presentation</vt:lpstr>
      <vt:lpstr>Arterioles and venules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blood around the body</vt:lpstr>
      <vt:lpstr>Moving blood around the body</vt:lpstr>
      <vt:lpstr>Aneurysm</vt:lpstr>
      <vt:lpstr>EXAM TIPS</vt:lpstr>
      <vt:lpstr>Move around the different stations in the room and to gather the information in the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for thought!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Chezka Mae Madrona</cp:lastModifiedBy>
  <cp:revision>306</cp:revision>
  <cp:lastPrinted>2019-01-21T09:17:17Z</cp:lastPrinted>
  <dcterms:created xsi:type="dcterms:W3CDTF">2014-02-13T07:50:35Z</dcterms:created>
  <dcterms:modified xsi:type="dcterms:W3CDTF">2025-07-23T08:05:15Z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almosEventArgs10">
    <vt:lpwstr>bPRy9fJzowEbm9Up4uk0pr7gtOIsXMqQM+T8PViDLvM44rudHvviWVA1+X5e2F/YqPMjz9WRErybKsgGUY1rdR4x70HzA2XullDDksJJ5ZNz8VwJXOJxYi0DaC0mKWBsIZNrvlsB6libYq3cis2OeY74eVnEN3GHaa9LCP9mVnXPCo859swPOH7pNiZ8DjjoN0IDNSX+8BlW5+H1ULRrdhQ1JXMD9uyF7i/YFnnigAnSd/YlLTdLBcCCenbq7tr</vt:lpwstr>
  </property>
  <property fmtid="{D5CDD505-2E9C-101B-9397-08002B2CF9AE}" pid="4" name="TalmosEventArgs0">
    <vt:lpwstr>pQZemIOJtEFQVd6AIAbKN1YqCcyUWgux0YkEz4whUkzq93Vb9VOZmzwZNj/cGkzzLsCgrUWOiSVym1IqY1HbWMtkLmssPxaKX85tcJIS2Afrba2pEbBsDOZRxYuUpsn2mN+Sd0YISKq1nLQZQoEZLkiTovWFiyTI4g3V+K3N2z++Z4DgIHkkBeKw1ddA4a+mK+EOhxIgaIT/oMPxR8M3TG86wVcIkIc6T6bM3XAZP/Fwq5/uSqJkowBNZVkQlwg</vt:lpwstr>
  </property>
  <property fmtid="{D5CDD505-2E9C-101B-9397-08002B2CF9AE}" pid="5" name="TalmosEventArgs5">
    <vt:lpwstr>oxJhjJxW6QMxGOg0F73TZT+CGob+jDamVA+ByLxtDOTRCwvJbW/pHA5gVPhehadfVMHBGcZ3BASvg1F//jcyIiktJ96H8irrqkYQt2yanQZrVeaiyrX/A/y7AW4SVHam4YYf6cyN+FZIweHBXnKDMnZe3XtowH/BupXs+cfFfAnSw74ApxibQr6DQUZmaNsHNpwkddOgO0FciNDAwbyYCmrEp+Qj82DSLJGjeXokInsiSBtsDM6pwv8LKJdBB/L</vt:lpwstr>
  </property>
  <property fmtid="{D5CDD505-2E9C-101B-9397-08002B2CF9AE}" pid="6" name="TalmosEventArgs8">
    <vt:lpwstr>LfzERnCDiMKeSbnN7NN9vqE3O+04MNiU2X81TI6MbvNXIhD1JFUQyTi6/ZgTFS8uvg5HtKCr3HKK2nKY8XZtLo0DiecBLcVELr4hn5WOZSuuwtsZaFZTsoc0yO3CoKm9bLampw7bIVSoAbdd+fK/W9IuAV/YbMUWry665ZOitl1Aa9LSG8gTaTt3+aEMy3veoBBd6Uy/QOA7KHgi09yHQPXg3DN1EV6Oun4UUOFPupt82fVQORNHhXrHPZwSFxh</vt:lpwstr>
  </property>
  <property fmtid="{D5CDD505-2E9C-101B-9397-08002B2CF9AE}" pid="7" name="TalmosEventArgs12">
    <vt:lpwstr>exa4GBfzzYFdcVXR7mzNJ1bIR/TuY7gEp4g+AogR4z7yOEHy6gOBVYeUtKqkdX3eva1550ZIT5pNRTmUK1qjtcYFM/dwd4m7FCARUDm47nTvTu569wsslfWroKvTprxSIgaWQhSfWYVfqcxeuIPcZKhn4rsQWFgIWSdl51hbCc87Dkend0l5j3ibMPWkiWBR4E7rQk5CeRwwNGDfFZvJovsW+lnSPxcu8SabTJaPA/oMbvKpogb/0GjMbPwA2qT</vt:lpwstr>
  </property>
  <property fmtid="{D5CDD505-2E9C-101B-9397-08002B2CF9AE}" pid="8" name="TalmosEventArgs3">
    <vt:lpwstr>xmO4KeBSLkIRBmvi/Fa5pbWN5QGtPfrmwqQ5/bXz0Tc3vp4RBRBuJSX4VF0J6dnzEUix+rHM0Y0I6SYNk2ulq6VP5zAs62WP9KFejQX9/IrwUUIhTThhKhzSrloq4mFzlMPtes/Ng23NpHBt5kJOVMXv1p8XWRBaRXBH3ylFVIMCnyDrylFGtBvVb6bOZZrmPZSLL4ax30xZ1XRLSdzA8QmXbrKx+cmxf4+WspQ/k7izstgYx6F62EVT4kmPw3L</vt:lpwstr>
  </property>
  <property fmtid="{D5CDD505-2E9C-101B-9397-08002B2CF9AE}" pid="9" name="TalmosEventArgs7">
    <vt:lpwstr>rsufyX4j32Vcpo/uzmzhWu1LnYh74E9KD6HEKvaGRcxlFdWMGxOCinfZ1tEzoxRHGwAqQ0HFl0BrUd5weQW6nCG2Yqj3IbhvFwk4e0Lk47dJUq/l/VPIm/Ab2MbWKjGl+svapvROaDpjnKQTjLQQT1v+g55bkpgPfxeFoilOjwyDGppDSQPww5vHNADd9em+vulsCcix0N+XSQbN/gKhWdo5SZXOR4wpZYTGLRChWvo8UGrgmsF6qZnGzP+9XlH</vt:lpwstr>
  </property>
  <property fmtid="{D5CDD505-2E9C-101B-9397-08002B2CF9AE}" pid="10" name="TalmosEventArgs11">
    <vt:lpwstr>F3Kj+HwLsKlXgkxmgFgLNP96OO0GpWekl++rlqLiTdxewi/IyOnS2IhLapxkuEDBCaDJKW8/mpZM/4w8AC/oVoHdXwyBIrsreDzSZ9aZ0VQGbiky9vHEnH5kK3OYQD+kuWw32uLqW8tXVyoaVAQkUJs5ilVV1LZVpRh3ykkdhUK2jBq3nePUTIFOt/FAQuU4mIiKWxK4HjU3NMKUSS44yXJozn5/fYtgFc6/6e83yZXIQdqpoQ21fgLERO8+v/h</vt:lpwstr>
  </property>
  <property fmtid="{D5CDD505-2E9C-101B-9397-08002B2CF9AE}" pid="11" name="TalmosEventArgs2">
    <vt:lpwstr>W+fpOVS2odoUkEpqvw2o2pj2oZoKYPEremfymyvx1mqjul5gVUXV88lkH0yNZmtsPnXYI3TXBYIJcxDaQCovRz7gnTiMxjHHJ+ynXhtjSCP5P9n4P213oe2SqXoDSVTbFi6oVpWL0V9Oa9k4/SSrc0+nTNWyuDPsMbPEFw595J/XNRhURuWZyxOAvfzCxOFGB3pKQEnUZSp1M6zoIb/4vSe1jEaBCaWVsuwwAPr19dgBMzuKRy89qC2uNzdzYen</vt:lpwstr>
  </property>
  <property fmtid="{D5CDD505-2E9C-101B-9397-08002B2CF9AE}" pid="12" name="TalmosEventArgs6">
    <vt:lpwstr>+cwIFHC8sQn2QqKxo/NEaDDGZ3FsgcMNPUB56mslu6Cxu4tBA8LtIdfsrjJOzH/9tjcQsYjiOTyuZwT8u/CfG3BG7mEZHSv9K/7L6uf8mi5jtZgn6pUpz78MPd38Of79HJMzsc3cllajxUCz6mwPe7dHJngJYy0ooH0cz+bTcM23i0oMUD7KnUkxkET/vP5AMQSYlaEsL8zU3CKHurZfi6epLty6RtMoxZxRJ3H1oixdey6D7QRvEcs/kVhuZL7</vt:lpwstr>
  </property>
  <property fmtid="{D5CDD505-2E9C-101B-9397-08002B2CF9AE}" pid="13" name="TalmosEventArgs1">
    <vt:lpwstr>ao2DgeCgfQ1Qz2ki/WsHOxr0wpBDTVJvaFXuse/b1l1lq1AdEtm6516fvksjXDJCcEC6tWFPZQuwQrmqt9Q4BePYtP+AsK/R6iRuwLfs1Bcr9Gz2dxMUZl5T1qUjS8MvNl7hS+F/fretYwqA8LvTmfRIqrOT+qaiGKU4tqs7zL9V6k337v+P5PC4XoiSOYZBE8e2IkR7/l2RsSDoLKX9X6TZM3rKCdktCdA/uRdzG0n8WR5eYzlRZugqOJHQa/Y</vt:lpwstr>
  </property>
  <property fmtid="{D5CDD505-2E9C-101B-9397-08002B2CF9AE}" pid="14" name="TalmosEventArgs9">
    <vt:lpwstr>NpUihr4wmI1fXrfGmJ52M6amXOdTXhAv0hPYMm9CGs7rU0Ha30fhklEVpJnkJ7fMM4R1/KjjY5JTOQjOta/f5bFA32VpSaXp3nm9UqsjAWeNNf3ytBgOKu1lZP4xnxkazitBjvvTm+C4CdQXKZBRzP4fUDpeRUn7IiABMbct88BUnwxKs4JBWvDs1mRR7jga/uELkDJjbE/UDp8tjShZSIBDDC6Xmt7f0xFelXTff8QLMP/tfLDVFDZColnvMyy</vt:lpwstr>
  </property>
  <property fmtid="{D5CDD505-2E9C-101B-9397-08002B2CF9AE}" pid="15" name="TalmosEventArgs4">
    <vt:lpwstr>eAmcvfjNBJ7k1VX84N0YX3wcjiQQBOow1ITB7rbFIBovmfccAlmIMZUwDyXLPFUzxjMvhZTrB38Nu0eGMLTzgh1dxUlGMXqNeeCzte5UBS7tnDFWKLPusGnl5mhCDzhzV6/dckkdRbfD+29FdZjONnT/8/LojFIVhO+DYQD6hhsUnoZfRe3XCSBbGg7aPX26itJWQXPIkIuV6Wb9EkVw01W0LNSguSE/nMLVAtV+kWJ0uLfKTiVQFxELlDRO8mc</vt:lpwstr>
  </property>
  <property fmtid="{D5CDD505-2E9C-101B-9397-08002B2CF9AE}" pid="16" name="TalmosEventArgs13">
    <vt:lpwstr>0pxKy0dP7RXo4se5Kh/c5+2fyAWtrTkIu9i0iLVAMI4OZwr0IhYYXecdJwLTgZg8sndP1B4gs8c0QVha0Y5pz/MEGtQ7m8crRjipQ98fKlcnDWwYL2vdCWz5ggcwtI/1C0wxhBeeNC1fciTPNsFOxfvqqrToNUkqDNZ9xFicU8pVW9wQpN2ctNepxZvUO36ClaRE8j/yP1htFMDKUvUA02clmnB2jj5wvQA==</vt:lpwstr>
  </property>
  <property fmtid="{D5CDD505-2E9C-101B-9397-08002B2CF9AE}" pid="17" name="Order">
    <vt:r8>38942200</vt:r8>
  </property>
  <property fmtid="{D5CDD505-2E9C-101B-9397-08002B2CF9AE}" pid="18" name="xd_Signature">
    <vt:bool>false</vt:bool>
  </property>
  <property fmtid="{D5CDD505-2E9C-101B-9397-08002B2CF9AE}" pid="19" name="xd_ProgID">
    <vt:lpwstr/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Topic">
    <vt:lpwstr/>
  </property>
  <property fmtid="{D5CDD505-2E9C-101B-9397-08002B2CF9AE}" pid="23" name="Term">
    <vt:lpwstr/>
  </property>
  <property fmtid="{D5CDD505-2E9C-101B-9397-08002B2CF9AE}" pid="24" name="Staff Category">
    <vt:lpwstr/>
  </property>
  <property fmtid="{D5CDD505-2E9C-101B-9397-08002B2CF9AE}" pid="25" name="Exam Board">
    <vt:lpwstr/>
  </property>
  <property fmtid="{D5CDD505-2E9C-101B-9397-08002B2CF9AE}" pid="26" name="Week">
    <vt:lpwstr/>
  </property>
  <property fmtid="{D5CDD505-2E9C-101B-9397-08002B2CF9AE}" pid="27" name="MediaServiceImageTags">
    <vt:lpwstr/>
  </property>
</Properties>
</file>