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sldIdLst>
    <p:sldId id="391" r:id="rId5"/>
    <p:sldId id="356" r:id="rId6"/>
    <p:sldId id="357" r:id="rId7"/>
    <p:sldId id="368" r:id="rId8"/>
    <p:sldId id="389" r:id="rId9"/>
    <p:sldId id="413" r:id="rId10"/>
    <p:sldId id="365" r:id="rId11"/>
    <p:sldId id="370" r:id="rId12"/>
    <p:sldId id="359" r:id="rId13"/>
    <p:sldId id="277" r:id="rId14"/>
    <p:sldId id="372" r:id="rId15"/>
    <p:sldId id="371" r:id="rId16"/>
    <p:sldId id="373" r:id="rId17"/>
    <p:sldId id="400" r:id="rId18"/>
    <p:sldId id="399" r:id="rId19"/>
    <p:sldId id="384" r:id="rId20"/>
    <p:sldId id="275" r:id="rId21"/>
    <p:sldId id="381" r:id="rId22"/>
    <p:sldId id="378" r:id="rId23"/>
    <p:sldId id="360" r:id="rId24"/>
    <p:sldId id="374" r:id="rId25"/>
    <p:sldId id="405" r:id="rId26"/>
    <p:sldId id="382" r:id="rId27"/>
    <p:sldId id="406" r:id="rId28"/>
    <p:sldId id="361" r:id="rId29"/>
    <p:sldId id="386" r:id="rId30"/>
    <p:sldId id="414" r:id="rId31"/>
    <p:sldId id="379" r:id="rId32"/>
    <p:sldId id="282" r:id="rId33"/>
    <p:sldId id="387" r:id="rId34"/>
    <p:sldId id="362" r:id="rId35"/>
    <p:sldId id="295" r:id="rId36"/>
    <p:sldId id="375" r:id="rId37"/>
    <p:sldId id="350" r:id="rId38"/>
    <p:sldId id="411" r:id="rId39"/>
    <p:sldId id="380" r:id="rId40"/>
    <p:sldId id="285" r:id="rId41"/>
    <p:sldId id="392" r:id="rId42"/>
    <p:sldId id="352" r:id="rId43"/>
    <p:sldId id="353" r:id="rId44"/>
    <p:sldId id="280" r:id="rId45"/>
    <p:sldId id="403" r:id="rId46"/>
    <p:sldId id="269" r:id="rId47"/>
    <p:sldId id="354" r:id="rId48"/>
    <p:sldId id="355" r:id="rId49"/>
    <p:sldId id="288" r:id="rId50"/>
    <p:sldId id="28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E13CB1-6E3E-6E30-9B30-11857739E368}" v="2" dt="2024-05-08T10:40:35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40" autoAdjust="0"/>
  </p:normalViewPr>
  <p:slideViewPr>
    <p:cSldViewPr snapToGrid="0">
      <p:cViewPr varScale="1">
        <p:scale>
          <a:sx n="79" d="100"/>
          <a:sy n="79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S::richard.ball@sthelens.london::c2c6c2dd-6ddc-437e-8cdd-d7a74390accc" providerId="AD" clId="Web-{4E6C038C-4530-1C45-DBA0-2B18D1E8F862}"/>
    <pc:docChg chg="modSld">
      <pc:chgData name="Richard Ball" userId="S::richard.ball@sthelens.london::c2c6c2dd-6ddc-437e-8cdd-d7a74390accc" providerId="AD" clId="Web-{4E6C038C-4530-1C45-DBA0-2B18D1E8F862}" dt="2022-02-23T10:55:03.557" v="3" actId="1076"/>
      <pc:docMkLst>
        <pc:docMk/>
      </pc:docMkLst>
      <pc:sldChg chg="modSp">
        <pc:chgData name="Richard Ball" userId="S::richard.ball@sthelens.london::c2c6c2dd-6ddc-437e-8cdd-d7a74390accc" providerId="AD" clId="Web-{4E6C038C-4530-1C45-DBA0-2B18D1E8F862}" dt="2022-02-23T10:55:03.557" v="3" actId="1076"/>
        <pc:sldMkLst>
          <pc:docMk/>
          <pc:sldMk cId="2566425432" sldId="277"/>
        </pc:sldMkLst>
        <pc:picChg chg="mod">
          <ac:chgData name="Richard Ball" userId="S::richard.ball@sthelens.london::c2c6c2dd-6ddc-437e-8cdd-d7a74390accc" providerId="AD" clId="Web-{4E6C038C-4530-1C45-DBA0-2B18D1E8F862}" dt="2022-02-23T10:55:03.557" v="3" actId="1076"/>
          <ac:picMkLst>
            <pc:docMk/>
            <pc:sldMk cId="2566425432" sldId="277"/>
            <ac:picMk id="2050" creationId="{00000000-0000-0000-0000-000000000000}"/>
          </ac:picMkLst>
        </pc:picChg>
      </pc:sldChg>
    </pc:docChg>
  </pc:docChgLst>
  <pc:docChgLst>
    <pc:chgData name="Richard Ball" userId="c2c6c2dd-6ddc-437e-8cdd-d7a74390accc" providerId="ADAL" clId="{365F0062-C46A-489D-81C8-A098B6313B9F}"/>
    <pc:docChg chg="undo custSel addSld delSld modSld sldOrd">
      <pc:chgData name="Richard Ball" userId="c2c6c2dd-6ddc-437e-8cdd-d7a74390accc" providerId="ADAL" clId="{365F0062-C46A-489D-81C8-A098B6313B9F}" dt="2023-03-23T11:59:35.163" v="207" actId="20577"/>
      <pc:docMkLst>
        <pc:docMk/>
      </pc:docMkLst>
      <pc:sldChg chg="delSp mod">
        <pc:chgData name="Richard Ball" userId="c2c6c2dd-6ddc-437e-8cdd-d7a74390accc" providerId="ADAL" clId="{365F0062-C46A-489D-81C8-A098B6313B9F}" dt="2023-03-21T13:38:32.228" v="54" actId="33639"/>
        <pc:sldMkLst>
          <pc:docMk/>
          <pc:sldMk cId="3623841343" sldId="275"/>
        </pc:sldMkLst>
        <pc:inkChg chg="del">
          <ac:chgData name="Richard Ball" userId="c2c6c2dd-6ddc-437e-8cdd-d7a74390accc" providerId="ADAL" clId="{365F0062-C46A-489D-81C8-A098B6313B9F}" dt="2023-03-21T13:38:32.228" v="54" actId="33639"/>
          <ac:inkMkLst>
            <pc:docMk/>
            <pc:sldMk cId="3623841343" sldId="275"/>
            <ac:inkMk id="3" creationId="{D3399A72-DE1C-433C-875C-ADAB5EF3BE46}"/>
          </ac:inkMkLst>
        </pc:inkChg>
      </pc:sldChg>
      <pc:sldChg chg="ord">
        <pc:chgData name="Richard Ball" userId="c2c6c2dd-6ddc-437e-8cdd-d7a74390accc" providerId="ADAL" clId="{365F0062-C46A-489D-81C8-A098B6313B9F}" dt="2023-03-22T15:29:17.070" v="153"/>
        <pc:sldMkLst>
          <pc:docMk/>
          <pc:sldMk cId="0" sldId="295"/>
        </pc:sldMkLst>
      </pc:sldChg>
      <pc:sldChg chg="modSp mod">
        <pc:chgData name="Richard Ball" userId="c2c6c2dd-6ddc-437e-8cdd-d7a74390accc" providerId="ADAL" clId="{365F0062-C46A-489D-81C8-A098B6313B9F}" dt="2023-03-22T15:31:42.478" v="158" actId="14100"/>
        <pc:sldMkLst>
          <pc:docMk/>
          <pc:sldMk cId="2143495012" sldId="350"/>
        </pc:sldMkLst>
        <pc:spChg chg="mod">
          <ac:chgData name="Richard Ball" userId="c2c6c2dd-6ddc-437e-8cdd-d7a74390accc" providerId="ADAL" clId="{365F0062-C46A-489D-81C8-A098B6313B9F}" dt="2023-03-22T15:31:42.478" v="158" actId="14100"/>
          <ac:spMkLst>
            <pc:docMk/>
            <pc:sldMk cId="2143495012" sldId="350"/>
            <ac:spMk id="2" creationId="{00000000-0000-0000-0000-000000000000}"/>
          </ac:spMkLst>
        </pc:spChg>
      </pc:sldChg>
      <pc:sldChg chg="modSp mod modAnim">
        <pc:chgData name="Richard Ball" userId="c2c6c2dd-6ddc-437e-8cdd-d7a74390accc" providerId="ADAL" clId="{365F0062-C46A-489D-81C8-A098B6313B9F}" dt="2023-03-23T11:10:45.189" v="191" actId="1076"/>
        <pc:sldMkLst>
          <pc:docMk/>
          <pc:sldMk cId="3516108673" sldId="357"/>
        </pc:sldMkLst>
        <pc:spChg chg="mod">
          <ac:chgData name="Richard Ball" userId="c2c6c2dd-6ddc-437e-8cdd-d7a74390accc" providerId="ADAL" clId="{365F0062-C46A-489D-81C8-A098B6313B9F}" dt="2023-03-23T11:10:41.319" v="189" actId="20577"/>
          <ac:spMkLst>
            <pc:docMk/>
            <pc:sldMk cId="3516108673" sldId="357"/>
            <ac:spMk id="9" creationId="{93BDFD24-4099-4C79-8D6D-8D462A694704}"/>
          </ac:spMkLst>
        </pc:spChg>
        <pc:spChg chg="mod">
          <ac:chgData name="Richard Ball" userId="c2c6c2dd-6ddc-437e-8cdd-d7a74390accc" providerId="ADAL" clId="{365F0062-C46A-489D-81C8-A098B6313B9F}" dt="2023-03-22T15:19:13.641" v="62" actId="1076"/>
          <ac:spMkLst>
            <pc:docMk/>
            <pc:sldMk cId="3516108673" sldId="357"/>
            <ac:spMk id="10" creationId="{D9759732-C3DF-493F-91F8-2C54F6AFFE3D}"/>
          </ac:spMkLst>
        </pc:spChg>
        <pc:picChg chg="mod">
          <ac:chgData name="Richard Ball" userId="c2c6c2dd-6ddc-437e-8cdd-d7a74390accc" providerId="ADAL" clId="{365F0062-C46A-489D-81C8-A098B6313B9F}" dt="2023-03-23T11:10:45.189" v="191" actId="1076"/>
          <ac:picMkLst>
            <pc:docMk/>
            <pc:sldMk cId="3516108673" sldId="357"/>
            <ac:picMk id="4" creationId="{51FEC7C7-FFF5-4E6F-A95E-2582051F69B3}"/>
          </ac:picMkLst>
        </pc:picChg>
      </pc:sldChg>
      <pc:sldChg chg="del">
        <pc:chgData name="Richard Ball" userId="c2c6c2dd-6ddc-437e-8cdd-d7a74390accc" providerId="ADAL" clId="{365F0062-C46A-489D-81C8-A098B6313B9F}" dt="2023-03-21T13:32:13.816" v="2" actId="47"/>
        <pc:sldMkLst>
          <pc:docMk/>
          <pc:sldMk cId="3799384372" sldId="358"/>
        </pc:sldMkLst>
      </pc:sldChg>
      <pc:sldChg chg="modSp mod">
        <pc:chgData name="Richard Ball" userId="c2c6c2dd-6ddc-437e-8cdd-d7a74390accc" providerId="ADAL" clId="{365F0062-C46A-489D-81C8-A098B6313B9F}" dt="2023-03-21T13:40:06.039" v="60"/>
        <pc:sldMkLst>
          <pc:docMk/>
          <pc:sldMk cId="3610534033" sldId="360"/>
        </pc:sldMkLst>
        <pc:spChg chg="mod">
          <ac:chgData name="Richard Ball" userId="c2c6c2dd-6ddc-437e-8cdd-d7a74390accc" providerId="ADAL" clId="{365F0062-C46A-489D-81C8-A098B6313B9F}" dt="2023-03-21T13:40:06.039" v="60"/>
          <ac:spMkLst>
            <pc:docMk/>
            <pc:sldMk cId="3610534033" sldId="360"/>
            <ac:spMk id="4" creationId="{00000000-0000-0000-0000-000000000000}"/>
          </ac:spMkLst>
        </pc:spChg>
        <pc:spChg chg="mod">
          <ac:chgData name="Richard Ball" userId="c2c6c2dd-6ddc-437e-8cdd-d7a74390accc" providerId="ADAL" clId="{365F0062-C46A-489D-81C8-A098B6313B9F}" dt="2023-03-21T13:40:06.039" v="60"/>
          <ac:spMkLst>
            <pc:docMk/>
            <pc:sldMk cId="3610534033" sldId="360"/>
            <ac:spMk id="7" creationId="{00000000-0000-0000-0000-000000000000}"/>
          </ac:spMkLst>
        </pc:spChg>
        <pc:spChg chg="mod">
          <ac:chgData name="Richard Ball" userId="c2c6c2dd-6ddc-437e-8cdd-d7a74390accc" providerId="ADAL" clId="{365F0062-C46A-489D-81C8-A098B6313B9F}" dt="2023-03-21T13:40:06.039" v="60"/>
          <ac:spMkLst>
            <pc:docMk/>
            <pc:sldMk cId="3610534033" sldId="360"/>
            <ac:spMk id="8" creationId="{00000000-0000-0000-0000-000000000000}"/>
          </ac:spMkLst>
        </pc:spChg>
        <pc:spChg chg="mod">
          <ac:chgData name="Richard Ball" userId="c2c6c2dd-6ddc-437e-8cdd-d7a74390accc" providerId="ADAL" clId="{365F0062-C46A-489D-81C8-A098B6313B9F}" dt="2023-03-21T13:40:06.039" v="60"/>
          <ac:spMkLst>
            <pc:docMk/>
            <pc:sldMk cId="3610534033" sldId="360"/>
            <ac:spMk id="9" creationId="{150E1BDA-F7CE-4E1E-B520-BF42340D61FD}"/>
          </ac:spMkLst>
        </pc:spChg>
        <pc:cxnChg chg="mod">
          <ac:chgData name="Richard Ball" userId="c2c6c2dd-6ddc-437e-8cdd-d7a74390accc" providerId="ADAL" clId="{365F0062-C46A-489D-81C8-A098B6313B9F}" dt="2023-03-21T13:40:06.039" v="60"/>
          <ac:cxnSpMkLst>
            <pc:docMk/>
            <pc:sldMk cId="3610534033" sldId="360"/>
            <ac:cxnSpMk id="5" creationId="{D6B8A521-429C-41A9-8869-2E8413ABC1D4}"/>
          </ac:cxnSpMkLst>
        </pc:cxnChg>
      </pc:sldChg>
      <pc:sldChg chg="modSp">
        <pc:chgData name="Richard Ball" userId="c2c6c2dd-6ddc-437e-8cdd-d7a74390accc" providerId="ADAL" clId="{365F0062-C46A-489D-81C8-A098B6313B9F}" dt="2023-03-23T11:59:35.163" v="207" actId="20577"/>
        <pc:sldMkLst>
          <pc:docMk/>
          <pc:sldMk cId="770487320" sldId="362"/>
        </pc:sldMkLst>
        <pc:spChg chg="mod">
          <ac:chgData name="Richard Ball" userId="c2c6c2dd-6ddc-437e-8cdd-d7a74390accc" providerId="ADAL" clId="{365F0062-C46A-489D-81C8-A098B6313B9F}" dt="2023-03-23T11:59:35.163" v="207" actId="20577"/>
          <ac:spMkLst>
            <pc:docMk/>
            <pc:sldMk cId="770487320" sldId="362"/>
            <ac:spMk id="24" creationId="{32D4D8C5-4C34-4C8A-A2FB-17DADC8E7723}"/>
          </ac:spMkLst>
        </pc:spChg>
      </pc:sldChg>
      <pc:sldChg chg="addSp delSp modSp mod">
        <pc:chgData name="Richard Ball" userId="c2c6c2dd-6ddc-437e-8cdd-d7a74390accc" providerId="ADAL" clId="{365F0062-C46A-489D-81C8-A098B6313B9F}" dt="2023-03-21T13:36:22.199" v="13" actId="14100"/>
        <pc:sldMkLst>
          <pc:docMk/>
          <pc:sldMk cId="382509308" sldId="369"/>
        </pc:sldMkLst>
        <pc:spChg chg="mod">
          <ac:chgData name="Richard Ball" userId="c2c6c2dd-6ddc-437e-8cdd-d7a74390accc" providerId="ADAL" clId="{365F0062-C46A-489D-81C8-A098B6313B9F}" dt="2023-03-21T13:33:14.100" v="9" actId="27636"/>
          <ac:spMkLst>
            <pc:docMk/>
            <pc:sldMk cId="382509308" sldId="369"/>
            <ac:spMk id="3" creationId="{55FBA238-83E4-416A-BAE8-0D97047C3197}"/>
          </ac:spMkLst>
        </pc:spChg>
        <pc:picChg chg="add mod">
          <ac:chgData name="Richard Ball" userId="c2c6c2dd-6ddc-437e-8cdd-d7a74390accc" providerId="ADAL" clId="{365F0062-C46A-489D-81C8-A098B6313B9F}" dt="2023-03-21T13:36:22.199" v="13" actId="14100"/>
          <ac:picMkLst>
            <pc:docMk/>
            <pc:sldMk cId="382509308" sldId="369"/>
            <ac:picMk id="2" creationId="{3B6778A8-332B-66B4-DE9B-867394A5332E}"/>
          </ac:picMkLst>
        </pc:picChg>
        <pc:picChg chg="del">
          <ac:chgData name="Richard Ball" userId="c2c6c2dd-6ddc-437e-8cdd-d7a74390accc" providerId="ADAL" clId="{365F0062-C46A-489D-81C8-A098B6313B9F}" dt="2023-03-21T13:33:15.065" v="10" actId="478"/>
          <ac:picMkLst>
            <pc:docMk/>
            <pc:sldMk cId="382509308" sldId="369"/>
            <ac:picMk id="1026" creationId="{2204DCF4-22C9-42CE-8787-EE56C4D7C055}"/>
          </ac:picMkLst>
        </pc:picChg>
      </pc:sldChg>
      <pc:sldChg chg="addSp delSp modSp mod">
        <pc:chgData name="Richard Ball" userId="c2c6c2dd-6ddc-437e-8cdd-d7a74390accc" providerId="ADAL" clId="{365F0062-C46A-489D-81C8-A098B6313B9F}" dt="2023-03-22T15:22:29.799" v="66" actId="20577"/>
        <pc:sldMkLst>
          <pc:docMk/>
          <pc:sldMk cId="2104216925" sldId="370"/>
        </pc:sldMkLst>
        <pc:spChg chg="mod">
          <ac:chgData name="Richard Ball" userId="c2c6c2dd-6ddc-437e-8cdd-d7a74390accc" providerId="ADAL" clId="{365F0062-C46A-489D-81C8-A098B6313B9F}" dt="2023-03-22T15:22:29.799" v="66" actId="20577"/>
          <ac:spMkLst>
            <pc:docMk/>
            <pc:sldMk cId="2104216925" sldId="370"/>
            <ac:spMk id="3" creationId="{55FBA238-83E4-416A-BAE8-0D97047C3197}"/>
          </ac:spMkLst>
        </pc:spChg>
        <pc:picChg chg="del">
          <ac:chgData name="Richard Ball" userId="c2c6c2dd-6ddc-437e-8cdd-d7a74390accc" providerId="ADAL" clId="{365F0062-C46A-489D-81C8-A098B6313B9F}" dt="2023-03-21T13:36:25.116" v="14" actId="478"/>
          <ac:picMkLst>
            <pc:docMk/>
            <pc:sldMk cId="2104216925" sldId="370"/>
            <ac:picMk id="1026" creationId="{2204DCF4-22C9-42CE-8787-EE56C4D7C055}"/>
          </ac:picMkLst>
        </pc:picChg>
        <pc:picChg chg="add mod">
          <ac:chgData name="Richard Ball" userId="c2c6c2dd-6ddc-437e-8cdd-d7a74390accc" providerId="ADAL" clId="{365F0062-C46A-489D-81C8-A098B6313B9F}" dt="2023-03-21T13:36:35.548" v="20" actId="14100"/>
          <ac:picMkLst>
            <pc:docMk/>
            <pc:sldMk cId="2104216925" sldId="370"/>
            <ac:picMk id="2050" creationId="{68B6CD2D-D554-5004-08B3-30982989A3DC}"/>
          </ac:picMkLst>
        </pc:picChg>
      </pc:sldChg>
      <pc:sldChg chg="modAnim">
        <pc:chgData name="Richard Ball" userId="c2c6c2dd-6ddc-437e-8cdd-d7a74390accc" providerId="ADAL" clId="{365F0062-C46A-489D-81C8-A098B6313B9F}" dt="2023-03-22T15:26:01.213" v="67"/>
        <pc:sldMkLst>
          <pc:docMk/>
          <pc:sldMk cId="4191076660" sldId="371"/>
        </pc:sldMkLst>
      </pc:sldChg>
      <pc:sldChg chg="delSp mod">
        <pc:chgData name="Richard Ball" userId="c2c6c2dd-6ddc-437e-8cdd-d7a74390accc" providerId="ADAL" clId="{365F0062-C46A-489D-81C8-A098B6313B9F}" dt="2023-03-21T13:38:32.228" v="54" actId="33639"/>
        <pc:sldMkLst>
          <pc:docMk/>
          <pc:sldMk cId="591034162" sldId="381"/>
        </pc:sldMkLst>
        <pc:inkChg chg="del">
          <ac:chgData name="Richard Ball" userId="c2c6c2dd-6ddc-437e-8cdd-d7a74390accc" providerId="ADAL" clId="{365F0062-C46A-489D-81C8-A098B6313B9F}" dt="2023-03-21T13:38:32.228" v="54" actId="33639"/>
          <ac:inkMkLst>
            <pc:docMk/>
            <pc:sldMk cId="591034162" sldId="381"/>
            <ac:inkMk id="2" creationId="{22A2225E-F7C8-47AE-9958-66599FD941C0}"/>
          </ac:inkMkLst>
        </pc:inkChg>
      </pc:sldChg>
      <pc:sldChg chg="addSp delSp modSp mod">
        <pc:chgData name="Richard Ball" userId="c2c6c2dd-6ddc-437e-8cdd-d7a74390accc" providerId="ADAL" clId="{365F0062-C46A-489D-81C8-A098B6313B9F}" dt="2023-03-21T13:38:09.485" v="53"/>
        <pc:sldMkLst>
          <pc:docMk/>
          <pc:sldMk cId="3174388936" sldId="382"/>
        </pc:sldMkLst>
        <pc:picChg chg="del">
          <ac:chgData name="Richard Ball" userId="c2c6c2dd-6ddc-437e-8cdd-d7a74390accc" providerId="ADAL" clId="{365F0062-C46A-489D-81C8-A098B6313B9F}" dt="2023-03-21T13:38:09.425" v="50"/>
          <ac:picMkLst>
            <pc:docMk/>
            <pc:sldMk cId="3174388936" sldId="382"/>
            <ac:picMk id="3" creationId="{8343B9B0-DF5E-4F61-A179-22D3F11D30D0}"/>
          </ac:picMkLst>
        </pc:picChg>
        <pc:picChg chg="add mod replST">
          <ac:chgData name="Richard Ball" userId="c2c6c2dd-6ddc-437e-8cdd-d7a74390accc" providerId="ADAL" clId="{365F0062-C46A-489D-81C8-A098B6313B9F}" dt="2023-03-21T13:38:09.485" v="53"/>
          <ac:picMkLst>
            <pc:docMk/>
            <pc:sldMk cId="3174388936" sldId="382"/>
            <ac:picMk id="4" creationId="{259AF354-A9DE-3336-AF55-62850161C1AB}"/>
          </ac:picMkLst>
        </pc:picChg>
      </pc:sldChg>
      <pc:sldChg chg="modSp mod">
        <pc:chgData name="Richard Ball" userId="c2c6c2dd-6ddc-437e-8cdd-d7a74390accc" providerId="ADAL" clId="{365F0062-C46A-489D-81C8-A098B6313B9F}" dt="2023-03-22T15:30:45.109" v="155" actId="1076"/>
        <pc:sldMkLst>
          <pc:docMk/>
          <pc:sldMk cId="2974486140" sldId="384"/>
        </pc:sldMkLst>
        <pc:spChg chg="mod">
          <ac:chgData name="Richard Ball" userId="c2c6c2dd-6ddc-437e-8cdd-d7a74390accc" providerId="ADAL" clId="{365F0062-C46A-489D-81C8-A098B6313B9F}" dt="2023-03-22T15:26:43.568" v="71" actId="1076"/>
          <ac:spMkLst>
            <pc:docMk/>
            <pc:sldMk cId="2974486140" sldId="384"/>
            <ac:spMk id="2" creationId="{D0258A42-E5CB-456F-9170-FF7A7A0FDF45}"/>
          </ac:spMkLst>
        </pc:spChg>
        <pc:picChg chg="mod">
          <ac:chgData name="Richard Ball" userId="c2c6c2dd-6ddc-437e-8cdd-d7a74390accc" providerId="ADAL" clId="{365F0062-C46A-489D-81C8-A098B6313B9F}" dt="2023-03-22T15:30:45.109" v="155" actId="1076"/>
          <ac:picMkLst>
            <pc:docMk/>
            <pc:sldMk cId="2974486140" sldId="384"/>
            <ac:picMk id="4" creationId="{00000000-0000-0000-0000-000000000000}"/>
          </ac:picMkLst>
        </pc:picChg>
      </pc:sldChg>
      <pc:sldChg chg="delSp modSp mod">
        <pc:chgData name="Richard Ball" userId="c2c6c2dd-6ddc-437e-8cdd-d7a74390accc" providerId="ADAL" clId="{365F0062-C46A-489D-81C8-A098B6313B9F}" dt="2023-03-23T11:43:41.014" v="195" actId="1076"/>
        <pc:sldMkLst>
          <pc:docMk/>
          <pc:sldMk cId="1571236948" sldId="386"/>
        </pc:sldMkLst>
        <pc:spChg chg="mod">
          <ac:chgData name="Richard Ball" userId="c2c6c2dd-6ddc-437e-8cdd-d7a74390accc" providerId="ADAL" clId="{365F0062-C46A-489D-81C8-A098B6313B9F}" dt="2023-03-23T11:43:41.014" v="195" actId="1076"/>
          <ac:spMkLst>
            <pc:docMk/>
            <pc:sldMk cId="1571236948" sldId="386"/>
            <ac:spMk id="22" creationId="{70A3EF85-A65E-73C5-492A-3C2543CE1DC1}"/>
          </ac:spMkLst>
        </pc:spChg>
        <pc:inkChg chg="del">
          <ac:chgData name="Richard Ball" userId="c2c6c2dd-6ddc-437e-8cdd-d7a74390accc" providerId="ADAL" clId="{365F0062-C46A-489D-81C8-A098B6313B9F}" dt="2023-03-21T13:38:32.228" v="54" actId="33639"/>
          <ac:inkMkLst>
            <pc:docMk/>
            <pc:sldMk cId="1571236948" sldId="386"/>
            <ac:inkMk id="4" creationId="{567DB2EA-C26B-1A41-5EDD-83D7F85BD966}"/>
          </ac:inkMkLst>
        </pc:inkChg>
        <pc:inkChg chg="del">
          <ac:chgData name="Richard Ball" userId="c2c6c2dd-6ddc-437e-8cdd-d7a74390accc" providerId="ADAL" clId="{365F0062-C46A-489D-81C8-A098B6313B9F}" dt="2023-03-21T13:38:32.228" v="54" actId="33639"/>
          <ac:inkMkLst>
            <pc:docMk/>
            <pc:sldMk cId="1571236948" sldId="386"/>
            <ac:inkMk id="5" creationId="{94A3F5E7-D9D8-C422-3407-718D07BE7824}"/>
          </ac:inkMkLst>
        </pc:inkChg>
        <pc:inkChg chg="del">
          <ac:chgData name="Richard Ball" userId="c2c6c2dd-6ddc-437e-8cdd-d7a74390accc" providerId="ADAL" clId="{365F0062-C46A-489D-81C8-A098B6313B9F}" dt="2023-03-21T13:38:32.228" v="54" actId="33639"/>
          <ac:inkMkLst>
            <pc:docMk/>
            <pc:sldMk cId="1571236948" sldId="386"/>
            <ac:inkMk id="8" creationId="{672A87D1-D6E3-60AF-5E6B-4BF5527C6BAA}"/>
          </ac:inkMkLst>
        </pc:inkChg>
        <pc:inkChg chg="del">
          <ac:chgData name="Richard Ball" userId="c2c6c2dd-6ddc-437e-8cdd-d7a74390accc" providerId="ADAL" clId="{365F0062-C46A-489D-81C8-A098B6313B9F}" dt="2023-03-21T13:38:32.228" v="54" actId="33639"/>
          <ac:inkMkLst>
            <pc:docMk/>
            <pc:sldMk cId="1571236948" sldId="386"/>
            <ac:inkMk id="12" creationId="{B2D954F0-2DB2-FAE5-2FB0-55E2B643ACA0}"/>
          </ac:inkMkLst>
        </pc:inkChg>
        <pc:cxnChg chg="mod">
          <ac:chgData name="Richard Ball" userId="c2c6c2dd-6ddc-437e-8cdd-d7a74390accc" providerId="ADAL" clId="{365F0062-C46A-489D-81C8-A098B6313B9F}" dt="2023-03-23T11:43:38.516" v="194" actId="14100"/>
          <ac:cxnSpMkLst>
            <pc:docMk/>
            <pc:sldMk cId="1571236948" sldId="386"/>
            <ac:cxnSpMk id="16" creationId="{71593BB5-7EB2-30B1-84C3-6804187CEE14}"/>
          </ac:cxnSpMkLst>
        </pc:cxnChg>
        <pc:cxnChg chg="mod">
          <ac:chgData name="Richard Ball" userId="c2c6c2dd-6ddc-437e-8cdd-d7a74390accc" providerId="ADAL" clId="{365F0062-C46A-489D-81C8-A098B6313B9F}" dt="2023-03-23T11:43:34.865" v="192" actId="1076"/>
          <ac:cxnSpMkLst>
            <pc:docMk/>
            <pc:sldMk cId="1571236948" sldId="386"/>
            <ac:cxnSpMk id="18" creationId="{8A3DF0AA-BB80-B21F-2FCD-7F17B9DD3400}"/>
          </ac:cxnSpMkLst>
        </pc:cxnChg>
      </pc:sldChg>
      <pc:sldChg chg="modSp mod ord">
        <pc:chgData name="Richard Ball" userId="c2c6c2dd-6ddc-437e-8cdd-d7a74390accc" providerId="ADAL" clId="{365F0062-C46A-489D-81C8-A098B6313B9F}" dt="2023-03-22T15:29:06.258" v="151" actId="20577"/>
        <pc:sldMkLst>
          <pc:docMk/>
          <pc:sldMk cId="3166408348" sldId="387"/>
        </pc:sldMkLst>
        <pc:spChg chg="mod">
          <ac:chgData name="Richard Ball" userId="c2c6c2dd-6ddc-437e-8cdd-d7a74390accc" providerId="ADAL" clId="{365F0062-C46A-489D-81C8-A098B6313B9F}" dt="2023-03-22T15:29:06.258" v="151" actId="20577"/>
          <ac:spMkLst>
            <pc:docMk/>
            <pc:sldMk cId="3166408348" sldId="387"/>
            <ac:spMk id="4" creationId="{B98D4283-1B6C-44F9-BD05-E256C002044F}"/>
          </ac:spMkLst>
        </pc:spChg>
      </pc:sldChg>
      <pc:sldChg chg="addSp delSp modSp mod">
        <pc:chgData name="Richard Ball" userId="c2c6c2dd-6ddc-437e-8cdd-d7a74390accc" providerId="ADAL" clId="{365F0062-C46A-489D-81C8-A098B6313B9F}" dt="2023-03-21T13:38:07.975" v="43"/>
        <pc:sldMkLst>
          <pc:docMk/>
          <pc:sldMk cId="3836717971" sldId="389"/>
        </pc:sldMkLst>
        <pc:picChg chg="del">
          <ac:chgData name="Richard Ball" userId="c2c6c2dd-6ddc-437e-8cdd-d7a74390accc" providerId="ADAL" clId="{365F0062-C46A-489D-81C8-A098B6313B9F}" dt="2023-03-21T13:38:07.903" v="40"/>
          <ac:picMkLst>
            <pc:docMk/>
            <pc:sldMk cId="3836717971" sldId="389"/>
            <ac:picMk id="3" creationId="{419ACF96-5FCE-487E-8E3F-DBAACE194B2C}"/>
          </ac:picMkLst>
        </pc:picChg>
        <pc:picChg chg="add mod replST">
          <ac:chgData name="Richard Ball" userId="c2c6c2dd-6ddc-437e-8cdd-d7a74390accc" providerId="ADAL" clId="{365F0062-C46A-489D-81C8-A098B6313B9F}" dt="2023-03-21T13:38:07.975" v="43"/>
          <ac:picMkLst>
            <pc:docMk/>
            <pc:sldMk cId="3836717971" sldId="389"/>
            <ac:picMk id="4" creationId="{601C2EE9-A0F9-5BB5-07F0-230A2CD1204D}"/>
          </ac:picMkLst>
        </pc:picChg>
      </pc:sldChg>
      <pc:sldChg chg="ord">
        <pc:chgData name="Richard Ball" userId="c2c6c2dd-6ddc-437e-8cdd-d7a74390accc" providerId="ADAL" clId="{365F0062-C46A-489D-81C8-A098B6313B9F}" dt="2023-03-21T13:32:06.284" v="1"/>
        <pc:sldMkLst>
          <pc:docMk/>
          <pc:sldMk cId="210561851" sldId="391"/>
        </pc:sldMkLst>
      </pc:sldChg>
      <pc:sldChg chg="modSp">
        <pc:chgData name="Richard Ball" userId="c2c6c2dd-6ddc-437e-8cdd-d7a74390accc" providerId="ADAL" clId="{365F0062-C46A-489D-81C8-A098B6313B9F}" dt="2023-03-22T15:32:07.313" v="159" actId="207"/>
        <pc:sldMkLst>
          <pc:docMk/>
          <pc:sldMk cId="1051088269" sldId="392"/>
        </pc:sldMkLst>
        <pc:spChg chg="mod">
          <ac:chgData name="Richard Ball" userId="c2c6c2dd-6ddc-437e-8cdd-d7a74390accc" providerId="ADAL" clId="{365F0062-C46A-489D-81C8-A098B6313B9F}" dt="2023-03-22T15:32:07.313" v="159" actId="207"/>
          <ac:spMkLst>
            <pc:docMk/>
            <pc:sldMk cId="1051088269" sldId="392"/>
            <ac:spMk id="3" creationId="{6F6ACDA1-08FA-4A98-B6D1-A7E4B4909E3F}"/>
          </ac:spMkLst>
        </pc:spChg>
      </pc:sldChg>
      <pc:sldChg chg="modSp mod">
        <pc:chgData name="Richard Ball" userId="c2c6c2dd-6ddc-437e-8cdd-d7a74390accc" providerId="ADAL" clId="{365F0062-C46A-489D-81C8-A098B6313B9F}" dt="2023-03-22T15:40:17.081" v="188" actId="20577"/>
        <pc:sldMkLst>
          <pc:docMk/>
          <pc:sldMk cId="206613732" sldId="398"/>
        </pc:sldMkLst>
        <pc:spChg chg="mod">
          <ac:chgData name="Richard Ball" userId="c2c6c2dd-6ddc-437e-8cdd-d7a74390accc" providerId="ADAL" clId="{365F0062-C46A-489D-81C8-A098B6313B9F}" dt="2023-03-22T15:40:17.081" v="188" actId="20577"/>
          <ac:spMkLst>
            <pc:docMk/>
            <pc:sldMk cId="206613732" sldId="398"/>
            <ac:spMk id="2" creationId="{C8B111BB-1D48-4EE8-8C96-8E78E8DABF00}"/>
          </ac:spMkLst>
        </pc:spChg>
      </pc:sldChg>
      <pc:sldChg chg="addSp delSp modSp mod">
        <pc:chgData name="Richard Ball" userId="c2c6c2dd-6ddc-437e-8cdd-d7a74390accc" providerId="ADAL" clId="{365F0062-C46A-489D-81C8-A098B6313B9F}" dt="2023-03-21T13:38:08.707" v="48"/>
        <pc:sldMkLst>
          <pc:docMk/>
          <pc:sldMk cId="250954988" sldId="399"/>
        </pc:sldMkLst>
        <pc:picChg chg="del">
          <ac:chgData name="Richard Ball" userId="c2c6c2dd-6ddc-437e-8cdd-d7a74390accc" providerId="ADAL" clId="{365F0062-C46A-489D-81C8-A098B6313B9F}" dt="2023-03-21T13:38:08.636" v="45"/>
          <ac:picMkLst>
            <pc:docMk/>
            <pc:sldMk cId="250954988" sldId="399"/>
            <ac:picMk id="3" creationId="{11AAB1DD-12C2-4BE8-807B-AFCFCD0B7F2C}"/>
          </ac:picMkLst>
        </pc:picChg>
        <pc:picChg chg="add mod replST">
          <ac:chgData name="Richard Ball" userId="c2c6c2dd-6ddc-437e-8cdd-d7a74390accc" providerId="ADAL" clId="{365F0062-C46A-489D-81C8-A098B6313B9F}" dt="2023-03-21T13:38:08.707" v="48"/>
          <ac:picMkLst>
            <pc:docMk/>
            <pc:sldMk cId="250954988" sldId="399"/>
            <ac:picMk id="4" creationId="{017CE5B7-82F4-135C-32BB-5CED0AF1799F}"/>
          </ac:picMkLst>
        </pc:picChg>
      </pc:sldChg>
      <pc:sldChg chg="addSp delSp modSp mod">
        <pc:chgData name="Richard Ball" userId="c2c6c2dd-6ddc-437e-8cdd-d7a74390accc" providerId="ADAL" clId="{365F0062-C46A-489D-81C8-A098B6313B9F}" dt="2023-03-21T13:37:34.009" v="38"/>
        <pc:sldMkLst>
          <pc:docMk/>
          <pc:sldMk cId="1548171737" sldId="400"/>
        </pc:sldMkLst>
        <pc:spChg chg="add mod ord">
          <ac:chgData name="Richard Ball" userId="c2c6c2dd-6ddc-437e-8cdd-d7a74390accc" providerId="ADAL" clId="{365F0062-C46A-489D-81C8-A098B6313B9F}" dt="2023-03-21T13:37:11.367" v="35" actId="166"/>
          <ac:spMkLst>
            <pc:docMk/>
            <pc:sldMk cId="1548171737" sldId="400"/>
            <ac:spMk id="3" creationId="{1B0EAA74-CBB3-78A7-3262-42E63F57F31A}"/>
          </ac:spMkLst>
        </pc:spChg>
        <pc:picChg chg="del mod">
          <ac:chgData name="Richard Ball" userId="c2c6c2dd-6ddc-437e-8cdd-d7a74390accc" providerId="ADAL" clId="{365F0062-C46A-489D-81C8-A098B6313B9F}" dt="2023-03-21T13:37:16.653" v="37" actId="478"/>
          <ac:picMkLst>
            <pc:docMk/>
            <pc:sldMk cId="1548171737" sldId="400"/>
            <ac:picMk id="1026" creationId="{E96121D8-179E-4BA9-ABE0-2FDAB55400E3}"/>
          </ac:picMkLst>
        </pc:picChg>
        <pc:picChg chg="add">
          <ac:chgData name="Richard Ball" userId="c2c6c2dd-6ddc-437e-8cdd-d7a74390accc" providerId="ADAL" clId="{365F0062-C46A-489D-81C8-A098B6313B9F}" dt="2023-03-21T13:37:34.009" v="38"/>
          <ac:picMkLst>
            <pc:docMk/>
            <pc:sldMk cId="1548171737" sldId="400"/>
            <ac:picMk id="3074" creationId="{A1179838-85C5-A7B1-1769-F13BB85996CD}"/>
          </ac:picMkLst>
        </pc:picChg>
      </pc:sldChg>
      <pc:sldChg chg="del">
        <pc:chgData name="Richard Ball" userId="c2c6c2dd-6ddc-437e-8cdd-d7a74390accc" providerId="ADAL" clId="{365F0062-C46A-489D-81C8-A098B6313B9F}" dt="2023-03-21T13:38:56.967" v="57" actId="47"/>
        <pc:sldMkLst>
          <pc:docMk/>
          <pc:sldMk cId="872966217" sldId="401"/>
        </pc:sldMkLst>
      </pc:sldChg>
      <pc:sldChg chg="del">
        <pc:chgData name="Richard Ball" userId="c2c6c2dd-6ddc-437e-8cdd-d7a74390accc" providerId="ADAL" clId="{365F0062-C46A-489D-81C8-A098B6313B9F}" dt="2023-03-22T15:29:00.729" v="150" actId="47"/>
        <pc:sldMkLst>
          <pc:docMk/>
          <pc:sldMk cId="2704619455" sldId="402"/>
        </pc:sldMkLst>
      </pc:sldChg>
      <pc:sldChg chg="addSp delSp modSp new mod">
        <pc:chgData name="Richard Ball" userId="c2c6c2dd-6ddc-437e-8cdd-d7a74390accc" providerId="ADAL" clId="{365F0062-C46A-489D-81C8-A098B6313B9F}" dt="2023-03-21T13:32:36.400" v="7" actId="14100"/>
        <pc:sldMkLst>
          <pc:docMk/>
          <pc:sldMk cId="1583122816" sldId="404"/>
        </pc:sldMkLst>
        <pc:spChg chg="del">
          <ac:chgData name="Richard Ball" userId="c2c6c2dd-6ddc-437e-8cdd-d7a74390accc" providerId="ADAL" clId="{365F0062-C46A-489D-81C8-A098B6313B9F}" dt="2023-03-21T13:32:17.870" v="4" actId="478"/>
          <ac:spMkLst>
            <pc:docMk/>
            <pc:sldMk cId="1583122816" sldId="404"/>
            <ac:spMk id="2" creationId="{A6F6DD2B-265E-FFAD-B4A8-D5E7C9F685D3}"/>
          </ac:spMkLst>
        </pc:spChg>
        <pc:spChg chg="del">
          <ac:chgData name="Richard Ball" userId="c2c6c2dd-6ddc-437e-8cdd-d7a74390accc" providerId="ADAL" clId="{365F0062-C46A-489D-81C8-A098B6313B9F}" dt="2023-03-21T13:32:17.870" v="4" actId="478"/>
          <ac:spMkLst>
            <pc:docMk/>
            <pc:sldMk cId="1583122816" sldId="404"/>
            <ac:spMk id="3" creationId="{F07E2C76-3AF2-41DD-F171-DE6D62376E0F}"/>
          </ac:spMkLst>
        </pc:spChg>
        <pc:picChg chg="add mod">
          <ac:chgData name="Richard Ball" userId="c2c6c2dd-6ddc-437e-8cdd-d7a74390accc" providerId="ADAL" clId="{365F0062-C46A-489D-81C8-A098B6313B9F}" dt="2023-03-21T13:32:36.400" v="7" actId="14100"/>
          <ac:picMkLst>
            <pc:docMk/>
            <pc:sldMk cId="1583122816" sldId="404"/>
            <ac:picMk id="5" creationId="{D80E0D6F-3229-9929-C37E-732F2B195338}"/>
          </ac:picMkLst>
        </pc:picChg>
      </pc:sldChg>
      <pc:sldChg chg="delSp add setBg delDesignElem">
        <pc:chgData name="Richard Ball" userId="c2c6c2dd-6ddc-437e-8cdd-d7a74390accc" providerId="ADAL" clId="{365F0062-C46A-489D-81C8-A098B6313B9F}" dt="2023-03-21T13:38:55.568" v="56"/>
        <pc:sldMkLst>
          <pc:docMk/>
          <pc:sldMk cId="3589789569" sldId="405"/>
        </pc:sldMkLst>
        <pc:spChg chg="del">
          <ac:chgData name="Richard Ball" userId="c2c6c2dd-6ddc-437e-8cdd-d7a74390accc" providerId="ADAL" clId="{365F0062-C46A-489D-81C8-A098B6313B9F}" dt="2023-03-21T13:38:55.568" v="56"/>
          <ac:spMkLst>
            <pc:docMk/>
            <pc:sldMk cId="3589789569" sldId="405"/>
            <ac:spMk id="71" creationId="{F3060C83-F051-4F0E-ABAD-AA0DFC48B218}"/>
          </ac:spMkLst>
        </pc:spChg>
        <pc:spChg chg="del">
          <ac:chgData name="Richard Ball" userId="c2c6c2dd-6ddc-437e-8cdd-d7a74390accc" providerId="ADAL" clId="{365F0062-C46A-489D-81C8-A098B6313B9F}" dt="2023-03-21T13:38:55.568" v="56"/>
          <ac:spMkLst>
            <pc:docMk/>
            <pc:sldMk cId="3589789569" sldId="405"/>
            <ac:spMk id="73" creationId="{83C98ABE-055B-441F-B07E-44F97F083C39}"/>
          </ac:spMkLst>
        </pc:spChg>
        <pc:spChg chg="del">
          <ac:chgData name="Richard Ball" userId="c2c6c2dd-6ddc-437e-8cdd-d7a74390accc" providerId="ADAL" clId="{365F0062-C46A-489D-81C8-A098B6313B9F}" dt="2023-03-21T13:38:55.568" v="56"/>
          <ac:spMkLst>
            <pc:docMk/>
            <pc:sldMk cId="3589789569" sldId="405"/>
            <ac:spMk id="75" creationId="{29FDB030-9B49-4CED-8CCD-4D99382388AC}"/>
          </ac:spMkLst>
        </pc:spChg>
        <pc:spChg chg="del">
          <ac:chgData name="Richard Ball" userId="c2c6c2dd-6ddc-437e-8cdd-d7a74390accc" providerId="ADAL" clId="{365F0062-C46A-489D-81C8-A098B6313B9F}" dt="2023-03-21T13:38:55.568" v="56"/>
          <ac:spMkLst>
            <pc:docMk/>
            <pc:sldMk cId="3589789569" sldId="405"/>
            <ac:spMk id="77" creationId="{3783CA14-24A1-485C-8B30-D6A5D87987AD}"/>
          </ac:spMkLst>
        </pc:spChg>
        <pc:spChg chg="del">
          <ac:chgData name="Richard Ball" userId="c2c6c2dd-6ddc-437e-8cdd-d7a74390accc" providerId="ADAL" clId="{365F0062-C46A-489D-81C8-A098B6313B9F}" dt="2023-03-21T13:38:55.568" v="56"/>
          <ac:spMkLst>
            <pc:docMk/>
            <pc:sldMk cId="3589789569" sldId="405"/>
            <ac:spMk id="79" creationId="{9A97C86A-04D6-40F7-AE84-31AB43E6A846}"/>
          </ac:spMkLst>
        </pc:spChg>
        <pc:spChg chg="del">
          <ac:chgData name="Richard Ball" userId="c2c6c2dd-6ddc-437e-8cdd-d7a74390accc" providerId="ADAL" clId="{365F0062-C46A-489D-81C8-A098B6313B9F}" dt="2023-03-21T13:38:55.568" v="56"/>
          <ac:spMkLst>
            <pc:docMk/>
            <pc:sldMk cId="3589789569" sldId="405"/>
            <ac:spMk id="81" creationId="{FF9F2414-84E8-453E-B1F3-389FDE8192D9}"/>
          </ac:spMkLst>
        </pc:spChg>
        <pc:spChg chg="del">
          <ac:chgData name="Richard Ball" userId="c2c6c2dd-6ddc-437e-8cdd-d7a74390accc" providerId="ADAL" clId="{365F0062-C46A-489D-81C8-A098B6313B9F}" dt="2023-03-21T13:38:55.568" v="56"/>
          <ac:spMkLst>
            <pc:docMk/>
            <pc:sldMk cId="3589789569" sldId="405"/>
            <ac:spMk id="83" creationId="{3ECA69A1-7536-43AC-85EF-C7106179F5ED}"/>
          </ac:spMkLst>
        </pc:spChg>
      </pc:sldChg>
      <pc:sldChg chg="addSp modSp new mod">
        <pc:chgData name="Richard Ball" userId="c2c6c2dd-6ddc-437e-8cdd-d7a74390accc" providerId="ADAL" clId="{365F0062-C46A-489D-81C8-A098B6313B9F}" dt="2023-03-22T15:28:24.631" v="145" actId="403"/>
        <pc:sldMkLst>
          <pc:docMk/>
          <pc:sldMk cId="1930409865" sldId="406"/>
        </pc:sldMkLst>
        <pc:spChg chg="add mod">
          <ac:chgData name="Richard Ball" userId="c2c6c2dd-6ddc-437e-8cdd-d7a74390accc" providerId="ADAL" clId="{365F0062-C46A-489D-81C8-A098B6313B9F}" dt="2023-03-22T15:28:24.631" v="145" actId="403"/>
          <ac:spMkLst>
            <pc:docMk/>
            <pc:sldMk cId="1930409865" sldId="406"/>
            <ac:spMk id="2" creationId="{D7E465AD-71D1-D7EB-BEC8-5AA3667ECA8D}"/>
          </ac:spMkLst>
        </pc:spChg>
        <pc:picChg chg="add mod">
          <ac:chgData name="Richard Ball" userId="c2c6c2dd-6ddc-437e-8cdd-d7a74390accc" providerId="ADAL" clId="{365F0062-C46A-489D-81C8-A098B6313B9F}" dt="2023-03-22T15:27:57.972" v="76" actId="14100"/>
          <ac:picMkLst>
            <pc:docMk/>
            <pc:sldMk cId="1930409865" sldId="406"/>
            <ac:picMk id="1026" creationId="{9E70ED5C-5296-173F-7AAD-D702BF379E6B}"/>
          </ac:picMkLst>
        </pc:picChg>
      </pc:sldChg>
      <pc:sldChg chg="new del">
        <pc:chgData name="Richard Ball" userId="c2c6c2dd-6ddc-437e-8cdd-d7a74390accc" providerId="ADAL" clId="{365F0062-C46A-489D-81C8-A098B6313B9F}" dt="2023-03-22T15:28:59.306" v="149" actId="47"/>
        <pc:sldMkLst>
          <pc:docMk/>
          <pc:sldMk cId="1193844480" sldId="407"/>
        </pc:sldMkLst>
      </pc:sldChg>
    </pc:docChg>
  </pc:docChgLst>
  <pc:docChgLst>
    <pc:chgData name="Richard Ball" userId="c2c6c2dd-6ddc-437e-8cdd-d7a74390accc" providerId="ADAL" clId="{DDDF8E6F-3C7D-4111-9313-2208210DDA04}"/>
    <pc:docChg chg="custSel addSld modSld sldOrd">
      <pc:chgData name="Richard Ball" userId="c2c6c2dd-6ddc-437e-8cdd-d7a74390accc" providerId="ADAL" clId="{DDDF8E6F-3C7D-4111-9313-2208210DDA04}" dt="2023-04-18T08:07:06.729" v="134" actId="207"/>
      <pc:docMkLst>
        <pc:docMk/>
      </pc:docMkLst>
      <pc:sldChg chg="addSp modSp mod">
        <pc:chgData name="Richard Ball" userId="c2c6c2dd-6ddc-437e-8cdd-d7a74390accc" providerId="ADAL" clId="{DDDF8E6F-3C7D-4111-9313-2208210DDA04}" dt="2023-04-18T08:07:06.729" v="134" actId="207"/>
        <pc:sldMkLst>
          <pc:docMk/>
          <pc:sldMk cId="2143495012" sldId="350"/>
        </pc:sldMkLst>
        <pc:spChg chg="add mod">
          <ac:chgData name="Richard Ball" userId="c2c6c2dd-6ddc-437e-8cdd-d7a74390accc" providerId="ADAL" clId="{DDDF8E6F-3C7D-4111-9313-2208210DDA04}" dt="2023-04-18T08:07:06.729" v="134" actId="207"/>
          <ac:spMkLst>
            <pc:docMk/>
            <pc:sldMk cId="2143495012" sldId="350"/>
            <ac:spMk id="5" creationId="{F1A76FF9-FA4D-94B5-AF81-E68AD8CA1104}"/>
          </ac:spMkLst>
        </pc:spChg>
        <pc:spChg chg="add mod">
          <ac:chgData name="Richard Ball" userId="c2c6c2dd-6ddc-437e-8cdd-d7a74390accc" providerId="ADAL" clId="{DDDF8E6F-3C7D-4111-9313-2208210DDA04}" dt="2023-04-18T08:07:06.729" v="134" actId="207"/>
          <ac:spMkLst>
            <pc:docMk/>
            <pc:sldMk cId="2143495012" sldId="350"/>
            <ac:spMk id="10" creationId="{B21A670C-60EC-DEE7-346D-1310B7DCD21C}"/>
          </ac:spMkLst>
        </pc:spChg>
        <pc:spChg chg="add mod">
          <ac:chgData name="Richard Ball" userId="c2c6c2dd-6ddc-437e-8cdd-d7a74390accc" providerId="ADAL" clId="{DDDF8E6F-3C7D-4111-9313-2208210DDA04}" dt="2023-04-18T08:07:06.729" v="134" actId="207"/>
          <ac:spMkLst>
            <pc:docMk/>
            <pc:sldMk cId="2143495012" sldId="350"/>
            <ac:spMk id="11" creationId="{6B509944-B3F7-01C1-272D-7797B43DEF1D}"/>
          </ac:spMkLst>
        </pc:spChg>
      </pc:sldChg>
      <pc:sldChg chg="modSp mod ord">
        <pc:chgData name="Richard Ball" userId="c2c6c2dd-6ddc-437e-8cdd-d7a74390accc" providerId="ADAL" clId="{DDDF8E6F-3C7D-4111-9313-2208210DDA04}" dt="2023-04-18T07:35:04.704" v="97"/>
        <pc:sldMkLst>
          <pc:docMk/>
          <pc:sldMk cId="3253277048" sldId="352"/>
        </pc:sldMkLst>
        <pc:spChg chg="mod">
          <ac:chgData name="Richard Ball" userId="c2c6c2dd-6ddc-437e-8cdd-d7a74390accc" providerId="ADAL" clId="{DDDF8E6F-3C7D-4111-9313-2208210DDA04}" dt="2023-04-18T07:35:02.047" v="95" actId="20577"/>
          <ac:spMkLst>
            <pc:docMk/>
            <pc:sldMk cId="3253277048" sldId="352"/>
            <ac:spMk id="3" creationId="{00000000-0000-0000-0000-000000000000}"/>
          </ac:spMkLst>
        </pc:spChg>
      </pc:sldChg>
      <pc:sldChg chg="ord">
        <pc:chgData name="Richard Ball" userId="c2c6c2dd-6ddc-437e-8cdd-d7a74390accc" providerId="ADAL" clId="{DDDF8E6F-3C7D-4111-9313-2208210DDA04}" dt="2023-04-18T07:35:05.978" v="99"/>
        <pc:sldMkLst>
          <pc:docMk/>
          <pc:sldMk cId="4014648294" sldId="353"/>
        </pc:sldMkLst>
      </pc:sldChg>
      <pc:sldChg chg="addSp delSp modSp mod">
        <pc:chgData name="Richard Ball" userId="c2c6c2dd-6ddc-437e-8cdd-d7a74390accc" providerId="ADAL" clId="{DDDF8E6F-3C7D-4111-9313-2208210DDA04}" dt="2023-04-18T07:04:30.945" v="3"/>
        <pc:sldMkLst>
          <pc:docMk/>
          <pc:sldMk cId="1806385520" sldId="361"/>
        </pc:sldMkLst>
        <pc:spChg chg="add del mod">
          <ac:chgData name="Richard Ball" userId="c2c6c2dd-6ddc-437e-8cdd-d7a74390accc" providerId="ADAL" clId="{DDDF8E6F-3C7D-4111-9313-2208210DDA04}" dt="2023-04-18T07:04:28.981" v="2" actId="478"/>
          <ac:spMkLst>
            <pc:docMk/>
            <pc:sldMk cId="1806385520" sldId="361"/>
            <ac:spMk id="4" creationId="{0225ADB2-B198-F15B-D1DB-DE0DC20EAC9B}"/>
          </ac:spMkLst>
        </pc:spChg>
        <pc:spChg chg="del">
          <ac:chgData name="Richard Ball" userId="c2c6c2dd-6ddc-437e-8cdd-d7a74390accc" providerId="ADAL" clId="{DDDF8E6F-3C7D-4111-9313-2208210DDA04}" dt="2023-04-18T07:04:26.554" v="0" actId="478"/>
          <ac:spMkLst>
            <pc:docMk/>
            <pc:sldMk cId="1806385520" sldId="361"/>
            <ac:spMk id="26" creationId="{00000000-0000-0000-0000-000000000000}"/>
          </ac:spMkLst>
        </pc:spChg>
        <pc:picChg chg="add del mod">
          <ac:chgData name="Richard Ball" userId="c2c6c2dd-6ddc-437e-8cdd-d7a74390accc" providerId="ADAL" clId="{DDDF8E6F-3C7D-4111-9313-2208210DDA04}" dt="2023-04-18T07:04:28.981" v="2" actId="478"/>
          <ac:picMkLst>
            <pc:docMk/>
            <pc:sldMk cId="1806385520" sldId="361"/>
            <ac:picMk id="2" creationId="{E7827212-892E-6E9A-EAC9-4B26B6EC1B50}"/>
          </ac:picMkLst>
        </pc:picChg>
        <pc:picChg chg="add">
          <ac:chgData name="Richard Ball" userId="c2c6c2dd-6ddc-437e-8cdd-d7a74390accc" providerId="ADAL" clId="{DDDF8E6F-3C7D-4111-9313-2208210DDA04}" dt="2023-04-18T07:04:30.945" v="3"/>
          <ac:picMkLst>
            <pc:docMk/>
            <pc:sldMk cId="1806385520" sldId="361"/>
            <ac:picMk id="5" creationId="{403FC3F8-E16F-F1FE-3E64-A86B2814D5F6}"/>
          </ac:picMkLst>
        </pc:picChg>
        <pc:picChg chg="del">
          <ac:chgData name="Richard Ball" userId="c2c6c2dd-6ddc-437e-8cdd-d7a74390accc" providerId="ADAL" clId="{DDDF8E6F-3C7D-4111-9313-2208210DDA04}" dt="2023-04-18T07:04:26.554" v="0" actId="478"/>
          <ac:picMkLst>
            <pc:docMk/>
            <pc:sldMk cId="1806385520" sldId="361"/>
            <ac:picMk id="17" creationId="{00000000-0000-0000-0000-000000000000}"/>
          </ac:picMkLst>
        </pc:picChg>
      </pc:sldChg>
      <pc:sldChg chg="addSp delSp modSp new mod">
        <pc:chgData name="Richard Ball" userId="c2c6c2dd-6ddc-437e-8cdd-d7a74390accc" providerId="ADAL" clId="{DDDF8E6F-3C7D-4111-9313-2208210DDA04}" dt="2023-04-18T07:06:52.592" v="81" actId="1076"/>
        <pc:sldMkLst>
          <pc:docMk/>
          <pc:sldMk cId="1421640365" sldId="408"/>
        </pc:sldMkLst>
        <pc:spChg chg="mod">
          <ac:chgData name="Richard Ball" userId="c2c6c2dd-6ddc-437e-8cdd-d7a74390accc" providerId="ADAL" clId="{DDDF8E6F-3C7D-4111-9313-2208210DDA04}" dt="2023-04-18T07:06:49.487" v="79" actId="1076"/>
          <ac:spMkLst>
            <pc:docMk/>
            <pc:sldMk cId="1421640365" sldId="408"/>
            <ac:spMk id="2" creationId="{2A0E7325-3C06-F720-0AFE-AF335F2D9EA5}"/>
          </ac:spMkLst>
        </pc:spChg>
        <pc:spChg chg="del mod">
          <ac:chgData name="Richard Ball" userId="c2c6c2dd-6ddc-437e-8cdd-d7a74390accc" providerId="ADAL" clId="{DDDF8E6F-3C7D-4111-9313-2208210DDA04}" dt="2023-04-18T07:06:31.721" v="71" actId="478"/>
          <ac:spMkLst>
            <pc:docMk/>
            <pc:sldMk cId="1421640365" sldId="408"/>
            <ac:spMk id="3" creationId="{42FEE983-F200-72BC-2D14-D30EBC6FA51A}"/>
          </ac:spMkLst>
        </pc:spChg>
        <pc:picChg chg="add mod modCrop">
          <ac:chgData name="Richard Ball" userId="c2c6c2dd-6ddc-437e-8cdd-d7a74390accc" providerId="ADAL" clId="{DDDF8E6F-3C7D-4111-9313-2208210DDA04}" dt="2023-04-18T07:06:52.592" v="81" actId="1076"/>
          <ac:picMkLst>
            <pc:docMk/>
            <pc:sldMk cId="1421640365" sldId="408"/>
            <ac:picMk id="5" creationId="{BB806F8B-AF17-0927-DA8B-15D41343198C}"/>
          </ac:picMkLst>
        </pc:picChg>
      </pc:sldChg>
      <pc:sldChg chg="add">
        <pc:chgData name="Richard Ball" userId="c2c6c2dd-6ddc-437e-8cdd-d7a74390accc" providerId="ADAL" clId="{DDDF8E6F-3C7D-4111-9313-2208210DDA04}" dt="2023-04-18T07:06:04.887" v="5"/>
        <pc:sldMkLst>
          <pc:docMk/>
          <pc:sldMk cId="3950729001" sldId="409"/>
        </pc:sldMkLst>
      </pc:sldChg>
      <pc:sldChg chg="add">
        <pc:chgData name="Richard Ball" userId="c2c6c2dd-6ddc-437e-8cdd-d7a74390accc" providerId="ADAL" clId="{DDDF8E6F-3C7D-4111-9313-2208210DDA04}" dt="2023-04-18T07:06:11.121" v="6"/>
        <pc:sldMkLst>
          <pc:docMk/>
          <pc:sldMk cId="247179410" sldId="410"/>
        </pc:sldMkLst>
      </pc:sldChg>
      <pc:sldChg chg="addSp modSp new">
        <pc:chgData name="Richard Ball" userId="c2c6c2dd-6ddc-437e-8cdd-d7a74390accc" providerId="ADAL" clId="{DDDF8E6F-3C7D-4111-9313-2208210DDA04}" dt="2023-04-18T07:33:03.643" v="85" actId="14100"/>
        <pc:sldMkLst>
          <pc:docMk/>
          <pc:sldMk cId="1409573183" sldId="411"/>
        </pc:sldMkLst>
        <pc:picChg chg="add mod">
          <ac:chgData name="Richard Ball" userId="c2c6c2dd-6ddc-437e-8cdd-d7a74390accc" providerId="ADAL" clId="{DDDF8E6F-3C7D-4111-9313-2208210DDA04}" dt="2023-04-18T07:33:03.643" v="85" actId="14100"/>
          <ac:picMkLst>
            <pc:docMk/>
            <pc:sldMk cId="1409573183" sldId="411"/>
            <ac:picMk id="1026" creationId="{1E5B4D3D-E617-B415-2791-318E0C18AEC1}"/>
          </ac:picMkLst>
        </pc:picChg>
      </pc:sldChg>
      <pc:sldChg chg="addSp delSp modSp new mod">
        <pc:chgData name="Richard Ball" userId="c2c6c2dd-6ddc-437e-8cdd-d7a74390accc" providerId="ADAL" clId="{DDDF8E6F-3C7D-4111-9313-2208210DDA04}" dt="2023-04-18T07:49:36.939" v="104" actId="14100"/>
        <pc:sldMkLst>
          <pc:docMk/>
          <pc:sldMk cId="2623260061" sldId="412"/>
        </pc:sldMkLst>
        <pc:spChg chg="del">
          <ac:chgData name="Richard Ball" userId="c2c6c2dd-6ddc-437e-8cdd-d7a74390accc" providerId="ADAL" clId="{DDDF8E6F-3C7D-4111-9313-2208210DDA04}" dt="2023-04-18T07:49:30.815" v="101" actId="478"/>
          <ac:spMkLst>
            <pc:docMk/>
            <pc:sldMk cId="2623260061" sldId="412"/>
            <ac:spMk id="2" creationId="{26964357-8A21-2E2C-BF9D-077D3533CE04}"/>
          </ac:spMkLst>
        </pc:spChg>
        <pc:spChg chg="del">
          <ac:chgData name="Richard Ball" userId="c2c6c2dd-6ddc-437e-8cdd-d7a74390accc" providerId="ADAL" clId="{DDDF8E6F-3C7D-4111-9313-2208210DDA04}" dt="2023-04-18T07:49:30.815" v="101" actId="478"/>
          <ac:spMkLst>
            <pc:docMk/>
            <pc:sldMk cId="2623260061" sldId="412"/>
            <ac:spMk id="3" creationId="{E7A07A0D-8668-4879-AB46-2AE4232B05E9}"/>
          </ac:spMkLst>
        </pc:spChg>
        <pc:picChg chg="add mod">
          <ac:chgData name="Richard Ball" userId="c2c6c2dd-6ddc-437e-8cdd-d7a74390accc" providerId="ADAL" clId="{DDDF8E6F-3C7D-4111-9313-2208210DDA04}" dt="2023-04-18T07:49:36.939" v="104" actId="14100"/>
          <ac:picMkLst>
            <pc:docMk/>
            <pc:sldMk cId="2623260061" sldId="412"/>
            <ac:picMk id="5" creationId="{C26EF6B6-71D0-81B9-9285-B92A2E0C48F9}"/>
          </ac:picMkLst>
        </pc:picChg>
      </pc:sldChg>
    </pc:docChg>
  </pc:docChgLst>
  <pc:docChgLst>
    <pc:chgData name="Richard Ball" userId="S::richard.ball@sthelens.london::c2c6c2dd-6ddc-437e-8cdd-d7a74390accc" providerId="AD" clId="Web-{0439C65C-33FE-769A-9F84-45AF72475503}"/>
    <pc:docChg chg="addSld modSld">
      <pc:chgData name="Richard Ball" userId="S::richard.ball@sthelens.london::c2c6c2dd-6ddc-437e-8cdd-d7a74390accc" providerId="AD" clId="Web-{0439C65C-33FE-769A-9F84-45AF72475503}" dt="2023-03-23T12:10:14.265" v="29" actId="20577"/>
      <pc:docMkLst>
        <pc:docMk/>
      </pc:docMkLst>
      <pc:sldChg chg="modSp new">
        <pc:chgData name="Richard Ball" userId="S::richard.ball@sthelens.london::c2c6c2dd-6ddc-437e-8cdd-d7a74390accc" providerId="AD" clId="Web-{0439C65C-33FE-769A-9F84-45AF72475503}" dt="2023-03-23T12:10:14.265" v="29" actId="20577"/>
        <pc:sldMkLst>
          <pc:docMk/>
          <pc:sldMk cId="3608172841" sldId="407"/>
        </pc:sldMkLst>
        <pc:spChg chg="mod">
          <ac:chgData name="Richard Ball" userId="S::richard.ball@sthelens.london::c2c6c2dd-6ddc-437e-8cdd-d7a74390accc" providerId="AD" clId="Web-{0439C65C-33FE-769A-9F84-45AF72475503}" dt="2023-03-23T12:09:56.124" v="7" actId="20577"/>
          <ac:spMkLst>
            <pc:docMk/>
            <pc:sldMk cId="3608172841" sldId="407"/>
            <ac:spMk id="2" creationId="{994DA026-712E-79F6-030F-09B9BB3C6565}"/>
          </ac:spMkLst>
        </pc:spChg>
        <pc:spChg chg="mod">
          <ac:chgData name="Richard Ball" userId="S::richard.ball@sthelens.london::c2c6c2dd-6ddc-437e-8cdd-d7a74390accc" providerId="AD" clId="Web-{0439C65C-33FE-769A-9F84-45AF72475503}" dt="2023-03-23T12:10:14.265" v="29" actId="20577"/>
          <ac:spMkLst>
            <pc:docMk/>
            <pc:sldMk cId="3608172841" sldId="407"/>
            <ac:spMk id="3" creationId="{DBACD41B-0C64-31CE-DFBF-26AF3991B615}"/>
          </ac:spMkLst>
        </pc:spChg>
      </pc:sldChg>
    </pc:docChg>
  </pc:docChgLst>
  <pc:docChgLst>
    <pc:chgData name="Richard Ball" userId="c2c6c2dd-6ddc-437e-8cdd-d7a74390accc" providerId="ADAL" clId="{11490014-BE75-40B6-A774-1743B5AFCBFF}"/>
    <pc:docChg chg="custSel modSld">
      <pc:chgData name="Richard Ball" userId="c2c6c2dd-6ddc-437e-8cdd-d7a74390accc" providerId="ADAL" clId="{11490014-BE75-40B6-A774-1743B5AFCBFF}" dt="2023-01-23T10:05:36.620" v="42" actId="1076"/>
      <pc:docMkLst>
        <pc:docMk/>
      </pc:docMkLst>
      <pc:sldChg chg="addSp delSp modSp mod">
        <pc:chgData name="Richard Ball" userId="c2c6c2dd-6ddc-437e-8cdd-d7a74390accc" providerId="ADAL" clId="{11490014-BE75-40B6-A774-1743B5AFCBFF}" dt="2023-01-20T08:09:02.229" v="29" actId="478"/>
        <pc:sldMkLst>
          <pc:docMk/>
          <pc:sldMk cId="2115721351" sldId="282"/>
        </pc:sldMkLst>
        <pc:cxnChg chg="add del mod">
          <ac:chgData name="Richard Ball" userId="c2c6c2dd-6ddc-437e-8cdd-d7a74390accc" providerId="ADAL" clId="{11490014-BE75-40B6-A774-1743B5AFCBFF}" dt="2023-01-20T08:09:02.229" v="29" actId="478"/>
          <ac:cxnSpMkLst>
            <pc:docMk/>
            <pc:sldMk cId="2115721351" sldId="282"/>
            <ac:cxnSpMk id="3" creationId="{97C645C1-2D08-7BFB-FE78-623ADA6EA93D}"/>
          </ac:cxnSpMkLst>
        </pc:cxnChg>
      </pc:sldChg>
      <pc:sldChg chg="modSp mod">
        <pc:chgData name="Richard Ball" userId="c2c6c2dd-6ddc-437e-8cdd-d7a74390accc" providerId="ADAL" clId="{11490014-BE75-40B6-A774-1743B5AFCBFF}" dt="2023-01-20T08:10:18.512" v="41" actId="20577"/>
        <pc:sldMkLst>
          <pc:docMk/>
          <pc:sldMk cId="0" sldId="295"/>
        </pc:sldMkLst>
        <pc:spChg chg="mod">
          <ac:chgData name="Richard Ball" userId="c2c6c2dd-6ddc-437e-8cdd-d7a74390accc" providerId="ADAL" clId="{11490014-BE75-40B6-A774-1743B5AFCBFF}" dt="2023-01-20T08:10:13.090" v="30" actId="14100"/>
          <ac:spMkLst>
            <pc:docMk/>
            <pc:sldMk cId="0" sldId="295"/>
            <ac:spMk id="49" creationId="{188CEF29-188C-40F4-93CA-108ED4C45BD0}"/>
          </ac:spMkLst>
        </pc:spChg>
        <pc:spChg chg="mod">
          <ac:chgData name="Richard Ball" userId="c2c6c2dd-6ddc-437e-8cdd-d7a74390accc" providerId="ADAL" clId="{11490014-BE75-40B6-A774-1743B5AFCBFF}" dt="2023-01-20T08:10:13.090" v="30" actId="14100"/>
          <ac:spMkLst>
            <pc:docMk/>
            <pc:sldMk cId="0" sldId="295"/>
            <ac:spMk id="50" creationId="{B2F442D4-2EC1-4C0F-B598-474A045DB4BF}"/>
          </ac:spMkLst>
        </pc:spChg>
        <pc:spChg chg="mod">
          <ac:chgData name="Richard Ball" userId="c2c6c2dd-6ddc-437e-8cdd-d7a74390accc" providerId="ADAL" clId="{11490014-BE75-40B6-A774-1743B5AFCBFF}" dt="2023-01-20T08:10:13.090" v="30" actId="14100"/>
          <ac:spMkLst>
            <pc:docMk/>
            <pc:sldMk cId="0" sldId="295"/>
            <ac:spMk id="51" creationId="{E536E8D2-6462-4CFD-B23C-07E131CDEC09}"/>
          </ac:spMkLst>
        </pc:spChg>
        <pc:spChg chg="mod">
          <ac:chgData name="Richard Ball" userId="c2c6c2dd-6ddc-437e-8cdd-d7a74390accc" providerId="ADAL" clId="{11490014-BE75-40B6-A774-1743B5AFCBFF}" dt="2023-01-20T08:10:13.090" v="30" actId="14100"/>
          <ac:spMkLst>
            <pc:docMk/>
            <pc:sldMk cId="0" sldId="295"/>
            <ac:spMk id="60" creationId="{1C4650C8-2152-48CB-BE41-2B903E1A2BB5}"/>
          </ac:spMkLst>
        </pc:spChg>
        <pc:spChg chg="mod">
          <ac:chgData name="Richard Ball" userId="c2c6c2dd-6ddc-437e-8cdd-d7a74390accc" providerId="ADAL" clId="{11490014-BE75-40B6-A774-1743B5AFCBFF}" dt="2023-01-20T08:10:18.512" v="41" actId="20577"/>
          <ac:spMkLst>
            <pc:docMk/>
            <pc:sldMk cId="0" sldId="295"/>
            <ac:spMk id="61" creationId="{AF12A020-6DDC-4DB8-858B-17B1BF797C59}"/>
          </ac:spMkLst>
        </pc:spChg>
        <pc:spChg chg="mod">
          <ac:chgData name="Richard Ball" userId="c2c6c2dd-6ddc-437e-8cdd-d7a74390accc" providerId="ADAL" clId="{11490014-BE75-40B6-A774-1743B5AFCBFF}" dt="2023-01-20T08:10:13.090" v="30" actId="14100"/>
          <ac:spMkLst>
            <pc:docMk/>
            <pc:sldMk cId="0" sldId="295"/>
            <ac:spMk id="62" creationId="{4F02D4FA-4FDE-48B7-8771-4CEC16A05BE3}"/>
          </ac:spMkLst>
        </pc:spChg>
        <pc:spChg chg="mod">
          <ac:chgData name="Richard Ball" userId="c2c6c2dd-6ddc-437e-8cdd-d7a74390accc" providerId="ADAL" clId="{11490014-BE75-40B6-A774-1743B5AFCBFF}" dt="2023-01-20T08:10:13.090" v="30" actId="14100"/>
          <ac:spMkLst>
            <pc:docMk/>
            <pc:sldMk cId="0" sldId="295"/>
            <ac:spMk id="63" creationId="{EFBD1F92-F0BB-4830-84F3-A59365455E08}"/>
          </ac:spMkLst>
        </pc:spChg>
        <pc:spChg chg="mod">
          <ac:chgData name="Richard Ball" userId="c2c6c2dd-6ddc-437e-8cdd-d7a74390accc" providerId="ADAL" clId="{11490014-BE75-40B6-A774-1743B5AFCBFF}" dt="2023-01-20T08:10:13.090" v="30" actId="14100"/>
          <ac:spMkLst>
            <pc:docMk/>
            <pc:sldMk cId="0" sldId="295"/>
            <ac:spMk id="64" creationId="{9654593B-2A44-4F6F-B5B3-FEDA482EFC6E}"/>
          </ac:spMkLst>
        </pc:spChg>
        <pc:spChg chg="mod">
          <ac:chgData name="Richard Ball" userId="c2c6c2dd-6ddc-437e-8cdd-d7a74390accc" providerId="ADAL" clId="{11490014-BE75-40B6-A774-1743B5AFCBFF}" dt="2023-01-20T08:10:13.090" v="30" actId="14100"/>
          <ac:spMkLst>
            <pc:docMk/>
            <pc:sldMk cId="0" sldId="295"/>
            <ac:spMk id="65" creationId="{B9BA1D38-F331-45C9-90B6-E6A23D3E0189}"/>
          </ac:spMkLst>
        </pc:spChg>
        <pc:grpChg chg="mod">
          <ac:chgData name="Richard Ball" userId="c2c6c2dd-6ddc-437e-8cdd-d7a74390accc" providerId="ADAL" clId="{11490014-BE75-40B6-A774-1743B5AFCBFF}" dt="2023-01-20T08:10:13.090" v="30" actId="14100"/>
          <ac:grpSpMkLst>
            <pc:docMk/>
            <pc:sldMk cId="0" sldId="295"/>
            <ac:grpSpMk id="47" creationId="{DEAEA5D6-3E8E-4F37-B90E-883239EA05E8}"/>
          </ac:grpSpMkLst>
        </pc:grpChg>
        <pc:grpChg chg="mod">
          <ac:chgData name="Richard Ball" userId="c2c6c2dd-6ddc-437e-8cdd-d7a74390accc" providerId="ADAL" clId="{11490014-BE75-40B6-A774-1743B5AFCBFF}" dt="2023-01-20T08:10:13.090" v="30" actId="14100"/>
          <ac:grpSpMkLst>
            <pc:docMk/>
            <pc:sldMk cId="0" sldId="295"/>
            <ac:grpSpMk id="48" creationId="{B91815FC-286E-4D4E-B493-48E610069D5E}"/>
          </ac:grpSpMkLst>
        </pc:grpChg>
        <pc:picChg chg="mod">
          <ac:chgData name="Richard Ball" userId="c2c6c2dd-6ddc-437e-8cdd-d7a74390accc" providerId="ADAL" clId="{11490014-BE75-40B6-A774-1743B5AFCBFF}" dt="2023-01-20T08:10:13.090" v="30" actId="14100"/>
          <ac:picMkLst>
            <pc:docMk/>
            <pc:sldMk cId="0" sldId="295"/>
            <ac:picMk id="53" creationId="{77D01A03-DC94-4880-BB8E-9D27F9A6F4E5}"/>
          </ac:picMkLst>
        </pc:picChg>
        <pc:cxnChg chg="mod">
          <ac:chgData name="Richard Ball" userId="c2c6c2dd-6ddc-437e-8cdd-d7a74390accc" providerId="ADAL" clId="{11490014-BE75-40B6-A774-1743B5AFCBFF}" dt="2023-01-20T08:10:13.090" v="30" actId="14100"/>
          <ac:cxnSpMkLst>
            <pc:docMk/>
            <pc:sldMk cId="0" sldId="295"/>
            <ac:cxnSpMk id="52" creationId="{1A106125-3D98-4141-BEF6-A2DB51936379}"/>
          </ac:cxnSpMkLst>
        </pc:cxnChg>
        <pc:cxnChg chg="mod">
          <ac:chgData name="Richard Ball" userId="c2c6c2dd-6ddc-437e-8cdd-d7a74390accc" providerId="ADAL" clId="{11490014-BE75-40B6-A774-1743B5AFCBFF}" dt="2023-01-20T08:10:13.090" v="30" actId="14100"/>
          <ac:cxnSpMkLst>
            <pc:docMk/>
            <pc:sldMk cId="0" sldId="295"/>
            <ac:cxnSpMk id="54" creationId="{E0F801EA-24C8-42A1-9C2D-3B54BB013B3F}"/>
          </ac:cxnSpMkLst>
        </pc:cxnChg>
        <pc:cxnChg chg="mod">
          <ac:chgData name="Richard Ball" userId="c2c6c2dd-6ddc-437e-8cdd-d7a74390accc" providerId="ADAL" clId="{11490014-BE75-40B6-A774-1743B5AFCBFF}" dt="2023-01-20T08:10:13.090" v="30" actId="14100"/>
          <ac:cxnSpMkLst>
            <pc:docMk/>
            <pc:sldMk cId="0" sldId="295"/>
            <ac:cxnSpMk id="55" creationId="{D09CCC27-F728-4655-81CD-ACEF20CE8B3B}"/>
          </ac:cxnSpMkLst>
        </pc:cxnChg>
        <pc:cxnChg chg="mod">
          <ac:chgData name="Richard Ball" userId="c2c6c2dd-6ddc-437e-8cdd-d7a74390accc" providerId="ADAL" clId="{11490014-BE75-40B6-A774-1743B5AFCBFF}" dt="2023-01-20T08:10:13.090" v="30" actId="14100"/>
          <ac:cxnSpMkLst>
            <pc:docMk/>
            <pc:sldMk cId="0" sldId="295"/>
            <ac:cxnSpMk id="56" creationId="{D041F1C7-3C4F-48BE-A11E-FCCAE31BE1BA}"/>
          </ac:cxnSpMkLst>
        </pc:cxnChg>
        <pc:cxnChg chg="mod">
          <ac:chgData name="Richard Ball" userId="c2c6c2dd-6ddc-437e-8cdd-d7a74390accc" providerId="ADAL" clId="{11490014-BE75-40B6-A774-1743B5AFCBFF}" dt="2023-01-20T08:10:13.090" v="30" actId="14100"/>
          <ac:cxnSpMkLst>
            <pc:docMk/>
            <pc:sldMk cId="0" sldId="295"/>
            <ac:cxnSpMk id="57" creationId="{3E463DCE-97CC-4D6F-A084-C982995E3F0E}"/>
          </ac:cxnSpMkLst>
        </pc:cxnChg>
        <pc:cxnChg chg="mod">
          <ac:chgData name="Richard Ball" userId="c2c6c2dd-6ddc-437e-8cdd-d7a74390accc" providerId="ADAL" clId="{11490014-BE75-40B6-A774-1743B5AFCBFF}" dt="2023-01-20T08:10:13.090" v="30" actId="14100"/>
          <ac:cxnSpMkLst>
            <pc:docMk/>
            <pc:sldMk cId="0" sldId="295"/>
            <ac:cxnSpMk id="58" creationId="{87A73059-777A-4BF6-9D60-394003F2EB62}"/>
          </ac:cxnSpMkLst>
        </pc:cxnChg>
        <pc:cxnChg chg="mod">
          <ac:chgData name="Richard Ball" userId="c2c6c2dd-6ddc-437e-8cdd-d7a74390accc" providerId="ADAL" clId="{11490014-BE75-40B6-A774-1743B5AFCBFF}" dt="2023-01-20T08:10:13.090" v="30" actId="14100"/>
          <ac:cxnSpMkLst>
            <pc:docMk/>
            <pc:sldMk cId="0" sldId="295"/>
            <ac:cxnSpMk id="59" creationId="{DB4348DE-DE89-4541-9FD3-B415927E17A3}"/>
          </ac:cxnSpMkLst>
        </pc:cxnChg>
      </pc:sldChg>
      <pc:sldChg chg="modSp mod">
        <pc:chgData name="Richard Ball" userId="c2c6c2dd-6ddc-437e-8cdd-d7a74390accc" providerId="ADAL" clId="{11490014-BE75-40B6-A774-1743B5AFCBFF}" dt="2023-01-23T10:05:36.620" v="42" actId="1076"/>
        <pc:sldMkLst>
          <pc:docMk/>
          <pc:sldMk cId="770487320" sldId="362"/>
        </pc:sldMkLst>
        <pc:spChg chg="mod">
          <ac:chgData name="Richard Ball" userId="c2c6c2dd-6ddc-437e-8cdd-d7a74390accc" providerId="ADAL" clId="{11490014-BE75-40B6-A774-1743B5AFCBFF}" dt="2023-01-23T10:05:36.620" v="42" actId="1076"/>
          <ac:spMkLst>
            <pc:docMk/>
            <pc:sldMk cId="770487320" sldId="362"/>
            <ac:spMk id="12" creationId="{00000000-0000-0000-0000-000000000000}"/>
          </ac:spMkLst>
        </pc:spChg>
      </pc:sldChg>
      <pc:sldChg chg="addSp modSp mod">
        <pc:chgData name="Richard Ball" userId="c2c6c2dd-6ddc-437e-8cdd-d7a74390accc" providerId="ADAL" clId="{11490014-BE75-40B6-A774-1743B5AFCBFF}" dt="2023-01-20T08:08:46.969" v="25" actId="20577"/>
        <pc:sldMkLst>
          <pc:docMk/>
          <pc:sldMk cId="1571236948" sldId="386"/>
        </pc:sldMkLst>
        <pc:spChg chg="add mod">
          <ac:chgData name="Richard Ball" userId="c2c6c2dd-6ddc-437e-8cdd-d7a74390accc" providerId="ADAL" clId="{11490014-BE75-40B6-A774-1743B5AFCBFF}" dt="2023-01-20T08:08:46.969" v="25" actId="20577"/>
          <ac:spMkLst>
            <pc:docMk/>
            <pc:sldMk cId="1571236948" sldId="386"/>
            <ac:spMk id="22" creationId="{70A3EF85-A65E-73C5-492A-3C2543CE1DC1}"/>
          </ac:spMkLst>
        </pc:spChg>
        <pc:inkChg chg="add">
          <ac:chgData name="Richard Ball" userId="c2c6c2dd-6ddc-437e-8cdd-d7a74390accc" providerId="ADAL" clId="{11490014-BE75-40B6-A774-1743B5AFCBFF}" dt="2023-01-20T08:07:55.216" v="0" actId="9405"/>
          <ac:inkMkLst>
            <pc:docMk/>
            <pc:sldMk cId="1571236948" sldId="386"/>
            <ac:inkMk id="4" creationId="{567DB2EA-C26B-1A41-5EDD-83D7F85BD966}"/>
          </ac:inkMkLst>
        </pc:inkChg>
        <pc:inkChg chg="add">
          <ac:chgData name="Richard Ball" userId="c2c6c2dd-6ddc-437e-8cdd-d7a74390accc" providerId="ADAL" clId="{11490014-BE75-40B6-A774-1743B5AFCBFF}" dt="2023-01-20T08:08:00.206" v="1" actId="9405"/>
          <ac:inkMkLst>
            <pc:docMk/>
            <pc:sldMk cId="1571236948" sldId="386"/>
            <ac:inkMk id="5" creationId="{94A3F5E7-D9D8-C422-3407-718D07BE7824}"/>
          </ac:inkMkLst>
        </pc:inkChg>
        <pc:inkChg chg="add">
          <ac:chgData name="Richard Ball" userId="c2c6c2dd-6ddc-437e-8cdd-d7a74390accc" providerId="ADAL" clId="{11490014-BE75-40B6-A774-1743B5AFCBFF}" dt="2023-01-20T08:08:05.166" v="2" actId="9405"/>
          <ac:inkMkLst>
            <pc:docMk/>
            <pc:sldMk cId="1571236948" sldId="386"/>
            <ac:inkMk id="8" creationId="{672A87D1-D6E3-60AF-5E6B-4BF5527C6BAA}"/>
          </ac:inkMkLst>
        </pc:inkChg>
        <pc:inkChg chg="add">
          <ac:chgData name="Richard Ball" userId="c2c6c2dd-6ddc-437e-8cdd-d7a74390accc" providerId="ADAL" clId="{11490014-BE75-40B6-A774-1743B5AFCBFF}" dt="2023-01-20T08:08:09.922" v="3" actId="9405"/>
          <ac:inkMkLst>
            <pc:docMk/>
            <pc:sldMk cId="1571236948" sldId="386"/>
            <ac:inkMk id="12" creationId="{B2D954F0-2DB2-FAE5-2FB0-55E2B643ACA0}"/>
          </ac:inkMkLst>
        </pc:inkChg>
        <pc:cxnChg chg="add mod">
          <ac:chgData name="Richard Ball" userId="c2c6c2dd-6ddc-437e-8cdd-d7a74390accc" providerId="ADAL" clId="{11490014-BE75-40B6-A774-1743B5AFCBFF}" dt="2023-01-20T08:08:31.646" v="6" actId="1582"/>
          <ac:cxnSpMkLst>
            <pc:docMk/>
            <pc:sldMk cId="1571236948" sldId="386"/>
            <ac:cxnSpMk id="16" creationId="{71593BB5-7EB2-30B1-84C3-6804187CEE14}"/>
          </ac:cxnSpMkLst>
        </pc:cxnChg>
        <pc:cxnChg chg="add mod">
          <ac:chgData name="Richard Ball" userId="c2c6c2dd-6ddc-437e-8cdd-d7a74390accc" providerId="ADAL" clId="{11490014-BE75-40B6-A774-1743B5AFCBFF}" dt="2023-01-20T08:08:39.635" v="9" actId="14100"/>
          <ac:cxnSpMkLst>
            <pc:docMk/>
            <pc:sldMk cId="1571236948" sldId="386"/>
            <ac:cxnSpMk id="18" creationId="{8A3DF0AA-BB80-B21F-2FCD-7F17B9DD3400}"/>
          </ac:cxnSpMkLst>
        </pc:cxnChg>
      </pc:sldChg>
    </pc:docChg>
  </pc:docChgLst>
  <pc:docChgLst>
    <pc:chgData name="Richard Ball" userId="c2c6c2dd-6ddc-437e-8cdd-d7a74390accc" providerId="ADAL" clId="{1102A0CE-9ECB-43BB-8FA2-4ABA66B89394}"/>
    <pc:docChg chg="custSel addSld delSld modSld sldOrd">
      <pc:chgData name="Richard Ball" userId="c2c6c2dd-6ddc-437e-8cdd-d7a74390accc" providerId="ADAL" clId="{1102A0CE-9ECB-43BB-8FA2-4ABA66B89394}" dt="2024-03-15T10:37:34.882" v="187" actId="47"/>
      <pc:docMkLst>
        <pc:docMk/>
      </pc:docMkLst>
      <pc:sldChg chg="modSp mod">
        <pc:chgData name="Richard Ball" userId="c2c6c2dd-6ddc-437e-8cdd-d7a74390accc" providerId="ADAL" clId="{1102A0CE-9ECB-43BB-8FA2-4ABA66B89394}" dt="2024-03-15T08:42:23.080" v="80" actId="14100"/>
        <pc:sldMkLst>
          <pc:docMk/>
          <pc:sldMk cId="3623841343" sldId="275"/>
        </pc:sldMkLst>
        <pc:cxnChg chg="mod">
          <ac:chgData name="Richard Ball" userId="c2c6c2dd-6ddc-437e-8cdd-d7a74390accc" providerId="ADAL" clId="{1102A0CE-9ECB-43BB-8FA2-4ABA66B89394}" dt="2024-03-15T08:42:23.080" v="80" actId="14100"/>
          <ac:cxnSpMkLst>
            <pc:docMk/>
            <pc:sldMk cId="3623841343" sldId="275"/>
            <ac:cxnSpMk id="17" creationId="{A7C97F67-5A0B-4DF4-9D95-1EEAA7F04AFE}"/>
          </ac:cxnSpMkLst>
        </pc:cxnChg>
      </pc:sldChg>
      <pc:sldChg chg="modNotesTx">
        <pc:chgData name="Richard Ball" userId="c2c6c2dd-6ddc-437e-8cdd-d7a74390accc" providerId="ADAL" clId="{1102A0CE-9ECB-43BB-8FA2-4ABA66B89394}" dt="2024-03-15T08:57:13.184" v="92" actId="20577"/>
        <pc:sldMkLst>
          <pc:docMk/>
          <pc:sldMk cId="2566425432" sldId="277"/>
        </pc:sldMkLst>
      </pc:sldChg>
      <pc:sldChg chg="ord">
        <pc:chgData name="Richard Ball" userId="c2c6c2dd-6ddc-437e-8cdd-d7a74390accc" providerId="ADAL" clId="{1102A0CE-9ECB-43BB-8FA2-4ABA66B89394}" dt="2024-03-15T09:01:24.252" v="148"/>
        <pc:sldMkLst>
          <pc:docMk/>
          <pc:sldMk cId="2092488373" sldId="280"/>
        </pc:sldMkLst>
      </pc:sldChg>
      <pc:sldChg chg="modSp">
        <pc:chgData name="Richard Ball" userId="c2c6c2dd-6ddc-437e-8cdd-d7a74390accc" providerId="ADAL" clId="{1102A0CE-9ECB-43BB-8FA2-4ABA66B89394}" dt="2024-03-15T10:33:49.999" v="177" actId="20577"/>
        <pc:sldMkLst>
          <pc:docMk/>
          <pc:sldMk cId="770487320" sldId="362"/>
        </pc:sldMkLst>
        <pc:spChg chg="mod">
          <ac:chgData name="Richard Ball" userId="c2c6c2dd-6ddc-437e-8cdd-d7a74390accc" providerId="ADAL" clId="{1102A0CE-9ECB-43BB-8FA2-4ABA66B89394}" dt="2024-03-15T10:33:49.999" v="177" actId="20577"/>
          <ac:spMkLst>
            <pc:docMk/>
            <pc:sldMk cId="770487320" sldId="362"/>
            <ac:spMk id="24" creationId="{32D4D8C5-4C34-4C8A-A2FB-17DADC8E7723}"/>
          </ac:spMkLst>
        </pc:spChg>
      </pc:sldChg>
      <pc:sldChg chg="addSp delSp modSp del mod">
        <pc:chgData name="Richard Ball" userId="c2c6c2dd-6ddc-437e-8cdd-d7a74390accc" providerId="ADAL" clId="{1102A0CE-9ECB-43BB-8FA2-4ABA66B89394}" dt="2024-03-15T08:22:48.771" v="62" actId="47"/>
        <pc:sldMkLst>
          <pc:docMk/>
          <pc:sldMk cId="4200544442" sldId="364"/>
        </pc:sldMkLst>
        <pc:spChg chg="mod">
          <ac:chgData name="Richard Ball" userId="c2c6c2dd-6ddc-437e-8cdd-d7a74390accc" providerId="ADAL" clId="{1102A0CE-9ECB-43BB-8FA2-4ABA66B89394}" dt="2024-03-15T08:21:25.314" v="10" actId="20577"/>
          <ac:spMkLst>
            <pc:docMk/>
            <pc:sldMk cId="4200544442" sldId="364"/>
            <ac:spMk id="3" creationId="{55FBA238-83E4-416A-BAE8-0D97047C3197}"/>
          </ac:spMkLst>
        </pc:spChg>
        <pc:spChg chg="add del mod">
          <ac:chgData name="Richard Ball" userId="c2c6c2dd-6ddc-437e-8cdd-d7a74390accc" providerId="ADAL" clId="{1102A0CE-9ECB-43BB-8FA2-4ABA66B89394}" dt="2024-03-15T08:22:30.267" v="55" actId="478"/>
          <ac:spMkLst>
            <pc:docMk/>
            <pc:sldMk cId="4200544442" sldId="364"/>
            <ac:spMk id="4" creationId="{D919B2A7-90B7-2F15-A7A5-875F255EEAF0}"/>
          </ac:spMkLst>
        </pc:spChg>
      </pc:sldChg>
      <pc:sldChg chg="modSp mod">
        <pc:chgData name="Richard Ball" userId="c2c6c2dd-6ddc-437e-8cdd-d7a74390accc" providerId="ADAL" clId="{1102A0CE-9ECB-43BB-8FA2-4ABA66B89394}" dt="2024-03-15T08:21:04.710" v="3" actId="20577"/>
        <pc:sldMkLst>
          <pc:docMk/>
          <pc:sldMk cId="106812617" sldId="365"/>
        </pc:sldMkLst>
        <pc:spChg chg="mod">
          <ac:chgData name="Richard Ball" userId="c2c6c2dd-6ddc-437e-8cdd-d7a74390accc" providerId="ADAL" clId="{1102A0CE-9ECB-43BB-8FA2-4ABA66B89394}" dt="2024-03-15T08:21:04.710" v="3" actId="20577"/>
          <ac:spMkLst>
            <pc:docMk/>
            <pc:sldMk cId="106812617" sldId="365"/>
            <ac:spMk id="3" creationId="{55FBA238-83E4-416A-BAE8-0D97047C3197}"/>
          </ac:spMkLst>
        </pc:spChg>
      </pc:sldChg>
      <pc:sldChg chg="del">
        <pc:chgData name="Richard Ball" userId="c2c6c2dd-6ddc-437e-8cdd-d7a74390accc" providerId="ADAL" clId="{1102A0CE-9ECB-43BB-8FA2-4ABA66B89394}" dt="2024-03-15T08:22:51.542" v="63" actId="47"/>
        <pc:sldMkLst>
          <pc:docMk/>
          <pc:sldMk cId="382509308" sldId="369"/>
        </pc:sldMkLst>
      </pc:sldChg>
      <pc:sldChg chg="modSp">
        <pc:chgData name="Richard Ball" userId="c2c6c2dd-6ddc-437e-8cdd-d7a74390accc" providerId="ADAL" clId="{1102A0CE-9ECB-43BB-8FA2-4ABA66B89394}" dt="2024-03-15T08:24:38.254" v="78" actId="113"/>
        <pc:sldMkLst>
          <pc:docMk/>
          <pc:sldMk cId="4191076660" sldId="371"/>
        </pc:sldMkLst>
        <pc:spChg chg="mod">
          <ac:chgData name="Richard Ball" userId="c2c6c2dd-6ddc-437e-8cdd-d7a74390accc" providerId="ADAL" clId="{1102A0CE-9ECB-43BB-8FA2-4ABA66B89394}" dt="2024-03-15T08:24:38.254" v="78" actId="113"/>
          <ac:spMkLst>
            <pc:docMk/>
            <pc:sldMk cId="4191076660" sldId="371"/>
            <ac:spMk id="3" creationId="{4EFB08F4-38EF-469B-93D3-7BAAF1C142C7}"/>
          </ac:spMkLst>
        </pc:spChg>
      </pc:sldChg>
      <pc:sldChg chg="modNotesTx">
        <pc:chgData name="Richard Ball" userId="c2c6c2dd-6ddc-437e-8cdd-d7a74390accc" providerId="ADAL" clId="{1102A0CE-9ECB-43BB-8FA2-4ABA66B89394}" dt="2024-03-15T08:24:56.644" v="79" actId="20577"/>
        <pc:sldMkLst>
          <pc:docMk/>
          <pc:sldMk cId="2974486140" sldId="384"/>
        </pc:sldMkLst>
      </pc:sldChg>
      <pc:sldChg chg="del">
        <pc:chgData name="Richard Ball" userId="c2c6c2dd-6ddc-437e-8cdd-d7a74390accc" providerId="ADAL" clId="{1102A0CE-9ECB-43BB-8FA2-4ABA66B89394}" dt="2024-03-15T08:21:31.077" v="11" actId="47"/>
        <pc:sldMkLst>
          <pc:docMk/>
          <pc:sldMk cId="2029102902" sldId="390"/>
        </pc:sldMkLst>
      </pc:sldChg>
      <pc:sldChg chg="modSp mod modAnim">
        <pc:chgData name="Richard Ball" userId="c2c6c2dd-6ddc-437e-8cdd-d7a74390accc" providerId="ADAL" clId="{1102A0CE-9ECB-43BB-8FA2-4ABA66B89394}" dt="2024-03-15T09:00:38.359" v="142"/>
        <pc:sldMkLst>
          <pc:docMk/>
          <pc:sldMk cId="1051088269" sldId="392"/>
        </pc:sldMkLst>
        <pc:spChg chg="mod">
          <ac:chgData name="Richard Ball" userId="c2c6c2dd-6ddc-437e-8cdd-d7a74390accc" providerId="ADAL" clId="{1102A0CE-9ECB-43BB-8FA2-4ABA66B89394}" dt="2024-03-15T09:00:14.399" v="135" actId="1076"/>
          <ac:spMkLst>
            <pc:docMk/>
            <pc:sldMk cId="1051088269" sldId="392"/>
            <ac:spMk id="2" creationId="{6B919F43-A851-4163-B373-0C9BF231CC08}"/>
          </ac:spMkLst>
        </pc:spChg>
        <pc:spChg chg="mod">
          <ac:chgData name="Richard Ball" userId="c2c6c2dd-6ddc-437e-8cdd-d7a74390accc" providerId="ADAL" clId="{1102A0CE-9ECB-43BB-8FA2-4ABA66B89394}" dt="2024-03-15T09:00:20.768" v="138" actId="27636"/>
          <ac:spMkLst>
            <pc:docMk/>
            <pc:sldMk cId="1051088269" sldId="392"/>
            <ac:spMk id="3" creationId="{6F6ACDA1-08FA-4A98-B6D1-A7E4B4909E3F}"/>
          </ac:spMkLst>
        </pc:spChg>
        <pc:spChg chg="mod">
          <ac:chgData name="Richard Ball" userId="c2c6c2dd-6ddc-437e-8cdd-d7a74390accc" providerId="ADAL" clId="{1102A0CE-9ECB-43BB-8FA2-4ABA66B89394}" dt="2024-03-15T09:00:27.149" v="139" actId="14100"/>
          <ac:spMkLst>
            <pc:docMk/>
            <pc:sldMk cId="1051088269" sldId="392"/>
            <ac:spMk id="4" creationId="{6F1F743F-A1C5-42E5-8F93-BC87F48071EF}"/>
          </ac:spMkLst>
        </pc:spChg>
      </pc:sldChg>
      <pc:sldChg chg="del">
        <pc:chgData name="Richard Ball" userId="c2c6c2dd-6ddc-437e-8cdd-d7a74390accc" providerId="ADAL" clId="{1102A0CE-9ECB-43BB-8FA2-4ABA66B89394}" dt="2024-03-15T08:59:52.032" v="115" actId="47"/>
        <pc:sldMkLst>
          <pc:docMk/>
          <pc:sldMk cId="3366133322" sldId="393"/>
        </pc:sldMkLst>
      </pc:sldChg>
      <pc:sldChg chg="addSp delSp modSp mod setBg">
        <pc:chgData name="Richard Ball" userId="c2c6c2dd-6ddc-437e-8cdd-d7a74390accc" providerId="ADAL" clId="{1102A0CE-9ECB-43BB-8FA2-4ABA66B89394}" dt="2024-03-15T09:02:04.672" v="154" actId="14100"/>
        <pc:sldMkLst>
          <pc:docMk/>
          <pc:sldMk cId="206613732" sldId="398"/>
        </pc:sldMkLst>
        <pc:spChg chg="mod">
          <ac:chgData name="Richard Ball" userId="c2c6c2dd-6ddc-437e-8cdd-d7a74390accc" providerId="ADAL" clId="{1102A0CE-9ECB-43BB-8FA2-4ABA66B89394}" dt="2024-03-15T09:01:59.493" v="152" actId="26606"/>
          <ac:spMkLst>
            <pc:docMk/>
            <pc:sldMk cId="206613732" sldId="398"/>
            <ac:spMk id="2" creationId="{C8B111BB-1D48-4EE8-8C96-8E78E8DABF00}"/>
          </ac:spMkLst>
        </pc:spChg>
        <pc:spChg chg="del mod">
          <ac:chgData name="Richard Ball" userId="c2c6c2dd-6ddc-437e-8cdd-d7a74390accc" providerId="ADAL" clId="{1102A0CE-9ECB-43BB-8FA2-4ABA66B89394}" dt="2024-03-15T09:01:56.625" v="150" actId="478"/>
          <ac:spMkLst>
            <pc:docMk/>
            <pc:sldMk cId="206613732" sldId="398"/>
            <ac:spMk id="3" creationId="{F1198F45-D5E6-4ECA-9F1F-E968FD986F4A}"/>
          </ac:spMkLst>
        </pc:spChg>
        <pc:spChg chg="add">
          <ac:chgData name="Richard Ball" userId="c2c6c2dd-6ddc-437e-8cdd-d7a74390accc" providerId="ADAL" clId="{1102A0CE-9ECB-43BB-8FA2-4ABA66B89394}" dt="2024-03-15T09:01:59.493" v="152" actId="26606"/>
          <ac:spMkLst>
            <pc:docMk/>
            <pc:sldMk cId="206613732" sldId="398"/>
            <ac:spMk id="10" creationId="{D4771268-CB57-404A-9271-370EB28F6090}"/>
          </ac:spMkLst>
        </pc:spChg>
        <pc:picChg chg="add mod">
          <ac:chgData name="Richard Ball" userId="c2c6c2dd-6ddc-437e-8cdd-d7a74390accc" providerId="ADAL" clId="{1102A0CE-9ECB-43BB-8FA2-4ABA66B89394}" dt="2024-03-15T09:02:04.672" v="154" actId="14100"/>
          <ac:picMkLst>
            <pc:docMk/>
            <pc:sldMk cId="206613732" sldId="398"/>
            <ac:picMk id="5" creationId="{A848F322-C7FC-DCE5-9BA8-346E4B969A11}"/>
          </ac:picMkLst>
        </pc:picChg>
      </pc:sldChg>
      <pc:sldChg chg="del">
        <pc:chgData name="Richard Ball" userId="c2c6c2dd-6ddc-437e-8cdd-d7a74390accc" providerId="ADAL" clId="{1102A0CE-9ECB-43BB-8FA2-4ABA66B89394}" dt="2024-03-15T08:55:43.831" v="81" actId="47"/>
        <pc:sldMkLst>
          <pc:docMk/>
          <pc:sldMk cId="3608172841" sldId="407"/>
        </pc:sldMkLst>
      </pc:sldChg>
      <pc:sldChg chg="addSp modSp add del mod">
        <pc:chgData name="Richard Ball" userId="c2c6c2dd-6ddc-437e-8cdd-d7a74390accc" providerId="ADAL" clId="{1102A0CE-9ECB-43BB-8FA2-4ABA66B89394}" dt="2024-03-15T10:37:34.882" v="187" actId="47"/>
        <pc:sldMkLst>
          <pc:docMk/>
          <pc:sldMk cId="1115385663" sldId="408"/>
        </pc:sldMkLst>
        <pc:spChg chg="add mod">
          <ac:chgData name="Richard Ball" userId="c2c6c2dd-6ddc-437e-8cdd-d7a74390accc" providerId="ADAL" clId="{1102A0CE-9ECB-43BB-8FA2-4ABA66B89394}" dt="2024-03-15T10:37:31.264" v="186" actId="20577"/>
          <ac:spMkLst>
            <pc:docMk/>
            <pc:sldMk cId="1115385663" sldId="408"/>
            <ac:spMk id="3" creationId="{1C94DC33-7D52-12FA-30A6-87515FB90194}"/>
          </ac:spMkLst>
        </pc:spChg>
      </pc:sldChg>
      <pc:sldChg chg="del ord">
        <pc:chgData name="Richard Ball" userId="c2c6c2dd-6ddc-437e-8cdd-d7a74390accc" providerId="ADAL" clId="{1102A0CE-9ECB-43BB-8FA2-4ABA66B89394}" dt="2024-03-15T09:00:55.893" v="143" actId="47"/>
        <pc:sldMkLst>
          <pc:docMk/>
          <pc:sldMk cId="1421640365" sldId="408"/>
        </pc:sldMkLst>
      </pc:sldChg>
      <pc:sldChg chg="add del">
        <pc:chgData name="Richard Ball" userId="c2c6c2dd-6ddc-437e-8cdd-d7a74390accc" providerId="ADAL" clId="{1102A0CE-9ECB-43BB-8FA2-4ABA66B89394}" dt="2024-03-15T10:37:34.882" v="187" actId="47"/>
        <pc:sldMkLst>
          <pc:docMk/>
          <pc:sldMk cId="1526435633" sldId="409"/>
        </pc:sldMkLst>
      </pc:sldChg>
      <pc:sldChg chg="del">
        <pc:chgData name="Richard Ball" userId="c2c6c2dd-6ddc-437e-8cdd-d7a74390accc" providerId="ADAL" clId="{1102A0CE-9ECB-43BB-8FA2-4ABA66B89394}" dt="2024-03-15T09:00:55.893" v="143" actId="47"/>
        <pc:sldMkLst>
          <pc:docMk/>
          <pc:sldMk cId="3950729001" sldId="409"/>
        </pc:sldMkLst>
      </pc:sldChg>
      <pc:sldChg chg="del">
        <pc:chgData name="Richard Ball" userId="c2c6c2dd-6ddc-437e-8cdd-d7a74390accc" providerId="ADAL" clId="{1102A0CE-9ECB-43BB-8FA2-4ABA66B89394}" dt="2024-03-15T09:00:55.893" v="143" actId="47"/>
        <pc:sldMkLst>
          <pc:docMk/>
          <pc:sldMk cId="247179410" sldId="410"/>
        </pc:sldMkLst>
      </pc:sldChg>
      <pc:sldChg chg="add del">
        <pc:chgData name="Richard Ball" userId="c2c6c2dd-6ddc-437e-8cdd-d7a74390accc" providerId="ADAL" clId="{1102A0CE-9ECB-43BB-8FA2-4ABA66B89394}" dt="2024-03-15T10:37:34.882" v="187" actId="47"/>
        <pc:sldMkLst>
          <pc:docMk/>
          <pc:sldMk cId="4236979791" sldId="410"/>
        </pc:sldMkLst>
      </pc:sldChg>
      <pc:sldChg chg="del">
        <pc:chgData name="Richard Ball" userId="c2c6c2dd-6ddc-437e-8cdd-d7a74390accc" providerId="ADAL" clId="{1102A0CE-9ECB-43BB-8FA2-4ABA66B89394}" dt="2024-03-15T09:01:09.601" v="145" actId="47"/>
        <pc:sldMkLst>
          <pc:docMk/>
          <pc:sldMk cId="2623260061" sldId="412"/>
        </pc:sldMkLst>
      </pc:sldChg>
      <pc:sldChg chg="add del">
        <pc:chgData name="Richard Ball" userId="c2c6c2dd-6ddc-437e-8cdd-d7a74390accc" providerId="ADAL" clId="{1102A0CE-9ECB-43BB-8FA2-4ABA66B89394}" dt="2024-03-15T08:18:29.111" v="1" actId="47"/>
        <pc:sldMkLst>
          <pc:docMk/>
          <pc:sldMk cId="1357445556" sldId="413"/>
        </pc:sldMkLst>
      </pc:sldChg>
      <pc:sldChg chg="addSp delSp modSp new mod ord">
        <pc:chgData name="Richard Ball" userId="c2c6c2dd-6ddc-437e-8cdd-d7a74390accc" providerId="ADAL" clId="{1102A0CE-9ECB-43BB-8FA2-4ABA66B89394}" dt="2024-03-15T08:23:15.715" v="75" actId="1076"/>
        <pc:sldMkLst>
          <pc:docMk/>
          <pc:sldMk cId="3975356031" sldId="413"/>
        </pc:sldMkLst>
        <pc:spChg chg="del mod">
          <ac:chgData name="Richard Ball" userId="c2c6c2dd-6ddc-437e-8cdd-d7a74390accc" providerId="ADAL" clId="{1102A0CE-9ECB-43BB-8FA2-4ABA66B89394}" dt="2024-03-15T08:22:17.633" v="52" actId="478"/>
          <ac:spMkLst>
            <pc:docMk/>
            <pc:sldMk cId="3975356031" sldId="413"/>
            <ac:spMk id="2" creationId="{0CE3A67C-4E46-C350-1C8C-2A3F90FE22DE}"/>
          </ac:spMkLst>
        </pc:spChg>
        <pc:spChg chg="del mod">
          <ac:chgData name="Richard Ball" userId="c2c6c2dd-6ddc-437e-8cdd-d7a74390accc" providerId="ADAL" clId="{1102A0CE-9ECB-43BB-8FA2-4ABA66B89394}" dt="2024-03-15T08:22:16.118" v="50" actId="478"/>
          <ac:spMkLst>
            <pc:docMk/>
            <pc:sldMk cId="3975356031" sldId="413"/>
            <ac:spMk id="3" creationId="{EFFF57E1-E165-9F1E-1629-457B57E97C2D}"/>
          </ac:spMkLst>
        </pc:spChg>
        <pc:spChg chg="add mod">
          <ac:chgData name="Richard Ball" userId="c2c6c2dd-6ddc-437e-8cdd-d7a74390accc" providerId="ADAL" clId="{1102A0CE-9ECB-43BB-8FA2-4ABA66B89394}" dt="2024-03-15T08:23:08.993" v="73" actId="403"/>
          <ac:spMkLst>
            <pc:docMk/>
            <pc:sldMk cId="3975356031" sldId="413"/>
            <ac:spMk id="4" creationId="{706C0C8F-F2DE-E12C-3171-2C31B36BE915}"/>
          </ac:spMkLst>
        </pc:spChg>
        <pc:spChg chg="add mod">
          <ac:chgData name="Richard Ball" userId="c2c6c2dd-6ddc-437e-8cdd-d7a74390accc" providerId="ADAL" clId="{1102A0CE-9ECB-43BB-8FA2-4ABA66B89394}" dt="2024-03-15T08:23:15.715" v="75" actId="1076"/>
          <ac:spMkLst>
            <pc:docMk/>
            <pc:sldMk cId="3975356031" sldId="413"/>
            <ac:spMk id="7" creationId="{08C4C732-A550-1426-1880-25284403464D}"/>
          </ac:spMkLst>
        </pc:spChg>
        <pc:picChg chg="add mod">
          <ac:chgData name="Richard Ball" userId="c2c6c2dd-6ddc-437e-8cdd-d7a74390accc" providerId="ADAL" clId="{1102A0CE-9ECB-43BB-8FA2-4ABA66B89394}" dt="2024-03-15T08:22:57.371" v="65" actId="14100"/>
          <ac:picMkLst>
            <pc:docMk/>
            <pc:sldMk cId="3975356031" sldId="413"/>
            <ac:picMk id="5" creationId="{D0F1D4FB-198B-61FC-FE62-837EBD956892}"/>
          </ac:picMkLst>
        </pc:picChg>
        <pc:picChg chg="add mod">
          <ac:chgData name="Richard Ball" userId="c2c6c2dd-6ddc-437e-8cdd-d7a74390accc" providerId="ADAL" clId="{1102A0CE-9ECB-43BB-8FA2-4ABA66B89394}" dt="2024-03-15T08:23:01.474" v="68" actId="14100"/>
          <ac:picMkLst>
            <pc:docMk/>
            <pc:sldMk cId="3975356031" sldId="413"/>
            <ac:picMk id="6" creationId="{27B6CF1A-F2F3-6A1D-4C1A-536D662312FA}"/>
          </ac:picMkLst>
        </pc:picChg>
      </pc:sldChg>
      <pc:sldChg chg="addSp delSp new mod">
        <pc:chgData name="Richard Ball" userId="c2c6c2dd-6ddc-437e-8cdd-d7a74390accc" providerId="ADAL" clId="{1102A0CE-9ECB-43BB-8FA2-4ABA66B89394}" dt="2024-03-15T08:58:11.604" v="96"/>
        <pc:sldMkLst>
          <pc:docMk/>
          <pc:sldMk cId="1925527570" sldId="414"/>
        </pc:sldMkLst>
        <pc:spChg chg="del">
          <ac:chgData name="Richard Ball" userId="c2c6c2dd-6ddc-437e-8cdd-d7a74390accc" providerId="ADAL" clId="{1102A0CE-9ECB-43BB-8FA2-4ABA66B89394}" dt="2024-03-15T08:58:08.504" v="94" actId="478"/>
          <ac:spMkLst>
            <pc:docMk/>
            <pc:sldMk cId="1925527570" sldId="414"/>
            <ac:spMk id="2" creationId="{5007FC7E-4F2B-D915-C615-D29F3DE05DEB}"/>
          </ac:spMkLst>
        </pc:spChg>
        <pc:spChg chg="del">
          <ac:chgData name="Richard Ball" userId="c2c6c2dd-6ddc-437e-8cdd-d7a74390accc" providerId="ADAL" clId="{1102A0CE-9ECB-43BB-8FA2-4ABA66B89394}" dt="2024-03-15T08:58:08.504" v="94" actId="478"/>
          <ac:spMkLst>
            <pc:docMk/>
            <pc:sldMk cId="1925527570" sldId="414"/>
            <ac:spMk id="3" creationId="{A6E398E6-6AB0-D081-95D4-149CE2EA3FA1}"/>
          </ac:spMkLst>
        </pc:spChg>
        <pc:spChg chg="add">
          <ac:chgData name="Richard Ball" userId="c2c6c2dd-6ddc-437e-8cdd-d7a74390accc" providerId="ADAL" clId="{1102A0CE-9ECB-43BB-8FA2-4ABA66B89394}" dt="2024-03-15T08:58:09.307" v="95"/>
          <ac:spMkLst>
            <pc:docMk/>
            <pc:sldMk cId="1925527570" sldId="414"/>
            <ac:spMk id="4" creationId="{717D8290-94B7-6EB2-E0DA-91D6258036B3}"/>
          </ac:spMkLst>
        </pc:spChg>
        <pc:picChg chg="add">
          <ac:chgData name="Richard Ball" userId="c2c6c2dd-6ddc-437e-8cdd-d7a74390accc" providerId="ADAL" clId="{1102A0CE-9ECB-43BB-8FA2-4ABA66B89394}" dt="2024-03-15T08:58:11.604" v="96"/>
          <ac:picMkLst>
            <pc:docMk/>
            <pc:sldMk cId="1925527570" sldId="414"/>
            <ac:picMk id="5" creationId="{752430D8-B690-C21F-F569-C8BE59FBCEC2}"/>
          </ac:picMkLst>
        </pc:picChg>
      </pc:sldChg>
      <pc:sldChg chg="modSp new del mod">
        <pc:chgData name="Richard Ball" userId="c2c6c2dd-6ddc-437e-8cdd-d7a74390accc" providerId="ADAL" clId="{1102A0CE-9ECB-43BB-8FA2-4ABA66B89394}" dt="2024-03-15T09:01:10.955" v="146" actId="47"/>
        <pc:sldMkLst>
          <pc:docMk/>
          <pc:sldMk cId="2230187074" sldId="415"/>
        </pc:sldMkLst>
        <pc:spChg chg="mod">
          <ac:chgData name="Richard Ball" userId="c2c6c2dd-6ddc-437e-8cdd-d7a74390accc" providerId="ADAL" clId="{1102A0CE-9ECB-43BB-8FA2-4ABA66B89394}" dt="2024-03-15T08:59:08.256" v="111" actId="5793"/>
          <ac:spMkLst>
            <pc:docMk/>
            <pc:sldMk cId="2230187074" sldId="415"/>
            <ac:spMk id="2" creationId="{A6E0C0C5-018C-D6CE-B184-F55EC55FC90E}"/>
          </ac:spMkLst>
        </pc:spChg>
      </pc:sldChg>
    </pc:docChg>
  </pc:docChgLst>
  <pc:docChgLst>
    <pc:chgData name="Marisa Wyburn" userId="S::marisa.wyburn@sthelens.london::f9bf2b7a-00de-48b4-8fc8-225d4909fb1d" providerId="AD" clId="Web-{81CBA371-308E-19C8-D311-48528E65D745}"/>
    <pc:docChg chg="modSld sldOrd">
      <pc:chgData name="Marisa Wyburn" userId="S::marisa.wyburn@sthelens.london::f9bf2b7a-00de-48b4-8fc8-225d4909fb1d" providerId="AD" clId="Web-{81CBA371-308E-19C8-D311-48528E65D745}" dt="2021-02-26T10:11:03.197" v="8"/>
      <pc:docMkLst>
        <pc:docMk/>
      </pc:docMkLst>
      <pc:sldChg chg="modSp">
        <pc:chgData name="Marisa Wyburn" userId="S::marisa.wyburn@sthelens.london::f9bf2b7a-00de-48b4-8fc8-225d4909fb1d" providerId="AD" clId="Web-{81CBA371-308E-19C8-D311-48528E65D745}" dt="2021-02-26T10:11:03.197" v="8"/>
        <pc:sldMkLst>
          <pc:docMk/>
          <pc:sldMk cId="3690135768" sldId="269"/>
        </pc:sldMkLst>
        <pc:picChg chg="mod modCrop">
          <ac:chgData name="Marisa Wyburn" userId="S::marisa.wyburn@sthelens.london::f9bf2b7a-00de-48b4-8fc8-225d4909fb1d" providerId="AD" clId="Web-{81CBA371-308E-19C8-D311-48528E65D745}" dt="2021-02-26T10:11:03.197" v="8"/>
          <ac:picMkLst>
            <pc:docMk/>
            <pc:sldMk cId="3690135768" sldId="269"/>
            <ac:picMk id="4" creationId="{00000000-0000-0000-0000-000000000000}"/>
          </ac:picMkLst>
        </pc:picChg>
      </pc:sldChg>
      <pc:sldChg chg="modSp ord">
        <pc:chgData name="Marisa Wyburn" userId="S::marisa.wyburn@sthelens.london::f9bf2b7a-00de-48b4-8fc8-225d4909fb1d" providerId="AD" clId="Web-{81CBA371-308E-19C8-D311-48528E65D745}" dt="2021-02-26T10:10:30.915" v="6"/>
        <pc:sldMkLst>
          <pc:docMk/>
          <pc:sldMk cId="2855504862" sldId="355"/>
        </pc:sldMkLst>
        <pc:spChg chg="mod">
          <ac:chgData name="Marisa Wyburn" userId="S::marisa.wyburn@sthelens.london::f9bf2b7a-00de-48b4-8fc8-225d4909fb1d" providerId="AD" clId="Web-{81CBA371-308E-19C8-D311-48528E65D745}" dt="2021-02-26T10:10:20.618" v="4" actId="20577"/>
          <ac:spMkLst>
            <pc:docMk/>
            <pc:sldMk cId="2855504862" sldId="355"/>
            <ac:spMk id="3" creationId="{530A6A6F-5A03-4BAD-BE06-850E9375A032}"/>
          </ac:spMkLst>
        </pc:spChg>
      </pc:sldChg>
    </pc:docChg>
  </pc:docChgLst>
  <pc:docChgLst>
    <pc:chgData name="Richard Ball" userId="c2c6c2dd-6ddc-437e-8cdd-d7a74390accc" providerId="ADAL" clId="{16058D3C-9368-43D9-9DC5-98B01CB369F8}"/>
    <pc:docChg chg="undo redo custSel addSld delSld modSld sldOrd">
      <pc:chgData name="Richard Ball" userId="c2c6c2dd-6ddc-437e-8cdd-d7a74390accc" providerId="ADAL" clId="{16058D3C-9368-43D9-9DC5-98B01CB369F8}" dt="2022-03-07T07:31:23.881" v="7445" actId="1076"/>
      <pc:docMkLst>
        <pc:docMk/>
      </pc:docMkLst>
      <pc:sldChg chg="delSp modSp del mod ord modAnim">
        <pc:chgData name="Richard Ball" userId="c2c6c2dd-6ddc-437e-8cdd-d7a74390accc" providerId="ADAL" clId="{16058D3C-9368-43D9-9DC5-98B01CB369F8}" dt="2022-02-24T08:26:15.473" v="5039" actId="47"/>
        <pc:sldMkLst>
          <pc:docMk/>
          <pc:sldMk cId="1986137139" sldId="261"/>
        </pc:sldMkLst>
        <pc:spChg chg="del">
          <ac:chgData name="Richard Ball" userId="c2c6c2dd-6ddc-437e-8cdd-d7a74390accc" providerId="ADAL" clId="{16058D3C-9368-43D9-9DC5-98B01CB369F8}" dt="2022-02-24T08:24:47.593" v="5038" actId="478"/>
          <ac:spMkLst>
            <pc:docMk/>
            <pc:sldMk cId="1986137139" sldId="261"/>
            <ac:spMk id="6" creationId="{00000000-0000-0000-0000-000000000000}"/>
          </ac:spMkLst>
        </pc:spChg>
        <pc:spChg chg="del mod">
          <ac:chgData name="Richard Ball" userId="c2c6c2dd-6ddc-437e-8cdd-d7a74390accc" providerId="ADAL" clId="{16058D3C-9368-43D9-9DC5-98B01CB369F8}" dt="2022-02-24T08:22:42.981" v="4851" actId="478"/>
          <ac:spMkLst>
            <pc:docMk/>
            <pc:sldMk cId="1986137139" sldId="261"/>
            <ac:spMk id="7" creationId="{00000000-0000-0000-0000-000000000000}"/>
          </ac:spMkLst>
        </pc:spChg>
        <pc:picChg chg="del">
          <ac:chgData name="Richard Ball" userId="c2c6c2dd-6ddc-437e-8cdd-d7a74390accc" providerId="ADAL" clId="{16058D3C-9368-43D9-9DC5-98B01CB369F8}" dt="2022-02-24T08:24:47.593" v="5038" actId="478"/>
          <ac:picMkLst>
            <pc:docMk/>
            <pc:sldMk cId="1986137139" sldId="261"/>
            <ac:picMk id="5" creationId="{00000000-0000-0000-0000-000000000000}"/>
          </ac:picMkLst>
        </pc:picChg>
        <pc:picChg chg="del">
          <ac:chgData name="Richard Ball" userId="c2c6c2dd-6ddc-437e-8cdd-d7a74390accc" providerId="ADAL" clId="{16058D3C-9368-43D9-9DC5-98B01CB369F8}" dt="2022-02-24T08:24:47.593" v="5038" actId="478"/>
          <ac:picMkLst>
            <pc:docMk/>
            <pc:sldMk cId="1986137139" sldId="261"/>
            <ac:picMk id="7172" creationId="{00000000-0000-0000-0000-000000000000}"/>
          </ac:picMkLst>
        </pc:picChg>
      </pc:sldChg>
      <pc:sldChg chg="del">
        <pc:chgData name="Richard Ball" userId="c2c6c2dd-6ddc-437e-8cdd-d7a74390accc" providerId="ADAL" clId="{16058D3C-9368-43D9-9DC5-98B01CB369F8}" dt="2022-02-24T08:26:16.060" v="5040" actId="47"/>
        <pc:sldMkLst>
          <pc:docMk/>
          <pc:sldMk cId="1207702517" sldId="263"/>
        </pc:sldMkLst>
      </pc:sldChg>
      <pc:sldChg chg="del">
        <pc:chgData name="Richard Ball" userId="c2c6c2dd-6ddc-437e-8cdd-d7a74390accc" providerId="ADAL" clId="{16058D3C-9368-43D9-9DC5-98B01CB369F8}" dt="2022-03-02T11:10:31.857" v="6581" actId="47"/>
        <pc:sldMkLst>
          <pc:docMk/>
          <pc:sldMk cId="2109438067" sldId="265"/>
        </pc:sldMkLst>
      </pc:sldChg>
      <pc:sldChg chg="del">
        <pc:chgData name="Richard Ball" userId="c2c6c2dd-6ddc-437e-8cdd-d7a74390accc" providerId="ADAL" clId="{16058D3C-9368-43D9-9DC5-98B01CB369F8}" dt="2022-02-24T11:23:23.542" v="5323" actId="47"/>
        <pc:sldMkLst>
          <pc:docMk/>
          <pc:sldMk cId="4045650015" sldId="267"/>
        </pc:sldMkLst>
      </pc:sldChg>
      <pc:sldChg chg="del">
        <pc:chgData name="Richard Ball" userId="c2c6c2dd-6ddc-437e-8cdd-d7a74390accc" providerId="ADAL" clId="{16058D3C-9368-43D9-9DC5-98B01CB369F8}" dt="2022-02-24T11:30:09.774" v="5433" actId="47"/>
        <pc:sldMkLst>
          <pc:docMk/>
          <pc:sldMk cId="543185467" sldId="268"/>
        </pc:sldMkLst>
      </pc:sldChg>
      <pc:sldChg chg="addSp delSp modSp del mod">
        <pc:chgData name="Richard Ball" userId="c2c6c2dd-6ddc-437e-8cdd-d7a74390accc" providerId="ADAL" clId="{16058D3C-9368-43D9-9DC5-98B01CB369F8}" dt="2022-03-02T11:18:28.845" v="6678" actId="47"/>
        <pc:sldMkLst>
          <pc:docMk/>
          <pc:sldMk cId="1885208067" sldId="270"/>
        </pc:sldMkLst>
        <pc:spChg chg="mod">
          <ac:chgData name="Richard Ball" userId="c2c6c2dd-6ddc-437e-8cdd-d7a74390accc" providerId="ADAL" clId="{16058D3C-9368-43D9-9DC5-98B01CB369F8}" dt="2022-02-24T11:32:25.539" v="5501" actId="20577"/>
          <ac:spMkLst>
            <pc:docMk/>
            <pc:sldMk cId="1885208067" sldId="270"/>
            <ac:spMk id="2" creationId="{5489E8DB-DEA6-B649-A442-9D34224738E1}"/>
          </ac:spMkLst>
        </pc:spChg>
        <pc:spChg chg="del mod">
          <ac:chgData name="Richard Ball" userId="c2c6c2dd-6ddc-437e-8cdd-d7a74390accc" providerId="ADAL" clId="{16058D3C-9368-43D9-9DC5-98B01CB369F8}" dt="2022-02-24T11:32:18.247" v="5484" actId="478"/>
          <ac:spMkLst>
            <pc:docMk/>
            <pc:sldMk cId="1885208067" sldId="270"/>
            <ac:spMk id="3" creationId="{5A7DD0CF-5113-D04E-8D68-809D2C7F928B}"/>
          </ac:spMkLst>
        </pc:spChg>
        <pc:spChg chg="add del mod">
          <ac:chgData name="Richard Ball" userId="c2c6c2dd-6ddc-437e-8cdd-d7a74390accc" providerId="ADAL" clId="{16058D3C-9368-43D9-9DC5-98B01CB369F8}" dt="2022-02-24T11:32:21.124" v="5486" actId="478"/>
          <ac:spMkLst>
            <pc:docMk/>
            <pc:sldMk cId="1885208067" sldId="270"/>
            <ac:spMk id="5" creationId="{0C009B6E-3E65-4FD7-ABEE-56488E9BCDC8}"/>
          </ac:spMkLst>
        </pc:spChg>
      </pc:sldChg>
      <pc:sldChg chg="addSp modSp del mod modAnim">
        <pc:chgData name="Richard Ball" userId="c2c6c2dd-6ddc-437e-8cdd-d7a74390accc" providerId="ADAL" clId="{16058D3C-9368-43D9-9DC5-98B01CB369F8}" dt="2022-02-24T11:29:57.362" v="5432" actId="47"/>
        <pc:sldMkLst>
          <pc:docMk/>
          <pc:sldMk cId="3946029060" sldId="271"/>
        </pc:sldMkLst>
        <pc:spChg chg="add mod">
          <ac:chgData name="Richard Ball" userId="c2c6c2dd-6ddc-437e-8cdd-d7a74390accc" providerId="ADAL" clId="{16058D3C-9368-43D9-9DC5-98B01CB369F8}" dt="2022-02-24T11:23:52.300" v="5329" actId="404"/>
          <ac:spMkLst>
            <pc:docMk/>
            <pc:sldMk cId="3946029060" sldId="271"/>
            <ac:spMk id="3" creationId="{3D0EA1DB-D733-4CCC-99C1-3AF056D80DB2}"/>
          </ac:spMkLst>
        </pc:spChg>
        <pc:spChg chg="add mod">
          <ac:chgData name="Richard Ball" userId="c2c6c2dd-6ddc-437e-8cdd-d7a74390accc" providerId="ADAL" clId="{16058D3C-9368-43D9-9DC5-98B01CB369F8}" dt="2022-02-24T11:24:33.171" v="5344" actId="20577"/>
          <ac:spMkLst>
            <pc:docMk/>
            <pc:sldMk cId="3946029060" sldId="271"/>
            <ac:spMk id="4" creationId="{DC6E4285-7040-4E17-B3BB-6B5E17803936}"/>
          </ac:spMkLst>
        </pc:spChg>
        <pc:spChg chg="add mod">
          <ac:chgData name="Richard Ball" userId="c2c6c2dd-6ddc-437e-8cdd-d7a74390accc" providerId="ADAL" clId="{16058D3C-9368-43D9-9DC5-98B01CB369F8}" dt="2022-02-24T11:28:02.588" v="5416" actId="313"/>
          <ac:spMkLst>
            <pc:docMk/>
            <pc:sldMk cId="3946029060" sldId="271"/>
            <ac:spMk id="5" creationId="{39A4C02D-8C1B-42AE-8F7A-B74D660206DA}"/>
          </ac:spMkLst>
        </pc:spChg>
        <pc:spChg chg="add mod">
          <ac:chgData name="Richard Ball" userId="c2c6c2dd-6ddc-437e-8cdd-d7a74390accc" providerId="ADAL" clId="{16058D3C-9368-43D9-9DC5-98B01CB369F8}" dt="2022-02-24T11:25:03.442" v="5376" actId="20577"/>
          <ac:spMkLst>
            <pc:docMk/>
            <pc:sldMk cId="3946029060" sldId="271"/>
            <ac:spMk id="6" creationId="{90DAFFCA-DF65-47CB-AC67-B51BF4B5E821}"/>
          </ac:spMkLst>
        </pc:spChg>
        <pc:spChg chg="add mod">
          <ac:chgData name="Richard Ball" userId="c2c6c2dd-6ddc-437e-8cdd-d7a74390accc" providerId="ADAL" clId="{16058D3C-9368-43D9-9DC5-98B01CB369F8}" dt="2022-02-24T11:24:11.395" v="5333" actId="1076"/>
          <ac:spMkLst>
            <pc:docMk/>
            <pc:sldMk cId="3946029060" sldId="271"/>
            <ac:spMk id="7" creationId="{7C34EC48-7C9B-4094-A410-A308C8C4C3BF}"/>
          </ac:spMkLst>
        </pc:spChg>
        <pc:spChg chg="add mod">
          <ac:chgData name="Richard Ball" userId="c2c6c2dd-6ddc-437e-8cdd-d7a74390accc" providerId="ADAL" clId="{16058D3C-9368-43D9-9DC5-98B01CB369F8}" dt="2022-02-24T11:28:25.076" v="5431" actId="313"/>
          <ac:spMkLst>
            <pc:docMk/>
            <pc:sldMk cId="3946029060" sldId="271"/>
            <ac:spMk id="8" creationId="{A1C3F7E6-AF94-46CF-8A9D-865153AC4240}"/>
          </ac:spMkLst>
        </pc:spChg>
        <pc:spChg chg="add mod">
          <ac:chgData name="Richard Ball" userId="c2c6c2dd-6ddc-437e-8cdd-d7a74390accc" providerId="ADAL" clId="{16058D3C-9368-43D9-9DC5-98B01CB369F8}" dt="2022-02-24T11:25:29.509" v="5383" actId="20577"/>
          <ac:spMkLst>
            <pc:docMk/>
            <pc:sldMk cId="3946029060" sldId="271"/>
            <ac:spMk id="9" creationId="{8E553D43-6C1E-4DCF-B985-5D971FF3C6EC}"/>
          </ac:spMkLst>
        </pc:spChg>
        <pc:picChg chg="mod">
          <ac:chgData name="Richard Ball" userId="c2c6c2dd-6ddc-437e-8cdd-d7a74390accc" providerId="ADAL" clId="{16058D3C-9368-43D9-9DC5-98B01CB369F8}" dt="2022-02-24T11:23:48.905" v="5327" actId="14100"/>
          <ac:picMkLst>
            <pc:docMk/>
            <pc:sldMk cId="3946029060" sldId="271"/>
            <ac:picMk id="1028" creationId="{00000000-0000-0000-0000-000000000000}"/>
          </ac:picMkLst>
        </pc:picChg>
      </pc:sldChg>
      <pc:sldChg chg="addSp delSp modSp mod modAnim">
        <pc:chgData name="Richard Ball" userId="c2c6c2dd-6ddc-437e-8cdd-d7a74390accc" providerId="ADAL" clId="{16058D3C-9368-43D9-9DC5-98B01CB369F8}" dt="2022-03-04T11:20:14.311" v="7190"/>
        <pc:sldMkLst>
          <pc:docMk/>
          <pc:sldMk cId="3623841343" sldId="275"/>
        </pc:sldMkLst>
        <pc:spChg chg="add mod">
          <ac:chgData name="Richard Ball" userId="c2c6c2dd-6ddc-437e-8cdd-d7a74390accc" providerId="ADAL" clId="{16058D3C-9368-43D9-9DC5-98B01CB369F8}" dt="2022-02-24T07:43:55.173" v="4318" actId="20577"/>
          <ac:spMkLst>
            <pc:docMk/>
            <pc:sldMk cId="3623841343" sldId="275"/>
            <ac:spMk id="2" creationId="{D0258A42-E5CB-456F-9170-FF7A7A0FDF45}"/>
          </ac:spMkLst>
        </pc:spChg>
        <pc:spChg chg="mod">
          <ac:chgData name="Richard Ball" userId="c2c6c2dd-6ddc-437e-8cdd-d7a74390accc" providerId="ADAL" clId="{16058D3C-9368-43D9-9DC5-98B01CB369F8}" dt="2022-02-24T07:46:46.502" v="4356" actId="1076"/>
          <ac:spMkLst>
            <pc:docMk/>
            <pc:sldMk cId="3623841343" sldId="275"/>
            <ac:spMk id="9" creationId="{00000000-0000-0000-0000-000000000000}"/>
          </ac:spMkLst>
        </pc:spChg>
        <pc:spChg chg="mod">
          <ac:chgData name="Richard Ball" userId="c2c6c2dd-6ddc-437e-8cdd-d7a74390accc" providerId="ADAL" clId="{16058D3C-9368-43D9-9DC5-98B01CB369F8}" dt="2022-03-02T07:48:23.230" v="5751" actId="14100"/>
          <ac:spMkLst>
            <pc:docMk/>
            <pc:sldMk cId="3623841343" sldId="275"/>
            <ac:spMk id="10" creationId="{00000000-0000-0000-0000-000000000000}"/>
          </ac:spMkLst>
        </pc:spChg>
        <pc:spChg chg="mod">
          <ac:chgData name="Richard Ball" userId="c2c6c2dd-6ddc-437e-8cdd-d7a74390accc" providerId="ADAL" clId="{16058D3C-9368-43D9-9DC5-98B01CB369F8}" dt="2022-02-24T08:05:24.971" v="4487"/>
          <ac:spMkLst>
            <pc:docMk/>
            <pc:sldMk cId="3623841343" sldId="275"/>
            <ac:spMk id="11" creationId="{00000000-0000-0000-0000-000000000000}"/>
          </ac:spMkLst>
        </pc:spChg>
        <pc:spChg chg="add mod">
          <ac:chgData name="Richard Ball" userId="c2c6c2dd-6ddc-437e-8cdd-d7a74390accc" providerId="ADAL" clId="{16058D3C-9368-43D9-9DC5-98B01CB369F8}" dt="2022-03-02T12:20:03.346" v="6821" actId="20577"/>
          <ac:spMkLst>
            <pc:docMk/>
            <pc:sldMk cId="3623841343" sldId="275"/>
            <ac:spMk id="15" creationId="{8537C1B9-1AE8-4D1E-BBB7-E2ECD10BEB16}"/>
          </ac:spMkLst>
        </pc:spChg>
        <pc:spChg chg="add del mod">
          <ac:chgData name="Richard Ball" userId="c2c6c2dd-6ddc-437e-8cdd-d7a74390accc" providerId="ADAL" clId="{16058D3C-9368-43D9-9DC5-98B01CB369F8}" dt="2022-02-24T08:06:02.576" v="4517" actId="478"/>
          <ac:spMkLst>
            <pc:docMk/>
            <pc:sldMk cId="3623841343" sldId="275"/>
            <ac:spMk id="16" creationId="{8F3F241F-BE08-4776-AB5B-80703AEEF70E}"/>
          </ac:spMkLst>
        </pc:spChg>
        <pc:spChg chg="add mod">
          <ac:chgData name="Richard Ball" userId="c2c6c2dd-6ddc-437e-8cdd-d7a74390accc" providerId="ADAL" clId="{16058D3C-9368-43D9-9DC5-98B01CB369F8}" dt="2022-02-24T08:05:37.534" v="4495" actId="1076"/>
          <ac:spMkLst>
            <pc:docMk/>
            <pc:sldMk cId="3623841343" sldId="275"/>
            <ac:spMk id="23" creationId="{62102BE4-3F12-4638-AA7D-432B8C5549E4}"/>
          </ac:spMkLst>
        </pc:spChg>
        <pc:spChg chg="add mod">
          <ac:chgData name="Richard Ball" userId="c2c6c2dd-6ddc-437e-8cdd-d7a74390accc" providerId="ADAL" clId="{16058D3C-9368-43D9-9DC5-98B01CB369F8}" dt="2022-02-24T08:06:00.340" v="4515" actId="1076"/>
          <ac:spMkLst>
            <pc:docMk/>
            <pc:sldMk cId="3623841343" sldId="275"/>
            <ac:spMk id="25" creationId="{64513C06-E99D-4D1C-9A62-25A86DEEB87E}"/>
          </ac:spMkLst>
        </pc:spChg>
        <pc:picChg chg="mod modCrop">
          <ac:chgData name="Richard Ball" userId="c2c6c2dd-6ddc-437e-8cdd-d7a74390accc" providerId="ADAL" clId="{16058D3C-9368-43D9-9DC5-98B01CB369F8}" dt="2022-02-24T07:43:27.488" v="4309" actId="1076"/>
          <ac:picMkLst>
            <pc:docMk/>
            <pc:sldMk cId="3623841343" sldId="275"/>
            <ac:picMk id="4" creationId="{00000000-0000-0000-0000-000000000000}"/>
          </ac:picMkLst>
        </pc:picChg>
        <pc:inkChg chg="add">
          <ac:chgData name="Richard Ball" userId="c2c6c2dd-6ddc-437e-8cdd-d7a74390accc" providerId="ADAL" clId="{16058D3C-9368-43D9-9DC5-98B01CB369F8}" dt="2022-03-04T11:20:14.311" v="7190"/>
          <ac:inkMkLst>
            <pc:docMk/>
            <pc:sldMk cId="3623841343" sldId="275"/>
            <ac:inkMk id="3" creationId="{D3399A72-DE1C-433C-875C-ADAB5EF3BE46}"/>
          </ac:inkMkLst>
        </pc:inkChg>
        <pc:cxnChg chg="add mod">
          <ac:chgData name="Richard Ball" userId="c2c6c2dd-6ddc-437e-8cdd-d7a74390accc" providerId="ADAL" clId="{16058D3C-9368-43D9-9DC5-98B01CB369F8}" dt="2022-02-24T08:05:17.606" v="4483" actId="14100"/>
          <ac:cxnSpMkLst>
            <pc:docMk/>
            <pc:sldMk cId="3623841343" sldId="275"/>
            <ac:cxnSpMk id="7" creationId="{24326B04-1441-4894-88A2-812B11DAF6B7}"/>
          </ac:cxnSpMkLst>
        </pc:cxnChg>
        <pc:cxnChg chg="add mod">
          <ac:chgData name="Richard Ball" userId="c2c6c2dd-6ddc-437e-8cdd-d7a74390accc" providerId="ADAL" clId="{16058D3C-9368-43D9-9DC5-98B01CB369F8}" dt="2022-02-24T08:05:43.368" v="4497" actId="14100"/>
          <ac:cxnSpMkLst>
            <pc:docMk/>
            <pc:sldMk cId="3623841343" sldId="275"/>
            <ac:cxnSpMk id="17" creationId="{A7C97F67-5A0B-4DF4-9D95-1EEAA7F04AFE}"/>
          </ac:cxnSpMkLst>
        </pc:cxnChg>
      </pc:sldChg>
      <pc:sldChg chg="del ord">
        <pc:chgData name="Richard Ball" userId="c2c6c2dd-6ddc-437e-8cdd-d7a74390accc" providerId="ADAL" clId="{16058D3C-9368-43D9-9DC5-98B01CB369F8}" dt="2022-03-02T09:07:01.491" v="6292" actId="47"/>
        <pc:sldMkLst>
          <pc:docMk/>
          <pc:sldMk cId="1889462656" sldId="276"/>
        </pc:sldMkLst>
      </pc:sldChg>
      <pc:sldChg chg="addSp delSp modSp mod ord delAnim modAnim modNotesTx">
        <pc:chgData name="Richard Ball" userId="c2c6c2dd-6ddc-437e-8cdd-d7a74390accc" providerId="ADAL" clId="{16058D3C-9368-43D9-9DC5-98B01CB369F8}" dt="2022-03-04T09:40:40.027" v="6887"/>
        <pc:sldMkLst>
          <pc:docMk/>
          <pc:sldMk cId="2566425432" sldId="277"/>
        </pc:sldMkLst>
        <pc:spChg chg="del">
          <ac:chgData name="Richard Ball" userId="c2c6c2dd-6ddc-437e-8cdd-d7a74390accc" providerId="ADAL" clId="{16058D3C-9368-43D9-9DC5-98B01CB369F8}" dt="2022-02-23T11:08:24.676" v="74" actId="478"/>
          <ac:spMkLst>
            <pc:docMk/>
            <pc:sldMk cId="2566425432" sldId="277"/>
            <ac:spMk id="2" creationId="{00000000-0000-0000-0000-000000000000}"/>
          </ac:spMkLst>
        </pc:spChg>
        <pc:spChg chg="add mod">
          <ac:chgData name="Richard Ball" userId="c2c6c2dd-6ddc-437e-8cdd-d7a74390accc" providerId="ADAL" clId="{16058D3C-9368-43D9-9DC5-98B01CB369F8}" dt="2022-02-23T11:16:53.737" v="262" actId="14100"/>
          <ac:spMkLst>
            <pc:docMk/>
            <pc:sldMk cId="2566425432" sldId="277"/>
            <ac:spMk id="3" creationId="{6AF2A85C-6859-4964-BBD0-F18836BF5E18}"/>
          </ac:spMkLst>
        </pc:spChg>
        <pc:picChg chg="mod">
          <ac:chgData name="Richard Ball" userId="c2c6c2dd-6ddc-437e-8cdd-d7a74390accc" providerId="ADAL" clId="{16058D3C-9368-43D9-9DC5-98B01CB369F8}" dt="2022-02-23T11:08:21.734" v="73" actId="1076"/>
          <ac:picMkLst>
            <pc:docMk/>
            <pc:sldMk cId="2566425432" sldId="277"/>
            <ac:picMk id="2050" creationId="{00000000-0000-0000-0000-000000000000}"/>
          </ac:picMkLst>
        </pc:picChg>
      </pc:sldChg>
      <pc:sldChg chg="addSp delSp modSp del mod">
        <pc:chgData name="Richard Ball" userId="c2c6c2dd-6ddc-437e-8cdd-d7a74390accc" providerId="ADAL" clId="{16058D3C-9368-43D9-9DC5-98B01CB369F8}" dt="2022-03-04T09:47:30.687" v="7053" actId="47"/>
        <pc:sldMkLst>
          <pc:docMk/>
          <pc:sldMk cId="944038378" sldId="278"/>
        </pc:sldMkLst>
        <pc:spChg chg="add mod">
          <ac:chgData name="Richard Ball" userId="c2c6c2dd-6ddc-437e-8cdd-d7a74390accc" providerId="ADAL" clId="{16058D3C-9368-43D9-9DC5-98B01CB369F8}" dt="2022-02-24T08:24:41.261" v="5037" actId="1076"/>
          <ac:spMkLst>
            <pc:docMk/>
            <pc:sldMk cId="944038378" sldId="278"/>
            <ac:spMk id="2" creationId="{D2A20C07-583A-4218-AE7E-EA6AE661D681}"/>
          </ac:spMkLst>
        </pc:spChg>
        <pc:spChg chg="add del mod">
          <ac:chgData name="Richard Ball" userId="c2c6c2dd-6ddc-437e-8cdd-d7a74390accc" providerId="ADAL" clId="{16058D3C-9368-43D9-9DC5-98B01CB369F8}" dt="2022-02-24T08:23:51.606" v="4949" actId="478"/>
          <ac:spMkLst>
            <pc:docMk/>
            <pc:sldMk cId="944038378" sldId="278"/>
            <ac:spMk id="3" creationId="{DFF0AEA2-DD68-4CD8-B2B3-F166AEEC5E9A}"/>
          </ac:spMkLst>
        </pc:spChg>
        <pc:picChg chg="mod">
          <ac:chgData name="Richard Ball" userId="c2c6c2dd-6ddc-437e-8cdd-d7a74390accc" providerId="ADAL" clId="{16058D3C-9368-43D9-9DC5-98B01CB369F8}" dt="2022-02-24T08:23:00.374" v="4858" actId="1076"/>
          <ac:picMkLst>
            <pc:docMk/>
            <pc:sldMk cId="944038378" sldId="278"/>
            <ac:picMk id="6146" creationId="{00000000-0000-0000-0000-000000000000}"/>
          </ac:picMkLst>
        </pc:picChg>
      </pc:sldChg>
      <pc:sldChg chg="del">
        <pc:chgData name="Richard Ball" userId="c2c6c2dd-6ddc-437e-8cdd-d7a74390accc" providerId="ADAL" clId="{16058D3C-9368-43D9-9DC5-98B01CB369F8}" dt="2022-02-24T08:26:19.629" v="5041" actId="47"/>
        <pc:sldMkLst>
          <pc:docMk/>
          <pc:sldMk cId="1656513038" sldId="279"/>
        </pc:sldMkLst>
      </pc:sldChg>
      <pc:sldChg chg="ord">
        <pc:chgData name="Richard Ball" userId="c2c6c2dd-6ddc-437e-8cdd-d7a74390accc" providerId="ADAL" clId="{16058D3C-9368-43D9-9DC5-98B01CB369F8}" dt="2022-03-02T08:17:26.100" v="6277"/>
        <pc:sldMkLst>
          <pc:docMk/>
          <pc:sldMk cId="2092488373" sldId="280"/>
        </pc:sldMkLst>
      </pc:sldChg>
      <pc:sldChg chg="addSp delSp add del mod">
        <pc:chgData name="Richard Ball" userId="c2c6c2dd-6ddc-437e-8cdd-d7a74390accc" providerId="ADAL" clId="{16058D3C-9368-43D9-9DC5-98B01CB369F8}" dt="2022-02-24T08:03:05.737" v="4473" actId="47"/>
        <pc:sldMkLst>
          <pc:docMk/>
          <pc:sldMk cId="1762563668" sldId="281"/>
        </pc:sldMkLst>
        <pc:spChg chg="add del">
          <ac:chgData name="Richard Ball" userId="c2c6c2dd-6ddc-437e-8cdd-d7a74390accc" providerId="ADAL" clId="{16058D3C-9368-43D9-9DC5-98B01CB369F8}" dt="2022-02-24T08:03:04.469" v="4472" actId="478"/>
          <ac:spMkLst>
            <pc:docMk/>
            <pc:sldMk cId="1762563668" sldId="281"/>
            <ac:spMk id="13" creationId="{00000000-0000-0000-0000-000000000000}"/>
          </ac:spMkLst>
        </pc:spChg>
      </pc:sldChg>
      <pc:sldChg chg="ord">
        <pc:chgData name="Richard Ball" userId="c2c6c2dd-6ddc-437e-8cdd-d7a74390accc" providerId="ADAL" clId="{16058D3C-9368-43D9-9DC5-98B01CB369F8}" dt="2022-03-02T08:04:42.339" v="5911"/>
        <pc:sldMkLst>
          <pc:docMk/>
          <pc:sldMk cId="2115721351" sldId="282"/>
        </pc:sldMkLst>
      </pc:sldChg>
      <pc:sldChg chg="del">
        <pc:chgData name="Richard Ball" userId="c2c6c2dd-6ddc-437e-8cdd-d7a74390accc" providerId="ADAL" clId="{16058D3C-9368-43D9-9DC5-98B01CB369F8}" dt="2022-03-02T11:07:28.685" v="6572" actId="47"/>
        <pc:sldMkLst>
          <pc:docMk/>
          <pc:sldMk cId="1382300589" sldId="283"/>
        </pc:sldMkLst>
      </pc:sldChg>
      <pc:sldChg chg="del">
        <pc:chgData name="Richard Ball" userId="c2c6c2dd-6ddc-437e-8cdd-d7a74390accc" providerId="ADAL" clId="{16058D3C-9368-43D9-9DC5-98B01CB369F8}" dt="2022-02-23T11:27:47.553" v="906" actId="47"/>
        <pc:sldMkLst>
          <pc:docMk/>
          <pc:sldMk cId="800125895" sldId="284"/>
        </pc:sldMkLst>
      </pc:sldChg>
      <pc:sldChg chg="addSp modSp del mod">
        <pc:chgData name="Richard Ball" userId="c2c6c2dd-6ddc-437e-8cdd-d7a74390accc" providerId="ADAL" clId="{16058D3C-9368-43D9-9DC5-98B01CB369F8}" dt="2022-03-04T09:36:58.110" v="6870" actId="47"/>
        <pc:sldMkLst>
          <pc:docMk/>
          <pc:sldMk cId="3854797504" sldId="284"/>
        </pc:sldMkLst>
        <pc:spChg chg="add mod">
          <ac:chgData name="Richard Ball" userId="c2c6c2dd-6ddc-437e-8cdd-d7a74390accc" providerId="ADAL" clId="{16058D3C-9368-43D9-9DC5-98B01CB369F8}" dt="2022-02-24T11:23:08.468" v="5322" actId="20577"/>
          <ac:spMkLst>
            <pc:docMk/>
            <pc:sldMk cId="3854797504" sldId="284"/>
            <ac:spMk id="5" creationId="{E7992185-5F65-489E-BCEB-BA5B2D892CF7}"/>
          </ac:spMkLst>
        </pc:spChg>
        <pc:picChg chg="mod">
          <ac:chgData name="Richard Ball" userId="c2c6c2dd-6ddc-437e-8cdd-d7a74390accc" providerId="ADAL" clId="{16058D3C-9368-43D9-9DC5-98B01CB369F8}" dt="2022-02-24T11:22:08.824" v="5279" actId="1076"/>
          <ac:picMkLst>
            <pc:docMk/>
            <pc:sldMk cId="3854797504" sldId="284"/>
            <ac:picMk id="4" creationId="{00000000-0000-0000-0000-000000000000}"/>
          </ac:picMkLst>
        </pc:picChg>
      </pc:sldChg>
      <pc:sldChg chg="modSp">
        <pc:chgData name="Richard Ball" userId="c2c6c2dd-6ddc-437e-8cdd-d7a74390accc" providerId="ADAL" clId="{16058D3C-9368-43D9-9DC5-98B01CB369F8}" dt="2022-02-24T11:21:11.756" v="5277" actId="1076"/>
        <pc:sldMkLst>
          <pc:docMk/>
          <pc:sldMk cId="289626989" sldId="285"/>
        </pc:sldMkLst>
        <pc:spChg chg="mod">
          <ac:chgData name="Richard Ball" userId="c2c6c2dd-6ddc-437e-8cdd-d7a74390accc" providerId="ADAL" clId="{16058D3C-9368-43D9-9DC5-98B01CB369F8}" dt="2022-02-24T11:21:10.327" v="5276" actId="1076"/>
          <ac:spMkLst>
            <pc:docMk/>
            <pc:sldMk cId="289626989" sldId="285"/>
            <ac:spMk id="11" creationId="{C33D43BF-635B-4B83-801B-806CCF6E8433}"/>
          </ac:spMkLst>
        </pc:spChg>
        <pc:spChg chg="mod">
          <ac:chgData name="Richard Ball" userId="c2c6c2dd-6ddc-437e-8cdd-d7a74390accc" providerId="ADAL" clId="{16058D3C-9368-43D9-9DC5-98B01CB369F8}" dt="2022-02-24T11:21:08.648" v="5275" actId="1076"/>
          <ac:spMkLst>
            <pc:docMk/>
            <pc:sldMk cId="289626989" sldId="285"/>
            <ac:spMk id="13" creationId="{BC71B48F-D02F-4BED-BB4F-7DF700D5B187}"/>
          </ac:spMkLst>
        </pc:spChg>
        <pc:spChg chg="mod">
          <ac:chgData name="Richard Ball" userId="c2c6c2dd-6ddc-437e-8cdd-d7a74390accc" providerId="ADAL" clId="{16058D3C-9368-43D9-9DC5-98B01CB369F8}" dt="2022-02-24T11:21:11.756" v="5277" actId="1076"/>
          <ac:spMkLst>
            <pc:docMk/>
            <pc:sldMk cId="289626989" sldId="285"/>
            <ac:spMk id="14" creationId="{D33AD2ED-EFFB-4CBB-8ECF-8C08A37F8438}"/>
          </ac:spMkLst>
        </pc:spChg>
        <pc:grpChg chg="mod">
          <ac:chgData name="Richard Ball" userId="c2c6c2dd-6ddc-437e-8cdd-d7a74390accc" providerId="ADAL" clId="{16058D3C-9368-43D9-9DC5-98B01CB369F8}" dt="2022-02-24T11:21:11.756" v="5277" actId="1076"/>
          <ac:grpSpMkLst>
            <pc:docMk/>
            <pc:sldMk cId="289626989" sldId="285"/>
            <ac:grpSpMk id="2" creationId="{8B925357-C5DD-4F6B-9A4C-4A9808624FA2}"/>
          </ac:grpSpMkLst>
        </pc:grpChg>
        <pc:grpChg chg="mod">
          <ac:chgData name="Richard Ball" userId="c2c6c2dd-6ddc-437e-8cdd-d7a74390accc" providerId="ADAL" clId="{16058D3C-9368-43D9-9DC5-98B01CB369F8}" dt="2022-02-24T11:21:10.327" v="5276" actId="1076"/>
          <ac:grpSpMkLst>
            <pc:docMk/>
            <pc:sldMk cId="289626989" sldId="285"/>
            <ac:grpSpMk id="4" creationId="{2ECED64D-8D20-4409-A786-587995E15E33}"/>
          </ac:grpSpMkLst>
        </pc:grpChg>
        <pc:grpChg chg="mod">
          <ac:chgData name="Richard Ball" userId="c2c6c2dd-6ddc-437e-8cdd-d7a74390accc" providerId="ADAL" clId="{16058D3C-9368-43D9-9DC5-98B01CB369F8}" dt="2022-02-24T11:21:08.648" v="5275" actId="1076"/>
          <ac:grpSpMkLst>
            <pc:docMk/>
            <pc:sldMk cId="289626989" sldId="285"/>
            <ac:grpSpMk id="7" creationId="{E2CA8318-9E57-44D3-8A28-AF825D037120}"/>
          </ac:grpSpMkLst>
        </pc:grpChg>
        <pc:grpChg chg="mod">
          <ac:chgData name="Richard Ball" userId="c2c6c2dd-6ddc-437e-8cdd-d7a74390accc" providerId="ADAL" clId="{16058D3C-9368-43D9-9DC5-98B01CB369F8}" dt="2022-02-24T11:21:10.327" v="5276" actId="1076"/>
          <ac:grpSpMkLst>
            <pc:docMk/>
            <pc:sldMk cId="289626989" sldId="285"/>
            <ac:grpSpMk id="15" creationId="{34912007-8C7E-4F2E-9608-7331CE80A672}"/>
          </ac:grpSpMkLst>
        </pc:grpChg>
        <pc:grpChg chg="mod">
          <ac:chgData name="Richard Ball" userId="c2c6c2dd-6ddc-437e-8cdd-d7a74390accc" providerId="ADAL" clId="{16058D3C-9368-43D9-9DC5-98B01CB369F8}" dt="2022-02-24T11:21:08.648" v="5275" actId="1076"/>
          <ac:grpSpMkLst>
            <pc:docMk/>
            <pc:sldMk cId="289626989" sldId="285"/>
            <ac:grpSpMk id="16" creationId="{473738EE-6B3C-4317-9245-E63A36B636FC}"/>
          </ac:grpSpMkLst>
        </pc:grpChg>
        <pc:picChg chg="mod">
          <ac:chgData name="Richard Ball" userId="c2c6c2dd-6ddc-437e-8cdd-d7a74390accc" providerId="ADAL" clId="{16058D3C-9368-43D9-9DC5-98B01CB369F8}" dt="2022-02-24T11:21:10.327" v="5276" actId="1076"/>
          <ac:picMkLst>
            <pc:docMk/>
            <pc:sldMk cId="289626989" sldId="285"/>
            <ac:picMk id="5" creationId="{A3A00EE5-35C3-48B9-A5C4-BCCEF8428895}"/>
          </ac:picMkLst>
        </pc:picChg>
        <pc:picChg chg="mod">
          <ac:chgData name="Richard Ball" userId="c2c6c2dd-6ddc-437e-8cdd-d7a74390accc" providerId="ADAL" clId="{16058D3C-9368-43D9-9DC5-98B01CB369F8}" dt="2022-02-24T11:21:10.327" v="5276" actId="1076"/>
          <ac:picMkLst>
            <pc:docMk/>
            <pc:sldMk cId="289626989" sldId="285"/>
            <ac:picMk id="6" creationId="{8C374D05-48E8-4970-885C-B4A65C47551B}"/>
          </ac:picMkLst>
        </pc:picChg>
        <pc:picChg chg="mod">
          <ac:chgData name="Richard Ball" userId="c2c6c2dd-6ddc-437e-8cdd-d7a74390accc" providerId="ADAL" clId="{16058D3C-9368-43D9-9DC5-98B01CB369F8}" dt="2022-02-24T11:21:08.648" v="5275" actId="1076"/>
          <ac:picMkLst>
            <pc:docMk/>
            <pc:sldMk cId="289626989" sldId="285"/>
            <ac:picMk id="8" creationId="{ECD5B552-8BDA-4BEE-88BC-51927514BB79}"/>
          </ac:picMkLst>
        </pc:picChg>
        <pc:picChg chg="mod">
          <ac:chgData name="Richard Ball" userId="c2c6c2dd-6ddc-437e-8cdd-d7a74390accc" providerId="ADAL" clId="{16058D3C-9368-43D9-9DC5-98B01CB369F8}" dt="2022-02-24T11:21:08.648" v="5275" actId="1076"/>
          <ac:picMkLst>
            <pc:docMk/>
            <pc:sldMk cId="289626989" sldId="285"/>
            <ac:picMk id="9" creationId="{53B827A6-46A5-447E-9C37-B5F7BA0713C5}"/>
          </ac:picMkLst>
        </pc:picChg>
        <pc:picChg chg="mod">
          <ac:chgData name="Richard Ball" userId="c2c6c2dd-6ddc-437e-8cdd-d7a74390accc" providerId="ADAL" clId="{16058D3C-9368-43D9-9DC5-98B01CB369F8}" dt="2022-02-24T11:21:11.756" v="5277" actId="1076"/>
          <ac:picMkLst>
            <pc:docMk/>
            <pc:sldMk cId="289626989" sldId="285"/>
            <ac:picMk id="10" creationId="{D0B2A62F-7D54-4265-B908-AAA273DCA6F2}"/>
          </ac:picMkLst>
        </pc:picChg>
      </pc:sldChg>
      <pc:sldChg chg="del">
        <pc:chgData name="Richard Ball" userId="c2c6c2dd-6ddc-437e-8cdd-d7a74390accc" providerId="ADAL" clId="{16058D3C-9368-43D9-9DC5-98B01CB369F8}" dt="2022-02-23T14:51:58.536" v="3993" actId="47"/>
        <pc:sldMkLst>
          <pc:docMk/>
          <pc:sldMk cId="1177235246" sldId="285"/>
        </pc:sldMkLst>
      </pc:sldChg>
      <pc:sldChg chg="modSp del mod">
        <pc:chgData name="Richard Ball" userId="c2c6c2dd-6ddc-437e-8cdd-d7a74390accc" providerId="ADAL" clId="{16058D3C-9368-43D9-9DC5-98B01CB369F8}" dt="2022-02-23T11:28:51.143" v="919" actId="47"/>
        <pc:sldMkLst>
          <pc:docMk/>
          <pc:sldMk cId="1884354367" sldId="286"/>
        </pc:sldMkLst>
        <pc:spChg chg="mod">
          <ac:chgData name="Richard Ball" userId="c2c6c2dd-6ddc-437e-8cdd-d7a74390accc" providerId="ADAL" clId="{16058D3C-9368-43D9-9DC5-98B01CB369F8}" dt="2022-02-23T11:13:16.453" v="106" actId="1076"/>
          <ac:spMkLst>
            <pc:docMk/>
            <pc:sldMk cId="1884354367" sldId="286"/>
            <ac:spMk id="2" creationId="{00000000-0000-0000-0000-000000000000}"/>
          </ac:spMkLst>
        </pc:spChg>
        <pc:spChg chg="mod">
          <ac:chgData name="Richard Ball" userId="c2c6c2dd-6ddc-437e-8cdd-d7a74390accc" providerId="ADAL" clId="{16058D3C-9368-43D9-9DC5-98B01CB369F8}" dt="2022-02-23T11:13:23.081" v="112" actId="27636"/>
          <ac:spMkLst>
            <pc:docMk/>
            <pc:sldMk cId="1884354367" sldId="286"/>
            <ac:spMk id="3" creationId="{00000000-0000-0000-0000-000000000000}"/>
          </ac:spMkLst>
        </pc:spChg>
        <pc:picChg chg="mod">
          <ac:chgData name="Richard Ball" userId="c2c6c2dd-6ddc-437e-8cdd-d7a74390accc" providerId="ADAL" clId="{16058D3C-9368-43D9-9DC5-98B01CB369F8}" dt="2022-02-23T11:13:17.810" v="107" actId="1076"/>
          <ac:picMkLst>
            <pc:docMk/>
            <pc:sldMk cId="1884354367" sldId="286"/>
            <ac:picMk id="7170" creationId="{00000000-0000-0000-0000-000000000000}"/>
          </ac:picMkLst>
        </pc:picChg>
      </pc:sldChg>
      <pc:sldChg chg="modSp del mod">
        <pc:chgData name="Richard Ball" userId="c2c6c2dd-6ddc-437e-8cdd-d7a74390accc" providerId="ADAL" clId="{16058D3C-9368-43D9-9DC5-98B01CB369F8}" dt="2022-03-04T09:36:57.526" v="6869" actId="47"/>
        <pc:sldMkLst>
          <pc:docMk/>
          <pc:sldMk cId="3348417203" sldId="286"/>
        </pc:sldMkLst>
        <pc:spChg chg="mod">
          <ac:chgData name="Richard Ball" userId="c2c6c2dd-6ddc-437e-8cdd-d7a74390accc" providerId="ADAL" clId="{16058D3C-9368-43D9-9DC5-98B01CB369F8}" dt="2022-03-02T11:09:47.539" v="6577" actId="14100"/>
          <ac:spMkLst>
            <pc:docMk/>
            <pc:sldMk cId="3348417203" sldId="286"/>
            <ac:spMk id="4" creationId="{00000000-0000-0000-0000-000000000000}"/>
          </ac:spMkLst>
        </pc:spChg>
        <pc:picChg chg="mod">
          <ac:chgData name="Richard Ball" userId="c2c6c2dd-6ddc-437e-8cdd-d7a74390accc" providerId="ADAL" clId="{16058D3C-9368-43D9-9DC5-98B01CB369F8}" dt="2022-03-02T11:10:21.722" v="6580" actId="732"/>
          <ac:picMkLst>
            <pc:docMk/>
            <pc:sldMk cId="3348417203" sldId="286"/>
            <ac:picMk id="3074" creationId="{00000000-0000-0000-0000-000000000000}"/>
          </ac:picMkLst>
        </pc:picChg>
      </pc:sldChg>
      <pc:sldChg chg="modSp del mod ord modAnim">
        <pc:chgData name="Richard Ball" userId="c2c6c2dd-6ddc-437e-8cdd-d7a74390accc" providerId="ADAL" clId="{16058D3C-9368-43D9-9DC5-98B01CB369F8}" dt="2022-03-02T11:19:12.220" v="6679" actId="47"/>
        <pc:sldMkLst>
          <pc:docMk/>
          <pc:sldMk cId="4126247565" sldId="287"/>
        </pc:sldMkLst>
        <pc:spChg chg="mod">
          <ac:chgData name="Richard Ball" userId="c2c6c2dd-6ddc-437e-8cdd-d7a74390accc" providerId="ADAL" clId="{16058D3C-9368-43D9-9DC5-98B01CB369F8}" dt="2022-02-24T11:32:08.911" v="5482" actId="207"/>
          <ac:spMkLst>
            <pc:docMk/>
            <pc:sldMk cId="4126247565" sldId="287"/>
            <ac:spMk id="3" creationId="{00000000-0000-0000-0000-000000000000}"/>
          </ac:spMkLst>
        </pc:spChg>
        <pc:spChg chg="mod">
          <ac:chgData name="Richard Ball" userId="c2c6c2dd-6ddc-437e-8cdd-d7a74390accc" providerId="ADAL" clId="{16058D3C-9368-43D9-9DC5-98B01CB369F8}" dt="2022-02-23T14:29:28.157" v="3615" actId="115"/>
          <ac:spMkLst>
            <pc:docMk/>
            <pc:sldMk cId="4126247565" sldId="287"/>
            <ac:spMk id="4" creationId="{00000000-0000-0000-0000-000000000000}"/>
          </ac:spMkLst>
        </pc:spChg>
      </pc:sldChg>
      <pc:sldChg chg="del">
        <pc:chgData name="Richard Ball" userId="c2c6c2dd-6ddc-437e-8cdd-d7a74390accc" providerId="ADAL" clId="{16058D3C-9368-43D9-9DC5-98B01CB369F8}" dt="2022-03-02T11:19:12.220" v="6679" actId="47"/>
        <pc:sldMkLst>
          <pc:docMk/>
          <pc:sldMk cId="3297468878" sldId="288"/>
        </pc:sldMkLst>
      </pc:sldChg>
      <pc:sldChg chg="modSp del mod ord">
        <pc:chgData name="Richard Ball" userId="c2c6c2dd-6ddc-437e-8cdd-d7a74390accc" providerId="ADAL" clId="{16058D3C-9368-43D9-9DC5-98B01CB369F8}" dt="2022-03-02T11:18:25.127" v="6677" actId="47"/>
        <pc:sldMkLst>
          <pc:docMk/>
          <pc:sldMk cId="1563801417" sldId="292"/>
        </pc:sldMkLst>
        <pc:spChg chg="mod">
          <ac:chgData name="Richard Ball" userId="c2c6c2dd-6ddc-437e-8cdd-d7a74390accc" providerId="ADAL" clId="{16058D3C-9368-43D9-9DC5-98B01CB369F8}" dt="2022-02-24T11:32:41.225" v="5507" actId="1076"/>
          <ac:spMkLst>
            <pc:docMk/>
            <pc:sldMk cId="1563801417" sldId="292"/>
            <ac:spMk id="2" creationId="{00000000-0000-0000-0000-000000000000}"/>
          </ac:spMkLst>
        </pc:spChg>
        <pc:picChg chg="mod modCrop">
          <ac:chgData name="Richard Ball" userId="c2c6c2dd-6ddc-437e-8cdd-d7a74390accc" providerId="ADAL" clId="{16058D3C-9368-43D9-9DC5-98B01CB369F8}" dt="2022-03-02T11:13:18.623" v="6647" actId="1076"/>
          <ac:picMkLst>
            <pc:docMk/>
            <pc:sldMk cId="1563801417" sldId="292"/>
            <ac:picMk id="4" creationId="{00000000-0000-0000-0000-000000000000}"/>
          </ac:picMkLst>
        </pc:picChg>
      </pc:sldChg>
      <pc:sldChg chg="ord">
        <pc:chgData name="Richard Ball" userId="c2c6c2dd-6ddc-437e-8cdd-d7a74390accc" providerId="ADAL" clId="{16058D3C-9368-43D9-9DC5-98B01CB369F8}" dt="2022-02-24T12:54:49.281" v="5547"/>
        <pc:sldMkLst>
          <pc:docMk/>
          <pc:sldMk cId="0" sldId="295"/>
        </pc:sldMkLst>
      </pc:sldChg>
      <pc:sldChg chg="del">
        <pc:chgData name="Richard Ball" userId="c2c6c2dd-6ddc-437e-8cdd-d7a74390accc" providerId="ADAL" clId="{16058D3C-9368-43D9-9DC5-98B01CB369F8}" dt="2022-02-24T11:32:31.244" v="5502" actId="47"/>
        <pc:sldMkLst>
          <pc:docMk/>
          <pc:sldMk cId="1612438187" sldId="335"/>
        </pc:sldMkLst>
      </pc:sldChg>
      <pc:sldChg chg="del">
        <pc:chgData name="Richard Ball" userId="c2c6c2dd-6ddc-437e-8cdd-d7a74390accc" providerId="ADAL" clId="{16058D3C-9368-43D9-9DC5-98B01CB369F8}" dt="2022-02-24T11:32:31.408" v="5503" actId="47"/>
        <pc:sldMkLst>
          <pc:docMk/>
          <pc:sldMk cId="1159201923" sldId="345"/>
        </pc:sldMkLst>
      </pc:sldChg>
      <pc:sldChg chg="del">
        <pc:chgData name="Richard Ball" userId="c2c6c2dd-6ddc-437e-8cdd-d7a74390accc" providerId="ADAL" clId="{16058D3C-9368-43D9-9DC5-98B01CB369F8}" dt="2022-02-24T11:32:31.760" v="5504" actId="47"/>
        <pc:sldMkLst>
          <pc:docMk/>
          <pc:sldMk cId="3274486220" sldId="346"/>
        </pc:sldMkLst>
      </pc:sldChg>
      <pc:sldChg chg="del">
        <pc:chgData name="Richard Ball" userId="c2c6c2dd-6ddc-437e-8cdd-d7a74390accc" providerId="ADAL" clId="{16058D3C-9368-43D9-9DC5-98B01CB369F8}" dt="2022-02-24T11:32:32.702" v="5505" actId="47"/>
        <pc:sldMkLst>
          <pc:docMk/>
          <pc:sldMk cId="644633915" sldId="347"/>
        </pc:sldMkLst>
      </pc:sldChg>
      <pc:sldChg chg="del">
        <pc:chgData name="Richard Ball" userId="c2c6c2dd-6ddc-437e-8cdd-d7a74390accc" providerId="ADAL" clId="{16058D3C-9368-43D9-9DC5-98B01CB369F8}" dt="2022-02-23T14:51:58.536" v="3993" actId="47"/>
        <pc:sldMkLst>
          <pc:docMk/>
          <pc:sldMk cId="803082935" sldId="350"/>
        </pc:sldMkLst>
      </pc:sldChg>
      <pc:sldChg chg="addSp modSp mod">
        <pc:chgData name="Richard Ball" userId="c2c6c2dd-6ddc-437e-8cdd-d7a74390accc" providerId="ADAL" clId="{16058D3C-9368-43D9-9DC5-98B01CB369F8}" dt="2022-03-02T11:14:47.765" v="6676" actId="1076"/>
        <pc:sldMkLst>
          <pc:docMk/>
          <pc:sldMk cId="2143495012" sldId="350"/>
        </pc:sldMkLst>
        <pc:spChg chg="add mod">
          <ac:chgData name="Richard Ball" userId="c2c6c2dd-6ddc-437e-8cdd-d7a74390accc" providerId="ADAL" clId="{16058D3C-9368-43D9-9DC5-98B01CB369F8}" dt="2022-02-24T11:31:30.613" v="5476" actId="20577"/>
          <ac:spMkLst>
            <pc:docMk/>
            <pc:sldMk cId="2143495012" sldId="350"/>
            <ac:spMk id="4" creationId="{4865BCF2-46A3-42D3-96E0-BC174F2212FC}"/>
          </ac:spMkLst>
        </pc:spChg>
        <pc:spChg chg="add mod">
          <ac:chgData name="Richard Ball" userId="c2c6c2dd-6ddc-437e-8cdd-d7a74390accc" providerId="ADAL" clId="{16058D3C-9368-43D9-9DC5-98B01CB369F8}" dt="2022-02-24T11:20:54.197" v="5272" actId="403"/>
          <ac:spMkLst>
            <pc:docMk/>
            <pc:sldMk cId="2143495012" sldId="350"/>
            <ac:spMk id="7" creationId="{070DD2FE-88A5-431A-9BAF-A1A32EB78809}"/>
          </ac:spMkLst>
        </pc:spChg>
        <pc:spChg chg="add mod">
          <ac:chgData name="Richard Ball" userId="c2c6c2dd-6ddc-437e-8cdd-d7a74390accc" providerId="ADAL" clId="{16058D3C-9368-43D9-9DC5-98B01CB369F8}" dt="2022-03-02T11:14:47.765" v="6676" actId="1076"/>
          <ac:spMkLst>
            <pc:docMk/>
            <pc:sldMk cId="2143495012" sldId="350"/>
            <ac:spMk id="9" creationId="{844E13C6-D8CF-4A4D-9C5C-76A07EF02361}"/>
          </ac:spMkLst>
        </pc:spChg>
        <pc:cxnChg chg="add mod">
          <ac:chgData name="Richard Ball" userId="c2c6c2dd-6ddc-437e-8cdd-d7a74390accc" providerId="ADAL" clId="{16058D3C-9368-43D9-9DC5-98B01CB369F8}" dt="2022-02-24T11:20:40.617" v="5260" actId="1582"/>
          <ac:cxnSpMkLst>
            <pc:docMk/>
            <pc:sldMk cId="2143495012" sldId="350"/>
            <ac:cxnSpMk id="6" creationId="{17BE5622-FEBC-4F24-B342-E3D19A8CBBD5}"/>
          </ac:cxnSpMkLst>
        </pc:cxnChg>
        <pc:cxnChg chg="add mod">
          <ac:chgData name="Richard Ball" userId="c2c6c2dd-6ddc-437e-8cdd-d7a74390accc" providerId="ADAL" clId="{16058D3C-9368-43D9-9DC5-98B01CB369F8}" dt="2022-03-02T11:14:16.902" v="6649" actId="1582"/>
          <ac:cxnSpMkLst>
            <pc:docMk/>
            <pc:sldMk cId="2143495012" sldId="350"/>
            <ac:cxnSpMk id="8" creationId="{5885D97D-94D4-47A3-A6CC-138A2537E6FF}"/>
          </ac:cxnSpMkLst>
        </pc:cxnChg>
      </pc:sldChg>
      <pc:sldChg chg="del">
        <pc:chgData name="Richard Ball" userId="c2c6c2dd-6ddc-437e-8cdd-d7a74390accc" providerId="ADAL" clId="{16058D3C-9368-43D9-9DC5-98B01CB369F8}" dt="2022-02-23T11:21:20.216" v="521" actId="47"/>
        <pc:sldMkLst>
          <pc:docMk/>
          <pc:sldMk cId="1385756400" sldId="351"/>
        </pc:sldMkLst>
      </pc:sldChg>
      <pc:sldChg chg="addSp delSp modSp del mod ord">
        <pc:chgData name="Richard Ball" userId="c2c6c2dd-6ddc-437e-8cdd-d7a74390accc" providerId="ADAL" clId="{16058D3C-9368-43D9-9DC5-98B01CB369F8}" dt="2022-02-23T11:28:59.398" v="920" actId="47"/>
        <pc:sldMkLst>
          <pc:docMk/>
          <pc:sldMk cId="1909734770" sldId="352"/>
        </pc:sldMkLst>
        <pc:spChg chg="del mod">
          <ac:chgData name="Richard Ball" userId="c2c6c2dd-6ddc-437e-8cdd-d7a74390accc" providerId="ADAL" clId="{16058D3C-9368-43D9-9DC5-98B01CB369F8}" dt="2022-02-23T11:27:52.939" v="908" actId="478"/>
          <ac:spMkLst>
            <pc:docMk/>
            <pc:sldMk cId="1909734770" sldId="352"/>
            <ac:spMk id="2" creationId="{00000000-0000-0000-0000-000000000000}"/>
          </ac:spMkLst>
        </pc:spChg>
        <pc:spChg chg="mod">
          <ac:chgData name="Richard Ball" userId="c2c6c2dd-6ddc-437e-8cdd-d7a74390accc" providerId="ADAL" clId="{16058D3C-9368-43D9-9DC5-98B01CB369F8}" dt="2022-02-23T11:28:08.172" v="915" actId="1076"/>
          <ac:spMkLst>
            <pc:docMk/>
            <pc:sldMk cId="1909734770" sldId="352"/>
            <ac:spMk id="3" creationId="{00000000-0000-0000-0000-000000000000}"/>
          </ac:spMkLst>
        </pc:spChg>
        <pc:spChg chg="add del mod">
          <ac:chgData name="Richard Ball" userId="c2c6c2dd-6ddc-437e-8cdd-d7a74390accc" providerId="ADAL" clId="{16058D3C-9368-43D9-9DC5-98B01CB369F8}" dt="2022-02-23T11:27:55.547" v="910" actId="478"/>
          <ac:spMkLst>
            <pc:docMk/>
            <pc:sldMk cId="1909734770" sldId="352"/>
            <ac:spMk id="5" creationId="{239126C5-602F-4576-9742-38BB784B4F1E}"/>
          </ac:spMkLst>
        </pc:spChg>
        <pc:picChg chg="mod">
          <ac:chgData name="Richard Ball" userId="c2c6c2dd-6ddc-437e-8cdd-d7a74390accc" providerId="ADAL" clId="{16058D3C-9368-43D9-9DC5-98B01CB369F8}" dt="2022-02-23T11:27:58.513" v="911" actId="1076"/>
          <ac:picMkLst>
            <pc:docMk/>
            <pc:sldMk cId="1909734770" sldId="352"/>
            <ac:picMk id="8194" creationId="{00000000-0000-0000-0000-000000000000}"/>
          </ac:picMkLst>
        </pc:picChg>
        <pc:picChg chg="mod">
          <ac:chgData name="Richard Ball" userId="c2c6c2dd-6ddc-437e-8cdd-d7a74390accc" providerId="ADAL" clId="{16058D3C-9368-43D9-9DC5-98B01CB369F8}" dt="2022-02-23T11:28:17.052" v="918" actId="14100"/>
          <ac:picMkLst>
            <pc:docMk/>
            <pc:sldMk cId="1909734770" sldId="352"/>
            <ac:picMk id="8195" creationId="{00000000-0000-0000-0000-000000000000}"/>
          </ac:picMkLst>
        </pc:picChg>
      </pc:sldChg>
      <pc:sldChg chg="modSp mod ord">
        <pc:chgData name="Richard Ball" userId="c2c6c2dd-6ddc-437e-8cdd-d7a74390accc" providerId="ADAL" clId="{16058D3C-9368-43D9-9DC5-98B01CB369F8}" dt="2022-03-02T11:19:32.972" v="6700" actId="20577"/>
        <pc:sldMkLst>
          <pc:docMk/>
          <pc:sldMk cId="3253277048" sldId="352"/>
        </pc:sldMkLst>
        <pc:spChg chg="mod">
          <ac:chgData name="Richard Ball" userId="c2c6c2dd-6ddc-437e-8cdd-d7a74390accc" providerId="ADAL" clId="{16058D3C-9368-43D9-9DC5-98B01CB369F8}" dt="2022-03-02T11:19:32.972" v="6700" actId="20577"/>
          <ac:spMkLst>
            <pc:docMk/>
            <pc:sldMk cId="3253277048" sldId="352"/>
            <ac:spMk id="3" creationId="{00000000-0000-0000-0000-000000000000}"/>
          </ac:spMkLst>
        </pc:spChg>
      </pc:sldChg>
      <pc:sldChg chg="del ord">
        <pc:chgData name="Richard Ball" userId="c2c6c2dd-6ddc-437e-8cdd-d7a74390accc" providerId="ADAL" clId="{16058D3C-9368-43D9-9DC5-98B01CB369F8}" dt="2022-02-23T11:28:59.398" v="920" actId="47"/>
        <pc:sldMkLst>
          <pc:docMk/>
          <pc:sldMk cId="3654029607" sldId="353"/>
        </pc:sldMkLst>
      </pc:sldChg>
      <pc:sldChg chg="ord">
        <pc:chgData name="Richard Ball" userId="c2c6c2dd-6ddc-437e-8cdd-d7a74390accc" providerId="ADAL" clId="{16058D3C-9368-43D9-9DC5-98B01CB369F8}" dt="2022-03-02T11:19:21.061" v="6681"/>
        <pc:sldMkLst>
          <pc:docMk/>
          <pc:sldMk cId="4014648294" sldId="353"/>
        </pc:sldMkLst>
      </pc:sldChg>
      <pc:sldChg chg="modSp new mod ord">
        <pc:chgData name="Richard Ball" userId="c2c6c2dd-6ddc-437e-8cdd-d7a74390accc" providerId="ADAL" clId="{16058D3C-9368-43D9-9DC5-98B01CB369F8}" dt="2022-03-04T10:08:16.779" v="7169"/>
        <pc:sldMkLst>
          <pc:docMk/>
          <pc:sldMk cId="4241366659" sldId="356"/>
        </pc:sldMkLst>
        <pc:spChg chg="mod">
          <ac:chgData name="Richard Ball" userId="c2c6c2dd-6ddc-437e-8cdd-d7a74390accc" providerId="ADAL" clId="{16058D3C-9368-43D9-9DC5-98B01CB369F8}" dt="2022-02-23T11:08:13.254" v="71" actId="20577"/>
          <ac:spMkLst>
            <pc:docMk/>
            <pc:sldMk cId="4241366659" sldId="356"/>
            <ac:spMk id="2" creationId="{ADBB2969-DCAE-48E5-B589-B6273757A6DC}"/>
          </ac:spMkLst>
        </pc:spChg>
        <pc:spChg chg="mod">
          <ac:chgData name="Richard Ball" userId="c2c6c2dd-6ddc-437e-8cdd-d7a74390accc" providerId="ADAL" clId="{16058D3C-9368-43D9-9DC5-98B01CB369F8}" dt="2022-02-23T14:48:56.818" v="3957" actId="20577"/>
          <ac:spMkLst>
            <pc:docMk/>
            <pc:sldMk cId="4241366659" sldId="356"/>
            <ac:spMk id="3" creationId="{D1C247F4-8B36-4AE0-AAA1-241B81CA5075}"/>
          </ac:spMkLst>
        </pc:spChg>
      </pc:sldChg>
      <pc:sldChg chg="addSp delSp modSp new mod modAnim">
        <pc:chgData name="Richard Ball" userId="c2c6c2dd-6ddc-437e-8cdd-d7a74390accc" providerId="ADAL" clId="{16058D3C-9368-43D9-9DC5-98B01CB369F8}" dt="2022-03-04T10:40:05.843" v="7189"/>
        <pc:sldMkLst>
          <pc:docMk/>
          <pc:sldMk cId="3516108673" sldId="357"/>
        </pc:sldMkLst>
        <pc:spChg chg="del">
          <ac:chgData name="Richard Ball" userId="c2c6c2dd-6ddc-437e-8cdd-d7a74390accc" providerId="ADAL" clId="{16058D3C-9368-43D9-9DC5-98B01CB369F8}" dt="2022-02-23T11:14:06.223" v="113" actId="478"/>
          <ac:spMkLst>
            <pc:docMk/>
            <pc:sldMk cId="3516108673" sldId="357"/>
            <ac:spMk id="2" creationId="{1CC92C3D-1315-4F2F-AF1F-75823A9B96D9}"/>
          </ac:spMkLst>
        </pc:spChg>
        <pc:spChg chg="del">
          <ac:chgData name="Richard Ball" userId="c2c6c2dd-6ddc-437e-8cdd-d7a74390accc" providerId="ADAL" clId="{16058D3C-9368-43D9-9DC5-98B01CB369F8}" dt="2022-02-23T11:14:06.223" v="113" actId="478"/>
          <ac:spMkLst>
            <pc:docMk/>
            <pc:sldMk cId="3516108673" sldId="357"/>
            <ac:spMk id="3" creationId="{B6EE7421-13D6-47D1-B875-816692981F64}"/>
          </ac:spMkLst>
        </pc:spChg>
        <pc:spChg chg="add mod">
          <ac:chgData name="Richard Ball" userId="c2c6c2dd-6ddc-437e-8cdd-d7a74390accc" providerId="ADAL" clId="{16058D3C-9368-43D9-9DC5-98B01CB369F8}" dt="2022-02-23T11:17:28.046" v="278" actId="1076"/>
          <ac:spMkLst>
            <pc:docMk/>
            <pc:sldMk cId="3516108673" sldId="357"/>
            <ac:spMk id="5" creationId="{B0B13632-DA1C-4F9F-887C-D8A4F20F75C2}"/>
          </ac:spMkLst>
        </pc:spChg>
        <pc:spChg chg="add mod">
          <ac:chgData name="Richard Ball" userId="c2c6c2dd-6ddc-437e-8cdd-d7a74390accc" providerId="ADAL" clId="{16058D3C-9368-43D9-9DC5-98B01CB369F8}" dt="2022-02-23T11:17:38.947" v="288" actId="1076"/>
          <ac:spMkLst>
            <pc:docMk/>
            <pc:sldMk cId="3516108673" sldId="357"/>
            <ac:spMk id="6" creationId="{60B087AE-64F0-4A9E-A6A0-2995090E822A}"/>
          </ac:spMkLst>
        </pc:spChg>
        <pc:spChg chg="add mod">
          <ac:chgData name="Richard Ball" userId="c2c6c2dd-6ddc-437e-8cdd-d7a74390accc" providerId="ADAL" clId="{16058D3C-9368-43D9-9DC5-98B01CB369F8}" dt="2022-02-23T11:19:26.014" v="380" actId="20577"/>
          <ac:spMkLst>
            <pc:docMk/>
            <pc:sldMk cId="3516108673" sldId="357"/>
            <ac:spMk id="7" creationId="{BFB271CB-C97F-430A-AB73-FC2F5A9EF3E9}"/>
          </ac:spMkLst>
        </pc:spChg>
        <pc:spChg chg="add mod">
          <ac:chgData name="Richard Ball" userId="c2c6c2dd-6ddc-437e-8cdd-d7a74390accc" providerId="ADAL" clId="{16058D3C-9368-43D9-9DC5-98B01CB369F8}" dt="2022-02-23T11:20:59.585" v="518" actId="1076"/>
          <ac:spMkLst>
            <pc:docMk/>
            <pc:sldMk cId="3516108673" sldId="357"/>
            <ac:spMk id="8" creationId="{056F7510-20BD-46E0-BECB-726DCC3FDE80}"/>
          </ac:spMkLst>
        </pc:spChg>
        <pc:spChg chg="add mod">
          <ac:chgData name="Richard Ball" userId="c2c6c2dd-6ddc-437e-8cdd-d7a74390accc" providerId="ADAL" clId="{16058D3C-9368-43D9-9DC5-98B01CB369F8}" dt="2022-03-04T09:21:15.522" v="6842" actId="20577"/>
          <ac:spMkLst>
            <pc:docMk/>
            <pc:sldMk cId="3516108673" sldId="357"/>
            <ac:spMk id="9" creationId="{93BDFD24-4099-4C79-8D6D-8D462A694704}"/>
          </ac:spMkLst>
        </pc:spChg>
        <pc:spChg chg="add mod">
          <ac:chgData name="Richard Ball" userId="c2c6c2dd-6ddc-437e-8cdd-d7a74390accc" providerId="ADAL" clId="{16058D3C-9368-43D9-9DC5-98B01CB369F8}" dt="2022-02-23T11:25:34.087" v="890" actId="1076"/>
          <ac:spMkLst>
            <pc:docMk/>
            <pc:sldMk cId="3516108673" sldId="357"/>
            <ac:spMk id="10" creationId="{D9759732-C3DF-493F-91F8-2C54F6AFFE3D}"/>
          </ac:spMkLst>
        </pc:spChg>
        <pc:picChg chg="add del mod">
          <ac:chgData name="Richard Ball" userId="c2c6c2dd-6ddc-437e-8cdd-d7a74390accc" providerId="ADAL" clId="{16058D3C-9368-43D9-9DC5-98B01CB369F8}" dt="2022-02-24T12:46:22.305" v="5512" actId="21"/>
          <ac:picMkLst>
            <pc:docMk/>
            <pc:sldMk cId="3516108673" sldId="357"/>
            <ac:picMk id="4" creationId="{51FEC7C7-FFF5-4E6F-A95E-2582051F69B3}"/>
          </ac:picMkLst>
        </pc:picChg>
      </pc:sldChg>
      <pc:sldChg chg="addSp delSp modSp new mod setBg">
        <pc:chgData name="Richard Ball" userId="c2c6c2dd-6ddc-437e-8cdd-d7a74390accc" providerId="ADAL" clId="{16058D3C-9368-43D9-9DC5-98B01CB369F8}" dt="2022-03-04T10:06:32.366" v="7134" actId="1076"/>
        <pc:sldMkLst>
          <pc:docMk/>
          <pc:sldMk cId="3799384372" sldId="358"/>
        </pc:sldMkLst>
        <pc:spChg chg="mod">
          <ac:chgData name="Richard Ball" userId="c2c6c2dd-6ddc-437e-8cdd-d7a74390accc" providerId="ADAL" clId="{16058D3C-9368-43D9-9DC5-98B01CB369F8}" dt="2022-03-04T10:06:32.366" v="7134" actId="1076"/>
          <ac:spMkLst>
            <pc:docMk/>
            <pc:sldMk cId="3799384372" sldId="358"/>
            <ac:spMk id="2" creationId="{35BCC4DE-2D58-47D1-88B0-8981FA791883}"/>
          </ac:spMkLst>
        </pc:spChg>
        <pc:spChg chg="del mod">
          <ac:chgData name="Richard Ball" userId="c2c6c2dd-6ddc-437e-8cdd-d7a74390accc" providerId="ADAL" clId="{16058D3C-9368-43D9-9DC5-98B01CB369F8}" dt="2022-02-23T11:14:46.433" v="178" actId="478"/>
          <ac:spMkLst>
            <pc:docMk/>
            <pc:sldMk cId="3799384372" sldId="358"/>
            <ac:spMk id="3" creationId="{3E4197C9-2A70-4CFA-81A2-4BBCA28EAD1F}"/>
          </ac:spMkLst>
        </pc:spChg>
        <pc:spChg chg="add">
          <ac:chgData name="Richard Ball" userId="c2c6c2dd-6ddc-437e-8cdd-d7a74390accc" providerId="ADAL" clId="{16058D3C-9368-43D9-9DC5-98B01CB369F8}" dt="2022-02-23T11:15:09.953" v="181" actId="26606"/>
          <ac:spMkLst>
            <pc:docMk/>
            <pc:sldMk cId="3799384372" sldId="358"/>
            <ac:spMk id="71" creationId="{605494DE-B078-4D87-BB01-C84320618DAD}"/>
          </ac:spMkLst>
        </pc:spChg>
        <pc:spChg chg="add">
          <ac:chgData name="Richard Ball" userId="c2c6c2dd-6ddc-437e-8cdd-d7a74390accc" providerId="ADAL" clId="{16058D3C-9368-43D9-9DC5-98B01CB369F8}" dt="2022-02-23T11:15:09.953" v="181" actId="26606"/>
          <ac:spMkLst>
            <pc:docMk/>
            <pc:sldMk cId="3799384372" sldId="358"/>
            <ac:spMk id="73" creationId="{9A0576B0-CD8C-4661-95C8-A9F2CE7CDDB0}"/>
          </ac:spMkLst>
        </pc:spChg>
        <pc:spChg chg="add">
          <ac:chgData name="Richard Ball" userId="c2c6c2dd-6ddc-437e-8cdd-d7a74390accc" providerId="ADAL" clId="{16058D3C-9368-43D9-9DC5-98B01CB369F8}" dt="2022-02-23T11:15:09.953" v="181" actId="26606"/>
          <ac:spMkLst>
            <pc:docMk/>
            <pc:sldMk cId="3799384372" sldId="358"/>
            <ac:spMk id="75" creationId="{3FF60E2B-3919-423C-B1FF-56CDE6681165}"/>
          </ac:spMkLst>
        </pc:spChg>
        <pc:picChg chg="add mod">
          <ac:chgData name="Richard Ball" userId="c2c6c2dd-6ddc-437e-8cdd-d7a74390accc" providerId="ADAL" clId="{16058D3C-9368-43D9-9DC5-98B01CB369F8}" dt="2022-02-23T11:15:09.953" v="181" actId="26606"/>
          <ac:picMkLst>
            <pc:docMk/>
            <pc:sldMk cId="3799384372" sldId="358"/>
            <ac:picMk id="1026" creationId="{4851C61D-9F50-4163-A7E6-6452E06986C5}"/>
          </ac:picMkLst>
        </pc:picChg>
      </pc:sldChg>
      <pc:sldChg chg="addSp modSp new mod ord setBg setClrOvrMap">
        <pc:chgData name="Richard Ball" userId="c2c6c2dd-6ddc-437e-8cdd-d7a74390accc" providerId="ADAL" clId="{16058D3C-9368-43D9-9DC5-98B01CB369F8}" dt="2022-03-02T07:44:59.386" v="5724" actId="403"/>
        <pc:sldMkLst>
          <pc:docMk/>
          <pc:sldMk cId="2776557400" sldId="359"/>
        </pc:sldMkLst>
        <pc:spChg chg="mod">
          <ac:chgData name="Richard Ball" userId="c2c6c2dd-6ddc-437e-8cdd-d7a74390accc" providerId="ADAL" clId="{16058D3C-9368-43D9-9DC5-98B01CB369F8}" dt="2022-02-23T11:16:07.092" v="252" actId="26606"/>
          <ac:spMkLst>
            <pc:docMk/>
            <pc:sldMk cId="2776557400" sldId="359"/>
            <ac:spMk id="2" creationId="{0677B6FA-9680-405E-B8F6-D7095029F724}"/>
          </ac:spMkLst>
        </pc:spChg>
        <pc:spChg chg="mod">
          <ac:chgData name="Richard Ball" userId="c2c6c2dd-6ddc-437e-8cdd-d7a74390accc" providerId="ADAL" clId="{16058D3C-9368-43D9-9DC5-98B01CB369F8}" dt="2022-03-02T07:44:59.386" v="5724" actId="403"/>
          <ac:spMkLst>
            <pc:docMk/>
            <pc:sldMk cId="2776557400" sldId="359"/>
            <ac:spMk id="3" creationId="{F309EC76-5A18-489F-921A-A99AF1B1C4DE}"/>
          </ac:spMkLst>
        </pc:spChg>
        <pc:spChg chg="add">
          <ac:chgData name="Richard Ball" userId="c2c6c2dd-6ddc-437e-8cdd-d7a74390accc" providerId="ADAL" clId="{16058D3C-9368-43D9-9DC5-98B01CB369F8}" dt="2022-02-23T11:16:07.092" v="252" actId="26606"/>
          <ac:spMkLst>
            <pc:docMk/>
            <pc:sldMk cId="2776557400" sldId="359"/>
            <ac:spMk id="71" creationId="{0DE6A193-4755-479A-BC6F-A7EBCA73BE1A}"/>
          </ac:spMkLst>
        </pc:spChg>
        <pc:spChg chg="add">
          <ac:chgData name="Richard Ball" userId="c2c6c2dd-6ddc-437e-8cdd-d7a74390accc" providerId="ADAL" clId="{16058D3C-9368-43D9-9DC5-98B01CB369F8}" dt="2022-02-23T11:16:07.092" v="252" actId="26606"/>
          <ac:spMkLst>
            <pc:docMk/>
            <pc:sldMk cId="2776557400" sldId="359"/>
            <ac:spMk id="73" creationId="{5A55B759-31A7-423C-9BC2-A8BC09FE98B9}"/>
          </ac:spMkLst>
        </pc:spChg>
        <pc:spChg chg="add">
          <ac:chgData name="Richard Ball" userId="c2c6c2dd-6ddc-437e-8cdd-d7a74390accc" providerId="ADAL" clId="{16058D3C-9368-43D9-9DC5-98B01CB369F8}" dt="2022-02-23T11:16:07.092" v="252" actId="26606"/>
          <ac:spMkLst>
            <pc:docMk/>
            <pc:sldMk cId="2776557400" sldId="359"/>
            <ac:spMk id="75" creationId="{F78796AF-79A0-47AC-BEFD-BFFC00F968C4}"/>
          </ac:spMkLst>
        </pc:spChg>
        <pc:picChg chg="add mod ord">
          <ac:chgData name="Richard Ball" userId="c2c6c2dd-6ddc-437e-8cdd-d7a74390accc" providerId="ADAL" clId="{16058D3C-9368-43D9-9DC5-98B01CB369F8}" dt="2022-02-23T11:16:15.872" v="257" actId="1076"/>
          <ac:picMkLst>
            <pc:docMk/>
            <pc:sldMk cId="2776557400" sldId="359"/>
            <ac:picMk id="2050" creationId="{8983B450-917F-4B66-9A46-59836EF538EC}"/>
          </ac:picMkLst>
        </pc:picChg>
      </pc:sldChg>
      <pc:sldChg chg="addSp modSp mod ord modAnim">
        <pc:chgData name="Richard Ball" userId="c2c6c2dd-6ddc-437e-8cdd-d7a74390accc" providerId="ADAL" clId="{16058D3C-9368-43D9-9DC5-98B01CB369F8}" dt="2022-03-02T08:04:50.495" v="5915"/>
        <pc:sldMkLst>
          <pc:docMk/>
          <pc:sldMk cId="3610534033" sldId="360"/>
        </pc:sldMkLst>
        <pc:spChg chg="mod">
          <ac:chgData name="Richard Ball" userId="c2c6c2dd-6ddc-437e-8cdd-d7a74390accc" providerId="ADAL" clId="{16058D3C-9368-43D9-9DC5-98B01CB369F8}" dt="2022-03-02T07:51:00.566" v="5766" actId="1076"/>
          <ac:spMkLst>
            <pc:docMk/>
            <pc:sldMk cId="3610534033" sldId="360"/>
            <ac:spMk id="4" creationId="{00000000-0000-0000-0000-000000000000}"/>
          </ac:spMkLst>
        </pc:spChg>
        <pc:spChg chg="add mod">
          <ac:chgData name="Richard Ball" userId="c2c6c2dd-6ddc-437e-8cdd-d7a74390accc" providerId="ADAL" clId="{16058D3C-9368-43D9-9DC5-98B01CB369F8}" dt="2022-03-02T07:53:43.946" v="5855" actId="20577"/>
          <ac:spMkLst>
            <pc:docMk/>
            <pc:sldMk cId="3610534033" sldId="360"/>
            <ac:spMk id="6" creationId="{1A7D7A09-C48F-48B2-9463-DB1CE817478F}"/>
          </ac:spMkLst>
        </pc:spChg>
        <pc:spChg chg="mod">
          <ac:chgData name="Richard Ball" userId="c2c6c2dd-6ddc-437e-8cdd-d7a74390accc" providerId="ADAL" clId="{16058D3C-9368-43D9-9DC5-98B01CB369F8}" dt="2022-03-02T07:51:03.981" v="5767" actId="1076"/>
          <ac:spMkLst>
            <pc:docMk/>
            <pc:sldMk cId="3610534033" sldId="360"/>
            <ac:spMk id="7" creationId="{00000000-0000-0000-0000-000000000000}"/>
          </ac:spMkLst>
        </pc:spChg>
        <pc:spChg chg="mod">
          <ac:chgData name="Richard Ball" userId="c2c6c2dd-6ddc-437e-8cdd-d7a74390accc" providerId="ADAL" clId="{16058D3C-9368-43D9-9DC5-98B01CB369F8}" dt="2022-03-02T07:51:10.228" v="5769" actId="1076"/>
          <ac:spMkLst>
            <pc:docMk/>
            <pc:sldMk cId="3610534033" sldId="360"/>
            <ac:spMk id="8" creationId="{00000000-0000-0000-0000-000000000000}"/>
          </ac:spMkLst>
        </pc:spChg>
        <pc:spChg chg="add mod">
          <ac:chgData name="Richard Ball" userId="c2c6c2dd-6ddc-437e-8cdd-d7a74390accc" providerId="ADAL" clId="{16058D3C-9368-43D9-9DC5-98B01CB369F8}" dt="2022-03-02T07:51:19.122" v="5770" actId="1076"/>
          <ac:spMkLst>
            <pc:docMk/>
            <pc:sldMk cId="3610534033" sldId="360"/>
            <ac:spMk id="9" creationId="{150E1BDA-F7CE-4E1E-B520-BF42340D61FD}"/>
          </ac:spMkLst>
        </pc:spChg>
        <pc:spChg chg="add mod">
          <ac:chgData name="Richard Ball" userId="c2c6c2dd-6ddc-437e-8cdd-d7a74390accc" providerId="ADAL" clId="{16058D3C-9368-43D9-9DC5-98B01CB369F8}" dt="2022-03-02T07:52:49.735" v="5810" actId="1076"/>
          <ac:spMkLst>
            <pc:docMk/>
            <pc:sldMk cId="3610534033" sldId="360"/>
            <ac:spMk id="10" creationId="{03482816-4DA9-4F94-A540-CC5256BED2F6}"/>
          </ac:spMkLst>
        </pc:spChg>
        <pc:spChg chg="add mod">
          <ac:chgData name="Richard Ball" userId="c2c6c2dd-6ddc-437e-8cdd-d7a74390accc" providerId="ADAL" clId="{16058D3C-9368-43D9-9DC5-98B01CB369F8}" dt="2022-03-02T07:53:02.144" v="5822" actId="20577"/>
          <ac:spMkLst>
            <pc:docMk/>
            <pc:sldMk cId="3610534033" sldId="360"/>
            <ac:spMk id="12" creationId="{4613885A-6199-48C8-9C22-EA560CA0EBC6}"/>
          </ac:spMkLst>
        </pc:spChg>
        <pc:spChg chg="add mod">
          <ac:chgData name="Richard Ball" userId="c2c6c2dd-6ddc-437e-8cdd-d7a74390accc" providerId="ADAL" clId="{16058D3C-9368-43D9-9DC5-98B01CB369F8}" dt="2022-03-02T07:54:15.762" v="5880" actId="1076"/>
          <ac:spMkLst>
            <pc:docMk/>
            <pc:sldMk cId="3610534033" sldId="360"/>
            <ac:spMk id="13" creationId="{0F28458B-B4F9-4506-990A-F85BBA9D51F0}"/>
          </ac:spMkLst>
        </pc:spChg>
        <pc:spChg chg="add mod">
          <ac:chgData name="Richard Ball" userId="c2c6c2dd-6ddc-437e-8cdd-d7a74390accc" providerId="ADAL" clId="{16058D3C-9368-43D9-9DC5-98B01CB369F8}" dt="2022-03-02T07:53:57.500" v="5870" actId="1076"/>
          <ac:spMkLst>
            <pc:docMk/>
            <pc:sldMk cId="3610534033" sldId="360"/>
            <ac:spMk id="14" creationId="{E3DD5F3D-E15E-462F-8602-DB97B5DAC99B}"/>
          </ac:spMkLst>
        </pc:spChg>
        <pc:picChg chg="mod">
          <ac:chgData name="Richard Ball" userId="c2c6c2dd-6ddc-437e-8cdd-d7a74390accc" providerId="ADAL" clId="{16058D3C-9368-43D9-9DC5-98B01CB369F8}" dt="2022-03-02T07:50:56.025" v="5765" actId="1076"/>
          <ac:picMkLst>
            <pc:docMk/>
            <pc:sldMk cId="3610534033" sldId="360"/>
            <ac:picMk id="5124" creationId="{00000000-0000-0000-0000-000000000000}"/>
          </ac:picMkLst>
        </pc:picChg>
        <pc:cxnChg chg="add mod">
          <ac:chgData name="Richard Ball" userId="c2c6c2dd-6ddc-437e-8cdd-d7a74390accc" providerId="ADAL" clId="{16058D3C-9368-43D9-9DC5-98B01CB369F8}" dt="2022-03-02T07:51:27.951" v="5772" actId="1582"/>
          <ac:cxnSpMkLst>
            <pc:docMk/>
            <pc:sldMk cId="3610534033" sldId="360"/>
            <ac:cxnSpMk id="5" creationId="{D6B8A521-429C-41A9-8869-2E8413ABC1D4}"/>
          </ac:cxnSpMkLst>
        </pc:cxnChg>
      </pc:sldChg>
      <pc:sldChg chg="addSp delSp modSp mod ord">
        <pc:chgData name="Richard Ball" userId="c2c6c2dd-6ddc-437e-8cdd-d7a74390accc" providerId="ADAL" clId="{16058D3C-9368-43D9-9DC5-98B01CB369F8}" dt="2022-02-24T12:51:33.129" v="5533" actId="478"/>
        <pc:sldMkLst>
          <pc:docMk/>
          <pc:sldMk cId="1806385520" sldId="361"/>
        </pc:sldMkLst>
        <pc:spChg chg="del">
          <ac:chgData name="Richard Ball" userId="c2c6c2dd-6ddc-437e-8cdd-d7a74390accc" providerId="ADAL" clId="{16058D3C-9368-43D9-9DC5-98B01CB369F8}" dt="2022-02-24T12:51:33.129" v="5533" actId="478"/>
          <ac:spMkLst>
            <pc:docMk/>
            <pc:sldMk cId="1806385520" sldId="361"/>
            <ac:spMk id="2" creationId="{00000000-0000-0000-0000-000000000000}"/>
          </ac:spMkLst>
        </pc:spChg>
        <pc:spChg chg="add mod">
          <ac:chgData name="Richard Ball" userId="c2c6c2dd-6ddc-437e-8cdd-d7a74390accc" providerId="ADAL" clId="{16058D3C-9368-43D9-9DC5-98B01CB369F8}" dt="2022-02-24T08:15:21.966" v="4752" actId="113"/>
          <ac:spMkLst>
            <pc:docMk/>
            <pc:sldMk cId="1806385520" sldId="361"/>
            <ac:spMk id="3" creationId="{AF5081D6-C324-4088-9962-34049F20561B}"/>
          </ac:spMkLst>
        </pc:spChg>
        <pc:spChg chg="mod">
          <ac:chgData name="Richard Ball" userId="c2c6c2dd-6ddc-437e-8cdd-d7a74390accc" providerId="ADAL" clId="{16058D3C-9368-43D9-9DC5-98B01CB369F8}" dt="2022-02-24T08:13:26.105" v="4644" actId="403"/>
          <ac:spMkLst>
            <pc:docMk/>
            <pc:sldMk cId="1806385520" sldId="361"/>
            <ac:spMk id="7" creationId="{00000000-0000-0000-0000-000000000000}"/>
          </ac:spMkLst>
        </pc:spChg>
        <pc:spChg chg="del">
          <ac:chgData name="Richard Ball" userId="c2c6c2dd-6ddc-437e-8cdd-d7a74390accc" providerId="ADAL" clId="{16058D3C-9368-43D9-9DC5-98B01CB369F8}" dt="2022-02-24T12:51:33.129" v="5533" actId="478"/>
          <ac:spMkLst>
            <pc:docMk/>
            <pc:sldMk cId="1806385520" sldId="361"/>
            <ac:spMk id="9" creationId="{00000000-0000-0000-0000-000000000000}"/>
          </ac:spMkLst>
        </pc:spChg>
        <pc:spChg chg="del">
          <ac:chgData name="Richard Ball" userId="c2c6c2dd-6ddc-437e-8cdd-d7a74390accc" providerId="ADAL" clId="{16058D3C-9368-43D9-9DC5-98B01CB369F8}" dt="2022-02-24T12:51:33.129" v="5533" actId="478"/>
          <ac:spMkLst>
            <pc:docMk/>
            <pc:sldMk cId="1806385520" sldId="361"/>
            <ac:spMk id="10" creationId="{00000000-0000-0000-0000-000000000000}"/>
          </ac:spMkLst>
        </pc:spChg>
        <pc:spChg chg="del">
          <ac:chgData name="Richard Ball" userId="c2c6c2dd-6ddc-437e-8cdd-d7a74390accc" providerId="ADAL" clId="{16058D3C-9368-43D9-9DC5-98B01CB369F8}" dt="2022-02-24T12:51:18" v="5524" actId="478"/>
          <ac:spMkLst>
            <pc:docMk/>
            <pc:sldMk cId="1806385520" sldId="361"/>
            <ac:spMk id="11" creationId="{00000000-0000-0000-0000-000000000000}"/>
          </ac:spMkLst>
        </pc:spChg>
        <pc:spChg chg="del mod">
          <ac:chgData name="Richard Ball" userId="c2c6c2dd-6ddc-437e-8cdd-d7a74390accc" providerId="ADAL" clId="{16058D3C-9368-43D9-9DC5-98B01CB369F8}" dt="2022-02-24T12:51:19.760" v="5525" actId="478"/>
          <ac:spMkLst>
            <pc:docMk/>
            <pc:sldMk cId="1806385520" sldId="361"/>
            <ac:spMk id="14" creationId="{00000000-0000-0000-0000-000000000000}"/>
          </ac:spMkLst>
        </pc:spChg>
        <pc:spChg chg="del">
          <ac:chgData name="Richard Ball" userId="c2c6c2dd-6ddc-437e-8cdd-d7a74390accc" providerId="ADAL" clId="{16058D3C-9368-43D9-9DC5-98B01CB369F8}" dt="2022-02-24T12:51:18" v="5524" actId="478"/>
          <ac:spMkLst>
            <pc:docMk/>
            <pc:sldMk cId="1806385520" sldId="361"/>
            <ac:spMk id="15" creationId="{00000000-0000-0000-0000-000000000000}"/>
          </ac:spMkLst>
        </pc:spChg>
        <pc:spChg chg="del">
          <ac:chgData name="Richard Ball" userId="c2c6c2dd-6ddc-437e-8cdd-d7a74390accc" providerId="ADAL" clId="{16058D3C-9368-43D9-9DC5-98B01CB369F8}" dt="2022-02-24T12:51:30.949" v="5532" actId="478"/>
          <ac:spMkLst>
            <pc:docMk/>
            <pc:sldMk cId="1806385520" sldId="361"/>
            <ac:spMk id="20" creationId="{00000000-0000-0000-0000-000000000000}"/>
          </ac:spMkLst>
        </pc:spChg>
        <pc:spChg chg="del mod">
          <ac:chgData name="Richard Ball" userId="c2c6c2dd-6ddc-437e-8cdd-d7a74390accc" providerId="ADAL" clId="{16058D3C-9368-43D9-9DC5-98B01CB369F8}" dt="2022-02-24T12:51:27.719" v="5530" actId="478"/>
          <ac:spMkLst>
            <pc:docMk/>
            <pc:sldMk cId="1806385520" sldId="361"/>
            <ac:spMk id="21" creationId="{00000000-0000-0000-0000-000000000000}"/>
          </ac:spMkLst>
        </pc:spChg>
        <pc:spChg chg="del mod">
          <ac:chgData name="Richard Ball" userId="c2c6c2dd-6ddc-437e-8cdd-d7a74390accc" providerId="ADAL" clId="{16058D3C-9368-43D9-9DC5-98B01CB369F8}" dt="2022-02-24T12:51:24.770" v="5528" actId="478"/>
          <ac:spMkLst>
            <pc:docMk/>
            <pc:sldMk cId="1806385520" sldId="361"/>
            <ac:spMk id="22" creationId="{00000000-0000-0000-0000-000000000000}"/>
          </ac:spMkLst>
        </pc:spChg>
        <pc:spChg chg="del">
          <ac:chgData name="Richard Ball" userId="c2c6c2dd-6ddc-437e-8cdd-d7a74390accc" providerId="ADAL" clId="{16058D3C-9368-43D9-9DC5-98B01CB369F8}" dt="2022-02-24T12:51:21.530" v="5526" actId="478"/>
          <ac:spMkLst>
            <pc:docMk/>
            <pc:sldMk cId="1806385520" sldId="361"/>
            <ac:spMk id="23" creationId="{00000000-0000-0000-0000-000000000000}"/>
          </ac:spMkLst>
        </pc:spChg>
        <pc:spChg chg="del">
          <ac:chgData name="Richard Ball" userId="c2c6c2dd-6ddc-437e-8cdd-d7a74390accc" providerId="ADAL" clId="{16058D3C-9368-43D9-9DC5-98B01CB369F8}" dt="2022-02-24T12:51:30.949" v="5532" actId="478"/>
          <ac:spMkLst>
            <pc:docMk/>
            <pc:sldMk cId="1806385520" sldId="361"/>
            <ac:spMk id="24" creationId="{00000000-0000-0000-0000-000000000000}"/>
          </ac:spMkLst>
        </pc:spChg>
        <pc:spChg chg="del">
          <ac:chgData name="Richard Ball" userId="c2c6c2dd-6ddc-437e-8cdd-d7a74390accc" providerId="ADAL" clId="{16058D3C-9368-43D9-9DC5-98B01CB369F8}" dt="2022-02-24T12:51:30.949" v="5532" actId="478"/>
          <ac:spMkLst>
            <pc:docMk/>
            <pc:sldMk cId="1806385520" sldId="361"/>
            <ac:spMk id="25" creationId="{00000000-0000-0000-0000-000000000000}"/>
          </ac:spMkLst>
        </pc:spChg>
        <pc:cxnChg chg="del">
          <ac:chgData name="Richard Ball" userId="c2c6c2dd-6ddc-437e-8cdd-d7a74390accc" providerId="ADAL" clId="{16058D3C-9368-43D9-9DC5-98B01CB369F8}" dt="2022-02-24T12:51:28.789" v="5531" actId="478"/>
          <ac:cxnSpMkLst>
            <pc:docMk/>
            <pc:sldMk cId="1806385520" sldId="361"/>
            <ac:cxnSpMk id="19" creationId="{00000000-0000-0000-0000-000000000000}"/>
          </ac:cxnSpMkLst>
        </pc:cxnChg>
      </pc:sldChg>
      <pc:sldChg chg="addSp delSp modSp mod modAnim">
        <pc:chgData name="Richard Ball" userId="c2c6c2dd-6ddc-437e-8cdd-d7a74390accc" providerId="ADAL" clId="{16058D3C-9368-43D9-9DC5-98B01CB369F8}" dt="2022-02-24T11:17:47.823" v="5163"/>
        <pc:sldMkLst>
          <pc:docMk/>
          <pc:sldMk cId="770487320" sldId="362"/>
        </pc:sldMkLst>
        <pc:spChg chg="add mod">
          <ac:chgData name="Richard Ball" userId="c2c6c2dd-6ddc-437e-8cdd-d7a74390accc" providerId="ADAL" clId="{16058D3C-9368-43D9-9DC5-98B01CB369F8}" dt="2022-02-24T08:29:15.391" v="5123" actId="20577"/>
          <ac:spMkLst>
            <pc:docMk/>
            <pc:sldMk cId="770487320" sldId="362"/>
            <ac:spMk id="2" creationId="{B6287FBB-61AE-4BE1-981B-220F767764E7}"/>
          </ac:spMkLst>
        </pc:spChg>
        <pc:spChg chg="add del mod">
          <ac:chgData name="Richard Ball" userId="c2c6c2dd-6ddc-437e-8cdd-d7a74390accc" providerId="ADAL" clId="{16058D3C-9368-43D9-9DC5-98B01CB369F8}" dt="2022-02-24T08:27:35.932" v="5072"/>
          <ac:spMkLst>
            <pc:docMk/>
            <pc:sldMk cId="770487320" sldId="362"/>
            <ac:spMk id="4" creationId="{2A80E430-A5DA-4258-BF4E-C29F350B0D76}"/>
          </ac:spMkLst>
        </pc:spChg>
        <pc:spChg chg="mod">
          <ac:chgData name="Richard Ball" userId="c2c6c2dd-6ddc-437e-8cdd-d7a74390accc" providerId="ADAL" clId="{16058D3C-9368-43D9-9DC5-98B01CB369F8}" dt="2022-02-24T08:27:11.821" v="5063" actId="1076"/>
          <ac:spMkLst>
            <pc:docMk/>
            <pc:sldMk cId="770487320" sldId="362"/>
            <ac:spMk id="6" creationId="{00000000-0000-0000-0000-000000000000}"/>
          </ac:spMkLst>
        </pc:spChg>
        <pc:spChg chg="mod">
          <ac:chgData name="Richard Ball" userId="c2c6c2dd-6ddc-437e-8cdd-d7a74390accc" providerId="ADAL" clId="{16058D3C-9368-43D9-9DC5-98B01CB369F8}" dt="2022-02-24T08:27:11.821" v="5063" actId="1076"/>
          <ac:spMkLst>
            <pc:docMk/>
            <pc:sldMk cId="770487320" sldId="362"/>
            <ac:spMk id="12" creationId="{00000000-0000-0000-0000-000000000000}"/>
          </ac:spMkLst>
        </pc:spChg>
        <pc:spChg chg="mod">
          <ac:chgData name="Richard Ball" userId="c2c6c2dd-6ddc-437e-8cdd-d7a74390accc" providerId="ADAL" clId="{16058D3C-9368-43D9-9DC5-98B01CB369F8}" dt="2022-02-24T08:29:06.471" v="5118" actId="1076"/>
          <ac:spMkLst>
            <pc:docMk/>
            <pc:sldMk cId="770487320" sldId="362"/>
            <ac:spMk id="13" creationId="{00000000-0000-0000-0000-000000000000}"/>
          </ac:spMkLst>
        </pc:spChg>
        <pc:spChg chg="mod">
          <ac:chgData name="Richard Ball" userId="c2c6c2dd-6ddc-437e-8cdd-d7a74390accc" providerId="ADAL" clId="{16058D3C-9368-43D9-9DC5-98B01CB369F8}" dt="2022-02-24T08:27:11.821" v="5063" actId="1076"/>
          <ac:spMkLst>
            <pc:docMk/>
            <pc:sldMk cId="770487320" sldId="362"/>
            <ac:spMk id="15" creationId="{00000000-0000-0000-0000-000000000000}"/>
          </ac:spMkLst>
        </pc:spChg>
        <pc:spChg chg="add mod">
          <ac:chgData name="Richard Ball" userId="c2c6c2dd-6ddc-437e-8cdd-d7a74390accc" providerId="ADAL" clId="{16058D3C-9368-43D9-9DC5-98B01CB369F8}" dt="2022-02-24T08:29:11.585" v="5119" actId="1076"/>
          <ac:spMkLst>
            <pc:docMk/>
            <pc:sldMk cId="770487320" sldId="362"/>
            <ac:spMk id="16" creationId="{3977673D-E0FB-4A92-84D8-22EF4E45A5C0}"/>
          </ac:spMkLst>
        </pc:spChg>
        <pc:spChg chg="add mod">
          <ac:chgData name="Richard Ball" userId="c2c6c2dd-6ddc-437e-8cdd-d7a74390accc" providerId="ADAL" clId="{16058D3C-9368-43D9-9DC5-98B01CB369F8}" dt="2022-02-24T08:29:11.585" v="5119" actId="1076"/>
          <ac:spMkLst>
            <pc:docMk/>
            <pc:sldMk cId="770487320" sldId="362"/>
            <ac:spMk id="17" creationId="{536A654B-2A3B-466E-ABE7-29C5F238E288}"/>
          </ac:spMkLst>
        </pc:spChg>
        <pc:spChg chg="mod">
          <ac:chgData name="Richard Ball" userId="c2c6c2dd-6ddc-437e-8cdd-d7a74390accc" providerId="ADAL" clId="{16058D3C-9368-43D9-9DC5-98B01CB369F8}" dt="2022-02-24T08:29:06.471" v="5118" actId="1076"/>
          <ac:spMkLst>
            <pc:docMk/>
            <pc:sldMk cId="770487320" sldId="362"/>
            <ac:spMk id="18" creationId="{00000000-0000-0000-0000-000000000000}"/>
          </ac:spMkLst>
        </pc:spChg>
        <pc:spChg chg="mod">
          <ac:chgData name="Richard Ball" userId="c2c6c2dd-6ddc-437e-8cdd-d7a74390accc" providerId="ADAL" clId="{16058D3C-9368-43D9-9DC5-98B01CB369F8}" dt="2022-02-24T08:29:27.291" v="5127" actId="1076"/>
          <ac:spMkLst>
            <pc:docMk/>
            <pc:sldMk cId="770487320" sldId="362"/>
            <ac:spMk id="19" creationId="{00000000-0000-0000-0000-000000000000}"/>
          </ac:spMkLst>
        </pc:spChg>
        <pc:spChg chg="add mod">
          <ac:chgData name="Richard Ball" userId="c2c6c2dd-6ddc-437e-8cdd-d7a74390accc" providerId="ADAL" clId="{16058D3C-9368-43D9-9DC5-98B01CB369F8}" dt="2022-02-24T08:29:11.585" v="5119" actId="1076"/>
          <ac:spMkLst>
            <pc:docMk/>
            <pc:sldMk cId="770487320" sldId="362"/>
            <ac:spMk id="21" creationId="{76EC0986-827D-404E-A75B-752DE9BA3CC7}"/>
          </ac:spMkLst>
        </pc:spChg>
        <pc:spChg chg="add mod">
          <ac:chgData name="Richard Ball" userId="c2c6c2dd-6ddc-437e-8cdd-d7a74390accc" providerId="ADAL" clId="{16058D3C-9368-43D9-9DC5-98B01CB369F8}" dt="2022-02-24T08:29:11.585" v="5119" actId="1076"/>
          <ac:spMkLst>
            <pc:docMk/>
            <pc:sldMk cId="770487320" sldId="362"/>
            <ac:spMk id="22" creationId="{C926CE00-A528-4BF9-ADAD-EE2728A7B8C9}"/>
          </ac:spMkLst>
        </pc:spChg>
        <pc:spChg chg="add mod">
          <ac:chgData name="Richard Ball" userId="c2c6c2dd-6ddc-437e-8cdd-d7a74390accc" providerId="ADAL" clId="{16058D3C-9368-43D9-9DC5-98B01CB369F8}" dt="2022-02-24T08:29:11.585" v="5119" actId="1076"/>
          <ac:spMkLst>
            <pc:docMk/>
            <pc:sldMk cId="770487320" sldId="362"/>
            <ac:spMk id="23" creationId="{FA00EF3F-B2C5-43C8-9C2B-34252DBB5F4F}"/>
          </ac:spMkLst>
        </pc:spChg>
        <pc:spChg chg="add mod">
          <ac:chgData name="Richard Ball" userId="c2c6c2dd-6ddc-437e-8cdd-d7a74390accc" providerId="ADAL" clId="{16058D3C-9368-43D9-9DC5-98B01CB369F8}" dt="2022-02-24T08:30:01.591" v="5157" actId="20577"/>
          <ac:spMkLst>
            <pc:docMk/>
            <pc:sldMk cId="770487320" sldId="362"/>
            <ac:spMk id="24" creationId="{32D4D8C5-4C34-4C8A-A2FB-17DADC8E7723}"/>
          </ac:spMkLst>
        </pc:spChg>
        <pc:picChg chg="mod">
          <ac:chgData name="Richard Ball" userId="c2c6c2dd-6ddc-437e-8cdd-d7a74390accc" providerId="ADAL" clId="{16058D3C-9368-43D9-9DC5-98B01CB369F8}" dt="2022-02-24T08:27:11.821" v="5063" actId="1076"/>
          <ac:picMkLst>
            <pc:docMk/>
            <pc:sldMk cId="770487320" sldId="362"/>
            <ac:picMk id="3" creationId="{00000000-0000-0000-0000-000000000000}"/>
          </ac:picMkLst>
        </pc:picChg>
        <pc:cxnChg chg="mod">
          <ac:chgData name="Richard Ball" userId="c2c6c2dd-6ddc-437e-8cdd-d7a74390accc" providerId="ADAL" clId="{16058D3C-9368-43D9-9DC5-98B01CB369F8}" dt="2022-02-24T08:27:44.546" v="5074" actId="14100"/>
          <ac:cxnSpMkLst>
            <pc:docMk/>
            <pc:sldMk cId="770487320" sldId="362"/>
            <ac:cxnSpMk id="8" creationId="{00000000-0000-0000-0000-000000000000}"/>
          </ac:cxnSpMkLst>
        </pc:cxnChg>
        <pc:cxnChg chg="mod">
          <ac:chgData name="Richard Ball" userId="c2c6c2dd-6ddc-437e-8cdd-d7a74390accc" providerId="ADAL" clId="{16058D3C-9368-43D9-9DC5-98B01CB369F8}" dt="2022-02-24T08:29:25.413" v="5126" actId="1076"/>
          <ac:cxnSpMkLst>
            <pc:docMk/>
            <pc:sldMk cId="770487320" sldId="362"/>
            <ac:cxnSpMk id="20" creationId="{00000000-0000-0000-0000-000000000000}"/>
          </ac:cxnSpMkLst>
        </pc:cxnChg>
      </pc:sldChg>
      <pc:sldChg chg="del">
        <pc:chgData name="Richard Ball" userId="c2c6c2dd-6ddc-437e-8cdd-d7a74390accc" providerId="ADAL" clId="{16058D3C-9368-43D9-9DC5-98B01CB369F8}" dt="2022-02-24T11:23:28.859" v="5324" actId="47"/>
        <pc:sldMkLst>
          <pc:docMk/>
          <pc:sldMk cId="2267920297" sldId="363"/>
        </pc:sldMkLst>
      </pc:sldChg>
      <pc:sldChg chg="modSp new mod">
        <pc:chgData name="Richard Ball" userId="c2c6c2dd-6ddc-437e-8cdd-d7a74390accc" providerId="ADAL" clId="{16058D3C-9368-43D9-9DC5-98B01CB369F8}" dt="2022-03-04T09:39:26.760" v="6872" actId="20577"/>
        <pc:sldMkLst>
          <pc:docMk/>
          <pc:sldMk cId="4200544442" sldId="364"/>
        </pc:sldMkLst>
        <pc:spChg chg="mod">
          <ac:chgData name="Richard Ball" userId="c2c6c2dd-6ddc-437e-8cdd-d7a74390accc" providerId="ADAL" clId="{16058D3C-9368-43D9-9DC5-98B01CB369F8}" dt="2022-02-24T12:46:50.074" v="5513" actId="20577"/>
          <ac:spMkLst>
            <pc:docMk/>
            <pc:sldMk cId="4200544442" sldId="364"/>
            <ac:spMk id="2" creationId="{06172976-DF27-4168-AF4E-DBE97A09B5C9}"/>
          </ac:spMkLst>
        </pc:spChg>
        <pc:spChg chg="mod">
          <ac:chgData name="Richard Ball" userId="c2c6c2dd-6ddc-437e-8cdd-d7a74390accc" providerId="ADAL" clId="{16058D3C-9368-43D9-9DC5-98B01CB369F8}" dt="2022-03-04T09:39:26.760" v="6872" actId="20577"/>
          <ac:spMkLst>
            <pc:docMk/>
            <pc:sldMk cId="4200544442" sldId="364"/>
            <ac:spMk id="3" creationId="{55FBA238-83E4-416A-BAE8-0D97047C3197}"/>
          </ac:spMkLst>
        </pc:spChg>
      </pc:sldChg>
      <pc:sldChg chg="modSp add mod ord">
        <pc:chgData name="Richard Ball" userId="c2c6c2dd-6ddc-437e-8cdd-d7a74390accc" providerId="ADAL" clId="{16058D3C-9368-43D9-9DC5-98B01CB369F8}" dt="2022-02-23T14:10:14.600" v="2845"/>
        <pc:sldMkLst>
          <pc:docMk/>
          <pc:sldMk cId="106812617" sldId="365"/>
        </pc:sldMkLst>
        <pc:spChg chg="mod">
          <ac:chgData name="Richard Ball" userId="c2c6c2dd-6ddc-437e-8cdd-d7a74390accc" providerId="ADAL" clId="{16058D3C-9368-43D9-9DC5-98B01CB369F8}" dt="2022-02-23T13:50:01.112" v="1877" actId="113"/>
          <ac:spMkLst>
            <pc:docMk/>
            <pc:sldMk cId="106812617" sldId="365"/>
            <ac:spMk id="3" creationId="{55FBA238-83E4-416A-BAE8-0D97047C3197}"/>
          </ac:spMkLst>
        </pc:spChg>
      </pc:sldChg>
      <pc:sldChg chg="delSp new del mod">
        <pc:chgData name="Richard Ball" userId="c2c6c2dd-6ddc-437e-8cdd-d7a74390accc" providerId="ADAL" clId="{16058D3C-9368-43D9-9DC5-98B01CB369F8}" dt="2022-02-23T13:55:35.149" v="1952" actId="47"/>
        <pc:sldMkLst>
          <pc:docMk/>
          <pc:sldMk cId="49743960" sldId="366"/>
        </pc:sldMkLst>
        <pc:spChg chg="del">
          <ac:chgData name="Richard Ball" userId="c2c6c2dd-6ddc-437e-8cdd-d7a74390accc" providerId="ADAL" clId="{16058D3C-9368-43D9-9DC5-98B01CB369F8}" dt="2022-02-23T13:51:05.975" v="1945" actId="478"/>
          <ac:spMkLst>
            <pc:docMk/>
            <pc:sldMk cId="49743960" sldId="366"/>
            <ac:spMk id="2" creationId="{EE6DE62A-1B53-44F9-A4AF-8C6D3F427C9C}"/>
          </ac:spMkLst>
        </pc:spChg>
        <pc:spChg chg="del">
          <ac:chgData name="Richard Ball" userId="c2c6c2dd-6ddc-437e-8cdd-d7a74390accc" providerId="ADAL" clId="{16058D3C-9368-43D9-9DC5-98B01CB369F8}" dt="2022-02-23T13:51:05.975" v="1945" actId="478"/>
          <ac:spMkLst>
            <pc:docMk/>
            <pc:sldMk cId="49743960" sldId="366"/>
            <ac:spMk id="3" creationId="{F240AEB6-9A76-4F98-B0B1-FA31554B3A50}"/>
          </ac:spMkLst>
        </pc:spChg>
      </pc:sldChg>
      <pc:sldChg chg="add del">
        <pc:chgData name="Richard Ball" userId="c2c6c2dd-6ddc-437e-8cdd-d7a74390accc" providerId="ADAL" clId="{16058D3C-9368-43D9-9DC5-98B01CB369F8}" dt="2022-02-23T13:50:51.696" v="1941" actId="47"/>
        <pc:sldMkLst>
          <pc:docMk/>
          <pc:sldMk cId="1076763405" sldId="366"/>
        </pc:sldMkLst>
      </pc:sldChg>
      <pc:sldChg chg="addSp modSp add del mod modNotes">
        <pc:chgData name="Richard Ball" userId="c2c6c2dd-6ddc-437e-8cdd-d7a74390accc" providerId="ADAL" clId="{16058D3C-9368-43D9-9DC5-98B01CB369F8}" dt="2022-03-01T15:55:25.687" v="5563" actId="47"/>
        <pc:sldMkLst>
          <pc:docMk/>
          <pc:sldMk cId="737600309" sldId="367"/>
        </pc:sldMkLst>
        <pc:picChg chg="add mod replST">
          <ac:chgData name="Richard Ball" userId="c2c6c2dd-6ddc-437e-8cdd-d7a74390accc" providerId="ADAL" clId="{16058D3C-9368-43D9-9DC5-98B01CB369F8}" dt="2022-02-23T13:55:28.739" v="1949"/>
          <ac:picMkLst>
            <pc:docMk/>
            <pc:sldMk cId="737600309" sldId="367"/>
            <ac:picMk id="3" creationId="{06A92127-F9CC-4DF8-A22A-F0802237A4AD}"/>
          </ac:picMkLst>
        </pc:picChg>
      </pc:sldChg>
      <pc:sldChg chg="addSp delSp modSp new mod ord">
        <pc:chgData name="Richard Ball" userId="c2c6c2dd-6ddc-437e-8cdd-d7a74390accc" providerId="ADAL" clId="{16058D3C-9368-43D9-9DC5-98B01CB369F8}" dt="2022-03-02T11:28:29.867" v="6805" actId="1076"/>
        <pc:sldMkLst>
          <pc:docMk/>
          <pc:sldMk cId="394258707" sldId="368"/>
        </pc:sldMkLst>
        <pc:spChg chg="del">
          <ac:chgData name="Richard Ball" userId="c2c6c2dd-6ddc-437e-8cdd-d7a74390accc" providerId="ADAL" clId="{16058D3C-9368-43D9-9DC5-98B01CB369F8}" dt="2022-02-23T13:55:41.525" v="1954" actId="478"/>
          <ac:spMkLst>
            <pc:docMk/>
            <pc:sldMk cId="394258707" sldId="368"/>
            <ac:spMk id="2" creationId="{C3BD33F4-56CE-4AA4-AA61-A3CD3FC57404}"/>
          </ac:spMkLst>
        </pc:spChg>
        <pc:spChg chg="del">
          <ac:chgData name="Richard Ball" userId="c2c6c2dd-6ddc-437e-8cdd-d7a74390accc" providerId="ADAL" clId="{16058D3C-9368-43D9-9DC5-98B01CB369F8}" dt="2022-02-23T13:55:41.525" v="1954" actId="478"/>
          <ac:spMkLst>
            <pc:docMk/>
            <pc:sldMk cId="394258707" sldId="368"/>
            <ac:spMk id="3" creationId="{923F1E99-0076-49F3-A16B-18C0557558C0}"/>
          </ac:spMkLst>
        </pc:spChg>
        <pc:spChg chg="add mod">
          <ac:chgData name="Richard Ball" userId="c2c6c2dd-6ddc-437e-8cdd-d7a74390accc" providerId="ADAL" clId="{16058D3C-9368-43D9-9DC5-98B01CB369F8}" dt="2022-03-02T11:28:29.867" v="6805" actId="1076"/>
          <ac:spMkLst>
            <pc:docMk/>
            <pc:sldMk cId="394258707" sldId="368"/>
            <ac:spMk id="4" creationId="{09A2074E-F2F2-4906-86AE-7D0DAA1833ED}"/>
          </ac:spMkLst>
        </pc:spChg>
        <pc:spChg chg="add del mod">
          <ac:chgData name="Richard Ball" userId="c2c6c2dd-6ddc-437e-8cdd-d7a74390accc" providerId="ADAL" clId="{16058D3C-9368-43D9-9DC5-98B01CB369F8}" dt="2022-03-02T11:27:55.281" v="6788" actId="478"/>
          <ac:spMkLst>
            <pc:docMk/>
            <pc:sldMk cId="394258707" sldId="368"/>
            <ac:spMk id="5" creationId="{CAF1357C-5348-4DC3-B2AE-545AC2E6B8A6}"/>
          </ac:spMkLst>
        </pc:spChg>
      </pc:sldChg>
      <pc:sldChg chg="addSp delSp modSp add mod ord">
        <pc:chgData name="Richard Ball" userId="c2c6c2dd-6ddc-437e-8cdd-d7a74390accc" providerId="ADAL" clId="{16058D3C-9368-43D9-9DC5-98B01CB369F8}" dt="2022-02-23T14:09:17.721" v="2807" actId="20577"/>
        <pc:sldMkLst>
          <pc:docMk/>
          <pc:sldMk cId="382509308" sldId="369"/>
        </pc:sldMkLst>
        <pc:spChg chg="del mod">
          <ac:chgData name="Richard Ball" userId="c2c6c2dd-6ddc-437e-8cdd-d7a74390accc" providerId="ADAL" clId="{16058D3C-9368-43D9-9DC5-98B01CB369F8}" dt="2022-02-23T14:07:08.755" v="2676" actId="478"/>
          <ac:spMkLst>
            <pc:docMk/>
            <pc:sldMk cId="382509308" sldId="369"/>
            <ac:spMk id="2" creationId="{06172976-DF27-4168-AF4E-DBE97A09B5C9}"/>
          </ac:spMkLst>
        </pc:spChg>
        <pc:spChg chg="add del mod">
          <ac:chgData name="Richard Ball" userId="c2c6c2dd-6ddc-437e-8cdd-d7a74390accc" providerId="ADAL" clId="{16058D3C-9368-43D9-9DC5-98B01CB369F8}" dt="2022-02-23T14:09:17.721" v="2807" actId="20577"/>
          <ac:spMkLst>
            <pc:docMk/>
            <pc:sldMk cId="382509308" sldId="369"/>
            <ac:spMk id="3" creationId="{55FBA238-83E4-416A-BAE8-0D97047C3197}"/>
          </ac:spMkLst>
        </pc:spChg>
        <pc:spChg chg="add del mod">
          <ac:chgData name="Richard Ball" userId="c2c6c2dd-6ddc-437e-8cdd-d7a74390accc" providerId="ADAL" clId="{16058D3C-9368-43D9-9DC5-98B01CB369F8}" dt="2022-02-23T14:07:11.650" v="2678" actId="478"/>
          <ac:spMkLst>
            <pc:docMk/>
            <pc:sldMk cId="382509308" sldId="369"/>
            <ac:spMk id="5" creationId="{89A748FF-E9ED-4EAB-8D6E-6C28EC7BFC39}"/>
          </ac:spMkLst>
        </pc:spChg>
        <pc:spChg chg="add del mod">
          <ac:chgData name="Richard Ball" userId="c2c6c2dd-6ddc-437e-8cdd-d7a74390accc" providerId="ADAL" clId="{16058D3C-9368-43D9-9DC5-98B01CB369F8}" dt="2022-02-23T14:07:16.079" v="2680" actId="478"/>
          <ac:spMkLst>
            <pc:docMk/>
            <pc:sldMk cId="382509308" sldId="369"/>
            <ac:spMk id="7" creationId="{5459DEB4-C4E5-4BFB-90DE-9F9464AEDBB0}"/>
          </ac:spMkLst>
        </pc:spChg>
        <pc:picChg chg="add mod">
          <ac:chgData name="Richard Ball" userId="c2c6c2dd-6ddc-437e-8cdd-d7a74390accc" providerId="ADAL" clId="{16058D3C-9368-43D9-9DC5-98B01CB369F8}" dt="2022-02-23T14:07:59.823" v="2692" actId="1076"/>
          <ac:picMkLst>
            <pc:docMk/>
            <pc:sldMk cId="382509308" sldId="369"/>
            <ac:picMk id="1026" creationId="{2204DCF4-22C9-42CE-8787-EE56C4D7C055}"/>
          </ac:picMkLst>
        </pc:picChg>
      </pc:sldChg>
      <pc:sldChg chg="modSp add mod">
        <pc:chgData name="Richard Ball" userId="c2c6c2dd-6ddc-437e-8cdd-d7a74390accc" providerId="ADAL" clId="{16058D3C-9368-43D9-9DC5-98B01CB369F8}" dt="2022-02-23T14:10:00.737" v="2841" actId="13926"/>
        <pc:sldMkLst>
          <pc:docMk/>
          <pc:sldMk cId="2104216925" sldId="370"/>
        </pc:sldMkLst>
        <pc:spChg chg="mod">
          <ac:chgData name="Richard Ball" userId="c2c6c2dd-6ddc-437e-8cdd-d7a74390accc" providerId="ADAL" clId="{16058D3C-9368-43D9-9DC5-98B01CB369F8}" dt="2022-02-23T14:10:00.737" v="2841" actId="13926"/>
          <ac:spMkLst>
            <pc:docMk/>
            <pc:sldMk cId="2104216925" sldId="370"/>
            <ac:spMk id="3" creationId="{55FBA238-83E4-416A-BAE8-0D97047C3197}"/>
          </ac:spMkLst>
        </pc:spChg>
      </pc:sldChg>
      <pc:sldChg chg="modSp new mod">
        <pc:chgData name="Richard Ball" userId="c2c6c2dd-6ddc-437e-8cdd-d7a74390accc" providerId="ADAL" clId="{16058D3C-9368-43D9-9DC5-98B01CB369F8}" dt="2022-03-02T07:47:06.426" v="5737" actId="113"/>
        <pc:sldMkLst>
          <pc:docMk/>
          <pc:sldMk cId="4191076660" sldId="371"/>
        </pc:sldMkLst>
        <pc:spChg chg="mod">
          <ac:chgData name="Richard Ball" userId="c2c6c2dd-6ddc-437e-8cdd-d7a74390accc" providerId="ADAL" clId="{16058D3C-9368-43D9-9DC5-98B01CB369F8}" dt="2022-02-24T07:36:57.911" v="4003" actId="1076"/>
          <ac:spMkLst>
            <pc:docMk/>
            <pc:sldMk cId="4191076660" sldId="371"/>
            <ac:spMk id="2" creationId="{A2D393E9-D558-4907-B270-2C87D5F72673}"/>
          </ac:spMkLst>
        </pc:spChg>
        <pc:spChg chg="mod">
          <ac:chgData name="Richard Ball" userId="c2c6c2dd-6ddc-437e-8cdd-d7a74390accc" providerId="ADAL" clId="{16058D3C-9368-43D9-9DC5-98B01CB369F8}" dt="2022-03-02T07:47:06.426" v="5737" actId="113"/>
          <ac:spMkLst>
            <pc:docMk/>
            <pc:sldMk cId="4191076660" sldId="371"/>
            <ac:spMk id="3" creationId="{4EFB08F4-38EF-469B-93D3-7BAAF1C142C7}"/>
          </ac:spMkLst>
        </pc:spChg>
      </pc:sldChg>
      <pc:sldChg chg="addSp modSp new mod ord modAnim modNotesTx">
        <pc:chgData name="Richard Ball" userId="c2c6c2dd-6ddc-437e-8cdd-d7a74390accc" providerId="ADAL" clId="{16058D3C-9368-43D9-9DC5-98B01CB369F8}" dt="2022-03-04T09:42:46.199" v="6892" actId="20577"/>
        <pc:sldMkLst>
          <pc:docMk/>
          <pc:sldMk cId="2136987668" sldId="372"/>
        </pc:sldMkLst>
        <pc:spChg chg="mod">
          <ac:chgData name="Richard Ball" userId="c2c6c2dd-6ddc-437e-8cdd-d7a74390accc" providerId="ADAL" clId="{16058D3C-9368-43D9-9DC5-98B01CB369F8}" dt="2022-02-23T14:30:08.476" v="3625" actId="1076"/>
          <ac:spMkLst>
            <pc:docMk/>
            <pc:sldMk cId="2136987668" sldId="372"/>
            <ac:spMk id="2" creationId="{CEBFDB5E-4838-4D53-AA96-2D9AD5144DA7}"/>
          </ac:spMkLst>
        </pc:spChg>
        <pc:spChg chg="mod">
          <ac:chgData name="Richard Ball" userId="c2c6c2dd-6ddc-437e-8cdd-d7a74390accc" providerId="ADAL" clId="{16058D3C-9368-43D9-9DC5-98B01CB369F8}" dt="2022-03-04T09:41:31.185" v="6891" actId="20577"/>
          <ac:spMkLst>
            <pc:docMk/>
            <pc:sldMk cId="2136987668" sldId="372"/>
            <ac:spMk id="3" creationId="{2A4C77E5-1C25-47FB-9BD5-3939102CE0CA}"/>
          </ac:spMkLst>
        </pc:spChg>
        <pc:spChg chg="add mod">
          <ac:chgData name="Richard Ball" userId="c2c6c2dd-6ddc-437e-8cdd-d7a74390accc" providerId="ADAL" clId="{16058D3C-9368-43D9-9DC5-98B01CB369F8}" dt="2022-03-02T07:46:29.975" v="5735" actId="14100"/>
          <ac:spMkLst>
            <pc:docMk/>
            <pc:sldMk cId="2136987668" sldId="372"/>
            <ac:spMk id="4" creationId="{E2F94A68-EC57-4133-A1EA-EDCF4A1B3A53}"/>
          </ac:spMkLst>
        </pc:spChg>
        <pc:spChg chg="add mod">
          <ac:chgData name="Richard Ball" userId="c2c6c2dd-6ddc-437e-8cdd-d7a74390accc" providerId="ADAL" clId="{16058D3C-9368-43D9-9DC5-98B01CB369F8}" dt="2022-02-23T14:30:51.485" v="3689" actId="1076"/>
          <ac:spMkLst>
            <pc:docMk/>
            <pc:sldMk cId="2136987668" sldId="372"/>
            <ac:spMk id="5" creationId="{79CFC39B-98C9-44C8-9605-B9F85E2FFA70}"/>
          </ac:spMkLst>
        </pc:spChg>
        <pc:picChg chg="add mod">
          <ac:chgData name="Richard Ball" userId="c2c6c2dd-6ddc-437e-8cdd-d7a74390accc" providerId="ADAL" clId="{16058D3C-9368-43D9-9DC5-98B01CB369F8}" dt="2022-03-02T07:46:32.853" v="5736" actId="14100"/>
          <ac:picMkLst>
            <pc:docMk/>
            <pc:sldMk cId="2136987668" sldId="372"/>
            <ac:picMk id="6" creationId="{173721E9-C6FA-4973-8EAD-D2F356BBAE9A}"/>
          </ac:picMkLst>
        </pc:picChg>
      </pc:sldChg>
      <pc:sldChg chg="addSp delSp modSp new mod setBg">
        <pc:chgData name="Richard Ball" userId="c2c6c2dd-6ddc-437e-8cdd-d7a74390accc" providerId="ADAL" clId="{16058D3C-9368-43D9-9DC5-98B01CB369F8}" dt="2022-02-23T14:53:07.358" v="4002" actId="1076"/>
        <pc:sldMkLst>
          <pc:docMk/>
          <pc:sldMk cId="74794039" sldId="373"/>
        </pc:sldMkLst>
        <pc:spChg chg="del">
          <ac:chgData name="Richard Ball" userId="c2c6c2dd-6ddc-437e-8cdd-d7a74390accc" providerId="ADAL" clId="{16058D3C-9368-43D9-9DC5-98B01CB369F8}" dt="2022-02-23T14:49:56.757" v="3977" actId="478"/>
          <ac:spMkLst>
            <pc:docMk/>
            <pc:sldMk cId="74794039" sldId="373"/>
            <ac:spMk id="2" creationId="{474865BC-0EE1-44AA-A2FC-B4F2995C7087}"/>
          </ac:spMkLst>
        </pc:spChg>
        <pc:spChg chg="del">
          <ac:chgData name="Richard Ball" userId="c2c6c2dd-6ddc-437e-8cdd-d7a74390accc" providerId="ADAL" clId="{16058D3C-9368-43D9-9DC5-98B01CB369F8}" dt="2022-02-23T14:49:56.757" v="3977" actId="478"/>
          <ac:spMkLst>
            <pc:docMk/>
            <pc:sldMk cId="74794039" sldId="373"/>
            <ac:spMk id="3" creationId="{7EDF0EA7-96D0-4B4B-A12D-AC1645BF3F8A}"/>
          </ac:spMkLst>
        </pc:spChg>
        <pc:spChg chg="add del">
          <ac:chgData name="Richard Ball" userId="c2c6c2dd-6ddc-437e-8cdd-d7a74390accc" providerId="ADAL" clId="{16058D3C-9368-43D9-9DC5-98B01CB369F8}" dt="2022-02-23T14:53:00.388" v="4000" actId="26606"/>
          <ac:spMkLst>
            <pc:docMk/>
            <pc:sldMk cId="74794039" sldId="373"/>
            <ac:spMk id="71" creationId="{42A4FC2C-047E-45A5-965D-8E1E3BF09BC6}"/>
          </ac:spMkLst>
        </pc:spChg>
        <pc:spChg chg="add">
          <ac:chgData name="Richard Ball" userId="c2c6c2dd-6ddc-437e-8cdd-d7a74390accc" providerId="ADAL" clId="{16058D3C-9368-43D9-9DC5-98B01CB369F8}" dt="2022-02-23T14:53:00.388" v="4000" actId="26606"/>
          <ac:spMkLst>
            <pc:docMk/>
            <pc:sldMk cId="74794039" sldId="373"/>
            <ac:spMk id="135" creationId="{AB8C311F-7253-4AED-9701-7FC0708C41C7}"/>
          </ac:spMkLst>
        </pc:spChg>
        <pc:spChg chg="add">
          <ac:chgData name="Richard Ball" userId="c2c6c2dd-6ddc-437e-8cdd-d7a74390accc" providerId="ADAL" clId="{16058D3C-9368-43D9-9DC5-98B01CB369F8}" dt="2022-02-23T14:53:00.388" v="4000" actId="26606"/>
          <ac:spMkLst>
            <pc:docMk/>
            <pc:sldMk cId="74794039" sldId="373"/>
            <ac:spMk id="137" creationId="{E2384209-CB15-4CDF-9D31-C44FD9A3F20D}"/>
          </ac:spMkLst>
        </pc:spChg>
        <pc:spChg chg="add">
          <ac:chgData name="Richard Ball" userId="c2c6c2dd-6ddc-437e-8cdd-d7a74390accc" providerId="ADAL" clId="{16058D3C-9368-43D9-9DC5-98B01CB369F8}" dt="2022-02-23T14:53:00.388" v="4000" actId="26606"/>
          <ac:spMkLst>
            <pc:docMk/>
            <pc:sldMk cId="74794039" sldId="373"/>
            <ac:spMk id="139" creationId="{2633B3B5-CC90-43F0-8714-D31D1F3F0209}"/>
          </ac:spMkLst>
        </pc:spChg>
        <pc:spChg chg="add">
          <ac:chgData name="Richard Ball" userId="c2c6c2dd-6ddc-437e-8cdd-d7a74390accc" providerId="ADAL" clId="{16058D3C-9368-43D9-9DC5-98B01CB369F8}" dt="2022-02-23T14:53:00.388" v="4000" actId="26606"/>
          <ac:spMkLst>
            <pc:docMk/>
            <pc:sldMk cId="74794039" sldId="373"/>
            <ac:spMk id="141" creationId="{A8D57A06-A426-446D-B02C-A2DC6B62E45E}"/>
          </ac:spMkLst>
        </pc:spChg>
        <pc:picChg chg="add mod">
          <ac:chgData name="Richard Ball" userId="c2c6c2dd-6ddc-437e-8cdd-d7a74390accc" providerId="ADAL" clId="{16058D3C-9368-43D9-9DC5-98B01CB369F8}" dt="2022-02-23T14:53:07.358" v="4002" actId="1076"/>
          <ac:picMkLst>
            <pc:docMk/>
            <pc:sldMk cId="74794039" sldId="373"/>
            <ac:picMk id="2050" creationId="{318F063D-8D2B-40BE-B588-CA1855D86991}"/>
          </ac:picMkLst>
        </pc:picChg>
      </pc:sldChg>
      <pc:sldChg chg="addSp delSp modSp new mod setBg">
        <pc:chgData name="Richard Ball" userId="c2c6c2dd-6ddc-437e-8cdd-d7a74390accc" providerId="ADAL" clId="{16058D3C-9368-43D9-9DC5-98B01CB369F8}" dt="2022-02-23T14:51:16.794" v="3992" actId="26606"/>
        <pc:sldMkLst>
          <pc:docMk/>
          <pc:sldMk cId="3024289933" sldId="374"/>
        </pc:sldMkLst>
        <pc:spChg chg="del">
          <ac:chgData name="Richard Ball" userId="c2c6c2dd-6ddc-437e-8cdd-d7a74390accc" providerId="ADAL" clId="{16058D3C-9368-43D9-9DC5-98B01CB369F8}" dt="2022-02-23T14:50:40.557" v="3986" actId="478"/>
          <ac:spMkLst>
            <pc:docMk/>
            <pc:sldMk cId="3024289933" sldId="374"/>
            <ac:spMk id="2" creationId="{77E1BAD8-9D48-4484-9F42-B9D82D614688}"/>
          </ac:spMkLst>
        </pc:spChg>
        <pc:spChg chg="del">
          <ac:chgData name="Richard Ball" userId="c2c6c2dd-6ddc-437e-8cdd-d7a74390accc" providerId="ADAL" clId="{16058D3C-9368-43D9-9DC5-98B01CB369F8}" dt="2022-02-23T14:50:40.557" v="3986" actId="478"/>
          <ac:spMkLst>
            <pc:docMk/>
            <pc:sldMk cId="3024289933" sldId="374"/>
            <ac:spMk id="3" creationId="{9D9A3437-7D4B-4090-B5B0-55DA38B94132}"/>
          </ac:spMkLst>
        </pc:spChg>
        <pc:spChg chg="add del">
          <ac:chgData name="Richard Ball" userId="c2c6c2dd-6ddc-437e-8cdd-d7a74390accc" providerId="ADAL" clId="{16058D3C-9368-43D9-9DC5-98B01CB369F8}" dt="2022-02-23T14:51:16.790" v="3991" actId="26606"/>
          <ac:spMkLst>
            <pc:docMk/>
            <pc:sldMk cId="3024289933" sldId="374"/>
            <ac:spMk id="71" creationId="{7BDAC5B6-20CE-447F-8BA1-F2274AC7AE5B}"/>
          </ac:spMkLst>
        </pc:spChg>
        <pc:spChg chg="add del">
          <ac:chgData name="Richard Ball" userId="c2c6c2dd-6ddc-437e-8cdd-d7a74390accc" providerId="ADAL" clId="{16058D3C-9368-43D9-9DC5-98B01CB369F8}" dt="2022-02-23T14:51:16.790" v="3991" actId="26606"/>
          <ac:spMkLst>
            <pc:docMk/>
            <pc:sldMk cId="3024289933" sldId="374"/>
            <ac:spMk id="73" creationId="{D1D22B31-BF8F-446B-9009-8A251FB177CB}"/>
          </ac:spMkLst>
        </pc:spChg>
        <pc:spChg chg="add">
          <ac:chgData name="Richard Ball" userId="c2c6c2dd-6ddc-437e-8cdd-d7a74390accc" providerId="ADAL" clId="{16058D3C-9368-43D9-9DC5-98B01CB369F8}" dt="2022-02-23T14:51:16.794" v="3992" actId="26606"/>
          <ac:spMkLst>
            <pc:docMk/>
            <pc:sldMk cId="3024289933" sldId="374"/>
            <ac:spMk id="75" creationId="{2633B3B5-CC90-43F0-8714-D31D1F3F0209}"/>
          </ac:spMkLst>
        </pc:spChg>
        <pc:spChg chg="add">
          <ac:chgData name="Richard Ball" userId="c2c6c2dd-6ddc-437e-8cdd-d7a74390accc" providerId="ADAL" clId="{16058D3C-9368-43D9-9DC5-98B01CB369F8}" dt="2022-02-23T14:51:16.794" v="3992" actId="26606"/>
          <ac:spMkLst>
            <pc:docMk/>
            <pc:sldMk cId="3024289933" sldId="374"/>
            <ac:spMk id="77" creationId="{A8D57A06-A426-446D-B02C-A2DC6B62E45E}"/>
          </ac:spMkLst>
        </pc:spChg>
        <pc:spChg chg="add">
          <ac:chgData name="Richard Ball" userId="c2c6c2dd-6ddc-437e-8cdd-d7a74390accc" providerId="ADAL" clId="{16058D3C-9368-43D9-9DC5-98B01CB369F8}" dt="2022-02-23T14:51:16.794" v="3992" actId="26606"/>
          <ac:spMkLst>
            <pc:docMk/>
            <pc:sldMk cId="3024289933" sldId="374"/>
            <ac:spMk id="3076" creationId="{AB8C311F-7253-4AED-9701-7FC0708C41C7}"/>
          </ac:spMkLst>
        </pc:spChg>
        <pc:spChg chg="add">
          <ac:chgData name="Richard Ball" userId="c2c6c2dd-6ddc-437e-8cdd-d7a74390accc" providerId="ADAL" clId="{16058D3C-9368-43D9-9DC5-98B01CB369F8}" dt="2022-02-23T14:51:16.794" v="3992" actId="26606"/>
          <ac:spMkLst>
            <pc:docMk/>
            <pc:sldMk cId="3024289933" sldId="374"/>
            <ac:spMk id="3077" creationId="{E2384209-CB15-4CDF-9D31-C44FD9A3F20D}"/>
          </ac:spMkLst>
        </pc:spChg>
        <pc:picChg chg="add mod">
          <ac:chgData name="Richard Ball" userId="c2c6c2dd-6ddc-437e-8cdd-d7a74390accc" providerId="ADAL" clId="{16058D3C-9368-43D9-9DC5-98B01CB369F8}" dt="2022-02-23T14:51:16.794" v="3992" actId="26606"/>
          <ac:picMkLst>
            <pc:docMk/>
            <pc:sldMk cId="3024289933" sldId="374"/>
            <ac:picMk id="3074" creationId="{7A152F8D-1BFB-49D6-ADF5-8BB4430D8042}"/>
          </ac:picMkLst>
        </pc:picChg>
      </pc:sldChg>
      <pc:sldChg chg="addSp delSp modSp new mod setBg">
        <pc:chgData name="Richard Ball" userId="c2c6c2dd-6ddc-437e-8cdd-d7a74390accc" providerId="ADAL" clId="{16058D3C-9368-43D9-9DC5-98B01CB369F8}" dt="2022-02-23T14:52:46.653" v="3997" actId="26606"/>
        <pc:sldMkLst>
          <pc:docMk/>
          <pc:sldMk cId="888689006" sldId="375"/>
        </pc:sldMkLst>
        <pc:spChg chg="del">
          <ac:chgData name="Richard Ball" userId="c2c6c2dd-6ddc-437e-8cdd-d7a74390accc" providerId="ADAL" clId="{16058D3C-9368-43D9-9DC5-98B01CB369F8}" dt="2022-02-23T14:52:13.830" v="3995" actId="478"/>
          <ac:spMkLst>
            <pc:docMk/>
            <pc:sldMk cId="888689006" sldId="375"/>
            <ac:spMk id="2" creationId="{393E877C-68C4-4442-9663-C7A891193647}"/>
          </ac:spMkLst>
        </pc:spChg>
        <pc:spChg chg="del">
          <ac:chgData name="Richard Ball" userId="c2c6c2dd-6ddc-437e-8cdd-d7a74390accc" providerId="ADAL" clId="{16058D3C-9368-43D9-9DC5-98B01CB369F8}" dt="2022-02-23T14:52:13.830" v="3995" actId="478"/>
          <ac:spMkLst>
            <pc:docMk/>
            <pc:sldMk cId="888689006" sldId="375"/>
            <ac:spMk id="3" creationId="{7277BEE2-195D-413F-9051-48BD5DD01572}"/>
          </ac:spMkLst>
        </pc:spChg>
        <pc:spChg chg="add">
          <ac:chgData name="Richard Ball" userId="c2c6c2dd-6ddc-437e-8cdd-d7a74390accc" providerId="ADAL" clId="{16058D3C-9368-43D9-9DC5-98B01CB369F8}" dt="2022-02-23T14:52:46.653" v="3997" actId="26606"/>
          <ac:spMkLst>
            <pc:docMk/>
            <pc:sldMk cId="888689006" sldId="375"/>
            <ac:spMk id="71" creationId="{AB8C311F-7253-4AED-9701-7FC0708C41C7}"/>
          </ac:spMkLst>
        </pc:spChg>
        <pc:spChg chg="add">
          <ac:chgData name="Richard Ball" userId="c2c6c2dd-6ddc-437e-8cdd-d7a74390accc" providerId="ADAL" clId="{16058D3C-9368-43D9-9DC5-98B01CB369F8}" dt="2022-02-23T14:52:46.653" v="3997" actId="26606"/>
          <ac:spMkLst>
            <pc:docMk/>
            <pc:sldMk cId="888689006" sldId="375"/>
            <ac:spMk id="73" creationId="{E2384209-CB15-4CDF-9D31-C44FD9A3F20D}"/>
          </ac:spMkLst>
        </pc:spChg>
        <pc:spChg chg="add">
          <ac:chgData name="Richard Ball" userId="c2c6c2dd-6ddc-437e-8cdd-d7a74390accc" providerId="ADAL" clId="{16058D3C-9368-43D9-9DC5-98B01CB369F8}" dt="2022-02-23T14:52:46.653" v="3997" actId="26606"/>
          <ac:spMkLst>
            <pc:docMk/>
            <pc:sldMk cId="888689006" sldId="375"/>
            <ac:spMk id="75" creationId="{2633B3B5-CC90-43F0-8714-D31D1F3F0209}"/>
          </ac:spMkLst>
        </pc:spChg>
        <pc:spChg chg="add">
          <ac:chgData name="Richard Ball" userId="c2c6c2dd-6ddc-437e-8cdd-d7a74390accc" providerId="ADAL" clId="{16058D3C-9368-43D9-9DC5-98B01CB369F8}" dt="2022-02-23T14:52:46.653" v="3997" actId="26606"/>
          <ac:spMkLst>
            <pc:docMk/>
            <pc:sldMk cId="888689006" sldId="375"/>
            <ac:spMk id="77" creationId="{A8D57A06-A426-446D-B02C-A2DC6B62E45E}"/>
          </ac:spMkLst>
        </pc:spChg>
        <pc:picChg chg="add mod">
          <ac:chgData name="Richard Ball" userId="c2c6c2dd-6ddc-437e-8cdd-d7a74390accc" providerId="ADAL" clId="{16058D3C-9368-43D9-9DC5-98B01CB369F8}" dt="2022-02-23T14:52:46.653" v="3997" actId="26606"/>
          <ac:picMkLst>
            <pc:docMk/>
            <pc:sldMk cId="888689006" sldId="375"/>
            <ac:picMk id="4098" creationId="{8C4049D5-6550-4105-9BE2-1C29546E16E1}"/>
          </ac:picMkLst>
        </pc:picChg>
      </pc:sldChg>
      <pc:sldChg chg="addSp delSp modSp add del mod ord modNotes modNotesTx">
        <pc:chgData name="Richard Ball" userId="c2c6c2dd-6ddc-437e-8cdd-d7a74390accc" providerId="ADAL" clId="{16058D3C-9368-43D9-9DC5-98B01CB369F8}" dt="2022-03-04T09:29:54.666" v="6850" actId="47"/>
        <pc:sldMkLst>
          <pc:docMk/>
          <pc:sldMk cId="994399158" sldId="376"/>
        </pc:sldMkLst>
        <pc:picChg chg="add mod replST">
          <ac:chgData name="Richard Ball" userId="c2c6c2dd-6ddc-437e-8cdd-d7a74390accc" providerId="ADAL" clId="{16058D3C-9368-43D9-9DC5-98B01CB369F8}" dt="2022-02-24T07:40:40.883" v="4171"/>
          <ac:picMkLst>
            <pc:docMk/>
            <pc:sldMk cId="994399158" sldId="376"/>
            <ac:picMk id="3" creationId="{D8876CCD-E847-4FE1-98F9-80F26513A8EF}"/>
          </ac:picMkLst>
        </pc:picChg>
        <pc:picChg chg="add del mod replST">
          <ac:chgData name="Richard Ball" userId="c2c6c2dd-6ddc-437e-8cdd-d7a74390accc" providerId="ADAL" clId="{16058D3C-9368-43D9-9DC5-98B01CB369F8}" dt="2022-03-04T09:29:41.334" v="6847"/>
          <ac:picMkLst>
            <pc:docMk/>
            <pc:sldMk cId="994399158" sldId="376"/>
            <ac:picMk id="4" creationId="{DCA5F3B7-A390-444C-AD3D-E27CA0BEA937}"/>
          </ac:picMkLst>
        </pc:picChg>
      </pc:sldChg>
      <pc:sldChg chg="new del">
        <pc:chgData name="Richard Ball" userId="c2c6c2dd-6ddc-437e-8cdd-d7a74390accc" providerId="ADAL" clId="{16058D3C-9368-43D9-9DC5-98B01CB369F8}" dt="2022-02-24T07:39:02.796" v="4167" actId="47"/>
        <pc:sldMkLst>
          <pc:docMk/>
          <pc:sldMk cId="2119842272" sldId="376"/>
        </pc:sldMkLst>
      </pc:sldChg>
      <pc:sldChg chg="modSp new del mod">
        <pc:chgData name="Richard Ball" userId="c2c6c2dd-6ddc-437e-8cdd-d7a74390accc" providerId="ADAL" clId="{16058D3C-9368-43D9-9DC5-98B01CB369F8}" dt="2022-03-07T07:27:39.873" v="7321" actId="47"/>
        <pc:sldMkLst>
          <pc:docMk/>
          <pc:sldMk cId="415001715" sldId="377"/>
        </pc:sldMkLst>
        <pc:spChg chg="mod">
          <ac:chgData name="Richard Ball" userId="c2c6c2dd-6ddc-437e-8cdd-d7a74390accc" providerId="ADAL" clId="{16058D3C-9368-43D9-9DC5-98B01CB369F8}" dt="2022-02-24T07:53:25.550" v="4434" actId="20577"/>
          <ac:spMkLst>
            <pc:docMk/>
            <pc:sldMk cId="415001715" sldId="377"/>
            <ac:spMk id="2" creationId="{66761609-CCE9-4727-ADCE-74A186B20FDD}"/>
          </ac:spMkLst>
        </pc:spChg>
        <pc:spChg chg="mod">
          <ac:chgData name="Richard Ball" userId="c2c6c2dd-6ddc-437e-8cdd-d7a74390accc" providerId="ADAL" clId="{16058D3C-9368-43D9-9DC5-98B01CB369F8}" dt="2022-02-24T07:53:28.308" v="4436"/>
          <ac:spMkLst>
            <pc:docMk/>
            <pc:sldMk cId="415001715" sldId="377"/>
            <ac:spMk id="3" creationId="{33873415-B386-4D4A-B656-C261635E3820}"/>
          </ac:spMkLst>
        </pc:spChg>
      </pc:sldChg>
      <pc:sldChg chg="addSp delSp modSp new mod">
        <pc:chgData name="Richard Ball" userId="c2c6c2dd-6ddc-437e-8cdd-d7a74390accc" providerId="ADAL" clId="{16058D3C-9368-43D9-9DC5-98B01CB369F8}" dt="2022-02-24T07:54:32.217" v="4468" actId="403"/>
        <pc:sldMkLst>
          <pc:docMk/>
          <pc:sldMk cId="314121270" sldId="378"/>
        </pc:sldMkLst>
        <pc:spChg chg="del">
          <ac:chgData name="Richard Ball" userId="c2c6c2dd-6ddc-437e-8cdd-d7a74390accc" providerId="ADAL" clId="{16058D3C-9368-43D9-9DC5-98B01CB369F8}" dt="2022-02-24T07:53:39.442" v="4438" actId="478"/>
          <ac:spMkLst>
            <pc:docMk/>
            <pc:sldMk cId="314121270" sldId="378"/>
            <ac:spMk id="2" creationId="{2FEA6406-84B3-486A-AAF8-5152EFCC3D02}"/>
          </ac:spMkLst>
        </pc:spChg>
        <pc:spChg chg="del">
          <ac:chgData name="Richard Ball" userId="c2c6c2dd-6ddc-437e-8cdd-d7a74390accc" providerId="ADAL" clId="{16058D3C-9368-43D9-9DC5-98B01CB369F8}" dt="2022-02-24T07:53:39.442" v="4438" actId="478"/>
          <ac:spMkLst>
            <pc:docMk/>
            <pc:sldMk cId="314121270" sldId="378"/>
            <ac:spMk id="3" creationId="{DF90E33D-A8EF-42BF-A5A1-CE2E50A6EA2D}"/>
          </ac:spMkLst>
        </pc:spChg>
        <pc:spChg chg="add mod">
          <ac:chgData name="Richard Ball" userId="c2c6c2dd-6ddc-437e-8cdd-d7a74390accc" providerId="ADAL" clId="{16058D3C-9368-43D9-9DC5-98B01CB369F8}" dt="2022-02-24T07:54:32.217" v="4468" actId="403"/>
          <ac:spMkLst>
            <pc:docMk/>
            <pc:sldMk cId="314121270" sldId="378"/>
            <ac:spMk id="4" creationId="{FEFD6A03-72E1-44FD-8D37-91AE490CD415}"/>
          </ac:spMkLst>
        </pc:spChg>
        <pc:picChg chg="add mod">
          <ac:chgData name="Richard Ball" userId="c2c6c2dd-6ddc-437e-8cdd-d7a74390accc" providerId="ADAL" clId="{16058D3C-9368-43D9-9DC5-98B01CB369F8}" dt="2022-02-24T07:54:19.597" v="4442" actId="1076"/>
          <ac:picMkLst>
            <pc:docMk/>
            <pc:sldMk cId="314121270" sldId="378"/>
            <ac:picMk id="1026" creationId="{91EEBCDC-A380-424A-94EB-D5DE599455F8}"/>
          </ac:picMkLst>
        </pc:picChg>
      </pc:sldChg>
      <pc:sldChg chg="ord">
        <pc:chgData name="Richard Ball" userId="c2c6c2dd-6ddc-437e-8cdd-d7a74390accc" providerId="ADAL" clId="{16058D3C-9368-43D9-9DC5-98B01CB369F8}" dt="2022-03-02T08:04:46.565" v="5913"/>
        <pc:sldMkLst>
          <pc:docMk/>
          <pc:sldMk cId="657182753" sldId="379"/>
        </pc:sldMkLst>
      </pc:sldChg>
      <pc:sldChg chg="addSp delSp modSp new mod modAnim modNotesTx">
        <pc:chgData name="Richard Ball" userId="c2c6c2dd-6ddc-437e-8cdd-d7a74390accc" providerId="ADAL" clId="{16058D3C-9368-43D9-9DC5-98B01CB369F8}" dt="2022-03-04T11:20:14.311" v="7190"/>
        <pc:sldMkLst>
          <pc:docMk/>
          <pc:sldMk cId="591034162" sldId="381"/>
        </pc:sldMkLst>
        <pc:spChg chg="del">
          <ac:chgData name="Richard Ball" userId="c2c6c2dd-6ddc-437e-8cdd-d7a74390accc" providerId="ADAL" clId="{16058D3C-9368-43D9-9DC5-98B01CB369F8}" dt="2022-02-24T08:08:29.678" v="4520" actId="478"/>
          <ac:spMkLst>
            <pc:docMk/>
            <pc:sldMk cId="591034162" sldId="381"/>
            <ac:spMk id="2" creationId="{C10CD4AF-9327-47DF-BC11-CEFDB4E8EEAD}"/>
          </ac:spMkLst>
        </pc:spChg>
        <pc:spChg chg="del">
          <ac:chgData name="Richard Ball" userId="c2c6c2dd-6ddc-437e-8cdd-d7a74390accc" providerId="ADAL" clId="{16058D3C-9368-43D9-9DC5-98B01CB369F8}" dt="2022-02-24T08:08:29.678" v="4520" actId="478"/>
          <ac:spMkLst>
            <pc:docMk/>
            <pc:sldMk cId="591034162" sldId="381"/>
            <ac:spMk id="3" creationId="{1D79BBF5-E685-420B-8F27-E1018FA7E391}"/>
          </ac:spMkLst>
        </pc:spChg>
        <pc:spChg chg="add mod">
          <ac:chgData name="Richard Ball" userId="c2c6c2dd-6ddc-437e-8cdd-d7a74390accc" providerId="ADAL" clId="{16058D3C-9368-43D9-9DC5-98B01CB369F8}" dt="2022-02-24T08:09:23.346" v="4532" actId="1582"/>
          <ac:spMkLst>
            <pc:docMk/>
            <pc:sldMk cId="591034162" sldId="381"/>
            <ac:spMk id="4" creationId="{D0B0BDC4-02BB-42F3-8479-B58B5D19D40E}"/>
          </ac:spMkLst>
        </pc:spChg>
        <pc:spChg chg="add mod">
          <ac:chgData name="Richard Ball" userId="c2c6c2dd-6ddc-437e-8cdd-d7a74390accc" providerId="ADAL" clId="{16058D3C-9368-43D9-9DC5-98B01CB369F8}" dt="2022-02-24T08:09:33.480" v="4535" actId="14100"/>
          <ac:spMkLst>
            <pc:docMk/>
            <pc:sldMk cId="591034162" sldId="381"/>
            <ac:spMk id="6" creationId="{DE6F97CA-6BA3-4936-8E3D-E4B5B04E439F}"/>
          </ac:spMkLst>
        </pc:spChg>
        <pc:spChg chg="add mod">
          <ac:chgData name="Richard Ball" userId="c2c6c2dd-6ddc-437e-8cdd-d7a74390accc" providerId="ADAL" clId="{16058D3C-9368-43D9-9DC5-98B01CB369F8}" dt="2022-03-04T09:36:17.975" v="6864" actId="14100"/>
          <ac:spMkLst>
            <pc:docMk/>
            <pc:sldMk cId="591034162" sldId="381"/>
            <ac:spMk id="8" creationId="{EC2773B5-67F2-4BBD-A5DF-F29F6F92CC89}"/>
          </ac:spMkLst>
        </pc:spChg>
        <pc:picChg chg="add mod">
          <ac:chgData name="Richard Ball" userId="c2c6c2dd-6ddc-437e-8cdd-d7a74390accc" providerId="ADAL" clId="{16058D3C-9368-43D9-9DC5-98B01CB369F8}" dt="2022-02-24T08:08:57.484" v="4528" actId="1076"/>
          <ac:picMkLst>
            <pc:docMk/>
            <pc:sldMk cId="591034162" sldId="381"/>
            <ac:picMk id="2050" creationId="{F68CF426-3339-4E4F-81DD-0FC3A1E0DC67}"/>
          </ac:picMkLst>
        </pc:picChg>
        <pc:inkChg chg="add">
          <ac:chgData name="Richard Ball" userId="c2c6c2dd-6ddc-437e-8cdd-d7a74390accc" providerId="ADAL" clId="{16058D3C-9368-43D9-9DC5-98B01CB369F8}" dt="2022-03-04T11:20:14.311" v="7190"/>
          <ac:inkMkLst>
            <pc:docMk/>
            <pc:sldMk cId="591034162" sldId="381"/>
            <ac:inkMk id="2" creationId="{22A2225E-F7C8-47AE-9958-66599FD941C0}"/>
          </ac:inkMkLst>
        </pc:inkChg>
      </pc:sldChg>
      <pc:sldChg chg="addSp modSp add mod modNotes">
        <pc:chgData name="Richard Ball" userId="c2c6c2dd-6ddc-437e-8cdd-d7a74390accc" providerId="ADAL" clId="{16058D3C-9368-43D9-9DC5-98B01CB369F8}" dt="2022-02-24T08:16:53.320" v="4758" actId="20577"/>
        <pc:sldMkLst>
          <pc:docMk/>
          <pc:sldMk cId="3174388936" sldId="382"/>
        </pc:sldMkLst>
        <pc:picChg chg="add mod replST">
          <ac:chgData name="Richard Ball" userId="c2c6c2dd-6ddc-437e-8cdd-d7a74390accc" providerId="ADAL" clId="{16058D3C-9368-43D9-9DC5-98B01CB369F8}" dt="2022-02-24T08:16:53.285" v="4756"/>
          <ac:picMkLst>
            <pc:docMk/>
            <pc:sldMk cId="3174388936" sldId="382"/>
            <ac:picMk id="3" creationId="{8343B9B0-DF5E-4F61-A179-22D3F11D30D0}"/>
          </ac:picMkLst>
        </pc:picChg>
      </pc:sldChg>
      <pc:sldChg chg="addSp delSp modSp new del mod setBg">
        <pc:chgData name="Richard Ball" userId="c2c6c2dd-6ddc-437e-8cdd-d7a74390accc" providerId="ADAL" clId="{16058D3C-9368-43D9-9DC5-98B01CB369F8}" dt="2022-03-04T09:48:24.370" v="7054" actId="47"/>
        <pc:sldMkLst>
          <pc:docMk/>
          <pc:sldMk cId="3619735472" sldId="383"/>
        </pc:sldMkLst>
        <pc:spChg chg="mod">
          <ac:chgData name="Richard Ball" userId="c2c6c2dd-6ddc-437e-8cdd-d7a74390accc" providerId="ADAL" clId="{16058D3C-9368-43D9-9DC5-98B01CB369F8}" dt="2022-02-24T08:20:54.894" v="4831" actId="26606"/>
          <ac:spMkLst>
            <pc:docMk/>
            <pc:sldMk cId="3619735472" sldId="383"/>
            <ac:spMk id="2" creationId="{478D31DD-14BE-404B-9E97-C47562189CC8}"/>
          </ac:spMkLst>
        </pc:spChg>
        <pc:spChg chg="del mod">
          <ac:chgData name="Richard Ball" userId="c2c6c2dd-6ddc-437e-8cdd-d7a74390accc" providerId="ADAL" clId="{16058D3C-9368-43D9-9DC5-98B01CB369F8}" dt="2022-02-24T08:18:41.908" v="4821" actId="478"/>
          <ac:spMkLst>
            <pc:docMk/>
            <pc:sldMk cId="3619735472" sldId="383"/>
            <ac:spMk id="3" creationId="{C2804841-2D50-4A3B-ABD5-223E20470042}"/>
          </ac:spMkLst>
        </pc:spChg>
        <pc:spChg chg="add">
          <ac:chgData name="Richard Ball" userId="c2c6c2dd-6ddc-437e-8cdd-d7a74390accc" providerId="ADAL" clId="{16058D3C-9368-43D9-9DC5-98B01CB369F8}" dt="2022-02-24T08:20:54.894" v="4831" actId="26606"/>
          <ac:spMkLst>
            <pc:docMk/>
            <pc:sldMk cId="3619735472" sldId="383"/>
            <ac:spMk id="73" creationId="{A4E37431-20F0-4DD6-84A9-ED2B644943A2}"/>
          </ac:spMkLst>
        </pc:spChg>
        <pc:spChg chg="add">
          <ac:chgData name="Richard Ball" userId="c2c6c2dd-6ddc-437e-8cdd-d7a74390accc" providerId="ADAL" clId="{16058D3C-9368-43D9-9DC5-98B01CB369F8}" dt="2022-02-24T08:20:54.894" v="4831" actId="26606"/>
          <ac:spMkLst>
            <pc:docMk/>
            <pc:sldMk cId="3619735472" sldId="383"/>
            <ac:spMk id="75" creationId="{0AE98B72-66C6-4AB4-AF0D-BA830DE86393}"/>
          </ac:spMkLst>
        </pc:spChg>
        <pc:spChg chg="add">
          <ac:chgData name="Richard Ball" userId="c2c6c2dd-6ddc-437e-8cdd-d7a74390accc" providerId="ADAL" clId="{16058D3C-9368-43D9-9DC5-98B01CB369F8}" dt="2022-02-24T08:20:54.894" v="4831" actId="26606"/>
          <ac:spMkLst>
            <pc:docMk/>
            <pc:sldMk cId="3619735472" sldId="383"/>
            <ac:spMk id="77" creationId="{407EAFC6-733F-403D-BB4D-05A3A28742F1}"/>
          </ac:spMkLst>
        </pc:spChg>
        <pc:spChg chg="add">
          <ac:chgData name="Richard Ball" userId="c2c6c2dd-6ddc-437e-8cdd-d7a74390accc" providerId="ADAL" clId="{16058D3C-9368-43D9-9DC5-98B01CB369F8}" dt="2022-02-24T08:20:54.894" v="4831" actId="26606"/>
          <ac:spMkLst>
            <pc:docMk/>
            <pc:sldMk cId="3619735472" sldId="383"/>
            <ac:spMk id="79" creationId="{17A36730-4CB0-4F61-AD11-A44C9765833F}"/>
          </ac:spMkLst>
        </pc:spChg>
        <pc:spChg chg="add">
          <ac:chgData name="Richard Ball" userId="c2c6c2dd-6ddc-437e-8cdd-d7a74390accc" providerId="ADAL" clId="{16058D3C-9368-43D9-9DC5-98B01CB369F8}" dt="2022-02-24T08:20:54.894" v="4831" actId="26606"/>
          <ac:spMkLst>
            <pc:docMk/>
            <pc:sldMk cId="3619735472" sldId="383"/>
            <ac:spMk id="81" creationId="{C69C79E1-F916-4929-A4F3-DE763D4BFA57}"/>
          </ac:spMkLst>
        </pc:spChg>
        <pc:spChg chg="add">
          <ac:chgData name="Richard Ball" userId="c2c6c2dd-6ddc-437e-8cdd-d7a74390accc" providerId="ADAL" clId="{16058D3C-9368-43D9-9DC5-98B01CB369F8}" dt="2022-02-24T08:20:54.894" v="4831" actId="26606"/>
          <ac:spMkLst>
            <pc:docMk/>
            <pc:sldMk cId="3619735472" sldId="383"/>
            <ac:spMk id="83" creationId="{767334AB-16BD-4EC7-8C6B-4B5171600933}"/>
          </ac:spMkLst>
        </pc:spChg>
        <pc:picChg chg="add del mod">
          <ac:chgData name="Richard Ball" userId="c2c6c2dd-6ddc-437e-8cdd-d7a74390accc" providerId="ADAL" clId="{16058D3C-9368-43D9-9DC5-98B01CB369F8}" dt="2022-02-24T08:20:29.342" v="4825" actId="478"/>
          <ac:picMkLst>
            <pc:docMk/>
            <pc:sldMk cId="3619735472" sldId="383"/>
            <ac:picMk id="5122" creationId="{7BB7883C-D187-42B7-AC41-B467B5C88E0A}"/>
          </ac:picMkLst>
        </pc:picChg>
        <pc:picChg chg="add mod">
          <ac:chgData name="Richard Ball" userId="c2c6c2dd-6ddc-437e-8cdd-d7a74390accc" providerId="ADAL" clId="{16058D3C-9368-43D9-9DC5-98B01CB369F8}" dt="2022-02-24T08:20:54.894" v="4831" actId="26606"/>
          <ac:picMkLst>
            <pc:docMk/>
            <pc:sldMk cId="3619735472" sldId="383"/>
            <ac:picMk id="5124" creationId="{B1DE8C27-3101-42B1-9A71-FB4C448355D4}"/>
          </ac:picMkLst>
        </pc:picChg>
      </pc:sldChg>
      <pc:sldChg chg="delSp modSp add mod ord delAnim modNotesTx">
        <pc:chgData name="Richard Ball" userId="c2c6c2dd-6ddc-437e-8cdd-d7a74390accc" providerId="ADAL" clId="{16058D3C-9368-43D9-9DC5-98B01CB369F8}" dt="2022-03-04T09:29:52.873" v="6849"/>
        <pc:sldMkLst>
          <pc:docMk/>
          <pc:sldMk cId="2974486140" sldId="384"/>
        </pc:sldMkLst>
        <pc:spChg chg="del">
          <ac:chgData name="Richard Ball" userId="c2c6c2dd-6ddc-437e-8cdd-d7a74390accc" providerId="ADAL" clId="{16058D3C-9368-43D9-9DC5-98B01CB369F8}" dt="2022-02-24T12:49:50.822" v="5515" actId="478"/>
          <ac:spMkLst>
            <pc:docMk/>
            <pc:sldMk cId="2974486140" sldId="384"/>
            <ac:spMk id="5" creationId="{00000000-0000-0000-0000-000000000000}"/>
          </ac:spMkLst>
        </pc:spChg>
        <pc:spChg chg="del">
          <ac:chgData name="Richard Ball" userId="c2c6c2dd-6ddc-437e-8cdd-d7a74390accc" providerId="ADAL" clId="{16058D3C-9368-43D9-9DC5-98B01CB369F8}" dt="2022-02-24T12:49:50.822" v="5515" actId="478"/>
          <ac:spMkLst>
            <pc:docMk/>
            <pc:sldMk cId="2974486140" sldId="384"/>
            <ac:spMk id="6" creationId="{00000000-0000-0000-0000-000000000000}"/>
          </ac:spMkLst>
        </pc:spChg>
        <pc:spChg chg="del">
          <ac:chgData name="Richard Ball" userId="c2c6c2dd-6ddc-437e-8cdd-d7a74390accc" providerId="ADAL" clId="{16058D3C-9368-43D9-9DC5-98B01CB369F8}" dt="2022-02-24T12:49:50.822" v="5515" actId="478"/>
          <ac:spMkLst>
            <pc:docMk/>
            <pc:sldMk cId="2974486140" sldId="384"/>
            <ac:spMk id="8" creationId="{00000000-0000-0000-0000-000000000000}"/>
          </ac:spMkLst>
        </pc:spChg>
        <pc:spChg chg="del">
          <ac:chgData name="Richard Ball" userId="c2c6c2dd-6ddc-437e-8cdd-d7a74390accc" providerId="ADAL" clId="{16058D3C-9368-43D9-9DC5-98B01CB369F8}" dt="2022-02-24T12:49:50.822" v="5515" actId="478"/>
          <ac:spMkLst>
            <pc:docMk/>
            <pc:sldMk cId="2974486140" sldId="384"/>
            <ac:spMk id="9" creationId="{00000000-0000-0000-0000-000000000000}"/>
          </ac:spMkLst>
        </pc:spChg>
        <pc:spChg chg="del">
          <ac:chgData name="Richard Ball" userId="c2c6c2dd-6ddc-437e-8cdd-d7a74390accc" providerId="ADAL" clId="{16058D3C-9368-43D9-9DC5-98B01CB369F8}" dt="2022-02-24T12:49:50.822" v="5515" actId="478"/>
          <ac:spMkLst>
            <pc:docMk/>
            <pc:sldMk cId="2974486140" sldId="384"/>
            <ac:spMk id="10" creationId="{00000000-0000-0000-0000-000000000000}"/>
          </ac:spMkLst>
        </pc:spChg>
        <pc:spChg chg="del">
          <ac:chgData name="Richard Ball" userId="c2c6c2dd-6ddc-437e-8cdd-d7a74390accc" providerId="ADAL" clId="{16058D3C-9368-43D9-9DC5-98B01CB369F8}" dt="2022-02-24T12:49:50.822" v="5515" actId="478"/>
          <ac:spMkLst>
            <pc:docMk/>
            <pc:sldMk cId="2974486140" sldId="384"/>
            <ac:spMk id="11" creationId="{00000000-0000-0000-0000-000000000000}"/>
          </ac:spMkLst>
        </pc:spChg>
        <pc:spChg chg="mod">
          <ac:chgData name="Richard Ball" userId="c2c6c2dd-6ddc-437e-8cdd-d7a74390accc" providerId="ADAL" clId="{16058D3C-9368-43D9-9DC5-98B01CB369F8}" dt="2022-03-02T12:20:08.417" v="6830" actId="5793"/>
          <ac:spMkLst>
            <pc:docMk/>
            <pc:sldMk cId="2974486140" sldId="384"/>
            <ac:spMk id="15" creationId="{8537C1B9-1AE8-4D1E-BBB7-E2ECD10BEB16}"/>
          </ac:spMkLst>
        </pc:spChg>
        <pc:spChg chg="del">
          <ac:chgData name="Richard Ball" userId="c2c6c2dd-6ddc-437e-8cdd-d7a74390accc" providerId="ADAL" clId="{16058D3C-9368-43D9-9DC5-98B01CB369F8}" dt="2022-02-24T12:49:50.822" v="5515" actId="478"/>
          <ac:spMkLst>
            <pc:docMk/>
            <pc:sldMk cId="2974486140" sldId="384"/>
            <ac:spMk id="23" creationId="{62102BE4-3F12-4638-AA7D-432B8C5549E4}"/>
          </ac:spMkLst>
        </pc:spChg>
        <pc:spChg chg="del">
          <ac:chgData name="Richard Ball" userId="c2c6c2dd-6ddc-437e-8cdd-d7a74390accc" providerId="ADAL" clId="{16058D3C-9368-43D9-9DC5-98B01CB369F8}" dt="2022-02-24T12:49:50.822" v="5515" actId="478"/>
          <ac:spMkLst>
            <pc:docMk/>
            <pc:sldMk cId="2974486140" sldId="384"/>
            <ac:spMk id="25" creationId="{64513C06-E99D-4D1C-9A62-25A86DEEB87E}"/>
          </ac:spMkLst>
        </pc:spChg>
      </pc:sldChg>
      <pc:sldChg chg="delSp modSp add del mod ord delAnim">
        <pc:chgData name="Richard Ball" userId="c2c6c2dd-6ddc-437e-8cdd-d7a74390accc" providerId="ADAL" clId="{16058D3C-9368-43D9-9DC5-98B01CB369F8}" dt="2022-03-02T07:50:19.350" v="5758" actId="47"/>
        <pc:sldMkLst>
          <pc:docMk/>
          <pc:sldMk cId="1032214276" sldId="385"/>
        </pc:sldMkLst>
        <pc:spChg chg="del mod">
          <ac:chgData name="Richard Ball" userId="c2c6c2dd-6ddc-437e-8cdd-d7a74390accc" providerId="ADAL" clId="{16058D3C-9368-43D9-9DC5-98B01CB369F8}" dt="2022-02-24T12:50:34.855" v="5520" actId="478"/>
          <ac:spMkLst>
            <pc:docMk/>
            <pc:sldMk cId="1032214276" sldId="385"/>
            <ac:spMk id="8" creationId="{EC2773B5-67F2-4BBD-A5DF-F29F6F92CC89}"/>
          </ac:spMkLst>
        </pc:spChg>
      </pc:sldChg>
      <pc:sldChg chg="addSp delSp modSp add mod modAnim modNotesTx">
        <pc:chgData name="Richard Ball" userId="c2c6c2dd-6ddc-437e-8cdd-d7a74390accc" providerId="ADAL" clId="{16058D3C-9368-43D9-9DC5-98B01CB369F8}" dt="2022-03-04T11:21:08.475" v="7214"/>
        <pc:sldMkLst>
          <pc:docMk/>
          <pc:sldMk cId="1571236948" sldId="386"/>
        </pc:sldMkLst>
        <pc:spChg chg="mod">
          <ac:chgData name="Richard Ball" userId="c2c6c2dd-6ddc-437e-8cdd-d7a74390accc" providerId="ADAL" clId="{16058D3C-9368-43D9-9DC5-98B01CB369F8}" dt="2022-03-04T09:47:17.809" v="7052" actId="20577"/>
          <ac:spMkLst>
            <pc:docMk/>
            <pc:sldMk cId="1571236948" sldId="386"/>
            <ac:spMk id="14" creationId="{00000000-0000-0000-0000-000000000000}"/>
          </ac:spMkLst>
        </pc:spChg>
        <pc:spChg chg="del">
          <ac:chgData name="Richard Ball" userId="c2c6c2dd-6ddc-437e-8cdd-d7a74390accc" providerId="ADAL" clId="{16058D3C-9368-43D9-9DC5-98B01CB369F8}" dt="2022-03-04T11:20:28.335" v="7199" actId="478"/>
          <ac:spMkLst>
            <pc:docMk/>
            <pc:sldMk cId="1571236948" sldId="386"/>
            <ac:spMk id="20" creationId="{00000000-0000-0000-0000-000000000000}"/>
          </ac:spMkLst>
        </pc:spChg>
        <pc:spChg chg="del mod">
          <ac:chgData name="Richard Ball" userId="c2c6c2dd-6ddc-437e-8cdd-d7a74390accc" providerId="ADAL" clId="{16058D3C-9368-43D9-9DC5-98B01CB369F8}" dt="2022-03-04T11:20:34.411" v="7204"/>
          <ac:spMkLst>
            <pc:docMk/>
            <pc:sldMk cId="1571236948" sldId="386"/>
            <ac:spMk id="22" creationId="{00000000-0000-0000-0000-000000000000}"/>
          </ac:spMkLst>
        </pc:spChg>
        <pc:spChg chg="del">
          <ac:chgData name="Richard Ball" userId="c2c6c2dd-6ddc-437e-8cdd-d7a74390accc" providerId="ADAL" clId="{16058D3C-9368-43D9-9DC5-98B01CB369F8}" dt="2022-03-04T11:20:30.752" v="7200" actId="478"/>
          <ac:spMkLst>
            <pc:docMk/>
            <pc:sldMk cId="1571236948" sldId="386"/>
            <ac:spMk id="23" creationId="{00000000-0000-0000-0000-000000000000}"/>
          </ac:spMkLst>
        </pc:spChg>
        <pc:spChg chg="del">
          <ac:chgData name="Richard Ball" userId="c2c6c2dd-6ddc-437e-8cdd-d7a74390accc" providerId="ADAL" clId="{16058D3C-9368-43D9-9DC5-98B01CB369F8}" dt="2022-03-04T11:20:28.335" v="7199" actId="478"/>
          <ac:spMkLst>
            <pc:docMk/>
            <pc:sldMk cId="1571236948" sldId="386"/>
            <ac:spMk id="24" creationId="{00000000-0000-0000-0000-000000000000}"/>
          </ac:spMkLst>
        </pc:spChg>
        <pc:spChg chg="del">
          <ac:chgData name="Richard Ball" userId="c2c6c2dd-6ddc-437e-8cdd-d7a74390accc" providerId="ADAL" clId="{16058D3C-9368-43D9-9DC5-98B01CB369F8}" dt="2022-03-04T11:20:28.335" v="7199" actId="478"/>
          <ac:spMkLst>
            <pc:docMk/>
            <pc:sldMk cId="1571236948" sldId="386"/>
            <ac:spMk id="25" creationId="{00000000-0000-0000-0000-000000000000}"/>
          </ac:spMkLst>
        </pc:spChg>
        <pc:inkChg chg="add del">
          <ac:chgData name="Richard Ball" userId="c2c6c2dd-6ddc-437e-8cdd-d7a74390accc" providerId="ADAL" clId="{16058D3C-9368-43D9-9DC5-98B01CB369F8}" dt="2022-03-04T11:20:35.662" v="7205" actId="478"/>
          <ac:inkMkLst>
            <pc:docMk/>
            <pc:sldMk cId="1571236948" sldId="386"/>
            <ac:inkMk id="4" creationId="{8320D7F9-8031-4629-A7F2-170922CD2830}"/>
          </ac:inkMkLst>
        </pc:inkChg>
        <pc:cxnChg chg="add mod">
          <ac:chgData name="Richard Ball" userId="c2c6c2dd-6ddc-437e-8cdd-d7a74390accc" providerId="ADAL" clId="{16058D3C-9368-43D9-9DC5-98B01CB369F8}" dt="2022-03-04T11:20:47.165" v="7208" actId="1582"/>
          <ac:cxnSpMkLst>
            <pc:docMk/>
            <pc:sldMk cId="1571236948" sldId="386"/>
            <ac:cxnSpMk id="6" creationId="{C33CF1B1-70A1-4005-9B25-970D0DF91816}"/>
          </ac:cxnSpMkLst>
        </pc:cxnChg>
        <pc:cxnChg chg="del">
          <ac:chgData name="Richard Ball" userId="c2c6c2dd-6ddc-437e-8cdd-d7a74390accc" providerId="ADAL" clId="{16058D3C-9368-43D9-9DC5-98B01CB369F8}" dt="2022-03-04T11:20:34.411" v="7202" actId="478"/>
          <ac:cxnSpMkLst>
            <pc:docMk/>
            <pc:sldMk cId="1571236948" sldId="386"/>
            <ac:cxnSpMk id="19" creationId="{00000000-0000-0000-0000-000000000000}"/>
          </ac:cxnSpMkLst>
        </pc:cxnChg>
      </pc:sldChg>
      <pc:sldChg chg="add del">
        <pc:chgData name="Richard Ball" userId="c2c6c2dd-6ddc-437e-8cdd-d7a74390accc" providerId="ADAL" clId="{16058D3C-9368-43D9-9DC5-98B01CB369F8}" dt="2022-02-24T12:51:39.995" v="5535" actId="47"/>
        <pc:sldMkLst>
          <pc:docMk/>
          <pc:sldMk cId="135713308" sldId="387"/>
        </pc:sldMkLst>
      </pc:sldChg>
      <pc:sldChg chg="add del">
        <pc:chgData name="Richard Ball" userId="c2c6c2dd-6ddc-437e-8cdd-d7a74390accc" providerId="ADAL" clId="{16058D3C-9368-43D9-9DC5-98B01CB369F8}" dt="2022-02-24T12:51:44.643" v="5537" actId="47"/>
        <pc:sldMkLst>
          <pc:docMk/>
          <pc:sldMk cId="205692781" sldId="387"/>
        </pc:sldMkLst>
      </pc:sldChg>
      <pc:sldChg chg="addSp delSp modSp add mod ord delAnim">
        <pc:chgData name="Richard Ball" userId="c2c6c2dd-6ddc-437e-8cdd-d7a74390accc" providerId="ADAL" clId="{16058D3C-9368-43D9-9DC5-98B01CB369F8}" dt="2022-03-07T07:26:25.743" v="7320" actId="13926"/>
        <pc:sldMkLst>
          <pc:docMk/>
          <pc:sldMk cId="3166408348" sldId="387"/>
        </pc:sldMkLst>
        <pc:spChg chg="add mod">
          <ac:chgData name="Richard Ball" userId="c2c6c2dd-6ddc-437e-8cdd-d7a74390accc" providerId="ADAL" clId="{16058D3C-9368-43D9-9DC5-98B01CB369F8}" dt="2022-03-07T07:26:25.743" v="7320" actId="13926"/>
          <ac:spMkLst>
            <pc:docMk/>
            <pc:sldMk cId="3166408348" sldId="387"/>
            <ac:spMk id="4" creationId="{B98D4283-1B6C-44F9-BD05-E256C002044F}"/>
          </ac:spMkLst>
        </pc:spChg>
        <pc:spChg chg="del">
          <ac:chgData name="Richard Ball" userId="c2c6c2dd-6ddc-437e-8cdd-d7a74390accc" providerId="ADAL" clId="{16058D3C-9368-43D9-9DC5-98B01CB369F8}" dt="2022-02-24T12:52:38.143" v="5539" actId="478"/>
          <ac:spMkLst>
            <pc:docMk/>
            <pc:sldMk cId="3166408348" sldId="387"/>
            <ac:spMk id="16" creationId="{3977673D-E0FB-4A92-84D8-22EF4E45A5C0}"/>
          </ac:spMkLst>
        </pc:spChg>
        <pc:spChg chg="del">
          <ac:chgData name="Richard Ball" userId="c2c6c2dd-6ddc-437e-8cdd-d7a74390accc" providerId="ADAL" clId="{16058D3C-9368-43D9-9DC5-98B01CB369F8}" dt="2022-02-24T12:52:38.143" v="5539" actId="478"/>
          <ac:spMkLst>
            <pc:docMk/>
            <pc:sldMk cId="3166408348" sldId="387"/>
            <ac:spMk id="17" creationId="{536A654B-2A3B-466E-ABE7-29C5F238E288}"/>
          </ac:spMkLst>
        </pc:spChg>
        <pc:spChg chg="del">
          <ac:chgData name="Richard Ball" userId="c2c6c2dd-6ddc-437e-8cdd-d7a74390accc" providerId="ADAL" clId="{16058D3C-9368-43D9-9DC5-98B01CB369F8}" dt="2022-02-24T12:52:38.143" v="5539" actId="478"/>
          <ac:spMkLst>
            <pc:docMk/>
            <pc:sldMk cId="3166408348" sldId="387"/>
            <ac:spMk id="21" creationId="{76EC0986-827D-404E-A75B-752DE9BA3CC7}"/>
          </ac:spMkLst>
        </pc:spChg>
        <pc:spChg chg="del">
          <ac:chgData name="Richard Ball" userId="c2c6c2dd-6ddc-437e-8cdd-d7a74390accc" providerId="ADAL" clId="{16058D3C-9368-43D9-9DC5-98B01CB369F8}" dt="2022-02-24T12:52:38.143" v="5539" actId="478"/>
          <ac:spMkLst>
            <pc:docMk/>
            <pc:sldMk cId="3166408348" sldId="387"/>
            <ac:spMk id="22" creationId="{C926CE00-A528-4BF9-ADAD-EE2728A7B8C9}"/>
          </ac:spMkLst>
        </pc:spChg>
        <pc:spChg chg="del">
          <ac:chgData name="Richard Ball" userId="c2c6c2dd-6ddc-437e-8cdd-d7a74390accc" providerId="ADAL" clId="{16058D3C-9368-43D9-9DC5-98B01CB369F8}" dt="2022-02-24T12:52:38.143" v="5539" actId="478"/>
          <ac:spMkLst>
            <pc:docMk/>
            <pc:sldMk cId="3166408348" sldId="387"/>
            <ac:spMk id="23" creationId="{FA00EF3F-B2C5-43C8-9C2B-34252DBB5F4F}"/>
          </ac:spMkLst>
        </pc:spChg>
        <pc:spChg chg="del">
          <ac:chgData name="Richard Ball" userId="c2c6c2dd-6ddc-437e-8cdd-d7a74390accc" providerId="ADAL" clId="{16058D3C-9368-43D9-9DC5-98B01CB369F8}" dt="2022-02-24T12:52:38.143" v="5539" actId="478"/>
          <ac:spMkLst>
            <pc:docMk/>
            <pc:sldMk cId="3166408348" sldId="387"/>
            <ac:spMk id="24" creationId="{32D4D8C5-4C34-4C8A-A2FB-17DADC8E7723}"/>
          </ac:spMkLst>
        </pc:spChg>
      </pc:sldChg>
      <pc:sldChg chg="addSp delSp modSp del mod delAnim modAnim">
        <pc:chgData name="Richard Ball" userId="c2c6c2dd-6ddc-437e-8cdd-d7a74390accc" providerId="ADAL" clId="{16058D3C-9368-43D9-9DC5-98B01CB369F8}" dt="2022-03-04T10:08:14.045" v="7167" actId="47"/>
        <pc:sldMkLst>
          <pc:docMk/>
          <pc:sldMk cId="604482501" sldId="388"/>
        </pc:sldMkLst>
        <pc:spChg chg="add del mod">
          <ac:chgData name="Richard Ball" userId="c2c6c2dd-6ddc-437e-8cdd-d7a74390accc" providerId="ADAL" clId="{16058D3C-9368-43D9-9DC5-98B01CB369F8}" dt="2022-03-02T07:42:14.510" v="5632" actId="478"/>
          <ac:spMkLst>
            <pc:docMk/>
            <pc:sldMk cId="604482501" sldId="388"/>
            <ac:spMk id="2" creationId="{D53C97C5-B810-47DC-9E51-6EA7DE9EA7C7}"/>
          </ac:spMkLst>
        </pc:spChg>
        <pc:spChg chg="add mod">
          <ac:chgData name="Richard Ball" userId="c2c6c2dd-6ddc-437e-8cdd-d7a74390accc" providerId="ADAL" clId="{16058D3C-9368-43D9-9DC5-98B01CB369F8}" dt="2022-03-02T07:42:48.059" v="5699" actId="113"/>
          <ac:spMkLst>
            <pc:docMk/>
            <pc:sldMk cId="604482501" sldId="388"/>
            <ac:spMk id="3" creationId="{AC7A9BA7-66FC-4627-A0F9-BA7BA1EA6733}"/>
          </ac:spMkLst>
        </pc:spChg>
        <pc:spChg chg="add del mod">
          <ac:chgData name="Richard Ball" userId="c2c6c2dd-6ddc-437e-8cdd-d7a74390accc" providerId="ADAL" clId="{16058D3C-9368-43D9-9DC5-98B01CB369F8}" dt="2022-03-02T07:42:14.510" v="5632" actId="478"/>
          <ac:spMkLst>
            <pc:docMk/>
            <pc:sldMk cId="604482501" sldId="388"/>
            <ac:spMk id="5" creationId="{867332D7-2443-43BB-946C-AD5F43F4C386}"/>
          </ac:spMkLst>
        </pc:spChg>
        <pc:spChg chg="add del mod">
          <ac:chgData name="Richard Ball" userId="c2c6c2dd-6ddc-437e-8cdd-d7a74390accc" providerId="ADAL" clId="{16058D3C-9368-43D9-9DC5-98B01CB369F8}" dt="2022-03-02T07:42:14.510" v="5632" actId="478"/>
          <ac:spMkLst>
            <pc:docMk/>
            <pc:sldMk cId="604482501" sldId="388"/>
            <ac:spMk id="6" creationId="{71D40878-6882-45E0-890D-AE75FE1D1CC0}"/>
          </ac:spMkLst>
        </pc:spChg>
        <pc:spChg chg="add del mod">
          <ac:chgData name="Richard Ball" userId="c2c6c2dd-6ddc-437e-8cdd-d7a74390accc" providerId="ADAL" clId="{16058D3C-9368-43D9-9DC5-98B01CB369F8}" dt="2022-03-02T07:42:14.510" v="5632" actId="478"/>
          <ac:spMkLst>
            <pc:docMk/>
            <pc:sldMk cId="604482501" sldId="388"/>
            <ac:spMk id="7" creationId="{A66402CF-2B3E-444C-90C1-84FDEAB126D3}"/>
          </ac:spMkLst>
        </pc:spChg>
        <pc:spChg chg="add del mod">
          <ac:chgData name="Richard Ball" userId="c2c6c2dd-6ddc-437e-8cdd-d7a74390accc" providerId="ADAL" clId="{16058D3C-9368-43D9-9DC5-98B01CB369F8}" dt="2022-03-02T07:42:14.510" v="5632" actId="478"/>
          <ac:spMkLst>
            <pc:docMk/>
            <pc:sldMk cId="604482501" sldId="388"/>
            <ac:spMk id="8" creationId="{E8243AB4-06A8-4DDD-970C-5EB5019BD539}"/>
          </ac:spMkLst>
        </pc:spChg>
        <pc:spChg chg="add del mod">
          <ac:chgData name="Richard Ball" userId="c2c6c2dd-6ddc-437e-8cdd-d7a74390accc" providerId="ADAL" clId="{16058D3C-9368-43D9-9DC5-98B01CB369F8}" dt="2022-03-02T07:42:14.510" v="5632" actId="478"/>
          <ac:spMkLst>
            <pc:docMk/>
            <pc:sldMk cId="604482501" sldId="388"/>
            <ac:spMk id="9" creationId="{FA14CC9D-BBAB-4962-A080-3A3B242FAE49}"/>
          </ac:spMkLst>
        </pc:spChg>
        <pc:spChg chg="add del mod">
          <ac:chgData name="Richard Ball" userId="c2c6c2dd-6ddc-437e-8cdd-d7a74390accc" providerId="ADAL" clId="{16058D3C-9368-43D9-9DC5-98B01CB369F8}" dt="2022-03-02T07:42:14.510" v="5632" actId="478"/>
          <ac:spMkLst>
            <pc:docMk/>
            <pc:sldMk cId="604482501" sldId="388"/>
            <ac:spMk id="10" creationId="{7F41CB6D-D4F8-4E3E-B73D-75AC55C5D152}"/>
          </ac:spMkLst>
        </pc:spChg>
        <pc:graphicFrameChg chg="modGraphic">
          <ac:chgData name="Richard Ball" userId="c2c6c2dd-6ddc-437e-8cdd-d7a74390accc" providerId="ADAL" clId="{16058D3C-9368-43D9-9DC5-98B01CB369F8}" dt="2022-03-02T07:42:17.211" v="5633" actId="6549"/>
          <ac:graphicFrameMkLst>
            <pc:docMk/>
            <pc:sldMk cId="604482501" sldId="388"/>
            <ac:graphicFrameMk id="4" creationId="{C149A054-DF8E-48B2-9AF2-D05B10C339AF}"/>
          </ac:graphicFrameMkLst>
        </pc:graphicFrameChg>
      </pc:sldChg>
      <pc:sldChg chg="addSp delSp modSp add mod modNotes">
        <pc:chgData name="Richard Ball" userId="c2c6c2dd-6ddc-437e-8cdd-d7a74390accc" providerId="ADAL" clId="{16058D3C-9368-43D9-9DC5-98B01CB369F8}" dt="2022-03-02T09:25:54.039" v="6301"/>
        <pc:sldMkLst>
          <pc:docMk/>
          <pc:sldMk cId="3836717971" sldId="389"/>
        </pc:sldMkLst>
        <pc:picChg chg="add mod replST">
          <ac:chgData name="Richard Ball" userId="c2c6c2dd-6ddc-437e-8cdd-d7a74390accc" providerId="ADAL" clId="{16058D3C-9368-43D9-9DC5-98B01CB369F8}" dt="2022-03-01T15:55:09.361" v="5560"/>
          <ac:picMkLst>
            <pc:docMk/>
            <pc:sldMk cId="3836717971" sldId="389"/>
            <ac:picMk id="3" creationId="{419ACF96-5FCE-487E-8E3F-DBAACE194B2C}"/>
          </ac:picMkLst>
        </pc:picChg>
        <pc:picChg chg="add del mod replST">
          <ac:chgData name="Richard Ball" userId="c2c6c2dd-6ddc-437e-8cdd-d7a74390accc" providerId="ADAL" clId="{16058D3C-9368-43D9-9DC5-98B01CB369F8}" dt="2022-03-02T09:25:54.039" v="6301"/>
          <ac:picMkLst>
            <pc:docMk/>
            <pc:sldMk cId="3836717971" sldId="389"/>
            <ac:picMk id="4" creationId="{7152FC6F-D1CD-4FF1-93FE-FDE9A5B08E25}"/>
          </ac:picMkLst>
        </pc:picChg>
      </pc:sldChg>
      <pc:sldChg chg="addSp modSp new mod">
        <pc:chgData name="Richard Ball" userId="c2c6c2dd-6ddc-437e-8cdd-d7a74390accc" providerId="ADAL" clId="{16058D3C-9368-43D9-9DC5-98B01CB369F8}" dt="2022-03-01T15:56:58.868" v="5605" actId="113"/>
        <pc:sldMkLst>
          <pc:docMk/>
          <pc:sldMk cId="2029102902" sldId="390"/>
        </pc:sldMkLst>
        <pc:spChg chg="add mod">
          <ac:chgData name="Richard Ball" userId="c2c6c2dd-6ddc-437e-8cdd-d7a74390accc" providerId="ADAL" clId="{16058D3C-9368-43D9-9DC5-98B01CB369F8}" dt="2022-03-01T15:56:58.868" v="5605" actId="113"/>
          <ac:spMkLst>
            <pc:docMk/>
            <pc:sldMk cId="2029102902" sldId="390"/>
            <ac:spMk id="2" creationId="{93CAA095-ECB3-46E5-BD49-23BE7104378E}"/>
          </ac:spMkLst>
        </pc:spChg>
      </pc:sldChg>
      <pc:sldChg chg="addSp delSp modSp add mod delAnim">
        <pc:chgData name="Richard Ball" userId="c2c6c2dd-6ddc-437e-8cdd-d7a74390accc" providerId="ADAL" clId="{16058D3C-9368-43D9-9DC5-98B01CB369F8}" dt="2022-03-04T10:08:12.724" v="7166" actId="403"/>
        <pc:sldMkLst>
          <pc:docMk/>
          <pc:sldMk cId="210561851" sldId="391"/>
        </pc:sldMkLst>
        <pc:spChg chg="del">
          <ac:chgData name="Richard Ball" userId="c2c6c2dd-6ddc-437e-8cdd-d7a74390accc" providerId="ADAL" clId="{16058D3C-9368-43D9-9DC5-98B01CB369F8}" dt="2022-03-04T10:07:57.544" v="7138" actId="478"/>
          <ac:spMkLst>
            <pc:docMk/>
            <pc:sldMk cId="210561851" sldId="391"/>
            <ac:spMk id="2" creationId="{D53C97C5-B810-47DC-9E51-6EA7DE9EA7C7}"/>
          </ac:spMkLst>
        </pc:spChg>
        <pc:spChg chg="del">
          <ac:chgData name="Richard Ball" userId="c2c6c2dd-6ddc-437e-8cdd-d7a74390accc" providerId="ADAL" clId="{16058D3C-9368-43D9-9DC5-98B01CB369F8}" dt="2022-03-04T10:07:57.544" v="7138" actId="478"/>
          <ac:spMkLst>
            <pc:docMk/>
            <pc:sldMk cId="210561851" sldId="391"/>
            <ac:spMk id="5" creationId="{867332D7-2443-43BB-946C-AD5F43F4C386}"/>
          </ac:spMkLst>
        </pc:spChg>
        <pc:spChg chg="del">
          <ac:chgData name="Richard Ball" userId="c2c6c2dd-6ddc-437e-8cdd-d7a74390accc" providerId="ADAL" clId="{16058D3C-9368-43D9-9DC5-98B01CB369F8}" dt="2022-03-04T10:07:57.544" v="7138" actId="478"/>
          <ac:spMkLst>
            <pc:docMk/>
            <pc:sldMk cId="210561851" sldId="391"/>
            <ac:spMk id="6" creationId="{71D40878-6882-45E0-890D-AE75FE1D1CC0}"/>
          </ac:spMkLst>
        </pc:spChg>
        <pc:spChg chg="del">
          <ac:chgData name="Richard Ball" userId="c2c6c2dd-6ddc-437e-8cdd-d7a74390accc" providerId="ADAL" clId="{16058D3C-9368-43D9-9DC5-98B01CB369F8}" dt="2022-03-04T10:07:57.544" v="7138" actId="478"/>
          <ac:spMkLst>
            <pc:docMk/>
            <pc:sldMk cId="210561851" sldId="391"/>
            <ac:spMk id="7" creationId="{A66402CF-2B3E-444C-90C1-84FDEAB126D3}"/>
          </ac:spMkLst>
        </pc:spChg>
        <pc:spChg chg="del">
          <ac:chgData name="Richard Ball" userId="c2c6c2dd-6ddc-437e-8cdd-d7a74390accc" providerId="ADAL" clId="{16058D3C-9368-43D9-9DC5-98B01CB369F8}" dt="2022-03-04T10:07:57.544" v="7138" actId="478"/>
          <ac:spMkLst>
            <pc:docMk/>
            <pc:sldMk cId="210561851" sldId="391"/>
            <ac:spMk id="8" creationId="{E8243AB4-06A8-4DDD-970C-5EB5019BD539}"/>
          </ac:spMkLst>
        </pc:spChg>
        <pc:spChg chg="del">
          <ac:chgData name="Richard Ball" userId="c2c6c2dd-6ddc-437e-8cdd-d7a74390accc" providerId="ADAL" clId="{16058D3C-9368-43D9-9DC5-98B01CB369F8}" dt="2022-03-04T10:07:57.544" v="7138" actId="478"/>
          <ac:spMkLst>
            <pc:docMk/>
            <pc:sldMk cId="210561851" sldId="391"/>
            <ac:spMk id="9" creationId="{FA14CC9D-BBAB-4962-A080-3A3B242FAE49}"/>
          </ac:spMkLst>
        </pc:spChg>
        <pc:spChg chg="del">
          <ac:chgData name="Richard Ball" userId="c2c6c2dd-6ddc-437e-8cdd-d7a74390accc" providerId="ADAL" clId="{16058D3C-9368-43D9-9DC5-98B01CB369F8}" dt="2022-03-04T10:07:58.414" v="7139" actId="478"/>
          <ac:spMkLst>
            <pc:docMk/>
            <pc:sldMk cId="210561851" sldId="391"/>
            <ac:spMk id="10" creationId="{7F41CB6D-D4F8-4E3E-B73D-75AC55C5D152}"/>
          </ac:spMkLst>
        </pc:spChg>
        <pc:spChg chg="add mod">
          <ac:chgData name="Richard Ball" userId="c2c6c2dd-6ddc-437e-8cdd-d7a74390accc" providerId="ADAL" clId="{16058D3C-9368-43D9-9DC5-98B01CB369F8}" dt="2022-03-04T10:08:12.724" v="7166" actId="403"/>
          <ac:spMkLst>
            <pc:docMk/>
            <pc:sldMk cId="210561851" sldId="391"/>
            <ac:spMk id="11" creationId="{4086A998-B3E0-4505-8DED-6A4091EC3B5F}"/>
          </ac:spMkLst>
        </pc:spChg>
      </pc:sldChg>
      <pc:sldChg chg="addSp modSp new mod modAnim">
        <pc:chgData name="Richard Ball" userId="c2c6c2dd-6ddc-437e-8cdd-d7a74390accc" providerId="ADAL" clId="{16058D3C-9368-43D9-9DC5-98B01CB369F8}" dt="2022-03-04T09:53:38.969" v="7074" actId="14100"/>
        <pc:sldMkLst>
          <pc:docMk/>
          <pc:sldMk cId="1051088269" sldId="392"/>
        </pc:sldMkLst>
        <pc:spChg chg="mod">
          <ac:chgData name="Richard Ball" userId="c2c6c2dd-6ddc-437e-8cdd-d7a74390accc" providerId="ADAL" clId="{16058D3C-9368-43D9-9DC5-98B01CB369F8}" dt="2022-03-02T08:06:52.522" v="6002" actId="1076"/>
          <ac:spMkLst>
            <pc:docMk/>
            <pc:sldMk cId="1051088269" sldId="392"/>
            <ac:spMk id="2" creationId="{6B919F43-A851-4163-B373-0C9BF231CC08}"/>
          </ac:spMkLst>
        </pc:spChg>
        <pc:spChg chg="mod">
          <ac:chgData name="Richard Ball" userId="c2c6c2dd-6ddc-437e-8cdd-d7a74390accc" providerId="ADAL" clId="{16058D3C-9368-43D9-9DC5-98B01CB369F8}" dt="2022-03-04T09:53:35.024" v="7073" actId="20577"/>
          <ac:spMkLst>
            <pc:docMk/>
            <pc:sldMk cId="1051088269" sldId="392"/>
            <ac:spMk id="3" creationId="{6F6ACDA1-08FA-4A98-B6D1-A7E4B4909E3F}"/>
          </ac:spMkLst>
        </pc:spChg>
        <pc:spChg chg="add mod">
          <ac:chgData name="Richard Ball" userId="c2c6c2dd-6ddc-437e-8cdd-d7a74390accc" providerId="ADAL" clId="{16058D3C-9368-43D9-9DC5-98B01CB369F8}" dt="2022-03-04T09:53:38.969" v="7074" actId="14100"/>
          <ac:spMkLst>
            <pc:docMk/>
            <pc:sldMk cId="1051088269" sldId="392"/>
            <ac:spMk id="4" creationId="{6F1F743F-A1C5-42E5-8F93-BC87F48071EF}"/>
          </ac:spMkLst>
        </pc:spChg>
        <pc:picChg chg="add mod">
          <ac:chgData name="Richard Ball" userId="c2c6c2dd-6ddc-437e-8cdd-d7a74390accc" providerId="ADAL" clId="{16058D3C-9368-43D9-9DC5-98B01CB369F8}" dt="2022-03-02T08:08:15.642" v="6024" actId="14100"/>
          <ac:picMkLst>
            <pc:docMk/>
            <pc:sldMk cId="1051088269" sldId="392"/>
            <ac:picMk id="1026" creationId="{59BD40E8-1745-4419-9BC1-72738F8CF336}"/>
          </ac:picMkLst>
        </pc:picChg>
      </pc:sldChg>
      <pc:sldChg chg="addSp delSp modSp add mod ord modAnim">
        <pc:chgData name="Richard Ball" userId="c2c6c2dd-6ddc-437e-8cdd-d7a74390accc" providerId="ADAL" clId="{16058D3C-9368-43D9-9DC5-98B01CB369F8}" dt="2022-03-04T09:54:01.866" v="7078" actId="1076"/>
        <pc:sldMkLst>
          <pc:docMk/>
          <pc:sldMk cId="3366133322" sldId="393"/>
        </pc:sldMkLst>
        <pc:spChg chg="mod">
          <ac:chgData name="Richard Ball" userId="c2c6c2dd-6ddc-437e-8cdd-d7a74390accc" providerId="ADAL" clId="{16058D3C-9368-43D9-9DC5-98B01CB369F8}" dt="2022-03-02T11:12:51.397" v="6629" actId="20577"/>
          <ac:spMkLst>
            <pc:docMk/>
            <pc:sldMk cId="3366133322" sldId="393"/>
            <ac:spMk id="3" creationId="{6F6ACDA1-08FA-4A98-B6D1-A7E4B4909E3F}"/>
          </ac:spMkLst>
        </pc:spChg>
        <pc:spChg chg="mod">
          <ac:chgData name="Richard Ball" userId="c2c6c2dd-6ddc-437e-8cdd-d7a74390accc" providerId="ADAL" clId="{16058D3C-9368-43D9-9DC5-98B01CB369F8}" dt="2022-03-02T11:12:51.863" v="6631" actId="14100"/>
          <ac:spMkLst>
            <pc:docMk/>
            <pc:sldMk cId="3366133322" sldId="393"/>
            <ac:spMk id="4" creationId="{6F1F743F-A1C5-42E5-8F93-BC87F48071EF}"/>
          </ac:spMkLst>
        </pc:spChg>
        <pc:spChg chg="add mod">
          <ac:chgData name="Richard Ball" userId="c2c6c2dd-6ddc-437e-8cdd-d7a74390accc" providerId="ADAL" clId="{16058D3C-9368-43D9-9DC5-98B01CB369F8}" dt="2022-03-02T11:26:01.679" v="6783" actId="1076"/>
          <ac:spMkLst>
            <pc:docMk/>
            <pc:sldMk cId="3366133322" sldId="393"/>
            <ac:spMk id="7" creationId="{9592665B-4E36-4325-B2C1-813AFC3B15CB}"/>
          </ac:spMkLst>
        </pc:spChg>
        <pc:spChg chg="add mod">
          <ac:chgData name="Richard Ball" userId="c2c6c2dd-6ddc-437e-8cdd-d7a74390accc" providerId="ADAL" clId="{16058D3C-9368-43D9-9DC5-98B01CB369F8}" dt="2022-03-04T09:54:01.866" v="7078" actId="1076"/>
          <ac:spMkLst>
            <pc:docMk/>
            <pc:sldMk cId="3366133322" sldId="393"/>
            <ac:spMk id="9" creationId="{1E53914D-00EC-4989-97CC-C472FC17C6FB}"/>
          </ac:spMkLst>
        </pc:spChg>
        <pc:spChg chg="add mod">
          <ac:chgData name="Richard Ball" userId="c2c6c2dd-6ddc-437e-8cdd-d7a74390accc" providerId="ADAL" clId="{16058D3C-9368-43D9-9DC5-98B01CB369F8}" dt="2022-03-02T11:25:58.032" v="6781" actId="1076"/>
          <ac:spMkLst>
            <pc:docMk/>
            <pc:sldMk cId="3366133322" sldId="393"/>
            <ac:spMk id="11" creationId="{7324C0F3-748E-43AE-A5C0-9884459EFD48}"/>
          </ac:spMkLst>
        </pc:spChg>
        <pc:spChg chg="add del mod">
          <ac:chgData name="Richard Ball" userId="c2c6c2dd-6ddc-437e-8cdd-d7a74390accc" providerId="ADAL" clId="{16058D3C-9368-43D9-9DC5-98B01CB369F8}" dt="2022-03-02T11:12:55.951" v="6641" actId="478"/>
          <ac:spMkLst>
            <pc:docMk/>
            <pc:sldMk cId="3366133322" sldId="393"/>
            <ac:spMk id="14" creationId="{82D5AD5B-470E-44AF-9536-053DFB20DE0B}"/>
          </ac:spMkLst>
        </pc:spChg>
        <pc:picChg chg="add mod">
          <ac:chgData name="Richard Ball" userId="c2c6c2dd-6ddc-437e-8cdd-d7a74390accc" providerId="ADAL" clId="{16058D3C-9368-43D9-9DC5-98B01CB369F8}" dt="2022-03-02T11:12:59.336" v="6642" actId="14100"/>
          <ac:picMkLst>
            <pc:docMk/>
            <pc:sldMk cId="3366133322" sldId="393"/>
            <ac:picMk id="12" creationId="{12723FAE-570A-4DFA-825E-4749285E25DD}"/>
          </ac:picMkLst>
        </pc:picChg>
        <pc:picChg chg="del">
          <ac:chgData name="Richard Ball" userId="c2c6c2dd-6ddc-437e-8cdd-d7a74390accc" providerId="ADAL" clId="{16058D3C-9368-43D9-9DC5-98B01CB369F8}" dt="2022-03-02T10:44:16.637" v="6309" actId="478"/>
          <ac:picMkLst>
            <pc:docMk/>
            <pc:sldMk cId="3366133322" sldId="393"/>
            <ac:picMk id="1026" creationId="{59BD40E8-1745-4419-9BC1-72738F8CF336}"/>
          </ac:picMkLst>
        </pc:picChg>
      </pc:sldChg>
      <pc:sldChg chg="addSp modSp new del mod modNotesTx">
        <pc:chgData name="Richard Ball" userId="c2c6c2dd-6ddc-437e-8cdd-d7a74390accc" providerId="ADAL" clId="{16058D3C-9368-43D9-9DC5-98B01CB369F8}" dt="2022-03-04T09:36:51.987" v="6865" actId="47"/>
        <pc:sldMkLst>
          <pc:docMk/>
          <pc:sldMk cId="1818455143" sldId="394"/>
        </pc:sldMkLst>
        <pc:spChg chg="mod">
          <ac:chgData name="Richard Ball" userId="c2c6c2dd-6ddc-437e-8cdd-d7a74390accc" providerId="ADAL" clId="{16058D3C-9368-43D9-9DC5-98B01CB369F8}" dt="2022-03-02T11:05:10.798" v="6453" actId="1076"/>
          <ac:spMkLst>
            <pc:docMk/>
            <pc:sldMk cId="1818455143" sldId="394"/>
            <ac:spMk id="2" creationId="{A96D54FB-13C0-45A8-8CA9-3AACD5408830}"/>
          </ac:spMkLst>
        </pc:spChg>
        <pc:spChg chg="mod">
          <ac:chgData name="Richard Ball" userId="c2c6c2dd-6ddc-437e-8cdd-d7a74390accc" providerId="ADAL" clId="{16058D3C-9368-43D9-9DC5-98B01CB369F8}" dt="2022-03-02T11:26:17.867" v="6785" actId="27636"/>
          <ac:spMkLst>
            <pc:docMk/>
            <pc:sldMk cId="1818455143" sldId="394"/>
            <ac:spMk id="3" creationId="{E0AF9101-72D5-4F72-8DBD-813D5CEA2510}"/>
          </ac:spMkLst>
        </pc:spChg>
        <pc:picChg chg="add mod">
          <ac:chgData name="Richard Ball" userId="c2c6c2dd-6ddc-437e-8cdd-d7a74390accc" providerId="ADAL" clId="{16058D3C-9368-43D9-9DC5-98B01CB369F8}" dt="2022-03-02T11:26:20.893" v="6786" actId="1076"/>
          <ac:picMkLst>
            <pc:docMk/>
            <pc:sldMk cId="1818455143" sldId="394"/>
            <ac:picMk id="1026" creationId="{50406FA0-4531-40F4-B4B7-0A82A1B4146B}"/>
          </ac:picMkLst>
        </pc:picChg>
      </pc:sldChg>
      <pc:sldChg chg="addSp delSp modSp new del mod ord">
        <pc:chgData name="Richard Ball" userId="c2c6c2dd-6ddc-437e-8cdd-d7a74390accc" providerId="ADAL" clId="{16058D3C-9368-43D9-9DC5-98B01CB369F8}" dt="2022-03-04T09:36:53.106" v="6867" actId="47"/>
        <pc:sldMkLst>
          <pc:docMk/>
          <pc:sldMk cId="1938804241" sldId="395"/>
        </pc:sldMkLst>
        <pc:spChg chg="del">
          <ac:chgData name="Richard Ball" userId="c2c6c2dd-6ddc-437e-8cdd-d7a74390accc" providerId="ADAL" clId="{16058D3C-9368-43D9-9DC5-98B01CB369F8}" dt="2022-03-02T11:01:55.812" v="6375" actId="478"/>
          <ac:spMkLst>
            <pc:docMk/>
            <pc:sldMk cId="1938804241" sldId="395"/>
            <ac:spMk id="2" creationId="{E6283F01-01A8-4F10-8358-8BE175A83DA0}"/>
          </ac:spMkLst>
        </pc:spChg>
        <pc:spChg chg="del">
          <ac:chgData name="Richard Ball" userId="c2c6c2dd-6ddc-437e-8cdd-d7a74390accc" providerId="ADAL" clId="{16058D3C-9368-43D9-9DC5-98B01CB369F8}" dt="2022-03-02T11:01:55.812" v="6375" actId="478"/>
          <ac:spMkLst>
            <pc:docMk/>
            <pc:sldMk cId="1938804241" sldId="395"/>
            <ac:spMk id="3" creationId="{25A9F9EB-66F8-45FD-BC43-A4ACCAE15BED}"/>
          </ac:spMkLst>
        </pc:spChg>
        <pc:spChg chg="add mod">
          <ac:chgData name="Richard Ball" userId="c2c6c2dd-6ddc-437e-8cdd-d7a74390accc" providerId="ADAL" clId="{16058D3C-9368-43D9-9DC5-98B01CB369F8}" dt="2022-03-02T11:05:53.680" v="6565" actId="122"/>
          <ac:spMkLst>
            <pc:docMk/>
            <pc:sldMk cId="1938804241" sldId="395"/>
            <ac:spMk id="4" creationId="{3BFA7E3A-DF19-40FD-9DDA-D0C87B2D2CB9}"/>
          </ac:spMkLst>
        </pc:spChg>
        <pc:picChg chg="add mod">
          <ac:chgData name="Richard Ball" userId="c2c6c2dd-6ddc-437e-8cdd-d7a74390accc" providerId="ADAL" clId="{16058D3C-9368-43D9-9DC5-98B01CB369F8}" dt="2022-03-02T11:05:18.922" v="6456" actId="1076"/>
          <ac:picMkLst>
            <pc:docMk/>
            <pc:sldMk cId="1938804241" sldId="395"/>
            <ac:picMk id="2050" creationId="{16CD5857-2937-40C9-8C36-D90F19F8FF6F}"/>
          </ac:picMkLst>
        </pc:picChg>
      </pc:sldChg>
      <pc:sldChg chg="addSp modSp add del mod modNotes">
        <pc:chgData name="Richard Ball" userId="c2c6c2dd-6ddc-437e-8cdd-d7a74390accc" providerId="ADAL" clId="{16058D3C-9368-43D9-9DC5-98B01CB369F8}" dt="2022-03-04T09:36:55.859" v="6868" actId="47"/>
        <pc:sldMkLst>
          <pc:docMk/>
          <pc:sldMk cId="726153219" sldId="396"/>
        </pc:sldMkLst>
        <pc:picChg chg="add mod replST">
          <ac:chgData name="Richard Ball" userId="c2c6c2dd-6ddc-437e-8cdd-d7a74390accc" providerId="ADAL" clId="{16058D3C-9368-43D9-9DC5-98B01CB369F8}" dt="2022-03-02T11:07:20.970" v="6569"/>
          <ac:picMkLst>
            <pc:docMk/>
            <pc:sldMk cId="726153219" sldId="396"/>
            <ac:picMk id="3" creationId="{5480168A-24BE-41C4-BB82-AA55F07896D6}"/>
          </ac:picMkLst>
        </pc:picChg>
      </pc:sldChg>
      <pc:sldChg chg="addSp delSp modSp new del mod setBg">
        <pc:chgData name="Richard Ball" userId="c2c6c2dd-6ddc-437e-8cdd-d7a74390accc" providerId="ADAL" clId="{16058D3C-9368-43D9-9DC5-98B01CB369F8}" dt="2022-03-04T09:36:52.488" v="6866" actId="47"/>
        <pc:sldMkLst>
          <pc:docMk/>
          <pc:sldMk cId="2978338980" sldId="397"/>
        </pc:sldMkLst>
        <pc:spChg chg="mod">
          <ac:chgData name="Richard Ball" userId="c2c6c2dd-6ddc-437e-8cdd-d7a74390accc" providerId="ADAL" clId="{16058D3C-9368-43D9-9DC5-98B01CB369F8}" dt="2022-03-02T11:24:43.954" v="6768" actId="1076"/>
          <ac:spMkLst>
            <pc:docMk/>
            <pc:sldMk cId="2978338980" sldId="397"/>
            <ac:spMk id="2" creationId="{580BB988-0018-42DC-82E2-8F96F436A2ED}"/>
          </ac:spMkLst>
        </pc:spChg>
        <pc:spChg chg="mod">
          <ac:chgData name="Richard Ball" userId="c2c6c2dd-6ddc-437e-8cdd-d7a74390accc" providerId="ADAL" clId="{16058D3C-9368-43D9-9DC5-98B01CB369F8}" dt="2022-03-02T11:25:00.722" v="6774" actId="403"/>
          <ac:spMkLst>
            <pc:docMk/>
            <pc:sldMk cId="2978338980" sldId="397"/>
            <ac:spMk id="3" creationId="{61A7A2F5-D40E-4911-887F-DEF1E6C6BECD}"/>
          </ac:spMkLst>
        </pc:spChg>
        <pc:spChg chg="add del">
          <ac:chgData name="Richard Ball" userId="c2c6c2dd-6ddc-437e-8cdd-d7a74390accc" providerId="ADAL" clId="{16058D3C-9368-43D9-9DC5-98B01CB369F8}" dt="2022-03-02T11:24:32.635" v="6764" actId="26606"/>
          <ac:spMkLst>
            <pc:docMk/>
            <pc:sldMk cId="2978338980" sldId="397"/>
            <ac:spMk id="71" creationId="{5E39A796-BE83-48B1-B33F-35C4A32AAB57}"/>
          </ac:spMkLst>
        </pc:spChg>
        <pc:spChg chg="add del">
          <ac:chgData name="Richard Ball" userId="c2c6c2dd-6ddc-437e-8cdd-d7a74390accc" providerId="ADAL" clId="{16058D3C-9368-43D9-9DC5-98B01CB369F8}" dt="2022-03-02T11:24:32.635" v="6764" actId="26606"/>
          <ac:spMkLst>
            <pc:docMk/>
            <pc:sldMk cId="2978338980" sldId="397"/>
            <ac:spMk id="73" creationId="{72F84B47-E267-4194-8194-831DB7B5547F}"/>
          </ac:spMkLst>
        </pc:spChg>
        <pc:spChg chg="add">
          <ac:chgData name="Richard Ball" userId="c2c6c2dd-6ddc-437e-8cdd-d7a74390accc" providerId="ADAL" clId="{16058D3C-9368-43D9-9DC5-98B01CB369F8}" dt="2022-03-02T11:24:32.642" v="6765" actId="26606"/>
          <ac:spMkLst>
            <pc:docMk/>
            <pc:sldMk cId="2978338980" sldId="397"/>
            <ac:spMk id="3076" creationId="{46F7435D-E3DB-47B1-BA61-B00ACC83A9DE}"/>
          </ac:spMkLst>
        </pc:spChg>
        <pc:spChg chg="add">
          <ac:chgData name="Richard Ball" userId="c2c6c2dd-6ddc-437e-8cdd-d7a74390accc" providerId="ADAL" clId="{16058D3C-9368-43D9-9DC5-98B01CB369F8}" dt="2022-03-02T11:24:32.642" v="6765" actId="26606"/>
          <ac:spMkLst>
            <pc:docMk/>
            <pc:sldMk cId="2978338980" sldId="397"/>
            <ac:spMk id="3077" creationId="{F263A0B5-F8C4-4116-809F-78A768EA79A6}"/>
          </ac:spMkLst>
        </pc:spChg>
        <pc:picChg chg="add mod">
          <ac:chgData name="Richard Ball" userId="c2c6c2dd-6ddc-437e-8cdd-d7a74390accc" providerId="ADAL" clId="{16058D3C-9368-43D9-9DC5-98B01CB369F8}" dt="2022-03-02T11:24:38.435" v="6767" actId="14100"/>
          <ac:picMkLst>
            <pc:docMk/>
            <pc:sldMk cId="2978338980" sldId="397"/>
            <ac:picMk id="3074" creationId="{57A9A64B-18CA-446E-B399-FC6E46E1F827}"/>
          </ac:picMkLst>
        </pc:picChg>
      </pc:sldChg>
      <pc:sldChg chg="modSp new mod">
        <pc:chgData name="Richard Ball" userId="c2c6c2dd-6ddc-437e-8cdd-d7a74390accc" providerId="ADAL" clId="{16058D3C-9368-43D9-9DC5-98B01CB369F8}" dt="2022-03-02T12:18:17.751" v="6810" actId="20577"/>
        <pc:sldMkLst>
          <pc:docMk/>
          <pc:sldMk cId="206613732" sldId="398"/>
        </pc:sldMkLst>
        <pc:spChg chg="mod">
          <ac:chgData name="Richard Ball" userId="c2c6c2dd-6ddc-437e-8cdd-d7a74390accc" providerId="ADAL" clId="{16058D3C-9368-43D9-9DC5-98B01CB369F8}" dt="2022-03-02T12:18:17.751" v="6810" actId="20577"/>
          <ac:spMkLst>
            <pc:docMk/>
            <pc:sldMk cId="206613732" sldId="398"/>
            <ac:spMk id="2" creationId="{C8B111BB-1D48-4EE8-8C96-8E78E8DABF00}"/>
          </ac:spMkLst>
        </pc:spChg>
      </pc:sldChg>
      <pc:sldChg chg="addSp modSp add mod modNotes">
        <pc:chgData name="Richard Ball" userId="c2c6c2dd-6ddc-437e-8cdd-d7a74390accc" providerId="ADAL" clId="{16058D3C-9368-43D9-9DC5-98B01CB369F8}" dt="2022-03-04T09:30:11.578" v="6856" actId="20577"/>
        <pc:sldMkLst>
          <pc:docMk/>
          <pc:sldMk cId="250954988" sldId="399"/>
        </pc:sldMkLst>
        <pc:picChg chg="add mod replST">
          <ac:chgData name="Richard Ball" userId="c2c6c2dd-6ddc-437e-8cdd-d7a74390accc" providerId="ADAL" clId="{16058D3C-9368-43D9-9DC5-98B01CB369F8}" dt="2022-03-04T09:30:11.520" v="6854"/>
          <ac:picMkLst>
            <pc:docMk/>
            <pc:sldMk cId="250954988" sldId="399"/>
            <ac:picMk id="3" creationId="{11AAB1DD-12C2-4BE8-807B-AFCFCD0B7F2C}"/>
          </ac:picMkLst>
        </pc:picChg>
      </pc:sldChg>
      <pc:sldChg chg="addSp delSp modSp new mod ord setBg modNotesTx">
        <pc:chgData name="Richard Ball" userId="c2c6c2dd-6ddc-437e-8cdd-d7a74390accc" providerId="ADAL" clId="{16058D3C-9368-43D9-9DC5-98B01CB369F8}" dt="2022-03-04T09:31:32.487" v="6863" actId="26606"/>
        <pc:sldMkLst>
          <pc:docMk/>
          <pc:sldMk cId="1548171737" sldId="400"/>
        </pc:sldMkLst>
        <pc:spChg chg="del">
          <ac:chgData name="Richard Ball" userId="c2c6c2dd-6ddc-437e-8cdd-d7a74390accc" providerId="ADAL" clId="{16058D3C-9368-43D9-9DC5-98B01CB369F8}" dt="2022-03-04T09:30:40.633" v="6861" actId="478"/>
          <ac:spMkLst>
            <pc:docMk/>
            <pc:sldMk cId="1548171737" sldId="400"/>
            <ac:spMk id="2" creationId="{16C9BAC8-2B05-4AB5-8BD3-FDC102C7171D}"/>
          </ac:spMkLst>
        </pc:spChg>
        <pc:spChg chg="del">
          <ac:chgData name="Richard Ball" userId="c2c6c2dd-6ddc-437e-8cdd-d7a74390accc" providerId="ADAL" clId="{16058D3C-9368-43D9-9DC5-98B01CB369F8}" dt="2022-03-04T09:30:40.633" v="6861" actId="478"/>
          <ac:spMkLst>
            <pc:docMk/>
            <pc:sldMk cId="1548171737" sldId="400"/>
            <ac:spMk id="3" creationId="{CD81F8ED-5806-42F1-B98D-8603D0E270F3}"/>
          </ac:spMkLst>
        </pc:spChg>
        <pc:spChg chg="add">
          <ac:chgData name="Richard Ball" userId="c2c6c2dd-6ddc-437e-8cdd-d7a74390accc" providerId="ADAL" clId="{16058D3C-9368-43D9-9DC5-98B01CB369F8}" dt="2022-03-04T09:31:32.487" v="6863" actId="26606"/>
          <ac:spMkLst>
            <pc:docMk/>
            <pc:sldMk cId="1548171737" sldId="400"/>
            <ac:spMk id="71" creationId="{F3060C83-F051-4F0E-ABAD-AA0DFC48B218}"/>
          </ac:spMkLst>
        </pc:spChg>
        <pc:spChg chg="add">
          <ac:chgData name="Richard Ball" userId="c2c6c2dd-6ddc-437e-8cdd-d7a74390accc" providerId="ADAL" clId="{16058D3C-9368-43D9-9DC5-98B01CB369F8}" dt="2022-03-04T09:31:32.487" v="6863" actId="26606"/>
          <ac:spMkLst>
            <pc:docMk/>
            <pc:sldMk cId="1548171737" sldId="400"/>
            <ac:spMk id="73" creationId="{83C98ABE-055B-441F-B07E-44F97F083C39}"/>
          </ac:spMkLst>
        </pc:spChg>
        <pc:spChg chg="add">
          <ac:chgData name="Richard Ball" userId="c2c6c2dd-6ddc-437e-8cdd-d7a74390accc" providerId="ADAL" clId="{16058D3C-9368-43D9-9DC5-98B01CB369F8}" dt="2022-03-04T09:31:32.487" v="6863" actId="26606"/>
          <ac:spMkLst>
            <pc:docMk/>
            <pc:sldMk cId="1548171737" sldId="400"/>
            <ac:spMk id="75" creationId="{29FDB030-9B49-4CED-8CCD-4D99382388AC}"/>
          </ac:spMkLst>
        </pc:spChg>
        <pc:spChg chg="add">
          <ac:chgData name="Richard Ball" userId="c2c6c2dd-6ddc-437e-8cdd-d7a74390accc" providerId="ADAL" clId="{16058D3C-9368-43D9-9DC5-98B01CB369F8}" dt="2022-03-04T09:31:32.487" v="6863" actId="26606"/>
          <ac:spMkLst>
            <pc:docMk/>
            <pc:sldMk cId="1548171737" sldId="400"/>
            <ac:spMk id="77" creationId="{3783CA14-24A1-485C-8B30-D6A5D87987AD}"/>
          </ac:spMkLst>
        </pc:spChg>
        <pc:spChg chg="add">
          <ac:chgData name="Richard Ball" userId="c2c6c2dd-6ddc-437e-8cdd-d7a74390accc" providerId="ADAL" clId="{16058D3C-9368-43D9-9DC5-98B01CB369F8}" dt="2022-03-04T09:31:32.487" v="6863" actId="26606"/>
          <ac:spMkLst>
            <pc:docMk/>
            <pc:sldMk cId="1548171737" sldId="400"/>
            <ac:spMk id="79" creationId="{9A97C86A-04D6-40F7-AE84-31AB43E6A846}"/>
          </ac:spMkLst>
        </pc:spChg>
        <pc:spChg chg="add">
          <ac:chgData name="Richard Ball" userId="c2c6c2dd-6ddc-437e-8cdd-d7a74390accc" providerId="ADAL" clId="{16058D3C-9368-43D9-9DC5-98B01CB369F8}" dt="2022-03-04T09:31:32.487" v="6863" actId="26606"/>
          <ac:spMkLst>
            <pc:docMk/>
            <pc:sldMk cId="1548171737" sldId="400"/>
            <ac:spMk id="81" creationId="{FF9F2414-84E8-453E-B1F3-389FDE8192D9}"/>
          </ac:spMkLst>
        </pc:spChg>
        <pc:spChg chg="add">
          <ac:chgData name="Richard Ball" userId="c2c6c2dd-6ddc-437e-8cdd-d7a74390accc" providerId="ADAL" clId="{16058D3C-9368-43D9-9DC5-98B01CB369F8}" dt="2022-03-04T09:31:32.487" v="6863" actId="26606"/>
          <ac:spMkLst>
            <pc:docMk/>
            <pc:sldMk cId="1548171737" sldId="400"/>
            <ac:spMk id="83" creationId="{3ECA69A1-7536-43AC-85EF-C7106179F5ED}"/>
          </ac:spMkLst>
        </pc:spChg>
        <pc:picChg chg="add mod">
          <ac:chgData name="Richard Ball" userId="c2c6c2dd-6ddc-437e-8cdd-d7a74390accc" providerId="ADAL" clId="{16058D3C-9368-43D9-9DC5-98B01CB369F8}" dt="2022-03-04T09:31:32.487" v="6863" actId="26606"/>
          <ac:picMkLst>
            <pc:docMk/>
            <pc:sldMk cId="1548171737" sldId="400"/>
            <ac:picMk id="1026" creationId="{E96121D8-179E-4BA9-ABE0-2FDAB55400E3}"/>
          </ac:picMkLst>
        </pc:picChg>
      </pc:sldChg>
      <pc:sldChg chg="del">
        <pc:chgData name="Richard Ball" userId="c2c6c2dd-6ddc-437e-8cdd-d7a74390accc" providerId="ADAL" clId="{16058D3C-9368-43D9-9DC5-98B01CB369F8}" dt="2022-03-04T09:44:38.820" v="6951" actId="47"/>
        <pc:sldMkLst>
          <pc:docMk/>
          <pc:sldMk cId="294123319" sldId="401"/>
        </pc:sldMkLst>
      </pc:sldChg>
      <pc:sldChg chg="delDesignElem modNotesTx">
        <pc:chgData name="Richard Ball" userId="c2c6c2dd-6ddc-437e-8cdd-d7a74390accc" providerId="ADAL" clId="{16058D3C-9368-43D9-9DC5-98B01CB369F8}" dt="2022-03-04T09:45:49.199" v="7014" actId="20577"/>
        <pc:sldMkLst>
          <pc:docMk/>
          <pc:sldMk cId="872966217" sldId="401"/>
        </pc:sldMkLst>
      </pc:sldChg>
      <pc:sldChg chg="delSp add del mod delAnim">
        <pc:chgData name="Richard Ball" userId="c2c6c2dd-6ddc-437e-8cdd-d7a74390accc" providerId="ADAL" clId="{16058D3C-9368-43D9-9DC5-98B01CB369F8}" dt="2022-03-04T10:07:13.688" v="7137" actId="47"/>
        <pc:sldMkLst>
          <pc:docMk/>
          <pc:sldMk cId="1173049560" sldId="402"/>
        </pc:sldMkLst>
        <pc:spChg chg="del">
          <ac:chgData name="Richard Ball" userId="c2c6c2dd-6ddc-437e-8cdd-d7a74390accc" providerId="ADAL" clId="{16058D3C-9368-43D9-9DC5-98B01CB369F8}" dt="2022-03-04T10:07:06.049" v="7136" actId="478"/>
          <ac:spMkLst>
            <pc:docMk/>
            <pc:sldMk cId="1173049560" sldId="402"/>
            <ac:spMk id="2" creationId="{D53C97C5-B810-47DC-9E51-6EA7DE9EA7C7}"/>
          </ac:spMkLst>
        </pc:spChg>
        <pc:spChg chg="del">
          <ac:chgData name="Richard Ball" userId="c2c6c2dd-6ddc-437e-8cdd-d7a74390accc" providerId="ADAL" clId="{16058D3C-9368-43D9-9DC5-98B01CB369F8}" dt="2022-03-04T10:07:06.049" v="7136" actId="478"/>
          <ac:spMkLst>
            <pc:docMk/>
            <pc:sldMk cId="1173049560" sldId="402"/>
            <ac:spMk id="5" creationId="{867332D7-2443-43BB-946C-AD5F43F4C386}"/>
          </ac:spMkLst>
        </pc:spChg>
        <pc:spChg chg="del">
          <ac:chgData name="Richard Ball" userId="c2c6c2dd-6ddc-437e-8cdd-d7a74390accc" providerId="ADAL" clId="{16058D3C-9368-43D9-9DC5-98B01CB369F8}" dt="2022-03-04T10:07:06.049" v="7136" actId="478"/>
          <ac:spMkLst>
            <pc:docMk/>
            <pc:sldMk cId="1173049560" sldId="402"/>
            <ac:spMk id="6" creationId="{71D40878-6882-45E0-890D-AE75FE1D1CC0}"/>
          </ac:spMkLst>
        </pc:spChg>
        <pc:spChg chg="del">
          <ac:chgData name="Richard Ball" userId="c2c6c2dd-6ddc-437e-8cdd-d7a74390accc" providerId="ADAL" clId="{16058D3C-9368-43D9-9DC5-98B01CB369F8}" dt="2022-03-04T10:07:06.049" v="7136" actId="478"/>
          <ac:spMkLst>
            <pc:docMk/>
            <pc:sldMk cId="1173049560" sldId="402"/>
            <ac:spMk id="7" creationId="{A66402CF-2B3E-444C-90C1-84FDEAB126D3}"/>
          </ac:spMkLst>
        </pc:spChg>
        <pc:spChg chg="del">
          <ac:chgData name="Richard Ball" userId="c2c6c2dd-6ddc-437e-8cdd-d7a74390accc" providerId="ADAL" clId="{16058D3C-9368-43D9-9DC5-98B01CB369F8}" dt="2022-03-04T10:07:06.049" v="7136" actId="478"/>
          <ac:spMkLst>
            <pc:docMk/>
            <pc:sldMk cId="1173049560" sldId="402"/>
            <ac:spMk id="8" creationId="{E8243AB4-06A8-4DDD-970C-5EB5019BD539}"/>
          </ac:spMkLst>
        </pc:spChg>
        <pc:spChg chg="del">
          <ac:chgData name="Richard Ball" userId="c2c6c2dd-6ddc-437e-8cdd-d7a74390accc" providerId="ADAL" clId="{16058D3C-9368-43D9-9DC5-98B01CB369F8}" dt="2022-03-04T10:07:06.049" v="7136" actId="478"/>
          <ac:spMkLst>
            <pc:docMk/>
            <pc:sldMk cId="1173049560" sldId="402"/>
            <ac:spMk id="9" creationId="{FA14CC9D-BBAB-4962-A080-3A3B242FAE49}"/>
          </ac:spMkLst>
        </pc:spChg>
        <pc:spChg chg="del">
          <ac:chgData name="Richard Ball" userId="c2c6c2dd-6ddc-437e-8cdd-d7a74390accc" providerId="ADAL" clId="{16058D3C-9368-43D9-9DC5-98B01CB369F8}" dt="2022-03-04T10:07:06.049" v="7136" actId="478"/>
          <ac:spMkLst>
            <pc:docMk/>
            <pc:sldMk cId="1173049560" sldId="402"/>
            <ac:spMk id="10" creationId="{7F41CB6D-D4F8-4E3E-B73D-75AC55C5D152}"/>
          </ac:spMkLst>
        </pc:spChg>
      </pc:sldChg>
      <pc:sldChg chg="modSp new mod">
        <pc:chgData name="Richard Ball" userId="c2c6c2dd-6ddc-437e-8cdd-d7a74390accc" providerId="ADAL" clId="{16058D3C-9368-43D9-9DC5-98B01CB369F8}" dt="2022-03-04T11:23:18.873" v="7240" actId="115"/>
        <pc:sldMkLst>
          <pc:docMk/>
          <pc:sldMk cId="2704619455" sldId="402"/>
        </pc:sldMkLst>
        <pc:spChg chg="mod">
          <ac:chgData name="Richard Ball" userId="c2c6c2dd-6ddc-437e-8cdd-d7a74390accc" providerId="ADAL" clId="{16058D3C-9368-43D9-9DC5-98B01CB369F8}" dt="2022-03-04T11:23:18.873" v="7240" actId="115"/>
          <ac:spMkLst>
            <pc:docMk/>
            <pc:sldMk cId="2704619455" sldId="402"/>
            <ac:spMk id="2" creationId="{E8F10094-D530-4CAD-9857-03CA11998BAE}"/>
          </ac:spMkLst>
        </pc:spChg>
      </pc:sldChg>
      <pc:sldChg chg="addSp delSp modSp new mod">
        <pc:chgData name="Richard Ball" userId="c2c6c2dd-6ddc-437e-8cdd-d7a74390accc" providerId="ADAL" clId="{16058D3C-9368-43D9-9DC5-98B01CB369F8}" dt="2022-03-07T07:31:23.881" v="7445" actId="1076"/>
        <pc:sldMkLst>
          <pc:docMk/>
          <pc:sldMk cId="2480368454" sldId="403"/>
        </pc:sldMkLst>
        <pc:spChg chg="mod">
          <ac:chgData name="Richard Ball" userId="c2c6c2dd-6ddc-437e-8cdd-d7a74390accc" providerId="ADAL" clId="{16058D3C-9368-43D9-9DC5-98B01CB369F8}" dt="2022-03-07T07:29:22.795" v="7428" actId="20577"/>
          <ac:spMkLst>
            <pc:docMk/>
            <pc:sldMk cId="2480368454" sldId="403"/>
            <ac:spMk id="2" creationId="{986A0D56-8091-45E6-939E-0123867EE392}"/>
          </ac:spMkLst>
        </pc:spChg>
        <pc:spChg chg="del mod">
          <ac:chgData name="Richard Ball" userId="c2c6c2dd-6ddc-437e-8cdd-d7a74390accc" providerId="ADAL" clId="{16058D3C-9368-43D9-9DC5-98B01CB369F8}" dt="2022-03-07T07:30:42.265" v="7430" actId="478"/>
          <ac:spMkLst>
            <pc:docMk/>
            <pc:sldMk cId="2480368454" sldId="403"/>
            <ac:spMk id="3" creationId="{14FDF3ED-FDE1-4963-9CC0-88DFD04DD8DD}"/>
          </ac:spMkLst>
        </pc:spChg>
        <pc:picChg chg="add mod">
          <ac:chgData name="Richard Ball" userId="c2c6c2dd-6ddc-437e-8cdd-d7a74390accc" providerId="ADAL" clId="{16058D3C-9368-43D9-9DC5-98B01CB369F8}" dt="2022-03-07T07:31:22.693" v="7444" actId="1076"/>
          <ac:picMkLst>
            <pc:docMk/>
            <pc:sldMk cId="2480368454" sldId="403"/>
            <ac:picMk id="1026" creationId="{6224EF39-010A-4344-9BCE-54E75DFB4F33}"/>
          </ac:picMkLst>
        </pc:picChg>
        <pc:picChg chg="add mod">
          <ac:chgData name="Richard Ball" userId="c2c6c2dd-6ddc-437e-8cdd-d7a74390accc" providerId="ADAL" clId="{16058D3C-9368-43D9-9DC5-98B01CB369F8}" dt="2022-03-07T07:31:23.881" v="7445" actId="1076"/>
          <ac:picMkLst>
            <pc:docMk/>
            <pc:sldMk cId="2480368454" sldId="403"/>
            <ac:picMk id="1028" creationId="{65F657EE-1592-4A1B-9921-2F8282EEE647}"/>
          </ac:picMkLst>
        </pc:picChg>
      </pc:sldChg>
    </pc:docChg>
  </pc:docChgLst>
  <pc:docChgLst>
    <pc:chgData name="Richard Ball" userId="S::richard.ball@sthelens.london::c2c6c2dd-6ddc-437e-8cdd-d7a74390accc" providerId="AD" clId="Web-{23E13CB1-6E3E-6E30-9B30-11857739E368}"/>
    <pc:docChg chg="delSld">
      <pc:chgData name="Richard Ball" userId="S::richard.ball@sthelens.london::c2c6c2dd-6ddc-437e-8cdd-d7a74390accc" providerId="AD" clId="Web-{23E13CB1-6E3E-6E30-9B30-11857739E368}" dt="2024-05-08T10:40:35.776" v="1"/>
      <pc:docMkLst>
        <pc:docMk/>
      </pc:docMkLst>
      <pc:sldChg chg="del">
        <pc:chgData name="Richard Ball" userId="S::richard.ball@sthelens.london::c2c6c2dd-6ddc-437e-8cdd-d7a74390accc" providerId="AD" clId="Web-{23E13CB1-6E3E-6E30-9B30-11857739E368}" dt="2024-05-08T10:40:35.776" v="1"/>
        <pc:sldMkLst>
          <pc:docMk/>
          <pc:sldMk cId="206613732" sldId="398"/>
        </pc:sldMkLst>
      </pc:sldChg>
      <pc:sldChg chg="del">
        <pc:chgData name="Richard Ball" userId="S::richard.ball@sthelens.london::c2c6c2dd-6ddc-437e-8cdd-d7a74390accc" providerId="AD" clId="Web-{23E13CB1-6E3E-6E30-9B30-11857739E368}" dt="2024-05-08T10:40:26.698" v="0"/>
        <pc:sldMkLst>
          <pc:docMk/>
          <pc:sldMk cId="1583122816" sldId="40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DFDCD-0515-45D4-923D-B08AA1097F6A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E3A18-A3EF-43BC-8805-9C810701FF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10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
Poll Title: Do not modify the notes in this section to avoid tampering with the Poll Everywhere activity.
More info at polleverywhere.com/support
Words associated with transport systems in plants.
https://www.polleverywhere.com/free_text_polls/ePIGrY4znNNMwxBMJr64a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3A18-A3EF-43BC-8805-9C810701FF8E}" type="slidenum">
              <a:rPr lang="en-GB" smtClean="0"/>
              <a:t>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53F46-1DEB-4CC3-95E4-B0DD0716AB7E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9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Having the stronger xylem vessels in the centre</a:t>
            </a:r>
            <a:r>
              <a:rPr lang="en-GB" b="1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provides strength to the stem</a:t>
            </a:r>
            <a:r>
              <a:rPr lang="en-GB" b="0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and acts like an internal ‘scaffolding’ to support the stem and prevent it from breaking in the wind.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3A18-A3EF-43BC-8805-9C810701FF8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665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B46174F0-AFA2-4DBB-B153-334B0E8A2C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5D6CFD-145C-452C-B96A-F3BE3E0194E1}" type="slidenum">
              <a:rPr lang="en-GB" altLang="en-US" smtClean="0"/>
              <a:pPr>
                <a:spcBef>
                  <a:spcPct val="0"/>
                </a:spcBef>
              </a:pPr>
              <a:t>32</a:t>
            </a:fld>
            <a:endParaRPr lang="en-GB" altLang="en-US"/>
          </a:p>
        </p:txBody>
      </p:sp>
      <p:sp>
        <p:nvSpPr>
          <p:cNvPr id="13315" name="Slide Image Placeholder 1">
            <a:extLst>
              <a:ext uri="{FF2B5EF4-FFF2-40B4-BE49-F238E27FC236}">
                <a16:creationId xmlns:a16="http://schemas.microsoft.com/office/drawing/2014/main" id="{EAF739CF-DA17-47DC-B86E-F3F1E1CFEF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Notes Placeholder 2">
            <a:extLst>
              <a:ext uri="{FF2B5EF4-FFF2-40B4-BE49-F238E27FC236}">
                <a16:creationId xmlns:a16="http://schemas.microsoft.com/office/drawing/2014/main" id="{815CAC9E-1C17-4366-BAFB-DDA545D2E9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7" name="Slide Number Placeholder 3">
            <a:extLst>
              <a:ext uri="{FF2B5EF4-FFF2-40B4-BE49-F238E27FC236}">
                <a16:creationId xmlns:a16="http://schemas.microsoft.com/office/drawing/2014/main" id="{67DD3C08-65AB-4BC2-AA6C-10735EEE0DB6}"/>
              </a:ext>
            </a:extLst>
          </p:cNvPr>
          <p:cNvSpPr txBox="1">
            <a:spLocks noGrp="1"/>
          </p:cNvSpPr>
          <p:nvPr/>
        </p:nvSpPr>
        <p:spPr bwMode="auto">
          <a:xfrm>
            <a:off x="3818971" y="9377317"/>
            <a:ext cx="2921582" cy="49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F745D99-5254-402D-948C-35BD1EE21174}" type="slidenum">
              <a:rPr lang="en-GB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Dicots make seeds that contain </a:t>
            </a:r>
            <a:r>
              <a:rPr lang="en-GB" b="1" dirty="0"/>
              <a:t>two cotyledons</a:t>
            </a:r>
            <a:endParaRPr lang="en-GB" dirty="0"/>
          </a:p>
          <a:p>
            <a:r>
              <a:rPr lang="en-GB" dirty="0"/>
              <a:t>The cotyledon forms the first leaves when the plant </a:t>
            </a:r>
            <a:r>
              <a:rPr lang="en-GB" b="1" dirty="0"/>
              <a:t>germinates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Cotyledon - </a:t>
            </a:r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an embryonic leaf in seed-bearing plants, one or more of which are the first leaves to appear from a germinating seed.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3A18-A3EF-43BC-8805-9C810701FF8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653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3A18-A3EF-43BC-8805-9C810701FF8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168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
</a:t>
            </a:r>
            <a:r>
              <a:rPr lang="en-GB" sz="1200" b="1">
                <a:solidFill>
                  <a:srgbClr val="FF0000"/>
                </a:solidFill>
              </a:rPr>
              <a:t>Vascular bundle found in the middle to help the plant withstand the tugging strains as the stem and leaves are blown in the wind.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3A18-A3EF-43BC-8805-9C810701FF8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130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
Poll Title: Do not modify the notes in this section to avoid tampering with the Poll Everywhere activity.
More info at polleverywhere.com/support
Why is the vascular bundle found in the middle of the roots?
https://www.polleverywhere.com/discourses/odLdZRkWMzvKrt0FV2H5M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3A18-A3EF-43BC-8805-9C810701FF8E}" type="slidenum">
              <a:rPr lang="en-GB" smtClean="0"/>
              <a:t>15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6C1902-0E1C-4348-9307-27634100CA38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793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FF0000"/>
                </a:solidFill>
              </a:rPr>
              <a:t>Vascular bundle found in the middle to help the plant withstand the tugging strains as the stem and leaves are blown in the wind.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3A18-A3EF-43BC-8805-9C810701FF8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4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Pericycle contains parenchyma tissue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3A18-A3EF-43BC-8805-9C810701FF8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64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
</a:t>
            </a:r>
            <a:r>
              <a:rPr lang="en-GB" sz="1200" b="1">
                <a:solidFill>
                  <a:srgbClr val="FF0000"/>
                </a:solidFill>
              </a:rPr>
              <a:t>Vascular bundle found in the middle to help the plant withstand the tugging strains as the stem and leaves are blown in the wind.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3A18-A3EF-43BC-8805-9C810701FF8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79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
Poll Title: Do not modify the notes in this section to avoid tampering with the Poll Everywhere activity.
More info at polleverywhere.com/support
Why are vascular bundles arranged around the edges of the stem?
https://www.polleverywhere.com/discourses/ZWv1Sr1O5WiferQ1DpUft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3A18-A3EF-43BC-8805-9C810701FF8E}" type="slidenum">
              <a:rPr lang="en-GB" smtClean="0"/>
              <a:t>23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01F84-A7D9-4CBD-853E-304245D4A25A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83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F185A-CE50-40AF-A8B0-35443D4DE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5A0E3-B683-44CF-874F-842A1171C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A98A9-B295-410C-B2FC-BE5E5952E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226-9C17-4B9C-AA6F-12DFC438851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BA694-2F77-425A-862B-CD223F83F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0796D-5594-4C84-A15D-A87FE0731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C1C2-F7F1-4233-8BC2-92A6D5683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757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6ADC0-28C6-4982-8D5B-1E23AA77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6194C-CEB3-413C-AF5E-1EA2C36EA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73F63-3407-46C7-8CAC-CF692FE2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226-9C17-4B9C-AA6F-12DFC438851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F3F76-9537-4770-BA51-CD01A50E2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E5A80-4564-4262-A2CE-91A718591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C1C2-F7F1-4233-8BC2-92A6D5683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559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030606-1573-4F08-8A82-CB044F1DDC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801BA6-745E-43DC-A2FD-A25C396F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55841-FF4F-4402-B14E-B8D079DD0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226-9C17-4B9C-AA6F-12DFC438851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805A7-E199-431B-BE75-13D9A053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5D7BB-9DA3-4EF6-B197-C840AE9A5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C1C2-F7F1-4233-8BC2-92A6D5683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84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43C41-E0C2-4E72-A367-B6DAB2E27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1FA72-4E0F-4758-BB31-81E0F0CE6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A765B-A0B6-4A83-811B-4209FD171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226-9C17-4B9C-AA6F-12DFC438851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5AA3D-C3B0-436F-8CDA-03811FCB4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9BF96-4C6D-4FB7-AFF6-553C925E7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C1C2-F7F1-4233-8BC2-92A6D5683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3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5920E-E0DE-459A-A091-29B53EACF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41DEC-C306-4E0B-BFFC-34FB6D3ED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3B537-9409-4B40-AE3B-B092DF909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226-9C17-4B9C-AA6F-12DFC438851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6B45E-D61A-44FC-8CCC-33DCCA35B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AFD0A-8A0F-4B33-898C-64E7757C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C1C2-F7F1-4233-8BC2-92A6D5683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02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4770-B7A0-4F19-97C6-8FA4959CD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D6AEE-89C7-4CD3-A040-8D07FF37A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21BC9-616C-445C-BA1D-D40B57CF2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28958-C461-4D45-A381-0C7ED0006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226-9C17-4B9C-AA6F-12DFC438851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D76A9F-33B1-49AD-BC36-5EE4203F4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14DB2-EE0C-43D1-8369-10226424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C1C2-F7F1-4233-8BC2-92A6D5683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27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8DB90-28FB-4BE7-8049-55A7C47A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15B7C-CCF4-487D-8993-60430BFD9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96224-7092-4C2B-AEFD-76A5DCF92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3003CC-6194-41E1-804E-C8B4D4EED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E123A7-F2A0-48D7-B38E-0BDB4A80DA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D7BDFF-A79E-42A1-9127-2CD181CF2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226-9C17-4B9C-AA6F-12DFC438851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3D47AA-DD3A-4E3D-8A91-93A1E6A9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23EDC-BD9E-4D4C-889D-7CE885A86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C1C2-F7F1-4233-8BC2-92A6D5683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59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6998B-DC65-4556-B145-C71F2CE4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651B52-B140-4080-A320-F48A8A658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226-9C17-4B9C-AA6F-12DFC438851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55C99-BD96-4091-AA78-35712D8ED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D85DE-4920-4365-B4A2-D827B8A3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C1C2-F7F1-4233-8BC2-92A6D5683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73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08004A-10AE-4198-AC14-408EC2906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226-9C17-4B9C-AA6F-12DFC438851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B9959-B3CB-45DF-80BB-6C48F1919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956C0-D480-49F1-9754-72E8E356B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C1C2-F7F1-4233-8BC2-92A6D5683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76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BB7E-81A4-44E5-93A5-96B2B3620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B6B95-8394-4FD0-AFE9-AF684910E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D7726-F029-4928-ABA7-57FF4EC93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B976E-8F0B-4131-A4D5-164A491D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226-9C17-4B9C-AA6F-12DFC438851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9C6C8-96C2-4DE9-83A0-C9DC71760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A3865-46DB-4DB6-9F40-F94A46D63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C1C2-F7F1-4233-8BC2-92A6D5683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44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4D51-6D93-4C1E-8C0A-4DE8C2CA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34FCC1-0E8D-4802-AEB6-2716C167B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D983B9-CCD0-4058-8B03-31000F87D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60B64-B89F-437D-8D4C-5B65C75C5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5226-9C17-4B9C-AA6F-12DFC438851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F9DC8-6716-4A32-9357-0756065BB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69F9F-90B0-4509-9003-1F3FB2FC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C1C2-F7F1-4233-8BC2-92A6D5683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66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72E07C-FD7B-4A6A-A2AB-F115E9F83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08B86-98A9-413A-9884-28C5FA715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A683-421E-4B9E-842D-F6C194FC41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D5226-9C17-4B9C-AA6F-12DFC438851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2FB7C-297C-4B5F-BE03-13D952673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E40FD-5A26-459C-95FF-6D6E688ED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7C1C2-F7F1-4233-8BC2-92A6D568395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6670651-0F99-886E-D830-A4FD93076757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EB23A4-7A31-869C-8C84-93B9BF1820B7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CE7768-60B2-52CE-A2F7-60591D0F57B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0BFABF-7738-FEDF-3A01-53DE1B4BCC6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8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ollev.com/science1s47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ollev.com/science1s478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co.uk/url?sa=i&amp;rct=j&amp;q=&amp;esrc=s&amp;source=images&amp;cd=&amp;cad=rja&amp;uact=8&amp;ved=0ahUKEwiO-t6bhOvSAhXMD8AKHUwhAYoQjRwIBw&amp;url=https://www.researchgate.net/topic/Xylem&amp;bvm=bv.150475504,d.ZGg&amp;psig=AFQjCNEMIC3H-y48qxJGG1wRSLB4soy0VA&amp;ust=149030364700209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hyperlink" Target="http://www.google.co.uk/url?sa=i&amp;rct=j&amp;q=&amp;esrc=s&amp;source=images&amp;cd=&amp;ved=0ahUKEwiBvoinhuvSAhWhDMAKHVcuCXAQjRwIBw&amp;url=http://igbiologyy.blogspot.com/2013/05/60-distribution-of-xylem-and-phloem-in.html&amp;bvm=bv.150475504,d.ZGg&amp;psig=AFQjCNGpINudsM0ECESEBo03Lxg4x_Wl6g&amp;ust=1490304294158312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pollev.com/science1s478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49A054-DF8E-48B2-9AF2-D05B10C339AF}"/>
              </a:ext>
            </a:extLst>
          </p:cNvPr>
          <p:cNvGraphicFramePr>
            <a:graphicFrameLocks noGrp="1"/>
          </p:cNvGraphicFramePr>
          <p:nvPr/>
        </p:nvGraphicFramePr>
        <p:xfrm>
          <a:off x="183573" y="149288"/>
          <a:ext cx="11824854" cy="6152658"/>
        </p:xfrm>
        <a:graphic>
          <a:graphicData uri="http://schemas.openxmlformats.org/drawingml/2006/table">
            <a:tbl>
              <a:tblPr/>
              <a:tblGrid>
                <a:gridCol w="3941618">
                  <a:extLst>
                    <a:ext uri="{9D8B030D-6E8A-4147-A177-3AD203B41FA5}">
                      <a16:colId xmlns:a16="http://schemas.microsoft.com/office/drawing/2014/main" val="3510523342"/>
                    </a:ext>
                  </a:extLst>
                </a:gridCol>
                <a:gridCol w="3941618">
                  <a:extLst>
                    <a:ext uri="{9D8B030D-6E8A-4147-A177-3AD203B41FA5}">
                      <a16:colId xmlns:a16="http://schemas.microsoft.com/office/drawing/2014/main" val="885132803"/>
                    </a:ext>
                  </a:extLst>
                </a:gridCol>
                <a:gridCol w="3941618">
                  <a:extLst>
                    <a:ext uri="{9D8B030D-6E8A-4147-A177-3AD203B41FA5}">
                      <a16:colId xmlns:a16="http://schemas.microsoft.com/office/drawing/2014/main" val="1312312084"/>
                    </a:ext>
                  </a:extLst>
                </a:gridCol>
              </a:tblGrid>
              <a:tr h="310725">
                <a:tc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effectLst/>
                        </a:rPr>
                        <a:t>BASIS OF COMPARISON</a:t>
                      </a:r>
                      <a:endParaRPr lang="en-GB" sz="1600">
                        <a:effectLst/>
                      </a:endParaRP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effectLst/>
                        </a:rPr>
                        <a:t>SIEVE TUBES</a:t>
                      </a:r>
                      <a:endParaRPr lang="en-GB" sz="1600">
                        <a:effectLst/>
                      </a:endParaRP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effectLst/>
                        </a:rPr>
                        <a:t>COMPANION CELLS</a:t>
                      </a:r>
                      <a:endParaRPr lang="en-GB" sz="1600">
                        <a:effectLst/>
                      </a:endParaRP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728742"/>
                  </a:ext>
                </a:extLst>
              </a:tr>
              <a:tr h="1518788">
                <a:tc>
                  <a:txBody>
                    <a:bodyPr/>
                    <a:lstStyle/>
                    <a:p>
                      <a:r>
                        <a:rPr lang="en-GB" sz="1600" b="1" dirty="0">
                          <a:effectLst/>
                        </a:rPr>
                        <a:t>Description</a:t>
                      </a:r>
                      <a:endParaRPr lang="en-GB" sz="1600" dirty="0">
                        <a:effectLst/>
                      </a:endParaRP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Sieve Tubes are a series of cells placed end to end to form a continuous tube.  </a:t>
                      </a: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Companion cells are specialized parenchyma cell, located in the phloem of flowering plants and closely associated in development and function with sieve tube elements.  </a:t>
                      </a: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120837"/>
                  </a:ext>
                </a:extLst>
              </a:tr>
              <a:tr h="609781">
                <a:tc>
                  <a:txBody>
                    <a:bodyPr/>
                    <a:lstStyle/>
                    <a:p>
                      <a:r>
                        <a:rPr lang="en-GB" sz="1600" b="1">
                          <a:effectLst/>
                        </a:rPr>
                        <a:t>Nature Of Cells</a:t>
                      </a:r>
                      <a:endParaRPr lang="en-GB" sz="1600">
                        <a:effectLst/>
                      </a:endParaRP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They are usually living cells with an elongated structure.  </a:t>
                      </a: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They are living and elongated in structure with thin walls.  </a:t>
                      </a: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962025"/>
                  </a:ext>
                </a:extLst>
              </a:tr>
              <a:tr h="908838">
                <a:tc>
                  <a:txBody>
                    <a:bodyPr/>
                    <a:lstStyle/>
                    <a:p>
                      <a:r>
                        <a:rPr lang="en-GB" sz="1600" b="1">
                          <a:effectLst/>
                        </a:rPr>
                        <a:t>Mitochondria &amp; Other Organelles</a:t>
                      </a:r>
                      <a:endParaRPr lang="en-GB" sz="1600">
                        <a:effectLst/>
                      </a:endParaRP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They contain fewer mitochondria.  </a:t>
                      </a: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They contain a large number of mitochondria and ribosomes as they are very metabolically active.  </a:t>
                      </a: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731597"/>
                  </a:ext>
                </a:extLst>
              </a:tr>
              <a:tr h="768072">
                <a:tc>
                  <a:txBody>
                    <a:bodyPr/>
                    <a:lstStyle/>
                    <a:p>
                      <a:r>
                        <a:rPr lang="en-GB" sz="1600" b="1">
                          <a:effectLst/>
                        </a:rPr>
                        <a:t>Function</a:t>
                      </a:r>
                      <a:endParaRPr lang="en-GB" sz="1600">
                        <a:effectLst/>
                      </a:endParaRP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They are responsible for the transport of food throughout the plant body.  </a:t>
                      </a: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They are responsible for regulating the activity of the sieve element.  </a:t>
                      </a: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113800"/>
                  </a:ext>
                </a:extLst>
              </a:tr>
              <a:tr h="908838">
                <a:tc>
                  <a:txBody>
                    <a:bodyPr/>
                    <a:lstStyle/>
                    <a:p>
                      <a:r>
                        <a:rPr lang="en-GB" sz="1600" b="1">
                          <a:effectLst/>
                        </a:rPr>
                        <a:t>Prominence Of Nucleus</a:t>
                      </a:r>
                      <a:endParaRPr lang="en-GB" sz="1600">
                        <a:effectLst/>
                      </a:endParaRP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No nucleus </a:t>
                      </a: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Companion cells have a prominent elongated nucleus, which is retained throughout the life of the cell.  </a:t>
                      </a: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624297"/>
                  </a:ext>
                </a:extLst>
              </a:tr>
              <a:tr h="517835">
                <a:tc>
                  <a:txBody>
                    <a:bodyPr/>
                    <a:lstStyle/>
                    <a:p>
                      <a:r>
                        <a:rPr lang="en-GB" sz="1600" b="1">
                          <a:effectLst/>
                        </a:rPr>
                        <a:t>Metabolic Activity</a:t>
                      </a:r>
                      <a:endParaRPr lang="en-GB" sz="1600">
                        <a:effectLst/>
                      </a:endParaRP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They show low rate of metabolic activity.  </a:t>
                      </a: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They show high rate of metabolic activity.  </a:t>
                      </a: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142975"/>
                  </a:ext>
                </a:extLst>
              </a:tr>
              <a:tr h="609781">
                <a:tc>
                  <a:txBody>
                    <a:bodyPr/>
                    <a:lstStyle/>
                    <a:p>
                      <a:r>
                        <a:rPr lang="en-GB" sz="1600" b="1">
                          <a:effectLst/>
                        </a:rPr>
                        <a:t>Transverse Wall</a:t>
                      </a:r>
                      <a:endParaRPr lang="en-GB" sz="1600">
                        <a:effectLst/>
                      </a:endParaRP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The transverse wall of sieve tubes contains pores.  </a:t>
                      </a: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The transverse wall of companion cells does not contain pores.  </a:t>
                      </a:r>
                    </a:p>
                  </a:txBody>
                  <a:tcPr marL="19026" marR="19026" marT="4757" marB="47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270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561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dn2.hubspot.net/hub/18130/file-13369031-png/images/screen_shot_2012-09-12_at_2.16.01_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30"/>
            <a:ext cx="12240348" cy="675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F2A85C-6859-4964-BBD0-F18836BF5E18}"/>
              </a:ext>
            </a:extLst>
          </p:cNvPr>
          <p:cNvSpPr/>
          <p:nvPr/>
        </p:nvSpPr>
        <p:spPr>
          <a:xfrm>
            <a:off x="84779" y="3475931"/>
            <a:ext cx="11990146" cy="301570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42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DB5E-4838-4D53-AA96-2D9AD5144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36" y="206398"/>
            <a:ext cx="10515600" cy="1325563"/>
          </a:xfrm>
        </p:spPr>
        <p:txBody>
          <a:bodyPr/>
          <a:lstStyle/>
          <a:p>
            <a:r>
              <a:rPr lang="en-GB" b="1" u="sng"/>
              <a:t>Dicotyledonous plants (dicots)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C77E5-1C25-47FB-9BD5-3939102CE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31" y="1825625"/>
            <a:ext cx="11086639" cy="4351338"/>
          </a:xfrm>
        </p:spPr>
        <p:txBody>
          <a:bodyPr/>
          <a:lstStyle/>
          <a:p>
            <a:r>
              <a:rPr lang="en-GB" dirty="0"/>
              <a:t>Make seeds that contain </a:t>
            </a:r>
            <a:r>
              <a:rPr lang="en-GB" b="1" dirty="0"/>
              <a:t>two cotyledons</a:t>
            </a:r>
            <a:endParaRPr lang="en-GB" dirty="0"/>
          </a:p>
          <a:p>
            <a:r>
              <a:rPr lang="en-GB" dirty="0"/>
              <a:t>The cotyledon forms the first leaves when the plant </a:t>
            </a:r>
            <a:r>
              <a:rPr lang="en-GB" b="1" dirty="0"/>
              <a:t>germinates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u="sng" dirty="0"/>
              <a:t>Types of dicots</a:t>
            </a:r>
          </a:p>
          <a:p>
            <a:r>
              <a:rPr lang="en-GB" b="1" dirty="0">
                <a:solidFill>
                  <a:srgbClr val="92D050"/>
                </a:solidFill>
              </a:rPr>
              <a:t>Herbaceous dicots</a:t>
            </a:r>
            <a:r>
              <a:rPr lang="en-GB" dirty="0">
                <a:solidFill>
                  <a:srgbClr val="92D050"/>
                </a:solidFill>
              </a:rPr>
              <a:t>, with soft tissue and short life cycles (leaves, stems die at end of growing season)</a:t>
            </a:r>
          </a:p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Woody dicots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 with hard lignified tissues and long life cycles.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F94A68-EC57-4133-A1EA-EDCF4A1B3A53}"/>
              </a:ext>
            </a:extLst>
          </p:cNvPr>
          <p:cNvSpPr/>
          <p:nvPr/>
        </p:nvSpPr>
        <p:spPr>
          <a:xfrm>
            <a:off x="155136" y="1728342"/>
            <a:ext cx="11715735" cy="3605658"/>
          </a:xfrm>
          <a:prstGeom prst="rect">
            <a:avLst/>
          </a:prstGeom>
          <a:noFill/>
          <a:ln w="139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CFC39B-98C9-44C8-9605-B9F85E2FFA70}"/>
              </a:ext>
            </a:extLst>
          </p:cNvPr>
          <p:cNvSpPr txBox="1"/>
          <p:nvPr/>
        </p:nvSpPr>
        <p:spPr>
          <a:xfrm>
            <a:off x="155136" y="5627915"/>
            <a:ext cx="9215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</a:rPr>
              <a:t>We are looking at herbaceous dicots in this unit!</a:t>
            </a:r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173721E9-C6FA-4973-8EAD-D2F356BBA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4050" y="-1"/>
            <a:ext cx="3917950" cy="163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8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393E9-D558-4907-B270-2C87D5F72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0"/>
            <a:ext cx="10515600" cy="1325563"/>
          </a:xfrm>
        </p:spPr>
        <p:txBody>
          <a:bodyPr/>
          <a:lstStyle/>
          <a:p>
            <a:r>
              <a:rPr lang="en-GB" u="sng"/>
              <a:t>Vascular system in dicotyledonous 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B08F4-38EF-469B-93D3-7BAAF1C1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2556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Dicotyledonous plants (dicots) </a:t>
            </a:r>
            <a:r>
              <a:rPr lang="en-GB" dirty="0"/>
              <a:t>have a series of transport vessels running through the stem, roots and leaves called the </a:t>
            </a:r>
            <a:r>
              <a:rPr lang="en-GB" b="1" dirty="0"/>
              <a:t>vascular system.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In herbaceous dicots this consists of two vessels:</a:t>
            </a:r>
          </a:p>
          <a:p>
            <a:r>
              <a:rPr lang="en-GB" dirty="0">
                <a:solidFill>
                  <a:srgbClr val="00B0F0"/>
                </a:solidFill>
              </a:rPr>
              <a:t>Xylem</a:t>
            </a:r>
          </a:p>
          <a:p>
            <a:r>
              <a:rPr lang="en-GB" dirty="0">
                <a:solidFill>
                  <a:srgbClr val="FF0000"/>
                </a:solidFill>
              </a:rPr>
              <a:t>Phloem</a:t>
            </a:r>
            <a:r>
              <a:rPr lang="en-GB" dirty="0"/>
              <a:t>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The </a:t>
            </a:r>
            <a:r>
              <a:rPr lang="en-GB" b="1" dirty="0"/>
              <a:t>pattern</a:t>
            </a:r>
            <a:r>
              <a:rPr lang="en-GB" dirty="0"/>
              <a:t> of these vascular bundles differs from the root, stem and leaves……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10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318F063D-8D2B-40BE-B588-CA1855D86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9"/>
          <a:stretch/>
        </p:blipFill>
        <p:spPr bwMode="auto">
          <a:xfrm>
            <a:off x="1392472" y="838199"/>
            <a:ext cx="9407056" cy="52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94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EAA74-CBB3-78A7-3262-42E63F57F31A}"/>
              </a:ext>
            </a:extLst>
          </p:cNvPr>
          <p:cNvSpPr txBox="1"/>
          <p:nvPr/>
        </p:nvSpPr>
        <p:spPr>
          <a:xfrm>
            <a:off x="998482" y="1289496"/>
            <a:ext cx="99795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hlinkClick r:id="rId3"/>
              </a:rPr>
              <a:t>https://pollev.com/science1s478</a:t>
            </a:r>
            <a:r>
              <a:rPr lang="en-GB" sz="5400" dirty="0"/>
              <a:t> </a:t>
            </a:r>
          </a:p>
        </p:txBody>
      </p:sp>
      <p:pic>
        <p:nvPicPr>
          <p:cNvPr id="3074" name="Picture 2" descr="Click, clicking, coursor, entering, knob, link, pressing icon ...">
            <a:extLst>
              <a:ext uri="{FF2B5EF4-FFF2-40B4-BE49-F238E27FC236}">
                <a16:creationId xmlns:a16="http://schemas.microsoft.com/office/drawing/2014/main" id="{A1179838-85C5-A7B1-1769-F13BB8599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171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7CE5B7-82F4-135C-32BB-5CED0AF1799F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4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814"/>
          <a:stretch/>
        </p:blipFill>
        <p:spPr>
          <a:xfrm>
            <a:off x="1524882" y="0"/>
            <a:ext cx="7525109" cy="64053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789" y="0"/>
            <a:ext cx="1797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/>
              <a:t>The roots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58A42-E5CB-456F-9170-FF7A7A0FDF45}"/>
              </a:ext>
            </a:extLst>
          </p:cNvPr>
          <p:cNvSpPr txBox="1"/>
          <p:nvPr/>
        </p:nvSpPr>
        <p:spPr>
          <a:xfrm>
            <a:off x="141251" y="1679167"/>
            <a:ext cx="26887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Vascular bundle found in the middle to help the plant withstand the tugging strains as the stem and leaves are blown in the wind.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326B04-1441-4894-88A2-812B11DAF6B7}"/>
              </a:ext>
            </a:extLst>
          </p:cNvPr>
          <p:cNvCxnSpPr>
            <a:cxnSpLocks/>
          </p:cNvCxnSpPr>
          <p:nvPr/>
        </p:nvCxnSpPr>
        <p:spPr>
          <a:xfrm flipH="1">
            <a:off x="6571947" y="1262743"/>
            <a:ext cx="1859039" cy="4207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37C1B9-1AE8-4D1E-BBB7-E2ECD10BEB16}"/>
              </a:ext>
            </a:extLst>
          </p:cNvPr>
          <p:cNvSpPr txBox="1"/>
          <p:nvPr/>
        </p:nvSpPr>
        <p:spPr>
          <a:xfrm>
            <a:off x="3182591" y="6220657"/>
            <a:ext cx="4846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Cross shape helps with strength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C97F67-5A0B-4DF4-9D95-1EEAA7F04AFE}"/>
              </a:ext>
            </a:extLst>
          </p:cNvPr>
          <p:cNvCxnSpPr>
            <a:cxnSpLocks/>
          </p:cNvCxnSpPr>
          <p:nvPr/>
        </p:nvCxnSpPr>
        <p:spPr>
          <a:xfrm flipH="1">
            <a:off x="4973587" y="375733"/>
            <a:ext cx="2787927" cy="19043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486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814"/>
          <a:stretch/>
        </p:blipFill>
        <p:spPr>
          <a:xfrm>
            <a:off x="1524882" y="0"/>
            <a:ext cx="7525109" cy="6405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23012" y="3578191"/>
            <a:ext cx="1153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Xylem</a:t>
            </a:r>
            <a:r>
              <a:rPr lang="en-GB" sz="280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32630" y="4440312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92D050"/>
                </a:solidFill>
              </a:rPr>
              <a:t>Phloem </a:t>
            </a:r>
          </a:p>
        </p:txBody>
      </p:sp>
      <p:sp>
        <p:nvSpPr>
          <p:cNvPr id="8" name="Right Brace 7"/>
          <p:cNvSpPr/>
          <p:nvPr/>
        </p:nvSpPr>
        <p:spPr>
          <a:xfrm>
            <a:off x="9568262" y="3660183"/>
            <a:ext cx="283335" cy="13265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9994612" y="3710211"/>
            <a:ext cx="1901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/>
              <a:t>Vascular bundle in the roots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39300" y="2324288"/>
            <a:ext cx="3852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00B0F0"/>
                </a:solidFill>
              </a:rPr>
              <a:t>Cortex</a:t>
            </a:r>
            <a:r>
              <a:rPr lang="en-GB" sz="2400">
                <a:solidFill>
                  <a:srgbClr val="00B0F0"/>
                </a:solidFill>
              </a:rPr>
              <a:t> – filled with </a:t>
            </a:r>
            <a:r>
              <a:rPr lang="en-GB" sz="2400" b="1">
                <a:solidFill>
                  <a:srgbClr val="00B0F0"/>
                </a:solidFill>
              </a:rPr>
              <a:t>parenchyma cells (packing/supporting tissue)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23012" y="1465395"/>
            <a:ext cx="3228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Exodermis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789" y="0"/>
            <a:ext cx="1797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/>
              <a:t>The roots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58A42-E5CB-456F-9170-FF7A7A0FDF45}"/>
              </a:ext>
            </a:extLst>
          </p:cNvPr>
          <p:cNvSpPr txBox="1"/>
          <p:nvPr/>
        </p:nvSpPr>
        <p:spPr>
          <a:xfrm>
            <a:off x="128789" y="1217502"/>
            <a:ext cx="26887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rgbClr val="FF0000"/>
                </a:solidFill>
              </a:rPr>
              <a:t>Vascular bundle found in the middle to help the plant withstand the tugging strains as the stem and leaves are blown in the wind.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326B04-1441-4894-88A2-812B11DAF6B7}"/>
              </a:ext>
            </a:extLst>
          </p:cNvPr>
          <p:cNvCxnSpPr>
            <a:cxnSpLocks/>
          </p:cNvCxnSpPr>
          <p:nvPr/>
        </p:nvCxnSpPr>
        <p:spPr>
          <a:xfrm flipH="1">
            <a:off x="6571947" y="1262743"/>
            <a:ext cx="1859039" cy="4207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37C1B9-1AE8-4D1E-BBB7-E2ECD10BEB16}"/>
              </a:ext>
            </a:extLst>
          </p:cNvPr>
          <p:cNvSpPr txBox="1"/>
          <p:nvPr/>
        </p:nvSpPr>
        <p:spPr>
          <a:xfrm>
            <a:off x="3075214" y="6180198"/>
            <a:ext cx="4846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Cross shape helps with strength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C97F67-5A0B-4DF4-9D95-1EEAA7F04AFE}"/>
              </a:ext>
            </a:extLst>
          </p:cNvPr>
          <p:cNvCxnSpPr>
            <a:cxnSpLocks/>
          </p:cNvCxnSpPr>
          <p:nvPr/>
        </p:nvCxnSpPr>
        <p:spPr>
          <a:xfrm flipH="1">
            <a:off x="4860175" y="375733"/>
            <a:ext cx="2901339" cy="18908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2102BE4-3F12-4638-AA7D-432B8C5549E4}"/>
              </a:ext>
            </a:extLst>
          </p:cNvPr>
          <p:cNvSpPr txBox="1"/>
          <p:nvPr/>
        </p:nvSpPr>
        <p:spPr>
          <a:xfrm>
            <a:off x="8430986" y="971535"/>
            <a:ext cx="2192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/>
              <a:t>Epidermis</a:t>
            </a:r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513C06-E99D-4D1C-9A62-25A86DEEB87E}"/>
              </a:ext>
            </a:extLst>
          </p:cNvPr>
          <p:cNvSpPr txBox="1"/>
          <p:nvPr/>
        </p:nvSpPr>
        <p:spPr>
          <a:xfrm>
            <a:off x="7761514" y="20550"/>
            <a:ext cx="2192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/>
              <a:t>Endodermis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84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F68CF426-3339-4E4F-81DD-0FC3A1E0D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13213"/>
          <a:stretch/>
        </p:blipFill>
        <p:spPr bwMode="auto">
          <a:xfrm>
            <a:off x="0" y="162554"/>
            <a:ext cx="8527171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B0BDC4-02BB-42F3-8479-B58B5D19D40E}"/>
              </a:ext>
            </a:extLst>
          </p:cNvPr>
          <p:cNvSpPr/>
          <p:nvPr/>
        </p:nvSpPr>
        <p:spPr>
          <a:xfrm>
            <a:off x="266700" y="2443843"/>
            <a:ext cx="1224643" cy="55517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6F97CA-6BA3-4936-8E3D-E4B5B04E439F}"/>
              </a:ext>
            </a:extLst>
          </p:cNvPr>
          <p:cNvSpPr/>
          <p:nvPr/>
        </p:nvSpPr>
        <p:spPr>
          <a:xfrm>
            <a:off x="6351815" y="1447800"/>
            <a:ext cx="2095499" cy="55517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2773B5-67F2-4BBD-A5DF-F29F6F92CC89}"/>
              </a:ext>
            </a:extLst>
          </p:cNvPr>
          <p:cNvSpPr txBox="1"/>
          <p:nvPr/>
        </p:nvSpPr>
        <p:spPr>
          <a:xfrm>
            <a:off x="8316686" y="2275114"/>
            <a:ext cx="367454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1" u="sng">
                <a:solidFill>
                  <a:srgbClr val="00B0F0"/>
                </a:solidFill>
                <a:latin typeface="Roboto" panose="02000000000000000000" pitchFamily="2" charset="0"/>
              </a:rPr>
              <a:t>Pericycle</a:t>
            </a:r>
          </a:p>
          <a:p>
            <a:pPr algn="l"/>
            <a:r>
              <a:rPr lang="en-GB" sz="2400">
                <a:solidFill>
                  <a:srgbClr val="00B0F0"/>
                </a:solidFill>
                <a:latin typeface="Roboto" panose="02000000000000000000" pitchFamily="2" charset="0"/>
              </a:rPr>
              <a:t>A</a:t>
            </a:r>
            <a:r>
              <a:rPr lang="en-GB" sz="2400" b="0" i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 thin layer of plant tissue between the endodermis and the phloem.</a:t>
            </a:r>
          </a:p>
          <a:p>
            <a:pPr algn="l"/>
            <a:endParaRPr lang="en-GB" sz="2400">
              <a:solidFill>
                <a:srgbClr val="00B0F0"/>
              </a:solidFill>
              <a:latin typeface="Roboto" panose="02000000000000000000" pitchFamily="2" charset="0"/>
            </a:endParaRPr>
          </a:p>
          <a:p>
            <a:pPr algn="l"/>
            <a:r>
              <a:rPr lang="en-GB" sz="2400" b="1" i="0" u="sng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Cambium</a:t>
            </a:r>
          </a:p>
          <a:p>
            <a:pPr algn="l"/>
            <a:r>
              <a:rPr lang="en-GB" sz="2400">
                <a:solidFill>
                  <a:srgbClr val="00B0F0"/>
                </a:solidFill>
                <a:latin typeface="Roboto" panose="02000000000000000000" pitchFamily="2" charset="0"/>
              </a:rPr>
              <a:t>A tissue layer that contains meristems (undifferentiated cells)</a:t>
            </a:r>
            <a:endParaRPr lang="en-GB" sz="2400" b="0" i="0">
              <a:solidFill>
                <a:srgbClr val="00B0F0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03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1EEBCDC-A380-424A-94EB-D5DE59945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04849"/>
            <a:ext cx="10994571" cy="604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D6A03-72E1-44FD-8D37-91AE490CD415}"/>
              </a:ext>
            </a:extLst>
          </p:cNvPr>
          <p:cNvSpPr txBox="1"/>
          <p:nvPr/>
        </p:nvSpPr>
        <p:spPr>
          <a:xfrm>
            <a:off x="3646714" y="0"/>
            <a:ext cx="3950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rgbClr val="FF0000"/>
                </a:solidFill>
              </a:rPr>
              <a:t>LETS TAKE A LOOK</a:t>
            </a:r>
          </a:p>
        </p:txBody>
      </p:sp>
    </p:spTree>
    <p:extLst>
      <p:ext uri="{BB962C8B-B14F-4D97-AF65-F5344CB8AC3E}">
        <p14:creationId xmlns:p14="http://schemas.microsoft.com/office/powerpoint/2010/main" val="314121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B2969-DCAE-48E5-B589-B6273757A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REQ Microscopes for root vs stem vascular bundle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247F4-8B36-4AE0-AAA1-241B81CA5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Dicot – roots , stem , leaves </a:t>
            </a:r>
          </a:p>
        </p:txBody>
      </p:sp>
    </p:spTree>
    <p:extLst>
      <p:ext uri="{BB962C8B-B14F-4D97-AF65-F5344CB8AC3E}">
        <p14:creationId xmlns:p14="http://schemas.microsoft.com/office/powerpoint/2010/main" val="4241366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40" y="-297657"/>
            <a:ext cx="10515600" cy="1325563"/>
          </a:xfrm>
        </p:spPr>
        <p:txBody>
          <a:bodyPr/>
          <a:lstStyle/>
          <a:p>
            <a:r>
              <a:rPr lang="en-GB"/>
              <a:t>Under the microscope </a:t>
            </a:r>
          </a:p>
        </p:txBody>
      </p:sp>
      <p:pic>
        <p:nvPicPr>
          <p:cNvPr id="5124" name="Picture 4" descr="Image result for xylem phloem tissue 'roots' microsc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5" y="959029"/>
            <a:ext cx="7862147" cy="561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1261" y="3232566"/>
            <a:ext cx="558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0459" y="3101846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6308" y="1603211"/>
            <a:ext cx="591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GB" sz="4400" b="1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E1BDA-F7CE-4E1E-B520-BF42340D61FD}"/>
              </a:ext>
            </a:extLst>
          </p:cNvPr>
          <p:cNvSpPr txBox="1"/>
          <p:nvPr/>
        </p:nvSpPr>
        <p:spPr>
          <a:xfrm>
            <a:off x="-167602" y="3871287"/>
            <a:ext cx="6703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GB" sz="4400" b="1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6B8A521-429C-41A9-8869-2E8413ABC1D4}"/>
              </a:ext>
            </a:extLst>
          </p:cNvPr>
          <p:cNvCxnSpPr/>
          <p:nvPr/>
        </p:nvCxnSpPr>
        <p:spPr>
          <a:xfrm flipV="1">
            <a:off x="469900" y="3871287"/>
            <a:ext cx="2216150" cy="4594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A7D7A09-C48F-48B2-9463-DB1CE817478F}"/>
              </a:ext>
            </a:extLst>
          </p:cNvPr>
          <p:cNvSpPr txBox="1"/>
          <p:nvPr/>
        </p:nvSpPr>
        <p:spPr>
          <a:xfrm>
            <a:off x="8337550" y="1746250"/>
            <a:ext cx="931665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/>
              <a:t>A:</a:t>
            </a:r>
          </a:p>
          <a:p>
            <a:r>
              <a:rPr lang="en-GB" sz="6600"/>
              <a:t>B:</a:t>
            </a:r>
          </a:p>
          <a:p>
            <a:r>
              <a:rPr lang="en-GB" sz="6600"/>
              <a:t>C:</a:t>
            </a:r>
          </a:p>
          <a:p>
            <a:endParaRPr lang="en-GB" sz="6600"/>
          </a:p>
          <a:p>
            <a:r>
              <a:rPr lang="en-GB" sz="6600"/>
              <a:t>D:</a:t>
            </a:r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82816-4DA9-4F94-A540-CC5256BED2F6}"/>
              </a:ext>
            </a:extLst>
          </p:cNvPr>
          <p:cNvSpPr txBox="1"/>
          <p:nvPr/>
        </p:nvSpPr>
        <p:spPr>
          <a:xfrm>
            <a:off x="9213850" y="1981200"/>
            <a:ext cx="15818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>
                <a:solidFill>
                  <a:srgbClr val="00B0F0"/>
                </a:solidFill>
              </a:rPr>
              <a:t>Xylem</a:t>
            </a:r>
            <a:endParaRPr lang="en-GB">
              <a:solidFill>
                <a:srgbClr val="00B0F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13885A-6199-48C8-9C22-EA560CA0EBC6}"/>
              </a:ext>
            </a:extLst>
          </p:cNvPr>
          <p:cNvSpPr txBox="1"/>
          <p:nvPr/>
        </p:nvSpPr>
        <p:spPr>
          <a:xfrm>
            <a:off x="9213848" y="3003188"/>
            <a:ext cx="19319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>
                <a:solidFill>
                  <a:srgbClr val="00B0F0"/>
                </a:solidFill>
              </a:rPr>
              <a:t>Phloem</a:t>
            </a:r>
            <a:endParaRPr lang="en-GB">
              <a:solidFill>
                <a:srgbClr val="00B0F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28458B-B4F9-4506-990A-F85BBA9D51F0}"/>
              </a:ext>
            </a:extLst>
          </p:cNvPr>
          <p:cNvSpPr txBox="1"/>
          <p:nvPr/>
        </p:nvSpPr>
        <p:spPr>
          <a:xfrm>
            <a:off x="9143042" y="3926646"/>
            <a:ext cx="30883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rgbClr val="00B0F0"/>
                </a:solidFill>
              </a:rPr>
              <a:t>Cortex/ parenchyma</a:t>
            </a:r>
            <a:endParaRPr lang="en-GB">
              <a:solidFill>
                <a:srgbClr val="00B0F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DD5F3D-E15E-462F-8602-DB97B5DAC99B}"/>
              </a:ext>
            </a:extLst>
          </p:cNvPr>
          <p:cNvSpPr txBox="1"/>
          <p:nvPr/>
        </p:nvSpPr>
        <p:spPr>
          <a:xfrm>
            <a:off x="9177811" y="5948768"/>
            <a:ext cx="29274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>
                <a:solidFill>
                  <a:srgbClr val="00B0F0"/>
                </a:solidFill>
              </a:rPr>
              <a:t>Endodermis</a:t>
            </a:r>
            <a:endParaRPr lang="en-GB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53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7A152F8D-1BFB-49D6-ADF5-8BB4430D8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457200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289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0EAA74-CBB3-78A7-3262-42E63F57F31A}"/>
              </a:ext>
            </a:extLst>
          </p:cNvPr>
          <p:cNvSpPr txBox="1"/>
          <p:nvPr/>
        </p:nvSpPr>
        <p:spPr>
          <a:xfrm>
            <a:off x="998482" y="1289496"/>
            <a:ext cx="99795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hlinkClick r:id="rId3"/>
              </a:rPr>
              <a:t>https://pollev.com/science1s478</a:t>
            </a:r>
            <a:r>
              <a:rPr lang="en-GB" sz="5400" dirty="0"/>
              <a:t> </a:t>
            </a:r>
          </a:p>
        </p:txBody>
      </p:sp>
      <p:pic>
        <p:nvPicPr>
          <p:cNvPr id="3074" name="Picture 2" descr="Click, clicking, coursor, entering, knob, link, pressing icon ...">
            <a:extLst>
              <a:ext uri="{FF2B5EF4-FFF2-40B4-BE49-F238E27FC236}">
                <a16:creationId xmlns:a16="http://schemas.microsoft.com/office/drawing/2014/main" id="{A1179838-85C5-A7B1-1769-F13BB8599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789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9AF354-A9DE-3336-AF55-62850161C1A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88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ly reinforced columns - Civil Engineering Blog">
            <a:extLst>
              <a:ext uri="{FF2B5EF4-FFF2-40B4-BE49-F238E27FC236}">
                <a16:creationId xmlns:a16="http://schemas.microsoft.com/office/drawing/2014/main" id="{9E70ED5C-5296-173F-7AAD-D702BF379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45" y="0"/>
            <a:ext cx="91832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E465AD-71D1-D7EB-BEC8-5AA3667ECA8D}"/>
              </a:ext>
            </a:extLst>
          </p:cNvPr>
          <p:cNvSpPr txBox="1"/>
          <p:nvPr/>
        </p:nvSpPr>
        <p:spPr>
          <a:xfrm>
            <a:off x="134166" y="1686911"/>
            <a:ext cx="28745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We design structures based on nature all the time!</a:t>
            </a:r>
          </a:p>
        </p:txBody>
      </p:sp>
    </p:spTree>
    <p:extLst>
      <p:ext uri="{BB962C8B-B14F-4D97-AF65-F5344CB8AC3E}">
        <p14:creationId xmlns:p14="http://schemas.microsoft.com/office/powerpoint/2010/main" val="1930409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8789" y="0"/>
            <a:ext cx="1744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/>
              <a:t>The 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5081D6-C324-4088-9962-34049F20561B}"/>
              </a:ext>
            </a:extLst>
          </p:cNvPr>
          <p:cNvSpPr txBox="1"/>
          <p:nvPr/>
        </p:nvSpPr>
        <p:spPr>
          <a:xfrm>
            <a:off x="2516191" y="124878"/>
            <a:ext cx="8813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Vascular bundles arrange around the edge to give the stem structure and support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3FC3F8-E16F-F1FE-3E64-A86B2814D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465" y="1100126"/>
            <a:ext cx="5499069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85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37" y="584775"/>
            <a:ext cx="5495925" cy="46577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789" y="0"/>
            <a:ext cx="1744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/>
              <a:t>The stem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78818" y="1288297"/>
            <a:ext cx="2806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92D050"/>
                </a:solidFill>
              </a:rPr>
              <a:t>Phloem (outer edge)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78731" y="3163731"/>
            <a:ext cx="3262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Cambium central line</a:t>
            </a:r>
          </a:p>
          <a:p>
            <a:r>
              <a:rPr lang="en-GB" sz="2400" b="1" dirty="0">
                <a:solidFill>
                  <a:srgbClr val="00B0F0"/>
                </a:solidFill>
              </a:rPr>
              <a:t> (meristem cells)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B0F0"/>
                </a:solidFill>
              </a:rPr>
              <a:t>Responsible for secondary growth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04995" y="1879101"/>
            <a:ext cx="3580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accent3">
                    <a:lumMod val="75000"/>
                  </a:schemeClr>
                </a:solidFill>
              </a:rPr>
              <a:t>Parenchyma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accent3">
                    <a:lumMod val="75000"/>
                  </a:schemeClr>
                </a:solidFill>
              </a:rPr>
              <a:t>Called the </a:t>
            </a:r>
            <a:r>
              <a:rPr lang="en-GB" sz="2400" b="1">
                <a:solidFill>
                  <a:schemeClr val="accent3">
                    <a:lumMod val="75000"/>
                  </a:schemeClr>
                </a:solidFill>
              </a:rPr>
              <a:t>Pith </a:t>
            </a:r>
            <a:r>
              <a:rPr lang="en-GB" sz="2400">
                <a:solidFill>
                  <a:schemeClr val="accent3">
                    <a:lumMod val="75000"/>
                  </a:schemeClr>
                </a:solidFill>
              </a:rPr>
              <a:t>    (central packing tissue)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54" y="2584020"/>
            <a:ext cx="4007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accent3">
                    <a:lumMod val="75000"/>
                  </a:schemeClr>
                </a:solidFill>
              </a:rPr>
              <a:t>Sclerenchyma fibres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accent3">
                    <a:lumMod val="75000"/>
                  </a:schemeClr>
                </a:solidFill>
              </a:rPr>
              <a:t>Fibrous cap on the outside of the vascular bundles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accent3">
                    <a:lumMod val="75000"/>
                  </a:schemeClr>
                </a:solidFill>
              </a:rPr>
              <a:t>Contain </a:t>
            </a:r>
            <a:r>
              <a:rPr lang="en-GB" sz="2400" b="1">
                <a:solidFill>
                  <a:schemeClr val="accent3">
                    <a:lumMod val="75000"/>
                  </a:schemeClr>
                </a:solidFill>
              </a:rPr>
              <a:t>lignin </a:t>
            </a:r>
            <a:r>
              <a:rPr lang="en-GB" sz="2400">
                <a:solidFill>
                  <a:schemeClr val="accent3">
                    <a:lumMod val="75000"/>
                  </a:schemeClr>
                </a:solidFill>
              </a:rPr>
              <a:t>(impermeable)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accent3">
                    <a:lumMod val="75000"/>
                  </a:schemeClr>
                </a:solidFill>
              </a:rPr>
              <a:t>Provides structure/support to the stem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6191" y="4972947"/>
            <a:ext cx="40487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chemeClr val="accent3">
                    <a:lumMod val="75000"/>
                  </a:schemeClr>
                </a:solidFill>
              </a:rPr>
              <a:t>Epidermis (inside)</a:t>
            </a:r>
          </a:p>
          <a:p>
            <a:r>
              <a:rPr lang="en-GB" sz="2400" b="1">
                <a:solidFill>
                  <a:schemeClr val="accent3">
                    <a:lumMod val="75000"/>
                  </a:schemeClr>
                </a:solidFill>
              </a:rPr>
              <a:t>Exodermis (outside)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accent3">
                    <a:lumMod val="75000"/>
                  </a:schemeClr>
                </a:solidFill>
              </a:rPr>
              <a:t>contain high </a:t>
            </a:r>
            <a:r>
              <a:rPr lang="en-GB" sz="2400" b="1">
                <a:solidFill>
                  <a:schemeClr val="accent3">
                    <a:lumMod val="75000"/>
                  </a:schemeClr>
                </a:solidFill>
              </a:rPr>
              <a:t>cellulose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accent3">
                    <a:lumMod val="75000"/>
                  </a:schemeClr>
                </a:solidFill>
              </a:rPr>
              <a:t>For structure and support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0983" y="1865462"/>
            <a:ext cx="2686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Xylem (inner edge)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2115" y="3133501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/>
              <a:t>Z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82827" y="2517251"/>
            <a:ext cx="833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chemeClr val="accent3">
                    <a:lumMod val="75000"/>
                  </a:schemeClr>
                </a:solidFill>
              </a:rPr>
              <a:t>Pith</a:t>
            </a:r>
            <a:r>
              <a:rPr lang="en-GB" b="1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5081D6-C324-4088-9962-34049F20561B}"/>
              </a:ext>
            </a:extLst>
          </p:cNvPr>
          <p:cNvSpPr txBox="1"/>
          <p:nvPr/>
        </p:nvSpPr>
        <p:spPr>
          <a:xfrm>
            <a:off x="2516191" y="124878"/>
            <a:ext cx="8813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/>
              <a:t>Vascular bundles arrange around the edge to give the stem structure and support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3CF1B1-70A1-4005-9B25-970D0DF91816}"/>
              </a:ext>
            </a:extLst>
          </p:cNvPr>
          <p:cNvCxnSpPr/>
          <p:nvPr/>
        </p:nvCxnSpPr>
        <p:spPr>
          <a:xfrm flipV="1">
            <a:off x="5195455" y="5098473"/>
            <a:ext cx="353290" cy="4087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593BB5-7EB2-30B1-84C3-6804187CEE14}"/>
              </a:ext>
            </a:extLst>
          </p:cNvPr>
          <p:cNvCxnSpPr>
            <a:cxnSpLocks/>
          </p:cNvCxnSpPr>
          <p:nvPr/>
        </p:nvCxnSpPr>
        <p:spPr>
          <a:xfrm>
            <a:off x="6703176" y="3948561"/>
            <a:ext cx="1888687" cy="13537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3DF0AA-BB80-B21F-2FCD-7F17B9DD3400}"/>
              </a:ext>
            </a:extLst>
          </p:cNvPr>
          <p:cNvCxnSpPr>
            <a:cxnSpLocks/>
          </p:cNvCxnSpPr>
          <p:nvPr/>
        </p:nvCxnSpPr>
        <p:spPr>
          <a:xfrm>
            <a:off x="7253070" y="3241515"/>
            <a:ext cx="1338793" cy="21007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0A3EF85-A65E-73C5-492A-3C2543CE1DC1}"/>
              </a:ext>
            </a:extLst>
          </p:cNvPr>
          <p:cNvSpPr txBox="1"/>
          <p:nvPr/>
        </p:nvSpPr>
        <p:spPr>
          <a:xfrm>
            <a:off x="8548240" y="5260014"/>
            <a:ext cx="169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Meristem tissue</a:t>
            </a:r>
          </a:p>
        </p:txBody>
      </p:sp>
    </p:spTree>
    <p:extLst>
      <p:ext uri="{BB962C8B-B14F-4D97-AF65-F5344CB8AC3E}">
        <p14:creationId xmlns:p14="http://schemas.microsoft.com/office/powerpoint/2010/main" val="157123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2430D8-B690-C21F-F569-C8BE59FBC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1912"/>
            <a:ext cx="97536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27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1EEBCDC-A380-424A-94EB-D5DE59945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04849"/>
            <a:ext cx="10994571" cy="604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D6A03-72E1-44FD-8D37-91AE490CD415}"/>
              </a:ext>
            </a:extLst>
          </p:cNvPr>
          <p:cNvSpPr txBox="1"/>
          <p:nvPr/>
        </p:nvSpPr>
        <p:spPr>
          <a:xfrm>
            <a:off x="3646714" y="0"/>
            <a:ext cx="3950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rgbClr val="FF0000"/>
                </a:solidFill>
              </a:rPr>
              <a:t>LETS TAKE A LOOK</a:t>
            </a:r>
          </a:p>
        </p:txBody>
      </p:sp>
    </p:spTree>
    <p:extLst>
      <p:ext uri="{BB962C8B-B14F-4D97-AF65-F5344CB8AC3E}">
        <p14:creationId xmlns:p14="http://schemas.microsoft.com/office/powerpoint/2010/main" val="657182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04" y="-297657"/>
            <a:ext cx="10515600" cy="1325563"/>
          </a:xfrm>
        </p:spPr>
        <p:txBody>
          <a:bodyPr/>
          <a:lstStyle/>
          <a:p>
            <a:r>
              <a:rPr lang="en-GB" b="1" u="sng"/>
              <a:t>Stem under the microscope</a:t>
            </a:r>
          </a:p>
        </p:txBody>
      </p:sp>
      <p:pic>
        <p:nvPicPr>
          <p:cNvPr id="1038" name="Picture 14" descr="Image result for vascular bundles 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29" y="911996"/>
            <a:ext cx="9744075" cy="54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721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1FEC7C7-FFF5-4E6F-A95E-2582051F6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8" t="6819" r="9020" b="5470"/>
          <a:stretch/>
        </p:blipFill>
        <p:spPr bwMode="auto">
          <a:xfrm>
            <a:off x="0" y="0"/>
            <a:ext cx="12192000" cy="680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B13632-DA1C-4F9F-887C-D8A4F20F75C2}"/>
              </a:ext>
            </a:extLst>
          </p:cNvPr>
          <p:cNvSpPr txBox="1"/>
          <p:nvPr/>
        </p:nvSpPr>
        <p:spPr>
          <a:xfrm>
            <a:off x="2531253" y="1229292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00B0F0"/>
                </a:solidFill>
              </a:rPr>
              <a:t>1500x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B087AE-64F0-4A9E-A6A0-2995090E822A}"/>
              </a:ext>
            </a:extLst>
          </p:cNvPr>
          <p:cNvSpPr txBox="1"/>
          <p:nvPr/>
        </p:nvSpPr>
        <p:spPr>
          <a:xfrm>
            <a:off x="2403814" y="1508860"/>
            <a:ext cx="944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00B0F0"/>
                </a:solidFill>
              </a:rPr>
              <a:t>500 000x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B271CB-C97F-430A-AB73-FC2F5A9EF3E9}"/>
              </a:ext>
            </a:extLst>
          </p:cNvPr>
          <p:cNvSpPr txBox="1"/>
          <p:nvPr/>
        </p:nvSpPr>
        <p:spPr>
          <a:xfrm>
            <a:off x="358021" y="2278934"/>
            <a:ext cx="41876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B0F0"/>
                </a:solidFill>
              </a:rPr>
              <a:t>The ability to see </a:t>
            </a:r>
            <a:r>
              <a:rPr lang="en-GB" sz="1600" b="1" u="sng">
                <a:solidFill>
                  <a:srgbClr val="00B0F0"/>
                </a:solidFill>
              </a:rPr>
              <a:t>two objects close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u="sng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u="sng">
                <a:solidFill>
                  <a:srgbClr val="00B0F0"/>
                </a:solidFill>
              </a:rPr>
              <a:t>In detail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u="sng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6F7510-20BD-46E0-BECB-726DCC3FDE80}"/>
              </a:ext>
            </a:extLst>
          </p:cNvPr>
          <p:cNvSpPr txBox="1"/>
          <p:nvPr/>
        </p:nvSpPr>
        <p:spPr>
          <a:xfrm>
            <a:off x="2876058" y="5846681"/>
            <a:ext cx="377353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B0F0"/>
                </a:solidFill>
              </a:rPr>
              <a:t>Transport water up the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B0F0"/>
                </a:solidFill>
              </a:rPr>
              <a:t>Transport mineral ions up the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B0F0"/>
                </a:solidFill>
              </a:rPr>
              <a:t>Support the structure of the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BDFD24-4099-4C79-8D6D-8D462A694704}"/>
              </a:ext>
            </a:extLst>
          </p:cNvPr>
          <p:cNvSpPr txBox="1"/>
          <p:nvPr/>
        </p:nvSpPr>
        <p:spPr>
          <a:xfrm>
            <a:off x="5971312" y="540156"/>
            <a:ext cx="5744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B0F0"/>
                </a:solidFill>
              </a:rPr>
              <a:t>Lignin strengthens the xylem wall  / prevents the collapse of the xylem (2 marks)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B0F0"/>
                </a:solidFill>
              </a:rPr>
              <a:t>Waterproofing the wall / reduces water loss through the wall (2 marks)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B0F0"/>
                </a:solidFill>
              </a:rPr>
              <a:t>Spiral pattern provides flexibility / prevents the stem from braking in the wind (2 marks)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759732-C3DF-493F-91F8-2C54F6AFFE3D}"/>
              </a:ext>
            </a:extLst>
          </p:cNvPr>
          <p:cNvSpPr txBox="1"/>
          <p:nvPr/>
        </p:nvSpPr>
        <p:spPr>
          <a:xfrm>
            <a:off x="6273632" y="2817543"/>
            <a:ext cx="59183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B0F0"/>
                </a:solidFill>
              </a:rPr>
              <a:t>They act as the channels for the transport of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B0F0"/>
                </a:solidFill>
              </a:rPr>
              <a:t>water and minerals between adjacent cells.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0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234" y="124097"/>
            <a:ext cx="6102681" cy="6457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69987" y="1866932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85554" y="2545418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20630" y="2638232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08844" y="3607728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FF00"/>
                </a:solidFill>
              </a:rPr>
              <a:t>D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5863380" y="2961397"/>
            <a:ext cx="1719609" cy="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92175" y="4869148"/>
            <a:ext cx="460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4">
                    <a:lumMod val="50000"/>
                  </a:schemeClr>
                </a:solidFill>
              </a:rPr>
              <a:t>E</a:t>
            </a:r>
            <a:endParaRPr lang="en-GB" sz="3600" b="1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17044" y="201153"/>
            <a:ext cx="460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4">
                    <a:lumMod val="50000"/>
                  </a:schemeClr>
                </a:solidFill>
              </a:rPr>
              <a:t>F</a:t>
            </a:r>
            <a:endParaRPr lang="en-GB" sz="3600" b="1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537569" y="671179"/>
            <a:ext cx="1104436" cy="0"/>
          </a:xfrm>
          <a:prstGeom prst="straightConnector1">
            <a:avLst/>
          </a:prstGeom>
          <a:ln w="3492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6287FBB-61AE-4BE1-981B-220F767764E7}"/>
              </a:ext>
            </a:extLst>
          </p:cNvPr>
          <p:cNvSpPr txBox="1"/>
          <p:nvPr/>
        </p:nvSpPr>
        <p:spPr>
          <a:xfrm>
            <a:off x="145509" y="1097251"/>
            <a:ext cx="20574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/>
              <a:t>A:</a:t>
            </a:r>
          </a:p>
          <a:p>
            <a:r>
              <a:rPr lang="en-GB" sz="5400"/>
              <a:t>B:</a:t>
            </a:r>
          </a:p>
          <a:p>
            <a:r>
              <a:rPr lang="en-GB" sz="5400"/>
              <a:t>C:</a:t>
            </a:r>
          </a:p>
          <a:p>
            <a:r>
              <a:rPr lang="en-GB" sz="5400"/>
              <a:t>D:</a:t>
            </a:r>
          </a:p>
          <a:p>
            <a:r>
              <a:rPr lang="en-GB" sz="5400"/>
              <a:t>E:</a:t>
            </a:r>
          </a:p>
          <a:p>
            <a:r>
              <a:rPr lang="en-GB" sz="5400"/>
              <a:t>F: </a:t>
            </a:r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D4283-1B6C-44F9-BD05-E256C002044F}"/>
              </a:ext>
            </a:extLst>
          </p:cNvPr>
          <p:cNvSpPr txBox="1"/>
          <p:nvPr/>
        </p:nvSpPr>
        <p:spPr>
          <a:xfrm>
            <a:off x="145509" y="124097"/>
            <a:ext cx="1726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dirty="0">
                <a:highlight>
                  <a:srgbClr val="FFFF00"/>
                </a:highlight>
              </a:rPr>
              <a:t>Label the image </a:t>
            </a:r>
          </a:p>
        </p:txBody>
      </p:sp>
    </p:spTree>
    <p:extLst>
      <p:ext uri="{BB962C8B-B14F-4D97-AF65-F5344CB8AC3E}">
        <p14:creationId xmlns:p14="http://schemas.microsoft.com/office/powerpoint/2010/main" val="3166408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234" y="124097"/>
            <a:ext cx="6102681" cy="6457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69987" y="1866932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49789" y="2638232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20630" y="2638232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08844" y="3607728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rgbClr val="FFFF00"/>
                </a:solidFill>
              </a:rPr>
              <a:t>D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5863380" y="2961397"/>
            <a:ext cx="1719609" cy="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92175" y="4869148"/>
            <a:ext cx="460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4">
                    <a:lumMod val="50000"/>
                  </a:schemeClr>
                </a:solidFill>
              </a:rPr>
              <a:t>E</a:t>
            </a:r>
            <a:endParaRPr lang="en-GB" sz="3600" b="1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17044" y="201153"/>
            <a:ext cx="460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4">
                    <a:lumMod val="50000"/>
                  </a:schemeClr>
                </a:solidFill>
              </a:rPr>
              <a:t>F</a:t>
            </a:r>
            <a:endParaRPr lang="en-GB" sz="3600" b="1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537569" y="671179"/>
            <a:ext cx="1104436" cy="0"/>
          </a:xfrm>
          <a:prstGeom prst="straightConnector1">
            <a:avLst/>
          </a:prstGeom>
          <a:ln w="3492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6287FBB-61AE-4BE1-981B-220F767764E7}"/>
              </a:ext>
            </a:extLst>
          </p:cNvPr>
          <p:cNvSpPr txBox="1"/>
          <p:nvPr/>
        </p:nvSpPr>
        <p:spPr>
          <a:xfrm>
            <a:off x="145509" y="1097251"/>
            <a:ext cx="20574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/>
              <a:t>A:</a:t>
            </a:r>
          </a:p>
          <a:p>
            <a:r>
              <a:rPr lang="en-GB" sz="5400"/>
              <a:t>B:</a:t>
            </a:r>
          </a:p>
          <a:p>
            <a:r>
              <a:rPr lang="en-GB" sz="5400"/>
              <a:t>C:</a:t>
            </a:r>
          </a:p>
          <a:p>
            <a:r>
              <a:rPr lang="en-GB" sz="5400"/>
              <a:t>D:</a:t>
            </a:r>
          </a:p>
          <a:p>
            <a:r>
              <a:rPr lang="en-GB" sz="5400"/>
              <a:t>E:</a:t>
            </a:r>
          </a:p>
          <a:p>
            <a:r>
              <a:rPr lang="en-GB" sz="5400"/>
              <a:t>F: </a:t>
            </a:r>
          </a:p>
          <a:p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77673D-E0FB-4A92-84D8-22EF4E45A5C0}"/>
              </a:ext>
            </a:extLst>
          </p:cNvPr>
          <p:cNvSpPr txBox="1"/>
          <p:nvPr/>
        </p:nvSpPr>
        <p:spPr>
          <a:xfrm>
            <a:off x="907381" y="1270008"/>
            <a:ext cx="4193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rgbClr val="00B0F0"/>
                </a:solidFill>
              </a:rPr>
              <a:t>Sclerenchyma fibres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6A654B-2A3B-466E-ABE7-29C5F238E288}"/>
              </a:ext>
            </a:extLst>
          </p:cNvPr>
          <p:cNvSpPr txBox="1"/>
          <p:nvPr/>
        </p:nvSpPr>
        <p:spPr>
          <a:xfrm>
            <a:off x="836771" y="2086774"/>
            <a:ext cx="4193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rgbClr val="00B0F0"/>
                </a:solidFill>
              </a:rPr>
              <a:t>Phloem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EC0986-827D-404E-A75B-752DE9BA3CC7}"/>
              </a:ext>
            </a:extLst>
          </p:cNvPr>
          <p:cNvSpPr txBox="1"/>
          <p:nvPr/>
        </p:nvSpPr>
        <p:spPr>
          <a:xfrm>
            <a:off x="836770" y="2903540"/>
            <a:ext cx="4193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rgbClr val="00B0F0"/>
                </a:solidFill>
              </a:rPr>
              <a:t>Cambium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26CE00-A528-4BF9-ADAD-EE2728A7B8C9}"/>
              </a:ext>
            </a:extLst>
          </p:cNvPr>
          <p:cNvSpPr txBox="1"/>
          <p:nvPr/>
        </p:nvSpPr>
        <p:spPr>
          <a:xfrm>
            <a:off x="874612" y="3754602"/>
            <a:ext cx="4193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rgbClr val="00B0F0"/>
                </a:solidFill>
              </a:rPr>
              <a:t>Xylem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00EF3F-B2C5-43C8-9C2B-34252DBB5F4F}"/>
              </a:ext>
            </a:extLst>
          </p:cNvPr>
          <p:cNvSpPr txBox="1"/>
          <p:nvPr/>
        </p:nvSpPr>
        <p:spPr>
          <a:xfrm>
            <a:off x="796687" y="4545982"/>
            <a:ext cx="4193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solidFill>
                  <a:srgbClr val="00B0F0"/>
                </a:solidFill>
              </a:rPr>
              <a:t>Cortex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D4D8C5-4C34-4C8A-A2FB-17DADC8E7723}"/>
              </a:ext>
            </a:extLst>
          </p:cNvPr>
          <p:cNvSpPr txBox="1"/>
          <p:nvPr/>
        </p:nvSpPr>
        <p:spPr>
          <a:xfrm>
            <a:off x="736086" y="5390267"/>
            <a:ext cx="41931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B0F0"/>
                </a:solidFill>
              </a:rPr>
              <a:t>Exodermis / epidermis </a:t>
            </a:r>
          </a:p>
        </p:txBody>
      </p:sp>
    </p:spTree>
    <p:extLst>
      <p:ext uri="{BB962C8B-B14F-4D97-AF65-F5344CB8AC3E}">
        <p14:creationId xmlns:p14="http://schemas.microsoft.com/office/powerpoint/2010/main" val="77048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  <p:bldP spid="22" grpId="0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Text Box 22">
            <a:extLst>
              <a:ext uri="{FF2B5EF4-FFF2-40B4-BE49-F238E27FC236}">
                <a16:creationId xmlns:a16="http://schemas.microsoft.com/office/drawing/2014/main" id="{13698254-9BE1-4892-9E27-F7565CC1A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769" y="336087"/>
            <a:ext cx="4191000" cy="9239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800">
                <a:latin typeface="Calibri" panose="020F0502020204030204" pitchFamily="34" charset="0"/>
                <a:cs typeface="Calibri" panose="020F0502020204030204" pitchFamily="34" charset="0"/>
              </a:rPr>
              <a:t>Use the prepared cross section slides to locate xylem, phloem, sclerenchyma and parenchyma.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C7EB4-6DC9-4C3E-94D7-0224708B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Vascular bundle </a:t>
            </a:r>
            <a:br>
              <a:rPr lang="en-GB"/>
            </a:br>
            <a:r>
              <a:rPr lang="en-GB" sz="2400"/>
              <a:t>(dicot stem)</a:t>
            </a:r>
            <a:endParaRPr lang="en-GB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EAEA5D6-3E8E-4F37-B90E-883239EA05E8}"/>
              </a:ext>
            </a:extLst>
          </p:cNvPr>
          <p:cNvGrpSpPr/>
          <p:nvPr/>
        </p:nvGrpSpPr>
        <p:grpSpPr>
          <a:xfrm>
            <a:off x="2226469" y="1622125"/>
            <a:ext cx="8356085" cy="5097463"/>
            <a:chOff x="1960563" y="1443038"/>
            <a:chExt cx="8391939" cy="5097463"/>
          </a:xfrm>
        </p:grpSpPr>
        <p:grpSp>
          <p:nvGrpSpPr>
            <p:cNvPr id="48" name="Group 1">
              <a:extLst>
                <a:ext uri="{FF2B5EF4-FFF2-40B4-BE49-F238E27FC236}">
                  <a16:creationId xmlns:a16="http://schemas.microsoft.com/office/drawing/2014/main" id="{B91815FC-286E-4D4E-B493-48E610069D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0563" y="1514476"/>
              <a:ext cx="8391939" cy="5026025"/>
              <a:chOff x="0" y="428625"/>
              <a:chExt cx="9915400" cy="6061075"/>
            </a:xfrm>
          </p:grpSpPr>
          <p:pic>
            <p:nvPicPr>
              <p:cNvPr id="53" name="Content Placeholder 3" descr="stem.jpg">
                <a:extLst>
                  <a:ext uri="{FF2B5EF4-FFF2-40B4-BE49-F238E27FC236}">
                    <a16:creationId xmlns:a16="http://schemas.microsoft.com/office/drawing/2014/main" id="{77D01A03-DC94-4880-BB8E-9D27F9A6F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8625"/>
                <a:ext cx="6715125" cy="6061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E0F801EA-24C8-42A1-9C2D-3B54BB013B3F}"/>
                  </a:ext>
                </a:extLst>
              </p:cNvPr>
              <p:cNvCxnSpPr/>
              <p:nvPr/>
            </p:nvCxnSpPr>
            <p:spPr>
              <a:xfrm flipH="1">
                <a:off x="6000339" y="1213540"/>
                <a:ext cx="999745" cy="572414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D09CCC27-F728-4655-81CD-ACEF20CE8B3B}"/>
                  </a:ext>
                </a:extLst>
              </p:cNvPr>
              <p:cNvCxnSpPr/>
              <p:nvPr/>
            </p:nvCxnSpPr>
            <p:spPr>
              <a:xfrm rot="10800000" flipV="1">
                <a:off x="5857787" y="2285619"/>
                <a:ext cx="1215449" cy="72748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D041F1C7-3C4F-48BE-A11E-FCCAE31BE1BA}"/>
                  </a:ext>
                </a:extLst>
              </p:cNvPr>
              <p:cNvCxnSpPr/>
              <p:nvPr/>
            </p:nvCxnSpPr>
            <p:spPr>
              <a:xfrm rot="10800000" flipV="1">
                <a:off x="6000339" y="5358274"/>
                <a:ext cx="1072896" cy="141668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3E463DCE-97CC-4D6F-A084-C982995E3F0E}"/>
                  </a:ext>
                </a:extLst>
              </p:cNvPr>
              <p:cNvCxnSpPr>
                <a:stCxn id="64" idx="1"/>
              </p:cNvCxnSpPr>
              <p:nvPr/>
            </p:nvCxnSpPr>
            <p:spPr>
              <a:xfrm flipH="1">
                <a:off x="6358597" y="4355115"/>
                <a:ext cx="785915" cy="68919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87A73059-777A-4BF6-9D60-394003F2EB62}"/>
                  </a:ext>
                </a:extLst>
              </p:cNvPr>
              <p:cNvCxnSpPr/>
              <p:nvPr/>
            </p:nvCxnSpPr>
            <p:spPr>
              <a:xfrm rot="10800000" flipV="1">
                <a:off x="6000339" y="1785954"/>
                <a:ext cx="1072896" cy="285249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DB4348DE-DE89-4541-9FD3-B415927E17A3}"/>
                  </a:ext>
                </a:extLst>
              </p:cNvPr>
              <p:cNvCxnSpPr/>
              <p:nvPr/>
            </p:nvCxnSpPr>
            <p:spPr>
              <a:xfrm rot="10800000" flipV="1">
                <a:off x="3713871" y="3357698"/>
                <a:ext cx="3359365" cy="428832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24">
                <a:extLst>
                  <a:ext uri="{FF2B5EF4-FFF2-40B4-BE49-F238E27FC236}">
                    <a16:creationId xmlns:a16="http://schemas.microsoft.com/office/drawing/2014/main" id="{1C4650C8-2152-48CB-BE41-2B903E1A2B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43750" y="2071688"/>
                <a:ext cx="969268" cy="48258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2000">
                    <a:latin typeface="Calibri" panose="020F0502020204030204" pitchFamily="34" charset="0"/>
                  </a:rPr>
                  <a:t>Xylem</a:t>
                </a:r>
              </a:p>
            </p:txBody>
          </p:sp>
          <p:sp>
            <p:nvSpPr>
              <p:cNvPr id="61" name="TextBox 25">
                <a:extLst>
                  <a:ext uri="{FF2B5EF4-FFF2-40B4-BE49-F238E27FC236}">
                    <a16:creationId xmlns:a16="http://schemas.microsoft.com/office/drawing/2014/main" id="{AF12A020-6DDC-4DB8-858B-17B1BF797C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72314" y="1571625"/>
                <a:ext cx="2843086" cy="48250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2000" dirty="0">
                    <a:latin typeface="Calibri" panose="020F0502020204030204" pitchFamily="34" charset="0"/>
                  </a:rPr>
                  <a:t>Cambium </a:t>
                </a:r>
                <a:r>
                  <a:rPr lang="en-GB" altLang="en-US" sz="2000">
                    <a:latin typeface="Calibri" panose="020F0502020204030204" pitchFamily="34" charset="0"/>
                  </a:rPr>
                  <a:t>(meristem)</a:t>
                </a:r>
                <a:endParaRPr lang="en-GB" altLang="en-US" sz="20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2" name="TextBox 26">
                <a:extLst>
                  <a:ext uri="{FF2B5EF4-FFF2-40B4-BE49-F238E27FC236}">
                    <a16:creationId xmlns:a16="http://schemas.microsoft.com/office/drawing/2014/main" id="{4F02D4FA-4FDE-48B7-8771-4CEC16A05B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00875" y="928688"/>
                <a:ext cx="1157425" cy="48258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2000">
                    <a:latin typeface="Calibri" panose="020F0502020204030204" pitchFamily="34" charset="0"/>
                  </a:rPr>
                  <a:t>Phloem</a:t>
                </a:r>
              </a:p>
            </p:txBody>
          </p:sp>
          <p:sp>
            <p:nvSpPr>
              <p:cNvPr id="63" name="TextBox 27">
                <a:extLst>
                  <a:ext uri="{FF2B5EF4-FFF2-40B4-BE49-F238E27FC236}">
                    <a16:creationId xmlns:a16="http://schemas.microsoft.com/office/drawing/2014/main" id="{EFBD1F92-F0BB-4830-84F3-A59365455E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72313" y="2928938"/>
                <a:ext cx="2071687" cy="85380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2000">
                    <a:latin typeface="Calibri" panose="020F0502020204030204" pitchFamily="34" charset="0"/>
                  </a:rPr>
                  <a:t>Pith (parenchyma)</a:t>
                </a:r>
              </a:p>
            </p:txBody>
          </p:sp>
          <p:sp>
            <p:nvSpPr>
              <p:cNvPr id="64" name="TextBox 28">
                <a:extLst>
                  <a:ext uri="{FF2B5EF4-FFF2-40B4-BE49-F238E27FC236}">
                    <a16:creationId xmlns:a16="http://schemas.microsoft.com/office/drawing/2014/main" id="{9654593B-2A44-4F6F-B5B3-FEDA482EFC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43750" y="3929063"/>
                <a:ext cx="2000250" cy="85380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2000">
                    <a:latin typeface="Calibri" panose="020F0502020204030204" pitchFamily="34" charset="0"/>
                  </a:rPr>
                  <a:t>Cortex (parenchyma)</a:t>
                </a:r>
              </a:p>
            </p:txBody>
          </p:sp>
          <p:sp>
            <p:nvSpPr>
              <p:cNvPr id="65" name="TextBox 29">
                <a:extLst>
                  <a:ext uri="{FF2B5EF4-FFF2-40B4-BE49-F238E27FC236}">
                    <a16:creationId xmlns:a16="http://schemas.microsoft.com/office/drawing/2014/main" id="{B9BA1D38-F331-45C9-90B6-E6A23D3E01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72313" y="5072063"/>
                <a:ext cx="1443374" cy="48258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2000">
                    <a:latin typeface="Calibri" panose="020F0502020204030204" pitchFamily="34" charset="0"/>
                  </a:rPr>
                  <a:t>Epidermis</a:t>
                </a:r>
              </a:p>
            </p:txBody>
          </p:sp>
        </p:grpSp>
        <p:sp>
          <p:nvSpPr>
            <p:cNvPr id="49" name="Left Brace 48">
              <a:extLst>
                <a:ext uri="{FF2B5EF4-FFF2-40B4-BE49-F238E27FC236}">
                  <a16:creationId xmlns:a16="http://schemas.microsoft.com/office/drawing/2014/main" id="{188CEF29-188C-40F4-93CA-108ED4C45BD0}"/>
                </a:ext>
              </a:extLst>
            </p:cNvPr>
            <p:cNvSpPr/>
            <p:nvPr/>
          </p:nvSpPr>
          <p:spPr>
            <a:xfrm>
              <a:off x="6129338" y="2373314"/>
              <a:ext cx="500062" cy="903287"/>
            </a:xfrm>
            <a:prstGeom prst="leftBrace">
              <a:avLst>
                <a:gd name="adj1" fmla="val 16059"/>
                <a:gd name="adj2" fmla="val 52378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50" name="TextBox 31">
              <a:extLst>
                <a:ext uri="{FF2B5EF4-FFF2-40B4-BE49-F238E27FC236}">
                  <a16:creationId xmlns:a16="http://schemas.microsoft.com/office/drawing/2014/main" id="{B2F442D4-2EC1-4C0F-B598-474A045DB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0050" y="2620963"/>
              <a:ext cx="186213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000" b="1">
                  <a:latin typeface="Calibri" panose="020F0502020204030204" pitchFamily="34" charset="0"/>
                </a:rPr>
                <a:t>Vascular bundle</a:t>
              </a:r>
            </a:p>
          </p:txBody>
        </p:sp>
        <p:sp>
          <p:nvSpPr>
            <p:cNvPr id="51" name="TextBox 21">
              <a:extLst>
                <a:ext uri="{FF2B5EF4-FFF2-40B4-BE49-F238E27FC236}">
                  <a16:creationId xmlns:a16="http://schemas.microsoft.com/office/drawing/2014/main" id="{E536E8D2-6462-4CFD-B23C-07E131CDEC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6700" y="1443038"/>
              <a:ext cx="1665288" cy="4000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000" dirty="0">
                  <a:latin typeface="Calibri" panose="020F0502020204030204" pitchFamily="34" charset="0"/>
                </a:rPr>
                <a:t>Sclerenchyma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A106125-3D98-4141-BEF6-A2DB51936379}"/>
                </a:ext>
              </a:extLst>
            </p:cNvPr>
            <p:cNvCxnSpPr/>
            <p:nvPr/>
          </p:nvCxnSpPr>
          <p:spPr>
            <a:xfrm flipH="1">
              <a:off x="7038976" y="1643063"/>
              <a:ext cx="847725" cy="760412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8C4049D5-6550-4105-9BE2-1C29546E1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7493" y="457200"/>
            <a:ext cx="6697014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689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0"/>
            <a:ext cx="5812403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+mn-lt"/>
              </a:rPr>
              <a:t>The xylem and phloem in the leaf</a:t>
            </a:r>
            <a:endParaRPr lang="en-US" altLang="en-US" dirty="0">
              <a:latin typeface="+mn-lt"/>
            </a:endParaRPr>
          </a:p>
        </p:txBody>
      </p:sp>
      <p:pic>
        <p:nvPicPr>
          <p:cNvPr id="9220" name="Picture 4" descr="Related imag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8"/>
          <a:stretch/>
        </p:blipFill>
        <p:spPr bwMode="auto">
          <a:xfrm>
            <a:off x="6128433" y="1129680"/>
            <a:ext cx="4352925" cy="40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1544" y="1129680"/>
            <a:ext cx="38884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vascular bundles form the midrib and veins of a leaf.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Within each vein, the xylem is located on top of the phloem.</a:t>
            </a:r>
          </a:p>
        </p:txBody>
      </p:sp>
      <p:pic>
        <p:nvPicPr>
          <p:cNvPr id="9222" name="Picture 6" descr="Image result for midrib of a leaf and vascular bundle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t="20093" r="59903" b="7727"/>
          <a:stretch/>
        </p:blipFill>
        <p:spPr bwMode="auto">
          <a:xfrm>
            <a:off x="2423592" y="1989782"/>
            <a:ext cx="2952328" cy="238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65BCF2-46A3-42D3-96E0-BC174F2212FC}"/>
              </a:ext>
            </a:extLst>
          </p:cNvPr>
          <p:cNvSpPr txBox="1"/>
          <p:nvPr/>
        </p:nvSpPr>
        <p:spPr>
          <a:xfrm>
            <a:off x="411684" y="5568920"/>
            <a:ext cx="11241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/>
              <a:t>Collenchyma tissue </a:t>
            </a:r>
            <a:r>
              <a:rPr lang="en-GB" sz="2800"/>
              <a:t>– Also provide structural support / manufacture starch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7BE5622-FEBC-4F24-B342-E3D19A8CBBD5}"/>
              </a:ext>
            </a:extLst>
          </p:cNvPr>
          <p:cNvCxnSpPr/>
          <p:nvPr/>
        </p:nvCxnSpPr>
        <p:spPr>
          <a:xfrm flipH="1" flipV="1">
            <a:off x="8991600" y="3940629"/>
            <a:ext cx="1034143" cy="5388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70DD2FE-88A5-431A-9BAF-A1A32EB78809}"/>
              </a:ext>
            </a:extLst>
          </p:cNvPr>
          <p:cNvSpPr txBox="1"/>
          <p:nvPr/>
        </p:nvSpPr>
        <p:spPr>
          <a:xfrm>
            <a:off x="9987642" y="4371493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/>
              <a:t>Midrib</a:t>
            </a:r>
            <a:endParaRPr lang="en-GB" b="1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85D97D-94D4-47A3-A6CC-138A2537E6FF}"/>
              </a:ext>
            </a:extLst>
          </p:cNvPr>
          <p:cNvCxnSpPr/>
          <p:nvPr/>
        </p:nvCxnSpPr>
        <p:spPr>
          <a:xfrm flipH="1">
            <a:off x="10139939" y="1840448"/>
            <a:ext cx="891103" cy="4076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44E13C6-D8CF-4A4D-9C5C-76A07EF02361}"/>
              </a:ext>
            </a:extLst>
          </p:cNvPr>
          <p:cNvSpPr txBox="1"/>
          <p:nvPr/>
        </p:nvSpPr>
        <p:spPr>
          <a:xfrm>
            <a:off x="10955328" y="1486505"/>
            <a:ext cx="1300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Palisade mesophyll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A76FF9-FA4D-94B5-AF81-E68AD8CA1104}"/>
              </a:ext>
            </a:extLst>
          </p:cNvPr>
          <p:cNvSpPr/>
          <p:nvPr/>
        </p:nvSpPr>
        <p:spPr>
          <a:xfrm>
            <a:off x="7630510" y="1702676"/>
            <a:ext cx="1487214" cy="346841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1A670C-60EC-DEE7-346D-1310B7DCD21C}"/>
              </a:ext>
            </a:extLst>
          </p:cNvPr>
          <p:cNvSpPr/>
          <p:nvPr/>
        </p:nvSpPr>
        <p:spPr>
          <a:xfrm>
            <a:off x="6605751" y="4808483"/>
            <a:ext cx="1487214" cy="346841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509944-B3F7-01C1-272D-7797B43DEF1D}"/>
              </a:ext>
            </a:extLst>
          </p:cNvPr>
          <p:cNvSpPr/>
          <p:nvPr/>
        </p:nvSpPr>
        <p:spPr>
          <a:xfrm>
            <a:off x="413407" y="5568920"/>
            <a:ext cx="2981434" cy="575846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49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scular Bundle In Leaf - Angiosperm Morphology: Phloem in Central ...">
            <a:extLst>
              <a:ext uri="{FF2B5EF4-FFF2-40B4-BE49-F238E27FC236}">
                <a16:creationId xmlns:a16="http://schemas.microsoft.com/office/drawing/2014/main" id="{1E5B4D3D-E617-B415-2791-318E0C18A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717" y="162129"/>
            <a:ext cx="8981090" cy="674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573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1EEBCDC-A380-424A-94EB-D5DE59945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04849"/>
            <a:ext cx="10994571" cy="604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D6A03-72E1-44FD-8D37-91AE490CD415}"/>
              </a:ext>
            </a:extLst>
          </p:cNvPr>
          <p:cNvSpPr txBox="1"/>
          <p:nvPr/>
        </p:nvSpPr>
        <p:spPr>
          <a:xfrm>
            <a:off x="3646714" y="0"/>
            <a:ext cx="3950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rgbClr val="FF0000"/>
                </a:solidFill>
              </a:rPr>
              <a:t>LETS TAKE A LOOK</a:t>
            </a:r>
          </a:p>
        </p:txBody>
      </p:sp>
    </p:spTree>
    <p:extLst>
      <p:ext uri="{BB962C8B-B14F-4D97-AF65-F5344CB8AC3E}">
        <p14:creationId xmlns:p14="http://schemas.microsoft.com/office/powerpoint/2010/main" val="1509721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vi.cl/gepe/f340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8" r="14741" b="5040"/>
          <a:stretch/>
        </p:blipFill>
        <p:spPr bwMode="auto">
          <a:xfrm>
            <a:off x="1331088" y="1250876"/>
            <a:ext cx="4764911" cy="50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4912007-8C7E-4F2E-9608-7331CE80A672}"/>
              </a:ext>
            </a:extLst>
          </p:cNvPr>
          <p:cNvGrpSpPr/>
          <p:nvPr/>
        </p:nvGrpSpPr>
        <p:grpSpPr>
          <a:xfrm>
            <a:off x="6765232" y="2215796"/>
            <a:ext cx="4430369" cy="1904999"/>
            <a:chOff x="6910096" y="2664667"/>
            <a:chExt cx="4430369" cy="190499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ECED64D-8D20-4409-A786-587995E15E33}"/>
                </a:ext>
              </a:extLst>
            </p:cNvPr>
            <p:cNvGrpSpPr/>
            <p:nvPr/>
          </p:nvGrpSpPr>
          <p:grpSpPr>
            <a:xfrm>
              <a:off x="6910096" y="2894947"/>
              <a:ext cx="4303964" cy="1626415"/>
              <a:chOff x="140252" y="4397933"/>
              <a:chExt cx="4978737" cy="1923707"/>
            </a:xfrm>
          </p:grpSpPr>
          <p:pic>
            <p:nvPicPr>
              <p:cNvPr id="5" name="Picture 4" descr="http://lh3.ggpht.com/-q0ero3owi2I/UVKx3aATnlI/AAAAAAAAFWs/XreudtggmMU/image_thumb8.png?imgmax=800">
                <a:extLst>
                  <a:ext uri="{FF2B5EF4-FFF2-40B4-BE49-F238E27FC236}">
                    <a16:creationId xmlns:a16="http://schemas.microsoft.com/office/drawing/2014/main" id="{A3A00EE5-35C3-48B9-A5C4-BCCEF84288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569"/>
              <a:stretch/>
            </p:blipFill>
            <p:spPr bwMode="auto">
              <a:xfrm>
                <a:off x="140252" y="4397933"/>
                <a:ext cx="3028950" cy="1923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4" descr="http://faculty.clintoncc.suny.edu/faculty/michael.gregory/files/bio%20102/bio%20102%20lectures/plant%20structure/Image527.gif">
                <a:extLst>
                  <a:ext uri="{FF2B5EF4-FFF2-40B4-BE49-F238E27FC236}">
                    <a16:creationId xmlns:a16="http://schemas.microsoft.com/office/drawing/2014/main" id="{8C374D05-48E8-4970-885C-B4A65C4755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9203" y="4620289"/>
                <a:ext cx="1949786" cy="14789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Rounded Rectangle 1">
              <a:extLst>
                <a:ext uri="{FF2B5EF4-FFF2-40B4-BE49-F238E27FC236}">
                  <a16:creationId xmlns:a16="http://schemas.microsoft.com/office/drawing/2014/main" id="{C33D43BF-635B-4B83-801B-806CCF6E8433}"/>
                </a:ext>
              </a:extLst>
            </p:cNvPr>
            <p:cNvSpPr/>
            <p:nvPr/>
          </p:nvSpPr>
          <p:spPr>
            <a:xfrm>
              <a:off x="6918164" y="2664667"/>
              <a:ext cx="4422301" cy="1904999"/>
            </a:xfrm>
            <a:prstGeom prst="round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3738EE-6B3C-4317-9245-E63A36B636FC}"/>
              </a:ext>
            </a:extLst>
          </p:cNvPr>
          <p:cNvGrpSpPr/>
          <p:nvPr/>
        </p:nvGrpSpPr>
        <p:grpSpPr>
          <a:xfrm>
            <a:off x="6769267" y="89939"/>
            <a:ext cx="4430369" cy="1904999"/>
            <a:chOff x="6910096" y="4639782"/>
            <a:chExt cx="4430369" cy="19049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CA8318-9E57-44D3-8A28-AF825D037120}"/>
                </a:ext>
              </a:extLst>
            </p:cNvPr>
            <p:cNvGrpSpPr/>
            <p:nvPr/>
          </p:nvGrpSpPr>
          <p:grpSpPr>
            <a:xfrm>
              <a:off x="6992824" y="4686300"/>
              <a:ext cx="4347641" cy="1640785"/>
              <a:chOff x="6161025" y="4426938"/>
              <a:chExt cx="5092129" cy="1894702"/>
            </a:xfrm>
          </p:grpSpPr>
          <p:pic>
            <p:nvPicPr>
              <p:cNvPr id="8" name="Picture 2" descr="http://sci.waikato.ac.nz/farm/images/dicot%20root%20stele_labelled_web.png">
                <a:extLst>
                  <a:ext uri="{FF2B5EF4-FFF2-40B4-BE49-F238E27FC236}">
                    <a16:creationId xmlns:a16="http://schemas.microsoft.com/office/drawing/2014/main" id="{ECD5B552-8BDA-4BEE-88BC-51927514BB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57" t="11575" r="5522" b="8857"/>
              <a:stretch/>
            </p:blipFill>
            <p:spPr bwMode="auto">
              <a:xfrm>
                <a:off x="6161025" y="4426938"/>
                <a:ext cx="3080951" cy="18947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6" descr="http://www.biologydiscussion.com/wp-content/uploads/2015/10/clip_image00299.jpg">
                <a:extLst>
                  <a:ext uri="{FF2B5EF4-FFF2-40B4-BE49-F238E27FC236}">
                    <a16:creationId xmlns:a16="http://schemas.microsoft.com/office/drawing/2014/main" id="{53B827A6-46A5-447E-9C37-B5F7BA0713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9471"/>
              <a:stretch/>
            </p:blipFill>
            <p:spPr bwMode="auto">
              <a:xfrm>
                <a:off x="9262429" y="4565120"/>
                <a:ext cx="1990725" cy="1756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BC71B48F-D02F-4BED-BB4F-7DF700D5B187}"/>
                </a:ext>
              </a:extLst>
            </p:cNvPr>
            <p:cNvSpPr/>
            <p:nvPr/>
          </p:nvSpPr>
          <p:spPr>
            <a:xfrm>
              <a:off x="6910096" y="4639782"/>
              <a:ext cx="4422301" cy="1904999"/>
            </a:xfrm>
            <a:prstGeom prst="round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925357-C5DD-4F6B-9A4C-4A9808624FA2}"/>
              </a:ext>
            </a:extLst>
          </p:cNvPr>
          <p:cNvGrpSpPr/>
          <p:nvPr/>
        </p:nvGrpSpPr>
        <p:grpSpPr>
          <a:xfrm>
            <a:off x="6943439" y="4428308"/>
            <a:ext cx="2351979" cy="2180106"/>
            <a:chOff x="6662541" y="248263"/>
            <a:chExt cx="2351979" cy="2180106"/>
          </a:xfrm>
        </p:grpSpPr>
        <p:pic>
          <p:nvPicPr>
            <p:cNvPr id="10" name="Picture 2" descr="https://www.researchgate.net/file.PostFileLoader.html?id=55ac5d656307d94b708b45c3&amp;assetKey=AS%3A273817094557701%401442294490273">
              <a:extLst>
                <a:ext uri="{FF2B5EF4-FFF2-40B4-BE49-F238E27FC236}">
                  <a16:creationId xmlns:a16="http://schemas.microsoft.com/office/drawing/2014/main" id="{D0B2A62F-7D54-4265-B908-AAA273DCA6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91"/>
            <a:stretch/>
          </p:blipFill>
          <p:spPr bwMode="auto">
            <a:xfrm>
              <a:off x="6744827" y="313219"/>
              <a:ext cx="2187408" cy="202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14">
              <a:extLst>
                <a:ext uri="{FF2B5EF4-FFF2-40B4-BE49-F238E27FC236}">
                  <a16:creationId xmlns:a16="http://schemas.microsoft.com/office/drawing/2014/main" id="{D33AD2ED-EFFB-4CBB-8ECF-8C08A37F8438}"/>
                </a:ext>
              </a:extLst>
            </p:cNvPr>
            <p:cNvSpPr/>
            <p:nvPr/>
          </p:nvSpPr>
          <p:spPr>
            <a:xfrm>
              <a:off x="6662541" y="248263"/>
              <a:ext cx="2351979" cy="2180106"/>
            </a:xfrm>
            <a:prstGeom prst="roundRect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E245E33-CEB3-42F4-9D8F-E53F9FB79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87" y="260649"/>
            <a:ext cx="5787342" cy="584775"/>
          </a:xfrm>
          <a:prstGeom prst="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latin typeface="+mn-lt"/>
              </a:rPr>
              <a:t>Summary </a:t>
            </a:r>
            <a:endParaRPr lang="en-US" alt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626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9F43-A851-4163-B373-0C9BF231C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43122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Tissues in 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ACDA1-08FA-4A98-B6D1-A7E4B4909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188" y="515390"/>
            <a:ext cx="12002086" cy="35994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00B0F0"/>
                </a:solidFill>
              </a:rPr>
              <a:t>Parenchyma</a:t>
            </a:r>
            <a:endParaRPr lang="en-GB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B0F0"/>
                </a:solidFill>
              </a:rPr>
              <a:t>Support</a:t>
            </a:r>
            <a:r>
              <a:rPr lang="en-GB" dirty="0">
                <a:solidFill>
                  <a:srgbClr val="00B0F0"/>
                </a:solidFill>
              </a:rPr>
              <a:t>/packing tissue, most typical type of plant cell </a:t>
            </a:r>
          </a:p>
          <a:p>
            <a:pPr marL="0" indent="0">
              <a:buNone/>
            </a:pPr>
            <a:endParaRPr lang="en-GB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B0F0"/>
                </a:solidFill>
              </a:rPr>
              <a:t>Collenchyma</a:t>
            </a:r>
            <a:endParaRPr lang="en-GB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B0F0"/>
                </a:solidFill>
              </a:rPr>
              <a:t>Support</a:t>
            </a:r>
            <a:r>
              <a:rPr lang="en-GB" dirty="0">
                <a:solidFill>
                  <a:srgbClr val="00B0F0"/>
                </a:solidFill>
              </a:rPr>
              <a:t>, primarily around fast growing parts of the plant (leaves)</a:t>
            </a:r>
          </a:p>
          <a:p>
            <a:pPr marL="0" indent="0">
              <a:buNone/>
            </a:pPr>
            <a:endParaRPr lang="en-GB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B0F0"/>
                </a:solidFill>
              </a:rPr>
              <a:t>Sclerenchyma</a:t>
            </a:r>
            <a:endParaRPr lang="en-GB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B0F0"/>
                </a:solidFill>
              </a:rPr>
              <a:t>Support</a:t>
            </a:r>
            <a:r>
              <a:rPr lang="en-GB" dirty="0">
                <a:solidFill>
                  <a:srgbClr val="00B0F0"/>
                </a:solidFill>
              </a:rPr>
              <a:t>, has a secondary lignified wall for additional support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9BD40E8-1745-4419-9BC1-72738F8CF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4" b="2548"/>
          <a:stretch/>
        </p:blipFill>
        <p:spPr bwMode="auto">
          <a:xfrm>
            <a:off x="22274" y="4114800"/>
            <a:ext cx="12192000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1F743F-A1C5-42E5-8F93-BC87F48071EF}"/>
              </a:ext>
            </a:extLst>
          </p:cNvPr>
          <p:cNvSpPr/>
          <p:nvPr/>
        </p:nvSpPr>
        <p:spPr>
          <a:xfrm>
            <a:off x="147709" y="515389"/>
            <a:ext cx="11832103" cy="350797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08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263" y="3779402"/>
            <a:ext cx="4131958" cy="89554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TRY THESE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3" t="20265" r="21009" b="6250"/>
          <a:stretch/>
        </p:blipFill>
        <p:spPr bwMode="auto">
          <a:xfrm>
            <a:off x="203873" y="240743"/>
            <a:ext cx="4499992" cy="334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5" t="5966" r="29144" b="6724"/>
          <a:stretch/>
        </p:blipFill>
        <p:spPr bwMode="auto">
          <a:xfrm>
            <a:off x="4873423" y="85225"/>
            <a:ext cx="7165168" cy="665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277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A2074E-F2F2-4906-86AE-7D0DAA1833ED}"/>
              </a:ext>
            </a:extLst>
          </p:cNvPr>
          <p:cNvSpPr txBox="1"/>
          <p:nvPr/>
        </p:nvSpPr>
        <p:spPr>
          <a:xfrm>
            <a:off x="812800" y="3011826"/>
            <a:ext cx="107617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>
                <a:hlinkClick r:id="rId2"/>
              </a:rPr>
              <a:t>https://pollev.com/science1s478</a:t>
            </a:r>
            <a:r>
              <a:rPr lang="en-GB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258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Mark Scheme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8" t="19048" r="5995" b="31349"/>
          <a:stretch/>
        </p:blipFill>
        <p:spPr bwMode="auto">
          <a:xfrm>
            <a:off x="1524000" y="1916832"/>
            <a:ext cx="9144000" cy="303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648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89730" y="1079966"/>
          <a:ext cx="11812540" cy="4292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6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6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322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Xylem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Phloem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64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Vascular bundle (containing</a:t>
                      </a:r>
                      <a:r>
                        <a:rPr lang="en-GB" sz="1600" baseline="0"/>
                        <a:t> xylem and phloem) in the centre of the root. </a:t>
                      </a:r>
                      <a:r>
                        <a:rPr lang="en-GB" sz="1600"/>
                        <a:t>This arrangement</a:t>
                      </a:r>
                      <a:r>
                        <a:rPr lang="en-GB" sz="1600" baseline="0"/>
                        <a:t> provides strength to withstand pulling forces to which the root is exposed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In the root, xylem is found in centre</a:t>
                      </a:r>
                      <a:r>
                        <a:rPr lang="en-GB" sz="1600" baseline="0"/>
                        <a:t> (cross shaped)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In the root, phloem</a:t>
                      </a:r>
                      <a:r>
                        <a:rPr lang="en-GB" sz="1600" baseline="0"/>
                        <a:t> is found between the arms of the cross of the xylem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078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/>
                        <a:t>Around the vascular bundle</a:t>
                      </a:r>
                      <a:r>
                        <a:rPr lang="en-GB" sz="1600" baseline="0"/>
                        <a:t> is the </a:t>
                      </a:r>
                      <a:r>
                        <a:rPr lang="en-GB" sz="1600" baseline="0" err="1"/>
                        <a:t>pericycle</a:t>
                      </a:r>
                      <a:r>
                        <a:rPr lang="en-GB" sz="1600" baseline="0"/>
                        <a:t>, a series of meristem cells, which can divide for growth of the root. 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07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Vascular</a:t>
                      </a:r>
                      <a:r>
                        <a:rPr lang="en-GB" sz="1600" baseline="0"/>
                        <a:t> bundles are located on the outer edges in a circular arrangement. This arrangement provides strength and flexibility to withstand bending forces.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502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In stem, xylem is found</a:t>
                      </a:r>
                      <a:r>
                        <a:rPr lang="en-GB" sz="1600" baseline="0"/>
                        <a:t> in the inner section of vascular bundle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In stem, phloem is found</a:t>
                      </a:r>
                      <a:r>
                        <a:rPr lang="en-GB" sz="1600" baseline="0"/>
                        <a:t> in the outer section of vascular bundle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078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/>
                        <a:t>Between</a:t>
                      </a:r>
                      <a:r>
                        <a:rPr lang="en-GB" sz="1600" baseline="0"/>
                        <a:t> xylem and phloem is the cambium, a layer of meristem cells which can divide for growth of new xylem and phloem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078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/>
                        <a:t>Vascular bundles in midrib</a:t>
                      </a:r>
                      <a:r>
                        <a:rPr lang="en-GB" sz="1600" baseline="0"/>
                        <a:t> and veins of leaf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078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Xylem</a:t>
                      </a:r>
                      <a:r>
                        <a:rPr lang="en-GB" sz="1600" baseline="0"/>
                        <a:t> on top</a:t>
                      </a:r>
                      <a:endParaRPr lang="en-GB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Phloem on bottom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6C0CC2E-346F-446B-98B0-AE8631A34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87" y="260649"/>
            <a:ext cx="5787342" cy="584775"/>
          </a:xfrm>
          <a:prstGeom prst="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latin typeface="+mn-lt"/>
              </a:rPr>
              <a:t>Summary </a:t>
            </a:r>
            <a:endParaRPr lang="en-US" alt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2488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A0D56-8091-45E6-939E-0123867EE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the PAG worksheet in the PAG folder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224EF39-010A-4344-9BCE-54E75DFB4F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4673" r="56836" b="39652"/>
          <a:stretch/>
        </p:blipFill>
        <p:spPr bwMode="auto">
          <a:xfrm>
            <a:off x="1045395" y="1690688"/>
            <a:ext cx="3318164" cy="474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65F657EE-1592-4A1B-9921-2F8282EEE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74" y="1906476"/>
            <a:ext cx="5957173" cy="446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368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Review Questions</a:t>
            </a:r>
          </a:p>
        </p:txBody>
      </p:sp>
      <p:pic>
        <p:nvPicPr>
          <p:cNvPr id="4" name="Picture 3" descr="https://flatsite-test1.s3.amazonaws.com/ebooks/46cb2fc6d27b298c5ac6e44a/images/20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" t="71623" r="34933" b="10285"/>
          <a:stretch/>
        </p:blipFill>
        <p:spPr bwMode="auto">
          <a:xfrm>
            <a:off x="3885786" y="1981200"/>
            <a:ext cx="6795770" cy="28905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676400"/>
            <a:ext cx="2286000" cy="48768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/>
              <a:t>Answer the summary questions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Then answer the past exam question on the sheet</a:t>
            </a:r>
          </a:p>
        </p:txBody>
      </p:sp>
    </p:spTree>
    <p:extLst>
      <p:ext uri="{BB962C8B-B14F-4D97-AF65-F5344CB8AC3E}">
        <p14:creationId xmlns:p14="http://schemas.microsoft.com/office/powerpoint/2010/main" val="36901357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DBF8-05FE-4A83-BA7E-046DAB371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B4B72-30D3-4B0E-9565-EAD6D26C4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/>
              <a:t>1 </a:t>
            </a:r>
          </a:p>
          <a:p>
            <a:pPr>
              <a:buFontTx/>
              <a:buChar char="-"/>
            </a:pPr>
            <a:r>
              <a:rPr lang="en-US"/>
              <a:t>Too big for diffusion as SA : V ratio too small for diffusion to be effective means of transport (1); </a:t>
            </a:r>
          </a:p>
          <a:p>
            <a:pPr>
              <a:buFontTx/>
              <a:buChar char="-"/>
            </a:pPr>
            <a:r>
              <a:rPr lang="en-US"/>
              <a:t>transport system required for transporting glucose for respiration (1); </a:t>
            </a:r>
          </a:p>
          <a:p>
            <a:pPr>
              <a:buFontTx/>
              <a:buChar char="-"/>
            </a:pPr>
            <a:r>
              <a:rPr lang="en-US"/>
              <a:t>waste product removal (1); </a:t>
            </a:r>
          </a:p>
          <a:p>
            <a:pPr>
              <a:buFontTx/>
              <a:buChar char="-"/>
            </a:pPr>
            <a:r>
              <a:rPr lang="en-US"/>
              <a:t>water and mineral ions from roots to all the cells (1); </a:t>
            </a:r>
          </a:p>
          <a:p>
            <a:pPr>
              <a:buFontTx/>
              <a:buChar char="-"/>
            </a:pPr>
            <a:r>
              <a:rPr lang="en-US"/>
              <a:t>hormones made in one part of a plant to the areas where they have an effect (1). </a:t>
            </a:r>
          </a:p>
          <a:p>
            <a:pPr marL="0" indent="0">
              <a:buNone/>
            </a:pPr>
            <a:r>
              <a:rPr lang="en-US"/>
              <a:t>2 </a:t>
            </a:r>
          </a:p>
          <a:p>
            <a:pPr>
              <a:buFontTx/>
              <a:buChar char="-"/>
            </a:pPr>
            <a:r>
              <a:rPr lang="en-US"/>
              <a:t>In plants no heart to act as central pump, whereas many multicellular animals have heart (1); </a:t>
            </a:r>
          </a:p>
          <a:p>
            <a:pPr>
              <a:buFontTx/>
              <a:buChar char="-"/>
            </a:pPr>
            <a:r>
              <a:rPr lang="en-US"/>
              <a:t>in plants one type of vessel is made of dead cells – all animal vessels made of living tissue (1); </a:t>
            </a:r>
          </a:p>
          <a:p>
            <a:pPr>
              <a:buFontTx/>
              <a:buChar char="-"/>
            </a:pPr>
            <a:r>
              <a:rPr lang="en-US"/>
              <a:t>in plants there are two different transport systems carrying different materials – animals have different types of vessels but the same transport medium in both (1).</a:t>
            </a:r>
          </a:p>
        </p:txBody>
      </p:sp>
    </p:spTree>
    <p:extLst>
      <p:ext uri="{BB962C8B-B14F-4D97-AF65-F5344CB8AC3E}">
        <p14:creationId xmlns:p14="http://schemas.microsoft.com/office/powerpoint/2010/main" val="39691219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8889-7F13-4AAB-B3D7-23E99598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A6A6F-5A03-4BAD-BE06-850E9375A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700"/>
            <a:ext cx="10515600" cy="5245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3 </a:t>
            </a:r>
          </a:p>
          <a:p>
            <a:pPr marL="0" indent="0">
              <a:buNone/>
            </a:pPr>
            <a:r>
              <a:rPr lang="en-US" b="1"/>
              <a:t>Stem</a:t>
            </a:r>
            <a:r>
              <a:rPr lang="en-US"/>
              <a:t> – vascular bundles around outside (1); helps give strength and support to structure (1); </a:t>
            </a:r>
          </a:p>
          <a:p>
            <a:pPr marL="0" indent="0">
              <a:buNone/>
            </a:pPr>
            <a:r>
              <a:rPr lang="en-US" b="1"/>
              <a:t>Roots</a:t>
            </a:r>
            <a:r>
              <a:rPr lang="en-US"/>
              <a:t> – vascular bundles in </a:t>
            </a:r>
            <a:r>
              <a:rPr lang="en-US" err="1"/>
              <a:t>centre</a:t>
            </a:r>
            <a:r>
              <a:rPr lang="en-US"/>
              <a:t> (1); to help give strength against tugging forces when plant blown by wind (1); </a:t>
            </a:r>
          </a:p>
          <a:p>
            <a:pPr marL="0" indent="0">
              <a:buNone/>
            </a:pPr>
            <a:r>
              <a:rPr lang="en-US" b="1"/>
              <a:t>Leaves</a:t>
            </a:r>
            <a:r>
              <a:rPr lang="en-US"/>
              <a:t> – large central vein containing vascular tissue (1) gives supports to broad structure of leaf (1). 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04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08" y="-292975"/>
            <a:ext cx="11976992" cy="1325563"/>
          </a:xfrm>
        </p:spPr>
        <p:txBody>
          <a:bodyPr>
            <a:normAutofit/>
          </a:bodyPr>
          <a:lstStyle/>
          <a:p>
            <a:r>
              <a:rPr lang="en-GB" sz="3200" u="sng"/>
              <a:t>Key words / definitions (match them to the word on sheet)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075" y="943713"/>
            <a:ext cx="5781542" cy="76917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3000">
                <a:solidFill>
                  <a:srgbClr val="002060"/>
                </a:solidFill>
              </a:rPr>
              <a:t>contains parenchyma tissue, for packing (filling) of the root</a:t>
            </a:r>
          </a:p>
          <a:p>
            <a:pPr marL="0" indent="0">
              <a:buNone/>
            </a:pPr>
            <a:endParaRPr lang="en-GB" sz="3000">
              <a:solidFill>
                <a:srgbClr val="92D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57389">
            <a:off x="6691792" y="2444595"/>
            <a:ext cx="44746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rgbClr val="FF0000"/>
                </a:solidFill>
              </a:rPr>
              <a:t>contains parenchyma tissue, for packing (filling) of the stem</a:t>
            </a:r>
          </a:p>
        </p:txBody>
      </p:sp>
      <p:sp>
        <p:nvSpPr>
          <p:cNvPr id="6" name="Rectangle 5"/>
          <p:cNvSpPr/>
          <p:nvPr/>
        </p:nvSpPr>
        <p:spPr>
          <a:xfrm rot="21357224">
            <a:off x="2284935" y="1978530"/>
            <a:ext cx="35619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rgbClr val="92D050"/>
                </a:solidFill>
              </a:rPr>
              <a:t>contains meristem tissue for secondary growth </a:t>
            </a:r>
          </a:p>
        </p:txBody>
      </p:sp>
      <p:sp>
        <p:nvSpPr>
          <p:cNvPr id="7" name="Rectangle 6"/>
          <p:cNvSpPr/>
          <p:nvPr/>
        </p:nvSpPr>
        <p:spPr>
          <a:xfrm rot="240573">
            <a:off x="744738" y="3637822"/>
            <a:ext cx="38326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rgbClr val="0070C0"/>
                </a:solidFill>
              </a:rPr>
              <a:t>tissue containing cellulose for structure/support </a:t>
            </a:r>
          </a:p>
        </p:txBody>
      </p:sp>
      <p:sp>
        <p:nvSpPr>
          <p:cNvPr id="8" name="Rectangle 7"/>
          <p:cNvSpPr/>
          <p:nvPr/>
        </p:nvSpPr>
        <p:spPr>
          <a:xfrm rot="21228791">
            <a:off x="6367197" y="1020392"/>
            <a:ext cx="56230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rgbClr val="00B050"/>
                </a:solidFill>
              </a:rPr>
              <a:t>fibrous caps on the outer layer of the vascular bundles, containing lignin </a:t>
            </a:r>
          </a:p>
        </p:txBody>
      </p:sp>
      <p:sp>
        <p:nvSpPr>
          <p:cNvPr id="9" name="Rectangle 8"/>
          <p:cNvSpPr/>
          <p:nvPr/>
        </p:nvSpPr>
        <p:spPr>
          <a:xfrm rot="20990634">
            <a:off x="5025394" y="445786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>
                <a:solidFill>
                  <a:srgbClr val="FFC000"/>
                </a:solidFill>
              </a:rPr>
              <a:t>cavities in the lignified cell walls of xylem, which act as a channel for water and mineral ions into the adjacent cells. </a:t>
            </a:r>
          </a:p>
        </p:txBody>
      </p:sp>
    </p:spTree>
    <p:extLst>
      <p:ext uri="{BB962C8B-B14F-4D97-AF65-F5344CB8AC3E}">
        <p14:creationId xmlns:p14="http://schemas.microsoft.com/office/powerpoint/2010/main" val="30157511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08" y="-292975"/>
            <a:ext cx="10515600" cy="1325563"/>
          </a:xfrm>
        </p:spPr>
        <p:txBody>
          <a:bodyPr/>
          <a:lstStyle/>
          <a:p>
            <a:r>
              <a:rPr lang="en-GB" u="sng"/>
              <a:t>Key words / definitions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075" y="943713"/>
            <a:ext cx="11036122" cy="4787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b="1">
                <a:solidFill>
                  <a:srgbClr val="00B050"/>
                </a:solidFill>
              </a:rPr>
              <a:t>Cortex</a:t>
            </a:r>
            <a:r>
              <a:rPr lang="en-GB" sz="3000">
                <a:solidFill>
                  <a:srgbClr val="00B050"/>
                </a:solidFill>
              </a:rPr>
              <a:t> – contains parenchyma tissue, for packing (filling) of the root</a:t>
            </a:r>
            <a:endParaRPr lang="en-US" sz="3000" b="1" u="sng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sz="3000" b="1">
                <a:solidFill>
                  <a:srgbClr val="00B050"/>
                </a:solidFill>
              </a:rPr>
              <a:t>Pith</a:t>
            </a:r>
            <a:r>
              <a:rPr lang="en-GB" sz="3000">
                <a:solidFill>
                  <a:srgbClr val="00B050"/>
                </a:solidFill>
              </a:rPr>
              <a:t> – contains parenchyma tissue, for packing (filling) of the stem</a:t>
            </a:r>
          </a:p>
          <a:p>
            <a:pPr marL="0" indent="0">
              <a:buNone/>
            </a:pPr>
            <a:r>
              <a:rPr lang="en-GB" sz="3000" b="1">
                <a:solidFill>
                  <a:srgbClr val="00B050"/>
                </a:solidFill>
              </a:rPr>
              <a:t>Cambium</a:t>
            </a:r>
            <a:r>
              <a:rPr lang="en-GB" sz="3000">
                <a:solidFill>
                  <a:srgbClr val="00B050"/>
                </a:solidFill>
              </a:rPr>
              <a:t> – contains meristem tissue for secondary growth </a:t>
            </a:r>
          </a:p>
          <a:p>
            <a:pPr marL="0" indent="0">
              <a:buNone/>
            </a:pPr>
            <a:r>
              <a:rPr lang="en-GB" sz="3000" b="1">
                <a:solidFill>
                  <a:srgbClr val="00B050"/>
                </a:solidFill>
              </a:rPr>
              <a:t>Collenchyma</a:t>
            </a:r>
            <a:r>
              <a:rPr lang="en-GB" sz="3000">
                <a:solidFill>
                  <a:srgbClr val="00B050"/>
                </a:solidFill>
              </a:rPr>
              <a:t> – tissue containing cellulose for structure/support </a:t>
            </a:r>
          </a:p>
          <a:p>
            <a:pPr marL="0" indent="0">
              <a:buNone/>
            </a:pPr>
            <a:r>
              <a:rPr lang="en-GB" sz="3000" b="1">
                <a:solidFill>
                  <a:srgbClr val="00B050"/>
                </a:solidFill>
              </a:rPr>
              <a:t>Sclerenchyma</a:t>
            </a:r>
            <a:r>
              <a:rPr lang="en-GB" sz="3000">
                <a:solidFill>
                  <a:srgbClr val="00B050"/>
                </a:solidFill>
              </a:rPr>
              <a:t> – fibrous caps on the outer layer of the vascular bundles, containing lignin </a:t>
            </a:r>
          </a:p>
          <a:p>
            <a:pPr marL="0" indent="0">
              <a:buNone/>
            </a:pPr>
            <a:r>
              <a:rPr lang="en-GB" sz="3000" b="1">
                <a:solidFill>
                  <a:srgbClr val="00B050"/>
                </a:solidFill>
              </a:rPr>
              <a:t>Pits</a:t>
            </a:r>
            <a:r>
              <a:rPr lang="en-GB" sz="3000">
                <a:solidFill>
                  <a:srgbClr val="00B050"/>
                </a:solidFill>
              </a:rPr>
              <a:t> - cavities in the lignified cell walls of xylem, which act as a channel for water and mineral ions into the adjacent cells. </a:t>
            </a:r>
          </a:p>
          <a:p>
            <a:pPr marL="0" indent="0">
              <a:buNone/>
            </a:pPr>
            <a:r>
              <a:rPr lang="en-GB"/>
              <a:t>         </a:t>
            </a:r>
          </a:p>
          <a:p>
            <a:pPr marL="0" indent="0">
              <a:buNone/>
            </a:pPr>
            <a:endParaRPr lang="en-US" u="sng"/>
          </a:p>
          <a:p>
            <a:pPr marL="0" indent="0">
              <a:buNone/>
            </a:pP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15007" y="785611"/>
            <a:ext cx="11247189" cy="4371581"/>
          </a:xfrm>
          <a:prstGeom prst="rect">
            <a:avLst/>
          </a:prstGeom>
          <a:noFill/>
          <a:ln w="139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</p:spTree>
    <p:extLst>
      <p:ext uri="{BB962C8B-B14F-4D97-AF65-F5344CB8AC3E}">
        <p14:creationId xmlns:p14="http://schemas.microsoft.com/office/powerpoint/2010/main" val="219277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1C2EE9-A0F9-5BB5-07F0-230A2CD1204D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17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6C0C8F-F2DE-E12C-3171-2C31B36BE915}"/>
              </a:ext>
            </a:extLst>
          </p:cNvPr>
          <p:cNvSpPr txBox="1"/>
          <p:nvPr/>
        </p:nvSpPr>
        <p:spPr>
          <a:xfrm>
            <a:off x="7518608" y="585483"/>
            <a:ext cx="25423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  <a:highlight>
                  <a:srgbClr val="FFFF00"/>
                </a:highlight>
              </a:rPr>
              <a:t>Quick recap!</a:t>
            </a:r>
          </a:p>
          <a:p>
            <a:pPr algn="ctr"/>
            <a:endParaRPr lang="en-GB" sz="36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r>
              <a:rPr lang="en-GB" sz="3600" dirty="0">
                <a:solidFill>
                  <a:srgbClr val="FF0000"/>
                </a:solidFill>
                <a:highlight>
                  <a:srgbClr val="FFFF00"/>
                </a:highlight>
              </a:rPr>
              <a:t>Gap fill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1D4FB-198B-61FC-FE62-837EBD956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12157">
            <a:off x="-533575" y="651226"/>
            <a:ext cx="7031035" cy="3954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B6CF1A-F2F3-6A1D-4C1A-536D66231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6908">
            <a:off x="5965969" y="2818251"/>
            <a:ext cx="5455090" cy="3068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C4C732-A550-1426-1880-25284403464D}"/>
              </a:ext>
            </a:extLst>
          </p:cNvPr>
          <p:cNvSpPr txBox="1"/>
          <p:nvPr/>
        </p:nvSpPr>
        <p:spPr>
          <a:xfrm>
            <a:off x="2652566" y="4529953"/>
            <a:ext cx="25423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  <a:highlight>
                  <a:srgbClr val="FFFF00"/>
                </a:highlight>
              </a:rPr>
              <a:t>Quick recap!</a:t>
            </a:r>
          </a:p>
          <a:p>
            <a:pPr algn="ctr"/>
            <a:endParaRPr lang="en-GB" sz="36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r>
              <a:rPr lang="en-GB" sz="3600" dirty="0">
                <a:solidFill>
                  <a:srgbClr val="FF0000"/>
                </a:solidFill>
                <a:highlight>
                  <a:srgbClr val="FFFF00"/>
                </a:highlight>
              </a:rPr>
              <a:t>Gap fill</a:t>
            </a:r>
          </a:p>
        </p:txBody>
      </p:sp>
    </p:spTree>
    <p:extLst>
      <p:ext uri="{BB962C8B-B14F-4D97-AF65-F5344CB8AC3E}">
        <p14:creationId xmlns:p14="http://schemas.microsoft.com/office/powerpoint/2010/main" val="3975356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72976-DF27-4168-AF4E-DBE97A09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-59418"/>
            <a:ext cx="10515600" cy="1325563"/>
          </a:xfrm>
        </p:spPr>
        <p:txBody>
          <a:bodyPr/>
          <a:lstStyle/>
          <a:p>
            <a:r>
              <a:rPr lang="en-GB" b="1"/>
              <a:t>Transport system in 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BA238-83E4-416A-BAE8-0D97047C3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86" y="160246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Metabolic demands</a:t>
            </a:r>
          </a:p>
          <a:p>
            <a:pPr marL="0" indent="0">
              <a:buNone/>
            </a:pPr>
            <a:endParaRPr lang="en-GB" b="1" dirty="0"/>
          </a:p>
          <a:p>
            <a:r>
              <a:rPr lang="en-GB" dirty="0"/>
              <a:t>Products of </a:t>
            </a:r>
            <a:r>
              <a:rPr lang="en-GB" dirty="0">
                <a:highlight>
                  <a:srgbClr val="FFFF00"/>
                </a:highlight>
              </a:rPr>
              <a:t>photosynthesis</a:t>
            </a:r>
            <a:r>
              <a:rPr lang="en-GB" dirty="0"/>
              <a:t> need to be transported around the plant for respiration. Waste products need to be removed from </a:t>
            </a:r>
            <a:r>
              <a:rPr lang="en-GB" dirty="0">
                <a:highlight>
                  <a:srgbClr val="FFFF00"/>
                </a:highlight>
              </a:rPr>
              <a:t>respiring</a:t>
            </a:r>
            <a:r>
              <a:rPr lang="en-GB" dirty="0"/>
              <a:t> cells out through the </a:t>
            </a:r>
            <a:r>
              <a:rPr lang="en-GB" dirty="0">
                <a:highlight>
                  <a:srgbClr val="FFFF00"/>
                </a:highlight>
              </a:rPr>
              <a:t>stomata</a:t>
            </a:r>
            <a:r>
              <a:rPr lang="en-GB" dirty="0"/>
              <a:t> In the leaves.</a:t>
            </a:r>
          </a:p>
          <a:p>
            <a:r>
              <a:rPr lang="en-GB" dirty="0">
                <a:highlight>
                  <a:srgbClr val="FFFF00"/>
                </a:highlight>
              </a:rPr>
              <a:t>Hormones</a:t>
            </a:r>
            <a:r>
              <a:rPr lang="en-GB" dirty="0"/>
              <a:t> produced in one area of a plant need to be transported to the areas where they have an effect.</a:t>
            </a:r>
          </a:p>
          <a:p>
            <a:r>
              <a:rPr lang="en-GB" dirty="0">
                <a:highlight>
                  <a:srgbClr val="FFFF00"/>
                </a:highlight>
              </a:rPr>
              <a:t>Water</a:t>
            </a:r>
            <a:r>
              <a:rPr lang="en-GB" dirty="0"/>
              <a:t> and </a:t>
            </a:r>
            <a:r>
              <a:rPr lang="en-GB" dirty="0">
                <a:highlight>
                  <a:srgbClr val="FFFF00"/>
                </a:highlight>
              </a:rPr>
              <a:t>mineral ions </a:t>
            </a:r>
            <a:r>
              <a:rPr lang="en-GB" dirty="0"/>
              <a:t>from the roots needs transporting around the plant where required </a:t>
            </a:r>
          </a:p>
        </p:txBody>
      </p:sp>
    </p:spTree>
    <p:extLst>
      <p:ext uri="{BB962C8B-B14F-4D97-AF65-F5344CB8AC3E}">
        <p14:creationId xmlns:p14="http://schemas.microsoft.com/office/powerpoint/2010/main" val="106812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BA238-83E4-416A-BAE8-0D97047C3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308" y="437696"/>
            <a:ext cx="7413264" cy="56855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u="sng" dirty="0"/>
              <a:t>Size</a:t>
            </a:r>
          </a:p>
          <a:p>
            <a:pPr marL="0" indent="0">
              <a:buNone/>
            </a:pPr>
            <a:r>
              <a:rPr lang="en-GB" dirty="0"/>
              <a:t>Some plants can grow to an enormous size. Because of this it means plants need very effective transport system to move substances from the </a:t>
            </a:r>
            <a:r>
              <a:rPr lang="en-GB" dirty="0">
                <a:highlight>
                  <a:srgbClr val="FFFF00"/>
                </a:highlight>
              </a:rPr>
              <a:t>roots</a:t>
            </a:r>
            <a:r>
              <a:rPr lang="en-GB" dirty="0"/>
              <a:t> to the tips of the </a:t>
            </a:r>
            <a:r>
              <a:rPr lang="en-GB" dirty="0">
                <a:highlight>
                  <a:srgbClr val="FFFF00"/>
                </a:highlight>
              </a:rPr>
              <a:t>leaves</a:t>
            </a:r>
            <a:r>
              <a:rPr lang="en-GB" dirty="0"/>
              <a:t>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u="sng" dirty="0"/>
              <a:t>Surface area : volume ratio</a:t>
            </a:r>
          </a:p>
          <a:p>
            <a:pPr marL="0" indent="0">
              <a:buNone/>
            </a:pPr>
            <a:r>
              <a:rPr lang="en-GB" dirty="0"/>
              <a:t>SA:V ratio is complex in plants. Although some parts (</a:t>
            </a:r>
            <a:r>
              <a:rPr lang="en-GB" dirty="0">
                <a:highlight>
                  <a:srgbClr val="FFFF00"/>
                </a:highlight>
              </a:rPr>
              <a:t>roots</a:t>
            </a:r>
            <a:r>
              <a:rPr lang="en-GB" dirty="0"/>
              <a:t>,  </a:t>
            </a:r>
            <a:r>
              <a:rPr lang="en-GB" dirty="0">
                <a:highlight>
                  <a:srgbClr val="FFFF00"/>
                </a:highlight>
              </a:rPr>
              <a:t>leaves</a:t>
            </a:r>
            <a:r>
              <a:rPr lang="en-GB" dirty="0"/>
              <a:t>) are adapted to be very efficient at absorbing substances, when we take into account the stem and trunk of plants they still have a relatively small SA:V ratio. This means they cannot rely on </a:t>
            </a:r>
            <a:r>
              <a:rPr lang="en-GB" dirty="0">
                <a:highlight>
                  <a:srgbClr val="FFFF00"/>
                </a:highlight>
              </a:rPr>
              <a:t>diffusion</a:t>
            </a:r>
            <a:r>
              <a:rPr lang="en-GB" dirty="0"/>
              <a:t> alone to supply the cells with everything they need. 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8B6CD2D-D554-5004-08B3-30982989A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634" y="0"/>
            <a:ext cx="4435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16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8983B450-917F-4B66-9A46-59836EF53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1852" y="1966648"/>
            <a:ext cx="5890683" cy="440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77B6FA-9680-405E-B8F6-D7095029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38328"/>
            <a:ext cx="3877056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Monocot vs Dicot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9EC76-5A18-489F-921A-A99AF1B1C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724912"/>
            <a:ext cx="3209544" cy="115552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Discuss the differences with your partner</a:t>
            </a:r>
          </a:p>
        </p:txBody>
      </p:sp>
    </p:spTree>
    <p:extLst>
      <p:ext uri="{BB962C8B-B14F-4D97-AF65-F5344CB8AC3E}">
        <p14:creationId xmlns:p14="http://schemas.microsoft.com/office/powerpoint/2010/main" val="2776557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26e2cb10-65d4-4450-8939-eb4d2ff572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5e736cf1-b180-4a97-a2e4-923e9e5034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c67dbf04-eb23-41ab-9fc8-a42b0528259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SharedWithUsers xmlns="b83ea8ec-d1ce-4b1c-906d-dc0b29db2502">
      <UserInfo>
        <DisplayName/>
        <AccountId xsi:nil="true"/>
        <AccountType/>
      </UserInfo>
    </SharedWithUsers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7DC8FA-84BF-428E-B750-A8EB0A97FE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5D833D-9696-4951-8737-CD9A7DFCC9B1}">
  <ds:schemaRefs>
    <ds:schemaRef ds:uri="b83ea8ec-d1ce-4b1c-906d-dc0b29db250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9a9f016-2850-430d-a9d7-5d156f797ecb"/>
  </ds:schemaRefs>
</ds:datastoreItem>
</file>

<file path=customXml/itemProps3.xml><?xml version="1.0" encoding="utf-8"?>
<ds:datastoreItem xmlns:ds="http://schemas.openxmlformats.org/officeDocument/2006/customXml" ds:itemID="{5F6C30E9-8920-426D-813F-DFD647ABDE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2000</Words>
  <Application>Microsoft Office PowerPoint</Application>
  <PresentationFormat>Widescreen</PresentationFormat>
  <Paragraphs>278</Paragraphs>
  <Slides>47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gg sans</vt:lpstr>
      <vt:lpstr>Roboto</vt:lpstr>
      <vt:lpstr>Times New Roman</vt:lpstr>
      <vt:lpstr>Office Theme</vt:lpstr>
      <vt:lpstr>PowerPoint Presentation</vt:lpstr>
      <vt:lpstr>REQ Microscopes for root vs stem vascular bundle observations</vt:lpstr>
      <vt:lpstr>PowerPoint Presentation</vt:lpstr>
      <vt:lpstr>PowerPoint Presentation</vt:lpstr>
      <vt:lpstr>PowerPoint Presentation</vt:lpstr>
      <vt:lpstr>PowerPoint Presentation</vt:lpstr>
      <vt:lpstr>Transport system in plants</vt:lpstr>
      <vt:lpstr>PowerPoint Presentation</vt:lpstr>
      <vt:lpstr>Monocot vs Dicot</vt:lpstr>
      <vt:lpstr>PowerPoint Presentation</vt:lpstr>
      <vt:lpstr>Dicotyledonous plants (dicots)</vt:lpstr>
      <vt:lpstr>Vascular system in dicotyledonous 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 the microscope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Stem under the microscope</vt:lpstr>
      <vt:lpstr>PowerPoint Presentation</vt:lpstr>
      <vt:lpstr>PowerPoint Presentation</vt:lpstr>
      <vt:lpstr>Vascular bundle  (dicot stem)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Tissues in plants</vt:lpstr>
      <vt:lpstr>PowerPoint Presentation</vt:lpstr>
      <vt:lpstr>Mark Scheme (2)</vt:lpstr>
      <vt:lpstr>PowerPoint Presentation</vt:lpstr>
      <vt:lpstr>Open the PAG worksheet in the PAG folder</vt:lpstr>
      <vt:lpstr>Review Questions</vt:lpstr>
      <vt:lpstr>Answers</vt:lpstr>
      <vt:lpstr>Answers</vt:lpstr>
      <vt:lpstr>Key words / definitions (match them to the word on sheet)</vt:lpstr>
      <vt:lpstr>Key words / definitions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Marisa Wyburn</dc:creator>
  <cp:lastModifiedBy>Chezka Mae Madrona</cp:lastModifiedBy>
  <cp:revision>9</cp:revision>
  <dcterms:created xsi:type="dcterms:W3CDTF">2019-03-04T16:36:10Z</dcterms:created>
  <dcterms:modified xsi:type="dcterms:W3CDTF">2025-07-23T08:13:36Z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TalmosEventArgs10">
    <vt:lpwstr>bPRy9fJzowEbm9Up4uk0pr7gtOIsXMqQM+T8PViDLvM44rudHvviWVA1+X5e2F/YqPMjz9WRErybKsgGUY1rdR4x70HzA2XullDDksJJ5ZNz8VwJXOJxYi0DaC0mKWBsIZNrvlsB6libYq3cis2OeY74eVnEN3GHaa9LCP9mVnXPCo859swPOH7pNiZ8DjjoN0IDNSX+8BlW5+H1ULRrdhQ1JXMD9uyF7i/YFnnigAnSd/YlLTdLBcCCenbq7tr</vt:lpwstr>
  </property>
  <property fmtid="{D5CDD505-2E9C-101B-9397-08002B2CF9AE}" pid="4" name="TalmosEventArgs0">
    <vt:lpwstr>pQZemIOJtEFQVd6AIAbKN1YqCcyUWgux0YkEz4whUkzq93Vb9VOZmzwZNj/cGkzzLsCgrUWOiSVym1IqY1HbWMtkLmssPxaKX85tcJIS2Afrba2pEbBsDOZRxYuUpsn2mN+Sd0YISKq1nLQZQoEZLkiTovWFiyTI4g3V+K3N2z++Z4DgIHkkBeKw1ddA4a+mK+EOhxIgaIT/oMPxR8M3TG86wVcIkIc6T6bM3XAZP/Fwq5/uSqJkowBNZVkQlwg</vt:lpwstr>
  </property>
  <property fmtid="{D5CDD505-2E9C-101B-9397-08002B2CF9AE}" pid="5" name="TalmosEventArgs5">
    <vt:lpwstr>oxJhjJxW6QMxGOg0F73TZT+CGob+jDamVA+ByLxtDOTRCwvJbW/pHA5gVPhehadfVMHBGcZ3BASvg1F//jcyIiktJ96H8irrqkYQt2yanQZrVeaiyrX/A/y7AW4SVHam4YYf6cyN+FZIweHBXnKDMnZe3XtowH/BupXs+cfFfAnSw74ApxibQr6DQUZmaNsHNpwkddOgO0FciNDAwbyYCmrEp+Qj82DSLJGjeXokInsiSBtsDM6pwv8LKJdBB/L</vt:lpwstr>
  </property>
  <property fmtid="{D5CDD505-2E9C-101B-9397-08002B2CF9AE}" pid="6" name="TalmosEventArgs13">
    <vt:lpwstr>/hcaC5nQVxesURruxQjfz7ob2VHm3ZkXFAc7xh+0dpRYSIbCSomWPkhYGhB6grlo0X8qAGkpC5hySFn19kWnsKP9rEyKJeH8ez66pMrP+5Y/GO1LFdT6Rj4r4ZXymuwRt3BFGYuJK56xMiSK9gB4yQghO385AfBz6Wle50ZSMKkaJwsDWrspZFOWXvWYy/fjUnUhuQ/hCutdn1w0zf7p/+wZJ3X0ArP5dwA==</vt:lpwstr>
  </property>
  <property fmtid="{D5CDD505-2E9C-101B-9397-08002B2CF9AE}" pid="7" name="TalmosEventArgs8">
    <vt:lpwstr>LfzERnCDiMKeSbnN7NN9vqE3O+04MNiU2X81TI6MbvNXIhD1JFUQyTi6/ZgTFS8uvg5HtKCr3HKK2nKY8XZtLo0DiecBLcVELr4hn5WOZSuuwtsZaFZTsoc0yO3CoKm9bLampw7bIVSoAbdd+fK/W9IuAV/YbMUWry665ZOitl1Aa9LSG8gTaTt3+aEMy3veoBBd6Uy/QOA7KHgi09yHQPXg3DN1EV6Oun4UUOFPupt82fVQORNHhXrHPZwSFxh</vt:lpwstr>
  </property>
  <property fmtid="{D5CDD505-2E9C-101B-9397-08002B2CF9AE}" pid="8" name="TalmosEventArgs12">
    <vt:lpwstr>gbyVr1z3xVDGqCSDXOiAL9lL6i3wlJvm0aKTXxIPfW3cmTQ2HAYkGcyfyf7tv80bSXyIYSkJCe41iX3HY7fCl+ziiXt0F8ZViyL38GSnZqsSX60jhHO8lcnrivBbJZ0m8TLpMsicktTAw1hDOVEuQaiCWMiyLIWqpZhivcBON71AodgDIQtV7JP4qrprutuQjuYSuDCaOOoo4XDu+3uTrzQLKPRQ0cLWy1cxVVrYpWvQ2DfBa2o2x2+oyWvy7DL</vt:lpwstr>
  </property>
  <property fmtid="{D5CDD505-2E9C-101B-9397-08002B2CF9AE}" pid="9" name="TalmosEventArgs3">
    <vt:lpwstr>xmO4KeBSLkIRBmvi/Fa5pbWN5QGtPfrmwqQ5/bXz0Tc3vp4RBRBuJSX4VF0J6dnzEUix+rHM0Y0I6SYNk2ulq6VP5zAs62WP9KFejQX9/IrwUUIhTThhKhzSrloq4mFzlMPtes/Ng23NpHBt5kJOVMXv1p8XWRBaRXBH3ylFVIMCnyDrylFGtBvVb6bOZZrmPZSLL4ax30xZ1XRLSdzA8QmXbrKx+cmxf4+WspQ/k7izstgYx6F62EVT4kmPw3L</vt:lpwstr>
  </property>
  <property fmtid="{D5CDD505-2E9C-101B-9397-08002B2CF9AE}" pid="10" name="TalmosEventArgs7">
    <vt:lpwstr>rsufyX4j32Vcpo/uzmzhWu1LnYh74E9KD6HEKvaGRcxlFdWMGxOCinfZ1tEzoxRHGwAqQ0HFl0BrUd5weQW6nCG2Yqj3IbhvFwk4e0Lk47dJUq/l/VPIm/Ab2MbWKjGl+svapvROaDpjnKQTjLQQT1v+g55bkpgPfxeFoilOjwyDGppDSQPww5vHNADd9em+vulsCcix0N+XSQbN/gKhWdo5SZXOR4wpZYTGLRChWvo8UGrgmsF6qZnGzP+9XlH</vt:lpwstr>
  </property>
  <property fmtid="{D5CDD505-2E9C-101B-9397-08002B2CF9AE}" pid="11" name="TalmosEventArgs11">
    <vt:lpwstr>F3Kj+HwLsKlXgkxmgFgLNP96OO0GpWekl++rlqLiTdxewi/IyOnS2IhLapxkuEDBCaDJKW8/mpZM/4w8AC/oVoHdXwyBIrsreDzSZ9aZ0VQGbiky9vHEnH5kK3OYQD+kuWw32uLqW8tXVyoaVAQkUJs5ilVV1LZVpRh3ykkdhUK2jBq3nePUTJcJcmANR0vbJss2wBNNwJyjtOa6voRXnpN3tYNABo+i8zTtMLbYFHnQV1LDOPfxUUaxAcNStdu</vt:lpwstr>
  </property>
  <property fmtid="{D5CDD505-2E9C-101B-9397-08002B2CF9AE}" pid="12" name="TalmosEventArgs2">
    <vt:lpwstr>W+fpOVS2odoUkEpqvw2o2pj2oZoKYPEremfymyvx1mqjul5gVUXV88lkH0yNZmtsPnXYI3TXBYIJcxDaQCovRz7gnTiMxjHHJ+ynXhtjSCP5P9n4P213oe2SqXoDSVTbFi6oVpWL0V9Oa9k4/SSrc0+nTNWyuDPsMbPEFw595J/XNRhURuWZyxOAvfzCxOFGB3pKQEnUZSp1M6zoIb/4vSe1jEaBCaWVsuwwAPr19dgBMzuKRy89qC2uNzdzYen</vt:lpwstr>
  </property>
  <property fmtid="{D5CDD505-2E9C-101B-9397-08002B2CF9AE}" pid="13" name="TalmosEventArgs6">
    <vt:lpwstr>+cwIFHC8sQn2QqKxo/NEaDDGZ3FsgcMNPUB56mslu6Cxu4tBA8LtIdfsrjJOzH/9tjcQsYjiOTyuZwT8u/CfG3BG7mEZHSv9K/7L6uf8mi5jtZgn6pUpz78MPd38Of79HJMzsc3cllajxUCz6mwPe7dHJngJYy0ooH0cz+bTcM23i0oMUD7KnUkxkET/vP5AMQSYlaEsL8zU3CKHurZfi6epLty6RtMoxZxRJ3H1oixdey6D7QRvEcs/kVhuZL7</vt:lpwstr>
  </property>
  <property fmtid="{D5CDD505-2E9C-101B-9397-08002B2CF9AE}" pid="14" name="TalmosEventArgs1">
    <vt:lpwstr>ao2DgeCgfQ1Qz2ki/WsHOxr0wpBDTVJvaFXuse/b1l1lq1AdEtm6516fvksjXDJCcEC6tWFPZQuwQrmqt9Q4BePYtP+AsK/R6iRuwLfs1Bcr9Gz2dxMUZl5T1qUjS8MvNl7hS+F/fretYwqA8LvTmfRIqrOT+qaiGKU4tqs7zL9V6k337v+P5PC4XoiSOYZBE8e2IkR7/l2RsSDoLKX9X6TZM3rKCdktCdA/uRdzG0n8WR5eYzlRZugqOJHQa/Y</vt:lpwstr>
  </property>
  <property fmtid="{D5CDD505-2E9C-101B-9397-08002B2CF9AE}" pid="15" name="TalmosEventArgs9">
    <vt:lpwstr>NpUihr4wmI1fXrfGmJ52M6amXOdTXhAv0hPYMm9CGs7rU0Ha30fhklEVpJnkJ7fMM4R1/KjjY5JTOQjOta/f5bFA32VpSaXp3nm9UqsjAWeNNf3ytBgOKu1lZP4xnxkazitBjvvTm+C4CdQXKZBRzP4fUDpeRUn7IiABMbct88BUnwxKs4JBWvDs1mRR7jga/uELkDJjbE/UDp8tjShZSIBDDC6Xmt7f0xFelXTff8QLMP/tfLDVFDZColnvMyy</vt:lpwstr>
  </property>
  <property fmtid="{D5CDD505-2E9C-101B-9397-08002B2CF9AE}" pid="16" name="TalmosEventArgs4">
    <vt:lpwstr>eAmcvfjNBJ7k1VX84N0YX3wcjiQQBOow1ITB7rbFIBovmfccAlmIMZUwDyXLPFUzxjMvhZTrB38Nu0eGMLTzgh1dxUlGMXqNeeCzte5UBS7tnDFWKLPusGnl5mhCDzhzV6/dckkdRbfD+29FdZjONnT/8/LojFIVhO+DYQD6hhsUnoZfRe3XCSBbGg7aPX26itJWQXPIkIuV6Wb9EkVw01W0LNSguSE/nMLVAtV+kWJ0uLfKTiVQFxELlDRO8mc</vt:lpwstr>
  </property>
  <property fmtid="{D5CDD505-2E9C-101B-9397-08002B2CF9AE}" pid="17" name="Order">
    <vt:r8>38958200</vt:r8>
  </property>
  <property fmtid="{D5CDD505-2E9C-101B-9397-08002B2CF9AE}" pid="18" name="xd_Signature">
    <vt:bool>false</vt:bool>
  </property>
  <property fmtid="{D5CDD505-2E9C-101B-9397-08002B2CF9AE}" pid="19" name="xd_ProgID">
    <vt:lpwstr/>
  </property>
  <property fmtid="{D5CDD505-2E9C-101B-9397-08002B2CF9AE}" pid="20" name="ComplianceAssetId">
    <vt:lpwstr/>
  </property>
  <property fmtid="{D5CDD505-2E9C-101B-9397-08002B2CF9AE}" pid="21" name="TemplateUrl">
    <vt:lpwstr/>
  </property>
  <property fmtid="{D5CDD505-2E9C-101B-9397-08002B2CF9AE}" pid="22" name="Topic">
    <vt:lpwstr/>
  </property>
  <property fmtid="{D5CDD505-2E9C-101B-9397-08002B2CF9AE}" pid="23" name="Term">
    <vt:lpwstr/>
  </property>
  <property fmtid="{D5CDD505-2E9C-101B-9397-08002B2CF9AE}" pid="24" name="Staff Category">
    <vt:lpwstr/>
  </property>
  <property fmtid="{D5CDD505-2E9C-101B-9397-08002B2CF9AE}" pid="25" name="Exam Board">
    <vt:lpwstr/>
  </property>
  <property fmtid="{D5CDD505-2E9C-101B-9397-08002B2CF9AE}" pid="26" name="Week">
    <vt:lpwstr/>
  </property>
  <property fmtid="{D5CDD505-2E9C-101B-9397-08002B2CF9AE}" pid="27" name="MediaServiceImageTags">
    <vt:lpwstr/>
  </property>
</Properties>
</file>