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61" r:id="rId6"/>
    <p:sldId id="304" r:id="rId7"/>
    <p:sldId id="288" r:id="rId8"/>
    <p:sldId id="290" r:id="rId9"/>
    <p:sldId id="287" r:id="rId10"/>
    <p:sldId id="286" r:id="rId11"/>
    <p:sldId id="306" r:id="rId12"/>
    <p:sldId id="289" r:id="rId13"/>
    <p:sldId id="291" r:id="rId14"/>
    <p:sldId id="285" r:id="rId15"/>
    <p:sldId id="292" r:id="rId16"/>
    <p:sldId id="294" r:id="rId17"/>
    <p:sldId id="293" r:id="rId18"/>
    <p:sldId id="295" r:id="rId19"/>
    <p:sldId id="278" r:id="rId20"/>
    <p:sldId id="280" r:id="rId21"/>
    <p:sldId id="281" r:id="rId22"/>
    <p:sldId id="277" r:id="rId23"/>
    <p:sldId id="303" r:id="rId24"/>
    <p:sldId id="283" r:id="rId25"/>
    <p:sldId id="302" r:id="rId26"/>
    <p:sldId id="296" r:id="rId27"/>
    <p:sldId id="282" r:id="rId28"/>
    <p:sldId id="305" r:id="rId29"/>
    <p:sldId id="297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5E0F3-43D0-4E06-93C5-9FA38F0299F7}" v="18" dt="2023-09-11T13:19:51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54" y="3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4BB7B70E-01FC-4B9B-84A8-2C86C1DA98BD}"/>
    <pc:docChg chg="custSel addSld delSld modSld sldOrd">
      <pc:chgData name="Richard Ball" userId="c2c6c2dd-6ddc-437e-8cdd-d7a74390accc" providerId="ADAL" clId="{4BB7B70E-01FC-4B9B-84A8-2C86C1DA98BD}" dt="2022-11-07T12:39:37.390" v="1137" actId="1076"/>
      <pc:docMkLst>
        <pc:docMk/>
      </pc:docMkLst>
      <pc:sldChg chg="modSp modAnim">
        <pc:chgData name="Richard Ball" userId="c2c6c2dd-6ddc-437e-8cdd-d7a74390accc" providerId="ADAL" clId="{4BB7B70E-01FC-4B9B-84A8-2C86C1DA98BD}" dt="2022-11-03T07:42:59.822" v="8" actId="20577"/>
        <pc:sldMkLst>
          <pc:docMk/>
          <pc:sldMk cId="2396169376" sldId="278"/>
        </pc:sldMkLst>
        <pc:spChg chg="mod">
          <ac:chgData name="Richard Ball" userId="c2c6c2dd-6ddc-437e-8cdd-d7a74390accc" providerId="ADAL" clId="{4BB7B70E-01FC-4B9B-84A8-2C86C1DA98BD}" dt="2022-11-03T07:42:59.822" v="8" actId="20577"/>
          <ac:spMkLst>
            <pc:docMk/>
            <pc:sldMk cId="2396169376" sldId="278"/>
            <ac:spMk id="2" creationId="{00000000-0000-0000-0000-000000000000}"/>
          </ac:spMkLst>
        </pc:spChg>
      </pc:sldChg>
      <pc:sldChg chg="modSp mod">
        <pc:chgData name="Richard Ball" userId="c2c6c2dd-6ddc-437e-8cdd-d7a74390accc" providerId="ADAL" clId="{4BB7B70E-01FC-4B9B-84A8-2C86C1DA98BD}" dt="2022-11-07T12:39:37.390" v="1137" actId="1076"/>
        <pc:sldMkLst>
          <pc:docMk/>
          <pc:sldMk cId="3483831872" sldId="281"/>
        </pc:sldMkLst>
        <pc:spChg chg="mod">
          <ac:chgData name="Richard Ball" userId="c2c6c2dd-6ddc-437e-8cdd-d7a74390accc" providerId="ADAL" clId="{4BB7B70E-01FC-4B9B-84A8-2C86C1DA98BD}" dt="2022-11-07T12:38:10.267" v="1132" actId="1076"/>
          <ac:spMkLst>
            <pc:docMk/>
            <pc:sldMk cId="3483831872" sldId="281"/>
            <ac:spMk id="9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2:39:17.804" v="1135" actId="1076"/>
          <ac:spMkLst>
            <pc:docMk/>
            <pc:sldMk cId="3483831872" sldId="281"/>
            <ac:spMk id="10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2:39:30.554" v="1136" actId="14100"/>
          <ac:spMkLst>
            <pc:docMk/>
            <pc:sldMk cId="3483831872" sldId="281"/>
            <ac:spMk id="11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2:37:50.956" v="1131" actId="1076"/>
          <ac:spMkLst>
            <pc:docMk/>
            <pc:sldMk cId="3483831872" sldId="281"/>
            <ac:spMk id="12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2:38:22.288" v="1133" actId="1076"/>
          <ac:spMkLst>
            <pc:docMk/>
            <pc:sldMk cId="3483831872" sldId="281"/>
            <ac:spMk id="13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2:39:37.390" v="1137" actId="1076"/>
          <ac:spMkLst>
            <pc:docMk/>
            <pc:sldMk cId="3483831872" sldId="281"/>
            <ac:spMk id="14" creationId="{00000000-0000-0000-0000-000000000000}"/>
          </ac:spMkLst>
        </pc:spChg>
        <pc:graphicFrameChg chg="modGraphic">
          <ac:chgData name="Richard Ball" userId="c2c6c2dd-6ddc-437e-8cdd-d7a74390accc" providerId="ADAL" clId="{4BB7B70E-01FC-4B9B-84A8-2C86C1DA98BD}" dt="2022-11-07T12:37:46.092" v="1130" actId="20577"/>
          <ac:graphicFrameMkLst>
            <pc:docMk/>
            <pc:sldMk cId="3483831872" sldId="281"/>
            <ac:graphicFrameMk id="5" creationId="{00000000-0000-0000-0000-000000000000}"/>
          </ac:graphicFrameMkLst>
        </pc:graphicFrameChg>
      </pc:sldChg>
      <pc:sldChg chg="modSp">
        <pc:chgData name="Richard Ball" userId="c2c6c2dd-6ddc-437e-8cdd-d7a74390accc" providerId="ADAL" clId="{4BB7B70E-01FC-4B9B-84A8-2C86C1DA98BD}" dt="2022-11-07T12:37:23.072" v="1124" actId="20577"/>
        <pc:sldMkLst>
          <pc:docMk/>
          <pc:sldMk cId="2660070132" sldId="282"/>
        </pc:sldMkLst>
        <pc:spChg chg="mod">
          <ac:chgData name="Richard Ball" userId="c2c6c2dd-6ddc-437e-8cdd-d7a74390accc" providerId="ADAL" clId="{4BB7B70E-01FC-4B9B-84A8-2C86C1DA98BD}" dt="2022-11-07T12:37:23.072" v="1124" actId="20577"/>
          <ac:spMkLst>
            <pc:docMk/>
            <pc:sldMk cId="2660070132" sldId="282"/>
            <ac:spMk id="2" creationId="{00000000-0000-0000-0000-000000000000}"/>
          </ac:spMkLst>
        </pc:spChg>
      </pc:sldChg>
      <pc:sldChg chg="modSp mod modAnim">
        <pc:chgData name="Richard Ball" userId="c2c6c2dd-6ddc-437e-8cdd-d7a74390accc" providerId="ADAL" clId="{4BB7B70E-01FC-4B9B-84A8-2C86C1DA98BD}" dt="2022-11-03T08:03:21.100" v="439" actId="14100"/>
        <pc:sldMkLst>
          <pc:docMk/>
          <pc:sldMk cId="1437113059" sldId="283"/>
        </pc:sldMkLst>
        <pc:spChg chg="mod">
          <ac:chgData name="Richard Ball" userId="c2c6c2dd-6ddc-437e-8cdd-d7a74390accc" providerId="ADAL" clId="{4BB7B70E-01FC-4B9B-84A8-2C86C1DA98BD}" dt="2022-11-03T08:03:21.100" v="439" actId="14100"/>
          <ac:spMkLst>
            <pc:docMk/>
            <pc:sldMk cId="1437113059" sldId="283"/>
            <ac:spMk id="3" creationId="{00000000-0000-0000-0000-000000000000}"/>
          </ac:spMkLst>
        </pc:spChg>
        <pc:picChg chg="mod">
          <ac:chgData name="Richard Ball" userId="c2c6c2dd-6ddc-437e-8cdd-d7a74390accc" providerId="ADAL" clId="{4BB7B70E-01FC-4B9B-84A8-2C86C1DA98BD}" dt="2022-11-03T08:00:29.566" v="180" actId="14100"/>
          <ac:picMkLst>
            <pc:docMk/>
            <pc:sldMk cId="1437113059" sldId="283"/>
            <ac:picMk id="2050" creationId="{00000000-0000-0000-0000-000000000000}"/>
          </ac:picMkLst>
        </pc:picChg>
      </pc:sldChg>
      <pc:sldChg chg="addSp delSp modSp mod modAnim">
        <pc:chgData name="Richard Ball" userId="c2c6c2dd-6ddc-437e-8cdd-d7a74390accc" providerId="ADAL" clId="{4BB7B70E-01FC-4B9B-84A8-2C86C1DA98BD}" dt="2022-11-07T11:58:09.964" v="1100" actId="1076"/>
        <pc:sldMkLst>
          <pc:docMk/>
          <pc:sldMk cId="2537228994" sldId="286"/>
        </pc:sldMkLst>
        <pc:spChg chg="mod">
          <ac:chgData name="Richard Ball" userId="c2c6c2dd-6ddc-437e-8cdd-d7a74390accc" providerId="ADAL" clId="{4BB7B70E-01FC-4B9B-84A8-2C86C1DA98BD}" dt="2022-11-07T11:55:55.136" v="1088" actId="1076"/>
          <ac:spMkLst>
            <pc:docMk/>
            <pc:sldMk cId="2537228994" sldId="286"/>
            <ac:spMk id="7170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1:55:55.136" v="1088" actId="1076"/>
          <ac:spMkLst>
            <pc:docMk/>
            <pc:sldMk cId="2537228994" sldId="286"/>
            <ac:spMk id="7171" creationId="{00000000-0000-0000-0000-000000000000}"/>
          </ac:spMkLst>
        </pc:spChg>
        <pc:spChg chg="add del 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26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27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28" creationId="{00000000-0000-0000-0000-000000000000}"/>
          </ac:spMkLst>
        </pc:spChg>
        <pc:spChg chg="add del 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29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30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31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32" creationId="{00000000-0000-0000-0000-000000000000}"/>
          </ac:spMkLst>
        </pc:spChg>
        <pc:spChg chg="mod">
          <ac:chgData name="Richard Ball" userId="c2c6c2dd-6ddc-437e-8cdd-d7a74390accc" providerId="ADAL" clId="{4BB7B70E-01FC-4B9B-84A8-2C86C1DA98BD}" dt="2022-11-07T11:57:57.269" v="1094" actId="1076"/>
          <ac:spMkLst>
            <pc:docMk/>
            <pc:sldMk cId="2537228994" sldId="286"/>
            <ac:spMk id="15433" creationId="{00000000-0000-0000-0000-000000000000}"/>
          </ac:spMkLst>
        </pc:spChg>
        <pc:graphicFrameChg chg="mod">
          <ac:chgData name="Richard Ball" userId="c2c6c2dd-6ddc-437e-8cdd-d7a74390accc" providerId="ADAL" clId="{4BB7B70E-01FC-4B9B-84A8-2C86C1DA98BD}" dt="2022-11-07T11:57:57.269" v="1094" actId="1076"/>
          <ac:graphicFrameMkLst>
            <pc:docMk/>
            <pc:sldMk cId="2537228994" sldId="286"/>
            <ac:graphicFrameMk id="15439" creationId="{00000000-0000-0000-0000-000000000000}"/>
          </ac:graphicFrameMkLst>
        </pc:graphicFrameChg>
        <pc:picChg chg="add mod modCrop">
          <ac:chgData name="Richard Ball" userId="c2c6c2dd-6ddc-437e-8cdd-d7a74390accc" providerId="ADAL" clId="{4BB7B70E-01FC-4B9B-84A8-2C86C1DA98BD}" dt="2022-11-07T11:58:09.964" v="1100" actId="1076"/>
          <ac:picMkLst>
            <pc:docMk/>
            <pc:sldMk cId="2537228994" sldId="286"/>
            <ac:picMk id="2" creationId="{F2DAED07-C8BD-0EF4-2F49-14DA77347240}"/>
          </ac:picMkLst>
        </pc:picChg>
      </pc:sldChg>
      <pc:sldChg chg="modSp modAnim">
        <pc:chgData name="Richard Ball" userId="c2c6c2dd-6ddc-437e-8cdd-d7a74390accc" providerId="ADAL" clId="{4BB7B70E-01FC-4B9B-84A8-2C86C1DA98BD}" dt="2022-11-04T09:36:30.320" v="458" actId="5793"/>
        <pc:sldMkLst>
          <pc:docMk/>
          <pc:sldMk cId="1319268518" sldId="288"/>
        </pc:sldMkLst>
        <pc:spChg chg="mod">
          <ac:chgData name="Richard Ball" userId="c2c6c2dd-6ddc-437e-8cdd-d7a74390accc" providerId="ADAL" clId="{4BB7B70E-01FC-4B9B-84A8-2C86C1DA98BD}" dt="2022-11-04T09:36:30.320" v="458" actId="5793"/>
          <ac:spMkLst>
            <pc:docMk/>
            <pc:sldMk cId="1319268518" sldId="288"/>
            <ac:spMk id="38" creationId="{F41F0D9B-868B-8089-369C-E55DF540DFB8}"/>
          </ac:spMkLst>
        </pc:spChg>
      </pc:sldChg>
      <pc:sldChg chg="modSp mod">
        <pc:chgData name="Richard Ball" userId="c2c6c2dd-6ddc-437e-8cdd-d7a74390accc" providerId="ADAL" clId="{4BB7B70E-01FC-4B9B-84A8-2C86C1DA98BD}" dt="2022-11-03T07:50:58.909" v="15" actId="14100"/>
        <pc:sldMkLst>
          <pc:docMk/>
          <pc:sldMk cId="1828097969" sldId="295"/>
        </pc:sldMkLst>
        <pc:picChg chg="mod">
          <ac:chgData name="Richard Ball" userId="c2c6c2dd-6ddc-437e-8cdd-d7a74390accc" providerId="ADAL" clId="{4BB7B70E-01FC-4B9B-84A8-2C86C1DA98BD}" dt="2022-11-03T07:50:58.909" v="15" actId="14100"/>
          <ac:picMkLst>
            <pc:docMk/>
            <pc:sldMk cId="1828097969" sldId="295"/>
            <ac:picMk id="5" creationId="{5005CD60-6C9D-B4AD-46B9-6FF403E71927}"/>
          </ac:picMkLst>
        </pc:picChg>
      </pc:sldChg>
      <pc:sldChg chg="addSp delSp modSp mod ord">
        <pc:chgData name="Richard Ball" userId="c2c6c2dd-6ddc-437e-8cdd-d7a74390accc" providerId="ADAL" clId="{4BB7B70E-01FC-4B9B-84A8-2C86C1DA98BD}" dt="2022-11-07T10:53:39.482" v="541" actId="20577"/>
        <pc:sldMkLst>
          <pc:docMk/>
          <pc:sldMk cId="648611295" sldId="297"/>
        </pc:sldMkLst>
        <pc:spChg chg="mod">
          <ac:chgData name="Richard Ball" userId="c2c6c2dd-6ddc-437e-8cdd-d7a74390accc" providerId="ADAL" clId="{4BB7B70E-01FC-4B9B-84A8-2C86C1DA98BD}" dt="2022-11-07T10:53:39.482" v="541" actId="20577"/>
          <ac:spMkLst>
            <pc:docMk/>
            <pc:sldMk cId="648611295" sldId="297"/>
            <ac:spMk id="3" creationId="{5C77C3FD-BB97-C737-77C9-043FFA71B972}"/>
          </ac:spMkLst>
        </pc:spChg>
        <pc:picChg chg="add del mod modCrop">
          <ac:chgData name="Richard Ball" userId="c2c6c2dd-6ddc-437e-8cdd-d7a74390accc" providerId="ADAL" clId="{4BB7B70E-01FC-4B9B-84A8-2C86C1DA98BD}" dt="2022-11-03T09:15:38.294" v="448" actId="478"/>
          <ac:picMkLst>
            <pc:docMk/>
            <pc:sldMk cId="648611295" sldId="297"/>
            <ac:picMk id="5" creationId="{C88B2CA7-A901-0F3F-2852-1BBDBD6F64E9}"/>
          </ac:picMkLst>
        </pc:picChg>
        <pc:picChg chg="add del mod modCrop">
          <ac:chgData name="Richard Ball" userId="c2c6c2dd-6ddc-437e-8cdd-d7a74390accc" providerId="ADAL" clId="{4BB7B70E-01FC-4B9B-84A8-2C86C1DA98BD}" dt="2022-11-07T10:53:14.601" v="461" actId="478"/>
          <ac:picMkLst>
            <pc:docMk/>
            <pc:sldMk cId="648611295" sldId="297"/>
            <ac:picMk id="7" creationId="{BD536FFB-231F-22D1-C6A5-D1412EDE37E3}"/>
          </ac:picMkLst>
        </pc:picChg>
      </pc:sldChg>
      <pc:sldChg chg="addSp delSp modSp mod ord modNotesTx">
        <pc:chgData name="Richard Ball" userId="c2c6c2dd-6ddc-437e-8cdd-d7a74390accc" providerId="ADAL" clId="{4BB7B70E-01FC-4B9B-84A8-2C86C1DA98BD}" dt="2022-11-07T12:36:53.012" v="1102"/>
        <pc:sldMkLst>
          <pc:docMk/>
          <pc:sldMk cId="1291108761" sldId="302"/>
        </pc:sldMkLst>
        <pc:spChg chg="mod ord">
          <ac:chgData name="Richard Ball" userId="c2c6c2dd-6ddc-437e-8cdd-d7a74390accc" providerId="ADAL" clId="{4BB7B70E-01FC-4B9B-84A8-2C86C1DA98BD}" dt="2022-11-07T11:03:05.795" v="581" actId="20577"/>
          <ac:spMkLst>
            <pc:docMk/>
            <pc:sldMk cId="1291108761" sldId="302"/>
            <ac:spMk id="4" creationId="{00000000-0000-0000-0000-000000000000}"/>
          </ac:spMkLst>
        </pc:spChg>
        <pc:spChg chg="mod ord">
          <ac:chgData name="Richard Ball" userId="c2c6c2dd-6ddc-437e-8cdd-d7a74390accc" providerId="ADAL" clId="{4BB7B70E-01FC-4B9B-84A8-2C86C1DA98BD}" dt="2022-11-07T11:52:01.092" v="1087" actId="20577"/>
          <ac:spMkLst>
            <pc:docMk/>
            <pc:sldMk cId="1291108761" sldId="302"/>
            <ac:spMk id="6" creationId="{00000000-0000-0000-0000-000000000000}"/>
          </ac:spMkLst>
        </pc:spChg>
        <pc:spChg chg="del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10" creationId="{201CC55D-ED54-4C5C-95E6-10947BD1103B}"/>
          </ac:spMkLst>
        </pc:spChg>
        <pc:spChg chg="del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18" creationId="{3873B707-463F-40B0-8227-E8CC6C67EB25}"/>
          </ac:spMkLst>
        </pc:spChg>
        <pc:spChg chg="del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20" creationId="{C13237C8-E62C-4F0D-A318-BD6FB6C2D138}"/>
          </ac:spMkLst>
        </pc:spChg>
        <pc:spChg chg="del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21" creationId="{19C9EAEA-39D0-4B0E-A0EB-51E7B26740B1}"/>
          </ac:spMkLst>
        </pc:spChg>
        <pc:spChg chg="add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1033" creationId="{9A42C7B2-7BD6-433A-95AB-5AA4F44B5819}"/>
          </ac:spMkLst>
        </pc:spChg>
        <pc:spChg chg="add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1035" creationId="{0ADDB668-2CA4-4D2B-9C34-3487CA330BA8}"/>
          </ac:spMkLst>
        </pc:spChg>
        <pc:spChg chg="add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1037" creationId="{2568BC19-F052-4108-93E1-6A3D1DEC072F}"/>
          </ac:spMkLst>
        </pc:spChg>
        <pc:spChg chg="add">
          <ac:chgData name="Richard Ball" userId="c2c6c2dd-6ddc-437e-8cdd-d7a74390accc" providerId="ADAL" clId="{4BB7B70E-01FC-4B9B-84A8-2C86C1DA98BD}" dt="2022-11-07T10:58:16.219" v="549" actId="26606"/>
          <ac:spMkLst>
            <pc:docMk/>
            <pc:sldMk cId="1291108761" sldId="302"/>
            <ac:spMk id="1039" creationId="{D5FD337D-4D6B-4C8B-B6F5-121097E09881}"/>
          </ac:spMkLst>
        </pc:spChg>
        <pc:grpChg chg="del">
          <ac:chgData name="Richard Ball" userId="c2c6c2dd-6ddc-437e-8cdd-d7a74390accc" providerId="ADAL" clId="{4BB7B70E-01FC-4B9B-84A8-2C86C1DA98BD}" dt="2022-11-07T10:58:16.219" v="549" actId="26606"/>
          <ac:grpSpMkLst>
            <pc:docMk/>
            <pc:sldMk cId="1291108761" sldId="302"/>
            <ac:grpSpMk id="12" creationId="{1DE889C7-FAD6-4397-98E2-05D503484459}"/>
          </ac:grpSpMkLst>
        </pc:grpChg>
        <pc:picChg chg="mod">
          <ac:chgData name="Richard Ball" userId="c2c6c2dd-6ddc-437e-8cdd-d7a74390accc" providerId="ADAL" clId="{4BB7B70E-01FC-4B9B-84A8-2C86C1DA98BD}" dt="2022-11-07T11:03:25.052" v="582" actId="1076"/>
          <ac:picMkLst>
            <pc:docMk/>
            <pc:sldMk cId="1291108761" sldId="302"/>
            <ac:picMk id="2" creationId="{00000000-0000-0000-0000-000000000000}"/>
          </ac:picMkLst>
        </pc:picChg>
        <pc:picChg chg="add mod">
          <ac:chgData name="Richard Ball" userId="c2c6c2dd-6ddc-437e-8cdd-d7a74390accc" providerId="ADAL" clId="{4BB7B70E-01FC-4B9B-84A8-2C86C1DA98BD}" dt="2022-11-07T10:58:16.219" v="549" actId="26606"/>
          <ac:picMkLst>
            <pc:docMk/>
            <pc:sldMk cId="1291108761" sldId="302"/>
            <ac:picMk id="1026" creationId="{B7FCA91E-8765-ECD7-B004-F450C0F2D4C7}"/>
          </ac:picMkLst>
        </pc:picChg>
        <pc:picChg chg="add mod">
          <ac:chgData name="Richard Ball" userId="c2c6c2dd-6ddc-437e-8cdd-d7a74390accc" providerId="ADAL" clId="{4BB7B70E-01FC-4B9B-84A8-2C86C1DA98BD}" dt="2022-11-07T10:58:16.219" v="549" actId="26606"/>
          <ac:picMkLst>
            <pc:docMk/>
            <pc:sldMk cId="1291108761" sldId="302"/>
            <ac:picMk id="1028" creationId="{8C84E352-6CB1-7503-B154-99185A7C6A2C}"/>
          </ac:picMkLst>
        </pc:picChg>
      </pc:sldChg>
      <pc:sldChg chg="addSp delSp new mod">
        <pc:chgData name="Richard Ball" userId="c2c6c2dd-6ddc-437e-8cdd-d7a74390accc" providerId="ADAL" clId="{4BB7B70E-01FC-4B9B-84A8-2C86C1DA98BD}" dt="2022-11-03T07:54:27.670" v="18"/>
        <pc:sldMkLst>
          <pc:docMk/>
          <pc:sldMk cId="352006018" sldId="303"/>
        </pc:sldMkLst>
        <pc:spChg chg="del">
          <ac:chgData name="Richard Ball" userId="c2c6c2dd-6ddc-437e-8cdd-d7a74390accc" providerId="ADAL" clId="{4BB7B70E-01FC-4B9B-84A8-2C86C1DA98BD}" dt="2022-11-03T07:54:27.080" v="17" actId="478"/>
          <ac:spMkLst>
            <pc:docMk/>
            <pc:sldMk cId="352006018" sldId="303"/>
            <ac:spMk id="2" creationId="{8BA26EA2-2125-667A-DA94-2B799C0ACD88}"/>
          </ac:spMkLst>
        </pc:spChg>
        <pc:spChg chg="del">
          <ac:chgData name="Richard Ball" userId="c2c6c2dd-6ddc-437e-8cdd-d7a74390accc" providerId="ADAL" clId="{4BB7B70E-01FC-4B9B-84A8-2C86C1DA98BD}" dt="2022-11-03T07:54:27.080" v="17" actId="478"/>
          <ac:spMkLst>
            <pc:docMk/>
            <pc:sldMk cId="352006018" sldId="303"/>
            <ac:spMk id="3" creationId="{F1AB00F4-703F-6A8C-9FE7-74F5514B9C60}"/>
          </ac:spMkLst>
        </pc:spChg>
        <pc:picChg chg="add">
          <ac:chgData name="Richard Ball" userId="c2c6c2dd-6ddc-437e-8cdd-d7a74390accc" providerId="ADAL" clId="{4BB7B70E-01FC-4B9B-84A8-2C86C1DA98BD}" dt="2022-11-03T07:54:27.670" v="18"/>
          <ac:picMkLst>
            <pc:docMk/>
            <pc:sldMk cId="352006018" sldId="303"/>
            <ac:picMk id="1026" creationId="{503336AB-BD2D-6093-2179-801D89ACF225}"/>
          </ac:picMkLst>
        </pc:picChg>
      </pc:sldChg>
      <pc:sldChg chg="add del">
        <pc:chgData name="Richard Ball" userId="c2c6c2dd-6ddc-437e-8cdd-d7a74390accc" providerId="ADAL" clId="{4BB7B70E-01FC-4B9B-84A8-2C86C1DA98BD}" dt="2022-11-07T11:55:59.321" v="1090"/>
        <pc:sldMkLst>
          <pc:docMk/>
          <pc:sldMk cId="4000958479" sldId="304"/>
        </pc:sldMkLst>
      </pc:sldChg>
    </pc:docChg>
  </pc:docChgLst>
  <pc:docChgLst>
    <pc:chgData name="Richard Ball" userId="S::richard.ball@sthelens.london::c2c6c2dd-6ddc-437e-8cdd-d7a74390accc" providerId="AD" clId="Web-{05DCD51A-818A-C1DF-9D52-BAD4AAC9383A}"/>
    <pc:docChg chg="modSld">
      <pc:chgData name="Richard Ball" userId="S::richard.ball@sthelens.london::c2c6c2dd-6ddc-437e-8cdd-d7a74390accc" providerId="AD" clId="Web-{05DCD51A-818A-C1DF-9D52-BAD4AAC9383A}" dt="2022-11-04T14:16:53.186" v="1" actId="14100"/>
      <pc:docMkLst>
        <pc:docMk/>
      </pc:docMkLst>
      <pc:sldChg chg="modSp">
        <pc:chgData name="Richard Ball" userId="S::richard.ball@sthelens.london::c2c6c2dd-6ddc-437e-8cdd-d7a74390accc" providerId="AD" clId="Web-{05DCD51A-818A-C1DF-9D52-BAD4AAC9383A}" dt="2022-11-04T14:16:53.186" v="1" actId="14100"/>
        <pc:sldMkLst>
          <pc:docMk/>
          <pc:sldMk cId="1291108761" sldId="302"/>
        </pc:sldMkLst>
        <pc:spChg chg="mod">
          <ac:chgData name="Richard Ball" userId="S::richard.ball@sthelens.london::c2c6c2dd-6ddc-437e-8cdd-d7a74390accc" providerId="AD" clId="Web-{05DCD51A-818A-C1DF-9D52-BAD4AAC9383A}" dt="2022-11-04T14:16:53.186" v="1" actId="14100"/>
          <ac:spMkLst>
            <pc:docMk/>
            <pc:sldMk cId="1291108761" sldId="302"/>
            <ac:spMk id="6" creationId="{00000000-0000-0000-0000-000000000000}"/>
          </ac:spMkLst>
        </pc:spChg>
      </pc:sldChg>
    </pc:docChg>
  </pc:docChgLst>
  <pc:docChgLst>
    <pc:chgData name="Richard Ball" userId="c2c6c2dd-6ddc-437e-8cdd-d7a74390accc" providerId="ADAL" clId="{6895E0F3-43D0-4E06-93C5-9FA38F0299F7}"/>
    <pc:docChg chg="custSel addSld delSld modSld">
      <pc:chgData name="Richard Ball" userId="c2c6c2dd-6ddc-437e-8cdd-d7a74390accc" providerId="ADAL" clId="{6895E0F3-43D0-4E06-93C5-9FA38F0299F7}" dt="2023-09-11T13:19:51.906" v="138"/>
      <pc:docMkLst>
        <pc:docMk/>
      </pc:docMkLst>
      <pc:sldChg chg="del">
        <pc:chgData name="Richard Ball" userId="c2c6c2dd-6ddc-437e-8cdd-d7a74390accc" providerId="ADAL" clId="{6895E0F3-43D0-4E06-93C5-9FA38F0299F7}" dt="2023-09-11T09:40:12.486" v="5" actId="47"/>
        <pc:sldMkLst>
          <pc:docMk/>
          <pc:sldMk cId="4061660805" sldId="279"/>
        </pc:sldMkLst>
      </pc:sldChg>
      <pc:sldChg chg="delSp modAnim">
        <pc:chgData name="Richard Ball" userId="c2c6c2dd-6ddc-437e-8cdd-d7a74390accc" providerId="ADAL" clId="{6895E0F3-43D0-4E06-93C5-9FA38F0299F7}" dt="2023-09-11T13:17:31.756" v="136" actId="478"/>
        <pc:sldMkLst>
          <pc:docMk/>
          <pc:sldMk cId="2537228994" sldId="286"/>
        </pc:sldMkLst>
        <pc:spChg chg="del">
          <ac:chgData name="Richard Ball" userId="c2c6c2dd-6ddc-437e-8cdd-d7a74390accc" providerId="ADAL" clId="{6895E0F3-43D0-4E06-93C5-9FA38F0299F7}" dt="2023-09-11T13:17:28.482" v="133" actId="478"/>
          <ac:spMkLst>
            <pc:docMk/>
            <pc:sldMk cId="2537228994" sldId="286"/>
            <ac:spMk id="15426" creationId="{00000000-0000-0000-0000-000000000000}"/>
          </ac:spMkLst>
        </pc:spChg>
        <pc:spChg chg="del">
          <ac:chgData name="Richard Ball" userId="c2c6c2dd-6ddc-437e-8cdd-d7a74390accc" providerId="ADAL" clId="{6895E0F3-43D0-4E06-93C5-9FA38F0299F7}" dt="2023-09-11T13:17:30.700" v="135" actId="478"/>
          <ac:spMkLst>
            <pc:docMk/>
            <pc:sldMk cId="2537228994" sldId="286"/>
            <ac:spMk id="15428" creationId="{00000000-0000-0000-0000-000000000000}"/>
          </ac:spMkLst>
        </pc:spChg>
        <pc:spChg chg="del">
          <ac:chgData name="Richard Ball" userId="c2c6c2dd-6ddc-437e-8cdd-d7a74390accc" providerId="ADAL" clId="{6895E0F3-43D0-4E06-93C5-9FA38F0299F7}" dt="2023-09-11T13:17:30.117" v="134" actId="478"/>
          <ac:spMkLst>
            <pc:docMk/>
            <pc:sldMk cId="2537228994" sldId="286"/>
            <ac:spMk id="15430" creationId="{00000000-0000-0000-0000-000000000000}"/>
          </ac:spMkLst>
        </pc:spChg>
        <pc:spChg chg="del">
          <ac:chgData name="Richard Ball" userId="c2c6c2dd-6ddc-437e-8cdd-d7a74390accc" providerId="ADAL" clId="{6895E0F3-43D0-4E06-93C5-9FA38F0299F7}" dt="2023-09-11T13:17:31.756" v="136" actId="478"/>
          <ac:spMkLst>
            <pc:docMk/>
            <pc:sldMk cId="2537228994" sldId="286"/>
            <ac:spMk id="15432" creationId="{00000000-0000-0000-0000-000000000000}"/>
          </ac:spMkLst>
        </pc:spChg>
      </pc:sldChg>
      <pc:sldChg chg="modSp">
        <pc:chgData name="Richard Ball" userId="c2c6c2dd-6ddc-437e-8cdd-d7a74390accc" providerId="ADAL" clId="{6895E0F3-43D0-4E06-93C5-9FA38F0299F7}" dt="2023-09-11T09:41:29.248" v="17" actId="13926"/>
        <pc:sldMkLst>
          <pc:docMk/>
          <pc:sldMk cId="1751337956" sldId="293"/>
        </pc:sldMkLst>
        <pc:spChg chg="mod">
          <ac:chgData name="Richard Ball" userId="c2c6c2dd-6ddc-437e-8cdd-d7a74390accc" providerId="ADAL" clId="{6895E0F3-43D0-4E06-93C5-9FA38F0299F7}" dt="2023-09-11T09:41:11.187" v="13" actId="13926"/>
          <ac:spMkLst>
            <pc:docMk/>
            <pc:sldMk cId="1751337956" sldId="293"/>
            <ac:spMk id="2" creationId="{00000000-0000-0000-0000-000000000000}"/>
          </ac:spMkLst>
        </pc:spChg>
        <pc:spChg chg="mod">
          <ac:chgData name="Richard Ball" userId="c2c6c2dd-6ddc-437e-8cdd-d7a74390accc" providerId="ADAL" clId="{6895E0F3-43D0-4E06-93C5-9FA38F0299F7}" dt="2023-09-11T09:41:29.248" v="17" actId="13926"/>
          <ac:spMkLst>
            <pc:docMk/>
            <pc:sldMk cId="1751337956" sldId="293"/>
            <ac:spMk id="11" creationId="{00000000-0000-0000-0000-000000000000}"/>
          </ac:spMkLst>
        </pc:spChg>
      </pc:sldChg>
      <pc:sldChg chg="modAnim">
        <pc:chgData name="Richard Ball" userId="c2c6c2dd-6ddc-437e-8cdd-d7a74390accc" providerId="ADAL" clId="{6895E0F3-43D0-4E06-93C5-9FA38F0299F7}" dt="2023-09-11T13:19:51.906" v="138"/>
        <pc:sldMkLst>
          <pc:docMk/>
          <pc:sldMk cId="961450816" sldId="294"/>
        </pc:sldMkLst>
      </pc:sldChg>
      <pc:sldChg chg="modSp mod">
        <pc:chgData name="Richard Ball" userId="c2c6c2dd-6ddc-437e-8cdd-d7a74390accc" providerId="ADAL" clId="{6895E0F3-43D0-4E06-93C5-9FA38F0299F7}" dt="2023-09-11T09:42:39.439" v="89" actId="1076"/>
        <pc:sldMkLst>
          <pc:docMk/>
          <pc:sldMk cId="1828097969" sldId="295"/>
        </pc:sldMkLst>
        <pc:spChg chg="mod">
          <ac:chgData name="Richard Ball" userId="c2c6c2dd-6ddc-437e-8cdd-d7a74390accc" providerId="ADAL" clId="{6895E0F3-43D0-4E06-93C5-9FA38F0299F7}" dt="2023-09-11T09:42:39.439" v="89" actId="1076"/>
          <ac:spMkLst>
            <pc:docMk/>
            <pc:sldMk cId="1828097969" sldId="295"/>
            <ac:spMk id="7" creationId="{A5F3EA43-835C-4A75-EB7C-33872A74DEA3}"/>
          </ac:spMkLst>
        </pc:spChg>
      </pc:sldChg>
      <pc:sldChg chg="addSp delSp modSp mod">
        <pc:chgData name="Richard Ball" userId="c2c6c2dd-6ddc-437e-8cdd-d7a74390accc" providerId="ADAL" clId="{6895E0F3-43D0-4E06-93C5-9FA38F0299F7}" dt="2023-09-11T09:46:21.305" v="96" actId="1076"/>
        <pc:sldMkLst>
          <pc:docMk/>
          <pc:sldMk cId="648611295" sldId="297"/>
        </pc:sldMkLst>
        <pc:spChg chg="del mod">
          <ac:chgData name="Richard Ball" userId="c2c6c2dd-6ddc-437e-8cdd-d7a74390accc" providerId="ADAL" clId="{6895E0F3-43D0-4E06-93C5-9FA38F0299F7}" dt="2023-09-11T09:46:05.883" v="93" actId="478"/>
          <ac:spMkLst>
            <pc:docMk/>
            <pc:sldMk cId="648611295" sldId="297"/>
            <ac:spMk id="3" creationId="{5C77C3FD-BB97-C737-77C9-043FFA71B972}"/>
          </ac:spMkLst>
        </pc:spChg>
        <pc:picChg chg="add mod">
          <ac:chgData name="Richard Ball" userId="c2c6c2dd-6ddc-437e-8cdd-d7a74390accc" providerId="ADAL" clId="{6895E0F3-43D0-4E06-93C5-9FA38F0299F7}" dt="2023-09-11T09:46:21.305" v="96" actId="1076"/>
          <ac:picMkLst>
            <pc:docMk/>
            <pc:sldMk cId="648611295" sldId="297"/>
            <ac:picMk id="5" creationId="{EC0371F2-E2A9-9E2A-4B5B-F68F4A3F68A6}"/>
          </ac:picMkLst>
        </pc:picChg>
      </pc:sldChg>
      <pc:sldChg chg="del">
        <pc:chgData name="Richard Ball" userId="c2c6c2dd-6ddc-437e-8cdd-d7a74390accc" providerId="ADAL" clId="{6895E0F3-43D0-4E06-93C5-9FA38F0299F7}" dt="2023-09-11T09:46:01.732" v="91" actId="47"/>
        <pc:sldMkLst>
          <pc:docMk/>
          <pc:sldMk cId="3620078966" sldId="299"/>
        </pc:sldMkLst>
      </pc:sldChg>
      <pc:sldChg chg="del">
        <pc:chgData name="Richard Ball" userId="c2c6c2dd-6ddc-437e-8cdd-d7a74390accc" providerId="ADAL" clId="{6895E0F3-43D0-4E06-93C5-9FA38F0299F7}" dt="2023-09-11T09:45:58.614" v="90" actId="47"/>
        <pc:sldMkLst>
          <pc:docMk/>
          <pc:sldMk cId="1046792696" sldId="300"/>
        </pc:sldMkLst>
      </pc:sldChg>
      <pc:sldChg chg="addSp delSp modSp new mod">
        <pc:chgData name="Richard Ball" userId="c2c6c2dd-6ddc-437e-8cdd-d7a74390accc" providerId="ADAL" clId="{6895E0F3-43D0-4E06-93C5-9FA38F0299F7}" dt="2023-09-11T09:37:54.248" v="4" actId="14100"/>
        <pc:sldMkLst>
          <pc:docMk/>
          <pc:sldMk cId="1965430065" sldId="304"/>
        </pc:sldMkLst>
        <pc:spChg chg="del">
          <ac:chgData name="Richard Ball" userId="c2c6c2dd-6ddc-437e-8cdd-d7a74390accc" providerId="ADAL" clId="{6895E0F3-43D0-4E06-93C5-9FA38F0299F7}" dt="2023-09-11T09:37:30.322" v="1" actId="478"/>
          <ac:spMkLst>
            <pc:docMk/>
            <pc:sldMk cId="1965430065" sldId="304"/>
            <ac:spMk id="2" creationId="{13BFA006-0D6C-A5B3-F16F-A4DA056E7BFD}"/>
          </ac:spMkLst>
        </pc:spChg>
        <pc:spChg chg="del">
          <ac:chgData name="Richard Ball" userId="c2c6c2dd-6ddc-437e-8cdd-d7a74390accc" providerId="ADAL" clId="{6895E0F3-43D0-4E06-93C5-9FA38F0299F7}" dt="2023-09-11T09:37:30.322" v="1" actId="478"/>
          <ac:spMkLst>
            <pc:docMk/>
            <pc:sldMk cId="1965430065" sldId="304"/>
            <ac:spMk id="3" creationId="{81C319FC-6391-5E85-8558-0B76B5789CA0}"/>
          </ac:spMkLst>
        </pc:spChg>
        <pc:picChg chg="add mod">
          <ac:chgData name="Richard Ball" userId="c2c6c2dd-6ddc-437e-8cdd-d7a74390accc" providerId="ADAL" clId="{6895E0F3-43D0-4E06-93C5-9FA38F0299F7}" dt="2023-09-11T09:37:54.248" v="4" actId="14100"/>
          <ac:picMkLst>
            <pc:docMk/>
            <pc:sldMk cId="1965430065" sldId="304"/>
            <ac:picMk id="5" creationId="{32EBED01-3E16-BB5F-47B9-DE6267779FB7}"/>
          </ac:picMkLst>
        </pc:picChg>
      </pc:sldChg>
      <pc:sldChg chg="modSp new mod">
        <pc:chgData name="Richard Ball" userId="c2c6c2dd-6ddc-437e-8cdd-d7a74390accc" providerId="ADAL" clId="{6895E0F3-43D0-4E06-93C5-9FA38F0299F7}" dt="2023-09-11T12:58:06.610" v="131" actId="20577"/>
        <pc:sldMkLst>
          <pc:docMk/>
          <pc:sldMk cId="3898434736" sldId="305"/>
        </pc:sldMkLst>
        <pc:spChg chg="mod">
          <ac:chgData name="Richard Ball" userId="c2c6c2dd-6ddc-437e-8cdd-d7a74390accc" providerId="ADAL" clId="{6895E0F3-43D0-4E06-93C5-9FA38F0299F7}" dt="2023-09-11T12:58:06.610" v="131" actId="20577"/>
          <ac:spMkLst>
            <pc:docMk/>
            <pc:sldMk cId="3898434736" sldId="305"/>
            <ac:spMk id="2" creationId="{ECEE2900-4451-ACF7-B679-AC66615B5499}"/>
          </ac:spMkLst>
        </pc:spChg>
        <pc:spChg chg="mod">
          <ac:chgData name="Richard Ball" userId="c2c6c2dd-6ddc-437e-8cdd-d7a74390accc" providerId="ADAL" clId="{6895E0F3-43D0-4E06-93C5-9FA38F0299F7}" dt="2023-09-11T12:58:01.384" v="116" actId="403"/>
          <ac:spMkLst>
            <pc:docMk/>
            <pc:sldMk cId="3898434736" sldId="305"/>
            <ac:spMk id="3" creationId="{DA81CCBC-0517-3D92-5491-FBCFB9FD9254}"/>
          </ac:spMkLst>
        </pc:spChg>
      </pc:sldChg>
      <pc:sldChg chg="add">
        <pc:chgData name="Richard Ball" userId="c2c6c2dd-6ddc-437e-8cdd-d7a74390accc" providerId="ADAL" clId="{6895E0F3-43D0-4E06-93C5-9FA38F0299F7}" dt="2023-09-11T13:17:25.963" v="132" actId="2890"/>
        <pc:sldMkLst>
          <pc:docMk/>
          <pc:sldMk cId="3231162588" sldId="306"/>
        </pc:sldMkLst>
      </pc:sldChg>
    </pc:docChg>
  </pc:docChgLst>
  <pc:docChgLst>
    <pc:chgData name="Richard Ball" userId="c2c6c2dd-6ddc-437e-8cdd-d7a74390accc" providerId="ADAL" clId="{D8CC49F8-4829-4E2D-B7B0-CF24E9870160}"/>
    <pc:docChg chg="undo redo custSel addSld delSld modSld sldOrd">
      <pc:chgData name="Richard Ball" userId="c2c6c2dd-6ddc-437e-8cdd-d7a74390accc" providerId="ADAL" clId="{D8CC49F8-4829-4E2D-B7B0-CF24E9870160}" dt="2022-09-19T09:06:36.840" v="1397" actId="20577"/>
      <pc:docMkLst>
        <pc:docMk/>
      </pc:docMkLst>
      <pc:sldChg chg="modSp mod modAnim">
        <pc:chgData name="Richard Ball" userId="c2c6c2dd-6ddc-437e-8cdd-d7a74390accc" providerId="ADAL" clId="{D8CC49F8-4829-4E2D-B7B0-CF24E9870160}" dt="2022-09-19T08:52:35.740" v="722"/>
        <pc:sldMkLst>
          <pc:docMk/>
          <pc:sldMk cId="4061660805" sldId="279"/>
        </pc:sldMkLst>
        <pc:spChg chg="mod">
          <ac:chgData name="Richard Ball" userId="c2c6c2dd-6ddc-437e-8cdd-d7a74390accc" providerId="ADAL" clId="{D8CC49F8-4829-4E2D-B7B0-CF24E9870160}" dt="2022-09-19T08:52:30.478" v="720" actId="20577"/>
          <ac:spMkLst>
            <pc:docMk/>
            <pc:sldMk cId="4061660805" sldId="279"/>
            <ac:spMk id="2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51:36.236" v="678" actId="403"/>
          <ac:spMkLst>
            <pc:docMk/>
            <pc:sldMk cId="4061660805" sldId="279"/>
            <ac:spMk id="4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52:32.666" v="721" actId="20577"/>
          <ac:spMkLst>
            <pc:docMk/>
            <pc:sldMk cId="4061660805" sldId="279"/>
            <ac:spMk id="11" creationId="{00000000-0000-0000-0000-000000000000}"/>
          </ac:spMkLst>
        </pc:spChg>
      </pc:sldChg>
      <pc:sldChg chg="del">
        <pc:chgData name="Richard Ball" userId="c2c6c2dd-6ddc-437e-8cdd-d7a74390accc" providerId="ADAL" clId="{D8CC49F8-4829-4E2D-B7B0-CF24E9870160}" dt="2022-09-19T08:47:14.346" v="513" actId="47"/>
        <pc:sldMkLst>
          <pc:docMk/>
          <pc:sldMk cId="2601557703" sldId="284"/>
        </pc:sldMkLst>
      </pc:sldChg>
      <pc:sldChg chg="modSp mod modAnim">
        <pc:chgData name="Richard Ball" userId="c2c6c2dd-6ddc-437e-8cdd-d7a74390accc" providerId="ADAL" clId="{D8CC49F8-4829-4E2D-B7B0-CF24E9870160}" dt="2022-09-19T08:51:01.347" v="662"/>
        <pc:sldMkLst>
          <pc:docMk/>
          <pc:sldMk cId="1587288268" sldId="285"/>
        </pc:sldMkLst>
        <pc:spChg chg="mod">
          <ac:chgData name="Richard Ball" userId="c2c6c2dd-6ddc-437e-8cdd-d7a74390accc" providerId="ADAL" clId="{D8CC49F8-4829-4E2D-B7B0-CF24E9870160}" dt="2022-09-19T08:47:55.590" v="526" actId="1076"/>
          <ac:spMkLst>
            <pc:docMk/>
            <pc:sldMk cId="1587288268" sldId="285"/>
            <ac:spMk id="8195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8:01.753" v="528" actId="1076"/>
          <ac:spMkLst>
            <pc:docMk/>
            <pc:sldMk cId="1587288268" sldId="285"/>
            <ac:spMk id="8196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9:39.875" v="600" actId="20577"/>
          <ac:spMkLst>
            <pc:docMk/>
            <pc:sldMk cId="1587288268" sldId="285"/>
            <ac:spMk id="17447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8:03.935" v="529" actId="1076"/>
          <ac:spMkLst>
            <pc:docMk/>
            <pc:sldMk cId="1587288268" sldId="285"/>
            <ac:spMk id="17448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9:53.665" v="627" actId="20577"/>
          <ac:spMkLst>
            <pc:docMk/>
            <pc:sldMk cId="1587288268" sldId="285"/>
            <ac:spMk id="17450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8:05.769" v="530" actId="1076"/>
          <ac:spMkLst>
            <pc:docMk/>
            <pc:sldMk cId="1587288268" sldId="285"/>
            <ac:spMk id="17452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7:37.316" v="519" actId="1076"/>
          <ac:spMkLst>
            <pc:docMk/>
            <pc:sldMk cId="1587288268" sldId="285"/>
            <ac:spMk id="17453" creationId="{00000000-0000-0000-0000-000000000000}"/>
          </ac:spMkLst>
        </pc:spChg>
        <pc:picChg chg="mod">
          <ac:chgData name="Richard Ball" userId="c2c6c2dd-6ddc-437e-8cdd-d7a74390accc" providerId="ADAL" clId="{D8CC49F8-4829-4E2D-B7B0-CF24E9870160}" dt="2022-09-19T08:48:15.162" v="533" actId="1076"/>
          <ac:picMkLst>
            <pc:docMk/>
            <pc:sldMk cId="1587288268" sldId="285"/>
            <ac:picMk id="8194" creationId="{00000000-0000-0000-0000-000000000000}"/>
          </ac:picMkLst>
        </pc:picChg>
      </pc:sldChg>
      <pc:sldChg chg="ord modAnim">
        <pc:chgData name="Richard Ball" userId="c2c6c2dd-6ddc-437e-8cdd-d7a74390accc" providerId="ADAL" clId="{D8CC49F8-4829-4E2D-B7B0-CF24E9870160}" dt="2022-09-19T08:44:12.262" v="371"/>
        <pc:sldMkLst>
          <pc:docMk/>
          <pc:sldMk cId="2537228994" sldId="286"/>
        </pc:sldMkLst>
      </pc:sldChg>
      <pc:sldChg chg="ord">
        <pc:chgData name="Richard Ball" userId="c2c6c2dd-6ddc-437e-8cdd-d7a74390accc" providerId="ADAL" clId="{D8CC49F8-4829-4E2D-B7B0-CF24E9870160}" dt="2022-09-19T08:43:35.724" v="367"/>
        <pc:sldMkLst>
          <pc:docMk/>
          <pc:sldMk cId="1682736899" sldId="287"/>
        </pc:sldMkLst>
      </pc:sldChg>
      <pc:sldChg chg="addSp delSp modSp new mod modAnim modNotesTx">
        <pc:chgData name="Richard Ball" userId="c2c6c2dd-6ddc-437e-8cdd-d7a74390accc" providerId="ADAL" clId="{D8CC49F8-4829-4E2D-B7B0-CF24E9870160}" dt="2022-09-19T08:41:58.447" v="270"/>
        <pc:sldMkLst>
          <pc:docMk/>
          <pc:sldMk cId="1319268518" sldId="288"/>
        </pc:sldMkLst>
        <pc:spChg chg="mod">
          <ac:chgData name="Richard Ball" userId="c2c6c2dd-6ddc-437e-8cdd-d7a74390accc" providerId="ADAL" clId="{D8CC49F8-4829-4E2D-B7B0-CF24E9870160}" dt="2022-09-19T08:25:20.166" v="107" actId="1076"/>
          <ac:spMkLst>
            <pc:docMk/>
            <pc:sldMk cId="1319268518" sldId="288"/>
            <ac:spMk id="2" creationId="{D149AEEA-6734-0604-3651-6D091586A034}"/>
          </ac:spMkLst>
        </pc:spChg>
        <pc:spChg chg="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" creationId="{5BC3CE3E-A35A-2769-2386-86B26E49E7AD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4" creationId="{13DB591F-38A2-AA10-6188-77FAE8EBC4A1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5" creationId="{4EB9A746-06E3-33BE-D3DC-686C5E4D4616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6" creationId="{8A31E4C3-7C65-402E-6C2A-A7050139CBBE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7" creationId="{7B924355-AD88-7D7E-BFA2-04C2801ECF8D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8" creationId="{B4BB604D-74C2-3325-F199-98D87F9D3BD2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9" creationId="{B954CEE8-4B8A-BA99-34C8-150CDCDCEDA7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0" creationId="{76B378E8-9926-799B-DB73-872E7E5F088C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1" creationId="{96A60CA5-4D37-58FB-BA05-3D0F8404BB86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2" creationId="{7470CD64-BEA8-FBAD-1755-111EDFBCDE63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3" creationId="{BEC7A1CF-5A1F-75E6-6D76-8B995761282D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4" creationId="{2DEE4065-E799-734B-F9D1-03C162107501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5" creationId="{5A7DE5EB-D35E-2A6E-9819-A348D8123E11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6" creationId="{F0D25C7E-718B-F27C-0497-1FB464CF4643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7" creationId="{8E3CC918-B9E8-C804-E6B9-1BCAD539D574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8" creationId="{D8A822EF-BA4B-83D0-053A-CEEFAF861FE6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19" creationId="{B0C9C155-D4D2-537E-1891-E7A9CD6E6516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0" creationId="{03D7341B-525D-294F-3BE2-053C96FEF81A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1" creationId="{0A71F07F-430F-7C4B-4FFA-660D8B432CAC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2" creationId="{67F2182F-AD85-3D35-41C7-F01B1A9C553C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3" creationId="{BB947604-3021-6254-10D0-F93C96838035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4" creationId="{E69BE35C-2C58-A2CC-022B-A6E31E6768B7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5" creationId="{20606345-8AB8-33B0-10E1-961D579623D0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6" creationId="{AFD079DA-ED0F-9BD5-FAC4-A7DC4694DD29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7" creationId="{CA12CD48-9B49-4F2B-AA93-3BB87D841302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8" creationId="{781B714D-81B0-013E-5D42-639F30480EA9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29" creationId="{75350B59-DC64-014F-1B32-B8E1A76521D2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0" creationId="{C6752804-9947-AA0E-4E5E-A662C2CE98F0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1" creationId="{6CD00A17-4BE4-77DC-3206-B41F58963399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2" creationId="{24264FB6-BA36-1358-EFC1-98950516A415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3" creationId="{A33D559C-4496-714F-6327-A06E3B934507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4" creationId="{DFA161B2-1CE5-02A7-4A68-390C27173498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5" creationId="{3550FCCA-7EFB-A6D2-0299-F4132CB24DF3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6" creationId="{13E0A595-4867-01AC-1953-59F96A5747E3}"/>
          </ac:spMkLst>
        </pc:spChg>
        <pc:spChg chg="add del mod">
          <ac:chgData name="Richard Ball" userId="c2c6c2dd-6ddc-437e-8cdd-d7a74390accc" providerId="ADAL" clId="{D8CC49F8-4829-4E2D-B7B0-CF24E9870160}" dt="2022-09-19T08:34:40.770" v="181" actId="478"/>
          <ac:spMkLst>
            <pc:docMk/>
            <pc:sldMk cId="1319268518" sldId="288"/>
            <ac:spMk id="37" creationId="{9F9D6FDA-54A0-89AE-F162-B176ED82CD01}"/>
          </ac:spMkLst>
        </pc:spChg>
        <pc:spChg chg="add del mod">
          <ac:chgData name="Richard Ball" userId="c2c6c2dd-6ddc-437e-8cdd-d7a74390accc" providerId="ADAL" clId="{D8CC49F8-4829-4E2D-B7B0-CF24E9870160}" dt="2022-09-19T08:41:44.970" v="264" actId="207"/>
          <ac:spMkLst>
            <pc:docMk/>
            <pc:sldMk cId="1319268518" sldId="288"/>
            <ac:spMk id="38" creationId="{F41F0D9B-868B-8089-369C-E55DF540DFB8}"/>
          </ac:spMkLst>
        </pc:spChg>
        <pc:graphicFrameChg chg="add del mod">
          <ac:chgData name="Richard Ball" userId="c2c6c2dd-6ddc-437e-8cdd-d7a74390accc" providerId="ADAL" clId="{D8CC49F8-4829-4E2D-B7B0-CF24E9870160}" dt="2022-09-19T08:34:47.456" v="185"/>
          <ac:graphicFrameMkLst>
            <pc:docMk/>
            <pc:sldMk cId="1319268518" sldId="288"/>
            <ac:graphicFrameMk id="39" creationId="{B4303048-F93B-CA9C-2A0F-26344200B792}"/>
          </ac:graphicFrameMkLst>
        </pc:graphicFrameChg>
      </pc:sldChg>
      <pc:sldChg chg="addSp delSp modSp add mod modAnim">
        <pc:chgData name="Richard Ball" userId="c2c6c2dd-6ddc-437e-8cdd-d7a74390accc" providerId="ADAL" clId="{D8CC49F8-4829-4E2D-B7B0-CF24E9870160}" dt="2022-09-19T08:46:49.143" v="512" actId="478"/>
        <pc:sldMkLst>
          <pc:docMk/>
          <pc:sldMk cId="1443187889" sldId="289"/>
        </pc:sldMkLst>
        <pc:spChg chg="add mod">
          <ac:chgData name="Richard Ball" userId="c2c6c2dd-6ddc-437e-8cdd-d7a74390accc" providerId="ADAL" clId="{D8CC49F8-4829-4E2D-B7B0-CF24E9870160}" dt="2022-09-19T08:45:33.659" v="452" actId="113"/>
          <ac:spMkLst>
            <pc:docMk/>
            <pc:sldMk cId="1443187889" sldId="289"/>
            <ac:spMk id="2" creationId="{EFBFB7B8-F8CF-6334-AF15-056ED5F121A7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18" creationId="{00000000-0000-0000-0000-000000000000}"/>
          </ac:spMkLst>
        </pc:spChg>
        <pc:spChg chg="del mod">
          <ac:chgData name="Richard Ball" userId="c2c6c2dd-6ddc-437e-8cdd-d7a74390accc" providerId="ADAL" clId="{D8CC49F8-4829-4E2D-B7B0-CF24E9870160}" dt="2022-09-19T08:25:31.835" v="116" actId="478"/>
          <ac:spMkLst>
            <pc:docMk/>
            <pc:sldMk cId="1443187889" sldId="289"/>
            <ac:spMk id="9220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21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24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25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26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27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28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29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0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1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2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3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4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5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6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7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8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39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40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41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42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6:00.370" v="470" actId="5793"/>
          <ac:spMkLst>
            <pc:docMk/>
            <pc:sldMk cId="1443187889" sldId="289"/>
            <ac:spMk id="9243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6:04.325" v="485" actId="20577"/>
          <ac:spMkLst>
            <pc:docMk/>
            <pc:sldMk cId="1443187889" sldId="289"/>
            <ac:spMk id="9244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45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46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47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48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25:38.221" v="118" actId="1076"/>
          <ac:spMkLst>
            <pc:docMk/>
            <pc:sldMk cId="1443187889" sldId="289"/>
            <ac:spMk id="9252" creationId="{00000000-0000-0000-0000-000000000000}"/>
          </ac:spMkLst>
        </pc:spChg>
        <pc:spChg chg="del mod">
          <ac:chgData name="Richard Ball" userId="c2c6c2dd-6ddc-437e-8cdd-d7a74390accc" providerId="ADAL" clId="{D8CC49F8-4829-4E2D-B7B0-CF24E9870160}" dt="2022-09-19T08:46:36.263" v="502" actId="478"/>
          <ac:spMkLst>
            <pc:docMk/>
            <pc:sldMk cId="1443187889" sldId="289"/>
            <ac:spMk id="16386" creationId="{00000000-0000-0000-0000-000000000000}"/>
          </ac:spMkLst>
        </pc:spChg>
        <pc:spChg chg="del mod">
          <ac:chgData name="Richard Ball" userId="c2c6c2dd-6ddc-437e-8cdd-d7a74390accc" providerId="ADAL" clId="{D8CC49F8-4829-4E2D-B7B0-CF24E9870160}" dt="2022-09-19T08:46:38.714" v="504" actId="478"/>
          <ac:spMkLst>
            <pc:docMk/>
            <pc:sldMk cId="1443187889" sldId="289"/>
            <ac:spMk id="16389" creationId="{00000000-0000-0000-0000-000000000000}"/>
          </ac:spMkLst>
        </pc:spChg>
        <pc:spChg chg="del mod">
          <ac:chgData name="Richard Ball" userId="c2c6c2dd-6ddc-437e-8cdd-d7a74390accc" providerId="ADAL" clId="{D8CC49F8-4829-4E2D-B7B0-CF24E9870160}" dt="2022-09-19T08:46:41.032" v="506" actId="478"/>
          <ac:spMkLst>
            <pc:docMk/>
            <pc:sldMk cId="1443187889" sldId="289"/>
            <ac:spMk id="16390" creationId="{00000000-0000-0000-0000-000000000000}"/>
          </ac:spMkLst>
        </pc:spChg>
        <pc:spChg chg="del mod">
          <ac:chgData name="Richard Ball" userId="c2c6c2dd-6ddc-437e-8cdd-d7a74390accc" providerId="ADAL" clId="{D8CC49F8-4829-4E2D-B7B0-CF24E9870160}" dt="2022-09-19T08:46:49.143" v="512" actId="478"/>
          <ac:spMkLst>
            <pc:docMk/>
            <pc:sldMk cId="1443187889" sldId="289"/>
            <ac:spMk id="16420" creationId="{00000000-0000-0000-0000-000000000000}"/>
          </ac:spMkLst>
        </pc:spChg>
        <pc:spChg chg="del mod">
          <ac:chgData name="Richard Ball" userId="c2c6c2dd-6ddc-437e-8cdd-d7a74390accc" providerId="ADAL" clId="{D8CC49F8-4829-4E2D-B7B0-CF24E9870160}" dt="2022-09-19T08:46:44.133" v="508" actId="478"/>
          <ac:spMkLst>
            <pc:docMk/>
            <pc:sldMk cId="1443187889" sldId="289"/>
            <ac:spMk id="16421" creationId="{00000000-0000-0000-0000-000000000000}"/>
          </ac:spMkLst>
        </pc:spChg>
        <pc:spChg chg="del mod">
          <ac:chgData name="Richard Ball" userId="c2c6c2dd-6ddc-437e-8cdd-d7a74390accc" providerId="ADAL" clId="{D8CC49F8-4829-4E2D-B7B0-CF24E9870160}" dt="2022-09-19T08:46:46.273" v="510" actId="478"/>
          <ac:spMkLst>
            <pc:docMk/>
            <pc:sldMk cId="1443187889" sldId="289"/>
            <ac:spMk id="16422" creationId="{00000000-0000-0000-0000-000000000000}"/>
          </ac:spMkLst>
        </pc:spChg>
      </pc:sldChg>
      <pc:sldChg chg="add del">
        <pc:chgData name="Richard Ball" userId="c2c6c2dd-6ddc-437e-8cdd-d7a74390accc" providerId="ADAL" clId="{D8CC49F8-4829-4E2D-B7B0-CF24E9870160}" dt="2022-09-19T08:25:12.598" v="102"/>
        <pc:sldMkLst>
          <pc:docMk/>
          <pc:sldMk cId="3515502167" sldId="289"/>
        </pc:sldMkLst>
      </pc:sldChg>
      <pc:sldChg chg="addSp delSp modSp new mod setBg">
        <pc:chgData name="Richard Ball" userId="c2c6c2dd-6ddc-437e-8cdd-d7a74390accc" providerId="ADAL" clId="{D8CC49F8-4829-4E2D-B7B0-CF24E9870160}" dt="2022-09-19T08:43:15.158" v="365" actId="26606"/>
        <pc:sldMkLst>
          <pc:docMk/>
          <pc:sldMk cId="4212728280" sldId="290"/>
        </pc:sldMkLst>
        <pc:spChg chg="del">
          <ac:chgData name="Richard Ball" userId="c2c6c2dd-6ddc-437e-8cdd-d7a74390accc" providerId="ADAL" clId="{D8CC49F8-4829-4E2D-B7B0-CF24E9870160}" dt="2022-09-19T08:42:18.573" v="278" actId="478"/>
          <ac:spMkLst>
            <pc:docMk/>
            <pc:sldMk cId="4212728280" sldId="290"/>
            <ac:spMk id="2" creationId="{69B50602-1AD6-B1E4-185C-121F371F1947}"/>
          </ac:spMkLst>
        </pc:spChg>
        <pc:spChg chg="del">
          <ac:chgData name="Richard Ball" userId="c2c6c2dd-6ddc-437e-8cdd-d7a74390accc" providerId="ADAL" clId="{D8CC49F8-4829-4E2D-B7B0-CF24E9870160}" dt="2022-09-19T08:42:18.573" v="278" actId="478"/>
          <ac:spMkLst>
            <pc:docMk/>
            <pc:sldMk cId="4212728280" sldId="290"/>
            <ac:spMk id="3" creationId="{C56A60D2-1AF6-E0E7-C313-0F8D50F42BB5}"/>
          </ac:spMkLst>
        </pc:spChg>
        <pc:spChg chg="add mod">
          <ac:chgData name="Richard Ball" userId="c2c6c2dd-6ddc-437e-8cdd-d7a74390accc" providerId="ADAL" clId="{D8CC49F8-4829-4E2D-B7B0-CF24E9870160}" dt="2022-09-19T08:43:15.158" v="365" actId="26606"/>
          <ac:spMkLst>
            <pc:docMk/>
            <pc:sldMk cId="4212728280" sldId="290"/>
            <ac:spMk id="4" creationId="{32E94F34-F790-36C0-9392-35B9A4F6A2B8}"/>
          </ac:spMkLst>
        </pc:spChg>
        <pc:spChg chg="add">
          <ac:chgData name="Richard Ball" userId="c2c6c2dd-6ddc-437e-8cdd-d7a74390accc" providerId="ADAL" clId="{D8CC49F8-4829-4E2D-B7B0-CF24E9870160}" dt="2022-09-19T08:43:15.158" v="365" actId="26606"/>
          <ac:spMkLst>
            <pc:docMk/>
            <pc:sldMk cId="4212728280" sldId="290"/>
            <ac:spMk id="2055" creationId="{37C89E4B-3C9F-44B9-8B86-D9E3D112D8EC}"/>
          </ac:spMkLst>
        </pc:spChg>
        <pc:picChg chg="add mod">
          <ac:chgData name="Richard Ball" userId="c2c6c2dd-6ddc-437e-8cdd-d7a74390accc" providerId="ADAL" clId="{D8CC49F8-4829-4E2D-B7B0-CF24E9870160}" dt="2022-09-19T08:43:15.158" v="365" actId="26606"/>
          <ac:picMkLst>
            <pc:docMk/>
            <pc:sldMk cId="4212728280" sldId="290"/>
            <ac:picMk id="2050" creationId="{383A3984-F1AE-6050-7B39-F4566ED1E4C9}"/>
          </ac:picMkLst>
        </pc:picChg>
        <pc:cxnChg chg="add">
          <ac:chgData name="Richard Ball" userId="c2c6c2dd-6ddc-437e-8cdd-d7a74390accc" providerId="ADAL" clId="{D8CC49F8-4829-4E2D-B7B0-CF24E9870160}" dt="2022-09-19T08:43:15.158" v="365" actId="26606"/>
          <ac:cxnSpMkLst>
            <pc:docMk/>
            <pc:sldMk cId="4212728280" sldId="290"/>
            <ac:cxnSpMk id="2057" creationId="{AA2EAA10-076F-46BD-8F0F-B9A2FB77A85C}"/>
          </ac:cxnSpMkLst>
        </pc:cxnChg>
        <pc:cxnChg chg="add">
          <ac:chgData name="Richard Ball" userId="c2c6c2dd-6ddc-437e-8cdd-d7a74390accc" providerId="ADAL" clId="{D8CC49F8-4829-4E2D-B7B0-CF24E9870160}" dt="2022-09-19T08:43:15.158" v="365" actId="26606"/>
          <ac:cxnSpMkLst>
            <pc:docMk/>
            <pc:sldMk cId="4212728280" sldId="290"/>
            <ac:cxnSpMk id="2059" creationId="{D891E407-403B-4764-86C9-33A56D3BCAA3}"/>
          </ac:cxnSpMkLst>
        </pc:cxnChg>
      </pc:sldChg>
      <pc:sldChg chg="modSp add mod">
        <pc:chgData name="Richard Ball" userId="c2c6c2dd-6ddc-437e-8cdd-d7a74390accc" providerId="ADAL" clId="{D8CC49F8-4829-4E2D-B7B0-CF24E9870160}" dt="2022-09-19T08:46:17.913" v="500" actId="20577"/>
        <pc:sldMkLst>
          <pc:docMk/>
          <pc:sldMk cId="930510943" sldId="291"/>
        </pc:sldMkLst>
        <pc:spChg chg="mod">
          <ac:chgData name="Richard Ball" userId="c2c6c2dd-6ddc-437e-8cdd-d7a74390accc" providerId="ADAL" clId="{D8CC49F8-4829-4E2D-B7B0-CF24E9870160}" dt="2022-09-19T08:46:14.644" v="491" actId="20577"/>
          <ac:spMkLst>
            <pc:docMk/>
            <pc:sldMk cId="930510943" sldId="291"/>
            <ac:spMk id="9243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6:17.913" v="500" actId="20577"/>
          <ac:spMkLst>
            <pc:docMk/>
            <pc:sldMk cId="930510943" sldId="291"/>
            <ac:spMk id="9244" creationId="{00000000-0000-0000-0000-000000000000}"/>
          </ac:spMkLst>
        </pc:spChg>
      </pc:sldChg>
      <pc:sldChg chg="delSp modSp add mod modAnim">
        <pc:chgData name="Richard Ball" userId="c2c6c2dd-6ddc-437e-8cdd-d7a74390accc" providerId="ADAL" clId="{D8CC49F8-4829-4E2D-B7B0-CF24E9870160}" dt="2022-09-19T08:51:25.377" v="676"/>
        <pc:sldMkLst>
          <pc:docMk/>
          <pc:sldMk cId="422654893" sldId="292"/>
        </pc:sldMkLst>
        <pc:spChg chg="mod">
          <ac:chgData name="Richard Ball" userId="c2c6c2dd-6ddc-437e-8cdd-d7a74390accc" providerId="ADAL" clId="{D8CC49F8-4829-4E2D-B7B0-CF24E9870160}" dt="2022-09-19T08:48:59.831" v="546" actId="1076"/>
          <ac:spMkLst>
            <pc:docMk/>
            <pc:sldMk cId="422654893" sldId="292"/>
            <ac:spMk id="8195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9:08.886" v="549" actId="1076"/>
          <ac:spMkLst>
            <pc:docMk/>
            <pc:sldMk cId="422654893" sldId="292"/>
            <ac:spMk id="8196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50:33.033" v="654" actId="20577"/>
          <ac:spMkLst>
            <pc:docMk/>
            <pc:sldMk cId="422654893" sldId="292"/>
            <ac:spMk id="17447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9:05.175" v="548" actId="1076"/>
          <ac:spMkLst>
            <pc:docMk/>
            <pc:sldMk cId="422654893" sldId="292"/>
            <ac:spMk id="17448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9:03.114" v="547" actId="1076"/>
          <ac:spMkLst>
            <pc:docMk/>
            <pc:sldMk cId="422654893" sldId="292"/>
            <ac:spMk id="17449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9:30.794" v="570" actId="20577"/>
          <ac:spMkLst>
            <pc:docMk/>
            <pc:sldMk cId="422654893" sldId="292"/>
            <ac:spMk id="17450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49:22.664" v="551" actId="1076"/>
          <ac:spMkLst>
            <pc:docMk/>
            <pc:sldMk cId="422654893" sldId="292"/>
            <ac:spMk id="17451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50:39.556" v="655" actId="1076"/>
          <ac:spMkLst>
            <pc:docMk/>
            <pc:sldMk cId="422654893" sldId="292"/>
            <ac:spMk id="17452" creationId="{00000000-0000-0000-0000-000000000000}"/>
          </ac:spMkLst>
        </pc:spChg>
        <pc:spChg chg="del">
          <ac:chgData name="Richard Ball" userId="c2c6c2dd-6ddc-437e-8cdd-d7a74390accc" providerId="ADAL" clId="{D8CC49F8-4829-4E2D-B7B0-CF24E9870160}" dt="2022-09-19T08:48:21.137" v="535" actId="478"/>
          <ac:spMkLst>
            <pc:docMk/>
            <pc:sldMk cId="422654893" sldId="292"/>
            <ac:spMk id="17453" creationId="{00000000-0000-0000-0000-000000000000}"/>
          </ac:spMkLst>
        </pc:spChg>
        <pc:picChg chg="del">
          <ac:chgData name="Richard Ball" userId="c2c6c2dd-6ddc-437e-8cdd-d7a74390accc" providerId="ADAL" clId="{D8CC49F8-4829-4E2D-B7B0-CF24E9870160}" dt="2022-09-19T08:48:21.137" v="535" actId="478"/>
          <ac:picMkLst>
            <pc:docMk/>
            <pc:sldMk cId="422654893" sldId="292"/>
            <ac:picMk id="8194" creationId="{00000000-0000-0000-0000-000000000000}"/>
          </ac:picMkLst>
        </pc:picChg>
      </pc:sldChg>
      <pc:sldChg chg="add">
        <pc:chgData name="Richard Ball" userId="c2c6c2dd-6ddc-437e-8cdd-d7a74390accc" providerId="ADAL" clId="{D8CC49F8-4829-4E2D-B7B0-CF24E9870160}" dt="2022-09-19T08:52:20.696" v="718" actId="2890"/>
        <pc:sldMkLst>
          <pc:docMk/>
          <pc:sldMk cId="1751337956" sldId="293"/>
        </pc:sldMkLst>
      </pc:sldChg>
      <pc:sldChg chg="modSp add mod modAnim">
        <pc:chgData name="Richard Ball" userId="c2c6c2dd-6ddc-437e-8cdd-d7a74390accc" providerId="ADAL" clId="{D8CC49F8-4829-4E2D-B7B0-CF24E9870160}" dt="2022-09-19T08:54:16.978" v="1012" actId="1076"/>
        <pc:sldMkLst>
          <pc:docMk/>
          <pc:sldMk cId="961450816" sldId="294"/>
        </pc:sldMkLst>
        <pc:spChg chg="mod">
          <ac:chgData name="Richard Ball" userId="c2c6c2dd-6ddc-437e-8cdd-d7a74390accc" providerId="ADAL" clId="{D8CC49F8-4829-4E2D-B7B0-CF24E9870160}" dt="2022-09-19T08:53:51.537" v="922" actId="5793"/>
          <ac:spMkLst>
            <pc:docMk/>
            <pc:sldMk cId="961450816" sldId="294"/>
            <ac:spMk id="2" creationId="{00000000-0000-0000-0000-000000000000}"/>
          </ac:spMkLst>
        </pc:spChg>
        <pc:spChg chg="mod">
          <ac:chgData name="Richard Ball" userId="c2c6c2dd-6ddc-437e-8cdd-d7a74390accc" providerId="ADAL" clId="{D8CC49F8-4829-4E2D-B7B0-CF24E9870160}" dt="2022-09-19T08:54:16.978" v="1012" actId="1076"/>
          <ac:spMkLst>
            <pc:docMk/>
            <pc:sldMk cId="961450816" sldId="294"/>
            <ac:spMk id="11" creationId="{00000000-0000-0000-0000-000000000000}"/>
          </ac:spMkLst>
        </pc:spChg>
      </pc:sldChg>
      <pc:sldChg chg="addSp delSp modSp new mod setBg modNotesTx">
        <pc:chgData name="Richard Ball" userId="c2c6c2dd-6ddc-437e-8cdd-d7a74390accc" providerId="ADAL" clId="{D8CC49F8-4829-4E2D-B7B0-CF24E9870160}" dt="2022-09-19T09:02:48.810" v="1276" actId="20577"/>
        <pc:sldMkLst>
          <pc:docMk/>
          <pc:sldMk cId="1828097969" sldId="295"/>
        </pc:sldMkLst>
        <pc:spChg chg="del">
          <ac:chgData name="Richard Ball" userId="c2c6c2dd-6ddc-437e-8cdd-d7a74390accc" providerId="ADAL" clId="{D8CC49F8-4829-4E2D-B7B0-CF24E9870160}" dt="2022-09-19T08:54:47.256" v="1014" actId="478"/>
          <ac:spMkLst>
            <pc:docMk/>
            <pc:sldMk cId="1828097969" sldId="295"/>
            <ac:spMk id="2" creationId="{FCA3C9B5-B327-DAE0-148D-1B4A824F3BBB}"/>
          </ac:spMkLst>
        </pc:spChg>
        <pc:spChg chg="del">
          <ac:chgData name="Richard Ball" userId="c2c6c2dd-6ddc-437e-8cdd-d7a74390accc" providerId="ADAL" clId="{D8CC49F8-4829-4E2D-B7B0-CF24E9870160}" dt="2022-09-19T08:54:47.256" v="1014" actId="478"/>
          <ac:spMkLst>
            <pc:docMk/>
            <pc:sldMk cId="1828097969" sldId="295"/>
            <ac:spMk id="3" creationId="{1AEEEF54-257D-DE9C-3A20-ECAE55BBC6CA}"/>
          </ac:spMkLst>
        </pc:spChg>
        <pc:spChg chg="add del">
          <ac:chgData name="Richard Ball" userId="c2c6c2dd-6ddc-437e-8cdd-d7a74390accc" providerId="ADAL" clId="{D8CC49F8-4829-4E2D-B7B0-CF24E9870160}" dt="2022-09-19T09:00:12.464" v="1018"/>
          <ac:spMkLst>
            <pc:docMk/>
            <pc:sldMk cId="1828097969" sldId="295"/>
            <ac:spMk id="4" creationId="{AA04E603-AA31-C510-3725-ED1C35B21400}"/>
          </ac:spMkLst>
        </pc:spChg>
        <pc:spChg chg="add mod">
          <ac:chgData name="Richard Ball" userId="c2c6c2dd-6ddc-437e-8cdd-d7a74390accc" providerId="ADAL" clId="{D8CC49F8-4829-4E2D-B7B0-CF24E9870160}" dt="2022-09-19T09:01:13.390" v="1101" actId="1076"/>
          <ac:spMkLst>
            <pc:docMk/>
            <pc:sldMk cId="1828097969" sldId="295"/>
            <ac:spMk id="6" creationId="{19DD008E-6AEA-6C59-4442-E65DA1C8EDE3}"/>
          </ac:spMkLst>
        </pc:spChg>
        <pc:spChg chg="add mod">
          <ac:chgData name="Richard Ball" userId="c2c6c2dd-6ddc-437e-8cdd-d7a74390accc" providerId="ADAL" clId="{D8CC49F8-4829-4E2D-B7B0-CF24E9870160}" dt="2022-09-19T09:02:24.520" v="1176" actId="20577"/>
          <ac:spMkLst>
            <pc:docMk/>
            <pc:sldMk cId="1828097969" sldId="295"/>
            <ac:spMk id="7" creationId="{A5F3EA43-835C-4A75-EB7C-33872A74DEA3}"/>
          </ac:spMkLst>
        </pc:spChg>
        <pc:spChg chg="add del">
          <ac:chgData name="Richard Ball" userId="c2c6c2dd-6ddc-437e-8cdd-d7a74390accc" providerId="ADAL" clId="{D8CC49F8-4829-4E2D-B7B0-CF24E9870160}" dt="2022-09-19T09:00:27.244" v="1025" actId="26606"/>
          <ac:spMkLst>
            <pc:docMk/>
            <pc:sldMk cId="1828097969" sldId="295"/>
            <ac:spMk id="3079" creationId="{11BE3FA7-0D70-4431-814F-D8C40576EA93}"/>
          </ac:spMkLst>
        </pc:spChg>
        <pc:picChg chg="add mod modCrop">
          <ac:chgData name="Richard Ball" userId="c2c6c2dd-6ddc-437e-8cdd-d7a74390accc" providerId="ADAL" clId="{D8CC49F8-4829-4E2D-B7B0-CF24E9870160}" dt="2022-09-19T09:00:39.477" v="1032" actId="14100"/>
          <ac:picMkLst>
            <pc:docMk/>
            <pc:sldMk cId="1828097969" sldId="295"/>
            <ac:picMk id="5" creationId="{5005CD60-6C9D-B4AD-46B9-6FF403E71927}"/>
          </ac:picMkLst>
        </pc:picChg>
        <pc:picChg chg="add mod ord">
          <ac:chgData name="Richard Ball" userId="c2c6c2dd-6ddc-437e-8cdd-d7a74390accc" providerId="ADAL" clId="{D8CC49F8-4829-4E2D-B7B0-CF24E9870160}" dt="2022-09-19T09:00:43.728" v="1034" actId="1076"/>
          <ac:picMkLst>
            <pc:docMk/>
            <pc:sldMk cId="1828097969" sldId="295"/>
            <ac:picMk id="3074" creationId="{F903F447-2B88-FBF3-2EC3-E0398A0B3D1B}"/>
          </ac:picMkLst>
        </pc:picChg>
      </pc:sldChg>
      <pc:sldChg chg="addSp delSp modSp new mod">
        <pc:chgData name="Richard Ball" userId="c2c6c2dd-6ddc-437e-8cdd-d7a74390accc" providerId="ADAL" clId="{D8CC49F8-4829-4E2D-B7B0-CF24E9870160}" dt="2022-09-19T09:06:22.914" v="1376" actId="1076"/>
        <pc:sldMkLst>
          <pc:docMk/>
          <pc:sldMk cId="2863347818" sldId="296"/>
        </pc:sldMkLst>
        <pc:spChg chg="add del mod">
          <ac:chgData name="Richard Ball" userId="c2c6c2dd-6ddc-437e-8cdd-d7a74390accc" providerId="ADAL" clId="{D8CC49F8-4829-4E2D-B7B0-CF24E9870160}" dt="2022-09-19T09:05:23.256" v="1371" actId="478"/>
          <ac:spMkLst>
            <pc:docMk/>
            <pc:sldMk cId="2863347818" sldId="296"/>
            <ac:spMk id="2" creationId="{A6EDB1F6-398B-95C5-D52F-F22E393BDBFA}"/>
          </ac:spMkLst>
        </pc:spChg>
        <pc:spChg chg="add del mod">
          <ac:chgData name="Richard Ball" userId="c2c6c2dd-6ddc-437e-8cdd-d7a74390accc" providerId="ADAL" clId="{D8CC49F8-4829-4E2D-B7B0-CF24E9870160}" dt="2022-09-19T09:05:26.671" v="1372" actId="1076"/>
          <ac:spMkLst>
            <pc:docMk/>
            <pc:sldMk cId="2863347818" sldId="296"/>
            <ac:spMk id="3" creationId="{ACD75460-2990-1DA0-53FA-2193FDB501B8}"/>
          </ac:spMkLst>
        </pc:spChg>
        <pc:picChg chg="add mod">
          <ac:chgData name="Richard Ball" userId="c2c6c2dd-6ddc-437e-8cdd-d7a74390accc" providerId="ADAL" clId="{D8CC49F8-4829-4E2D-B7B0-CF24E9870160}" dt="2022-09-19T09:06:22.914" v="1376" actId="1076"/>
          <ac:picMkLst>
            <pc:docMk/>
            <pc:sldMk cId="2863347818" sldId="296"/>
            <ac:picMk id="4098" creationId="{66D360AB-4B97-B149-B831-C98D8F72CBB3}"/>
          </ac:picMkLst>
        </pc:picChg>
      </pc:sldChg>
      <pc:sldChg chg="modSp new mod">
        <pc:chgData name="Richard Ball" userId="c2c6c2dd-6ddc-437e-8cdd-d7a74390accc" providerId="ADAL" clId="{D8CC49F8-4829-4E2D-B7B0-CF24E9870160}" dt="2022-09-19T09:06:36.840" v="1397" actId="20577"/>
        <pc:sldMkLst>
          <pc:docMk/>
          <pc:sldMk cId="648611295" sldId="297"/>
        </pc:sldMkLst>
        <pc:spChg chg="mod">
          <ac:chgData name="Richard Ball" userId="c2c6c2dd-6ddc-437e-8cdd-d7a74390accc" providerId="ADAL" clId="{D8CC49F8-4829-4E2D-B7B0-CF24E9870160}" dt="2022-09-19T09:06:36.840" v="1397" actId="20577"/>
          <ac:spMkLst>
            <pc:docMk/>
            <pc:sldMk cId="648611295" sldId="297"/>
            <ac:spMk id="2" creationId="{4C024066-735E-2BC3-8C48-574691BE6352}"/>
          </ac:spMkLst>
        </pc:spChg>
      </pc:sldChg>
    </pc:docChg>
  </pc:docChgLst>
  <pc:docChgLst>
    <pc:chgData name="Richard Ball" userId="S::richard.ball@sthelens.london::c2c6c2dd-6ddc-437e-8cdd-d7a74390accc" providerId="AD" clId="Web-{F5FA7DFA-1868-C0EE-F8D8-8D15569F1B8C}"/>
    <pc:docChg chg="addSld delSld sldOrd addMainMaster">
      <pc:chgData name="Richard Ball" userId="S::richard.ball@sthelens.london::c2c6c2dd-6ddc-437e-8cdd-d7a74390accc" providerId="AD" clId="Web-{F5FA7DFA-1868-C0EE-F8D8-8D15569F1B8C}" dt="2022-10-10T07:35:27.453" v="6"/>
      <pc:docMkLst>
        <pc:docMk/>
      </pc:docMkLst>
      <pc:sldChg chg="add del">
        <pc:chgData name="Richard Ball" userId="S::richard.ball@sthelens.london::c2c6c2dd-6ddc-437e-8cdd-d7a74390accc" providerId="AD" clId="Web-{F5FA7DFA-1868-C0EE-F8D8-8D15569F1B8C}" dt="2022-10-10T07:35:24.953" v="5"/>
        <pc:sldMkLst>
          <pc:docMk/>
          <pc:sldMk cId="2374234685" sldId="298"/>
        </pc:sldMkLst>
      </pc:sldChg>
      <pc:sldChg chg="add">
        <pc:chgData name="Richard Ball" userId="S::richard.ball@sthelens.london::c2c6c2dd-6ddc-437e-8cdd-d7a74390accc" providerId="AD" clId="Web-{F5FA7DFA-1868-C0EE-F8D8-8D15569F1B8C}" dt="2022-10-10T07:34:17.200" v="1"/>
        <pc:sldMkLst>
          <pc:docMk/>
          <pc:sldMk cId="3620078966" sldId="299"/>
        </pc:sldMkLst>
      </pc:sldChg>
      <pc:sldChg chg="add">
        <pc:chgData name="Richard Ball" userId="S::richard.ball@sthelens.london::c2c6c2dd-6ddc-437e-8cdd-d7a74390accc" providerId="AD" clId="Web-{F5FA7DFA-1868-C0EE-F8D8-8D15569F1B8C}" dt="2022-10-10T07:34:17.310" v="2"/>
        <pc:sldMkLst>
          <pc:docMk/>
          <pc:sldMk cId="1046792696" sldId="300"/>
        </pc:sldMkLst>
      </pc:sldChg>
      <pc:sldChg chg="add">
        <pc:chgData name="Richard Ball" userId="S::richard.ball@sthelens.london::c2c6c2dd-6ddc-437e-8cdd-d7a74390accc" providerId="AD" clId="Web-{F5FA7DFA-1868-C0EE-F8D8-8D15569F1B8C}" dt="2022-10-10T07:34:17.404" v="3"/>
        <pc:sldMkLst>
          <pc:docMk/>
          <pc:sldMk cId="1622485171" sldId="301"/>
        </pc:sldMkLst>
      </pc:sldChg>
      <pc:sldChg chg="add ord">
        <pc:chgData name="Richard Ball" userId="S::richard.ball@sthelens.london::c2c6c2dd-6ddc-437e-8cdd-d7a74390accc" providerId="AD" clId="Web-{F5FA7DFA-1868-C0EE-F8D8-8D15569F1B8C}" dt="2022-10-10T07:35:27.453" v="6"/>
        <pc:sldMkLst>
          <pc:docMk/>
          <pc:sldMk cId="1291108761" sldId="302"/>
        </pc:sldMkLst>
      </pc:sldChg>
      <pc:sldMasterChg chg="add addSldLayout">
        <pc:chgData name="Richard Ball" userId="S::richard.ball@sthelens.london::c2c6c2dd-6ddc-437e-8cdd-d7a74390accc" providerId="AD" clId="Web-{F5FA7DFA-1868-C0EE-F8D8-8D15569F1B8C}" dt="2022-10-10T07:34:17.091" v="0"/>
        <pc:sldMasterMkLst>
          <pc:docMk/>
          <pc:sldMasterMk cId="1161804454" sldId="2147483660"/>
        </pc:sldMasterMkLst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2272931967" sldId="2147483661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1934443654" sldId="2147483662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1546707005" sldId="2147483663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84062608" sldId="2147483664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260859829" sldId="2147483665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3383401935" sldId="2147483666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4127109828" sldId="2147483667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314326162" sldId="2147483668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177838544" sldId="2147483669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3918844550" sldId="2147483670"/>
          </pc:sldLayoutMkLst>
        </pc:sldLayoutChg>
        <pc:sldLayoutChg chg="add">
          <pc:chgData name="Richard Ball" userId="S::richard.ball@sthelens.london::c2c6c2dd-6ddc-437e-8cdd-d7a74390accc" providerId="AD" clId="Web-{F5FA7DFA-1868-C0EE-F8D8-8D15569F1B8C}" dt="2022-10-10T07:34:17.091" v="0"/>
          <pc:sldLayoutMkLst>
            <pc:docMk/>
            <pc:sldMasterMk cId="1161804454" sldId="2147483660"/>
            <pc:sldLayoutMk cId="4128393990" sldId="2147483671"/>
          </pc:sldLayoutMkLst>
        </pc:sldLayoutChg>
      </pc:sldMasterChg>
    </pc:docChg>
  </pc:docChgLst>
  <pc:docChgLst>
    <pc:chgData name="Richard Ball" userId="S::richard.ball@sthelens.london::c2c6c2dd-6ddc-437e-8cdd-d7a74390accc" providerId="AD" clId="Web-{B3E4D162-D1F9-FA81-692C-984514B137E3}"/>
    <pc:docChg chg="modSld">
      <pc:chgData name="Richard Ball" userId="S::richard.ball@sthelens.london::c2c6c2dd-6ddc-437e-8cdd-d7a74390accc" providerId="AD" clId="Web-{B3E4D162-D1F9-FA81-692C-984514B137E3}" dt="2023-09-08T07:45:59.443" v="13" actId="20577"/>
      <pc:docMkLst>
        <pc:docMk/>
      </pc:docMkLst>
      <pc:sldChg chg="modSp">
        <pc:chgData name="Richard Ball" userId="S::richard.ball@sthelens.london::c2c6c2dd-6ddc-437e-8cdd-d7a74390accc" providerId="AD" clId="Web-{B3E4D162-D1F9-FA81-692C-984514B137E3}" dt="2023-09-08T07:45:59.443" v="13" actId="20577"/>
        <pc:sldMkLst>
          <pc:docMk/>
          <pc:sldMk cId="648611295" sldId="297"/>
        </pc:sldMkLst>
        <pc:spChg chg="mod">
          <ac:chgData name="Richard Ball" userId="S::richard.ball@sthelens.london::c2c6c2dd-6ddc-437e-8cdd-d7a74390accc" providerId="AD" clId="Web-{B3E4D162-D1F9-FA81-692C-984514B137E3}" dt="2023-09-08T07:45:59.443" v="13" actId="20577"/>
          <ac:spMkLst>
            <pc:docMk/>
            <pc:sldMk cId="648611295" sldId="297"/>
            <ac:spMk id="3" creationId="{5C77C3FD-BB97-C737-77C9-043FFA71B972}"/>
          </ac:spMkLst>
        </pc:spChg>
      </pc:sldChg>
    </pc:docChg>
  </pc:docChgLst>
  <pc:docChgLst>
    <pc:chgData name="Richard Ball" userId="S::richard.ball@sthelens.london::c2c6c2dd-6ddc-437e-8cdd-d7a74390accc" providerId="AD" clId="Web-{A9C2B5E4-50DF-A0AC-C823-6A0F826A05B2}"/>
    <pc:docChg chg="addSld delSld">
      <pc:chgData name="Richard Ball" userId="S::richard.ball@sthelens.london::c2c6c2dd-6ddc-437e-8cdd-d7a74390accc" providerId="AD" clId="Web-{A9C2B5E4-50DF-A0AC-C823-6A0F826A05B2}" dt="2022-09-18T14:57:36.545" v="15"/>
      <pc:docMkLst>
        <pc:docMk/>
      </pc:docMkLst>
      <pc:sldChg chg="add del">
        <pc:chgData name="Richard Ball" userId="S::richard.ball@sthelens.london::c2c6c2dd-6ddc-437e-8cdd-d7a74390accc" providerId="AD" clId="Web-{A9C2B5E4-50DF-A0AC-C823-6A0F826A05B2}" dt="2022-09-18T14:57:36.545" v="15"/>
        <pc:sldMkLst>
          <pc:docMk/>
          <pc:sldMk cId="702926545" sldId="284"/>
        </pc:sldMkLst>
      </pc:sldChg>
      <pc:sldChg chg="add del">
        <pc:chgData name="Richard Ball" userId="S::richard.ball@sthelens.london::c2c6c2dd-6ddc-437e-8cdd-d7a74390accc" providerId="AD" clId="Web-{A9C2B5E4-50DF-A0AC-C823-6A0F826A05B2}" dt="2022-09-18T14:57:36.545" v="14"/>
        <pc:sldMkLst>
          <pc:docMk/>
          <pc:sldMk cId="1111020699" sldId="285"/>
        </pc:sldMkLst>
      </pc:sldChg>
      <pc:sldChg chg="add del">
        <pc:chgData name="Richard Ball" userId="S::richard.ball@sthelens.london::c2c6c2dd-6ddc-437e-8cdd-d7a74390accc" providerId="AD" clId="Web-{A9C2B5E4-50DF-A0AC-C823-6A0F826A05B2}" dt="2022-09-18T14:57:36.545" v="13"/>
        <pc:sldMkLst>
          <pc:docMk/>
          <pc:sldMk cId="1363637579" sldId="286"/>
        </pc:sldMkLst>
      </pc:sldChg>
      <pc:sldChg chg="add del">
        <pc:chgData name="Richard Ball" userId="S::richard.ball@sthelens.london::c2c6c2dd-6ddc-437e-8cdd-d7a74390accc" providerId="AD" clId="Web-{A9C2B5E4-50DF-A0AC-C823-6A0F826A05B2}" dt="2022-09-18T14:57:36.545" v="12"/>
        <pc:sldMkLst>
          <pc:docMk/>
          <pc:sldMk cId="882265279" sldId="287"/>
        </pc:sldMkLst>
      </pc:sldChg>
      <pc:sldChg chg="add del">
        <pc:chgData name="Richard Ball" userId="S::richard.ball@sthelens.london::c2c6c2dd-6ddc-437e-8cdd-d7a74390accc" providerId="AD" clId="Web-{A9C2B5E4-50DF-A0AC-C823-6A0F826A05B2}" dt="2022-09-18T14:57:36.545" v="11"/>
        <pc:sldMkLst>
          <pc:docMk/>
          <pc:sldMk cId="3806370356" sldId="288"/>
        </pc:sldMkLst>
      </pc:sldChg>
      <pc:sldChg chg="add del">
        <pc:chgData name="Richard Ball" userId="S::richard.ball@sthelens.london::c2c6c2dd-6ddc-437e-8cdd-d7a74390accc" providerId="AD" clId="Web-{A9C2B5E4-50DF-A0AC-C823-6A0F826A05B2}" dt="2022-09-18T14:57:36.545" v="10"/>
        <pc:sldMkLst>
          <pc:docMk/>
          <pc:sldMk cId="3056773854" sldId="289"/>
        </pc:sldMkLst>
      </pc:sldChg>
      <pc:sldChg chg="add del">
        <pc:chgData name="Richard Ball" userId="S::richard.ball@sthelens.london::c2c6c2dd-6ddc-437e-8cdd-d7a74390accc" providerId="AD" clId="Web-{A9C2B5E4-50DF-A0AC-C823-6A0F826A05B2}" dt="2022-09-18T14:57:36.545" v="9"/>
        <pc:sldMkLst>
          <pc:docMk/>
          <pc:sldMk cId="525556307" sldId="290"/>
        </pc:sldMkLst>
      </pc:sldChg>
      <pc:sldChg chg="add del">
        <pc:chgData name="Richard Ball" userId="S::richard.ball@sthelens.london::c2c6c2dd-6ddc-437e-8cdd-d7a74390accc" providerId="AD" clId="Web-{A9C2B5E4-50DF-A0AC-C823-6A0F826A05B2}" dt="2022-09-18T14:57:36.545" v="8"/>
        <pc:sldMkLst>
          <pc:docMk/>
          <pc:sldMk cId="815646617" sldId="291"/>
        </pc:sldMkLst>
      </pc:sldChg>
    </pc:docChg>
  </pc:docChgLst>
  <pc:docChgLst>
    <pc:chgData clId="Web-{E34AFAF9-9919-BCF0-EFE3-868A01D7A2EF}"/>
    <pc:docChg chg="addSld">
      <pc:chgData name="" userId="" providerId="" clId="Web-{E34AFAF9-9919-BCF0-EFE3-868A01D7A2EF}" dt="2022-09-18T15:00:05.053" v="3"/>
      <pc:docMkLst>
        <pc:docMk/>
      </pc:docMkLst>
      <pc:sldChg chg="add">
        <pc:chgData name="" userId="" providerId="" clId="Web-{E34AFAF9-9919-BCF0-EFE3-868A01D7A2EF}" dt="2022-09-18T15:00:04.475" v="0"/>
        <pc:sldMkLst>
          <pc:docMk/>
          <pc:sldMk cId="2601557703" sldId="284"/>
        </pc:sldMkLst>
      </pc:sldChg>
      <pc:sldChg chg="add">
        <pc:chgData name="" userId="" providerId="" clId="Web-{E34AFAF9-9919-BCF0-EFE3-868A01D7A2EF}" dt="2022-09-18T15:00:04.694" v="1"/>
        <pc:sldMkLst>
          <pc:docMk/>
          <pc:sldMk cId="1587288268" sldId="285"/>
        </pc:sldMkLst>
      </pc:sldChg>
      <pc:sldChg chg="add">
        <pc:chgData name="" userId="" providerId="" clId="Web-{E34AFAF9-9919-BCF0-EFE3-868A01D7A2EF}" dt="2022-09-18T15:00:04.803" v="2"/>
        <pc:sldMkLst>
          <pc:docMk/>
          <pc:sldMk cId="2537228994" sldId="286"/>
        </pc:sldMkLst>
      </pc:sldChg>
      <pc:sldChg chg="add">
        <pc:chgData name="" userId="" providerId="" clId="Web-{E34AFAF9-9919-BCF0-EFE3-868A01D7A2EF}" dt="2022-09-18T15:00:05.053" v="3"/>
        <pc:sldMkLst>
          <pc:docMk/>
          <pc:sldMk cId="1682736899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16CA-679E-419B-914B-ED131E53A3D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19F0D-0E54-471C-AEAD-0A6A5C380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Beta cells secrete insulin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9F0D-0E54-471C-AEAD-0A6A5C3806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7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Ecto</a:t>
            </a:r>
            <a:r>
              <a:rPr lang="en-GB" dirty="0"/>
              <a:t> – less food required / but also less mobile in cold weather so susceptible to predators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9F0D-0E54-471C-AEAD-0A6A5C3806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4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Mesotherms</a:t>
            </a:r>
            <a:r>
              <a:rPr lang="en-GB" dirty="0"/>
              <a:t> exists sharks / turtles – they use internal metabolism to generate heat – but are unable to shiver or alter metabolic rate when cold </a:t>
            </a:r>
          </a:p>
          <a:p>
            <a:endParaRPr lang="en-GB" dirty="0"/>
          </a:p>
          <a:p>
            <a:r>
              <a:rPr lang="en-GB" dirty="0"/>
              <a:t>What were dinosaurs?</a:t>
            </a:r>
          </a:p>
          <a:p>
            <a:r>
              <a:rPr lang="en-GB" dirty="0"/>
              <a:t>Palaeologists studied the speed at which bones grew – like tree rings – compared these to warm and cold blooded bone densities today</a:t>
            </a:r>
          </a:p>
          <a:p>
            <a:endParaRPr lang="en-GB" dirty="0"/>
          </a:p>
          <a:p>
            <a:r>
              <a:rPr lang="en-GB" dirty="0"/>
              <a:t>Found </a:t>
            </a:r>
            <a:r>
              <a:rPr lang="en-GB" dirty="0" err="1"/>
              <a:t>mesotherms</a:t>
            </a:r>
            <a:r>
              <a:rPr lang="en-GB" dirty="0"/>
              <a:t> were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9F0D-0E54-471C-AEAD-0A6A5C3806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2D63E0B-AEC5-459D-A6E7-53C0177873E3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67870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3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2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3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4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0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0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0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37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8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44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9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7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4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1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6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7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2771-31B0-40F5-8BC9-B10B8167FAE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E9F4A-BC37-40B9-9111-AE3A1C37B88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F70F3D-A274-F623-EFEE-A97ED6118A5E}"/>
              </a:ext>
            </a:extLst>
          </p:cNvPr>
          <p:cNvSpPr txBox="1">
            <a:spLocks/>
          </p:cNvSpPr>
          <p:nvPr userDrawn="1"/>
        </p:nvSpPr>
        <p:spPr>
          <a:xfrm>
            <a:off x="5556" y="65820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C06E8-0173-8C0C-8874-F3D141DBFBF5}"/>
              </a:ext>
            </a:extLst>
          </p:cNvPr>
          <p:cNvSpPr txBox="1"/>
          <p:nvPr userDrawn="1"/>
        </p:nvSpPr>
        <p:spPr>
          <a:xfrm>
            <a:off x="5988496" y="66273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1062C4-28B9-4F7D-C6C1-5A64E5A844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543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47DE49-A4D2-871E-5365-09CDACB6132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4476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0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hyperlink" Target="https://www.bing.com/ck/a?!&amp;&amp;p=c967ab4276a77de1JmltdHM9MTY2NTM2MDAwMCZpZ3VpZD0xOGRmZDUzNS05ZmQyLTY1ZDAtMjE2MS1jNzAxOWUxOTY0NjEmaW5zaWQ9NTczNQ&amp;ptn=3&amp;hsh=3&amp;fclid=18dfd535-9fd2-65d0-2161-c7019e196461&amp;psq=mesothermic&amp;u=a1aHR0cHM6Ly93d3cubGl2ZXNjaWVuY2UuY29tLzQ2MjkzLWRpbm9zYXVycy1oYWQtaW4tYmV0d2Vlbi1ibG9vZC5odG1sIzp-OnRleHQ9TGlrZSUyMG1hbW1hbHMlMkMlMjBtZXNvdGhlcm1zJTIwZ2VuZXJhdGUlMjBlbm91Z2glMjBoZWF0&amp;ntb=1" TargetMode="Externa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2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Temperature control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>
                <a:solidFill>
                  <a:srgbClr val="00B050"/>
                </a:solidFill>
              </a:rPr>
              <a:t>The physiological and behavioural responses involved in temperature control in ectotherms and endotherms. </a:t>
            </a:r>
          </a:p>
          <a:p>
            <a:pPr algn="just"/>
            <a:r>
              <a:rPr lang="en-GB" sz="2400" dirty="0">
                <a:solidFill>
                  <a:srgbClr val="0070C0"/>
                </a:solidFill>
              </a:rPr>
              <a:t>To include: endotherms – peripheral temperature receptors, the role of the hypothalamus and effectors in skin and muscles; behavioural responses; ectotherms – behavioural responses. </a:t>
            </a:r>
          </a:p>
        </p:txBody>
      </p:sp>
      <p:pic>
        <p:nvPicPr>
          <p:cNvPr id="6" name="Picture 2" descr="http://www.davidnorman.org.uk/MRG/More%20Woolston%20birds%20photos/pipistr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3606"/>
            <a:ext cx="1531207" cy="11244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4084" y="5949280"/>
            <a:ext cx="261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/>
              <a:t>Pipistrellus</a:t>
            </a:r>
            <a:r>
              <a:rPr lang="en-GB" i="1" dirty="0"/>
              <a:t> </a:t>
            </a:r>
            <a:r>
              <a:rPr lang="en-GB" i="1" dirty="0" err="1"/>
              <a:t>pipistrellus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i="1" dirty="0" err="1"/>
              <a:t>Pipistrellus</a:t>
            </a:r>
            <a:r>
              <a:rPr lang="en-GB" i="1" dirty="0"/>
              <a:t> </a:t>
            </a:r>
            <a:r>
              <a:rPr lang="en-GB" i="1" dirty="0" err="1"/>
              <a:t>pygmaeus</a:t>
            </a:r>
            <a:r>
              <a:rPr lang="en-GB" i="1" dirty="0"/>
              <a:t>)</a:t>
            </a:r>
            <a:endParaRPr lang="en-GB" dirty="0"/>
          </a:p>
        </p:txBody>
      </p:sp>
      <p:pic>
        <p:nvPicPr>
          <p:cNvPr id="8" name="Picture 4" descr="http://ichef.bbci.co.uk/naturelibrary/images/ic/credit/640x395/b/bl/blue_whale/blue_whal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589556" cy="1598242"/>
          </a:xfrm>
          <a:prstGeom prst="rect">
            <a:avLst/>
          </a:prstGeom>
          <a:noFill/>
          <a:effectLst>
            <a:glow rad="1270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24879" y="6179370"/>
            <a:ext cx="23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Balaenoptera</a:t>
            </a:r>
            <a:r>
              <a:rPr lang="en-GB" dirty="0"/>
              <a:t> </a:t>
            </a:r>
            <a:r>
              <a:rPr lang="en-GB" dirty="0" err="1"/>
              <a:t>musculus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924944"/>
            <a:ext cx="8640960" cy="378565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7030A0"/>
                </a:solidFill>
              </a:rPr>
              <a:t>Scientifically speaking, how is a </a:t>
            </a:r>
            <a:r>
              <a:rPr lang="en-GB" sz="2000" dirty="0" err="1">
                <a:solidFill>
                  <a:srgbClr val="7030A0"/>
                </a:solidFill>
              </a:rPr>
              <a:t>microbat</a:t>
            </a:r>
            <a:r>
              <a:rPr lang="en-GB" sz="2000" dirty="0">
                <a:solidFill>
                  <a:srgbClr val="7030A0"/>
                </a:solidFill>
              </a:rPr>
              <a:t> different from a blue whale? How is this related to the topic about temperature changes? </a:t>
            </a:r>
          </a:p>
          <a:p>
            <a:pPr algn="just"/>
            <a:r>
              <a:rPr lang="en-GB" sz="2000" dirty="0">
                <a:solidFill>
                  <a:srgbClr val="C00000"/>
                </a:solidFill>
              </a:rPr>
              <a:t>Bats have a larger SA:V ratio, struggle to maintain body temperature and, as a result, have a much higher metabolism. Why?</a:t>
            </a: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71600" y="4623606"/>
            <a:ext cx="432048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39552" y="5308241"/>
            <a:ext cx="2670088" cy="8711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7664" y="462360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1630" y="5308241"/>
            <a:ext cx="11223" cy="8711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0775" y="6272445"/>
            <a:ext cx="2670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0779" y="470049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5" y="5557296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 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9399" y="6295529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40 m</a:t>
            </a:r>
          </a:p>
        </p:txBody>
      </p:sp>
    </p:spTree>
    <p:extLst>
      <p:ext uri="{BB962C8B-B14F-4D97-AF65-F5344CB8AC3E}">
        <p14:creationId xmlns:p14="http://schemas.microsoft.com/office/powerpoint/2010/main" val="34217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 descr="vasoconstriction, vasodi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69" y="2742318"/>
            <a:ext cx="5904309" cy="263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6"/>
          <p:cNvSpPr txBox="1">
            <a:spLocks noChangeArrowheads="1"/>
          </p:cNvSpPr>
          <p:nvPr/>
        </p:nvSpPr>
        <p:spPr bwMode="auto">
          <a:xfrm>
            <a:off x="4390936" y="837213"/>
            <a:ext cx="1512887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vasodilation</a:t>
            </a:r>
            <a:endParaRPr lang="en-GB" altLang="en-US" sz="1800" u="sng" dirty="0">
              <a:latin typeface="Comic Sans MS" panose="030F0702030302020204" pitchFamily="66" charset="0"/>
            </a:endParaRPr>
          </a:p>
        </p:txBody>
      </p:sp>
      <p:sp>
        <p:nvSpPr>
          <p:cNvPr id="8196" name="Text Box 37"/>
          <p:cNvSpPr txBox="1">
            <a:spLocks noChangeArrowheads="1"/>
          </p:cNvSpPr>
          <p:nvPr/>
        </p:nvSpPr>
        <p:spPr bwMode="auto">
          <a:xfrm>
            <a:off x="1619250" y="924547"/>
            <a:ext cx="20161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vasoconstriction</a:t>
            </a:r>
            <a:endParaRPr lang="en-GB" altLang="en-US" sz="1800" u="sng" dirty="0">
              <a:latin typeface="Comic Sans MS" panose="030F0702030302020204" pitchFamily="66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006003" y="115888"/>
            <a:ext cx="2951162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arterioles </a:t>
            </a:r>
            <a:r>
              <a:rPr lang="en-GB" altLang="en-US" sz="1800" dirty="0">
                <a:latin typeface="Comic Sans MS" panose="030F0702030302020204" pitchFamily="66" charset="0"/>
              </a:rPr>
              <a:t>(blood vessels)</a:t>
            </a:r>
            <a:r>
              <a:rPr lang="en-GB" altLang="en-US" sz="1800" b="1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Near the surface of the skin </a:t>
            </a:r>
            <a:r>
              <a:rPr lang="en-GB" altLang="en-US" sz="1800" u="sng" dirty="0">
                <a:latin typeface="Comic Sans MS" panose="030F0702030302020204" pitchFamily="66" charset="0"/>
              </a:rPr>
              <a:t>dilate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142875" y="1714839"/>
            <a:ext cx="29527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omic Sans MS" panose="030F0702030302020204" pitchFamily="66" charset="0"/>
              </a:rPr>
              <a:t>more blood</a:t>
            </a:r>
            <a:r>
              <a:rPr lang="en-GB" altLang="en-US" sz="1800" dirty="0">
                <a:latin typeface="Comic Sans MS" panose="030F0702030302020204" pitchFamily="66" charset="0"/>
              </a:rPr>
              <a:t> flows </a:t>
            </a:r>
            <a:r>
              <a:rPr lang="en-GB" altLang="en-US" sz="1800" u="sng" dirty="0">
                <a:latin typeface="Comic Sans MS" panose="030F0702030302020204" pitchFamily="66" charset="0"/>
              </a:rPr>
              <a:t>close to the surface of the skin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250825" y="115888"/>
            <a:ext cx="215900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omic Sans MS" panose="030F0702030302020204" pitchFamily="66" charset="0"/>
              </a:rPr>
              <a:t>warm blood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  <a:r>
              <a:rPr lang="en-GB" altLang="en-US" sz="1800" b="1" dirty="0">
                <a:latin typeface="Comic Sans MS" panose="030F0702030302020204" pitchFamily="66" charset="0"/>
              </a:rPr>
              <a:t>loses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heat</a:t>
            </a:r>
            <a:r>
              <a:rPr lang="en-GB" altLang="en-US" sz="1800" dirty="0">
                <a:latin typeface="Comic Sans MS" panose="030F0702030302020204" pitchFamily="66" charset="0"/>
              </a:rPr>
              <a:t> by </a:t>
            </a:r>
            <a:r>
              <a:rPr lang="en-GB" altLang="en-US" sz="1800" b="1" dirty="0">
                <a:latin typeface="Comic Sans MS" panose="030F0702030302020204" pitchFamily="66" charset="0"/>
              </a:rPr>
              <a:t>radiation</a:t>
            </a:r>
            <a:endParaRPr lang="en-GB" altLang="en-US" sz="1800" b="1" u="sng" dirty="0">
              <a:latin typeface="Comic Sans MS" panose="030F0702030302020204" pitchFamily="66" charset="0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402852" y="1602581"/>
            <a:ext cx="2951163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arterioles </a:t>
            </a:r>
            <a:r>
              <a:rPr lang="en-GB" altLang="en-US" sz="1800" dirty="0">
                <a:latin typeface="Comic Sans MS" panose="030F0702030302020204" pitchFamily="66" charset="0"/>
              </a:rPr>
              <a:t>(blood vessels)</a:t>
            </a:r>
            <a:r>
              <a:rPr lang="en-GB" altLang="en-US" sz="1800" b="1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near the surface of the skin </a:t>
            </a:r>
            <a:r>
              <a:rPr lang="en-GB" altLang="en-US" sz="1800" u="sng" dirty="0">
                <a:latin typeface="Comic Sans MS" panose="030F0702030302020204" pitchFamily="66" charset="0"/>
              </a:rPr>
              <a:t>constrict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555875" y="115888"/>
            <a:ext cx="2879725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>
                <a:latin typeface="Comic Sans MS" panose="030F0702030302020204" pitchFamily="66" charset="0"/>
              </a:rPr>
              <a:t>less blood</a:t>
            </a:r>
            <a:r>
              <a:rPr lang="en-GB" altLang="en-US" sz="1800">
                <a:latin typeface="Comic Sans MS" panose="030F0702030302020204" pitchFamily="66" charset="0"/>
              </a:rPr>
              <a:t> flows </a:t>
            </a:r>
            <a:r>
              <a:rPr lang="en-GB" altLang="en-US" sz="1800" u="sng">
                <a:latin typeface="Comic Sans MS" panose="030F0702030302020204" pitchFamily="66" charset="0"/>
              </a:rPr>
              <a:t>close to the surface of the skin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6876752" y="1260219"/>
            <a:ext cx="2014537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so </a:t>
            </a:r>
            <a:r>
              <a:rPr lang="en-GB" altLang="en-US" sz="1800" u="sng">
                <a:latin typeface="Comic Sans MS" panose="030F0702030302020204" pitchFamily="66" charset="0"/>
              </a:rPr>
              <a:t>less heat</a:t>
            </a:r>
            <a:r>
              <a:rPr lang="en-GB" altLang="en-US" sz="1800">
                <a:latin typeface="Comic Sans MS" panose="030F0702030302020204" pitchFamily="66" charset="0"/>
              </a:rPr>
              <a:t>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lost by </a:t>
            </a:r>
            <a:r>
              <a:rPr lang="en-GB" altLang="en-US" sz="1800" b="1">
                <a:latin typeface="Comic Sans MS" panose="030F0702030302020204" pitchFamily="66" charset="0"/>
              </a:rPr>
              <a:t>radiation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23850" y="5373687"/>
            <a:ext cx="864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Place the boxes into the correct sequence to explain the processes of vasodilation and vasoconstriction:</a:t>
            </a:r>
          </a:p>
        </p:txBody>
      </p:sp>
    </p:spTree>
    <p:extLst>
      <p:ext uri="{BB962C8B-B14F-4D97-AF65-F5344CB8AC3E}">
        <p14:creationId xmlns:p14="http://schemas.microsoft.com/office/powerpoint/2010/main" val="15872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6"/>
          <p:cNvSpPr txBox="1">
            <a:spLocks noChangeArrowheads="1"/>
          </p:cNvSpPr>
          <p:nvPr/>
        </p:nvSpPr>
        <p:spPr bwMode="auto">
          <a:xfrm>
            <a:off x="944870" y="531423"/>
            <a:ext cx="1512887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vasodilation</a:t>
            </a:r>
            <a:endParaRPr lang="en-GB" altLang="en-US" sz="1800" u="sng" dirty="0">
              <a:latin typeface="Comic Sans MS" panose="030F0702030302020204" pitchFamily="66" charset="0"/>
            </a:endParaRPr>
          </a:p>
        </p:txBody>
      </p:sp>
      <p:sp>
        <p:nvSpPr>
          <p:cNvPr id="8196" name="Text Box 37"/>
          <p:cNvSpPr txBox="1">
            <a:spLocks noChangeArrowheads="1"/>
          </p:cNvSpPr>
          <p:nvPr/>
        </p:nvSpPr>
        <p:spPr bwMode="auto">
          <a:xfrm>
            <a:off x="6095006" y="531423"/>
            <a:ext cx="20161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vasoconstriction</a:t>
            </a:r>
            <a:endParaRPr lang="en-GB" altLang="en-US" sz="1800" u="sng" dirty="0">
              <a:latin typeface="Comic Sans MS" panose="030F0702030302020204" pitchFamily="66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40814" y="1628800"/>
            <a:ext cx="2951162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arterioles </a:t>
            </a:r>
            <a:r>
              <a:rPr lang="en-GB" altLang="en-US" sz="1800" dirty="0">
                <a:latin typeface="Comic Sans MS" panose="030F0702030302020204" pitchFamily="66" charset="0"/>
              </a:rPr>
              <a:t>(blood vessels)</a:t>
            </a:r>
            <a:r>
              <a:rPr lang="en-GB" altLang="en-US" sz="1800" b="1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near the surface of the skin </a:t>
            </a:r>
            <a:r>
              <a:rPr lang="en-GB" altLang="en-US" sz="1800" u="sng" dirty="0">
                <a:latin typeface="Comic Sans MS" panose="030F0702030302020204" pitchFamily="66" charset="0"/>
              </a:rPr>
              <a:t>dilate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39226" y="3162436"/>
            <a:ext cx="29527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omic Sans MS" panose="030F0702030302020204" pitchFamily="66" charset="0"/>
              </a:rPr>
              <a:t>more blood</a:t>
            </a:r>
            <a:r>
              <a:rPr lang="en-GB" altLang="en-US" sz="1800" dirty="0">
                <a:latin typeface="Comic Sans MS" panose="030F0702030302020204" pitchFamily="66" charset="0"/>
              </a:rPr>
              <a:t> flows </a:t>
            </a:r>
            <a:r>
              <a:rPr lang="en-GB" altLang="en-US" sz="1800" u="sng" dirty="0">
                <a:latin typeface="Comic Sans MS" panose="030F0702030302020204" pitchFamily="66" charset="0"/>
              </a:rPr>
              <a:t>close to the surface of the skin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55576" y="4587850"/>
            <a:ext cx="215900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omic Sans MS" panose="030F0702030302020204" pitchFamily="66" charset="0"/>
              </a:rPr>
              <a:t>warm blood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  <a:r>
              <a:rPr lang="en-GB" altLang="en-US" sz="1800" b="1" dirty="0">
                <a:latin typeface="Comic Sans MS" panose="030F0702030302020204" pitchFamily="66" charset="0"/>
              </a:rPr>
              <a:t>loses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heat</a:t>
            </a:r>
            <a:r>
              <a:rPr lang="en-GB" altLang="en-US" sz="1800" dirty="0">
                <a:latin typeface="Comic Sans MS" panose="030F0702030302020204" pitchFamily="66" charset="0"/>
              </a:rPr>
              <a:t> by </a:t>
            </a:r>
            <a:r>
              <a:rPr lang="en-GB" altLang="en-US" sz="1800" b="1" dirty="0">
                <a:latin typeface="Comic Sans MS" panose="030F0702030302020204" pitchFamily="66" charset="0"/>
              </a:rPr>
              <a:t>radiation</a:t>
            </a:r>
            <a:endParaRPr lang="en-GB" altLang="en-US" sz="1800" b="1" u="sng" dirty="0">
              <a:latin typeface="Comic Sans MS" panose="030F0702030302020204" pitchFamily="66" charset="0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5627486" y="1598843"/>
            <a:ext cx="2951163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arterioles </a:t>
            </a:r>
            <a:r>
              <a:rPr lang="en-GB" altLang="en-US" sz="1800" dirty="0">
                <a:latin typeface="Comic Sans MS" panose="030F0702030302020204" pitchFamily="66" charset="0"/>
              </a:rPr>
              <a:t>(blood vessels)</a:t>
            </a:r>
            <a:r>
              <a:rPr lang="en-GB" altLang="en-US" sz="1800" b="1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near the surface of the skin </a:t>
            </a:r>
            <a:r>
              <a:rPr lang="en-GB" altLang="en-US" sz="1800" u="sng" dirty="0">
                <a:latin typeface="Comic Sans MS" panose="030F0702030302020204" pitchFamily="66" charset="0"/>
              </a:rPr>
              <a:t>constrict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752026" y="3108325"/>
            <a:ext cx="2879725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omic Sans MS" panose="030F0702030302020204" pitchFamily="66" charset="0"/>
              </a:rPr>
              <a:t>less blood</a:t>
            </a:r>
            <a:r>
              <a:rPr lang="en-GB" altLang="en-US" sz="1800" dirty="0">
                <a:latin typeface="Comic Sans MS" panose="030F0702030302020204" pitchFamily="66" charset="0"/>
              </a:rPr>
              <a:t> flows </a:t>
            </a:r>
            <a:r>
              <a:rPr lang="en-GB" altLang="en-US" sz="1800" u="sng" dirty="0">
                <a:latin typeface="Comic Sans MS" panose="030F0702030302020204" pitchFamily="66" charset="0"/>
              </a:rPr>
              <a:t>close to the surface of the skin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6184619" y="4437112"/>
            <a:ext cx="2014537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so </a:t>
            </a:r>
            <a:r>
              <a:rPr lang="en-GB" altLang="en-US" sz="1800" u="sng" dirty="0">
                <a:latin typeface="Comic Sans MS" panose="030F0702030302020204" pitchFamily="66" charset="0"/>
              </a:rPr>
              <a:t>less heat</a:t>
            </a:r>
            <a:r>
              <a:rPr lang="en-GB" altLang="en-US" sz="1800" dirty="0">
                <a:latin typeface="Comic Sans MS" panose="030F0702030302020204" pitchFamily="66" charset="0"/>
              </a:rPr>
              <a:t>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lost by </a:t>
            </a:r>
            <a:r>
              <a:rPr lang="en-GB" altLang="en-US" sz="1800" b="1" dirty="0">
                <a:latin typeface="Comic Sans MS" panose="030F0702030302020204" pitchFamily="66" charset="0"/>
              </a:rPr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42265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 animBg="1"/>
      <p:bldP spid="17448" grpId="0" animBg="1"/>
      <p:bldP spid="17449" grpId="0" animBg="1"/>
      <p:bldP spid="17450" grpId="0" animBg="1"/>
      <p:bldP spid="17451" grpId="0" animBg="1"/>
      <p:bldP spid="174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Problems associated with movement of temperature away from the optimum include….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Optimum to excessively hot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…………… energy increases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Substrate molecules move …………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Higher ……………. frequency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Higher rate of …………….. collisions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Kinetic energy of enzyme increases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KE greater than bonds keeping tertiary and secondary structure in place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Bonds break (H-bond, ionic, hydrophobic, hydrophilic)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Tertiary structure ……………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…………… site changes shape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Substrates no longer have ……………………… shape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Enzyme …………… and no longer catalyse chemical reaction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1457066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Optimum to excessively cold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Kinetic energy decreases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Substrate molecules move ………….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Lower collision ……………..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Lower rate of successful collisions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Kinetic energy of ………… decreases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Rate of ………………. reactions decrease</a:t>
            </a:r>
          </a:p>
        </p:txBody>
      </p:sp>
    </p:spTree>
    <p:extLst>
      <p:ext uri="{BB962C8B-B14F-4D97-AF65-F5344CB8AC3E}">
        <p14:creationId xmlns:p14="http://schemas.microsoft.com/office/powerpoint/2010/main" val="9614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Problems associated with movement of temperature away from the optimum include….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Optimum to excessively hot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Kinetic</a:t>
            </a:r>
            <a:r>
              <a:rPr lang="en-GB" sz="2000" dirty="0">
                <a:solidFill>
                  <a:srgbClr val="FF0000"/>
                </a:solidFill>
              </a:rPr>
              <a:t> energy increases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Substrate molecules move </a:t>
            </a: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faster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Higher </a:t>
            </a: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collision</a:t>
            </a:r>
            <a:r>
              <a:rPr lang="en-GB" sz="2000" dirty="0">
                <a:solidFill>
                  <a:srgbClr val="FF0000"/>
                </a:solidFill>
              </a:rPr>
              <a:t> frequency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Higher rate of </a:t>
            </a: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successful</a:t>
            </a:r>
            <a:r>
              <a:rPr lang="en-GB" sz="2000" dirty="0">
                <a:solidFill>
                  <a:srgbClr val="FF0000"/>
                </a:solidFill>
              </a:rPr>
              <a:t> collisions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Kinetic energy of enzyme increases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KE greater than bonds keeping tertiary and secondary structure in place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Bonds break (H-bond, ionic, hydrophobic, hydrophilic)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Tertiary structure </a:t>
            </a: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changes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Active</a:t>
            </a:r>
            <a:r>
              <a:rPr lang="en-GB" sz="2000" dirty="0">
                <a:solidFill>
                  <a:srgbClr val="FF0000"/>
                </a:solidFill>
              </a:rPr>
              <a:t> site changes shape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Substrates no longer have </a:t>
            </a: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complementary</a:t>
            </a:r>
            <a:r>
              <a:rPr lang="en-GB" sz="2000" dirty="0">
                <a:solidFill>
                  <a:srgbClr val="FF0000"/>
                </a:solidFill>
              </a:rPr>
              <a:t> shape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Enzyme </a:t>
            </a:r>
            <a:r>
              <a:rPr lang="en-GB" sz="2000" dirty="0">
                <a:solidFill>
                  <a:srgbClr val="FF0000"/>
                </a:solidFill>
                <a:highlight>
                  <a:srgbClr val="FFFF00"/>
                </a:highlight>
              </a:rPr>
              <a:t>denatured</a:t>
            </a:r>
            <a:r>
              <a:rPr lang="en-GB" sz="2000" dirty="0">
                <a:solidFill>
                  <a:srgbClr val="FF0000"/>
                </a:solidFill>
              </a:rPr>
              <a:t> and no longer catalyse chemical reaction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5528" y="134076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Optimum to excessively cold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Kinetic energy decreases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Substrate molecules move </a:t>
            </a:r>
            <a:r>
              <a:rPr lang="en-GB" sz="2000" dirty="0">
                <a:solidFill>
                  <a:srgbClr val="0070C0"/>
                </a:solidFill>
                <a:highlight>
                  <a:srgbClr val="FFFF00"/>
                </a:highlight>
              </a:rPr>
              <a:t>slower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Lower collision </a:t>
            </a:r>
            <a:r>
              <a:rPr lang="en-GB" sz="2000" dirty="0">
                <a:solidFill>
                  <a:srgbClr val="0070C0"/>
                </a:solidFill>
                <a:highlight>
                  <a:srgbClr val="FFFF00"/>
                </a:highlight>
              </a:rPr>
              <a:t>frequency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Lower rate of successful collisions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Kinetic energy of </a:t>
            </a:r>
            <a:r>
              <a:rPr lang="en-GB" sz="2000" dirty="0">
                <a:solidFill>
                  <a:srgbClr val="0070C0"/>
                </a:solidFill>
                <a:highlight>
                  <a:srgbClr val="FFFF00"/>
                </a:highlight>
              </a:rPr>
              <a:t>enzyme</a:t>
            </a:r>
            <a:r>
              <a:rPr lang="en-GB" sz="2000" dirty="0">
                <a:solidFill>
                  <a:srgbClr val="0070C0"/>
                </a:solidFill>
              </a:rPr>
              <a:t> decreases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Rate of </a:t>
            </a:r>
            <a:r>
              <a:rPr lang="en-GB" sz="2000" dirty="0">
                <a:solidFill>
                  <a:srgbClr val="0070C0"/>
                </a:solidFill>
                <a:highlight>
                  <a:srgbClr val="FFFF00"/>
                </a:highlight>
              </a:rPr>
              <a:t>chemical</a:t>
            </a:r>
            <a:r>
              <a:rPr lang="en-GB" sz="2000" dirty="0">
                <a:solidFill>
                  <a:srgbClr val="0070C0"/>
                </a:solidFill>
              </a:rPr>
              <a:t> reactions decrease</a:t>
            </a:r>
          </a:p>
        </p:txBody>
      </p:sp>
    </p:spTree>
    <p:extLst>
      <p:ext uri="{BB962C8B-B14F-4D97-AF65-F5344CB8AC3E}">
        <p14:creationId xmlns:p14="http://schemas.microsoft.com/office/powerpoint/2010/main" val="17513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05CD60-6C9D-B4AD-46B9-6FF403E71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0" b="29651"/>
          <a:stretch/>
        </p:blipFill>
        <p:spPr>
          <a:xfrm>
            <a:off x="107504" y="116152"/>
            <a:ext cx="5328592" cy="5364154"/>
          </a:xfrm>
          <a:prstGeom prst="rect">
            <a:avLst/>
          </a:prstGeom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F903F447-2B88-FBF3-2EC3-E0398A0B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59341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D008E-6AEA-6C59-4442-E65DA1C8EDE3}"/>
              </a:ext>
            </a:extLst>
          </p:cNvPr>
          <p:cNvSpPr txBox="1"/>
          <p:nvPr/>
        </p:nvSpPr>
        <p:spPr>
          <a:xfrm>
            <a:off x="5491645" y="1119828"/>
            <a:ext cx="3419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How does each animal maintain its body temperature?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3EA43-835C-4A75-EB7C-33872A74DEA3}"/>
              </a:ext>
            </a:extLst>
          </p:cNvPr>
          <p:cNvSpPr txBox="1"/>
          <p:nvPr/>
        </p:nvSpPr>
        <p:spPr>
          <a:xfrm>
            <a:off x="-20052" y="5373216"/>
            <a:ext cx="4520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Which is more advantageous in the wild?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Hint: food </a:t>
            </a:r>
          </a:p>
        </p:txBody>
      </p:sp>
    </p:spTree>
    <p:extLst>
      <p:ext uri="{BB962C8B-B14F-4D97-AF65-F5344CB8AC3E}">
        <p14:creationId xmlns:p14="http://schemas.microsoft.com/office/powerpoint/2010/main" val="182809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270892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solidFill>
                  <a:srgbClr val="0070C0"/>
                </a:solidFill>
              </a:rPr>
              <a:t>Ectotherms</a:t>
            </a:r>
            <a:r>
              <a:rPr lang="en-GB" sz="2400" dirty="0">
                <a:solidFill>
                  <a:srgbClr val="0070C0"/>
                </a:solidFill>
              </a:rPr>
              <a:t> (cold-blooded animal): </a:t>
            </a:r>
            <a:r>
              <a:rPr lang="en-GB" sz="2400" dirty="0">
                <a:solidFill>
                  <a:srgbClr val="002060"/>
                </a:solidFill>
              </a:rPr>
              <a:t>any animal whose regulation of body temperature depends on external sources, such as sunlight or a heated rock surface.</a:t>
            </a:r>
          </a:p>
          <a:p>
            <a:pPr algn="just"/>
            <a:endParaRPr lang="en-GB" sz="2400" dirty="0">
              <a:solidFill>
                <a:srgbClr val="C00000"/>
              </a:solidFill>
            </a:endParaRP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Endotherm - an organism which uses heat from metabolic reactions to maintain body temperature</a:t>
            </a:r>
          </a:p>
          <a:p>
            <a:pPr algn="just"/>
            <a:endParaRPr lang="en-GB" sz="2400" dirty="0">
              <a:solidFill>
                <a:srgbClr val="7030A0"/>
              </a:solidFill>
            </a:endParaRP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Ectotherms do not require as much food as warm-blooded animals </a:t>
            </a:r>
            <a:r>
              <a:rPr lang="en-GB" sz="2400" dirty="0">
                <a:solidFill>
                  <a:srgbClr val="7030A0"/>
                </a:solidFill>
              </a:rPr>
              <a:t>(endotherms) </a:t>
            </a:r>
            <a:r>
              <a:rPr lang="en-GB" sz="2400" dirty="0">
                <a:solidFill>
                  <a:srgbClr val="C00000"/>
                </a:solidFill>
              </a:rPr>
              <a:t>of the same size.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http://i.ytimg.com/vi/hToxOztPeUs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b="19247"/>
          <a:stretch/>
        </p:blipFill>
        <p:spPr bwMode="auto">
          <a:xfrm>
            <a:off x="467544" y="260648"/>
            <a:ext cx="3816424" cy="225516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redorbit.com/media/uploads/2012/05/cheetah-137153882-mookandjohn-617x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60649"/>
            <a:ext cx="3456383" cy="2330398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311"/>
            <a:ext cx="59401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002060"/>
                </a:solidFill>
              </a:rPr>
              <a:t>Temperature control in ectotherms</a:t>
            </a:r>
          </a:p>
          <a:p>
            <a:pPr algn="just"/>
            <a:endParaRPr lang="en-GB" sz="2000" dirty="0">
              <a:solidFill>
                <a:srgbClr val="0070C0"/>
              </a:solidFill>
            </a:endParaRPr>
          </a:p>
          <a:p>
            <a:pPr algn="just"/>
            <a:r>
              <a:rPr lang="en-GB" sz="2000" dirty="0">
                <a:solidFill>
                  <a:srgbClr val="0070C0"/>
                </a:solidFill>
              </a:rPr>
              <a:t>How do they warm up?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Absorb heat from their surroundings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Move into sunny area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Expose a larger surface area to the sun (lay on front or expand structural feature)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0070C0"/>
                </a:solidFill>
              </a:rPr>
              <a:t>Increase rate of muscle contraction (bees)</a:t>
            </a:r>
          </a:p>
          <a:p>
            <a:pPr algn="just"/>
            <a:endParaRPr lang="en-GB" sz="2000" dirty="0">
              <a:solidFill>
                <a:srgbClr val="0070C0"/>
              </a:solidFill>
            </a:endParaRPr>
          </a:p>
          <a:p>
            <a:pPr algn="just"/>
            <a:r>
              <a:rPr lang="en-GB" sz="2000" dirty="0">
                <a:solidFill>
                  <a:srgbClr val="FF0000"/>
                </a:solidFill>
              </a:rPr>
              <a:t>How do they cool down?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Move out of the sun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Move underground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Reduce body surface exposed to the sun</a:t>
            </a:r>
          </a:p>
        </p:txBody>
      </p:sp>
      <p:pic>
        <p:nvPicPr>
          <p:cNvPr id="1026" name="Picture 2" descr="Image result for snakes and liza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260172"/>
            <a:ext cx="2880320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1512169" cy="1507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560" y="4149080"/>
            <a:ext cx="619268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Advantages of being an ectotherm include:</a:t>
            </a:r>
          </a:p>
          <a:p>
            <a:pPr marL="342900" indent="-342900">
              <a:buAutoNum type="arabicPeriod"/>
            </a:pPr>
            <a:r>
              <a:rPr lang="en-GB" dirty="0"/>
              <a:t>Do not use up energy to stay warm</a:t>
            </a:r>
          </a:p>
          <a:p>
            <a:pPr marL="342900" indent="-342900">
              <a:buAutoNum type="arabicPeriod"/>
            </a:pPr>
            <a:r>
              <a:rPr lang="en-GB" dirty="0"/>
              <a:t>Less food/biological molecules used in respiration</a:t>
            </a:r>
          </a:p>
          <a:p>
            <a:pPr marL="342900" indent="-342900">
              <a:buAutoNum type="arabicPeriod"/>
            </a:pPr>
            <a:r>
              <a:rPr lang="en-GB" dirty="0"/>
              <a:t>More food/biological molecules can be converted to growth</a:t>
            </a:r>
          </a:p>
          <a:p>
            <a:pPr marL="342900" indent="-342900">
              <a:buAutoNum type="arabicPeriod"/>
            </a:pPr>
            <a:r>
              <a:rPr lang="en-GB" dirty="0"/>
              <a:t>Can go longer periods of time without food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Disadvantages</a:t>
            </a:r>
          </a:p>
          <a:p>
            <a:r>
              <a:rPr lang="en-GB" dirty="0"/>
              <a:t>1. Less active in cooler temperature and thus more at risk from predators (less energy available to escape)</a:t>
            </a:r>
          </a:p>
        </p:txBody>
      </p:sp>
    </p:spTree>
    <p:extLst>
      <p:ext uri="{BB962C8B-B14F-4D97-AF65-F5344CB8AC3E}">
        <p14:creationId xmlns:p14="http://schemas.microsoft.com/office/powerpoint/2010/main" val="1404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311"/>
            <a:ext cx="92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002060"/>
                </a:solidFill>
              </a:rPr>
              <a:t>Temperature control in Endotherms (behavioural responses also exist)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82487"/>
              </p:ext>
            </p:extLst>
          </p:nvPr>
        </p:nvGraphicFramePr>
        <p:xfrm>
          <a:off x="323528" y="471734"/>
          <a:ext cx="864096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78">
                <a:tc>
                  <a:txBody>
                    <a:bodyPr/>
                    <a:lstStyle/>
                    <a:p>
                      <a:r>
                        <a:rPr lang="en-GB" sz="2000" dirty="0"/>
                        <a:t>Too 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Too cold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GB" dirty="0"/>
                        <a:t>Sweat glands secrete more fluid, which uses</a:t>
                      </a:r>
                      <a:r>
                        <a:rPr lang="en-GB" baseline="0" dirty="0"/>
                        <a:t> heat from body to evaporate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Sweat glands secrete less fluid, less </a:t>
                      </a:r>
                      <a:r>
                        <a:rPr lang="en-GB" baseline="0" dirty="0"/>
                        <a:t>evaporation, less heat loss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GB" dirty="0"/>
                        <a:t>Hairs/feathers lay flat to reduce 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Hairs/feathers stand to trap air, increasing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insulation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GB" dirty="0"/>
                        <a:t>Vasodilation</a:t>
                      </a:r>
                      <a:r>
                        <a:rPr lang="en-GB" baseline="0" dirty="0"/>
                        <a:t> of arterioles, precapillary sphincter muscles relax, blood directed to skin surface, more heat radiated away from body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Vasoconstriction</a:t>
                      </a:r>
                      <a:r>
                        <a:rPr lang="en-GB" baseline="0" dirty="0"/>
                        <a:t> of arterioles, precapillary sphincter muscles contract, blood diverted from skin surface, less heat radiated away from body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GB" dirty="0"/>
                        <a:t>Animals pant, increasing evaporation of</a:t>
                      </a:r>
                      <a:r>
                        <a:rPr lang="en-GB" baseline="0" dirty="0"/>
                        <a:t> water from airways/lungs, use heat to evaporate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Less panting, less heat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GB" dirty="0"/>
                        <a:t>Less respiration takes</a:t>
                      </a:r>
                      <a:r>
                        <a:rPr lang="en-GB" baseline="0" dirty="0"/>
                        <a:t> place, less heat released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Increased respiration in liver cells, more energy from biomolecules converted to</a:t>
                      </a:r>
                      <a:r>
                        <a:rPr lang="en-GB" baseline="0" dirty="0"/>
                        <a:t> heat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GB" dirty="0"/>
                        <a:t>Skeletal</a:t>
                      </a:r>
                      <a:r>
                        <a:rPr lang="en-GB" baseline="0" dirty="0"/>
                        <a:t> muscle contraction reduces, less heat released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Skeletal</a:t>
                      </a:r>
                      <a:r>
                        <a:rPr lang="en-GB" baseline="0" dirty="0"/>
                        <a:t> muscle spontaneously contract, more heat released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GB" dirty="0"/>
                        <a:t>Dilation</a:t>
                      </a:r>
                      <a:r>
                        <a:rPr lang="en-GB" baseline="0" dirty="0"/>
                        <a:t> of blood vessels to direct blood flow to extremities with larger SA:V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Constriction</a:t>
                      </a:r>
                      <a:r>
                        <a:rPr lang="en-GB" baseline="0" dirty="0"/>
                        <a:t> of blood vessels to direct blood flow away from extremities with larger SA:V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908720"/>
            <a:ext cx="4320480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0214" y="2204748"/>
            <a:ext cx="4320480" cy="10801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802" y="4293095"/>
            <a:ext cx="4320480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9391" y="4920472"/>
            <a:ext cx="4272891" cy="81278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59871" y="1503267"/>
            <a:ext cx="4320480" cy="6480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675734" y="3340149"/>
            <a:ext cx="4320480" cy="95294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75734" y="5824991"/>
            <a:ext cx="4320480" cy="95294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33" y="744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7030A0"/>
                </a:solidFill>
              </a:rPr>
              <a:t>Advantages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Body temperature maintained at constant level despite external temperature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Can remain active even when external temperature is low (good for hunting)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Can inhabit colder climates</a:t>
            </a:r>
          </a:p>
          <a:p>
            <a:pPr marL="457200" indent="-457200" algn="just">
              <a:buFontTx/>
              <a:buChar char="-"/>
            </a:pPr>
            <a:endParaRPr lang="en-GB" sz="2800" dirty="0">
              <a:solidFill>
                <a:srgbClr val="C00000"/>
              </a:solidFill>
            </a:endParaRPr>
          </a:p>
          <a:p>
            <a:pPr algn="just"/>
            <a:r>
              <a:rPr lang="en-GB" sz="2800" dirty="0">
                <a:solidFill>
                  <a:srgbClr val="7030A0"/>
                </a:solidFill>
              </a:rPr>
              <a:t>Disadvantages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Significant amount of energy used to maintain body temperature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Higher intake of food needed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Lower proportion of energy used for growth </a:t>
            </a:r>
          </a:p>
          <a:p>
            <a:pPr marL="457200" indent="-45720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Can over heat in hot weather</a:t>
            </a:r>
          </a:p>
        </p:txBody>
      </p:sp>
    </p:spTree>
    <p:extLst>
      <p:ext uri="{BB962C8B-B14F-4D97-AF65-F5344CB8AC3E}">
        <p14:creationId xmlns:p14="http://schemas.microsoft.com/office/powerpoint/2010/main" val="4287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03336AB-BD2D-6093-2179-801D89AC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0"/>
            <a:ext cx="7826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EBED01-3E16-BB5F-47B9-DE626777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3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eripheral temperature recept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b="13456"/>
          <a:stretch/>
        </p:blipFill>
        <p:spPr bwMode="auto">
          <a:xfrm>
            <a:off x="29118" y="188640"/>
            <a:ext cx="6858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eripheral temperature 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3203848" cy="50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344813"/>
            <a:ext cx="6372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7030A0"/>
                </a:solidFill>
              </a:rPr>
              <a:t>Internal temperature receptors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srgbClr val="C00000"/>
                </a:solidFill>
              </a:rPr>
              <a:t>The hypothalamus contains its own thermoreceptors 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srgbClr val="C00000"/>
                </a:solidFill>
              </a:rPr>
              <a:t>These detect temperature changes in the blood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srgbClr val="C00000"/>
                </a:solidFill>
              </a:rPr>
              <a:t>Neuronal system transmits rapid response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srgbClr val="C00000"/>
                </a:solidFill>
              </a:rPr>
              <a:t>Hormonal system transmits longer lasting responses</a:t>
            </a:r>
          </a:p>
          <a:p>
            <a:r>
              <a:rPr lang="en-GB" sz="2200" dirty="0">
                <a:solidFill>
                  <a:srgbClr val="7030A0"/>
                </a:solidFill>
              </a:rPr>
              <a:t>Peripheral temperature receptors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srgbClr val="C00000"/>
                </a:solidFill>
              </a:rPr>
              <a:t>Found in the skin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srgbClr val="C00000"/>
                </a:solidFill>
              </a:rPr>
              <a:t>Detect changes to the surface temperature</a:t>
            </a:r>
          </a:p>
          <a:p>
            <a:pPr marL="342900" indent="-342900">
              <a:buFontTx/>
              <a:buChar char="-"/>
            </a:pPr>
            <a:endParaRPr lang="en-GB" sz="2200" dirty="0">
              <a:solidFill>
                <a:srgbClr val="C00000"/>
              </a:solidFill>
            </a:endParaRPr>
          </a:p>
          <a:p>
            <a:pPr algn="ctr"/>
            <a:r>
              <a:rPr lang="en-GB" sz="2200" dirty="0">
                <a:solidFill>
                  <a:srgbClr val="C00000"/>
                </a:solidFill>
              </a:rPr>
              <a:t>The combination of the two allows the body to respond to very efficiently to any temperature change</a:t>
            </a:r>
          </a:p>
          <a:p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r="20283"/>
          <a:stretch/>
        </p:blipFill>
        <p:spPr>
          <a:xfrm>
            <a:off x="47273" y="44624"/>
            <a:ext cx="5732059" cy="685799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7" y="3986129"/>
            <a:ext cx="4716196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413" y="4152624"/>
            <a:ext cx="1860123" cy="192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100" b="1" kern="1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TASK: Mesothermic or </a:t>
            </a:r>
            <a:r>
              <a:rPr lang="en-US" sz="2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lang="en-US" sz="2100" b="1" kern="1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igantothermic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7FCA91E-8765-ECD7-B004-F450C0F2D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31823" b="2"/>
          <a:stretch/>
        </p:blipFill>
        <p:spPr bwMode="auto">
          <a:xfrm>
            <a:off x="5857090" y="1"/>
            <a:ext cx="3286910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01" y="47845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12880" y="5105887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3744" y="4151376"/>
            <a:ext cx="2489454" cy="192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400" b="1" dirty="0">
                <a:hlinkClick r:id="rId5"/>
              </a:rPr>
              <a:t>Like mammals, </a:t>
            </a:r>
            <a:r>
              <a:rPr lang="en-US" sz="1400" b="1" dirty="0" err="1">
                <a:hlinkClick r:id="rId5"/>
              </a:rPr>
              <a:t>mesotherms</a:t>
            </a:r>
            <a:r>
              <a:rPr lang="en-US" sz="1400" b="1" dirty="0">
                <a:hlinkClick r:id="rId5"/>
              </a:rPr>
              <a:t> generate enough heat to keep their blood warmer than their environment, but like modern reptiles, they do not shiver to maintain a constant body temperature.</a:t>
            </a:r>
            <a:endParaRPr lang="en-US" sz="1400" b="1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400" b="1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400" b="1" dirty="0"/>
              <a:t>What were dinosaurs?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500" i="1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C84E352-6CB1-7503-B154-99185A7C6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r="16567" b="4"/>
          <a:stretch/>
        </p:blipFill>
        <p:spPr bwMode="auto">
          <a:xfrm>
            <a:off x="5857096" y="3512354"/>
            <a:ext cx="3286909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5460-2990-1DA0-53FA-2193FDB5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Why could dinosaurs preserve their body temperature better than lizards?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6D360AB-4B97-B149-B831-C98D8F72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8969" cy="50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4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33" y="744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02060"/>
                </a:solidFill>
              </a:rPr>
              <a:t>The larger the organism, the… </a:t>
            </a:r>
          </a:p>
          <a:p>
            <a:pPr marL="285750" indent="-285750" algn="just">
              <a:buFontTx/>
              <a:buChar char="-"/>
            </a:pPr>
            <a:r>
              <a:rPr lang="en-GB" sz="2800" dirty="0">
                <a:solidFill>
                  <a:srgbClr val="0070C0"/>
                </a:solidFill>
              </a:rPr>
              <a:t>Reduced rate of transfer of substances out of organism (better at maintaining heat).</a:t>
            </a:r>
          </a:p>
          <a:p>
            <a:pPr marL="285750" indent="-285750" algn="just">
              <a:buFontTx/>
              <a:buChar char="-"/>
            </a:pPr>
            <a:endParaRPr lang="en-GB" sz="2800" dirty="0"/>
          </a:p>
          <a:p>
            <a:pPr marL="285750" indent="-285750" algn="just">
              <a:buFontTx/>
              <a:buChar char="-"/>
            </a:pPr>
            <a:endParaRPr lang="en-GB" sz="2800" dirty="0"/>
          </a:p>
          <a:p>
            <a:pPr marL="285750" indent="-285750" algn="just">
              <a:buFontTx/>
              <a:buChar char="-"/>
            </a:pPr>
            <a:endParaRPr lang="en-GB" sz="2800" dirty="0"/>
          </a:p>
          <a:p>
            <a:pPr marL="285750" indent="-285750" algn="just">
              <a:buFontTx/>
              <a:buChar char="-"/>
            </a:pPr>
            <a:endParaRPr lang="en-GB" sz="2800" dirty="0"/>
          </a:p>
          <a:p>
            <a:pPr marL="285750" indent="-285750" algn="just">
              <a:buFontTx/>
              <a:buChar char="-"/>
            </a:pPr>
            <a:endParaRPr lang="en-GB" sz="2800" dirty="0"/>
          </a:p>
          <a:p>
            <a:pPr marL="285750" indent="-285750" algn="just">
              <a:buFontTx/>
              <a:buChar char="-"/>
            </a:pPr>
            <a:endParaRPr lang="en-GB" sz="2800" dirty="0"/>
          </a:p>
          <a:p>
            <a:pPr marL="285750" indent="-285750" algn="just">
              <a:buFontTx/>
              <a:buChar char="-"/>
            </a:pPr>
            <a:endParaRPr lang="en-GB" sz="2800" dirty="0"/>
          </a:p>
          <a:p>
            <a:pPr marL="285750" indent="-285750" algn="just">
              <a:buFontTx/>
              <a:buChar char="-"/>
            </a:pPr>
            <a:r>
              <a:rPr lang="en-GB" sz="2800" dirty="0">
                <a:solidFill>
                  <a:srgbClr val="C00000"/>
                </a:solidFill>
              </a:rPr>
              <a:t>Even if considered cold blooded, might still be able to stay warm, due to large volume (</a:t>
            </a:r>
            <a:r>
              <a:rPr lang="en-GB" sz="2800" dirty="0" err="1">
                <a:solidFill>
                  <a:srgbClr val="C00000"/>
                </a:solidFill>
              </a:rPr>
              <a:t>gigantotherm</a:t>
            </a:r>
            <a:r>
              <a:rPr lang="en-GB" sz="2800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3074" name="Picture 2" descr="https://encrypted-tbn3.gstatic.com/images?q=tbn:ANd9GcQiymnRrA52SIcGPdpvvob2JhJK5jJaoH6zlJcyX4kPYebop-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4" y="1815070"/>
            <a:ext cx="2923200" cy="2189579"/>
          </a:xfrm>
          <a:prstGeom prst="rect">
            <a:avLst/>
          </a:prstGeom>
          <a:noFill/>
          <a:effectLst>
            <a:glow rad="1270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ytimg.com/vi/hToxOztPeUs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b="19247"/>
          <a:stretch/>
        </p:blipFill>
        <p:spPr bwMode="auto">
          <a:xfrm>
            <a:off x="3535621" y="1577712"/>
            <a:ext cx="5530406" cy="2664296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2900-4451-ACF7-B679-AC66615B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 11.2 – next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CCBC-0517-3D92-5491-FBCFB9FD9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Daphnia spp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are small ectothermic animals. 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an aspect of the medium surrounding them changes it can result in a rapid physiological response. 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will design an experiment to allow the temperature of the medium to be altered, and the effect on heart rate to be observed. 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9843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4066-735E-2BC3-8C48-574691BE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371F2-E2A9-9E2A-4B5B-F68F4A3F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484784"/>
            <a:ext cx="7380312" cy="49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11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7"/>
          <p:cNvSpPr>
            <a:spLocks noGrp="1"/>
          </p:cNvSpPr>
          <p:nvPr>
            <p:ph idx="1"/>
          </p:nvPr>
        </p:nvSpPr>
        <p:spPr>
          <a:xfrm>
            <a:off x="106414" y="3163252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Should mountain rescue dogs carry brandy?</a:t>
            </a:r>
          </a:p>
          <a:p>
            <a:pPr lvl="1" eaLnBrk="1" hangingPunct="1"/>
            <a:r>
              <a:rPr lang="en-GB" altLang="en-US" sz="2100" dirty="0"/>
              <a:t>In early part of the twentieth century St Bernard dogs were used for mountain rescues.</a:t>
            </a:r>
          </a:p>
          <a:p>
            <a:pPr lvl="1" eaLnBrk="1" hangingPunct="1"/>
            <a:r>
              <a:rPr lang="en-GB" altLang="en-US" sz="2100" dirty="0"/>
              <a:t>Traditionally they carried a small container of brandy for the lost or injured climber to drink.</a:t>
            </a:r>
          </a:p>
          <a:p>
            <a:pPr lvl="1" eaLnBrk="1" hangingPunct="1"/>
            <a:r>
              <a:rPr lang="en-GB" altLang="en-US" sz="2100" dirty="0"/>
              <a:t>Alcohol causes vasodilation.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359674" y="595063"/>
            <a:ext cx="5923598" cy="238816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1272311" y="1169537"/>
            <a:ext cx="3338223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05" y="862213"/>
            <a:ext cx="3427095" cy="22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AEEA-6734-0604-3651-6D091586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/>
              <a:t>Knowledge retrieval task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F41F0D9B-868B-8089-369C-E55DF540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Q1. Homeostasis has been defined as ‘the maintenance of a constant or stable internal environment’. </a:t>
            </a:r>
          </a:p>
          <a:p>
            <a:pPr marL="0" indent="0">
              <a:buNone/>
            </a:pPr>
            <a:r>
              <a:rPr lang="en-GB" sz="1600" dirty="0"/>
              <a:t>Explain why the word ‘stable’ is more appropriate than the word ‘constant’ in a definition of homeostasis (2 marks)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>
                <a:solidFill>
                  <a:srgbClr val="00B0F0"/>
                </a:solidFill>
              </a:rPr>
              <a:t>not constant because  - idea that internal conditions, fluctuate / AW;</a:t>
            </a:r>
          </a:p>
          <a:p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stable because - idea of set, limits / points;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Q2. Asexual reproduction and the ability to produce natural reproductive clones is common in plants but rare in animals.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Explain why plants are more able to form natural reproductive clones than animals (2 marks)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>
                <a:solidFill>
                  <a:srgbClr val="00B0F0"/>
                </a:solidFill>
              </a:rPr>
              <a:t>(most) plant cells retain ability to differentiate / totipotent;</a:t>
            </a:r>
          </a:p>
          <a:p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plants have, meristems / meristematic tissue;</a:t>
            </a:r>
          </a:p>
          <a:p>
            <a:pPr marL="0" indent="0">
              <a:buNone/>
            </a:pPr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(most) animal cells are, differentiated / not totipotent</a:t>
            </a:r>
          </a:p>
          <a:p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idea that plant cells can de-differentiate and then differentiate into a different cell type;</a:t>
            </a:r>
          </a:p>
          <a:p>
            <a:pPr marL="0" indent="0">
              <a:buNone/>
            </a:pPr>
            <a:endParaRPr lang="en-GB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83A3984-F1AE-6050-7B39-F4566ED1E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94F34-F790-36C0-9392-35B9A4F6A2B8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How does the body respond to changes in temperature?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72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Thermoregulation</a:t>
            </a:r>
          </a:p>
          <a:p>
            <a:pPr algn="just">
              <a:spcAft>
                <a:spcPts val="0"/>
              </a:spcAft>
            </a:pPr>
            <a:endParaRPr lang="en-US" dirty="0"/>
          </a:p>
        </p:txBody>
      </p:sp>
      <p:pic>
        <p:nvPicPr>
          <p:cNvPr id="5122" name="Picture 2" descr="Image result for skin and temperature regulation igc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165"/>
            <a:ext cx="4249963" cy="31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kin and temperature regulation igc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23" y="449298"/>
            <a:ext cx="4139952" cy="3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kin and temperature regulation igc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b="30557"/>
          <a:stretch/>
        </p:blipFill>
        <p:spPr bwMode="auto">
          <a:xfrm>
            <a:off x="107504" y="3784261"/>
            <a:ext cx="6768254" cy="29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3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23081" y="909216"/>
            <a:ext cx="8640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Complete the table below to describe the response of our bodies to a rise or fall in temperature, and explain how each response works: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259706" y="123404"/>
            <a:ext cx="6624638" cy="3667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Thermoregulation</a:t>
            </a:r>
            <a:r>
              <a:rPr lang="en-GB" altLang="en-US" sz="1800">
                <a:latin typeface="Comic Sans MS" panose="030F0702030302020204" pitchFamily="66" charset="0"/>
              </a:rPr>
              <a:t> – maintaining a stable </a:t>
            </a:r>
            <a:r>
              <a:rPr lang="en-GB" altLang="en-US" sz="1800" b="1">
                <a:latin typeface="Comic Sans MS" panose="030F0702030302020204" pitchFamily="66" charset="0"/>
              </a:rPr>
              <a:t>body temperature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graphicFrame>
        <p:nvGraphicFramePr>
          <p:cNvPr id="15439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67396"/>
              </p:ext>
            </p:extLst>
          </p:nvPr>
        </p:nvGraphicFramePr>
        <p:xfrm>
          <a:off x="467544" y="1556792"/>
          <a:ext cx="8424862" cy="2378101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condition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response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explanation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too hot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(increased body temperature)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sweating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evaporation of sweat removes heat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vasodilation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blood flows close to surface of skin and loses heat</a:t>
                      </a:r>
                      <a:endParaRPr kumimoji="0" lang="en-GB" alt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too cold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(decreased body temperature)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shivering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muscle contraction generates heat 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9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vasoconstriction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blood diverted away from the surface of the skin, and so loses less heat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4499794" y="1917155"/>
            <a:ext cx="4392612" cy="3603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29" name="Rectangle 69"/>
          <p:cNvSpPr>
            <a:spLocks noChangeArrowheads="1"/>
          </p:cNvSpPr>
          <p:nvPr/>
        </p:nvSpPr>
        <p:spPr bwMode="auto">
          <a:xfrm>
            <a:off x="4499794" y="2277517"/>
            <a:ext cx="4392612" cy="647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4499794" y="2925217"/>
            <a:ext cx="43926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4499794" y="3285580"/>
            <a:ext cx="43926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DAED07-C8BD-0EF4-2F49-14DA7734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84"/>
          <a:stretch/>
        </p:blipFill>
        <p:spPr>
          <a:xfrm>
            <a:off x="1907158" y="4058715"/>
            <a:ext cx="5472608" cy="27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7" grpId="0" animBg="1"/>
      <p:bldP spid="15429" grpId="0" animBg="1"/>
      <p:bldP spid="15431" grpId="0" animBg="1"/>
      <p:bldP spid="154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23081" y="909216"/>
            <a:ext cx="8640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Complete the table below to describe the response of our bodies to a rise or fall in temperature, and explain how each response works: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259706" y="123404"/>
            <a:ext cx="6624638" cy="3667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Thermoregulation</a:t>
            </a:r>
            <a:r>
              <a:rPr lang="en-GB" altLang="en-US" sz="1800">
                <a:latin typeface="Comic Sans MS" panose="030F0702030302020204" pitchFamily="66" charset="0"/>
              </a:rPr>
              <a:t> – maintaining a stable </a:t>
            </a:r>
            <a:r>
              <a:rPr lang="en-GB" altLang="en-US" sz="1800" b="1">
                <a:latin typeface="Comic Sans MS" panose="030F0702030302020204" pitchFamily="66" charset="0"/>
              </a:rPr>
              <a:t>body temperature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graphicFrame>
        <p:nvGraphicFramePr>
          <p:cNvPr id="15439" name="Group 79"/>
          <p:cNvGraphicFramePr>
            <a:graphicFrameLocks noGrp="1"/>
          </p:cNvGraphicFramePr>
          <p:nvPr/>
        </p:nvGraphicFramePr>
        <p:xfrm>
          <a:off x="467544" y="1556792"/>
          <a:ext cx="8424862" cy="2378101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condition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response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explanation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too hot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(increased body temperature)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sweating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evaporation of sweat removes heat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vasodilation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blood flows close to surface of skin and loses heat</a:t>
                      </a:r>
                      <a:endParaRPr kumimoji="0" lang="en-GB" alt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too cold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(decreased body temperature)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shivering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muscle contraction generates heat 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9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vasoconstriction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blood diverted away from the surface of the skin, and so loses less heat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2483669" y="1917155"/>
            <a:ext cx="2016125" cy="3603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4499794" y="1917155"/>
            <a:ext cx="4392612" cy="3603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2483669" y="2277517"/>
            <a:ext cx="2016125" cy="647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29" name="Rectangle 69"/>
          <p:cNvSpPr>
            <a:spLocks noChangeArrowheads="1"/>
          </p:cNvSpPr>
          <p:nvPr/>
        </p:nvSpPr>
        <p:spPr bwMode="auto">
          <a:xfrm>
            <a:off x="4499794" y="2277517"/>
            <a:ext cx="4392612" cy="647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2483669" y="2925217"/>
            <a:ext cx="20161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4499794" y="2925217"/>
            <a:ext cx="43926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2483669" y="3285580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4499794" y="3285580"/>
            <a:ext cx="43926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DAED07-C8BD-0EF4-2F49-14DA7734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84"/>
          <a:stretch/>
        </p:blipFill>
        <p:spPr>
          <a:xfrm>
            <a:off x="1907158" y="4058715"/>
            <a:ext cx="5472608" cy="27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6" grpId="0" animBg="1"/>
      <p:bldP spid="15427" grpId="0" animBg="1"/>
      <p:bldP spid="15428" grpId="0" animBg="1"/>
      <p:bldP spid="15429" grpId="0" animBg="1"/>
      <p:bldP spid="15430" grpId="0" animBg="1"/>
      <p:bldP spid="15431" grpId="0" animBg="1"/>
      <p:bldP spid="15432" grpId="0" animBg="1"/>
      <p:bldP spid="154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9"/>
          <p:cNvSpPr txBox="1">
            <a:spLocks noChangeArrowheads="1"/>
          </p:cNvSpPr>
          <p:nvPr/>
        </p:nvSpPr>
        <p:spPr bwMode="auto">
          <a:xfrm>
            <a:off x="6156325" y="3789363"/>
            <a:ext cx="2736850" cy="641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skeletal muscles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&amp;</a:t>
            </a:r>
            <a:r>
              <a:rPr lang="en-GB" altLang="en-US" sz="1800" b="1">
                <a:latin typeface="Comic Sans MS" panose="030F0702030302020204" pitchFamily="66" charset="0"/>
              </a:rPr>
              <a:t> blood vessels in skin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2303462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body temperature </a:t>
            </a:r>
            <a:r>
              <a:rPr lang="en-GB" altLang="en-US" sz="1800" u="sng">
                <a:latin typeface="Comic Sans MS" panose="030F0702030302020204" pitchFamily="66" charset="0"/>
              </a:rPr>
              <a:t>increases</a:t>
            </a:r>
            <a:endParaRPr lang="en-GB" altLang="en-US" sz="1800" b="1">
              <a:latin typeface="Comic Sans MS" panose="030F0702030302020204" pitchFamily="66" charset="0"/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835150" y="4724400"/>
            <a:ext cx="18732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latin typeface="Comic Sans MS" panose="030F0702030302020204" pitchFamily="66" charset="0"/>
              </a:rPr>
              <a:t>sweating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latin typeface="Comic Sans MS" panose="030F0702030302020204" pitchFamily="66" charset="0"/>
              </a:rPr>
              <a:t>vasodilation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443663" y="692150"/>
            <a:ext cx="2305050" cy="641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body temperature </a:t>
            </a:r>
            <a:r>
              <a:rPr lang="en-GB" altLang="en-US" sz="1800" u="sng">
                <a:latin typeface="Comic Sans MS" panose="030F0702030302020204" pitchFamily="66" charset="0"/>
              </a:rPr>
              <a:t>decreases</a:t>
            </a:r>
            <a:endParaRPr lang="en-GB" altLang="en-US" sz="1800" b="1">
              <a:latin typeface="Comic Sans MS" panose="030F0702030302020204" pitchFamily="66" charset="0"/>
            </a:endParaRP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4211638" y="692150"/>
            <a:ext cx="1728787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normal body temperature</a:t>
            </a: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395288" y="1628775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468313" y="2636838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468313" y="357346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468313" y="4581525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179388" y="836613"/>
            <a:ext cx="1055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stimulus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179388" y="1916113"/>
            <a:ext cx="112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receptor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250825" y="2924175"/>
            <a:ext cx="78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signal</a:t>
            </a: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179388" y="3933825"/>
            <a:ext cx="1128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effector</a:t>
            </a:r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250825" y="5084763"/>
            <a:ext cx="1135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response</a:t>
            </a:r>
          </a:p>
        </p:txBody>
      </p:sp>
      <p:sp>
        <p:nvSpPr>
          <p:cNvPr id="9236" name="AutoShape 19"/>
          <p:cNvSpPr>
            <a:spLocks noChangeArrowheads="1"/>
          </p:cNvSpPr>
          <p:nvPr/>
        </p:nvSpPr>
        <p:spPr bwMode="auto">
          <a:xfrm>
            <a:off x="3779838" y="908050"/>
            <a:ext cx="431800" cy="217488"/>
          </a:xfrm>
          <a:prstGeom prst="leftArrow">
            <a:avLst>
              <a:gd name="adj1" fmla="val 50000"/>
              <a:gd name="adj2" fmla="val 4963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7" name="AutoShape 20"/>
          <p:cNvSpPr>
            <a:spLocks noChangeArrowheads="1"/>
          </p:cNvSpPr>
          <p:nvPr/>
        </p:nvSpPr>
        <p:spPr bwMode="auto">
          <a:xfrm rot="-5400000">
            <a:off x="2484438" y="1484313"/>
            <a:ext cx="503237" cy="217487"/>
          </a:xfrm>
          <a:prstGeom prst="leftArrow">
            <a:avLst>
              <a:gd name="adj1" fmla="val 50000"/>
              <a:gd name="adj2" fmla="val 57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8" name="AutoShape 21"/>
          <p:cNvSpPr>
            <a:spLocks noChangeArrowheads="1"/>
          </p:cNvSpPr>
          <p:nvPr/>
        </p:nvSpPr>
        <p:spPr bwMode="auto">
          <a:xfrm rot="-5400000">
            <a:off x="2593182" y="2599531"/>
            <a:ext cx="431800" cy="217487"/>
          </a:xfrm>
          <a:prstGeom prst="leftArrow">
            <a:avLst>
              <a:gd name="adj1" fmla="val 50000"/>
              <a:gd name="adj2" fmla="val 4963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9" name="AutoShape 22"/>
          <p:cNvSpPr>
            <a:spLocks noChangeArrowheads="1"/>
          </p:cNvSpPr>
          <p:nvPr/>
        </p:nvSpPr>
        <p:spPr bwMode="auto">
          <a:xfrm rot="-5400000">
            <a:off x="2520951" y="3463925"/>
            <a:ext cx="576262" cy="217487"/>
          </a:xfrm>
          <a:prstGeom prst="leftArrow">
            <a:avLst>
              <a:gd name="adj1" fmla="val 50000"/>
              <a:gd name="adj2" fmla="val 6624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0" name="AutoShape 23"/>
          <p:cNvSpPr>
            <a:spLocks noChangeArrowheads="1"/>
          </p:cNvSpPr>
          <p:nvPr/>
        </p:nvSpPr>
        <p:spPr bwMode="auto">
          <a:xfrm rot="-5400000">
            <a:off x="2664619" y="4472782"/>
            <a:ext cx="288925" cy="217487"/>
          </a:xfrm>
          <a:prstGeom prst="leftArrow">
            <a:avLst>
              <a:gd name="adj1" fmla="val 50000"/>
              <a:gd name="adj2" fmla="val 3321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1" name="AutoShape 24"/>
          <p:cNvSpPr>
            <a:spLocks noChangeArrowheads="1"/>
          </p:cNvSpPr>
          <p:nvPr/>
        </p:nvSpPr>
        <p:spPr bwMode="auto">
          <a:xfrm rot="-7993712">
            <a:off x="2713037" y="5459413"/>
            <a:ext cx="576263" cy="217488"/>
          </a:xfrm>
          <a:prstGeom prst="leftArrow">
            <a:avLst>
              <a:gd name="adj1" fmla="val 50000"/>
              <a:gd name="adj2" fmla="val 6624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2" name="AutoShape 25"/>
          <p:cNvSpPr>
            <a:spLocks noChangeArrowheads="1"/>
          </p:cNvSpPr>
          <p:nvPr/>
        </p:nvSpPr>
        <p:spPr bwMode="auto">
          <a:xfrm rot="10800000">
            <a:off x="5940425" y="908050"/>
            <a:ext cx="503238" cy="217488"/>
          </a:xfrm>
          <a:prstGeom prst="leftArrow">
            <a:avLst>
              <a:gd name="adj1" fmla="val 50000"/>
              <a:gd name="adj2" fmla="val 57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484438" y="5805488"/>
            <a:ext cx="2663825" cy="3667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body temperature ………</a:t>
            </a:r>
            <a:endParaRPr lang="en-GB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292725" y="5805488"/>
            <a:ext cx="2736850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body temperature ……….</a:t>
            </a:r>
            <a:endParaRPr lang="en-GB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245" name="AutoShape 30"/>
          <p:cNvSpPr>
            <a:spLocks noChangeArrowheads="1"/>
          </p:cNvSpPr>
          <p:nvPr/>
        </p:nvSpPr>
        <p:spPr bwMode="auto">
          <a:xfrm rot="-5400000">
            <a:off x="7308850" y="1484313"/>
            <a:ext cx="503237" cy="217488"/>
          </a:xfrm>
          <a:prstGeom prst="leftArrow">
            <a:avLst>
              <a:gd name="adj1" fmla="val 50000"/>
              <a:gd name="adj2" fmla="val 57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6" name="AutoShape 32"/>
          <p:cNvSpPr>
            <a:spLocks noChangeArrowheads="1"/>
          </p:cNvSpPr>
          <p:nvPr/>
        </p:nvSpPr>
        <p:spPr bwMode="auto">
          <a:xfrm rot="-5400000">
            <a:off x="7344569" y="2599531"/>
            <a:ext cx="431800" cy="217488"/>
          </a:xfrm>
          <a:prstGeom prst="leftArrow">
            <a:avLst>
              <a:gd name="adj1" fmla="val 50000"/>
              <a:gd name="adj2" fmla="val 4963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7" name="AutoShape 33"/>
          <p:cNvSpPr>
            <a:spLocks noChangeArrowheads="1"/>
          </p:cNvSpPr>
          <p:nvPr/>
        </p:nvSpPr>
        <p:spPr bwMode="auto">
          <a:xfrm rot="-5400000">
            <a:off x="7272338" y="3463925"/>
            <a:ext cx="576262" cy="217488"/>
          </a:xfrm>
          <a:prstGeom prst="leftArrow">
            <a:avLst>
              <a:gd name="adj1" fmla="val 50000"/>
              <a:gd name="adj2" fmla="val 6624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8" name="AutoShape 35"/>
          <p:cNvSpPr>
            <a:spLocks noChangeArrowheads="1"/>
          </p:cNvSpPr>
          <p:nvPr/>
        </p:nvSpPr>
        <p:spPr bwMode="auto">
          <a:xfrm rot="-5400000">
            <a:off x="7416800" y="4471988"/>
            <a:ext cx="287337" cy="217488"/>
          </a:xfrm>
          <a:prstGeom prst="leftArrow">
            <a:avLst>
              <a:gd name="adj1" fmla="val 50000"/>
              <a:gd name="adj2" fmla="val 3302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52" name="AutoShape 26"/>
          <p:cNvSpPr>
            <a:spLocks noChangeArrowheads="1"/>
          </p:cNvSpPr>
          <p:nvPr/>
        </p:nvSpPr>
        <p:spPr bwMode="auto">
          <a:xfrm rot="-2254446">
            <a:off x="7019925" y="5516563"/>
            <a:ext cx="720725" cy="217487"/>
          </a:xfrm>
          <a:prstGeom prst="leftArrow">
            <a:avLst>
              <a:gd name="adj1" fmla="val 50000"/>
              <a:gd name="adj2" fmla="val 82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FB7B8-F8CF-6334-AF15-056ED5F121A7}"/>
              </a:ext>
            </a:extLst>
          </p:cNvPr>
          <p:cNvSpPr txBox="1"/>
          <p:nvPr/>
        </p:nvSpPr>
        <p:spPr>
          <a:xfrm>
            <a:off x="179388" y="0"/>
            <a:ext cx="775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Key words: Hypothalamus, impulse, sweat gland, vasodilation, vasoconstriction</a:t>
            </a:r>
          </a:p>
        </p:txBody>
      </p:sp>
    </p:spTree>
    <p:extLst>
      <p:ext uri="{BB962C8B-B14F-4D97-AF65-F5344CB8AC3E}">
        <p14:creationId xmlns:p14="http://schemas.microsoft.com/office/powerpoint/2010/main" val="144318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9"/>
          <p:cNvSpPr txBox="1">
            <a:spLocks noChangeArrowheads="1"/>
          </p:cNvSpPr>
          <p:nvPr/>
        </p:nvSpPr>
        <p:spPr bwMode="auto">
          <a:xfrm>
            <a:off x="6156325" y="3789363"/>
            <a:ext cx="2736850" cy="641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skeletal muscles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&amp;</a:t>
            </a:r>
            <a:r>
              <a:rPr lang="en-GB" altLang="en-US" sz="1800" b="1">
                <a:latin typeface="Comic Sans MS" panose="030F0702030302020204" pitchFamily="66" charset="0"/>
              </a:rPr>
              <a:t> blood vessels in skin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03350" y="1844675"/>
            <a:ext cx="27368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receptors</a:t>
            </a:r>
            <a:r>
              <a:rPr lang="en-GB" altLang="en-US" sz="1800">
                <a:latin typeface="Comic Sans MS" panose="030F0702030302020204" pitchFamily="66" charset="0"/>
              </a:rPr>
              <a:t> in </a:t>
            </a:r>
            <a:r>
              <a:rPr lang="en-GB" altLang="en-US" sz="1800" u="sng">
                <a:latin typeface="Comic Sans MS" panose="030F0702030302020204" pitchFamily="66" charset="0"/>
              </a:rPr>
              <a:t>skin</a:t>
            </a:r>
            <a:r>
              <a:rPr lang="en-GB" altLang="en-US" sz="1800">
                <a:latin typeface="Comic Sans MS" panose="030F0702030302020204" pitchFamily="66" charset="0"/>
              </a:rPr>
              <a:t> and brain (</a:t>
            </a:r>
            <a:r>
              <a:rPr lang="en-GB" altLang="en-US" sz="1800" u="sng">
                <a:latin typeface="Comic Sans MS" panose="030F0702030302020204" pitchFamily="66" charset="0"/>
              </a:rPr>
              <a:t>hypothalamus</a:t>
            </a:r>
            <a:r>
              <a:rPr lang="en-GB" altLang="en-US" sz="18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2303462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body temperature </a:t>
            </a:r>
            <a:r>
              <a:rPr lang="en-GB" altLang="en-US" sz="1800" u="sng">
                <a:latin typeface="Comic Sans MS" panose="030F0702030302020204" pitchFamily="66" charset="0"/>
              </a:rPr>
              <a:t>increases</a:t>
            </a:r>
            <a:endParaRPr lang="en-GB" altLang="en-US" sz="1800" b="1">
              <a:latin typeface="Comic Sans MS" panose="030F0702030302020204" pitchFamily="66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08175" y="2924175"/>
            <a:ext cx="17272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nerve impulse</a:t>
            </a:r>
            <a:endParaRPr lang="en-GB" altLang="en-US" sz="1800" u="sng" dirty="0">
              <a:latin typeface="Comic Sans MS" panose="030F0702030302020204" pitchFamily="66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47813" y="3789363"/>
            <a:ext cx="27368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sweat glands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&amp;</a:t>
            </a:r>
            <a:r>
              <a:rPr lang="en-GB" altLang="en-US" sz="1800" b="1">
                <a:latin typeface="Comic Sans MS" panose="030F0702030302020204" pitchFamily="66" charset="0"/>
              </a:rPr>
              <a:t> blood vessels in skin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835150" y="4724400"/>
            <a:ext cx="18732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latin typeface="Comic Sans MS" panose="030F0702030302020204" pitchFamily="66" charset="0"/>
              </a:rPr>
              <a:t>sweating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latin typeface="Comic Sans MS" panose="030F0702030302020204" pitchFamily="66" charset="0"/>
              </a:rPr>
              <a:t>vasodilation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443663" y="692150"/>
            <a:ext cx="2305050" cy="641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body temperature </a:t>
            </a:r>
            <a:r>
              <a:rPr lang="en-GB" altLang="en-US" sz="1800" u="sng">
                <a:latin typeface="Comic Sans MS" panose="030F0702030302020204" pitchFamily="66" charset="0"/>
              </a:rPr>
              <a:t>decreases</a:t>
            </a:r>
            <a:endParaRPr lang="en-GB" altLang="en-US" sz="1800" b="1">
              <a:latin typeface="Comic Sans MS" panose="030F0702030302020204" pitchFamily="66" charset="0"/>
            </a:endParaRP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4211638" y="692150"/>
            <a:ext cx="1728787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normal body temperature</a:t>
            </a: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395288" y="1628775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468313" y="2636838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468313" y="357346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468313" y="4581525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179388" y="836613"/>
            <a:ext cx="1055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stimulus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179388" y="1916113"/>
            <a:ext cx="112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receptor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250825" y="2924175"/>
            <a:ext cx="78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signal</a:t>
            </a: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179388" y="3933825"/>
            <a:ext cx="1128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effector</a:t>
            </a:r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250825" y="5084763"/>
            <a:ext cx="1135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response</a:t>
            </a:r>
          </a:p>
        </p:txBody>
      </p:sp>
      <p:sp>
        <p:nvSpPr>
          <p:cNvPr id="9236" name="AutoShape 19"/>
          <p:cNvSpPr>
            <a:spLocks noChangeArrowheads="1"/>
          </p:cNvSpPr>
          <p:nvPr/>
        </p:nvSpPr>
        <p:spPr bwMode="auto">
          <a:xfrm>
            <a:off x="3779838" y="908050"/>
            <a:ext cx="431800" cy="217488"/>
          </a:xfrm>
          <a:prstGeom prst="leftArrow">
            <a:avLst>
              <a:gd name="adj1" fmla="val 50000"/>
              <a:gd name="adj2" fmla="val 4963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7" name="AutoShape 20"/>
          <p:cNvSpPr>
            <a:spLocks noChangeArrowheads="1"/>
          </p:cNvSpPr>
          <p:nvPr/>
        </p:nvSpPr>
        <p:spPr bwMode="auto">
          <a:xfrm rot="-5400000">
            <a:off x="2484438" y="1484313"/>
            <a:ext cx="503237" cy="217487"/>
          </a:xfrm>
          <a:prstGeom prst="leftArrow">
            <a:avLst>
              <a:gd name="adj1" fmla="val 50000"/>
              <a:gd name="adj2" fmla="val 57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8" name="AutoShape 21"/>
          <p:cNvSpPr>
            <a:spLocks noChangeArrowheads="1"/>
          </p:cNvSpPr>
          <p:nvPr/>
        </p:nvSpPr>
        <p:spPr bwMode="auto">
          <a:xfrm rot="-5400000">
            <a:off x="2593182" y="2599531"/>
            <a:ext cx="431800" cy="217487"/>
          </a:xfrm>
          <a:prstGeom prst="leftArrow">
            <a:avLst>
              <a:gd name="adj1" fmla="val 50000"/>
              <a:gd name="adj2" fmla="val 4963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9" name="AutoShape 22"/>
          <p:cNvSpPr>
            <a:spLocks noChangeArrowheads="1"/>
          </p:cNvSpPr>
          <p:nvPr/>
        </p:nvSpPr>
        <p:spPr bwMode="auto">
          <a:xfrm rot="-5400000">
            <a:off x="2520951" y="3463925"/>
            <a:ext cx="576262" cy="217487"/>
          </a:xfrm>
          <a:prstGeom prst="leftArrow">
            <a:avLst>
              <a:gd name="adj1" fmla="val 50000"/>
              <a:gd name="adj2" fmla="val 6624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0" name="AutoShape 23"/>
          <p:cNvSpPr>
            <a:spLocks noChangeArrowheads="1"/>
          </p:cNvSpPr>
          <p:nvPr/>
        </p:nvSpPr>
        <p:spPr bwMode="auto">
          <a:xfrm rot="-5400000">
            <a:off x="2664619" y="4472782"/>
            <a:ext cx="288925" cy="217487"/>
          </a:xfrm>
          <a:prstGeom prst="leftArrow">
            <a:avLst>
              <a:gd name="adj1" fmla="val 50000"/>
              <a:gd name="adj2" fmla="val 3321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1" name="AutoShape 24"/>
          <p:cNvSpPr>
            <a:spLocks noChangeArrowheads="1"/>
          </p:cNvSpPr>
          <p:nvPr/>
        </p:nvSpPr>
        <p:spPr bwMode="auto">
          <a:xfrm rot="-7993712">
            <a:off x="2713037" y="5459413"/>
            <a:ext cx="576263" cy="217488"/>
          </a:xfrm>
          <a:prstGeom prst="leftArrow">
            <a:avLst>
              <a:gd name="adj1" fmla="val 50000"/>
              <a:gd name="adj2" fmla="val 6624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2" name="AutoShape 25"/>
          <p:cNvSpPr>
            <a:spLocks noChangeArrowheads="1"/>
          </p:cNvSpPr>
          <p:nvPr/>
        </p:nvSpPr>
        <p:spPr bwMode="auto">
          <a:xfrm rot="10800000">
            <a:off x="5940425" y="908050"/>
            <a:ext cx="503238" cy="217488"/>
          </a:xfrm>
          <a:prstGeom prst="leftArrow">
            <a:avLst>
              <a:gd name="adj1" fmla="val 50000"/>
              <a:gd name="adj2" fmla="val 57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484438" y="5805488"/>
            <a:ext cx="2663825" cy="3667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body temperature falls</a:t>
            </a:r>
            <a:endParaRPr lang="en-GB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292725" y="5805488"/>
            <a:ext cx="2736850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body temperature rises</a:t>
            </a:r>
            <a:endParaRPr lang="en-GB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245" name="AutoShape 30"/>
          <p:cNvSpPr>
            <a:spLocks noChangeArrowheads="1"/>
          </p:cNvSpPr>
          <p:nvPr/>
        </p:nvSpPr>
        <p:spPr bwMode="auto">
          <a:xfrm rot="-5400000">
            <a:off x="7308850" y="1484313"/>
            <a:ext cx="503237" cy="217488"/>
          </a:xfrm>
          <a:prstGeom prst="leftArrow">
            <a:avLst>
              <a:gd name="adj1" fmla="val 50000"/>
              <a:gd name="adj2" fmla="val 57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6" name="AutoShape 32"/>
          <p:cNvSpPr>
            <a:spLocks noChangeArrowheads="1"/>
          </p:cNvSpPr>
          <p:nvPr/>
        </p:nvSpPr>
        <p:spPr bwMode="auto">
          <a:xfrm rot="-5400000">
            <a:off x="7344569" y="2599531"/>
            <a:ext cx="431800" cy="217488"/>
          </a:xfrm>
          <a:prstGeom prst="leftArrow">
            <a:avLst>
              <a:gd name="adj1" fmla="val 50000"/>
              <a:gd name="adj2" fmla="val 4963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7" name="AutoShape 33"/>
          <p:cNvSpPr>
            <a:spLocks noChangeArrowheads="1"/>
          </p:cNvSpPr>
          <p:nvPr/>
        </p:nvSpPr>
        <p:spPr bwMode="auto">
          <a:xfrm rot="-5400000">
            <a:off x="7272338" y="3463925"/>
            <a:ext cx="576262" cy="217488"/>
          </a:xfrm>
          <a:prstGeom prst="leftArrow">
            <a:avLst>
              <a:gd name="adj1" fmla="val 50000"/>
              <a:gd name="adj2" fmla="val 6624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8" name="AutoShape 35"/>
          <p:cNvSpPr>
            <a:spLocks noChangeArrowheads="1"/>
          </p:cNvSpPr>
          <p:nvPr/>
        </p:nvSpPr>
        <p:spPr bwMode="auto">
          <a:xfrm rot="-5400000">
            <a:off x="7416800" y="4471988"/>
            <a:ext cx="287337" cy="217488"/>
          </a:xfrm>
          <a:prstGeom prst="leftArrow">
            <a:avLst>
              <a:gd name="adj1" fmla="val 50000"/>
              <a:gd name="adj2" fmla="val 3302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6443663" y="4724400"/>
            <a:ext cx="2305050" cy="641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latin typeface="Comic Sans MS" panose="030F0702030302020204" pitchFamily="66" charset="0"/>
              </a:rPr>
              <a:t>shivering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latin typeface="Comic Sans MS" panose="030F0702030302020204" pitchFamily="66" charset="0"/>
              </a:rPr>
              <a:t>vasoconstriction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6156325" y="1844675"/>
            <a:ext cx="2736850" cy="6413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receptors</a:t>
            </a:r>
            <a:r>
              <a:rPr lang="en-GB" altLang="en-US" sz="1800">
                <a:latin typeface="Comic Sans MS" panose="030F0702030302020204" pitchFamily="66" charset="0"/>
              </a:rPr>
              <a:t> in </a:t>
            </a:r>
            <a:r>
              <a:rPr lang="en-GB" altLang="en-US" sz="1800" u="sng">
                <a:latin typeface="Comic Sans MS" panose="030F0702030302020204" pitchFamily="66" charset="0"/>
              </a:rPr>
              <a:t>skin</a:t>
            </a:r>
            <a:r>
              <a:rPr lang="en-GB" altLang="en-US" sz="1800">
                <a:latin typeface="Comic Sans MS" panose="030F0702030302020204" pitchFamily="66" charset="0"/>
              </a:rPr>
              <a:t> and brain (</a:t>
            </a:r>
            <a:r>
              <a:rPr lang="en-GB" altLang="en-US" sz="1800" u="sng">
                <a:latin typeface="Comic Sans MS" panose="030F0702030302020204" pitchFamily="66" charset="0"/>
              </a:rPr>
              <a:t>hypothalamus</a:t>
            </a:r>
            <a:r>
              <a:rPr lang="en-GB" altLang="en-US" sz="18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659563" y="2924175"/>
            <a:ext cx="1727200" cy="36671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nerve impulse</a:t>
            </a:r>
            <a:endParaRPr lang="en-GB" altLang="en-US" sz="1800" u="sng">
              <a:latin typeface="Comic Sans MS" panose="030F0702030302020204" pitchFamily="66" charset="0"/>
            </a:endParaRPr>
          </a:p>
        </p:txBody>
      </p:sp>
      <p:sp>
        <p:nvSpPr>
          <p:cNvPr id="9252" name="AutoShape 26"/>
          <p:cNvSpPr>
            <a:spLocks noChangeArrowheads="1"/>
          </p:cNvSpPr>
          <p:nvPr/>
        </p:nvSpPr>
        <p:spPr bwMode="auto">
          <a:xfrm rot="-2254446">
            <a:off x="7019925" y="5516563"/>
            <a:ext cx="720725" cy="217487"/>
          </a:xfrm>
          <a:prstGeom prst="leftArrow">
            <a:avLst>
              <a:gd name="adj1" fmla="val 50000"/>
              <a:gd name="adj2" fmla="val 8284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FB7B8-F8CF-6334-AF15-056ED5F121A7}"/>
              </a:ext>
            </a:extLst>
          </p:cNvPr>
          <p:cNvSpPr txBox="1"/>
          <p:nvPr/>
        </p:nvSpPr>
        <p:spPr>
          <a:xfrm>
            <a:off x="179388" y="0"/>
            <a:ext cx="775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Key words: Hypothalamus, impulse, sweat gland, vasodilation, vasoconstriction</a:t>
            </a:r>
          </a:p>
        </p:txBody>
      </p:sp>
    </p:spTree>
    <p:extLst>
      <p:ext uri="{BB962C8B-B14F-4D97-AF65-F5344CB8AC3E}">
        <p14:creationId xmlns:p14="http://schemas.microsoft.com/office/powerpoint/2010/main" val="9305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9" grpId="0" animBg="1"/>
      <p:bldP spid="16390" grpId="0" animBg="1"/>
      <p:bldP spid="16420" grpId="0" animBg="1"/>
      <p:bldP spid="16421" grpId="0" animBg="1"/>
      <p:bldP spid="164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  <MediaLengthInSeconds xmlns="39a9f016-2850-430d-a9d7-5d156f797e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96B8EB-F7A3-4D0F-A9D3-294FFCAB188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b83ea8ec-d1ce-4b1c-906d-dc0b29db2502"/>
    <ds:schemaRef ds:uri="39a9f016-2850-430d-a9d7-5d156f797ecb"/>
  </ds:schemaRefs>
</ds:datastoreItem>
</file>

<file path=customXml/itemProps2.xml><?xml version="1.0" encoding="utf-8"?>
<ds:datastoreItem xmlns:ds="http://schemas.openxmlformats.org/officeDocument/2006/customXml" ds:itemID="{ACC56A16-2FB9-46E4-904B-F8DEFBF1C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2BE2B-A5B8-4B17-94FE-8C5350E8F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1701</Words>
  <Application>Microsoft Office PowerPoint</Application>
  <PresentationFormat>On-screen Show (4:3)</PresentationFormat>
  <Paragraphs>280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gg sans</vt:lpstr>
      <vt:lpstr>Times New Roman</vt:lpstr>
      <vt:lpstr>Office Theme</vt:lpstr>
      <vt:lpstr>Office Theme</vt:lpstr>
      <vt:lpstr>PowerPoint Presentation</vt:lpstr>
      <vt:lpstr>PowerPoint Presentation</vt:lpstr>
      <vt:lpstr>Knowledge retrieval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 11.2 – next lesson</vt:lpstr>
      <vt:lpstr>Additional questions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Chezka Mae Madrona</cp:lastModifiedBy>
  <cp:revision>107</cp:revision>
  <dcterms:created xsi:type="dcterms:W3CDTF">2014-03-07T09:35:02Z</dcterms:created>
  <dcterms:modified xsi:type="dcterms:W3CDTF">2025-07-23T08:12:17Z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almosEventArgs10">
    <vt:lpwstr>bPRy9fJzowEbm9Up4uk0pr7gtOIsXMqQM+T8PViDLvM44rudHvviWVA1+X5e2F/YqPMjz9WRErybKsgGUY1rdR4x70HzA2XullDDksJJ5ZNz8VwJXOJxYi0DaC0mKWBsIZNrvlsB6libYq3cis2OeY74eVnEN3GHaa9LCP9mVnXPCo859swPOH7pNiZ8DjjoN0IDNSX+8BlW5+H1ULRrdhQ1JXMD9uyF7i/YFnnigAnSd/YlLTdLBcCCenbq7tr</vt:lpwstr>
  </property>
  <property fmtid="{D5CDD505-2E9C-101B-9397-08002B2CF9AE}" pid="4" name="TalmosEventArgs0">
    <vt:lpwstr>pQZemIOJtEFQVd6AIAbKN1YqCcyUWgux0YkEz4whUkzq93Vb9VOZmzwZNj/cGkzzLsCgrUWOiSVym1IqY1HbWMtkLmssPxaKX85tcJIS2Afrba2pEbBsDOZRxYuUpsn2mN+Sd0YISKq1nLQZQoEZLkiTovWFiyTI4g3V+K3N2z++Z4DgIHkkBeKw1ddA4a+mK+EOhxIgaIT/oMPxR8M3TG86wVcIkIc6T6bM3XAZP/Fwq5/uSqJkowBNZVkQlwg</vt:lpwstr>
  </property>
  <property fmtid="{D5CDD505-2E9C-101B-9397-08002B2CF9AE}" pid="5" name="TalmosEventArgs5">
    <vt:lpwstr>oxJhjJxW6QMxGOg0F73TZT+CGob+jDamVA+ByLxtDOTRCwvJbW/pHA5gVPhehadfVMHBGcZ3BASvg1F//jcyIiktJ96H8irrqkYQt2yanQZrVeaiyrX/A/y7AW4SVHam4YYf6cyN+FZIweHBXnKDMnZe3XtowH/BupXs+cfFfAnSw74ApxibQr6DQUZmaNsHNpwkddOgO0FciNDAwbyYCmrEp+Qj82DSLJGjeXokInsiSBtsDM6pwv8LKJdBB/L</vt:lpwstr>
  </property>
  <property fmtid="{D5CDD505-2E9C-101B-9397-08002B2CF9AE}" pid="6" name="TalmosEventArgs13">
    <vt:lpwstr>rwqx+K5juQNj7DLr/d40LSv8UwZ3sRSXLgWI/6Q15Q5q4wbfxoRepG3ZqcE+4ERPAgH/U6nMg2RUq5Yo+o4V+o28vqbYWqtQLkD1Ft3UyPxfQQ4hFMemPVkk=</vt:lpwstr>
  </property>
  <property fmtid="{D5CDD505-2E9C-101B-9397-08002B2CF9AE}" pid="7" name="TalmosEventArgs8">
    <vt:lpwstr>LfzERnCDiMKeSbnN7NN9vqE3O+04MNiU2X81TI6MbvNXIhD1JFUQyTi6/ZgTFS8uvg5HtKCr3HKK2nKY8XZtLo0DiecBLcVELr4hn5WOZSuuwtsZaFZTsoc0yO3CoKm9bLampw7bIVSoAbdd+fK/W9IuAV/YbMUWry665ZOitl1Aa9LSG8gTaTt3+aEMy3veoBBd6Uy/QOA7KHgi09yHQPXg3DN1EV6Oun4UUOFPupt82fVQORNHhXrHPZwSFxh</vt:lpwstr>
  </property>
  <property fmtid="{D5CDD505-2E9C-101B-9397-08002B2CF9AE}" pid="8" name="TalmosEventArgs12">
    <vt:lpwstr>ry04kFnuYggqXynft6Bj0dXYiPPeWiXnViWMTeNSmxhLcnwBC0JxSaCG89kwqIdune1M9FNZa7sHUU6+/kBedBxk8eJTLHaA4y/9RnPQueC94Nwy1KqOdYkdT+xXafwtkTEnXF885yHFNydahLUCg4zwFPnMh2hZAKba8odPNqGlkMp2ilrgY5+12xupBM1S1QP5sPXR0FoB4Pypv3NoVC/jX0PQcPcmsW1gc3shxD/SzQkYFuwRDqmCWQAuGLn</vt:lpwstr>
  </property>
  <property fmtid="{D5CDD505-2E9C-101B-9397-08002B2CF9AE}" pid="9" name="TalmosEventArgs3">
    <vt:lpwstr>xmO4KeBSLkIRBmvi/Fa5pbWN5QGtPfrmwqQ5/bXz0Tc3vp4RBRBuJSX4VF0J6dnzEUix+rHM0Y0I6SYNk2ulq6VP5zAs62WP9KFejQX9/IrwUUIhTThhKhzSrloq4mFzlMPtes/Ng23NpHBt5kJOVMXv1p8XWRBaRXBH3ylFVIMCnyDrylFGtBvVb6bOZZrmPZSLL4ax30xZ1XRLSdzA8QmXbrKx+cmxf4+WspQ/k7izstgYx6F62EVT4kmPw3L</vt:lpwstr>
  </property>
  <property fmtid="{D5CDD505-2E9C-101B-9397-08002B2CF9AE}" pid="10" name="TalmosEventArgs7">
    <vt:lpwstr>rsufyX4j32Vcpo/uzmzhWu1LnYh74E9KD6HEKvaGRcxlFdWMGxOCinfZ1tEzoxRHGwAqQ0HFl0BrUd5weQW6nCG2Yqj3IbhvFwk4e0Lk47dJUq/l/VPIm/Ab2MbWKjGl+svapvROaDpjnKQTjLQQT1v+g55bkpgPfxeFoilOjwyDGppDSQPww5vHNADd9em+vulsCcix0N+XSQbN/gKhWdo5SZXOR4wpZYTGLRChWvo8UGrgmsF6qZnGzP+9XlH</vt:lpwstr>
  </property>
  <property fmtid="{D5CDD505-2E9C-101B-9397-08002B2CF9AE}" pid="11" name="TalmosEventArgs11">
    <vt:lpwstr>F3Kj+HwLsKlCpDUCSA3YBrNSv/4NFkInEWpfXP/Zd4wg5/QtXwJWxTDeUm6ny3ezmNyPMbxL1lSg6Iyt30UdrU5LQlQ4fx3M3W1EsdrAROIV8VWAu4ItwwXoQtyuv3o7K3kq972rWP5ySabDvAt3IFvqKSKAodUFAt/H4DIP0tPdXh9t3HWlmLFPlWkXT5htD/WTFLpbv2lp8/sy+rmT1oMappFrJT2BdIlyChjdsSHzRPVmZNn+qn5VILjQbWv</vt:lpwstr>
  </property>
  <property fmtid="{D5CDD505-2E9C-101B-9397-08002B2CF9AE}" pid="12" name="TalmosEventArgs2">
    <vt:lpwstr>W+fpOVS2odoUkEpqvw2o2pj2oZoKYPEremfymyvx1mqjul5gVUXV88lkH0yNZmtsPnXYI3TXBYIJcxDaQCovRz7gnTiMxjHHJ+ynXhtjSCP5P9n4P213oe2SqXoDSVTbFi6oVpWL0V9Oa9k4/SSrc0+nTNWyuDPsMbPEFw595J/XNRhURuWZyxOAvfzCxOFGB3pKQEnUZSp1M6zoIb/4vSe1jEaBCaWVsuwwAPr19dgBMzuKRy89qC2uNzdzYen</vt:lpwstr>
  </property>
  <property fmtid="{D5CDD505-2E9C-101B-9397-08002B2CF9AE}" pid="13" name="TalmosEventArgs6">
    <vt:lpwstr>+cwIFHC8sQn2QqKxo/NEaDDGZ3FsgcMNPUB56mslu6Cxu4tBA8LtIdfsrjJOzH/9tjcQsYjiOTyuZwT8u/CfG3BG7mEZHSv9K/7L6uf8mi5jtZgn6pUpz78MPd38Of79HJMzsc3cllajxUCz6mwPe7dHJngJYy0ooH0cz+bTcM23i0oMUD7KnUkxkET/vP5AMQSYlaEsL8zU3CKHurZfi6epLty6RtMoxZxRJ3H1oixdey6D7QRvEcs/kVhuZL7</vt:lpwstr>
  </property>
  <property fmtid="{D5CDD505-2E9C-101B-9397-08002B2CF9AE}" pid="14" name="TalmosEventArgs1">
    <vt:lpwstr>ao2DgeCgfQ1Qz2ki/WsHOxr0wpBDTVJvaFXuse/b1l1lq1AdEtm6516fvksjXDJCcEC6tWFPZQuwQrmqt9Q4BePYtP+AsK/R6iRuwLfs1Bcr9Gz2dxMUZl5T1qUjS8MvNl7hS+F/fretYwqA8LvTmfRIqrOT+qaiGKU4tqs7zL9V6k337v+P5PC4XoiSOYZBE8e2IkR7/l2RsSDoLKX9X6TZM3rKCdktCdA/uRdzG0n8WR5eYzlRZugqOJHQa/Y</vt:lpwstr>
  </property>
  <property fmtid="{D5CDD505-2E9C-101B-9397-08002B2CF9AE}" pid="15" name="TalmosEventArgs9">
    <vt:lpwstr>NpUihr4wmI1fXrfGmJ52M6amXOdTXhAv0hPYMm9CGs7rU0Ha30fhklEVpJnkJ7fMM4R1/KjjY5JTOQjOta/f5bFA32VpSaXp3nm9UqsjAWeNNf3ytBgOKu1lZP4xnxkazitBjvvTm+C4CdQXKZBRzP4fUDpeRUn7IiABMbct88BUnwxKs4JBWvDs1mRR7jga/uELkDJjbE/UDp8tjShZSIBDDC6Xmt7f0xFelXTff8QLMP/tfLDVFDZColnvMyy</vt:lpwstr>
  </property>
  <property fmtid="{D5CDD505-2E9C-101B-9397-08002B2CF9AE}" pid="16" name="TalmosEventArgs4">
    <vt:lpwstr>eAmcvfjNBJ7k1VX84N0YX3wcjiQQBOow1ITB7rbFIBovmfccAlmIMZUwDyXLPFUzxjMvhZTrB38Nu0eGMLTzgh1dxUlGMXqNeeCzte5UBS7tnDFWKLPusGnl5mhCDzhzV6/dckkdRbfD+29FdZjONnT/8/LojFIVhO+DYQD6hhsUnoZfRe3XCSBbGg7aPX26itJWQXPIkIuV6Wb9EkVw01W0LNSguSE/nMLVAtV+kWJ0uLfKTiVQFxELlDRO8mc</vt:lpwstr>
  </property>
  <property fmtid="{D5CDD505-2E9C-101B-9397-08002B2CF9AE}" pid="17" name="Order">
    <vt:r8>39015800</vt:r8>
  </property>
  <property fmtid="{D5CDD505-2E9C-101B-9397-08002B2CF9AE}" pid="18" name="xd_Signature">
    <vt:bool>false</vt:bool>
  </property>
  <property fmtid="{D5CDD505-2E9C-101B-9397-08002B2CF9AE}" pid="19" name="xd_ProgID">
    <vt:lpwstr/>
  </property>
  <property fmtid="{D5CDD505-2E9C-101B-9397-08002B2CF9AE}" pid="20" name="ComplianceAssetId">
    <vt:lpwstr/>
  </property>
  <property fmtid="{D5CDD505-2E9C-101B-9397-08002B2CF9AE}" pid="21" name="TemplateUrl">
    <vt:lpwstr/>
  </property>
  <property fmtid="{D5CDD505-2E9C-101B-9397-08002B2CF9AE}" pid="22" name="_ExtendedDescription">
    <vt:lpwstr/>
  </property>
  <property fmtid="{D5CDD505-2E9C-101B-9397-08002B2CF9AE}" pid="23" name="Topic">
    <vt:lpwstr/>
  </property>
  <property fmtid="{D5CDD505-2E9C-101B-9397-08002B2CF9AE}" pid="24" name="Term">
    <vt:lpwstr/>
  </property>
  <property fmtid="{D5CDD505-2E9C-101B-9397-08002B2CF9AE}" pid="25" name="Staff Category">
    <vt:lpwstr/>
  </property>
  <property fmtid="{D5CDD505-2E9C-101B-9397-08002B2CF9AE}" pid="26" name="Exam Board">
    <vt:lpwstr/>
  </property>
  <property fmtid="{D5CDD505-2E9C-101B-9397-08002B2CF9AE}" pid="27" name="Week">
    <vt:lpwstr/>
  </property>
  <property fmtid="{D5CDD505-2E9C-101B-9397-08002B2CF9AE}" pid="28" name="MediaServiceImageTags">
    <vt:lpwstr/>
  </property>
  <property fmtid="{D5CDD505-2E9C-101B-9397-08002B2CF9AE}" pid="29" name="TriggerFlowInfo">
    <vt:lpwstr/>
  </property>
</Properties>
</file>