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sldIdLst>
    <p:sldId id="436" r:id="rId5"/>
    <p:sldId id="435" r:id="rId6"/>
    <p:sldId id="256" r:id="rId7"/>
    <p:sldId id="395" r:id="rId8"/>
    <p:sldId id="397" r:id="rId9"/>
    <p:sldId id="431" r:id="rId10"/>
    <p:sldId id="396" r:id="rId11"/>
    <p:sldId id="398" r:id="rId12"/>
    <p:sldId id="399" r:id="rId13"/>
    <p:sldId id="400" r:id="rId14"/>
    <p:sldId id="408" r:id="rId15"/>
    <p:sldId id="394" r:id="rId16"/>
    <p:sldId id="427" r:id="rId17"/>
    <p:sldId id="402" r:id="rId18"/>
    <p:sldId id="403" r:id="rId19"/>
    <p:sldId id="404" r:id="rId20"/>
    <p:sldId id="444" r:id="rId21"/>
    <p:sldId id="412" r:id="rId22"/>
    <p:sldId id="423" r:id="rId23"/>
    <p:sldId id="434" r:id="rId24"/>
    <p:sldId id="445" r:id="rId25"/>
    <p:sldId id="410" r:id="rId26"/>
    <p:sldId id="428" r:id="rId27"/>
    <p:sldId id="448" r:id="rId28"/>
    <p:sldId id="451" r:id="rId29"/>
    <p:sldId id="449" r:id="rId30"/>
    <p:sldId id="450" r:id="rId31"/>
    <p:sldId id="421" r:id="rId32"/>
    <p:sldId id="420" r:id="rId33"/>
    <p:sldId id="440" r:id="rId34"/>
    <p:sldId id="425" r:id="rId35"/>
    <p:sldId id="429" r:id="rId36"/>
    <p:sldId id="415" r:id="rId37"/>
    <p:sldId id="417" r:id="rId38"/>
    <p:sldId id="416" r:id="rId39"/>
    <p:sldId id="418" r:id="rId40"/>
    <p:sldId id="414" r:id="rId41"/>
    <p:sldId id="362" r:id="rId42"/>
    <p:sldId id="372" r:id="rId43"/>
    <p:sldId id="443" r:id="rId44"/>
    <p:sldId id="422" r:id="rId45"/>
    <p:sldId id="437" r:id="rId46"/>
    <p:sldId id="373" r:id="rId47"/>
    <p:sldId id="374" r:id="rId48"/>
    <p:sldId id="430" r:id="rId49"/>
    <p:sldId id="375" r:id="rId50"/>
    <p:sldId id="446" r:id="rId51"/>
    <p:sldId id="393" r:id="rId52"/>
    <p:sldId id="377" r:id="rId53"/>
    <p:sldId id="376" r:id="rId54"/>
    <p:sldId id="447" r:id="rId55"/>
    <p:sldId id="390" r:id="rId56"/>
    <p:sldId id="378" r:id="rId57"/>
    <p:sldId id="438" r:id="rId58"/>
    <p:sldId id="379" r:id="rId59"/>
    <p:sldId id="389" r:id="rId60"/>
    <p:sldId id="392" r:id="rId61"/>
    <p:sldId id="382" r:id="rId62"/>
    <p:sldId id="439" r:id="rId63"/>
    <p:sldId id="385" r:id="rId64"/>
    <p:sldId id="380" r:id="rId65"/>
    <p:sldId id="383" r:id="rId66"/>
    <p:sldId id="381" r:id="rId67"/>
    <p:sldId id="384" r:id="rId68"/>
    <p:sldId id="391" r:id="rId69"/>
    <p:sldId id="387" r:id="rId70"/>
    <p:sldId id="386" r:id="rId71"/>
    <p:sldId id="388" r:id="rId72"/>
    <p:sldId id="42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B50241-71F5-4F1C-929B-724EF2C1D992}" v="168" dt="2024-06-03T09:50:26.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23" autoAdjust="0"/>
  </p:normalViewPr>
  <p:slideViewPr>
    <p:cSldViewPr snapToGrid="0">
      <p:cViewPr varScale="1">
        <p:scale>
          <a:sx n="77" d="100"/>
          <a:sy n="77" d="100"/>
        </p:scale>
        <p:origin x="1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S::richard.ball@sthelens.london::c2c6c2dd-6ddc-437e-8cdd-d7a74390accc" providerId="AD" clId="Web-{88EBA6CE-8790-8FAC-D251-35EE7DE3772D}"/>
    <pc:docChg chg="addSld delSld modSld sldOrd">
      <pc:chgData name="Richard Ball" userId="S::richard.ball@sthelens.london::c2c6c2dd-6ddc-437e-8cdd-d7a74390accc" providerId="AD" clId="Web-{88EBA6CE-8790-8FAC-D251-35EE7DE3772D}" dt="2022-05-04T12:48:37.716" v="159" actId="1076"/>
      <pc:docMkLst>
        <pc:docMk/>
      </pc:docMkLst>
      <pc:sldChg chg="ord">
        <pc:chgData name="Richard Ball" userId="S::richard.ball@sthelens.london::c2c6c2dd-6ddc-437e-8cdd-d7a74390accc" providerId="AD" clId="Web-{88EBA6CE-8790-8FAC-D251-35EE7DE3772D}" dt="2022-05-04T12:46:18.415" v="125"/>
        <pc:sldMkLst>
          <pc:docMk/>
          <pc:sldMk cId="3770938927" sldId="362"/>
        </pc:sldMkLst>
      </pc:sldChg>
      <pc:sldChg chg="del">
        <pc:chgData name="Richard Ball" userId="S::richard.ball@sthelens.london::c2c6c2dd-6ddc-437e-8cdd-d7a74390accc" providerId="AD" clId="Web-{88EBA6CE-8790-8FAC-D251-35EE7DE3772D}" dt="2022-05-04T12:38:57.636" v="1"/>
        <pc:sldMkLst>
          <pc:docMk/>
          <pc:sldMk cId="977755510" sldId="401"/>
        </pc:sldMkLst>
      </pc:sldChg>
      <pc:sldChg chg="modSp ord">
        <pc:chgData name="Richard Ball" userId="S::richard.ball@sthelens.london::c2c6c2dd-6ddc-437e-8cdd-d7a74390accc" providerId="AD" clId="Web-{88EBA6CE-8790-8FAC-D251-35EE7DE3772D}" dt="2022-05-04T12:44:00.630" v="96" actId="20577"/>
        <pc:sldMkLst>
          <pc:docMk/>
          <pc:sldMk cId="2322602507" sldId="405"/>
        </pc:sldMkLst>
        <pc:spChg chg="mod">
          <ac:chgData name="Richard Ball" userId="S::richard.ball@sthelens.london::c2c6c2dd-6ddc-437e-8cdd-d7a74390accc" providerId="AD" clId="Web-{88EBA6CE-8790-8FAC-D251-35EE7DE3772D}" dt="2022-05-04T12:44:00.630" v="96" actId="20577"/>
          <ac:spMkLst>
            <pc:docMk/>
            <pc:sldMk cId="2322602507" sldId="405"/>
            <ac:spMk id="3" creationId="{249FCBD0-D944-79F9-CCFE-6AB69331B22B}"/>
          </ac:spMkLst>
        </pc:spChg>
      </pc:sldChg>
      <pc:sldChg chg="del">
        <pc:chgData name="Richard Ball" userId="S::richard.ball@sthelens.london::c2c6c2dd-6ddc-437e-8cdd-d7a74390accc" providerId="AD" clId="Web-{88EBA6CE-8790-8FAC-D251-35EE7DE3772D}" dt="2022-05-04T12:47:17.510" v="130"/>
        <pc:sldMkLst>
          <pc:docMk/>
          <pc:sldMk cId="2735249097" sldId="406"/>
        </pc:sldMkLst>
      </pc:sldChg>
      <pc:sldChg chg="del">
        <pc:chgData name="Richard Ball" userId="S::richard.ball@sthelens.london::c2c6c2dd-6ddc-437e-8cdd-d7a74390accc" providerId="AD" clId="Web-{88EBA6CE-8790-8FAC-D251-35EE7DE3772D}" dt="2022-05-04T12:47:17.510" v="129"/>
        <pc:sldMkLst>
          <pc:docMk/>
          <pc:sldMk cId="1382813969" sldId="407"/>
        </pc:sldMkLst>
      </pc:sldChg>
      <pc:sldChg chg="add">
        <pc:chgData name="Richard Ball" userId="S::richard.ball@sthelens.london::c2c6c2dd-6ddc-437e-8cdd-d7a74390accc" providerId="AD" clId="Web-{88EBA6CE-8790-8FAC-D251-35EE7DE3772D}" dt="2022-05-04T12:38:55.605" v="0"/>
        <pc:sldMkLst>
          <pc:docMk/>
          <pc:sldMk cId="2013362016" sldId="408"/>
        </pc:sldMkLst>
      </pc:sldChg>
      <pc:sldChg chg="modSp add ord">
        <pc:chgData name="Richard Ball" userId="S::richard.ball@sthelens.london::c2c6c2dd-6ddc-437e-8cdd-d7a74390accc" providerId="AD" clId="Web-{88EBA6CE-8790-8FAC-D251-35EE7DE3772D}" dt="2022-05-04T12:42:09.861" v="89"/>
        <pc:sldMkLst>
          <pc:docMk/>
          <pc:sldMk cId="303452788" sldId="409"/>
        </pc:sldMkLst>
        <pc:graphicFrameChg chg="mod modGraphic">
          <ac:chgData name="Richard Ball" userId="S::richard.ball@sthelens.london::c2c6c2dd-6ddc-437e-8cdd-d7a74390accc" providerId="AD" clId="Web-{88EBA6CE-8790-8FAC-D251-35EE7DE3772D}" dt="2022-05-04T12:42:09.861" v="89"/>
          <ac:graphicFrameMkLst>
            <pc:docMk/>
            <pc:sldMk cId="303452788" sldId="409"/>
            <ac:graphicFrameMk id="4" creationId="{27145093-28B5-4EDE-992B-29D8B9982168}"/>
          </ac:graphicFrameMkLst>
        </pc:graphicFrameChg>
      </pc:sldChg>
      <pc:sldChg chg="addSp modSp add">
        <pc:chgData name="Richard Ball" userId="S::richard.ball@sthelens.london::c2c6c2dd-6ddc-437e-8cdd-d7a74390accc" providerId="AD" clId="Web-{88EBA6CE-8790-8FAC-D251-35EE7DE3772D}" dt="2022-05-04T12:43:16.753" v="95" actId="20577"/>
        <pc:sldMkLst>
          <pc:docMk/>
          <pc:sldMk cId="3857450953" sldId="410"/>
        </pc:sldMkLst>
        <pc:spChg chg="mod">
          <ac:chgData name="Richard Ball" userId="S::richard.ball@sthelens.london::c2c6c2dd-6ddc-437e-8cdd-d7a74390accc" providerId="AD" clId="Web-{88EBA6CE-8790-8FAC-D251-35EE7DE3772D}" dt="2022-05-04T12:43:16.753" v="95" actId="20577"/>
          <ac:spMkLst>
            <pc:docMk/>
            <pc:sldMk cId="3857450953" sldId="410"/>
            <ac:spMk id="2" creationId="{00000000-0000-0000-0000-000000000000}"/>
          </ac:spMkLst>
        </pc:spChg>
        <pc:spChg chg="add mod">
          <ac:chgData name="Richard Ball" userId="S::richard.ball@sthelens.london::c2c6c2dd-6ddc-437e-8cdd-d7a74390accc" providerId="AD" clId="Web-{88EBA6CE-8790-8FAC-D251-35EE7DE3772D}" dt="2022-05-04T12:41:30.188" v="41"/>
          <ac:spMkLst>
            <pc:docMk/>
            <pc:sldMk cId="3857450953" sldId="410"/>
            <ac:spMk id="3" creationId="{8418D8C2-F174-54E5-83B2-6A614FBFA196}"/>
          </ac:spMkLst>
        </pc:spChg>
        <pc:spChg chg="add mod">
          <ac:chgData name="Richard Ball" userId="S::richard.ball@sthelens.london::c2c6c2dd-6ddc-437e-8cdd-d7a74390accc" providerId="AD" clId="Web-{88EBA6CE-8790-8FAC-D251-35EE7DE3772D}" dt="2022-05-04T12:41:52.985" v="50" actId="1076"/>
          <ac:spMkLst>
            <pc:docMk/>
            <pc:sldMk cId="3857450953" sldId="410"/>
            <ac:spMk id="5" creationId="{69C50877-6636-F7C2-A5EB-3ED2EF5F6E44}"/>
          </ac:spMkLst>
        </pc:spChg>
      </pc:sldChg>
      <pc:sldChg chg="add">
        <pc:chgData name="Richard Ball" userId="S::richard.ball@sthelens.london::c2c6c2dd-6ddc-437e-8cdd-d7a74390accc" providerId="AD" clId="Web-{88EBA6CE-8790-8FAC-D251-35EE7DE3772D}" dt="2022-05-04T12:44:33.677" v="97"/>
        <pc:sldMkLst>
          <pc:docMk/>
          <pc:sldMk cId="2122295633" sldId="411"/>
        </pc:sldMkLst>
      </pc:sldChg>
      <pc:sldChg chg="addSp delSp modSp add">
        <pc:chgData name="Richard Ball" userId="S::richard.ball@sthelens.london::c2c6c2dd-6ddc-437e-8cdd-d7a74390accc" providerId="AD" clId="Web-{88EBA6CE-8790-8FAC-D251-35EE7DE3772D}" dt="2022-05-04T12:45:09.663" v="115" actId="20577"/>
        <pc:sldMkLst>
          <pc:docMk/>
          <pc:sldMk cId="2428132771" sldId="412"/>
        </pc:sldMkLst>
        <pc:spChg chg="add del mod">
          <ac:chgData name="Richard Ball" userId="S::richard.ball@sthelens.london::c2c6c2dd-6ddc-437e-8cdd-d7a74390accc" providerId="AD" clId="Web-{88EBA6CE-8790-8FAC-D251-35EE7DE3772D}" dt="2022-05-04T12:44:40.818" v="102"/>
          <ac:spMkLst>
            <pc:docMk/>
            <pc:sldMk cId="2428132771" sldId="412"/>
            <ac:spMk id="3" creationId="{B252D036-B697-F736-9292-BDD56C74B82A}"/>
          </ac:spMkLst>
        </pc:spChg>
        <pc:spChg chg="add del mod">
          <ac:chgData name="Richard Ball" userId="S::richard.ball@sthelens.london::c2c6c2dd-6ddc-437e-8cdd-d7a74390accc" providerId="AD" clId="Web-{88EBA6CE-8790-8FAC-D251-35EE7DE3772D}" dt="2022-05-04T12:44:45.725" v="106"/>
          <ac:spMkLst>
            <pc:docMk/>
            <pc:sldMk cId="2428132771" sldId="412"/>
            <ac:spMk id="5" creationId="{9C5BE849-DFAD-BC74-3503-F966E9448DC8}"/>
          </ac:spMkLst>
        </pc:spChg>
        <pc:spChg chg="mod">
          <ac:chgData name="Richard Ball" userId="S::richard.ball@sthelens.london::c2c6c2dd-6ddc-437e-8cdd-d7a74390accc" providerId="AD" clId="Web-{88EBA6CE-8790-8FAC-D251-35EE7DE3772D}" dt="2022-05-04T12:45:09.663" v="115" actId="20577"/>
          <ac:spMkLst>
            <pc:docMk/>
            <pc:sldMk cId="2428132771" sldId="412"/>
            <ac:spMk id="5124" creationId="{DCA7B434-7001-4C88-A734-FCD8CE170228}"/>
          </ac:spMkLst>
        </pc:spChg>
        <pc:spChg chg="del mod">
          <ac:chgData name="Richard Ball" userId="S::richard.ball@sthelens.london::c2c6c2dd-6ddc-437e-8cdd-d7a74390accc" providerId="AD" clId="Web-{88EBA6CE-8790-8FAC-D251-35EE7DE3772D}" dt="2022-05-04T12:44:36.802" v="100"/>
          <ac:spMkLst>
            <pc:docMk/>
            <pc:sldMk cId="2428132771" sldId="412"/>
            <ac:spMk id="7171" creationId="{EBDFF000-13FE-4058-A28D-E995B235EA82}"/>
          </ac:spMkLst>
        </pc:spChg>
        <pc:spChg chg="del mod">
          <ac:chgData name="Richard Ball" userId="S::richard.ball@sthelens.london::c2c6c2dd-6ddc-437e-8cdd-d7a74390accc" providerId="AD" clId="Web-{88EBA6CE-8790-8FAC-D251-35EE7DE3772D}" dt="2022-05-04T12:44:42.896" v="104"/>
          <ac:spMkLst>
            <pc:docMk/>
            <pc:sldMk cId="2428132771" sldId="412"/>
            <ac:spMk id="8194" creationId="{137F79B1-C56E-4C64-B1C4-196571434322}"/>
          </ac:spMkLst>
        </pc:spChg>
      </pc:sldChg>
      <pc:sldChg chg="add">
        <pc:chgData name="Richard Ball" userId="S::richard.ball@sthelens.london::c2c6c2dd-6ddc-437e-8cdd-d7a74390accc" providerId="AD" clId="Web-{88EBA6CE-8790-8FAC-D251-35EE7DE3772D}" dt="2022-05-04T12:46:08.461" v="116"/>
        <pc:sldMkLst>
          <pc:docMk/>
          <pc:sldMk cId="2957632480" sldId="413"/>
        </pc:sldMkLst>
      </pc:sldChg>
      <pc:sldChg chg="add">
        <pc:chgData name="Richard Ball" userId="S::richard.ball@sthelens.london::c2c6c2dd-6ddc-437e-8cdd-d7a74390accc" providerId="AD" clId="Web-{88EBA6CE-8790-8FAC-D251-35EE7DE3772D}" dt="2022-05-04T12:46:08.555" v="117"/>
        <pc:sldMkLst>
          <pc:docMk/>
          <pc:sldMk cId="3906407448" sldId="414"/>
        </pc:sldMkLst>
      </pc:sldChg>
      <pc:sldChg chg="add">
        <pc:chgData name="Richard Ball" userId="S::richard.ball@sthelens.london::c2c6c2dd-6ddc-437e-8cdd-d7a74390accc" providerId="AD" clId="Web-{88EBA6CE-8790-8FAC-D251-35EE7DE3772D}" dt="2022-05-04T12:46:08.711" v="118"/>
        <pc:sldMkLst>
          <pc:docMk/>
          <pc:sldMk cId="3912992692" sldId="415"/>
        </pc:sldMkLst>
      </pc:sldChg>
      <pc:sldChg chg="add">
        <pc:chgData name="Richard Ball" userId="S::richard.ball@sthelens.london::c2c6c2dd-6ddc-437e-8cdd-d7a74390accc" providerId="AD" clId="Web-{88EBA6CE-8790-8FAC-D251-35EE7DE3772D}" dt="2022-05-04T12:46:08.852" v="119"/>
        <pc:sldMkLst>
          <pc:docMk/>
          <pc:sldMk cId="1661992426" sldId="416"/>
        </pc:sldMkLst>
      </pc:sldChg>
      <pc:sldChg chg="add">
        <pc:chgData name="Richard Ball" userId="S::richard.ball@sthelens.london::c2c6c2dd-6ddc-437e-8cdd-d7a74390accc" providerId="AD" clId="Web-{88EBA6CE-8790-8FAC-D251-35EE7DE3772D}" dt="2022-05-04T12:46:09.571" v="120"/>
        <pc:sldMkLst>
          <pc:docMk/>
          <pc:sldMk cId="4125370836" sldId="417"/>
        </pc:sldMkLst>
      </pc:sldChg>
      <pc:sldChg chg="modSp add">
        <pc:chgData name="Richard Ball" userId="S::richard.ball@sthelens.london::c2c6c2dd-6ddc-437e-8cdd-d7a74390accc" providerId="AD" clId="Web-{88EBA6CE-8790-8FAC-D251-35EE7DE3772D}" dt="2022-05-04T12:48:37.716" v="159" actId="1076"/>
        <pc:sldMkLst>
          <pc:docMk/>
          <pc:sldMk cId="1878540357" sldId="418"/>
        </pc:sldMkLst>
        <pc:spChg chg="mod">
          <ac:chgData name="Richard Ball" userId="S::richard.ball@sthelens.london::c2c6c2dd-6ddc-437e-8cdd-d7a74390accc" providerId="AD" clId="Web-{88EBA6CE-8790-8FAC-D251-35EE7DE3772D}" dt="2022-05-04T12:48:37.716" v="159" actId="1076"/>
          <ac:spMkLst>
            <pc:docMk/>
            <pc:sldMk cId="1878540357" sldId="418"/>
            <ac:spMk id="12290" creationId="{2AEC26F9-216F-4D53-9C09-2F8AB06374AB}"/>
          </ac:spMkLst>
        </pc:spChg>
        <pc:picChg chg="mod">
          <ac:chgData name="Richard Ball" userId="S::richard.ball@sthelens.london::c2c6c2dd-6ddc-437e-8cdd-d7a74390accc" providerId="AD" clId="Web-{88EBA6CE-8790-8FAC-D251-35EE7DE3772D}" dt="2022-05-04T12:48:04.715" v="154" actId="1076"/>
          <ac:picMkLst>
            <pc:docMk/>
            <pc:sldMk cId="1878540357" sldId="418"/>
            <ac:picMk id="12291" creationId="{3E6CD731-4E5E-4282-91EB-219A7D6B1969}"/>
          </ac:picMkLst>
        </pc:picChg>
        <pc:picChg chg="mod">
          <ac:chgData name="Richard Ball" userId="S::richard.ball@sthelens.london::c2c6c2dd-6ddc-437e-8cdd-d7a74390accc" providerId="AD" clId="Web-{88EBA6CE-8790-8FAC-D251-35EE7DE3772D}" dt="2022-05-04T12:48:08.105" v="156" actId="1076"/>
          <ac:picMkLst>
            <pc:docMk/>
            <pc:sldMk cId="1878540357" sldId="418"/>
            <ac:picMk id="12292" creationId="{EBF616C6-6415-49C6-88C5-6EC2048D5FC3}"/>
          </ac:picMkLst>
        </pc:picChg>
        <pc:picChg chg="mod">
          <ac:chgData name="Richard Ball" userId="S::richard.ball@sthelens.london::c2c6c2dd-6ddc-437e-8cdd-d7a74390accc" providerId="AD" clId="Web-{88EBA6CE-8790-8FAC-D251-35EE7DE3772D}" dt="2022-05-04T12:48:06.308" v="155" actId="1076"/>
          <ac:picMkLst>
            <pc:docMk/>
            <pc:sldMk cId="1878540357" sldId="418"/>
            <ac:picMk id="12293" creationId="{2D8AD87D-BB1C-4D2C-BC55-705EB865EC79}"/>
          </ac:picMkLst>
        </pc:picChg>
      </pc:sldChg>
      <pc:sldChg chg="modSp add">
        <pc:chgData name="Richard Ball" userId="S::richard.ball@sthelens.london::c2c6c2dd-6ddc-437e-8cdd-d7a74390accc" providerId="AD" clId="Web-{88EBA6CE-8790-8FAC-D251-35EE7DE3772D}" dt="2022-05-04T12:46:46.197" v="128" actId="20577"/>
        <pc:sldMkLst>
          <pc:docMk/>
          <pc:sldMk cId="4016200813" sldId="419"/>
        </pc:sldMkLst>
        <pc:spChg chg="mod">
          <ac:chgData name="Richard Ball" userId="S::richard.ball@sthelens.london::c2c6c2dd-6ddc-437e-8cdd-d7a74390accc" providerId="AD" clId="Web-{88EBA6CE-8790-8FAC-D251-35EE7DE3772D}" dt="2022-05-04T12:46:46.197" v="128" actId="20577"/>
          <ac:spMkLst>
            <pc:docMk/>
            <pc:sldMk cId="4016200813" sldId="419"/>
            <ac:spMk id="18487" creationId="{A0681AD9-8E93-43B6-B30E-E008B6D5D8DE}"/>
          </ac:spMkLst>
        </pc:spChg>
      </pc:sldChg>
      <pc:sldChg chg="modSp add">
        <pc:chgData name="Richard Ball" userId="S::richard.ball@sthelens.london::c2c6c2dd-6ddc-437e-8cdd-d7a74390accc" providerId="AD" clId="Web-{88EBA6CE-8790-8FAC-D251-35EE7DE3772D}" dt="2022-05-04T12:46:34.790" v="126" actId="20577"/>
        <pc:sldMkLst>
          <pc:docMk/>
          <pc:sldMk cId="303270550" sldId="420"/>
        </pc:sldMkLst>
        <pc:spChg chg="mod">
          <ac:chgData name="Richard Ball" userId="S::richard.ball@sthelens.london::c2c6c2dd-6ddc-437e-8cdd-d7a74390accc" providerId="AD" clId="Web-{88EBA6CE-8790-8FAC-D251-35EE7DE3772D}" dt="2022-05-04T12:46:34.790" v="126" actId="20577"/>
          <ac:spMkLst>
            <pc:docMk/>
            <pc:sldMk cId="303270550" sldId="420"/>
            <ac:spMk id="10243" creationId="{2BAAECDA-0BA3-4911-B3D1-5C758C502293}"/>
          </ac:spMkLst>
        </pc:spChg>
      </pc:sldChg>
      <pc:sldChg chg="add">
        <pc:chgData name="Richard Ball" userId="S::richard.ball@sthelens.london::c2c6c2dd-6ddc-437e-8cdd-d7a74390accc" providerId="AD" clId="Web-{88EBA6CE-8790-8FAC-D251-35EE7DE3772D}" dt="2022-05-04T12:46:10.337" v="124"/>
        <pc:sldMkLst>
          <pc:docMk/>
          <pc:sldMk cId="958328938" sldId="421"/>
        </pc:sldMkLst>
      </pc:sldChg>
      <pc:sldChg chg="add del">
        <pc:chgData name="Richard Ball" userId="S::richard.ball@sthelens.london::c2c6c2dd-6ddc-437e-8cdd-d7a74390accc" providerId="AD" clId="Web-{88EBA6CE-8790-8FAC-D251-35EE7DE3772D}" dt="2022-05-04T12:48:28.153" v="158"/>
        <pc:sldMkLst>
          <pc:docMk/>
          <pc:sldMk cId="3791177876" sldId="422"/>
        </pc:sldMkLst>
      </pc:sldChg>
      <pc:sldChg chg="add del">
        <pc:chgData name="Richard Ball" userId="S::richard.ball@sthelens.london::c2c6c2dd-6ddc-437e-8cdd-d7a74390accc" providerId="AD" clId="Web-{88EBA6CE-8790-8FAC-D251-35EE7DE3772D}" dt="2022-05-04T12:47:52.105" v="146"/>
        <pc:sldMkLst>
          <pc:docMk/>
          <pc:sldMk cId="147308515" sldId="423"/>
        </pc:sldMkLst>
      </pc:sldChg>
    </pc:docChg>
  </pc:docChgLst>
  <pc:docChgLst>
    <pc:chgData name="Isabel Rughani" userId="S::isabel.rughani@sthelens.london::bd8e407e-c653-4852-8525-081eebc55c65" providerId="AD" clId="Web-{B9023BD3-C8D2-19F8-FFDE-C0C8E6440F29}"/>
    <pc:docChg chg="modSld">
      <pc:chgData name="Isabel Rughani" userId="S::isabel.rughani@sthelens.london::bd8e407e-c653-4852-8525-081eebc55c65" providerId="AD" clId="Web-{B9023BD3-C8D2-19F8-FFDE-C0C8E6440F29}" dt="2023-05-25T15:09:21.625" v="1" actId="20577"/>
      <pc:docMkLst>
        <pc:docMk/>
      </pc:docMkLst>
      <pc:sldChg chg="modSp">
        <pc:chgData name="Isabel Rughani" userId="S::isabel.rughani@sthelens.london::bd8e407e-c653-4852-8525-081eebc55c65" providerId="AD" clId="Web-{B9023BD3-C8D2-19F8-FFDE-C0C8E6440F29}" dt="2023-05-25T15:09:21.625" v="1" actId="20577"/>
        <pc:sldMkLst>
          <pc:docMk/>
          <pc:sldMk cId="3438956916" sldId="435"/>
        </pc:sldMkLst>
        <pc:spChg chg="mod">
          <ac:chgData name="Isabel Rughani" userId="S::isabel.rughani@sthelens.london::bd8e407e-c653-4852-8525-081eebc55c65" providerId="AD" clId="Web-{B9023BD3-C8D2-19F8-FFDE-C0C8E6440F29}" dt="2023-05-25T15:09:21.625" v="1" actId="20577"/>
          <ac:spMkLst>
            <pc:docMk/>
            <pc:sldMk cId="3438956916" sldId="435"/>
            <ac:spMk id="2" creationId="{F437B257-A56D-5C92-A82C-373D29414EDA}"/>
          </ac:spMkLst>
        </pc:spChg>
      </pc:sldChg>
    </pc:docChg>
  </pc:docChgLst>
  <pc:docChgLst>
    <pc:chgData name="Richard Ball" userId="c2c6c2dd-6ddc-437e-8cdd-d7a74390accc" providerId="ADAL" clId="{C44B7C75-04B2-4566-9E27-F449EABB2897}"/>
    <pc:docChg chg="undo custSel addSld delSld modSld sldOrd">
      <pc:chgData name="Richard Ball" userId="c2c6c2dd-6ddc-437e-8cdd-d7a74390accc" providerId="ADAL" clId="{C44B7C75-04B2-4566-9E27-F449EABB2897}" dt="2023-06-06T08:13:59.368" v="1619"/>
      <pc:docMkLst>
        <pc:docMk/>
      </pc:docMkLst>
      <pc:sldChg chg="modSp mod">
        <pc:chgData name="Richard Ball" userId="c2c6c2dd-6ddc-437e-8cdd-d7a74390accc" providerId="ADAL" clId="{C44B7C75-04B2-4566-9E27-F449EABB2897}" dt="2023-05-25T07:44:51.083" v="604" actId="1076"/>
        <pc:sldMkLst>
          <pc:docMk/>
          <pc:sldMk cId="1437857469" sldId="256"/>
        </pc:sldMkLst>
        <pc:spChg chg="mod">
          <ac:chgData name="Richard Ball" userId="c2c6c2dd-6ddc-437e-8cdd-d7a74390accc" providerId="ADAL" clId="{C44B7C75-04B2-4566-9E27-F449EABB2897}" dt="2023-05-25T07:44:51.083" v="604" actId="1076"/>
          <ac:spMkLst>
            <pc:docMk/>
            <pc:sldMk cId="1437857469" sldId="256"/>
            <ac:spMk id="6" creationId="{B5444C83-7678-4257-9A02-97585C9E2713}"/>
          </ac:spMkLst>
        </pc:spChg>
        <pc:picChg chg="mod">
          <ac:chgData name="Richard Ball" userId="c2c6c2dd-6ddc-437e-8cdd-d7a74390accc" providerId="ADAL" clId="{C44B7C75-04B2-4566-9E27-F449EABB2897}" dt="2023-05-25T07:44:47.252" v="603" actId="1076"/>
          <ac:picMkLst>
            <pc:docMk/>
            <pc:sldMk cId="1437857469" sldId="256"/>
            <ac:picMk id="10" creationId="{3D9107BC-74F4-4306-B13A-B8AAA5AB7934}"/>
          </ac:picMkLst>
        </pc:picChg>
      </pc:sldChg>
      <pc:sldChg chg="addSp delSp modSp mod modAnim">
        <pc:chgData name="Richard Ball" userId="c2c6c2dd-6ddc-437e-8cdd-d7a74390accc" providerId="ADAL" clId="{C44B7C75-04B2-4566-9E27-F449EABB2897}" dt="2023-06-05T13:36:21.531" v="1245" actId="20577"/>
        <pc:sldMkLst>
          <pc:docMk/>
          <pc:sldMk cId="3770938927" sldId="362"/>
        </pc:sldMkLst>
        <pc:spChg chg="mod">
          <ac:chgData name="Richard Ball" userId="c2c6c2dd-6ddc-437e-8cdd-d7a74390accc" providerId="ADAL" clId="{C44B7C75-04B2-4566-9E27-F449EABB2897}" dt="2023-05-25T13:07:48.743" v="746" actId="403"/>
          <ac:spMkLst>
            <pc:docMk/>
            <pc:sldMk cId="3770938927" sldId="362"/>
            <ac:spMk id="2" creationId="{A33AC985-FEF4-4001-B465-F8B59F74EAE2}"/>
          </ac:spMkLst>
        </pc:spChg>
        <pc:spChg chg="mod">
          <ac:chgData name="Richard Ball" userId="c2c6c2dd-6ddc-437e-8cdd-d7a74390accc" providerId="ADAL" clId="{C44B7C75-04B2-4566-9E27-F449EABB2897}" dt="2023-06-05T13:24:32.177" v="1128" actId="14100"/>
          <ac:spMkLst>
            <pc:docMk/>
            <pc:sldMk cId="3770938927" sldId="362"/>
            <ac:spMk id="3" creationId="{E5B612D3-FA77-4AC1-8B66-68D604A27BFF}"/>
          </ac:spMkLst>
        </pc:spChg>
        <pc:spChg chg="add del mod">
          <ac:chgData name="Richard Ball" userId="c2c6c2dd-6ddc-437e-8cdd-d7a74390accc" providerId="ADAL" clId="{C44B7C75-04B2-4566-9E27-F449EABB2897}" dt="2023-06-05T13:29:56.447" v="1192" actId="478"/>
          <ac:spMkLst>
            <pc:docMk/>
            <pc:sldMk cId="3770938927" sldId="362"/>
            <ac:spMk id="4" creationId="{E15C69C3-DA7E-2BE9-68D7-D000204DB224}"/>
          </ac:spMkLst>
        </pc:spChg>
        <pc:spChg chg="add del">
          <ac:chgData name="Richard Ball" userId="c2c6c2dd-6ddc-437e-8cdd-d7a74390accc" providerId="ADAL" clId="{C44B7C75-04B2-4566-9E27-F449EABB2897}" dt="2023-06-05T13:28:35.407" v="1190" actId="478"/>
          <ac:spMkLst>
            <pc:docMk/>
            <pc:sldMk cId="3770938927" sldId="362"/>
            <ac:spMk id="5" creationId="{C474A6E5-EAF7-3412-67DA-4C2FFADC012E}"/>
          </ac:spMkLst>
        </pc:spChg>
        <pc:spChg chg="add del mod">
          <ac:chgData name="Richard Ball" userId="c2c6c2dd-6ddc-437e-8cdd-d7a74390accc" providerId="ADAL" clId="{C44B7C75-04B2-4566-9E27-F449EABB2897}" dt="2023-05-24T13:21:25.709" v="22" actId="478"/>
          <ac:spMkLst>
            <pc:docMk/>
            <pc:sldMk cId="3770938927" sldId="362"/>
            <ac:spMk id="6" creationId="{4287D4CA-8E93-B319-9514-4C8631BD672E}"/>
          </ac:spMkLst>
        </pc:spChg>
        <pc:spChg chg="add mod">
          <ac:chgData name="Richard Ball" userId="c2c6c2dd-6ddc-437e-8cdd-d7a74390accc" providerId="ADAL" clId="{C44B7C75-04B2-4566-9E27-F449EABB2897}" dt="2023-06-05T13:36:21.531" v="1245" actId="20577"/>
          <ac:spMkLst>
            <pc:docMk/>
            <pc:sldMk cId="3770938927" sldId="362"/>
            <ac:spMk id="6" creationId="{B07A5E36-DF51-51A4-F0E2-FEBCA3EB9B6D}"/>
          </ac:spMkLst>
        </pc:spChg>
        <pc:picChg chg="del">
          <ac:chgData name="Richard Ball" userId="c2c6c2dd-6ddc-437e-8cdd-d7a74390accc" providerId="ADAL" clId="{C44B7C75-04B2-4566-9E27-F449EABB2897}" dt="2023-05-24T13:21:23.843" v="20" actId="478"/>
          <ac:picMkLst>
            <pc:docMk/>
            <pc:sldMk cId="3770938927" sldId="362"/>
            <ac:picMk id="5" creationId="{526F8A96-A7CD-45FB-AA7C-DE17CDA7E409}"/>
          </ac:picMkLst>
        </pc:picChg>
        <pc:picChg chg="del">
          <ac:chgData name="Richard Ball" userId="c2c6c2dd-6ddc-437e-8cdd-d7a74390accc" providerId="ADAL" clId="{C44B7C75-04B2-4566-9E27-F449EABB2897}" dt="2023-05-24T13:21:20.312" v="19" actId="478"/>
          <ac:picMkLst>
            <pc:docMk/>
            <pc:sldMk cId="3770938927" sldId="362"/>
            <ac:picMk id="4098" creationId="{65BD47E2-EF54-9C85-BF49-B643C9C19646}"/>
          </ac:picMkLst>
        </pc:picChg>
      </pc:sldChg>
      <pc:sldChg chg="delSp modSp mod">
        <pc:chgData name="Richard Ball" userId="c2c6c2dd-6ddc-437e-8cdd-d7a74390accc" providerId="ADAL" clId="{C44B7C75-04B2-4566-9E27-F449EABB2897}" dt="2023-05-24T13:21:08.372" v="16" actId="1076"/>
        <pc:sldMkLst>
          <pc:docMk/>
          <pc:sldMk cId="1231401354" sldId="372"/>
        </pc:sldMkLst>
        <pc:spChg chg="del mod">
          <ac:chgData name="Richard Ball" userId="c2c6c2dd-6ddc-437e-8cdd-d7a74390accc" providerId="ADAL" clId="{C44B7C75-04B2-4566-9E27-F449EABB2897}" dt="2023-05-24T13:21:04.317" v="15" actId="478"/>
          <ac:spMkLst>
            <pc:docMk/>
            <pc:sldMk cId="1231401354" sldId="372"/>
            <ac:spMk id="5" creationId="{C56D2E9F-D1F8-3F21-72C5-AB342022A7BE}"/>
          </ac:spMkLst>
        </pc:spChg>
        <pc:spChg chg="mod">
          <ac:chgData name="Richard Ball" userId="c2c6c2dd-6ddc-437e-8cdd-d7a74390accc" providerId="ADAL" clId="{C44B7C75-04B2-4566-9E27-F449EABB2897}" dt="2023-05-24T13:21:08.372" v="16" actId="1076"/>
          <ac:spMkLst>
            <pc:docMk/>
            <pc:sldMk cId="1231401354" sldId="372"/>
            <ac:spMk id="6" creationId="{6030F119-7C0B-42F3-AB56-FBCD7487A5BD}"/>
          </ac:spMkLst>
        </pc:spChg>
      </pc:sldChg>
      <pc:sldChg chg="modSp add">
        <pc:chgData name="Richard Ball" userId="c2c6c2dd-6ddc-437e-8cdd-d7a74390accc" providerId="ADAL" clId="{C44B7C75-04B2-4566-9E27-F449EABB2897}" dt="2023-05-25T07:47:11.062" v="642" actId="20577"/>
        <pc:sldMkLst>
          <pc:docMk/>
          <pc:sldMk cId="3018363601" sldId="373"/>
        </pc:sldMkLst>
        <pc:spChg chg="mod">
          <ac:chgData name="Richard Ball" userId="c2c6c2dd-6ddc-437e-8cdd-d7a74390accc" providerId="ADAL" clId="{C44B7C75-04B2-4566-9E27-F449EABB2897}" dt="2023-05-25T07:47:11.062" v="642" actId="20577"/>
          <ac:spMkLst>
            <pc:docMk/>
            <pc:sldMk cId="3018363601" sldId="373"/>
            <ac:spMk id="2" creationId="{8A479637-36B3-4368-A5CF-D4C57E6E5CB7}"/>
          </ac:spMkLst>
        </pc:spChg>
      </pc:sldChg>
      <pc:sldChg chg="del">
        <pc:chgData name="Richard Ball" userId="c2c6c2dd-6ddc-437e-8cdd-d7a74390accc" providerId="ADAL" clId="{C44B7C75-04B2-4566-9E27-F449EABB2897}" dt="2023-05-25T07:47:02.173" v="629" actId="47"/>
        <pc:sldMkLst>
          <pc:docMk/>
          <pc:sldMk cId="4024062904" sldId="373"/>
        </pc:sldMkLst>
      </pc:sldChg>
      <pc:sldChg chg="add">
        <pc:chgData name="Richard Ball" userId="c2c6c2dd-6ddc-437e-8cdd-d7a74390accc" providerId="ADAL" clId="{C44B7C75-04B2-4566-9E27-F449EABB2897}" dt="2023-05-25T07:47:04.885" v="630"/>
        <pc:sldMkLst>
          <pc:docMk/>
          <pc:sldMk cId="1261972323" sldId="374"/>
        </pc:sldMkLst>
      </pc:sldChg>
      <pc:sldChg chg="del">
        <pc:chgData name="Richard Ball" userId="c2c6c2dd-6ddc-437e-8cdd-d7a74390accc" providerId="ADAL" clId="{C44B7C75-04B2-4566-9E27-F449EABB2897}" dt="2023-05-25T07:47:02.173" v="629" actId="47"/>
        <pc:sldMkLst>
          <pc:docMk/>
          <pc:sldMk cId="2086800536" sldId="374"/>
        </pc:sldMkLst>
      </pc:sldChg>
      <pc:sldChg chg="del">
        <pc:chgData name="Richard Ball" userId="c2c6c2dd-6ddc-437e-8cdd-d7a74390accc" providerId="ADAL" clId="{C44B7C75-04B2-4566-9E27-F449EABB2897}" dt="2023-05-25T07:47:02.173" v="629" actId="47"/>
        <pc:sldMkLst>
          <pc:docMk/>
          <pc:sldMk cId="2485050224" sldId="375"/>
        </pc:sldMkLst>
      </pc:sldChg>
      <pc:sldChg chg="add">
        <pc:chgData name="Richard Ball" userId="c2c6c2dd-6ddc-437e-8cdd-d7a74390accc" providerId="ADAL" clId="{C44B7C75-04B2-4566-9E27-F449EABB2897}" dt="2023-05-25T07:47:04.885" v="630"/>
        <pc:sldMkLst>
          <pc:docMk/>
          <pc:sldMk cId="2803103130" sldId="375"/>
        </pc:sldMkLst>
      </pc:sldChg>
      <pc:sldChg chg="del">
        <pc:chgData name="Richard Ball" userId="c2c6c2dd-6ddc-437e-8cdd-d7a74390accc" providerId="ADAL" clId="{C44B7C75-04B2-4566-9E27-F449EABB2897}" dt="2023-05-25T07:47:02.173" v="629" actId="47"/>
        <pc:sldMkLst>
          <pc:docMk/>
          <pc:sldMk cId="397897618" sldId="376"/>
        </pc:sldMkLst>
      </pc:sldChg>
      <pc:sldChg chg="add">
        <pc:chgData name="Richard Ball" userId="c2c6c2dd-6ddc-437e-8cdd-d7a74390accc" providerId="ADAL" clId="{C44B7C75-04B2-4566-9E27-F449EABB2897}" dt="2023-05-25T07:47:04.885" v="630"/>
        <pc:sldMkLst>
          <pc:docMk/>
          <pc:sldMk cId="1479828715" sldId="376"/>
        </pc:sldMkLst>
      </pc:sldChg>
      <pc:sldChg chg="del">
        <pc:chgData name="Richard Ball" userId="c2c6c2dd-6ddc-437e-8cdd-d7a74390accc" providerId="ADAL" clId="{C44B7C75-04B2-4566-9E27-F449EABB2897}" dt="2023-05-25T07:47:02.173" v="629" actId="47"/>
        <pc:sldMkLst>
          <pc:docMk/>
          <pc:sldMk cId="521333917" sldId="377"/>
        </pc:sldMkLst>
      </pc:sldChg>
      <pc:sldChg chg="add">
        <pc:chgData name="Richard Ball" userId="c2c6c2dd-6ddc-437e-8cdd-d7a74390accc" providerId="ADAL" clId="{C44B7C75-04B2-4566-9E27-F449EABB2897}" dt="2023-05-25T07:47:04.885" v="630"/>
        <pc:sldMkLst>
          <pc:docMk/>
          <pc:sldMk cId="2388409315" sldId="377"/>
        </pc:sldMkLst>
      </pc:sldChg>
      <pc:sldChg chg="add">
        <pc:chgData name="Richard Ball" userId="c2c6c2dd-6ddc-437e-8cdd-d7a74390accc" providerId="ADAL" clId="{C44B7C75-04B2-4566-9E27-F449EABB2897}" dt="2023-05-25T07:47:04.885" v="630"/>
        <pc:sldMkLst>
          <pc:docMk/>
          <pc:sldMk cId="95306094" sldId="378"/>
        </pc:sldMkLst>
      </pc:sldChg>
      <pc:sldChg chg="del">
        <pc:chgData name="Richard Ball" userId="c2c6c2dd-6ddc-437e-8cdd-d7a74390accc" providerId="ADAL" clId="{C44B7C75-04B2-4566-9E27-F449EABB2897}" dt="2023-05-25T07:47:02.173" v="629" actId="47"/>
        <pc:sldMkLst>
          <pc:docMk/>
          <pc:sldMk cId="2654140480" sldId="378"/>
        </pc:sldMkLst>
      </pc:sldChg>
      <pc:sldChg chg="del">
        <pc:chgData name="Richard Ball" userId="c2c6c2dd-6ddc-437e-8cdd-d7a74390accc" providerId="ADAL" clId="{C44B7C75-04B2-4566-9E27-F449EABB2897}" dt="2023-05-25T07:47:02.173" v="629" actId="47"/>
        <pc:sldMkLst>
          <pc:docMk/>
          <pc:sldMk cId="2994588949" sldId="379"/>
        </pc:sldMkLst>
      </pc:sldChg>
      <pc:sldChg chg="add">
        <pc:chgData name="Richard Ball" userId="c2c6c2dd-6ddc-437e-8cdd-d7a74390accc" providerId="ADAL" clId="{C44B7C75-04B2-4566-9E27-F449EABB2897}" dt="2023-05-25T07:47:04.885" v="630"/>
        <pc:sldMkLst>
          <pc:docMk/>
          <pc:sldMk cId="3003857575" sldId="379"/>
        </pc:sldMkLst>
      </pc:sldChg>
      <pc:sldChg chg="del">
        <pc:chgData name="Richard Ball" userId="c2c6c2dd-6ddc-437e-8cdd-d7a74390accc" providerId="ADAL" clId="{C44B7C75-04B2-4566-9E27-F449EABB2897}" dt="2023-05-25T07:47:02.173" v="629" actId="47"/>
        <pc:sldMkLst>
          <pc:docMk/>
          <pc:sldMk cId="2114565707" sldId="380"/>
        </pc:sldMkLst>
      </pc:sldChg>
      <pc:sldChg chg="add">
        <pc:chgData name="Richard Ball" userId="c2c6c2dd-6ddc-437e-8cdd-d7a74390accc" providerId="ADAL" clId="{C44B7C75-04B2-4566-9E27-F449EABB2897}" dt="2023-05-25T07:47:04.885" v="630"/>
        <pc:sldMkLst>
          <pc:docMk/>
          <pc:sldMk cId="4050257807" sldId="380"/>
        </pc:sldMkLst>
      </pc:sldChg>
      <pc:sldChg chg="add">
        <pc:chgData name="Richard Ball" userId="c2c6c2dd-6ddc-437e-8cdd-d7a74390accc" providerId="ADAL" clId="{C44B7C75-04B2-4566-9E27-F449EABB2897}" dt="2023-05-25T07:47:04.885" v="630"/>
        <pc:sldMkLst>
          <pc:docMk/>
          <pc:sldMk cId="134066043" sldId="381"/>
        </pc:sldMkLst>
      </pc:sldChg>
      <pc:sldChg chg="del">
        <pc:chgData name="Richard Ball" userId="c2c6c2dd-6ddc-437e-8cdd-d7a74390accc" providerId="ADAL" clId="{C44B7C75-04B2-4566-9E27-F449EABB2897}" dt="2023-05-25T07:47:02.173" v="629" actId="47"/>
        <pc:sldMkLst>
          <pc:docMk/>
          <pc:sldMk cId="441379535" sldId="381"/>
        </pc:sldMkLst>
      </pc:sldChg>
      <pc:sldChg chg="add">
        <pc:chgData name="Richard Ball" userId="c2c6c2dd-6ddc-437e-8cdd-d7a74390accc" providerId="ADAL" clId="{C44B7C75-04B2-4566-9E27-F449EABB2897}" dt="2023-05-25T07:47:04.885" v="630"/>
        <pc:sldMkLst>
          <pc:docMk/>
          <pc:sldMk cId="1891035372" sldId="382"/>
        </pc:sldMkLst>
      </pc:sldChg>
      <pc:sldChg chg="del">
        <pc:chgData name="Richard Ball" userId="c2c6c2dd-6ddc-437e-8cdd-d7a74390accc" providerId="ADAL" clId="{C44B7C75-04B2-4566-9E27-F449EABB2897}" dt="2023-05-25T07:47:02.173" v="629" actId="47"/>
        <pc:sldMkLst>
          <pc:docMk/>
          <pc:sldMk cId="4103018547" sldId="382"/>
        </pc:sldMkLst>
      </pc:sldChg>
      <pc:sldChg chg="del">
        <pc:chgData name="Richard Ball" userId="c2c6c2dd-6ddc-437e-8cdd-d7a74390accc" providerId="ADAL" clId="{C44B7C75-04B2-4566-9E27-F449EABB2897}" dt="2023-05-25T07:47:02.173" v="629" actId="47"/>
        <pc:sldMkLst>
          <pc:docMk/>
          <pc:sldMk cId="237064578" sldId="383"/>
        </pc:sldMkLst>
      </pc:sldChg>
      <pc:sldChg chg="add">
        <pc:chgData name="Richard Ball" userId="c2c6c2dd-6ddc-437e-8cdd-d7a74390accc" providerId="ADAL" clId="{C44B7C75-04B2-4566-9E27-F449EABB2897}" dt="2023-05-25T07:47:04.885" v="630"/>
        <pc:sldMkLst>
          <pc:docMk/>
          <pc:sldMk cId="624481266" sldId="383"/>
        </pc:sldMkLst>
      </pc:sldChg>
      <pc:sldChg chg="add">
        <pc:chgData name="Richard Ball" userId="c2c6c2dd-6ddc-437e-8cdd-d7a74390accc" providerId="ADAL" clId="{C44B7C75-04B2-4566-9E27-F449EABB2897}" dt="2023-05-25T07:47:04.885" v="630"/>
        <pc:sldMkLst>
          <pc:docMk/>
          <pc:sldMk cId="1486344005" sldId="384"/>
        </pc:sldMkLst>
      </pc:sldChg>
      <pc:sldChg chg="del">
        <pc:chgData name="Richard Ball" userId="c2c6c2dd-6ddc-437e-8cdd-d7a74390accc" providerId="ADAL" clId="{C44B7C75-04B2-4566-9E27-F449EABB2897}" dt="2023-05-25T07:47:02.173" v="629" actId="47"/>
        <pc:sldMkLst>
          <pc:docMk/>
          <pc:sldMk cId="4242124176" sldId="384"/>
        </pc:sldMkLst>
      </pc:sldChg>
      <pc:sldChg chg="del">
        <pc:chgData name="Richard Ball" userId="c2c6c2dd-6ddc-437e-8cdd-d7a74390accc" providerId="ADAL" clId="{C44B7C75-04B2-4566-9E27-F449EABB2897}" dt="2023-05-25T07:47:02.173" v="629" actId="47"/>
        <pc:sldMkLst>
          <pc:docMk/>
          <pc:sldMk cId="142685884" sldId="385"/>
        </pc:sldMkLst>
      </pc:sldChg>
      <pc:sldChg chg="add">
        <pc:chgData name="Richard Ball" userId="c2c6c2dd-6ddc-437e-8cdd-d7a74390accc" providerId="ADAL" clId="{C44B7C75-04B2-4566-9E27-F449EABB2897}" dt="2023-05-25T07:47:04.885" v="630"/>
        <pc:sldMkLst>
          <pc:docMk/>
          <pc:sldMk cId="811673500" sldId="385"/>
        </pc:sldMkLst>
      </pc:sldChg>
      <pc:sldChg chg="add">
        <pc:chgData name="Richard Ball" userId="c2c6c2dd-6ddc-437e-8cdd-d7a74390accc" providerId="ADAL" clId="{C44B7C75-04B2-4566-9E27-F449EABB2897}" dt="2023-05-25T07:47:04.885" v="630"/>
        <pc:sldMkLst>
          <pc:docMk/>
          <pc:sldMk cId="134123747" sldId="386"/>
        </pc:sldMkLst>
      </pc:sldChg>
      <pc:sldChg chg="del">
        <pc:chgData name="Richard Ball" userId="c2c6c2dd-6ddc-437e-8cdd-d7a74390accc" providerId="ADAL" clId="{C44B7C75-04B2-4566-9E27-F449EABB2897}" dt="2023-05-25T07:47:02.173" v="629" actId="47"/>
        <pc:sldMkLst>
          <pc:docMk/>
          <pc:sldMk cId="1108846265" sldId="386"/>
        </pc:sldMkLst>
      </pc:sldChg>
      <pc:sldChg chg="del">
        <pc:chgData name="Richard Ball" userId="c2c6c2dd-6ddc-437e-8cdd-d7a74390accc" providerId="ADAL" clId="{C44B7C75-04B2-4566-9E27-F449EABB2897}" dt="2023-05-25T07:47:02.173" v="629" actId="47"/>
        <pc:sldMkLst>
          <pc:docMk/>
          <pc:sldMk cId="2561536472" sldId="387"/>
        </pc:sldMkLst>
      </pc:sldChg>
      <pc:sldChg chg="add">
        <pc:chgData name="Richard Ball" userId="c2c6c2dd-6ddc-437e-8cdd-d7a74390accc" providerId="ADAL" clId="{C44B7C75-04B2-4566-9E27-F449EABB2897}" dt="2023-05-25T07:47:04.885" v="630"/>
        <pc:sldMkLst>
          <pc:docMk/>
          <pc:sldMk cId="4008866269" sldId="387"/>
        </pc:sldMkLst>
      </pc:sldChg>
      <pc:sldChg chg="del">
        <pc:chgData name="Richard Ball" userId="c2c6c2dd-6ddc-437e-8cdd-d7a74390accc" providerId="ADAL" clId="{C44B7C75-04B2-4566-9E27-F449EABB2897}" dt="2023-05-25T07:47:02.173" v="629" actId="47"/>
        <pc:sldMkLst>
          <pc:docMk/>
          <pc:sldMk cId="507519799" sldId="388"/>
        </pc:sldMkLst>
      </pc:sldChg>
      <pc:sldChg chg="add">
        <pc:chgData name="Richard Ball" userId="c2c6c2dd-6ddc-437e-8cdd-d7a74390accc" providerId="ADAL" clId="{C44B7C75-04B2-4566-9E27-F449EABB2897}" dt="2023-05-25T07:47:04.885" v="630"/>
        <pc:sldMkLst>
          <pc:docMk/>
          <pc:sldMk cId="1571721678" sldId="388"/>
        </pc:sldMkLst>
      </pc:sldChg>
      <pc:sldChg chg="add">
        <pc:chgData name="Richard Ball" userId="c2c6c2dd-6ddc-437e-8cdd-d7a74390accc" providerId="ADAL" clId="{C44B7C75-04B2-4566-9E27-F449EABB2897}" dt="2023-05-25T07:47:04.885" v="630"/>
        <pc:sldMkLst>
          <pc:docMk/>
          <pc:sldMk cId="786218650" sldId="389"/>
        </pc:sldMkLst>
      </pc:sldChg>
      <pc:sldChg chg="del">
        <pc:chgData name="Richard Ball" userId="c2c6c2dd-6ddc-437e-8cdd-d7a74390accc" providerId="ADAL" clId="{C44B7C75-04B2-4566-9E27-F449EABB2897}" dt="2023-05-25T07:47:02.173" v="629" actId="47"/>
        <pc:sldMkLst>
          <pc:docMk/>
          <pc:sldMk cId="889636566" sldId="389"/>
        </pc:sldMkLst>
      </pc:sldChg>
      <pc:sldChg chg="del">
        <pc:chgData name="Richard Ball" userId="c2c6c2dd-6ddc-437e-8cdd-d7a74390accc" providerId="ADAL" clId="{C44B7C75-04B2-4566-9E27-F449EABB2897}" dt="2023-05-25T07:47:02.173" v="629" actId="47"/>
        <pc:sldMkLst>
          <pc:docMk/>
          <pc:sldMk cId="1808872012" sldId="390"/>
        </pc:sldMkLst>
      </pc:sldChg>
      <pc:sldChg chg="add">
        <pc:chgData name="Richard Ball" userId="c2c6c2dd-6ddc-437e-8cdd-d7a74390accc" providerId="ADAL" clId="{C44B7C75-04B2-4566-9E27-F449EABB2897}" dt="2023-05-25T07:47:04.885" v="630"/>
        <pc:sldMkLst>
          <pc:docMk/>
          <pc:sldMk cId="2202534042" sldId="390"/>
        </pc:sldMkLst>
      </pc:sldChg>
      <pc:sldChg chg="add">
        <pc:chgData name="Richard Ball" userId="c2c6c2dd-6ddc-437e-8cdd-d7a74390accc" providerId="ADAL" clId="{C44B7C75-04B2-4566-9E27-F449EABB2897}" dt="2023-05-25T07:47:04.885" v="630"/>
        <pc:sldMkLst>
          <pc:docMk/>
          <pc:sldMk cId="110937140" sldId="391"/>
        </pc:sldMkLst>
      </pc:sldChg>
      <pc:sldChg chg="del">
        <pc:chgData name="Richard Ball" userId="c2c6c2dd-6ddc-437e-8cdd-d7a74390accc" providerId="ADAL" clId="{C44B7C75-04B2-4566-9E27-F449EABB2897}" dt="2023-05-25T07:47:02.173" v="629" actId="47"/>
        <pc:sldMkLst>
          <pc:docMk/>
          <pc:sldMk cId="2720144519" sldId="391"/>
        </pc:sldMkLst>
      </pc:sldChg>
      <pc:sldChg chg="add">
        <pc:chgData name="Richard Ball" userId="c2c6c2dd-6ddc-437e-8cdd-d7a74390accc" providerId="ADAL" clId="{C44B7C75-04B2-4566-9E27-F449EABB2897}" dt="2023-05-25T07:47:04.885" v="630"/>
        <pc:sldMkLst>
          <pc:docMk/>
          <pc:sldMk cId="1657479588" sldId="392"/>
        </pc:sldMkLst>
      </pc:sldChg>
      <pc:sldChg chg="del">
        <pc:chgData name="Richard Ball" userId="c2c6c2dd-6ddc-437e-8cdd-d7a74390accc" providerId="ADAL" clId="{C44B7C75-04B2-4566-9E27-F449EABB2897}" dt="2023-05-25T07:47:02.173" v="629" actId="47"/>
        <pc:sldMkLst>
          <pc:docMk/>
          <pc:sldMk cId="3445480172" sldId="392"/>
        </pc:sldMkLst>
      </pc:sldChg>
      <pc:sldChg chg="del">
        <pc:chgData name="Richard Ball" userId="c2c6c2dd-6ddc-437e-8cdd-d7a74390accc" providerId="ADAL" clId="{C44B7C75-04B2-4566-9E27-F449EABB2897}" dt="2023-05-25T07:47:02.173" v="629" actId="47"/>
        <pc:sldMkLst>
          <pc:docMk/>
          <pc:sldMk cId="421277709" sldId="393"/>
        </pc:sldMkLst>
      </pc:sldChg>
      <pc:sldChg chg="add">
        <pc:chgData name="Richard Ball" userId="c2c6c2dd-6ddc-437e-8cdd-d7a74390accc" providerId="ADAL" clId="{C44B7C75-04B2-4566-9E27-F449EABB2897}" dt="2023-05-25T07:47:04.885" v="630"/>
        <pc:sldMkLst>
          <pc:docMk/>
          <pc:sldMk cId="1641520353" sldId="393"/>
        </pc:sldMkLst>
      </pc:sldChg>
      <pc:sldChg chg="addSp modSp mod modAnim">
        <pc:chgData name="Richard Ball" userId="c2c6c2dd-6ddc-437e-8cdd-d7a74390accc" providerId="ADAL" clId="{C44B7C75-04B2-4566-9E27-F449EABB2897}" dt="2023-05-25T10:13:09.940" v="672"/>
        <pc:sldMkLst>
          <pc:docMk/>
          <pc:sldMk cId="3305821511" sldId="395"/>
        </pc:sldMkLst>
        <pc:spChg chg="add mod">
          <ac:chgData name="Richard Ball" userId="c2c6c2dd-6ddc-437e-8cdd-d7a74390accc" providerId="ADAL" clId="{C44B7C75-04B2-4566-9E27-F449EABB2897}" dt="2023-05-25T10:13:08.422" v="671" actId="1076"/>
          <ac:spMkLst>
            <pc:docMk/>
            <pc:sldMk cId="3305821511" sldId="395"/>
            <ac:spMk id="2" creationId="{D0668EF2-CC49-2009-32FC-F8F51D412DEB}"/>
          </ac:spMkLst>
        </pc:spChg>
      </pc:sldChg>
      <pc:sldChg chg="modSp">
        <pc:chgData name="Richard Ball" userId="c2c6c2dd-6ddc-437e-8cdd-d7a74390accc" providerId="ADAL" clId="{C44B7C75-04B2-4566-9E27-F449EABB2897}" dt="2023-05-25T07:45:44.192" v="605" actId="113"/>
        <pc:sldMkLst>
          <pc:docMk/>
          <pc:sldMk cId="2428132771" sldId="412"/>
        </pc:sldMkLst>
        <pc:spChg chg="mod">
          <ac:chgData name="Richard Ball" userId="c2c6c2dd-6ddc-437e-8cdd-d7a74390accc" providerId="ADAL" clId="{C44B7C75-04B2-4566-9E27-F449EABB2897}" dt="2023-05-25T07:45:44.192" v="605" actId="113"/>
          <ac:spMkLst>
            <pc:docMk/>
            <pc:sldMk cId="2428132771" sldId="412"/>
            <ac:spMk id="5124" creationId="{DCA7B434-7001-4C88-A734-FCD8CE170228}"/>
          </ac:spMkLst>
        </pc:spChg>
      </pc:sldChg>
      <pc:sldChg chg="modSp mod">
        <pc:chgData name="Richard Ball" userId="c2c6c2dd-6ddc-437e-8cdd-d7a74390accc" providerId="ADAL" clId="{C44B7C75-04B2-4566-9E27-F449EABB2897}" dt="2023-05-25T13:07:35.276" v="741" actId="1076"/>
        <pc:sldMkLst>
          <pc:docMk/>
          <pc:sldMk cId="3906407448" sldId="414"/>
        </pc:sldMkLst>
        <pc:spChg chg="mod">
          <ac:chgData name="Richard Ball" userId="c2c6c2dd-6ddc-437e-8cdd-d7a74390accc" providerId="ADAL" clId="{C44B7C75-04B2-4566-9E27-F449EABB2897}" dt="2023-05-25T13:07:30.171" v="739" actId="1076"/>
          <ac:spMkLst>
            <pc:docMk/>
            <pc:sldMk cId="3906407448" sldId="414"/>
            <ac:spMk id="4" creationId="{1DA07B75-7996-EB18-289E-118E37A42CD6}"/>
          </ac:spMkLst>
        </pc:spChg>
        <pc:spChg chg="mod">
          <ac:chgData name="Richard Ball" userId="c2c6c2dd-6ddc-437e-8cdd-d7a74390accc" providerId="ADAL" clId="{C44B7C75-04B2-4566-9E27-F449EABB2897}" dt="2023-05-25T13:07:35.276" v="741" actId="1076"/>
          <ac:spMkLst>
            <pc:docMk/>
            <pc:sldMk cId="3906407448" sldId="414"/>
            <ac:spMk id="16387" creationId="{6E7F7E48-D2A5-4D9E-ABE1-5AEA120587CF}"/>
          </ac:spMkLst>
        </pc:spChg>
      </pc:sldChg>
      <pc:sldChg chg="modSp">
        <pc:chgData name="Richard Ball" userId="c2c6c2dd-6ddc-437e-8cdd-d7a74390accc" providerId="ADAL" clId="{C44B7C75-04B2-4566-9E27-F449EABB2897}" dt="2023-06-06T07:32:52.269" v="1576" actId="113"/>
        <pc:sldMkLst>
          <pc:docMk/>
          <pc:sldMk cId="3912992692" sldId="415"/>
        </pc:sldMkLst>
        <pc:spChg chg="mod">
          <ac:chgData name="Richard Ball" userId="c2c6c2dd-6ddc-437e-8cdd-d7a74390accc" providerId="ADAL" clId="{C44B7C75-04B2-4566-9E27-F449EABB2897}" dt="2023-06-06T07:32:52.269" v="1576" actId="113"/>
          <ac:spMkLst>
            <pc:docMk/>
            <pc:sldMk cId="3912992692" sldId="415"/>
            <ac:spMk id="19461" creationId="{F1B47645-B803-47C7-BE6F-2579C1794786}"/>
          </ac:spMkLst>
        </pc:spChg>
      </pc:sldChg>
      <pc:sldChg chg="modSp ord">
        <pc:chgData name="Richard Ball" userId="c2c6c2dd-6ddc-437e-8cdd-d7a74390accc" providerId="ADAL" clId="{C44B7C75-04B2-4566-9E27-F449EABB2897}" dt="2023-06-06T08:12:07.499" v="1618" actId="20577"/>
        <pc:sldMkLst>
          <pc:docMk/>
          <pc:sldMk cId="1661992426" sldId="416"/>
        </pc:sldMkLst>
        <pc:spChg chg="mod">
          <ac:chgData name="Richard Ball" userId="c2c6c2dd-6ddc-437e-8cdd-d7a74390accc" providerId="ADAL" clId="{C44B7C75-04B2-4566-9E27-F449EABB2897}" dt="2023-06-06T08:12:07.499" v="1618" actId="20577"/>
          <ac:spMkLst>
            <pc:docMk/>
            <pc:sldMk cId="1661992426" sldId="416"/>
            <ac:spMk id="3" creationId="{046514DD-9CBB-41F8-B1C7-AF9E27ACA9D1}"/>
          </ac:spMkLst>
        </pc:spChg>
      </pc:sldChg>
      <pc:sldChg chg="ord">
        <pc:chgData name="Richard Ball" userId="c2c6c2dd-6ddc-437e-8cdd-d7a74390accc" providerId="ADAL" clId="{C44B7C75-04B2-4566-9E27-F449EABB2897}" dt="2023-05-25T13:01:54.084" v="721" actId="20578"/>
        <pc:sldMkLst>
          <pc:docMk/>
          <pc:sldMk cId="4125370836" sldId="417"/>
        </pc:sldMkLst>
      </pc:sldChg>
      <pc:sldChg chg="modSp mod modAnim">
        <pc:chgData name="Richard Ball" userId="c2c6c2dd-6ddc-437e-8cdd-d7a74390accc" providerId="ADAL" clId="{C44B7C75-04B2-4566-9E27-F449EABB2897}" dt="2023-06-06T08:13:59.368" v="1619"/>
        <pc:sldMkLst>
          <pc:docMk/>
          <pc:sldMk cId="1878540357" sldId="418"/>
        </pc:sldMkLst>
        <pc:spChg chg="mod">
          <ac:chgData name="Richard Ball" userId="c2c6c2dd-6ddc-437e-8cdd-d7a74390accc" providerId="ADAL" clId="{C44B7C75-04B2-4566-9E27-F449EABB2897}" dt="2023-05-25T13:03:12.779" v="733" actId="1076"/>
          <ac:spMkLst>
            <pc:docMk/>
            <pc:sldMk cId="1878540357" sldId="418"/>
            <ac:spMk id="2" creationId="{0732DB99-0F7A-92E3-F6C0-39B3EFA588F6}"/>
          </ac:spMkLst>
        </pc:spChg>
        <pc:spChg chg="mod">
          <ac:chgData name="Richard Ball" userId="c2c6c2dd-6ddc-437e-8cdd-d7a74390accc" providerId="ADAL" clId="{C44B7C75-04B2-4566-9E27-F449EABB2897}" dt="2023-05-25T13:04:48.601" v="737" actId="20577"/>
          <ac:spMkLst>
            <pc:docMk/>
            <pc:sldMk cId="1878540357" sldId="418"/>
            <ac:spMk id="12290" creationId="{2AEC26F9-216F-4D53-9C09-2F8AB06374AB}"/>
          </ac:spMkLst>
        </pc:spChg>
        <pc:picChg chg="mod">
          <ac:chgData name="Richard Ball" userId="c2c6c2dd-6ddc-437e-8cdd-d7a74390accc" providerId="ADAL" clId="{C44B7C75-04B2-4566-9E27-F449EABB2897}" dt="2023-05-25T13:02:23.571" v="725" actId="1076"/>
          <ac:picMkLst>
            <pc:docMk/>
            <pc:sldMk cId="1878540357" sldId="418"/>
            <ac:picMk id="12291" creationId="{3E6CD731-4E5E-4282-91EB-219A7D6B1969}"/>
          </ac:picMkLst>
        </pc:picChg>
        <pc:picChg chg="mod">
          <ac:chgData name="Richard Ball" userId="c2c6c2dd-6ddc-437e-8cdd-d7a74390accc" providerId="ADAL" clId="{C44B7C75-04B2-4566-9E27-F449EABB2897}" dt="2023-05-25T13:02:32.225" v="727" actId="14100"/>
          <ac:picMkLst>
            <pc:docMk/>
            <pc:sldMk cId="1878540357" sldId="418"/>
            <ac:picMk id="12292" creationId="{EBF616C6-6415-49C6-88C5-6EC2048D5FC3}"/>
          </ac:picMkLst>
        </pc:picChg>
        <pc:picChg chg="mod">
          <ac:chgData name="Richard Ball" userId="c2c6c2dd-6ddc-437e-8cdd-d7a74390accc" providerId="ADAL" clId="{C44B7C75-04B2-4566-9E27-F449EABB2897}" dt="2023-05-25T13:04:45.360" v="735" actId="14100"/>
          <ac:picMkLst>
            <pc:docMk/>
            <pc:sldMk cId="1878540357" sldId="418"/>
            <ac:picMk id="12293" creationId="{2D8AD87D-BB1C-4D2C-BC55-705EB865EC79}"/>
          </ac:picMkLst>
        </pc:picChg>
      </pc:sldChg>
      <pc:sldChg chg="modSp mod">
        <pc:chgData name="Richard Ball" userId="c2c6c2dd-6ddc-437e-8cdd-d7a74390accc" providerId="ADAL" clId="{C44B7C75-04B2-4566-9E27-F449EABB2897}" dt="2023-05-24T13:20:49.146" v="13" actId="14100"/>
        <pc:sldMkLst>
          <pc:docMk/>
          <pc:sldMk cId="3344181476" sldId="422"/>
        </pc:sldMkLst>
        <pc:picChg chg="mod">
          <ac:chgData name="Richard Ball" userId="c2c6c2dd-6ddc-437e-8cdd-d7a74390accc" providerId="ADAL" clId="{C44B7C75-04B2-4566-9E27-F449EABB2897}" dt="2023-05-24T13:20:49.146" v="13" actId="14100"/>
          <ac:picMkLst>
            <pc:docMk/>
            <pc:sldMk cId="3344181476" sldId="422"/>
            <ac:picMk id="5" creationId="{F6C750FD-0391-AC3B-7D68-9AC340A6D9D4}"/>
          </ac:picMkLst>
        </pc:picChg>
      </pc:sldChg>
      <pc:sldChg chg="add">
        <pc:chgData name="Richard Ball" userId="c2c6c2dd-6ddc-437e-8cdd-d7a74390accc" providerId="ADAL" clId="{C44B7C75-04B2-4566-9E27-F449EABB2897}" dt="2023-05-25T07:47:04.885" v="630"/>
        <pc:sldMkLst>
          <pc:docMk/>
          <pc:sldMk cId="865803207" sldId="424"/>
        </pc:sldMkLst>
      </pc:sldChg>
      <pc:sldChg chg="del">
        <pc:chgData name="Richard Ball" userId="c2c6c2dd-6ddc-437e-8cdd-d7a74390accc" providerId="ADAL" clId="{C44B7C75-04B2-4566-9E27-F449EABB2897}" dt="2023-05-25T07:47:02.173" v="629" actId="47"/>
        <pc:sldMkLst>
          <pc:docMk/>
          <pc:sldMk cId="3902954216" sldId="424"/>
        </pc:sldMkLst>
      </pc:sldChg>
      <pc:sldChg chg="add del">
        <pc:chgData name="Richard Ball" userId="c2c6c2dd-6ddc-437e-8cdd-d7a74390accc" providerId="ADAL" clId="{C44B7C75-04B2-4566-9E27-F449EABB2897}" dt="2023-06-06T07:51:58.001" v="1580" actId="47"/>
        <pc:sldMkLst>
          <pc:docMk/>
          <pc:sldMk cId="4008160914" sldId="425"/>
        </pc:sldMkLst>
      </pc:sldChg>
      <pc:sldChg chg="del">
        <pc:chgData name="Richard Ball" userId="c2c6c2dd-6ddc-437e-8cdd-d7a74390accc" providerId="ADAL" clId="{C44B7C75-04B2-4566-9E27-F449EABB2897}" dt="2023-05-25T07:11:55.813" v="221" actId="47"/>
        <pc:sldMkLst>
          <pc:docMk/>
          <pc:sldMk cId="3066773547" sldId="426"/>
        </pc:sldMkLst>
      </pc:sldChg>
      <pc:sldChg chg="modNotesTx">
        <pc:chgData name="Richard Ball" userId="c2c6c2dd-6ddc-437e-8cdd-d7a74390accc" providerId="ADAL" clId="{C44B7C75-04B2-4566-9E27-F449EABB2897}" dt="2023-05-24T13:25:34.793" v="220" actId="20577"/>
        <pc:sldMkLst>
          <pc:docMk/>
          <pc:sldMk cId="1432556246" sldId="429"/>
        </pc:sldMkLst>
      </pc:sldChg>
      <pc:sldChg chg="add">
        <pc:chgData name="Richard Ball" userId="c2c6c2dd-6ddc-437e-8cdd-d7a74390accc" providerId="ADAL" clId="{C44B7C75-04B2-4566-9E27-F449EABB2897}" dt="2023-05-25T07:47:04.885" v="630"/>
        <pc:sldMkLst>
          <pc:docMk/>
          <pc:sldMk cId="2543736568" sldId="430"/>
        </pc:sldMkLst>
      </pc:sldChg>
      <pc:sldChg chg="del">
        <pc:chgData name="Richard Ball" userId="c2c6c2dd-6ddc-437e-8cdd-d7a74390accc" providerId="ADAL" clId="{C44B7C75-04B2-4566-9E27-F449EABB2897}" dt="2023-05-25T07:47:02.173" v="629" actId="47"/>
        <pc:sldMkLst>
          <pc:docMk/>
          <pc:sldMk cId="3370410662" sldId="430"/>
        </pc:sldMkLst>
      </pc:sldChg>
      <pc:sldChg chg="del">
        <pc:chgData name="Richard Ball" userId="c2c6c2dd-6ddc-437e-8cdd-d7a74390accc" providerId="ADAL" clId="{C44B7C75-04B2-4566-9E27-F449EABB2897}" dt="2023-05-24T11:55:21.903" v="11" actId="47"/>
        <pc:sldMkLst>
          <pc:docMk/>
          <pc:sldMk cId="4195805460" sldId="432"/>
        </pc:sldMkLst>
      </pc:sldChg>
      <pc:sldChg chg="addSp delSp modSp new del mod">
        <pc:chgData name="Richard Ball" userId="c2c6c2dd-6ddc-437e-8cdd-d7a74390accc" providerId="ADAL" clId="{C44B7C75-04B2-4566-9E27-F449EABB2897}" dt="2023-05-25T07:44:42.172" v="601" actId="47"/>
        <pc:sldMkLst>
          <pc:docMk/>
          <pc:sldMk cId="926596172" sldId="433"/>
        </pc:sldMkLst>
        <pc:spChg chg="del">
          <ac:chgData name="Richard Ball" userId="c2c6c2dd-6ddc-437e-8cdd-d7a74390accc" providerId="ADAL" clId="{C44B7C75-04B2-4566-9E27-F449EABB2897}" dt="2023-05-24T10:48:59.459" v="1" actId="478"/>
          <ac:spMkLst>
            <pc:docMk/>
            <pc:sldMk cId="926596172" sldId="433"/>
            <ac:spMk id="2" creationId="{DA0C5A73-0BB4-F8A4-8CCD-EE6087BA5ABF}"/>
          </ac:spMkLst>
        </pc:spChg>
        <pc:spChg chg="del">
          <ac:chgData name="Richard Ball" userId="c2c6c2dd-6ddc-437e-8cdd-d7a74390accc" providerId="ADAL" clId="{C44B7C75-04B2-4566-9E27-F449EABB2897}" dt="2023-05-24T10:48:59.459" v="1" actId="478"/>
          <ac:spMkLst>
            <pc:docMk/>
            <pc:sldMk cId="926596172" sldId="433"/>
            <ac:spMk id="3" creationId="{35217CD3-DB3A-1361-2D34-21116069E962}"/>
          </ac:spMkLst>
        </pc:spChg>
        <pc:picChg chg="add mod">
          <ac:chgData name="Richard Ball" userId="c2c6c2dd-6ddc-437e-8cdd-d7a74390accc" providerId="ADAL" clId="{C44B7C75-04B2-4566-9E27-F449EABB2897}" dt="2023-05-24T10:49:12.555" v="4" actId="14100"/>
          <ac:picMkLst>
            <pc:docMk/>
            <pc:sldMk cId="926596172" sldId="433"/>
            <ac:picMk id="5" creationId="{A0514648-2978-08FA-327A-209B736E29FF}"/>
          </ac:picMkLst>
        </pc:picChg>
      </pc:sldChg>
      <pc:sldChg chg="addSp delSp modSp new mod">
        <pc:chgData name="Richard Ball" userId="c2c6c2dd-6ddc-437e-8cdd-d7a74390accc" providerId="ADAL" clId="{C44B7C75-04B2-4566-9E27-F449EABB2897}" dt="2023-05-24T10:58:05.253" v="10" actId="14100"/>
        <pc:sldMkLst>
          <pc:docMk/>
          <pc:sldMk cId="1368718603" sldId="434"/>
        </pc:sldMkLst>
        <pc:spChg chg="del">
          <ac:chgData name="Richard Ball" userId="c2c6c2dd-6ddc-437e-8cdd-d7a74390accc" providerId="ADAL" clId="{C44B7C75-04B2-4566-9E27-F449EABB2897}" dt="2023-05-24T10:57:15.020" v="6" actId="478"/>
          <ac:spMkLst>
            <pc:docMk/>
            <pc:sldMk cId="1368718603" sldId="434"/>
            <ac:spMk id="2" creationId="{302C68F9-F31F-49E4-16D7-EF19E4E6C8E5}"/>
          </ac:spMkLst>
        </pc:spChg>
        <pc:spChg chg="del">
          <ac:chgData name="Richard Ball" userId="c2c6c2dd-6ddc-437e-8cdd-d7a74390accc" providerId="ADAL" clId="{C44B7C75-04B2-4566-9E27-F449EABB2897}" dt="2023-05-24T10:57:15.020" v="6" actId="478"/>
          <ac:spMkLst>
            <pc:docMk/>
            <pc:sldMk cId="1368718603" sldId="434"/>
            <ac:spMk id="3" creationId="{BAB7F74B-BA4B-F116-D2DB-D51B7C45422E}"/>
          </ac:spMkLst>
        </pc:spChg>
        <pc:picChg chg="add mod">
          <ac:chgData name="Richard Ball" userId="c2c6c2dd-6ddc-437e-8cdd-d7a74390accc" providerId="ADAL" clId="{C44B7C75-04B2-4566-9E27-F449EABB2897}" dt="2023-05-24T10:58:05.253" v="10" actId="14100"/>
          <ac:picMkLst>
            <pc:docMk/>
            <pc:sldMk cId="1368718603" sldId="434"/>
            <ac:picMk id="1026" creationId="{309F7B35-94FA-226E-E7A3-F2F7B35B66E7}"/>
          </ac:picMkLst>
        </pc:picChg>
      </pc:sldChg>
      <pc:sldChg chg="addSp delSp modSp new mod modAnim">
        <pc:chgData name="Richard Ball" userId="c2c6c2dd-6ddc-437e-8cdd-d7a74390accc" providerId="ADAL" clId="{C44B7C75-04B2-4566-9E27-F449EABB2897}" dt="2023-05-25T10:21:36.755" v="677"/>
        <pc:sldMkLst>
          <pc:docMk/>
          <pc:sldMk cId="3438956916" sldId="435"/>
        </pc:sldMkLst>
        <pc:spChg chg="mod">
          <ac:chgData name="Richard Ball" userId="c2c6c2dd-6ddc-437e-8cdd-d7a74390accc" providerId="ADAL" clId="{C44B7C75-04B2-4566-9E27-F449EABB2897}" dt="2023-05-25T07:17:25.184" v="488" actId="1076"/>
          <ac:spMkLst>
            <pc:docMk/>
            <pc:sldMk cId="3438956916" sldId="435"/>
            <ac:spMk id="2" creationId="{F437B257-A56D-5C92-A82C-373D29414EDA}"/>
          </ac:spMkLst>
        </pc:spChg>
        <pc:spChg chg="del mod">
          <ac:chgData name="Richard Ball" userId="c2c6c2dd-6ddc-437e-8cdd-d7a74390accc" providerId="ADAL" clId="{C44B7C75-04B2-4566-9E27-F449EABB2897}" dt="2023-05-25T07:12:10.815" v="260" actId="478"/>
          <ac:spMkLst>
            <pc:docMk/>
            <pc:sldMk cId="3438956916" sldId="435"/>
            <ac:spMk id="3" creationId="{EF871330-88FE-A164-3F38-35F0212B81FA}"/>
          </ac:spMkLst>
        </pc:spChg>
        <pc:spChg chg="add mod">
          <ac:chgData name="Richard Ball" userId="c2c6c2dd-6ddc-437e-8cdd-d7a74390accc" providerId="ADAL" clId="{C44B7C75-04B2-4566-9E27-F449EABB2897}" dt="2023-05-25T07:44:35.657" v="600" actId="20577"/>
          <ac:spMkLst>
            <pc:docMk/>
            <pc:sldMk cId="3438956916" sldId="435"/>
            <ac:spMk id="5" creationId="{FA8A07B4-1645-51F6-DC2A-7D83D8F320BE}"/>
          </ac:spMkLst>
        </pc:spChg>
        <pc:spChg chg="add mod">
          <ac:chgData name="Richard Ball" userId="c2c6c2dd-6ddc-437e-8cdd-d7a74390accc" providerId="ADAL" clId="{C44B7C75-04B2-4566-9E27-F449EABB2897}" dt="2023-05-25T07:18:13.050" v="527" actId="13926"/>
          <ac:spMkLst>
            <pc:docMk/>
            <pc:sldMk cId="3438956916" sldId="435"/>
            <ac:spMk id="6" creationId="{E6BCCF66-E767-5D04-34E2-B06E595DD9A6}"/>
          </ac:spMkLst>
        </pc:spChg>
        <pc:spChg chg="add mod replST">
          <ac:chgData name="Richard Ball" userId="c2c6c2dd-6ddc-437e-8cdd-d7a74390accc" providerId="ADAL" clId="{C44B7C75-04B2-4566-9E27-F449EABB2897}" dt="2023-05-25T10:21:36.755" v="677"/>
          <ac:spMkLst>
            <pc:docMk/>
            <pc:sldMk cId="3438956916" sldId="435"/>
            <ac:spMk id="7" creationId="{7A872F1D-2878-1239-EC8F-066B31F88043}"/>
          </ac:spMkLst>
        </pc:spChg>
        <pc:picChg chg="add mod">
          <ac:chgData name="Richard Ball" userId="c2c6c2dd-6ddc-437e-8cdd-d7a74390accc" providerId="ADAL" clId="{C44B7C75-04B2-4566-9E27-F449EABB2897}" dt="2023-05-25T07:17:06.115" v="484" actId="1076"/>
          <ac:picMkLst>
            <pc:docMk/>
            <pc:sldMk cId="3438956916" sldId="435"/>
            <ac:picMk id="1026" creationId="{E8E5CDFB-2D6A-601E-43DC-3EDDD4AF7D7D}"/>
          </ac:picMkLst>
        </pc:picChg>
      </pc:sldChg>
      <pc:sldChg chg="addSp delSp modSp new mod">
        <pc:chgData name="Richard Ball" userId="c2c6c2dd-6ddc-437e-8cdd-d7a74390accc" providerId="ADAL" clId="{C44B7C75-04B2-4566-9E27-F449EABB2897}" dt="2023-05-25T07:44:04.016" v="542" actId="14100"/>
        <pc:sldMkLst>
          <pc:docMk/>
          <pc:sldMk cId="1086060316" sldId="436"/>
        </pc:sldMkLst>
        <pc:spChg chg="del">
          <ac:chgData name="Richard Ball" userId="c2c6c2dd-6ddc-437e-8cdd-d7a74390accc" providerId="ADAL" clId="{C44B7C75-04B2-4566-9E27-F449EABB2897}" dt="2023-05-25T07:43:56.177" v="539" actId="478"/>
          <ac:spMkLst>
            <pc:docMk/>
            <pc:sldMk cId="1086060316" sldId="436"/>
            <ac:spMk id="2" creationId="{4C8EA0BC-D925-3A29-CCBF-334CCCCD03D9}"/>
          </ac:spMkLst>
        </pc:spChg>
        <pc:spChg chg="del">
          <ac:chgData name="Richard Ball" userId="c2c6c2dd-6ddc-437e-8cdd-d7a74390accc" providerId="ADAL" clId="{C44B7C75-04B2-4566-9E27-F449EABB2897}" dt="2023-05-25T07:43:56.177" v="539" actId="478"/>
          <ac:spMkLst>
            <pc:docMk/>
            <pc:sldMk cId="1086060316" sldId="436"/>
            <ac:spMk id="3" creationId="{A15AF0E1-2A7D-73B4-CA9B-738700FE4543}"/>
          </ac:spMkLst>
        </pc:spChg>
        <pc:picChg chg="add mod">
          <ac:chgData name="Richard Ball" userId="c2c6c2dd-6ddc-437e-8cdd-d7a74390accc" providerId="ADAL" clId="{C44B7C75-04B2-4566-9E27-F449EABB2897}" dt="2023-05-25T07:44:04.016" v="542" actId="14100"/>
          <ac:picMkLst>
            <pc:docMk/>
            <pc:sldMk cId="1086060316" sldId="436"/>
            <ac:picMk id="5" creationId="{5F426B5D-D64B-D0ED-486F-5F44CF4626C2}"/>
          </ac:picMkLst>
        </pc:picChg>
      </pc:sldChg>
      <pc:sldChg chg="modSp new mod">
        <pc:chgData name="Richard Ball" userId="c2c6c2dd-6ddc-437e-8cdd-d7a74390accc" providerId="ADAL" clId="{C44B7C75-04B2-4566-9E27-F449EABB2897}" dt="2023-05-25T07:46:21.194" v="610" actId="5793"/>
        <pc:sldMkLst>
          <pc:docMk/>
          <pc:sldMk cId="2924571945" sldId="437"/>
        </pc:sldMkLst>
        <pc:spChg chg="mod">
          <ac:chgData name="Richard Ball" userId="c2c6c2dd-6ddc-437e-8cdd-d7a74390accc" providerId="ADAL" clId="{C44B7C75-04B2-4566-9E27-F449EABB2897}" dt="2023-05-25T07:46:21.194" v="610" actId="5793"/>
          <ac:spMkLst>
            <pc:docMk/>
            <pc:sldMk cId="2924571945" sldId="437"/>
            <ac:spMk id="2" creationId="{397F9009-916B-9D30-307E-366A596FFF2A}"/>
          </ac:spMkLst>
        </pc:spChg>
      </pc:sldChg>
      <pc:sldChg chg="add">
        <pc:chgData name="Richard Ball" userId="c2c6c2dd-6ddc-437e-8cdd-d7a74390accc" providerId="ADAL" clId="{C44B7C75-04B2-4566-9E27-F449EABB2897}" dt="2023-05-25T07:47:04.885" v="630"/>
        <pc:sldMkLst>
          <pc:docMk/>
          <pc:sldMk cId="1756628405" sldId="438"/>
        </pc:sldMkLst>
      </pc:sldChg>
      <pc:sldChg chg="modSp add del mod">
        <pc:chgData name="Richard Ball" userId="c2c6c2dd-6ddc-437e-8cdd-d7a74390accc" providerId="ADAL" clId="{C44B7C75-04B2-4566-9E27-F449EABB2897}" dt="2023-05-25T07:47:02.173" v="629" actId="47"/>
        <pc:sldMkLst>
          <pc:docMk/>
          <pc:sldMk cId="3847515960" sldId="438"/>
        </pc:sldMkLst>
        <pc:spChg chg="mod">
          <ac:chgData name="Richard Ball" userId="c2c6c2dd-6ddc-437e-8cdd-d7a74390accc" providerId="ADAL" clId="{C44B7C75-04B2-4566-9E27-F449EABB2897}" dt="2023-05-25T07:46:32.027" v="618" actId="20577"/>
          <ac:spMkLst>
            <pc:docMk/>
            <pc:sldMk cId="3847515960" sldId="438"/>
            <ac:spMk id="4" creationId="{6BB693B4-8284-4F9B-8456-FFB1E487D8A1}"/>
          </ac:spMkLst>
        </pc:spChg>
      </pc:sldChg>
      <pc:sldChg chg="modSp add del mod">
        <pc:chgData name="Richard Ball" userId="c2c6c2dd-6ddc-437e-8cdd-d7a74390accc" providerId="ADAL" clId="{C44B7C75-04B2-4566-9E27-F449EABB2897}" dt="2023-05-25T07:47:02.173" v="629" actId="47"/>
        <pc:sldMkLst>
          <pc:docMk/>
          <pc:sldMk cId="2047421348" sldId="439"/>
        </pc:sldMkLst>
        <pc:spChg chg="mod">
          <ac:chgData name="Richard Ball" userId="c2c6c2dd-6ddc-437e-8cdd-d7a74390accc" providerId="ADAL" clId="{C44B7C75-04B2-4566-9E27-F449EABB2897}" dt="2023-05-25T07:46:38.318" v="626" actId="20577"/>
          <ac:spMkLst>
            <pc:docMk/>
            <pc:sldMk cId="2047421348" sldId="439"/>
            <ac:spMk id="4" creationId="{6BB693B4-8284-4F9B-8456-FFB1E487D8A1}"/>
          </ac:spMkLst>
        </pc:spChg>
      </pc:sldChg>
      <pc:sldChg chg="add">
        <pc:chgData name="Richard Ball" userId="c2c6c2dd-6ddc-437e-8cdd-d7a74390accc" providerId="ADAL" clId="{C44B7C75-04B2-4566-9E27-F449EABB2897}" dt="2023-05-25T07:47:04.885" v="630"/>
        <pc:sldMkLst>
          <pc:docMk/>
          <pc:sldMk cId="2527829566" sldId="439"/>
        </pc:sldMkLst>
      </pc:sldChg>
      <pc:sldChg chg="addSp modSp new add del mod ord">
        <pc:chgData name="Richard Ball" userId="c2c6c2dd-6ddc-437e-8cdd-d7a74390accc" providerId="ADAL" clId="{C44B7C75-04B2-4566-9E27-F449EABB2897}" dt="2023-06-06T07:51:58.516" v="1581" actId="47"/>
        <pc:sldMkLst>
          <pc:docMk/>
          <pc:sldMk cId="1362180168" sldId="440"/>
        </pc:sldMkLst>
        <pc:spChg chg="mod">
          <ac:chgData name="Richard Ball" userId="c2c6c2dd-6ddc-437e-8cdd-d7a74390accc" providerId="ADAL" clId="{C44B7C75-04B2-4566-9E27-F449EABB2897}" dt="2023-05-25T11:00:24.311" v="686" actId="20577"/>
          <ac:spMkLst>
            <pc:docMk/>
            <pc:sldMk cId="1362180168" sldId="440"/>
            <ac:spMk id="2" creationId="{F45DED60-3DD4-0BC8-48CE-63FF5E8C6FE2}"/>
          </ac:spMkLst>
        </pc:spChg>
        <pc:spChg chg="mod">
          <ac:chgData name="Richard Ball" userId="c2c6c2dd-6ddc-437e-8cdd-d7a74390accc" providerId="ADAL" clId="{C44B7C75-04B2-4566-9E27-F449EABB2897}" dt="2023-05-25T11:00:28.821" v="711" actId="20577"/>
          <ac:spMkLst>
            <pc:docMk/>
            <pc:sldMk cId="1362180168" sldId="440"/>
            <ac:spMk id="3" creationId="{AEEF805C-14D0-0BF8-610A-52665AE9040E}"/>
          </ac:spMkLst>
        </pc:spChg>
        <pc:picChg chg="add mod">
          <ac:chgData name="Richard Ball" userId="c2c6c2dd-6ddc-437e-8cdd-d7a74390accc" providerId="ADAL" clId="{C44B7C75-04B2-4566-9E27-F449EABB2897}" dt="2023-05-25T13:02:03.369" v="724" actId="14100"/>
          <ac:picMkLst>
            <pc:docMk/>
            <pc:sldMk cId="1362180168" sldId="440"/>
            <ac:picMk id="5" creationId="{8A7A0509-67EB-8DA6-7399-DEA25951DF46}"/>
          </ac:picMkLst>
        </pc:picChg>
      </pc:sldChg>
      <pc:sldChg chg="add del">
        <pc:chgData name="Richard Ball" userId="c2c6c2dd-6ddc-437e-8cdd-d7a74390accc" providerId="ADAL" clId="{C44B7C75-04B2-4566-9E27-F449EABB2897}" dt="2023-05-25T07:46:48.345" v="628" actId="47"/>
        <pc:sldMkLst>
          <pc:docMk/>
          <pc:sldMk cId="3081996795" sldId="440"/>
        </pc:sldMkLst>
      </pc:sldChg>
      <pc:sldChg chg="new">
        <pc:chgData name="Richard Ball" userId="c2c6c2dd-6ddc-437e-8cdd-d7a74390accc" providerId="ADAL" clId="{C44B7C75-04B2-4566-9E27-F449EABB2897}" dt="2023-05-25T11:00:32.387" v="712" actId="680"/>
        <pc:sldMkLst>
          <pc:docMk/>
          <pc:sldMk cId="2786128182" sldId="441"/>
        </pc:sldMkLst>
      </pc:sldChg>
      <pc:sldChg chg="modSp new add del mod ord">
        <pc:chgData name="Richard Ball" userId="c2c6c2dd-6ddc-437e-8cdd-d7a74390accc" providerId="ADAL" clId="{C44B7C75-04B2-4566-9E27-F449EABB2897}" dt="2023-06-06T07:51:59.804" v="1582" actId="47"/>
        <pc:sldMkLst>
          <pc:docMk/>
          <pc:sldMk cId="1256489367" sldId="442"/>
        </pc:sldMkLst>
        <pc:spChg chg="mod">
          <ac:chgData name="Richard Ball" userId="c2c6c2dd-6ddc-437e-8cdd-d7a74390accc" providerId="ADAL" clId="{C44B7C75-04B2-4566-9E27-F449EABB2897}" dt="2023-06-06T07:16:33.630" v="1545" actId="27636"/>
          <ac:spMkLst>
            <pc:docMk/>
            <pc:sldMk cId="1256489367" sldId="442"/>
            <ac:spMk id="2" creationId="{2C7F64E0-F723-7F6D-4D8B-C17713A1EF64}"/>
          </ac:spMkLst>
        </pc:spChg>
        <pc:spChg chg="mod">
          <ac:chgData name="Richard Ball" userId="c2c6c2dd-6ddc-437e-8cdd-d7a74390accc" providerId="ADAL" clId="{C44B7C75-04B2-4566-9E27-F449EABB2897}" dt="2023-06-06T07:16:57.987" v="1575" actId="14100"/>
          <ac:spMkLst>
            <pc:docMk/>
            <pc:sldMk cId="1256489367" sldId="442"/>
            <ac:spMk id="3" creationId="{4EE353ED-302E-B6B7-99D5-D31C17D31EDC}"/>
          </ac:spMkLst>
        </pc:spChg>
      </pc:sldChg>
      <pc:sldChg chg="modSp new mod ord">
        <pc:chgData name="Richard Ball" userId="c2c6c2dd-6ddc-437e-8cdd-d7a74390accc" providerId="ADAL" clId="{C44B7C75-04B2-4566-9E27-F449EABB2897}" dt="2023-06-06T07:15:58.329" v="1541" actId="20577"/>
        <pc:sldMkLst>
          <pc:docMk/>
          <pc:sldMk cId="1224207579" sldId="443"/>
        </pc:sldMkLst>
        <pc:spChg chg="mod">
          <ac:chgData name="Richard Ball" userId="c2c6c2dd-6ddc-437e-8cdd-d7a74390accc" providerId="ADAL" clId="{C44B7C75-04B2-4566-9E27-F449EABB2897}" dt="2023-06-06T07:15:58.329" v="1541" actId="20577"/>
          <ac:spMkLst>
            <pc:docMk/>
            <pc:sldMk cId="1224207579" sldId="443"/>
            <ac:spMk id="3" creationId="{4ABEA304-D476-86EE-1454-2BE04198C05A}"/>
          </ac:spMkLst>
        </pc:spChg>
      </pc:sldChg>
    </pc:docChg>
  </pc:docChgLst>
  <pc:docChgLst>
    <pc:chgData name="Richard Ball" userId="S::richard.ball@sthelens.london::c2c6c2dd-6ddc-437e-8cdd-d7a74390accc" providerId="AD" clId="Web-{C5AF8CFA-FBFC-CE93-0318-C8417D649578}"/>
    <pc:docChg chg="modSld">
      <pc:chgData name="Richard Ball" userId="S::richard.ball@sthelens.london::c2c6c2dd-6ddc-437e-8cdd-d7a74390accc" providerId="AD" clId="Web-{C5AF8CFA-FBFC-CE93-0318-C8417D649578}" dt="2022-05-17T09:03:33.487" v="48"/>
      <pc:docMkLst>
        <pc:docMk/>
      </pc:docMkLst>
      <pc:sldChg chg="modSp">
        <pc:chgData name="Richard Ball" userId="S::richard.ball@sthelens.london::c2c6c2dd-6ddc-437e-8cdd-d7a74390accc" providerId="AD" clId="Web-{C5AF8CFA-FBFC-CE93-0318-C8417D649578}" dt="2022-05-17T09:02:16.453" v="31" actId="20577"/>
        <pc:sldMkLst>
          <pc:docMk/>
          <pc:sldMk cId="2957632480" sldId="413"/>
        </pc:sldMkLst>
        <pc:spChg chg="mod">
          <ac:chgData name="Richard Ball" userId="S::richard.ball@sthelens.london::c2c6c2dd-6ddc-437e-8cdd-d7a74390accc" providerId="AD" clId="Web-{C5AF8CFA-FBFC-CE93-0318-C8417D649578}" dt="2022-05-17T09:02:16.453" v="31" actId="20577"/>
          <ac:spMkLst>
            <pc:docMk/>
            <pc:sldMk cId="2957632480" sldId="413"/>
            <ac:spMk id="17411" creationId="{9F3A7769-6A63-4D31-BD7F-684064FA43DC}"/>
          </ac:spMkLst>
        </pc:spChg>
      </pc:sldChg>
      <pc:sldChg chg="addSp delSp modSp addAnim modAnim">
        <pc:chgData name="Richard Ball" userId="S::richard.ball@sthelens.london::c2c6c2dd-6ddc-437e-8cdd-d7a74390accc" providerId="AD" clId="Web-{C5AF8CFA-FBFC-CE93-0318-C8417D649578}" dt="2022-05-17T09:03:33.487" v="48"/>
        <pc:sldMkLst>
          <pc:docMk/>
          <pc:sldMk cId="3906407448" sldId="414"/>
        </pc:sldMkLst>
        <pc:spChg chg="add del mod">
          <ac:chgData name="Richard Ball" userId="S::richard.ball@sthelens.london::c2c6c2dd-6ddc-437e-8cdd-d7a74390accc" providerId="AD" clId="Web-{C5AF8CFA-FBFC-CE93-0318-C8417D649578}" dt="2022-05-17T09:03:07.392" v="35"/>
          <ac:spMkLst>
            <pc:docMk/>
            <pc:sldMk cId="3906407448" sldId="414"/>
            <ac:spMk id="3" creationId="{0DE5069F-C31B-2E49-9AAE-EE866F773565}"/>
          </ac:spMkLst>
        </pc:spChg>
        <pc:spChg chg="add mod">
          <ac:chgData name="Richard Ball" userId="S::richard.ball@sthelens.london::c2c6c2dd-6ddc-437e-8cdd-d7a74390accc" providerId="AD" clId="Web-{C5AF8CFA-FBFC-CE93-0318-C8417D649578}" dt="2022-05-17T09:03:26.549" v="45" actId="1076"/>
          <ac:spMkLst>
            <pc:docMk/>
            <pc:sldMk cId="3906407448" sldId="414"/>
            <ac:spMk id="4" creationId="{1DA07B75-7996-EB18-289E-118E37A42CD6}"/>
          </ac:spMkLst>
        </pc:spChg>
        <pc:spChg chg="del mod">
          <ac:chgData name="Richard Ball" userId="S::richard.ball@sthelens.london::c2c6c2dd-6ddc-437e-8cdd-d7a74390accc" providerId="AD" clId="Web-{C5AF8CFA-FBFC-CE93-0318-C8417D649578}" dt="2022-05-17T09:03:04.314" v="33"/>
          <ac:spMkLst>
            <pc:docMk/>
            <pc:sldMk cId="3906407448" sldId="414"/>
            <ac:spMk id="16386" creationId="{4C5BFB89-EE4E-48F5-9662-1581CB43C060}"/>
          </ac:spMkLst>
        </pc:spChg>
        <pc:spChg chg="mod">
          <ac:chgData name="Richard Ball" userId="S::richard.ball@sthelens.london::c2c6c2dd-6ddc-437e-8cdd-d7a74390accc" providerId="AD" clId="Web-{C5AF8CFA-FBFC-CE93-0318-C8417D649578}" dt="2022-05-17T09:03:11.361" v="36" actId="1076"/>
          <ac:spMkLst>
            <pc:docMk/>
            <pc:sldMk cId="3906407448" sldId="414"/>
            <ac:spMk id="16387" creationId="{6E7F7E48-D2A5-4D9E-ABE1-5AEA120587CF}"/>
          </ac:spMkLst>
        </pc:spChg>
      </pc:sldChg>
      <pc:sldChg chg="modSp">
        <pc:chgData name="Richard Ball" userId="S::richard.ball@sthelens.london::c2c6c2dd-6ddc-437e-8cdd-d7a74390accc" providerId="AD" clId="Web-{C5AF8CFA-FBFC-CE93-0318-C8417D649578}" dt="2022-05-17T09:00:46.107" v="20" actId="14100"/>
        <pc:sldMkLst>
          <pc:docMk/>
          <pc:sldMk cId="1661992426" sldId="416"/>
        </pc:sldMkLst>
        <pc:spChg chg="mod">
          <ac:chgData name="Richard Ball" userId="S::richard.ball@sthelens.london::c2c6c2dd-6ddc-437e-8cdd-d7a74390accc" providerId="AD" clId="Web-{C5AF8CFA-FBFC-CE93-0318-C8417D649578}" dt="2022-05-17T09:00:46.107" v="20" actId="14100"/>
          <ac:spMkLst>
            <pc:docMk/>
            <pc:sldMk cId="1661992426" sldId="416"/>
            <ac:spMk id="3" creationId="{046514DD-9CBB-41F8-B1C7-AF9E27ACA9D1}"/>
          </ac:spMkLst>
        </pc:spChg>
      </pc:sldChg>
      <pc:sldChg chg="modSp">
        <pc:chgData name="Richard Ball" userId="S::richard.ball@sthelens.london::c2c6c2dd-6ddc-437e-8cdd-d7a74390accc" providerId="AD" clId="Web-{C5AF8CFA-FBFC-CE93-0318-C8417D649578}" dt="2022-05-17T09:01:41.796" v="25" actId="20577"/>
        <pc:sldMkLst>
          <pc:docMk/>
          <pc:sldMk cId="1878540357" sldId="418"/>
        </pc:sldMkLst>
        <pc:spChg chg="mod">
          <ac:chgData name="Richard Ball" userId="S::richard.ball@sthelens.london::c2c6c2dd-6ddc-437e-8cdd-d7a74390accc" providerId="AD" clId="Web-{C5AF8CFA-FBFC-CE93-0318-C8417D649578}" dt="2022-05-17T09:01:41.796" v="25" actId="20577"/>
          <ac:spMkLst>
            <pc:docMk/>
            <pc:sldMk cId="1878540357" sldId="418"/>
            <ac:spMk id="12290" creationId="{2AEC26F9-216F-4D53-9C09-2F8AB06374AB}"/>
          </ac:spMkLst>
        </pc:spChg>
      </pc:sldChg>
      <pc:sldChg chg="modSp">
        <pc:chgData name="Richard Ball" userId="S::richard.ball@sthelens.london::c2c6c2dd-6ddc-437e-8cdd-d7a74390accc" providerId="AD" clId="Web-{C5AF8CFA-FBFC-CE93-0318-C8417D649578}" dt="2022-05-17T08:59:59.606" v="6" actId="20577"/>
        <pc:sldMkLst>
          <pc:docMk/>
          <pc:sldMk cId="4195805460" sldId="432"/>
        </pc:sldMkLst>
        <pc:spChg chg="mod">
          <ac:chgData name="Richard Ball" userId="S::richard.ball@sthelens.london::c2c6c2dd-6ddc-437e-8cdd-d7a74390accc" providerId="AD" clId="Web-{C5AF8CFA-FBFC-CE93-0318-C8417D649578}" dt="2022-05-17T08:59:59.606" v="6" actId="20577"/>
          <ac:spMkLst>
            <pc:docMk/>
            <pc:sldMk cId="4195805460" sldId="432"/>
            <ac:spMk id="3" creationId="{EFB1A58D-F37E-C436-A21C-4E1AEAA174D2}"/>
          </ac:spMkLst>
        </pc:spChg>
      </pc:sldChg>
    </pc:docChg>
  </pc:docChgLst>
  <pc:docChgLst>
    <pc:chgData name="Richard Ball" userId="c2c6c2dd-6ddc-437e-8cdd-d7a74390accc" providerId="ADAL" clId="{ECBBE3AE-FAB6-4856-B630-EE5FF1120388}"/>
    <pc:docChg chg="undo custSel addSld delSld modSld sldOrd">
      <pc:chgData name="Richard Ball" userId="c2c6c2dd-6ddc-437e-8cdd-d7a74390accc" providerId="ADAL" clId="{ECBBE3AE-FAB6-4856-B630-EE5FF1120388}" dt="2022-05-17T12:52:15.354" v="6709" actId="13926"/>
      <pc:docMkLst>
        <pc:docMk/>
      </pc:docMkLst>
      <pc:sldChg chg="modSp mod">
        <pc:chgData name="Richard Ball" userId="c2c6c2dd-6ddc-437e-8cdd-d7a74390accc" providerId="ADAL" clId="{ECBBE3AE-FAB6-4856-B630-EE5FF1120388}" dt="2022-05-15T17:19:15.810" v="5788" actId="14100"/>
        <pc:sldMkLst>
          <pc:docMk/>
          <pc:sldMk cId="1437857469" sldId="256"/>
        </pc:sldMkLst>
        <pc:spChg chg="mod">
          <ac:chgData name="Richard Ball" userId="c2c6c2dd-6ddc-437e-8cdd-d7a74390accc" providerId="ADAL" clId="{ECBBE3AE-FAB6-4856-B630-EE5FF1120388}" dt="2022-05-03T11:21:08.350" v="570" actId="1076"/>
          <ac:spMkLst>
            <pc:docMk/>
            <pc:sldMk cId="1437857469" sldId="256"/>
            <ac:spMk id="6" creationId="{B5444C83-7678-4257-9A02-97585C9E2713}"/>
          </ac:spMkLst>
        </pc:spChg>
        <pc:picChg chg="mod ord">
          <ac:chgData name="Richard Ball" userId="c2c6c2dd-6ddc-437e-8cdd-d7a74390accc" providerId="ADAL" clId="{ECBBE3AE-FAB6-4856-B630-EE5FF1120388}" dt="2022-05-15T17:19:15.810" v="5788" actId="14100"/>
          <ac:picMkLst>
            <pc:docMk/>
            <pc:sldMk cId="1437857469" sldId="256"/>
            <ac:picMk id="10" creationId="{3D9107BC-74F4-4306-B13A-B8AAA5AB7934}"/>
          </ac:picMkLst>
        </pc:picChg>
      </pc:sldChg>
      <pc:sldChg chg="addSp modSp mod ord modNotesTx">
        <pc:chgData name="Richard Ball" userId="c2c6c2dd-6ddc-437e-8cdd-d7a74390accc" providerId="ADAL" clId="{ECBBE3AE-FAB6-4856-B630-EE5FF1120388}" dt="2022-05-17T12:51:02.775" v="6662"/>
        <pc:sldMkLst>
          <pc:docMk/>
          <pc:sldMk cId="3770938927" sldId="362"/>
        </pc:sldMkLst>
        <pc:spChg chg="mod">
          <ac:chgData name="Richard Ball" userId="c2c6c2dd-6ddc-437e-8cdd-d7a74390accc" providerId="ADAL" clId="{ECBBE3AE-FAB6-4856-B630-EE5FF1120388}" dt="2022-05-15T17:45:15.704" v="6143" actId="1076"/>
          <ac:spMkLst>
            <pc:docMk/>
            <pc:sldMk cId="3770938927" sldId="362"/>
            <ac:spMk id="2" creationId="{A33AC985-FEF4-4001-B465-F8B59F74EAE2}"/>
          </ac:spMkLst>
        </pc:spChg>
        <pc:spChg chg="mod">
          <ac:chgData name="Richard Ball" userId="c2c6c2dd-6ddc-437e-8cdd-d7a74390accc" providerId="ADAL" clId="{ECBBE3AE-FAB6-4856-B630-EE5FF1120388}" dt="2022-05-15T17:46:39.738" v="6341" actId="313"/>
          <ac:spMkLst>
            <pc:docMk/>
            <pc:sldMk cId="3770938927" sldId="362"/>
            <ac:spMk id="3" creationId="{E5B612D3-FA77-4AC1-8B66-68D604A27BFF}"/>
          </ac:spMkLst>
        </pc:spChg>
        <pc:picChg chg="mod">
          <ac:chgData name="Richard Ball" userId="c2c6c2dd-6ddc-437e-8cdd-d7a74390accc" providerId="ADAL" clId="{ECBBE3AE-FAB6-4856-B630-EE5FF1120388}" dt="2022-05-15T17:45:12.280" v="6142" actId="1076"/>
          <ac:picMkLst>
            <pc:docMk/>
            <pc:sldMk cId="3770938927" sldId="362"/>
            <ac:picMk id="5" creationId="{526F8A96-A7CD-45FB-AA7C-DE17CDA7E409}"/>
          </ac:picMkLst>
        </pc:picChg>
        <pc:picChg chg="add mod">
          <ac:chgData name="Richard Ball" userId="c2c6c2dd-6ddc-437e-8cdd-d7a74390accc" providerId="ADAL" clId="{ECBBE3AE-FAB6-4856-B630-EE5FF1120388}" dt="2022-05-15T17:46:38.222" v="6340" actId="1076"/>
          <ac:picMkLst>
            <pc:docMk/>
            <pc:sldMk cId="3770938927" sldId="362"/>
            <ac:picMk id="4098" creationId="{65BD47E2-EF54-9C85-BF49-B643C9C19646}"/>
          </ac:picMkLst>
        </pc:picChg>
      </pc:sldChg>
      <pc:sldChg chg="del">
        <pc:chgData name="Richard Ball" userId="c2c6c2dd-6ddc-437e-8cdd-d7a74390accc" providerId="ADAL" clId="{ECBBE3AE-FAB6-4856-B630-EE5FF1120388}" dt="2022-05-06T13:29:45.019" v="5116" actId="47"/>
        <pc:sldMkLst>
          <pc:docMk/>
          <pc:sldMk cId="3030993342" sldId="371"/>
        </pc:sldMkLst>
      </pc:sldChg>
      <pc:sldChg chg="addSp modSp mod ord">
        <pc:chgData name="Richard Ball" userId="c2c6c2dd-6ddc-437e-8cdd-d7a74390accc" providerId="ADAL" clId="{ECBBE3AE-FAB6-4856-B630-EE5FF1120388}" dt="2022-05-17T12:51:01.006" v="6660"/>
        <pc:sldMkLst>
          <pc:docMk/>
          <pc:sldMk cId="1231401354" sldId="372"/>
        </pc:sldMkLst>
        <pc:spChg chg="add mod">
          <ac:chgData name="Richard Ball" userId="c2c6c2dd-6ddc-437e-8cdd-d7a74390accc" providerId="ADAL" clId="{ECBBE3AE-FAB6-4856-B630-EE5FF1120388}" dt="2022-05-06T13:37:28.150" v="5166" actId="403"/>
          <ac:spMkLst>
            <pc:docMk/>
            <pc:sldMk cId="1231401354" sldId="372"/>
            <ac:spMk id="5" creationId="{C56D2E9F-D1F8-3F21-72C5-AB342022A7BE}"/>
          </ac:spMkLst>
        </pc:spChg>
        <pc:spChg chg="mod">
          <ac:chgData name="Richard Ball" userId="c2c6c2dd-6ddc-437e-8cdd-d7a74390accc" providerId="ADAL" clId="{ECBBE3AE-FAB6-4856-B630-EE5FF1120388}" dt="2022-05-06T13:37:12.717" v="5157" actId="1076"/>
          <ac:spMkLst>
            <pc:docMk/>
            <pc:sldMk cId="1231401354" sldId="372"/>
            <ac:spMk id="6" creationId="{6030F119-7C0B-42F3-AB56-FBCD7487A5BD}"/>
          </ac:spMkLst>
        </pc:spChg>
        <pc:picChg chg="mod">
          <ac:chgData name="Richard Ball" userId="c2c6c2dd-6ddc-437e-8cdd-d7a74390accc" providerId="ADAL" clId="{ECBBE3AE-FAB6-4856-B630-EE5FF1120388}" dt="2022-05-06T13:37:06.140" v="5136" actId="14100"/>
          <ac:picMkLst>
            <pc:docMk/>
            <pc:sldMk cId="1231401354" sldId="372"/>
            <ac:picMk id="8" creationId="{2B09CC93-EECC-44B9-8273-D47695F5679C}"/>
          </ac:picMkLst>
        </pc:picChg>
      </pc:sldChg>
      <pc:sldChg chg="addSp modSp mod modAnim">
        <pc:chgData name="Richard Ball" userId="c2c6c2dd-6ddc-437e-8cdd-d7a74390accc" providerId="ADAL" clId="{ECBBE3AE-FAB6-4856-B630-EE5FF1120388}" dt="2022-05-16T06:31:22.519" v="6342"/>
        <pc:sldMkLst>
          <pc:docMk/>
          <pc:sldMk cId="4024062904" sldId="373"/>
        </pc:sldMkLst>
        <pc:spChg chg="add mod">
          <ac:chgData name="Richard Ball" userId="c2c6c2dd-6ddc-437e-8cdd-d7a74390accc" providerId="ADAL" clId="{ECBBE3AE-FAB6-4856-B630-EE5FF1120388}" dt="2022-04-29T14:13:00.618" v="313" actId="113"/>
          <ac:spMkLst>
            <pc:docMk/>
            <pc:sldMk cId="4024062904" sldId="373"/>
            <ac:spMk id="2" creationId="{8A479637-36B3-4368-A5CF-D4C57E6E5CB7}"/>
          </ac:spMkLst>
        </pc:spChg>
        <pc:spChg chg="mod">
          <ac:chgData name="Richard Ball" userId="c2c6c2dd-6ddc-437e-8cdd-d7a74390accc" providerId="ADAL" clId="{ECBBE3AE-FAB6-4856-B630-EE5FF1120388}" dt="2022-04-29T13:53:41.858" v="77" actId="404"/>
          <ac:spMkLst>
            <pc:docMk/>
            <pc:sldMk cId="4024062904" sldId="373"/>
            <ac:spMk id="4" creationId="{2CADC090-2994-D850-2DCE-689F730DEFF5}"/>
          </ac:spMkLst>
        </pc:spChg>
      </pc:sldChg>
      <pc:sldChg chg="addSp delSp modSp new mod">
        <pc:chgData name="Richard Ball" userId="c2c6c2dd-6ddc-437e-8cdd-d7a74390accc" providerId="ADAL" clId="{ECBBE3AE-FAB6-4856-B630-EE5FF1120388}" dt="2022-05-16T06:31:33.461" v="6348" actId="20577"/>
        <pc:sldMkLst>
          <pc:docMk/>
          <pc:sldMk cId="2086800536" sldId="374"/>
        </pc:sldMkLst>
        <pc:spChg chg="del">
          <ac:chgData name="Richard Ball" userId="c2c6c2dd-6ddc-437e-8cdd-d7a74390accc" providerId="ADAL" clId="{ECBBE3AE-FAB6-4856-B630-EE5FF1120388}" dt="2022-04-29T13:54:16.664" v="84" actId="478"/>
          <ac:spMkLst>
            <pc:docMk/>
            <pc:sldMk cId="2086800536" sldId="374"/>
            <ac:spMk id="2" creationId="{8BA8C57B-6662-4CCF-BC4E-E7548793C470}"/>
          </ac:spMkLst>
        </pc:spChg>
        <pc:spChg chg="del">
          <ac:chgData name="Richard Ball" userId="c2c6c2dd-6ddc-437e-8cdd-d7a74390accc" providerId="ADAL" clId="{ECBBE3AE-FAB6-4856-B630-EE5FF1120388}" dt="2022-04-29T13:54:16.664" v="84" actId="478"/>
          <ac:spMkLst>
            <pc:docMk/>
            <pc:sldMk cId="2086800536" sldId="374"/>
            <ac:spMk id="3" creationId="{63EE7C1B-9426-4194-8FDE-F8604AFE554D}"/>
          </ac:spMkLst>
        </pc:spChg>
        <pc:spChg chg="add mod">
          <ac:chgData name="Richard Ball" userId="c2c6c2dd-6ddc-437e-8cdd-d7a74390accc" providerId="ADAL" clId="{ECBBE3AE-FAB6-4856-B630-EE5FF1120388}" dt="2022-05-16T06:31:33.461" v="6348" actId="20577"/>
          <ac:spMkLst>
            <pc:docMk/>
            <pc:sldMk cId="2086800536" sldId="374"/>
            <ac:spMk id="4" creationId="{6BB693B4-8284-4F9B-8456-FFB1E487D8A1}"/>
          </ac:spMkLst>
        </pc:spChg>
      </pc:sldChg>
      <pc:sldChg chg="modSp add mod">
        <pc:chgData name="Richard Ball" userId="c2c6c2dd-6ddc-437e-8cdd-d7a74390accc" providerId="ADAL" clId="{ECBBE3AE-FAB6-4856-B630-EE5FF1120388}" dt="2022-04-29T14:01:33.073" v="188" actId="20577"/>
        <pc:sldMkLst>
          <pc:docMk/>
          <pc:sldMk cId="2485050224" sldId="375"/>
        </pc:sldMkLst>
        <pc:spChg chg="mod">
          <ac:chgData name="Richard Ball" userId="c2c6c2dd-6ddc-437e-8cdd-d7a74390accc" providerId="ADAL" clId="{ECBBE3AE-FAB6-4856-B630-EE5FF1120388}" dt="2022-04-29T14:01:33.073" v="188" actId="20577"/>
          <ac:spMkLst>
            <pc:docMk/>
            <pc:sldMk cId="2485050224" sldId="375"/>
            <ac:spMk id="4" creationId="{6BB693B4-8284-4F9B-8456-FFB1E487D8A1}"/>
          </ac:spMkLst>
        </pc:spChg>
      </pc:sldChg>
      <pc:sldChg chg="modSp new del mod ord">
        <pc:chgData name="Richard Ball" userId="c2c6c2dd-6ddc-437e-8cdd-d7a74390accc" providerId="ADAL" clId="{ECBBE3AE-FAB6-4856-B630-EE5FF1120388}" dt="2022-04-29T13:54:25.839" v="101" actId="47"/>
        <pc:sldMkLst>
          <pc:docMk/>
          <pc:sldMk cId="2678501604" sldId="375"/>
        </pc:sldMkLst>
        <pc:spChg chg="mod">
          <ac:chgData name="Richard Ball" userId="c2c6c2dd-6ddc-437e-8cdd-d7a74390accc" providerId="ADAL" clId="{ECBBE3AE-FAB6-4856-B630-EE5FF1120388}" dt="2022-04-29T13:54:24.054" v="100" actId="20577"/>
          <ac:spMkLst>
            <pc:docMk/>
            <pc:sldMk cId="2678501604" sldId="375"/>
            <ac:spMk id="2" creationId="{361DBC80-F498-411F-94DA-ABE096C5D6EC}"/>
          </ac:spMkLst>
        </pc:spChg>
      </pc:sldChg>
      <pc:sldChg chg="modSp add mod">
        <pc:chgData name="Richard Ball" userId="c2c6c2dd-6ddc-437e-8cdd-d7a74390accc" providerId="ADAL" clId="{ECBBE3AE-FAB6-4856-B630-EE5FF1120388}" dt="2022-04-29T14:01:41.344" v="196" actId="20577"/>
        <pc:sldMkLst>
          <pc:docMk/>
          <pc:sldMk cId="397897618" sldId="376"/>
        </pc:sldMkLst>
        <pc:spChg chg="mod">
          <ac:chgData name="Richard Ball" userId="c2c6c2dd-6ddc-437e-8cdd-d7a74390accc" providerId="ADAL" clId="{ECBBE3AE-FAB6-4856-B630-EE5FF1120388}" dt="2022-04-29T14:01:41.344" v="196" actId="20577"/>
          <ac:spMkLst>
            <pc:docMk/>
            <pc:sldMk cId="397897618" sldId="376"/>
            <ac:spMk id="4" creationId="{6BB693B4-8284-4F9B-8456-FFB1E487D8A1}"/>
          </ac:spMkLst>
        </pc:spChg>
      </pc:sldChg>
      <pc:sldChg chg="modSp add mod ord">
        <pc:chgData name="Richard Ball" userId="c2c6c2dd-6ddc-437e-8cdd-d7a74390accc" providerId="ADAL" clId="{ECBBE3AE-FAB6-4856-B630-EE5FF1120388}" dt="2022-04-29T14:11:33.384" v="288"/>
        <pc:sldMkLst>
          <pc:docMk/>
          <pc:sldMk cId="521333917" sldId="377"/>
        </pc:sldMkLst>
        <pc:spChg chg="mod">
          <ac:chgData name="Richard Ball" userId="c2c6c2dd-6ddc-437e-8cdd-d7a74390accc" providerId="ADAL" clId="{ECBBE3AE-FAB6-4856-B630-EE5FF1120388}" dt="2022-04-29T14:03:51.638" v="203" actId="20577"/>
          <ac:spMkLst>
            <pc:docMk/>
            <pc:sldMk cId="521333917" sldId="377"/>
            <ac:spMk id="4" creationId="{6BB693B4-8284-4F9B-8456-FFB1E487D8A1}"/>
          </ac:spMkLst>
        </pc:spChg>
      </pc:sldChg>
      <pc:sldChg chg="modSp add mod">
        <pc:chgData name="Richard Ball" userId="c2c6c2dd-6ddc-437e-8cdd-d7a74390accc" providerId="ADAL" clId="{ECBBE3AE-FAB6-4856-B630-EE5FF1120388}" dt="2022-04-29T14:03:57.401" v="216" actId="20577"/>
        <pc:sldMkLst>
          <pc:docMk/>
          <pc:sldMk cId="2654140480" sldId="378"/>
        </pc:sldMkLst>
        <pc:spChg chg="mod">
          <ac:chgData name="Richard Ball" userId="c2c6c2dd-6ddc-437e-8cdd-d7a74390accc" providerId="ADAL" clId="{ECBBE3AE-FAB6-4856-B630-EE5FF1120388}" dt="2022-04-29T14:03:57.401" v="216" actId="20577"/>
          <ac:spMkLst>
            <pc:docMk/>
            <pc:sldMk cId="2654140480" sldId="378"/>
            <ac:spMk id="4" creationId="{6BB693B4-8284-4F9B-8456-FFB1E487D8A1}"/>
          </ac:spMkLst>
        </pc:spChg>
      </pc:sldChg>
      <pc:sldChg chg="modSp add mod">
        <pc:chgData name="Richard Ball" userId="c2c6c2dd-6ddc-437e-8cdd-d7a74390accc" providerId="ADAL" clId="{ECBBE3AE-FAB6-4856-B630-EE5FF1120388}" dt="2022-04-29T14:07:57.108" v="244" actId="20577"/>
        <pc:sldMkLst>
          <pc:docMk/>
          <pc:sldMk cId="2994588949" sldId="379"/>
        </pc:sldMkLst>
        <pc:spChg chg="mod">
          <ac:chgData name="Richard Ball" userId="c2c6c2dd-6ddc-437e-8cdd-d7a74390accc" providerId="ADAL" clId="{ECBBE3AE-FAB6-4856-B630-EE5FF1120388}" dt="2022-04-29T14:07:57.108" v="244" actId="20577"/>
          <ac:spMkLst>
            <pc:docMk/>
            <pc:sldMk cId="2994588949" sldId="379"/>
            <ac:spMk id="4" creationId="{6BB693B4-8284-4F9B-8456-FFB1E487D8A1}"/>
          </ac:spMkLst>
        </pc:spChg>
      </pc:sldChg>
      <pc:sldChg chg="modSp add mod">
        <pc:chgData name="Richard Ball" userId="c2c6c2dd-6ddc-437e-8cdd-d7a74390accc" providerId="ADAL" clId="{ECBBE3AE-FAB6-4856-B630-EE5FF1120388}" dt="2022-04-29T14:08:19.175" v="250" actId="20577"/>
        <pc:sldMkLst>
          <pc:docMk/>
          <pc:sldMk cId="2114565707" sldId="380"/>
        </pc:sldMkLst>
        <pc:spChg chg="mod">
          <ac:chgData name="Richard Ball" userId="c2c6c2dd-6ddc-437e-8cdd-d7a74390accc" providerId="ADAL" clId="{ECBBE3AE-FAB6-4856-B630-EE5FF1120388}" dt="2022-04-29T14:08:19.175" v="250" actId="20577"/>
          <ac:spMkLst>
            <pc:docMk/>
            <pc:sldMk cId="2114565707" sldId="380"/>
            <ac:spMk id="4" creationId="{6BB693B4-8284-4F9B-8456-FFB1E487D8A1}"/>
          </ac:spMkLst>
        </pc:spChg>
      </pc:sldChg>
      <pc:sldChg chg="modSp add mod">
        <pc:chgData name="Richard Ball" userId="c2c6c2dd-6ddc-437e-8cdd-d7a74390accc" providerId="ADAL" clId="{ECBBE3AE-FAB6-4856-B630-EE5FF1120388}" dt="2022-04-29T14:09:00.661" v="275" actId="20577"/>
        <pc:sldMkLst>
          <pc:docMk/>
          <pc:sldMk cId="441379535" sldId="381"/>
        </pc:sldMkLst>
        <pc:spChg chg="mod">
          <ac:chgData name="Richard Ball" userId="c2c6c2dd-6ddc-437e-8cdd-d7a74390accc" providerId="ADAL" clId="{ECBBE3AE-FAB6-4856-B630-EE5FF1120388}" dt="2022-04-29T14:09:00.661" v="275" actId="20577"/>
          <ac:spMkLst>
            <pc:docMk/>
            <pc:sldMk cId="441379535" sldId="381"/>
            <ac:spMk id="4" creationId="{6BB693B4-8284-4F9B-8456-FFB1E487D8A1}"/>
          </ac:spMkLst>
        </pc:spChg>
      </pc:sldChg>
      <pc:sldChg chg="modSp add mod ord">
        <pc:chgData name="Richard Ball" userId="c2c6c2dd-6ddc-437e-8cdd-d7a74390accc" providerId="ADAL" clId="{ECBBE3AE-FAB6-4856-B630-EE5FF1120388}" dt="2022-04-29T14:13:38.665" v="315"/>
        <pc:sldMkLst>
          <pc:docMk/>
          <pc:sldMk cId="4103018547" sldId="382"/>
        </pc:sldMkLst>
        <pc:spChg chg="mod">
          <ac:chgData name="Richard Ball" userId="c2c6c2dd-6ddc-437e-8cdd-d7a74390accc" providerId="ADAL" clId="{ECBBE3AE-FAB6-4856-B630-EE5FF1120388}" dt="2022-04-29T14:11:27.055" v="286" actId="20577"/>
          <ac:spMkLst>
            <pc:docMk/>
            <pc:sldMk cId="4103018547" sldId="382"/>
            <ac:spMk id="4" creationId="{6BB693B4-8284-4F9B-8456-FFB1E487D8A1}"/>
          </ac:spMkLst>
        </pc:spChg>
      </pc:sldChg>
      <pc:sldChg chg="modSp add mod">
        <pc:chgData name="Richard Ball" userId="c2c6c2dd-6ddc-437e-8cdd-d7a74390accc" providerId="ADAL" clId="{ECBBE3AE-FAB6-4856-B630-EE5FF1120388}" dt="2022-04-29T14:12:25.765" v="296" actId="20577"/>
        <pc:sldMkLst>
          <pc:docMk/>
          <pc:sldMk cId="237064578" sldId="383"/>
        </pc:sldMkLst>
        <pc:spChg chg="mod">
          <ac:chgData name="Richard Ball" userId="c2c6c2dd-6ddc-437e-8cdd-d7a74390accc" providerId="ADAL" clId="{ECBBE3AE-FAB6-4856-B630-EE5FF1120388}" dt="2022-04-29T14:12:25.765" v="296" actId="20577"/>
          <ac:spMkLst>
            <pc:docMk/>
            <pc:sldMk cId="237064578" sldId="383"/>
            <ac:spMk id="4" creationId="{6BB693B4-8284-4F9B-8456-FFB1E487D8A1}"/>
          </ac:spMkLst>
        </pc:spChg>
      </pc:sldChg>
      <pc:sldChg chg="modSp add mod">
        <pc:chgData name="Richard Ball" userId="c2c6c2dd-6ddc-437e-8cdd-d7a74390accc" providerId="ADAL" clId="{ECBBE3AE-FAB6-4856-B630-EE5FF1120388}" dt="2022-04-29T14:12:40.432" v="306" actId="20577"/>
        <pc:sldMkLst>
          <pc:docMk/>
          <pc:sldMk cId="4242124176" sldId="384"/>
        </pc:sldMkLst>
        <pc:spChg chg="mod">
          <ac:chgData name="Richard Ball" userId="c2c6c2dd-6ddc-437e-8cdd-d7a74390accc" providerId="ADAL" clId="{ECBBE3AE-FAB6-4856-B630-EE5FF1120388}" dt="2022-04-29T14:12:40.432" v="306" actId="20577"/>
          <ac:spMkLst>
            <pc:docMk/>
            <pc:sldMk cId="4242124176" sldId="384"/>
            <ac:spMk id="4" creationId="{6BB693B4-8284-4F9B-8456-FFB1E487D8A1}"/>
          </ac:spMkLst>
        </pc:spChg>
      </pc:sldChg>
      <pc:sldChg chg="modSp add mod">
        <pc:chgData name="Richard Ball" userId="c2c6c2dd-6ddc-437e-8cdd-d7a74390accc" providerId="ADAL" clId="{ECBBE3AE-FAB6-4856-B630-EE5FF1120388}" dt="2022-04-29T14:12:45.496" v="312" actId="20577"/>
        <pc:sldMkLst>
          <pc:docMk/>
          <pc:sldMk cId="142685884" sldId="385"/>
        </pc:sldMkLst>
        <pc:spChg chg="mod">
          <ac:chgData name="Richard Ball" userId="c2c6c2dd-6ddc-437e-8cdd-d7a74390accc" providerId="ADAL" clId="{ECBBE3AE-FAB6-4856-B630-EE5FF1120388}" dt="2022-04-29T14:12:45.496" v="312" actId="20577"/>
          <ac:spMkLst>
            <pc:docMk/>
            <pc:sldMk cId="142685884" sldId="385"/>
            <ac:spMk id="4" creationId="{6BB693B4-8284-4F9B-8456-FFB1E487D8A1}"/>
          </ac:spMkLst>
        </pc:spChg>
      </pc:sldChg>
      <pc:sldChg chg="modSp add mod">
        <pc:chgData name="Richard Ball" userId="c2c6c2dd-6ddc-437e-8cdd-d7a74390accc" providerId="ADAL" clId="{ECBBE3AE-FAB6-4856-B630-EE5FF1120388}" dt="2022-04-29T14:13:44.455" v="326" actId="20577"/>
        <pc:sldMkLst>
          <pc:docMk/>
          <pc:sldMk cId="1108846265" sldId="386"/>
        </pc:sldMkLst>
        <pc:spChg chg="mod">
          <ac:chgData name="Richard Ball" userId="c2c6c2dd-6ddc-437e-8cdd-d7a74390accc" providerId="ADAL" clId="{ECBBE3AE-FAB6-4856-B630-EE5FF1120388}" dt="2022-04-29T14:13:44.455" v="326" actId="20577"/>
          <ac:spMkLst>
            <pc:docMk/>
            <pc:sldMk cId="1108846265" sldId="386"/>
            <ac:spMk id="4" creationId="{6BB693B4-8284-4F9B-8456-FFB1E487D8A1}"/>
          </ac:spMkLst>
        </pc:spChg>
      </pc:sldChg>
      <pc:sldChg chg="modSp add mod">
        <pc:chgData name="Richard Ball" userId="c2c6c2dd-6ddc-437e-8cdd-d7a74390accc" providerId="ADAL" clId="{ECBBE3AE-FAB6-4856-B630-EE5FF1120388}" dt="2022-04-29T14:16:37.373" v="341" actId="20577"/>
        <pc:sldMkLst>
          <pc:docMk/>
          <pc:sldMk cId="2561536472" sldId="387"/>
        </pc:sldMkLst>
        <pc:spChg chg="mod">
          <ac:chgData name="Richard Ball" userId="c2c6c2dd-6ddc-437e-8cdd-d7a74390accc" providerId="ADAL" clId="{ECBBE3AE-FAB6-4856-B630-EE5FF1120388}" dt="2022-04-29T14:16:37.373" v="341" actId="20577"/>
          <ac:spMkLst>
            <pc:docMk/>
            <pc:sldMk cId="2561536472" sldId="387"/>
            <ac:spMk id="4" creationId="{6BB693B4-8284-4F9B-8456-FFB1E487D8A1}"/>
          </ac:spMkLst>
        </pc:spChg>
      </pc:sldChg>
      <pc:sldChg chg="modSp add mod">
        <pc:chgData name="Richard Ball" userId="c2c6c2dd-6ddc-437e-8cdd-d7a74390accc" providerId="ADAL" clId="{ECBBE3AE-FAB6-4856-B630-EE5FF1120388}" dt="2022-04-29T14:16:55.781" v="375" actId="20577"/>
        <pc:sldMkLst>
          <pc:docMk/>
          <pc:sldMk cId="507519799" sldId="388"/>
        </pc:sldMkLst>
        <pc:spChg chg="mod">
          <ac:chgData name="Richard Ball" userId="c2c6c2dd-6ddc-437e-8cdd-d7a74390accc" providerId="ADAL" clId="{ECBBE3AE-FAB6-4856-B630-EE5FF1120388}" dt="2022-04-29T14:16:55.781" v="375" actId="20577"/>
          <ac:spMkLst>
            <pc:docMk/>
            <pc:sldMk cId="507519799" sldId="388"/>
            <ac:spMk id="4" creationId="{6BB693B4-8284-4F9B-8456-FFB1E487D8A1}"/>
          </ac:spMkLst>
        </pc:spChg>
      </pc:sldChg>
      <pc:sldChg chg="modSp add mod">
        <pc:chgData name="Richard Ball" userId="c2c6c2dd-6ddc-437e-8cdd-d7a74390accc" providerId="ADAL" clId="{ECBBE3AE-FAB6-4856-B630-EE5FF1120388}" dt="2022-04-29T14:16:44.237" v="353" actId="20577"/>
        <pc:sldMkLst>
          <pc:docMk/>
          <pc:sldMk cId="889636566" sldId="389"/>
        </pc:sldMkLst>
        <pc:spChg chg="mod">
          <ac:chgData name="Richard Ball" userId="c2c6c2dd-6ddc-437e-8cdd-d7a74390accc" providerId="ADAL" clId="{ECBBE3AE-FAB6-4856-B630-EE5FF1120388}" dt="2022-04-29T14:16:44.237" v="353" actId="20577"/>
          <ac:spMkLst>
            <pc:docMk/>
            <pc:sldMk cId="889636566" sldId="389"/>
            <ac:spMk id="4" creationId="{6BB693B4-8284-4F9B-8456-FFB1E487D8A1}"/>
          </ac:spMkLst>
        </pc:spChg>
      </pc:sldChg>
      <pc:sldChg chg="modSp add mod">
        <pc:chgData name="Richard Ball" userId="c2c6c2dd-6ddc-437e-8cdd-d7a74390accc" providerId="ADAL" clId="{ECBBE3AE-FAB6-4856-B630-EE5FF1120388}" dt="2022-04-29T14:17:07.860" v="386" actId="20577"/>
        <pc:sldMkLst>
          <pc:docMk/>
          <pc:sldMk cId="1808872012" sldId="390"/>
        </pc:sldMkLst>
        <pc:spChg chg="mod">
          <ac:chgData name="Richard Ball" userId="c2c6c2dd-6ddc-437e-8cdd-d7a74390accc" providerId="ADAL" clId="{ECBBE3AE-FAB6-4856-B630-EE5FF1120388}" dt="2022-04-29T14:17:07.860" v="386" actId="20577"/>
          <ac:spMkLst>
            <pc:docMk/>
            <pc:sldMk cId="1808872012" sldId="390"/>
            <ac:spMk id="4" creationId="{6BB693B4-8284-4F9B-8456-FFB1E487D8A1}"/>
          </ac:spMkLst>
        </pc:spChg>
      </pc:sldChg>
      <pc:sldChg chg="modSp add mod">
        <pc:chgData name="Richard Ball" userId="c2c6c2dd-6ddc-437e-8cdd-d7a74390accc" providerId="ADAL" clId="{ECBBE3AE-FAB6-4856-B630-EE5FF1120388}" dt="2022-04-29T14:18:30.118" v="400" actId="20577"/>
        <pc:sldMkLst>
          <pc:docMk/>
          <pc:sldMk cId="2720144519" sldId="391"/>
        </pc:sldMkLst>
        <pc:spChg chg="mod">
          <ac:chgData name="Richard Ball" userId="c2c6c2dd-6ddc-437e-8cdd-d7a74390accc" providerId="ADAL" clId="{ECBBE3AE-FAB6-4856-B630-EE5FF1120388}" dt="2022-04-29T14:18:30.118" v="400" actId="20577"/>
          <ac:spMkLst>
            <pc:docMk/>
            <pc:sldMk cId="2720144519" sldId="391"/>
            <ac:spMk id="4" creationId="{6BB693B4-8284-4F9B-8456-FFB1E487D8A1}"/>
          </ac:spMkLst>
        </pc:spChg>
      </pc:sldChg>
      <pc:sldChg chg="modSp add mod">
        <pc:chgData name="Richard Ball" userId="c2c6c2dd-6ddc-437e-8cdd-d7a74390accc" providerId="ADAL" clId="{ECBBE3AE-FAB6-4856-B630-EE5FF1120388}" dt="2022-04-29T14:18:38.303" v="414" actId="20577"/>
        <pc:sldMkLst>
          <pc:docMk/>
          <pc:sldMk cId="3445480172" sldId="392"/>
        </pc:sldMkLst>
        <pc:spChg chg="mod">
          <ac:chgData name="Richard Ball" userId="c2c6c2dd-6ddc-437e-8cdd-d7a74390accc" providerId="ADAL" clId="{ECBBE3AE-FAB6-4856-B630-EE5FF1120388}" dt="2022-04-29T14:18:38.303" v="414" actId="20577"/>
          <ac:spMkLst>
            <pc:docMk/>
            <pc:sldMk cId="3445480172" sldId="392"/>
            <ac:spMk id="4" creationId="{6BB693B4-8284-4F9B-8456-FFB1E487D8A1}"/>
          </ac:spMkLst>
        </pc:spChg>
      </pc:sldChg>
      <pc:sldChg chg="modSp add mod">
        <pc:chgData name="Richard Ball" userId="c2c6c2dd-6ddc-437e-8cdd-d7a74390accc" providerId="ADAL" clId="{ECBBE3AE-FAB6-4856-B630-EE5FF1120388}" dt="2022-04-29T14:18:47.695" v="428" actId="20577"/>
        <pc:sldMkLst>
          <pc:docMk/>
          <pc:sldMk cId="421277709" sldId="393"/>
        </pc:sldMkLst>
        <pc:spChg chg="mod">
          <ac:chgData name="Richard Ball" userId="c2c6c2dd-6ddc-437e-8cdd-d7a74390accc" providerId="ADAL" clId="{ECBBE3AE-FAB6-4856-B630-EE5FF1120388}" dt="2022-04-29T14:18:47.695" v="428" actId="20577"/>
          <ac:spMkLst>
            <pc:docMk/>
            <pc:sldMk cId="421277709" sldId="393"/>
            <ac:spMk id="4" creationId="{6BB693B4-8284-4F9B-8456-FFB1E487D8A1}"/>
          </ac:spMkLst>
        </pc:spChg>
      </pc:sldChg>
      <pc:sldChg chg="modSp new del mod ord">
        <pc:chgData name="Richard Ball" userId="c2c6c2dd-6ddc-437e-8cdd-d7a74390accc" providerId="ADAL" clId="{ECBBE3AE-FAB6-4856-B630-EE5FF1120388}" dt="2022-05-03T12:52:01.329" v="1796" actId="47"/>
        <pc:sldMkLst>
          <pc:docMk/>
          <pc:sldMk cId="868192305" sldId="394"/>
        </pc:sldMkLst>
        <pc:spChg chg="mod">
          <ac:chgData name="Richard Ball" userId="c2c6c2dd-6ddc-437e-8cdd-d7a74390accc" providerId="ADAL" clId="{ECBBE3AE-FAB6-4856-B630-EE5FF1120388}" dt="2022-04-29T14:19:31.452" v="435" actId="20577"/>
          <ac:spMkLst>
            <pc:docMk/>
            <pc:sldMk cId="868192305" sldId="394"/>
            <ac:spMk id="2" creationId="{1137BF5B-ED7C-499C-81E6-2D4395C6407F}"/>
          </ac:spMkLst>
        </pc:spChg>
        <pc:spChg chg="mod">
          <ac:chgData name="Richard Ball" userId="c2c6c2dd-6ddc-437e-8cdd-d7a74390accc" providerId="ADAL" clId="{ECBBE3AE-FAB6-4856-B630-EE5FF1120388}" dt="2022-04-29T14:20:49.854" v="561" actId="5793"/>
          <ac:spMkLst>
            <pc:docMk/>
            <pc:sldMk cId="868192305" sldId="394"/>
            <ac:spMk id="3" creationId="{44F18A9A-BF1B-47D0-9432-BC6D1925B371}"/>
          </ac:spMkLst>
        </pc:spChg>
      </pc:sldChg>
      <pc:sldChg chg="addSp delSp modSp mod modAnim">
        <pc:chgData name="Richard Ball" userId="c2c6c2dd-6ddc-437e-8cdd-d7a74390accc" providerId="ADAL" clId="{ECBBE3AE-FAB6-4856-B630-EE5FF1120388}" dt="2022-05-15T17:26:07.847" v="5904"/>
        <pc:sldMkLst>
          <pc:docMk/>
          <pc:sldMk cId="4218526353" sldId="394"/>
        </pc:sldMkLst>
        <pc:spChg chg="mod">
          <ac:chgData name="Richard Ball" userId="c2c6c2dd-6ddc-437e-8cdd-d7a74390accc" providerId="ADAL" clId="{ECBBE3AE-FAB6-4856-B630-EE5FF1120388}" dt="2022-05-04T09:42:21.709" v="2860" actId="1076"/>
          <ac:spMkLst>
            <pc:docMk/>
            <pc:sldMk cId="4218526353" sldId="394"/>
            <ac:spMk id="2" creationId="{1137BF5B-ED7C-499C-81E6-2D4395C6407F}"/>
          </ac:spMkLst>
        </pc:spChg>
        <pc:spChg chg="mod">
          <ac:chgData name="Richard Ball" userId="c2c6c2dd-6ddc-437e-8cdd-d7a74390accc" providerId="ADAL" clId="{ECBBE3AE-FAB6-4856-B630-EE5FF1120388}" dt="2022-05-04T09:43:55.808" v="2966" actId="207"/>
          <ac:spMkLst>
            <pc:docMk/>
            <pc:sldMk cId="4218526353" sldId="394"/>
            <ac:spMk id="3" creationId="{44F18A9A-BF1B-47D0-9432-BC6D1925B371}"/>
          </ac:spMkLst>
        </pc:spChg>
        <pc:spChg chg="add mod">
          <ac:chgData name="Richard Ball" userId="c2c6c2dd-6ddc-437e-8cdd-d7a74390accc" providerId="ADAL" clId="{ECBBE3AE-FAB6-4856-B630-EE5FF1120388}" dt="2022-05-04T09:43:41.591" v="2963" actId="403"/>
          <ac:spMkLst>
            <pc:docMk/>
            <pc:sldMk cId="4218526353" sldId="394"/>
            <ac:spMk id="4" creationId="{7242F910-8393-B09D-78C0-A32F74278712}"/>
          </ac:spMkLst>
        </pc:spChg>
        <pc:spChg chg="add mod">
          <ac:chgData name="Richard Ball" userId="c2c6c2dd-6ddc-437e-8cdd-d7a74390accc" providerId="ADAL" clId="{ECBBE3AE-FAB6-4856-B630-EE5FF1120388}" dt="2022-05-04T09:43:37.967" v="2962" actId="114"/>
          <ac:spMkLst>
            <pc:docMk/>
            <pc:sldMk cId="4218526353" sldId="394"/>
            <ac:spMk id="5" creationId="{90F662D2-9576-53A6-D204-3E4754C6884B}"/>
          </ac:spMkLst>
        </pc:spChg>
        <pc:spChg chg="add mod">
          <ac:chgData name="Richard Ball" userId="c2c6c2dd-6ddc-437e-8cdd-d7a74390accc" providerId="ADAL" clId="{ECBBE3AE-FAB6-4856-B630-EE5FF1120388}" dt="2022-05-15T17:23:42.419" v="5889" actId="1076"/>
          <ac:spMkLst>
            <pc:docMk/>
            <pc:sldMk cId="4218526353" sldId="394"/>
            <ac:spMk id="6" creationId="{278CECCA-7DD9-F715-215B-0D180C30EB66}"/>
          </ac:spMkLst>
        </pc:spChg>
        <pc:spChg chg="add mod">
          <ac:chgData name="Richard Ball" userId="c2c6c2dd-6ddc-437e-8cdd-d7a74390accc" providerId="ADAL" clId="{ECBBE3AE-FAB6-4856-B630-EE5FF1120388}" dt="2022-05-15T17:25:58.399" v="5903" actId="208"/>
          <ac:spMkLst>
            <pc:docMk/>
            <pc:sldMk cId="4218526353" sldId="394"/>
            <ac:spMk id="7" creationId="{098C1802-2F4D-C444-0550-E2CDD2EB25A2}"/>
          </ac:spMkLst>
        </pc:spChg>
        <pc:picChg chg="add mod">
          <ac:chgData name="Richard Ball" userId="c2c6c2dd-6ddc-437e-8cdd-d7a74390accc" providerId="ADAL" clId="{ECBBE3AE-FAB6-4856-B630-EE5FF1120388}" dt="2022-05-15T17:23:08.410" v="5791" actId="1076"/>
          <ac:picMkLst>
            <pc:docMk/>
            <pc:sldMk cId="4218526353" sldId="394"/>
            <ac:picMk id="2050" creationId="{363689D1-51A1-32E2-AFC0-B6C87A7EE738}"/>
          </ac:picMkLst>
        </pc:picChg>
        <pc:picChg chg="add del mod">
          <ac:chgData name="Richard Ball" userId="c2c6c2dd-6ddc-437e-8cdd-d7a74390accc" providerId="ADAL" clId="{ECBBE3AE-FAB6-4856-B630-EE5FF1120388}" dt="2022-05-15T17:24:03.663" v="5893" actId="478"/>
          <ac:picMkLst>
            <pc:docMk/>
            <pc:sldMk cId="4218526353" sldId="394"/>
            <ac:picMk id="2052" creationId="{16602BDB-FE93-A925-F18C-FAACA0D8C9A1}"/>
          </ac:picMkLst>
        </pc:picChg>
        <pc:picChg chg="add del mod">
          <ac:chgData name="Richard Ball" userId="c2c6c2dd-6ddc-437e-8cdd-d7a74390accc" providerId="ADAL" clId="{ECBBE3AE-FAB6-4856-B630-EE5FF1120388}" dt="2022-05-15T17:24:50.637" v="5899" actId="478"/>
          <ac:picMkLst>
            <pc:docMk/>
            <pc:sldMk cId="4218526353" sldId="394"/>
            <ac:picMk id="2054" creationId="{7B1A95BA-C1A3-2684-F14A-572C6258CEF9}"/>
          </ac:picMkLst>
        </pc:picChg>
      </pc:sldChg>
      <pc:sldChg chg="addSp delSp modSp new mod modAnim">
        <pc:chgData name="Richard Ball" userId="c2c6c2dd-6ddc-437e-8cdd-d7a74390accc" providerId="ADAL" clId="{ECBBE3AE-FAB6-4856-B630-EE5FF1120388}" dt="2022-05-03T11:29:29.849" v="834" actId="14100"/>
        <pc:sldMkLst>
          <pc:docMk/>
          <pc:sldMk cId="3305821511" sldId="395"/>
        </pc:sldMkLst>
        <pc:spChg chg="del">
          <ac:chgData name="Richard Ball" userId="c2c6c2dd-6ddc-437e-8cdd-d7a74390accc" providerId="ADAL" clId="{ECBBE3AE-FAB6-4856-B630-EE5FF1120388}" dt="2022-05-03T11:21:12.279" v="572" actId="478"/>
          <ac:spMkLst>
            <pc:docMk/>
            <pc:sldMk cId="3305821511" sldId="395"/>
            <ac:spMk id="2" creationId="{687A39BD-103C-65C5-1770-FF07A37D8B50}"/>
          </ac:spMkLst>
        </pc:spChg>
        <pc:spChg chg="del">
          <ac:chgData name="Richard Ball" userId="c2c6c2dd-6ddc-437e-8cdd-d7a74390accc" providerId="ADAL" clId="{ECBBE3AE-FAB6-4856-B630-EE5FF1120388}" dt="2022-05-03T11:21:12.279" v="572" actId="478"/>
          <ac:spMkLst>
            <pc:docMk/>
            <pc:sldMk cId="3305821511" sldId="395"/>
            <ac:spMk id="3" creationId="{5C7AC8F3-BDBB-8F3A-DB20-E5297FECCF97}"/>
          </ac:spMkLst>
        </pc:spChg>
        <pc:spChg chg="add mod">
          <ac:chgData name="Richard Ball" userId="c2c6c2dd-6ddc-437e-8cdd-d7a74390accc" providerId="ADAL" clId="{ECBBE3AE-FAB6-4856-B630-EE5FF1120388}" dt="2022-05-03T11:27:06.604" v="784" actId="207"/>
          <ac:spMkLst>
            <pc:docMk/>
            <pc:sldMk cId="3305821511" sldId="395"/>
            <ac:spMk id="4" creationId="{DBC7F9E5-1D34-289A-0C0C-8EABFDFB63B2}"/>
          </ac:spMkLst>
        </pc:spChg>
        <pc:spChg chg="add mod">
          <ac:chgData name="Richard Ball" userId="c2c6c2dd-6ddc-437e-8cdd-d7a74390accc" providerId="ADAL" clId="{ECBBE3AE-FAB6-4856-B630-EE5FF1120388}" dt="2022-05-03T11:27:02.972" v="783" actId="207"/>
          <ac:spMkLst>
            <pc:docMk/>
            <pc:sldMk cId="3305821511" sldId="395"/>
            <ac:spMk id="5" creationId="{8A371BFB-AEE9-A3C8-9190-9B3F7B5678D3}"/>
          </ac:spMkLst>
        </pc:spChg>
        <pc:spChg chg="add mod">
          <ac:chgData name="Richard Ball" userId="c2c6c2dd-6ddc-437e-8cdd-d7a74390accc" providerId="ADAL" clId="{ECBBE3AE-FAB6-4856-B630-EE5FF1120388}" dt="2022-05-03T11:28:53.563" v="825" actId="14100"/>
          <ac:spMkLst>
            <pc:docMk/>
            <pc:sldMk cId="3305821511" sldId="395"/>
            <ac:spMk id="6" creationId="{F0929386-5D45-6E1B-42F4-FF401F8B37DD}"/>
          </ac:spMkLst>
        </pc:spChg>
        <pc:spChg chg="add mod">
          <ac:chgData name="Richard Ball" userId="c2c6c2dd-6ddc-437e-8cdd-d7a74390accc" providerId="ADAL" clId="{ECBBE3AE-FAB6-4856-B630-EE5FF1120388}" dt="2022-05-03T11:28:18.502" v="821" actId="1076"/>
          <ac:spMkLst>
            <pc:docMk/>
            <pc:sldMk cId="3305821511" sldId="395"/>
            <ac:spMk id="7" creationId="{96F5555C-E7C6-2772-43D3-64FDDCE348EA}"/>
          </ac:spMkLst>
        </pc:spChg>
        <pc:picChg chg="add mod">
          <ac:chgData name="Richard Ball" userId="c2c6c2dd-6ddc-437e-8cdd-d7a74390accc" providerId="ADAL" clId="{ECBBE3AE-FAB6-4856-B630-EE5FF1120388}" dt="2022-05-03T11:29:29.849" v="834" actId="14100"/>
          <ac:picMkLst>
            <pc:docMk/>
            <pc:sldMk cId="3305821511" sldId="395"/>
            <ac:picMk id="1026" creationId="{D566AE3A-8E42-36D6-1A20-EC8D18FBD65B}"/>
          </ac:picMkLst>
        </pc:picChg>
        <pc:picChg chg="add mod">
          <ac:chgData name="Richard Ball" userId="c2c6c2dd-6ddc-437e-8cdd-d7a74390accc" providerId="ADAL" clId="{ECBBE3AE-FAB6-4856-B630-EE5FF1120388}" dt="2022-05-03T11:29:24.012" v="832" actId="14100"/>
          <ac:picMkLst>
            <pc:docMk/>
            <pc:sldMk cId="3305821511" sldId="395"/>
            <ac:picMk id="1028" creationId="{0C56D357-C90B-E615-7000-0EDF58A368C9}"/>
          </ac:picMkLst>
        </pc:picChg>
      </pc:sldChg>
      <pc:sldChg chg="addSp delSp modSp new mod ord delAnim modAnim">
        <pc:chgData name="Richard Ball" userId="c2c6c2dd-6ddc-437e-8cdd-d7a74390accc" providerId="ADAL" clId="{ECBBE3AE-FAB6-4856-B630-EE5FF1120388}" dt="2022-05-16T06:34:54.716" v="6393" actId="403"/>
        <pc:sldMkLst>
          <pc:docMk/>
          <pc:sldMk cId="2823520393" sldId="396"/>
        </pc:sldMkLst>
        <pc:spChg chg="mod">
          <ac:chgData name="Richard Ball" userId="c2c6c2dd-6ddc-437e-8cdd-d7a74390accc" providerId="ADAL" clId="{ECBBE3AE-FAB6-4856-B630-EE5FF1120388}" dt="2022-05-03T11:34:46.337" v="1166" actId="1076"/>
          <ac:spMkLst>
            <pc:docMk/>
            <pc:sldMk cId="2823520393" sldId="396"/>
            <ac:spMk id="2" creationId="{6667BBE6-C866-1355-E07A-C3619C70B0F3}"/>
          </ac:spMkLst>
        </pc:spChg>
        <pc:spChg chg="mod">
          <ac:chgData name="Richard Ball" userId="c2c6c2dd-6ddc-437e-8cdd-d7a74390accc" providerId="ADAL" clId="{ECBBE3AE-FAB6-4856-B630-EE5FF1120388}" dt="2022-05-03T11:37:56.190" v="1422" actId="20577"/>
          <ac:spMkLst>
            <pc:docMk/>
            <pc:sldMk cId="2823520393" sldId="396"/>
            <ac:spMk id="3" creationId="{A9FDCAF2-5845-86DB-A540-C1ED89893ABC}"/>
          </ac:spMkLst>
        </pc:spChg>
        <pc:spChg chg="add del mod">
          <ac:chgData name="Richard Ball" userId="c2c6c2dd-6ddc-437e-8cdd-d7a74390accc" providerId="ADAL" clId="{ECBBE3AE-FAB6-4856-B630-EE5FF1120388}" dt="2022-05-03T11:37:00.467" v="1254" actId="478"/>
          <ac:spMkLst>
            <pc:docMk/>
            <pc:sldMk cId="2823520393" sldId="396"/>
            <ac:spMk id="4" creationId="{DB3D3907-7B62-9CC4-4285-959CFB61E928}"/>
          </ac:spMkLst>
        </pc:spChg>
        <pc:spChg chg="add del mod">
          <ac:chgData name="Richard Ball" userId="c2c6c2dd-6ddc-437e-8cdd-d7a74390accc" providerId="ADAL" clId="{ECBBE3AE-FAB6-4856-B630-EE5FF1120388}" dt="2022-05-03T11:36:04.078" v="1233" actId="478"/>
          <ac:spMkLst>
            <pc:docMk/>
            <pc:sldMk cId="2823520393" sldId="396"/>
            <ac:spMk id="5" creationId="{0F1B16B3-5C0C-7EE0-9903-DA89290280B8}"/>
          </ac:spMkLst>
        </pc:spChg>
        <pc:spChg chg="add mod">
          <ac:chgData name="Richard Ball" userId="c2c6c2dd-6ddc-437e-8cdd-d7a74390accc" providerId="ADAL" clId="{ECBBE3AE-FAB6-4856-B630-EE5FF1120388}" dt="2022-05-03T11:38:05.225" v="1424" actId="1076"/>
          <ac:spMkLst>
            <pc:docMk/>
            <pc:sldMk cId="2823520393" sldId="396"/>
            <ac:spMk id="6" creationId="{4827D97C-C5BE-606F-5237-E26751A1AC35}"/>
          </ac:spMkLst>
        </pc:spChg>
        <pc:spChg chg="add mod">
          <ac:chgData name="Richard Ball" userId="c2c6c2dd-6ddc-437e-8cdd-d7a74390accc" providerId="ADAL" clId="{ECBBE3AE-FAB6-4856-B630-EE5FF1120388}" dt="2022-05-16T06:34:39.346" v="6382" actId="1076"/>
          <ac:spMkLst>
            <pc:docMk/>
            <pc:sldMk cId="2823520393" sldId="396"/>
            <ac:spMk id="7" creationId="{2E038E15-246C-4D8D-C812-F72C2C90CF82}"/>
          </ac:spMkLst>
        </pc:spChg>
        <pc:spChg chg="add mod">
          <ac:chgData name="Richard Ball" userId="c2c6c2dd-6ddc-437e-8cdd-d7a74390accc" providerId="ADAL" clId="{ECBBE3AE-FAB6-4856-B630-EE5FF1120388}" dt="2022-05-03T11:38:08.366" v="1425" actId="1076"/>
          <ac:spMkLst>
            <pc:docMk/>
            <pc:sldMk cId="2823520393" sldId="396"/>
            <ac:spMk id="8" creationId="{5E18D587-273E-4265-A442-9996DB0D0606}"/>
          </ac:spMkLst>
        </pc:spChg>
        <pc:spChg chg="add mod">
          <ac:chgData name="Richard Ball" userId="c2c6c2dd-6ddc-437e-8cdd-d7a74390accc" providerId="ADAL" clId="{ECBBE3AE-FAB6-4856-B630-EE5FF1120388}" dt="2022-05-16T06:34:36.203" v="6381" actId="1076"/>
          <ac:spMkLst>
            <pc:docMk/>
            <pc:sldMk cId="2823520393" sldId="396"/>
            <ac:spMk id="9" creationId="{6ACD13BD-5385-F776-E1A1-F920D4B06B43}"/>
          </ac:spMkLst>
        </pc:spChg>
        <pc:spChg chg="add mod">
          <ac:chgData name="Richard Ball" userId="c2c6c2dd-6ddc-437e-8cdd-d7a74390accc" providerId="ADAL" clId="{ECBBE3AE-FAB6-4856-B630-EE5FF1120388}" dt="2022-05-16T06:34:43.741" v="6385" actId="1076"/>
          <ac:spMkLst>
            <pc:docMk/>
            <pc:sldMk cId="2823520393" sldId="396"/>
            <ac:spMk id="10" creationId="{D7F2ABAF-BFD4-15CA-FD15-1AB7623AA8B5}"/>
          </ac:spMkLst>
        </pc:spChg>
        <pc:spChg chg="add del mod">
          <ac:chgData name="Richard Ball" userId="c2c6c2dd-6ddc-437e-8cdd-d7a74390accc" providerId="ADAL" clId="{ECBBE3AE-FAB6-4856-B630-EE5FF1120388}" dt="2022-05-03T12:33:15.214" v="1752" actId="478"/>
          <ac:spMkLst>
            <pc:docMk/>
            <pc:sldMk cId="2823520393" sldId="396"/>
            <ac:spMk id="11" creationId="{EE1DDE19-7A8F-5E3E-C5D1-F30C507CEF46}"/>
          </ac:spMkLst>
        </pc:spChg>
        <pc:spChg chg="add del mod">
          <ac:chgData name="Richard Ball" userId="c2c6c2dd-6ddc-437e-8cdd-d7a74390accc" providerId="ADAL" clId="{ECBBE3AE-FAB6-4856-B630-EE5FF1120388}" dt="2022-05-03T12:34:25.500" v="1777" actId="478"/>
          <ac:spMkLst>
            <pc:docMk/>
            <pc:sldMk cId="2823520393" sldId="396"/>
            <ac:spMk id="12" creationId="{96D0E3F5-0509-64B2-9F17-EA1F7D5E2A18}"/>
          </ac:spMkLst>
        </pc:spChg>
        <pc:spChg chg="add mod">
          <ac:chgData name="Richard Ball" userId="c2c6c2dd-6ddc-437e-8cdd-d7a74390accc" providerId="ADAL" clId="{ECBBE3AE-FAB6-4856-B630-EE5FF1120388}" dt="2022-05-16T06:34:52.499" v="6391" actId="1076"/>
          <ac:spMkLst>
            <pc:docMk/>
            <pc:sldMk cId="2823520393" sldId="396"/>
            <ac:spMk id="13" creationId="{A14B0195-8A68-884E-FB28-4998F55ABB31}"/>
          </ac:spMkLst>
        </pc:spChg>
        <pc:spChg chg="add del mod">
          <ac:chgData name="Richard Ball" userId="c2c6c2dd-6ddc-437e-8cdd-d7a74390accc" providerId="ADAL" clId="{ECBBE3AE-FAB6-4856-B630-EE5FF1120388}" dt="2022-05-03T12:33:32.668" v="1763" actId="478"/>
          <ac:spMkLst>
            <pc:docMk/>
            <pc:sldMk cId="2823520393" sldId="396"/>
            <ac:spMk id="14" creationId="{2CBE4B9B-FAA9-A5CB-BE12-93431C94D773}"/>
          </ac:spMkLst>
        </pc:spChg>
        <pc:spChg chg="add del mod">
          <ac:chgData name="Richard Ball" userId="c2c6c2dd-6ddc-437e-8cdd-d7a74390accc" providerId="ADAL" clId="{ECBBE3AE-FAB6-4856-B630-EE5FF1120388}" dt="2022-05-03T12:33:30.587" v="1761" actId="478"/>
          <ac:spMkLst>
            <pc:docMk/>
            <pc:sldMk cId="2823520393" sldId="396"/>
            <ac:spMk id="15" creationId="{5D221D06-5A08-2C6F-0943-3D82B6ABBCAC}"/>
          </ac:spMkLst>
        </pc:spChg>
        <pc:spChg chg="add del mod">
          <ac:chgData name="Richard Ball" userId="c2c6c2dd-6ddc-437e-8cdd-d7a74390accc" providerId="ADAL" clId="{ECBBE3AE-FAB6-4856-B630-EE5FF1120388}" dt="2022-05-03T12:33:27.790" v="1759" actId="478"/>
          <ac:spMkLst>
            <pc:docMk/>
            <pc:sldMk cId="2823520393" sldId="396"/>
            <ac:spMk id="16" creationId="{7614832C-072D-9828-97D9-21A77F998E77}"/>
          </ac:spMkLst>
        </pc:spChg>
        <pc:spChg chg="add mod">
          <ac:chgData name="Richard Ball" userId="c2c6c2dd-6ddc-437e-8cdd-d7a74390accc" providerId="ADAL" clId="{ECBBE3AE-FAB6-4856-B630-EE5FF1120388}" dt="2022-05-16T06:34:47.848" v="6388" actId="403"/>
          <ac:spMkLst>
            <pc:docMk/>
            <pc:sldMk cId="2823520393" sldId="396"/>
            <ac:spMk id="17" creationId="{176DDAE3-BE9D-1A5B-FE25-8E08163E5724}"/>
          </ac:spMkLst>
        </pc:spChg>
        <pc:spChg chg="add mod">
          <ac:chgData name="Richard Ball" userId="c2c6c2dd-6ddc-437e-8cdd-d7a74390accc" providerId="ADAL" clId="{ECBBE3AE-FAB6-4856-B630-EE5FF1120388}" dt="2022-05-16T06:34:54.716" v="6393" actId="403"/>
          <ac:spMkLst>
            <pc:docMk/>
            <pc:sldMk cId="2823520393" sldId="396"/>
            <ac:spMk id="18" creationId="{CDA5F47B-45E4-7266-6379-1B11B231449E}"/>
          </ac:spMkLst>
        </pc:spChg>
      </pc:sldChg>
      <pc:sldChg chg="addSp modSp add del mod modNotes">
        <pc:chgData name="Richard Ball" userId="c2c6c2dd-6ddc-437e-8cdd-d7a74390accc" providerId="ADAL" clId="{ECBBE3AE-FAB6-4856-B630-EE5FF1120388}" dt="2022-05-03T12:44:13.978" v="1782" actId="47"/>
        <pc:sldMkLst>
          <pc:docMk/>
          <pc:sldMk cId="1328678534" sldId="397"/>
        </pc:sldMkLst>
        <pc:picChg chg="add mod replST">
          <ac:chgData name="Richard Ball" userId="c2c6c2dd-6ddc-437e-8cdd-d7a74390accc" providerId="ADAL" clId="{ECBBE3AE-FAB6-4856-B630-EE5FF1120388}" dt="2022-05-03T11:32:14.208" v="854"/>
          <ac:picMkLst>
            <pc:docMk/>
            <pc:sldMk cId="1328678534" sldId="397"/>
            <ac:picMk id="3" creationId="{9C02A52F-1F81-70B6-872C-94656F1AEF20}"/>
          </ac:picMkLst>
        </pc:picChg>
      </pc:sldChg>
      <pc:sldChg chg="addSp delSp modSp add mod modNotes">
        <pc:chgData name="Richard Ball" userId="c2c6c2dd-6ddc-437e-8cdd-d7a74390accc" providerId="ADAL" clId="{ECBBE3AE-FAB6-4856-B630-EE5FF1120388}" dt="2022-05-16T09:49:28.287" v="6565"/>
        <pc:sldMkLst>
          <pc:docMk/>
          <pc:sldMk cId="3137853935" sldId="397"/>
        </pc:sldMkLst>
        <pc:picChg chg="add del mod replST">
          <ac:chgData name="Richard Ball" userId="c2c6c2dd-6ddc-437e-8cdd-d7a74390accc" providerId="ADAL" clId="{ECBBE3AE-FAB6-4856-B630-EE5FF1120388}" dt="2022-05-16T09:49:28.123" v="6562"/>
          <ac:picMkLst>
            <pc:docMk/>
            <pc:sldMk cId="3137853935" sldId="397"/>
            <ac:picMk id="3" creationId="{3E9502BF-E5C3-6DE9-7664-66625EBBFAF3}"/>
          </ac:picMkLst>
        </pc:picChg>
        <pc:picChg chg="add mod replST">
          <ac:chgData name="Richard Ball" userId="c2c6c2dd-6ddc-437e-8cdd-d7a74390accc" providerId="ADAL" clId="{ECBBE3AE-FAB6-4856-B630-EE5FF1120388}" dt="2022-05-16T09:49:28.287" v="6565"/>
          <ac:picMkLst>
            <pc:docMk/>
            <pc:sldMk cId="3137853935" sldId="397"/>
            <ac:picMk id="4" creationId="{8F36A879-66AE-55A5-511B-2822B01EC61C}"/>
          </ac:picMkLst>
        </pc:picChg>
      </pc:sldChg>
      <pc:sldChg chg="addSp delSp modSp add mod modNotes">
        <pc:chgData name="Richard Ball" userId="c2c6c2dd-6ddc-437e-8cdd-d7a74390accc" providerId="ADAL" clId="{ECBBE3AE-FAB6-4856-B630-EE5FF1120388}" dt="2022-05-16T09:49:28.432" v="6570"/>
        <pc:sldMkLst>
          <pc:docMk/>
          <pc:sldMk cId="3421230802" sldId="398"/>
        </pc:sldMkLst>
        <pc:picChg chg="add del mod replST">
          <ac:chgData name="Richard Ball" userId="c2c6c2dd-6ddc-437e-8cdd-d7a74390accc" providerId="ADAL" clId="{ECBBE3AE-FAB6-4856-B630-EE5FF1120388}" dt="2022-05-16T09:49:28.415" v="6567"/>
          <ac:picMkLst>
            <pc:docMk/>
            <pc:sldMk cId="3421230802" sldId="398"/>
            <ac:picMk id="3" creationId="{6E9FFA15-F609-BECD-31E8-6AB5EC5B2755}"/>
          </ac:picMkLst>
        </pc:picChg>
        <pc:picChg chg="add mod replST">
          <ac:chgData name="Richard Ball" userId="c2c6c2dd-6ddc-437e-8cdd-d7a74390accc" providerId="ADAL" clId="{ECBBE3AE-FAB6-4856-B630-EE5FF1120388}" dt="2022-05-16T09:49:28.432" v="6570"/>
          <ac:picMkLst>
            <pc:docMk/>
            <pc:sldMk cId="3421230802" sldId="398"/>
            <ac:picMk id="4" creationId="{B16DC127-5128-6EFF-CC1D-16AE75B0DEBD}"/>
          </ac:picMkLst>
        </pc:picChg>
      </pc:sldChg>
      <pc:sldChg chg="addSp modSp new mod ord modAnim">
        <pc:chgData name="Richard Ball" userId="c2c6c2dd-6ddc-437e-8cdd-d7a74390accc" providerId="ADAL" clId="{ECBBE3AE-FAB6-4856-B630-EE5FF1120388}" dt="2022-05-16T06:35:32.862" v="6479" actId="1076"/>
        <pc:sldMkLst>
          <pc:docMk/>
          <pc:sldMk cId="3548772649" sldId="399"/>
        </pc:sldMkLst>
        <pc:spChg chg="add mod">
          <ac:chgData name="Richard Ball" userId="c2c6c2dd-6ddc-437e-8cdd-d7a74390accc" providerId="ADAL" clId="{ECBBE3AE-FAB6-4856-B630-EE5FF1120388}" dt="2022-05-04T09:08:50.996" v="2006" actId="20577"/>
          <ac:spMkLst>
            <pc:docMk/>
            <pc:sldMk cId="3548772649" sldId="399"/>
            <ac:spMk id="2" creationId="{F56CF3F4-332A-D5EB-BC57-2AE65826C6CD}"/>
          </ac:spMkLst>
        </pc:spChg>
        <pc:spChg chg="add mod">
          <ac:chgData name="Richard Ball" userId="c2c6c2dd-6ddc-437e-8cdd-d7a74390accc" providerId="ADAL" clId="{ECBBE3AE-FAB6-4856-B630-EE5FF1120388}" dt="2022-05-04T09:14:04.553" v="2454" actId="1076"/>
          <ac:spMkLst>
            <pc:docMk/>
            <pc:sldMk cId="3548772649" sldId="399"/>
            <ac:spMk id="4" creationId="{1E6C78F7-5BF9-A35C-A939-82E19FB935EE}"/>
          </ac:spMkLst>
        </pc:spChg>
        <pc:spChg chg="add mod">
          <ac:chgData name="Richard Ball" userId="c2c6c2dd-6ddc-437e-8cdd-d7a74390accc" providerId="ADAL" clId="{ECBBE3AE-FAB6-4856-B630-EE5FF1120388}" dt="2022-05-04T09:13:46.860" v="2448" actId="207"/>
          <ac:spMkLst>
            <pc:docMk/>
            <pc:sldMk cId="3548772649" sldId="399"/>
            <ac:spMk id="5" creationId="{14A06F60-E3FC-0CF3-1BF1-607D1FABD9A1}"/>
          </ac:spMkLst>
        </pc:spChg>
        <pc:spChg chg="add mod">
          <ac:chgData name="Richard Ball" userId="c2c6c2dd-6ddc-437e-8cdd-d7a74390accc" providerId="ADAL" clId="{ECBBE3AE-FAB6-4856-B630-EE5FF1120388}" dt="2022-05-16T06:35:32.862" v="6479" actId="1076"/>
          <ac:spMkLst>
            <pc:docMk/>
            <pc:sldMk cId="3548772649" sldId="399"/>
            <ac:spMk id="6" creationId="{4D79711F-64D2-AB6C-C583-B50E25CDE5AB}"/>
          </ac:spMkLst>
        </pc:spChg>
      </pc:sldChg>
      <pc:sldChg chg="addSp delSp modSp add mod modNotes">
        <pc:chgData name="Richard Ball" userId="c2c6c2dd-6ddc-437e-8cdd-d7a74390accc" providerId="ADAL" clId="{ECBBE3AE-FAB6-4856-B630-EE5FF1120388}" dt="2022-05-16T09:49:28.529" v="6575"/>
        <pc:sldMkLst>
          <pc:docMk/>
          <pc:sldMk cId="3418707251" sldId="400"/>
        </pc:sldMkLst>
        <pc:picChg chg="add del mod replST">
          <ac:chgData name="Richard Ball" userId="c2c6c2dd-6ddc-437e-8cdd-d7a74390accc" providerId="ADAL" clId="{ECBBE3AE-FAB6-4856-B630-EE5FF1120388}" dt="2022-05-16T09:49:28.513" v="6572"/>
          <ac:picMkLst>
            <pc:docMk/>
            <pc:sldMk cId="3418707251" sldId="400"/>
            <ac:picMk id="3" creationId="{23054E6A-AEBE-1954-5BD0-FF66EA2F164A}"/>
          </ac:picMkLst>
        </pc:picChg>
        <pc:picChg chg="add mod replST">
          <ac:chgData name="Richard Ball" userId="c2c6c2dd-6ddc-437e-8cdd-d7a74390accc" providerId="ADAL" clId="{ECBBE3AE-FAB6-4856-B630-EE5FF1120388}" dt="2022-05-16T09:49:28.529" v="6575"/>
          <ac:picMkLst>
            <pc:docMk/>
            <pc:sldMk cId="3418707251" sldId="400"/>
            <ac:picMk id="4" creationId="{A68143B9-0B45-51DD-0A41-1D4B81DBBC6B}"/>
          </ac:picMkLst>
        </pc:picChg>
      </pc:sldChg>
      <pc:sldChg chg="addSp delSp modSp new mod setBg">
        <pc:chgData name="Richard Ball" userId="c2c6c2dd-6ddc-437e-8cdd-d7a74390accc" providerId="ADAL" clId="{ECBBE3AE-FAB6-4856-B630-EE5FF1120388}" dt="2022-05-04T09:19:15.871" v="2476" actId="732"/>
        <pc:sldMkLst>
          <pc:docMk/>
          <pc:sldMk cId="977755510" sldId="401"/>
        </pc:sldMkLst>
        <pc:spChg chg="add del">
          <ac:chgData name="Richard Ball" userId="c2c6c2dd-6ddc-437e-8cdd-d7a74390accc" providerId="ADAL" clId="{ECBBE3AE-FAB6-4856-B630-EE5FF1120388}" dt="2022-05-04T09:18:49.307" v="2467" actId="26606"/>
          <ac:spMkLst>
            <pc:docMk/>
            <pc:sldMk cId="977755510" sldId="401"/>
            <ac:spMk id="71" creationId="{42A4FC2C-047E-45A5-965D-8E1E3BF09BC6}"/>
          </ac:spMkLst>
        </pc:spChg>
        <pc:spChg chg="add del">
          <ac:chgData name="Richard Ball" userId="c2c6c2dd-6ddc-437e-8cdd-d7a74390accc" providerId="ADAL" clId="{ECBBE3AE-FAB6-4856-B630-EE5FF1120388}" dt="2022-05-04T09:18:52.712" v="2469" actId="26606"/>
          <ac:spMkLst>
            <pc:docMk/>
            <pc:sldMk cId="977755510" sldId="401"/>
            <ac:spMk id="1028" creationId="{B670DBD5-770C-4383-9F54-5B86E86BD5BB}"/>
          </ac:spMkLst>
        </pc:spChg>
        <pc:spChg chg="add del">
          <ac:chgData name="Richard Ball" userId="c2c6c2dd-6ddc-437e-8cdd-d7a74390accc" providerId="ADAL" clId="{ECBBE3AE-FAB6-4856-B630-EE5FF1120388}" dt="2022-05-04T09:18:59.108" v="2471" actId="26606"/>
          <ac:spMkLst>
            <pc:docMk/>
            <pc:sldMk cId="977755510" sldId="401"/>
            <ac:spMk id="1030" creationId="{42A4FC2C-047E-45A5-965D-8E1E3BF09BC6}"/>
          </ac:spMkLst>
        </pc:spChg>
        <pc:picChg chg="add mod">
          <ac:chgData name="Richard Ball" userId="c2c6c2dd-6ddc-437e-8cdd-d7a74390accc" providerId="ADAL" clId="{ECBBE3AE-FAB6-4856-B630-EE5FF1120388}" dt="2022-05-04T09:19:15.871" v="2476" actId="732"/>
          <ac:picMkLst>
            <pc:docMk/>
            <pc:sldMk cId="977755510" sldId="401"/>
            <ac:picMk id="1026" creationId="{4CCD7128-DC30-53C7-5B94-2FCA6CBA6F1F}"/>
          </ac:picMkLst>
        </pc:picChg>
      </pc:sldChg>
      <pc:sldChg chg="addSp delSp modSp new mod modAnim">
        <pc:chgData name="Richard Ball" userId="c2c6c2dd-6ddc-437e-8cdd-d7a74390accc" providerId="ADAL" clId="{ECBBE3AE-FAB6-4856-B630-EE5FF1120388}" dt="2022-05-15T17:29:53.625" v="5959"/>
        <pc:sldMkLst>
          <pc:docMk/>
          <pc:sldMk cId="2163188902" sldId="402"/>
        </pc:sldMkLst>
        <pc:spChg chg="del mod">
          <ac:chgData name="Richard Ball" userId="c2c6c2dd-6ddc-437e-8cdd-d7a74390accc" providerId="ADAL" clId="{ECBBE3AE-FAB6-4856-B630-EE5FF1120388}" dt="2022-05-04T09:51:19.110" v="3158" actId="478"/>
          <ac:spMkLst>
            <pc:docMk/>
            <pc:sldMk cId="2163188902" sldId="402"/>
            <ac:spMk id="2" creationId="{358B4E0C-AF22-9CEB-E439-11AC43472864}"/>
          </ac:spMkLst>
        </pc:spChg>
        <pc:spChg chg="add mod">
          <ac:chgData name="Richard Ball" userId="c2c6c2dd-6ddc-437e-8cdd-d7a74390accc" providerId="ADAL" clId="{ECBBE3AE-FAB6-4856-B630-EE5FF1120388}" dt="2022-05-15T17:29:12.354" v="5948" actId="208"/>
          <ac:spMkLst>
            <pc:docMk/>
            <pc:sldMk cId="2163188902" sldId="402"/>
            <ac:spMk id="2" creationId="{B010523E-6CBE-0792-C39B-4A293C5B5C3B}"/>
          </ac:spMkLst>
        </pc:spChg>
        <pc:spChg chg="mod">
          <ac:chgData name="Richard Ball" userId="c2c6c2dd-6ddc-437e-8cdd-d7a74390accc" providerId="ADAL" clId="{ECBBE3AE-FAB6-4856-B630-EE5FF1120388}" dt="2022-05-04T09:51:32.602" v="3170" actId="1076"/>
          <ac:spMkLst>
            <pc:docMk/>
            <pc:sldMk cId="2163188902" sldId="402"/>
            <ac:spMk id="3" creationId="{43316941-CD02-1690-DA25-8C800E44BF6E}"/>
          </ac:spMkLst>
        </pc:spChg>
        <pc:spChg chg="add del mod">
          <ac:chgData name="Richard Ball" userId="c2c6c2dd-6ddc-437e-8cdd-d7a74390accc" providerId="ADAL" clId="{ECBBE3AE-FAB6-4856-B630-EE5FF1120388}" dt="2022-05-04T09:51:21.313" v="3160" actId="478"/>
          <ac:spMkLst>
            <pc:docMk/>
            <pc:sldMk cId="2163188902" sldId="402"/>
            <ac:spMk id="5" creationId="{2EF6D9DF-9F8E-3BD6-7ACC-8A959B28473A}"/>
          </ac:spMkLst>
        </pc:spChg>
        <pc:spChg chg="add mod">
          <ac:chgData name="Richard Ball" userId="c2c6c2dd-6ddc-437e-8cdd-d7a74390accc" providerId="ADAL" clId="{ECBBE3AE-FAB6-4856-B630-EE5FF1120388}" dt="2022-05-15T17:29:29.895" v="5954" actId="1076"/>
          <ac:spMkLst>
            <pc:docMk/>
            <pc:sldMk cId="2163188902" sldId="402"/>
            <ac:spMk id="6" creationId="{4509665C-0939-F028-0B00-76498106FDFE}"/>
          </ac:spMkLst>
        </pc:spChg>
        <pc:spChg chg="add mod">
          <ac:chgData name="Richard Ball" userId="c2c6c2dd-6ddc-437e-8cdd-d7a74390accc" providerId="ADAL" clId="{ECBBE3AE-FAB6-4856-B630-EE5FF1120388}" dt="2022-05-15T17:29:25.730" v="5953" actId="1076"/>
          <ac:spMkLst>
            <pc:docMk/>
            <pc:sldMk cId="2163188902" sldId="402"/>
            <ac:spMk id="7" creationId="{6F659D7D-4EE9-E506-2B41-BF4BA21390FF}"/>
          </ac:spMkLst>
        </pc:spChg>
        <pc:spChg chg="add mod">
          <ac:chgData name="Richard Ball" userId="c2c6c2dd-6ddc-437e-8cdd-d7a74390accc" providerId="ADAL" clId="{ECBBE3AE-FAB6-4856-B630-EE5FF1120388}" dt="2022-05-15T17:29:23.367" v="5952" actId="1076"/>
          <ac:spMkLst>
            <pc:docMk/>
            <pc:sldMk cId="2163188902" sldId="402"/>
            <ac:spMk id="8" creationId="{B46FDD4C-36E3-C77C-B272-C25E3D41C215}"/>
          </ac:spMkLst>
        </pc:spChg>
        <pc:spChg chg="add mod">
          <ac:chgData name="Richard Ball" userId="c2c6c2dd-6ddc-437e-8cdd-d7a74390accc" providerId="ADAL" clId="{ECBBE3AE-FAB6-4856-B630-EE5FF1120388}" dt="2022-05-15T17:29:34.159" v="5956" actId="1076"/>
          <ac:spMkLst>
            <pc:docMk/>
            <pc:sldMk cId="2163188902" sldId="402"/>
            <ac:spMk id="9" creationId="{B9CD8BC6-37D6-08C7-7940-044001224173}"/>
          </ac:spMkLst>
        </pc:spChg>
        <pc:picChg chg="add mod">
          <ac:chgData name="Richard Ball" userId="c2c6c2dd-6ddc-437e-8cdd-d7a74390accc" providerId="ADAL" clId="{ECBBE3AE-FAB6-4856-B630-EE5FF1120388}" dt="2022-05-04T09:49:06.378" v="3086" actId="1076"/>
          <ac:picMkLst>
            <pc:docMk/>
            <pc:sldMk cId="2163188902" sldId="402"/>
            <ac:picMk id="2050" creationId="{65BA092D-47BC-3D55-FFBD-BC63D8042126}"/>
          </ac:picMkLst>
        </pc:picChg>
        <pc:picChg chg="add mod">
          <ac:chgData name="Richard Ball" userId="c2c6c2dd-6ddc-437e-8cdd-d7a74390accc" providerId="ADAL" clId="{ECBBE3AE-FAB6-4856-B630-EE5FF1120388}" dt="2022-05-15T17:28:59.459" v="5944" actId="1076"/>
          <ac:picMkLst>
            <pc:docMk/>
            <pc:sldMk cId="2163188902" sldId="402"/>
            <ac:picMk id="2052" creationId="{DDC3DF4E-8299-2ADC-EA3F-2E7E8E57DE41}"/>
          </ac:picMkLst>
        </pc:picChg>
      </pc:sldChg>
      <pc:sldChg chg="addSp modSp new mod setBg modAnim">
        <pc:chgData name="Richard Ball" userId="c2c6c2dd-6ddc-437e-8cdd-d7a74390accc" providerId="ADAL" clId="{ECBBE3AE-FAB6-4856-B630-EE5FF1120388}" dt="2022-05-16T06:36:36.628" v="6482" actId="113"/>
        <pc:sldMkLst>
          <pc:docMk/>
          <pc:sldMk cId="2493106140" sldId="403"/>
        </pc:sldMkLst>
        <pc:spChg chg="mod">
          <ac:chgData name="Richard Ball" userId="c2c6c2dd-6ddc-437e-8cdd-d7a74390accc" providerId="ADAL" clId="{ECBBE3AE-FAB6-4856-B630-EE5FF1120388}" dt="2022-05-04T09:53:41.988" v="3414" actId="1076"/>
          <ac:spMkLst>
            <pc:docMk/>
            <pc:sldMk cId="2493106140" sldId="403"/>
            <ac:spMk id="2" creationId="{7AB8964B-DFBE-9237-41CC-BCED26C4CDF2}"/>
          </ac:spMkLst>
        </pc:spChg>
        <pc:spChg chg="mod">
          <ac:chgData name="Richard Ball" userId="c2c6c2dd-6ddc-437e-8cdd-d7a74390accc" providerId="ADAL" clId="{ECBBE3AE-FAB6-4856-B630-EE5FF1120388}" dt="2022-05-16T06:36:36.628" v="6482" actId="113"/>
          <ac:spMkLst>
            <pc:docMk/>
            <pc:sldMk cId="2493106140" sldId="403"/>
            <ac:spMk id="3" creationId="{ACF58E70-06F3-C256-2CC9-BB875C46EF90}"/>
          </ac:spMkLst>
        </pc:spChg>
        <pc:spChg chg="add">
          <ac:chgData name="Richard Ball" userId="c2c6c2dd-6ddc-437e-8cdd-d7a74390accc" providerId="ADAL" clId="{ECBBE3AE-FAB6-4856-B630-EE5FF1120388}" dt="2022-05-04T09:53:33.801" v="3412" actId="26606"/>
          <ac:spMkLst>
            <pc:docMk/>
            <pc:sldMk cId="2493106140" sldId="403"/>
            <ac:spMk id="71" creationId="{F13C74B1-5B17-4795-BED0-7140497B445A}"/>
          </ac:spMkLst>
        </pc:spChg>
        <pc:spChg chg="add">
          <ac:chgData name="Richard Ball" userId="c2c6c2dd-6ddc-437e-8cdd-d7a74390accc" providerId="ADAL" clId="{ECBBE3AE-FAB6-4856-B630-EE5FF1120388}" dt="2022-05-04T09:53:33.801" v="3412" actId="26606"/>
          <ac:spMkLst>
            <pc:docMk/>
            <pc:sldMk cId="2493106140" sldId="403"/>
            <ac:spMk id="73" creationId="{D4974D33-8DC5-464E-8C6D-BE58F0669C17}"/>
          </ac:spMkLst>
        </pc:spChg>
        <pc:picChg chg="add mod">
          <ac:chgData name="Richard Ball" userId="c2c6c2dd-6ddc-437e-8cdd-d7a74390accc" providerId="ADAL" clId="{ECBBE3AE-FAB6-4856-B630-EE5FF1120388}" dt="2022-05-04T09:53:33.801" v="3412" actId="26606"/>
          <ac:picMkLst>
            <pc:docMk/>
            <pc:sldMk cId="2493106140" sldId="403"/>
            <ac:picMk id="3074" creationId="{D5D84AB6-7470-95CE-7C91-8E0EA810F6B2}"/>
          </ac:picMkLst>
        </pc:picChg>
      </pc:sldChg>
      <pc:sldChg chg="addSp delSp modSp add mod modAnim">
        <pc:chgData name="Richard Ball" userId="c2c6c2dd-6ddc-437e-8cdd-d7a74390accc" providerId="ADAL" clId="{ECBBE3AE-FAB6-4856-B630-EE5FF1120388}" dt="2022-05-15T17:30:52.453" v="5969" actId="1076"/>
        <pc:sldMkLst>
          <pc:docMk/>
          <pc:sldMk cId="915338321" sldId="404"/>
        </pc:sldMkLst>
        <pc:spChg chg="mod">
          <ac:chgData name="Richard Ball" userId="c2c6c2dd-6ddc-437e-8cdd-d7a74390accc" providerId="ADAL" clId="{ECBBE3AE-FAB6-4856-B630-EE5FF1120388}" dt="2022-05-04T09:56:48.686" v="3671" actId="1076"/>
          <ac:spMkLst>
            <pc:docMk/>
            <pc:sldMk cId="915338321" sldId="404"/>
            <ac:spMk id="2" creationId="{7AB8964B-DFBE-9237-41CC-BCED26C4CDF2}"/>
          </ac:spMkLst>
        </pc:spChg>
        <pc:spChg chg="mod">
          <ac:chgData name="Richard Ball" userId="c2c6c2dd-6ddc-437e-8cdd-d7a74390accc" providerId="ADAL" clId="{ECBBE3AE-FAB6-4856-B630-EE5FF1120388}" dt="2022-05-15T17:30:52.453" v="5969" actId="1076"/>
          <ac:spMkLst>
            <pc:docMk/>
            <pc:sldMk cId="915338321" sldId="404"/>
            <ac:spMk id="3" creationId="{ACF58E70-06F3-C256-2CC9-BB875C46EF90}"/>
          </ac:spMkLst>
        </pc:spChg>
        <pc:spChg chg="del">
          <ac:chgData name="Richard Ball" userId="c2c6c2dd-6ddc-437e-8cdd-d7a74390accc" providerId="ADAL" clId="{ECBBE3AE-FAB6-4856-B630-EE5FF1120388}" dt="2022-05-04T09:54:55.274" v="3438" actId="26606"/>
          <ac:spMkLst>
            <pc:docMk/>
            <pc:sldMk cId="915338321" sldId="404"/>
            <ac:spMk id="71" creationId="{F13C74B1-5B17-4795-BED0-7140497B445A}"/>
          </ac:spMkLst>
        </pc:spChg>
        <pc:spChg chg="del">
          <ac:chgData name="Richard Ball" userId="c2c6c2dd-6ddc-437e-8cdd-d7a74390accc" providerId="ADAL" clId="{ECBBE3AE-FAB6-4856-B630-EE5FF1120388}" dt="2022-05-04T09:54:55.274" v="3438" actId="26606"/>
          <ac:spMkLst>
            <pc:docMk/>
            <pc:sldMk cId="915338321" sldId="404"/>
            <ac:spMk id="73" creationId="{D4974D33-8DC5-464E-8C6D-BE58F0669C17}"/>
          </ac:spMkLst>
        </pc:spChg>
        <pc:spChg chg="add">
          <ac:chgData name="Richard Ball" userId="c2c6c2dd-6ddc-437e-8cdd-d7a74390accc" providerId="ADAL" clId="{ECBBE3AE-FAB6-4856-B630-EE5FF1120388}" dt="2022-05-04T09:54:55.274" v="3438" actId="26606"/>
          <ac:spMkLst>
            <pc:docMk/>
            <pc:sldMk cId="915338321" sldId="404"/>
            <ac:spMk id="135" creationId="{F13C74B1-5B17-4795-BED0-7140497B445A}"/>
          </ac:spMkLst>
        </pc:spChg>
        <pc:spChg chg="add">
          <ac:chgData name="Richard Ball" userId="c2c6c2dd-6ddc-437e-8cdd-d7a74390accc" providerId="ADAL" clId="{ECBBE3AE-FAB6-4856-B630-EE5FF1120388}" dt="2022-05-04T09:54:55.274" v="3438" actId="26606"/>
          <ac:spMkLst>
            <pc:docMk/>
            <pc:sldMk cId="915338321" sldId="404"/>
            <ac:spMk id="137" creationId="{D4974D33-8DC5-464E-8C6D-BE58F0669C17}"/>
          </ac:spMkLst>
        </pc:spChg>
        <pc:picChg chg="del">
          <ac:chgData name="Richard Ball" userId="c2c6c2dd-6ddc-437e-8cdd-d7a74390accc" providerId="ADAL" clId="{ECBBE3AE-FAB6-4856-B630-EE5FF1120388}" dt="2022-05-04T09:54:47.470" v="3436" actId="478"/>
          <ac:picMkLst>
            <pc:docMk/>
            <pc:sldMk cId="915338321" sldId="404"/>
            <ac:picMk id="3074" creationId="{D5D84AB6-7470-95CE-7C91-8E0EA810F6B2}"/>
          </ac:picMkLst>
        </pc:picChg>
        <pc:picChg chg="add mod">
          <ac:chgData name="Richard Ball" userId="c2c6c2dd-6ddc-437e-8cdd-d7a74390accc" providerId="ADAL" clId="{ECBBE3AE-FAB6-4856-B630-EE5FF1120388}" dt="2022-05-04T09:54:55.274" v="3438" actId="26606"/>
          <ac:picMkLst>
            <pc:docMk/>
            <pc:sldMk cId="915338321" sldId="404"/>
            <ac:picMk id="4098" creationId="{B9DA84D5-0043-0FF0-973C-9F6600C40232}"/>
          </ac:picMkLst>
        </pc:picChg>
      </pc:sldChg>
      <pc:sldChg chg="modSp new del mod ord modAnim">
        <pc:chgData name="Richard Ball" userId="c2c6c2dd-6ddc-437e-8cdd-d7a74390accc" providerId="ADAL" clId="{ECBBE3AE-FAB6-4856-B630-EE5FF1120388}" dt="2022-05-16T09:08:07.720" v="6543" actId="47"/>
        <pc:sldMkLst>
          <pc:docMk/>
          <pc:sldMk cId="2322602507" sldId="405"/>
        </pc:sldMkLst>
        <pc:spChg chg="mod">
          <ac:chgData name="Richard Ball" userId="c2c6c2dd-6ddc-437e-8cdd-d7a74390accc" providerId="ADAL" clId="{ECBBE3AE-FAB6-4856-B630-EE5FF1120388}" dt="2022-05-04T09:57:53.294" v="3717" actId="1076"/>
          <ac:spMkLst>
            <pc:docMk/>
            <pc:sldMk cId="2322602507" sldId="405"/>
            <ac:spMk id="2" creationId="{8090F13D-910C-6EBA-C336-09473AB51E75}"/>
          </ac:spMkLst>
        </pc:spChg>
        <pc:spChg chg="mod">
          <ac:chgData name="Richard Ball" userId="c2c6c2dd-6ddc-437e-8cdd-d7a74390accc" providerId="ADAL" clId="{ECBBE3AE-FAB6-4856-B630-EE5FF1120388}" dt="2022-05-16T09:01:27.202" v="6536" actId="20577"/>
          <ac:spMkLst>
            <pc:docMk/>
            <pc:sldMk cId="2322602507" sldId="405"/>
            <ac:spMk id="3" creationId="{249FCBD0-D944-79F9-CCFE-6AB69331B22B}"/>
          </ac:spMkLst>
        </pc:spChg>
      </pc:sldChg>
      <pc:sldChg chg="addSp delSp modSp mod setBg delDesignElem">
        <pc:chgData name="Richard Ball" userId="c2c6c2dd-6ddc-437e-8cdd-d7a74390accc" providerId="ADAL" clId="{ECBBE3AE-FAB6-4856-B630-EE5FF1120388}" dt="2022-05-04T10:33:20.255" v="5100" actId="20577"/>
        <pc:sldMkLst>
          <pc:docMk/>
          <pc:sldMk cId="2735249097" sldId="406"/>
        </pc:sldMkLst>
        <pc:spChg chg="mod">
          <ac:chgData name="Richard Ball" userId="c2c6c2dd-6ddc-437e-8cdd-d7a74390accc" providerId="ADAL" clId="{ECBBE3AE-FAB6-4856-B630-EE5FF1120388}" dt="2022-05-04T10:08:27.239" v="4943" actId="26606"/>
          <ac:spMkLst>
            <pc:docMk/>
            <pc:sldMk cId="2735249097" sldId="406"/>
            <ac:spMk id="2" creationId="{7AB8964B-DFBE-9237-41CC-BCED26C4CDF2}"/>
          </ac:spMkLst>
        </pc:spChg>
        <pc:spChg chg="mod">
          <ac:chgData name="Richard Ball" userId="c2c6c2dd-6ddc-437e-8cdd-d7a74390accc" providerId="ADAL" clId="{ECBBE3AE-FAB6-4856-B630-EE5FF1120388}" dt="2022-05-04T10:33:20.255" v="5100" actId="20577"/>
          <ac:spMkLst>
            <pc:docMk/>
            <pc:sldMk cId="2735249097" sldId="406"/>
            <ac:spMk id="3" creationId="{ACF58E70-06F3-C256-2CC9-BB875C46EF90}"/>
          </ac:spMkLst>
        </pc:spChg>
        <pc:spChg chg="add del">
          <ac:chgData name="Richard Ball" userId="c2c6c2dd-6ddc-437e-8cdd-d7a74390accc" providerId="ADAL" clId="{ECBBE3AE-FAB6-4856-B630-EE5FF1120388}" dt="2022-05-04T10:08:27.224" v="4942" actId="26606"/>
          <ac:spMkLst>
            <pc:docMk/>
            <pc:sldMk cId="2735249097" sldId="406"/>
            <ac:spMk id="71" creationId="{F13C74B1-5B17-4795-BED0-7140497B445A}"/>
          </ac:spMkLst>
        </pc:spChg>
        <pc:spChg chg="add del">
          <ac:chgData name="Richard Ball" userId="c2c6c2dd-6ddc-437e-8cdd-d7a74390accc" providerId="ADAL" clId="{ECBBE3AE-FAB6-4856-B630-EE5FF1120388}" dt="2022-05-04T10:08:27.224" v="4942" actId="26606"/>
          <ac:spMkLst>
            <pc:docMk/>
            <pc:sldMk cId="2735249097" sldId="406"/>
            <ac:spMk id="73" creationId="{D4974D33-8DC5-464E-8C6D-BE58F0669C17}"/>
          </ac:spMkLst>
        </pc:spChg>
        <pc:spChg chg="add">
          <ac:chgData name="Richard Ball" userId="c2c6c2dd-6ddc-437e-8cdd-d7a74390accc" providerId="ADAL" clId="{ECBBE3AE-FAB6-4856-B630-EE5FF1120388}" dt="2022-05-04T10:08:27.239" v="4943" actId="26606"/>
          <ac:spMkLst>
            <pc:docMk/>
            <pc:sldMk cId="2735249097" sldId="406"/>
            <ac:spMk id="5124" creationId="{45D37F4E-DDB4-456B-97E0-9937730A039F}"/>
          </ac:spMkLst>
        </pc:spChg>
        <pc:spChg chg="add">
          <ac:chgData name="Richard Ball" userId="c2c6c2dd-6ddc-437e-8cdd-d7a74390accc" providerId="ADAL" clId="{ECBBE3AE-FAB6-4856-B630-EE5FF1120388}" dt="2022-05-04T10:08:27.239" v="4943" actId="26606"/>
          <ac:spMkLst>
            <pc:docMk/>
            <pc:sldMk cId="2735249097" sldId="406"/>
            <ac:spMk id="5125" creationId="{B2DD41CD-8F47-4F56-AD12-4E2FF7696987}"/>
          </ac:spMkLst>
        </pc:spChg>
        <pc:picChg chg="del mod">
          <ac:chgData name="Richard Ball" userId="c2c6c2dd-6ddc-437e-8cdd-d7a74390accc" providerId="ADAL" clId="{ECBBE3AE-FAB6-4856-B630-EE5FF1120388}" dt="2022-05-04T10:08:22.184" v="4939" actId="478"/>
          <ac:picMkLst>
            <pc:docMk/>
            <pc:sldMk cId="2735249097" sldId="406"/>
            <ac:picMk id="3074" creationId="{D5D84AB6-7470-95CE-7C91-8E0EA810F6B2}"/>
          </ac:picMkLst>
        </pc:picChg>
        <pc:picChg chg="add mod">
          <ac:chgData name="Richard Ball" userId="c2c6c2dd-6ddc-437e-8cdd-d7a74390accc" providerId="ADAL" clId="{ECBBE3AE-FAB6-4856-B630-EE5FF1120388}" dt="2022-05-04T10:30:47.545" v="4958" actId="1076"/>
          <ac:picMkLst>
            <pc:docMk/>
            <pc:sldMk cId="2735249097" sldId="406"/>
            <ac:picMk id="5122" creationId="{7A4D14D2-1B91-5128-4E94-F67DFB434D79}"/>
          </ac:picMkLst>
        </pc:picChg>
      </pc:sldChg>
      <pc:sldChg chg="modSp add mod">
        <pc:chgData name="Richard Ball" userId="c2c6c2dd-6ddc-437e-8cdd-d7a74390accc" providerId="ADAL" clId="{ECBBE3AE-FAB6-4856-B630-EE5FF1120388}" dt="2022-05-04T10:33:44.792" v="5105" actId="13926"/>
        <pc:sldMkLst>
          <pc:docMk/>
          <pc:sldMk cId="1382813969" sldId="407"/>
        </pc:sldMkLst>
        <pc:spChg chg="mod">
          <ac:chgData name="Richard Ball" userId="c2c6c2dd-6ddc-437e-8cdd-d7a74390accc" providerId="ADAL" clId="{ECBBE3AE-FAB6-4856-B630-EE5FF1120388}" dt="2022-05-04T10:33:44.792" v="5105" actId="13926"/>
          <ac:spMkLst>
            <pc:docMk/>
            <pc:sldMk cId="1382813969" sldId="407"/>
            <ac:spMk id="3" creationId="{ACF58E70-06F3-C256-2CC9-BB875C46EF90}"/>
          </ac:spMkLst>
        </pc:spChg>
      </pc:sldChg>
      <pc:sldChg chg="addSp delSp modSp mod modAnim">
        <pc:chgData name="Richard Ball" userId="c2c6c2dd-6ddc-437e-8cdd-d7a74390accc" providerId="ADAL" clId="{ECBBE3AE-FAB6-4856-B630-EE5FF1120388}" dt="2022-05-16T09:07:39.328" v="6542"/>
        <pc:sldMkLst>
          <pc:docMk/>
          <pc:sldMk cId="303452788" sldId="409"/>
        </pc:sldMkLst>
        <pc:spChg chg="add">
          <ac:chgData name="Richard Ball" userId="c2c6c2dd-6ddc-437e-8cdd-d7a74390accc" providerId="ADAL" clId="{ECBBE3AE-FAB6-4856-B630-EE5FF1120388}" dt="2022-05-15T17:31:40.898" v="5972" actId="11529"/>
          <ac:spMkLst>
            <pc:docMk/>
            <pc:sldMk cId="303452788" sldId="409"/>
            <ac:spMk id="2" creationId="{84F16B9C-2859-BDC7-B9CB-C48A23D1BDF2}"/>
          </ac:spMkLst>
        </pc:spChg>
        <pc:spChg chg="mod">
          <ac:chgData name="Richard Ball" userId="c2c6c2dd-6ddc-437e-8cdd-d7a74390accc" providerId="ADAL" clId="{ECBBE3AE-FAB6-4856-B630-EE5FF1120388}" dt="2022-05-06T13:42:29.591" v="5180" actId="1076"/>
          <ac:spMkLst>
            <pc:docMk/>
            <pc:sldMk cId="303452788" sldId="409"/>
            <ac:spMk id="3" creationId="{2A76BF7D-D435-4E9A-B530-D0C2BD0C419F}"/>
          </ac:spMkLst>
        </pc:spChg>
        <pc:spChg chg="add del mod">
          <ac:chgData name="Richard Ball" userId="c2c6c2dd-6ddc-437e-8cdd-d7a74390accc" providerId="ADAL" clId="{ECBBE3AE-FAB6-4856-B630-EE5FF1120388}" dt="2022-05-15T17:31:47.111" v="5977"/>
          <ac:spMkLst>
            <pc:docMk/>
            <pc:sldMk cId="303452788" sldId="409"/>
            <ac:spMk id="7" creationId="{B043406E-6234-2DBE-0DD3-4FB01418E216}"/>
          </ac:spMkLst>
        </pc:spChg>
        <pc:spChg chg="add del mod">
          <ac:chgData name="Richard Ball" userId="c2c6c2dd-6ddc-437e-8cdd-d7a74390accc" providerId="ADAL" clId="{ECBBE3AE-FAB6-4856-B630-EE5FF1120388}" dt="2022-05-15T17:31:46.949" v="5976"/>
          <ac:spMkLst>
            <pc:docMk/>
            <pc:sldMk cId="303452788" sldId="409"/>
            <ac:spMk id="8" creationId="{209B0D1D-8719-67E4-CD70-4FEE2F87C4D9}"/>
          </ac:spMkLst>
        </pc:spChg>
        <pc:spChg chg="add mod">
          <ac:chgData name="Richard Ball" userId="c2c6c2dd-6ddc-437e-8cdd-d7a74390accc" providerId="ADAL" clId="{ECBBE3AE-FAB6-4856-B630-EE5FF1120388}" dt="2022-05-15T17:33:40.241" v="5997" actId="1076"/>
          <ac:spMkLst>
            <pc:docMk/>
            <pc:sldMk cId="303452788" sldId="409"/>
            <ac:spMk id="9" creationId="{CFCD8D36-DD68-EB29-C428-B1C7C3DD15AC}"/>
          </ac:spMkLst>
        </pc:spChg>
        <pc:spChg chg="add mod">
          <ac:chgData name="Richard Ball" userId="c2c6c2dd-6ddc-437e-8cdd-d7a74390accc" providerId="ADAL" clId="{ECBBE3AE-FAB6-4856-B630-EE5FF1120388}" dt="2022-05-15T17:33:45.146" v="5999" actId="14100"/>
          <ac:spMkLst>
            <pc:docMk/>
            <pc:sldMk cId="303452788" sldId="409"/>
            <ac:spMk id="10" creationId="{D681CEEE-D53A-5494-69B4-A0716350C912}"/>
          </ac:spMkLst>
        </pc:spChg>
        <pc:graphicFrameChg chg="modGraphic">
          <ac:chgData name="Richard Ball" userId="c2c6c2dd-6ddc-437e-8cdd-d7a74390accc" providerId="ADAL" clId="{ECBBE3AE-FAB6-4856-B630-EE5FF1120388}" dt="2022-05-16T09:01:04.578" v="6530" actId="20577"/>
          <ac:graphicFrameMkLst>
            <pc:docMk/>
            <pc:sldMk cId="303452788" sldId="409"/>
            <ac:graphicFrameMk id="4" creationId="{27145093-28B5-4EDE-992B-29D8B9982168}"/>
          </ac:graphicFrameMkLst>
        </pc:graphicFrameChg>
      </pc:sldChg>
      <pc:sldChg chg="addSp modSp mod">
        <pc:chgData name="Richard Ball" userId="c2c6c2dd-6ddc-437e-8cdd-d7a74390accc" providerId="ADAL" clId="{ECBBE3AE-FAB6-4856-B630-EE5FF1120388}" dt="2022-05-16T09:00:58.657" v="6521" actId="20577"/>
        <pc:sldMkLst>
          <pc:docMk/>
          <pc:sldMk cId="3857450953" sldId="410"/>
        </pc:sldMkLst>
        <pc:spChg chg="mod">
          <ac:chgData name="Richard Ball" userId="c2c6c2dd-6ddc-437e-8cdd-d7a74390accc" providerId="ADAL" clId="{ECBBE3AE-FAB6-4856-B630-EE5FF1120388}" dt="2022-05-15T17:32:24.526" v="5996" actId="313"/>
          <ac:spMkLst>
            <pc:docMk/>
            <pc:sldMk cId="3857450953" sldId="410"/>
            <ac:spMk id="2" creationId="{00000000-0000-0000-0000-000000000000}"/>
          </ac:spMkLst>
        </pc:spChg>
        <pc:spChg chg="mod">
          <ac:chgData name="Richard Ball" userId="c2c6c2dd-6ddc-437e-8cdd-d7a74390accc" providerId="ADAL" clId="{ECBBE3AE-FAB6-4856-B630-EE5FF1120388}" dt="2022-05-06T13:41:57.759" v="5171" actId="1076"/>
          <ac:spMkLst>
            <pc:docMk/>
            <pc:sldMk cId="3857450953" sldId="410"/>
            <ac:spMk id="3" creationId="{8418D8C2-F174-54E5-83B2-6A614FBFA196}"/>
          </ac:spMkLst>
        </pc:spChg>
        <pc:spChg chg="mod">
          <ac:chgData name="Richard Ball" userId="c2c6c2dd-6ddc-437e-8cdd-d7a74390accc" providerId="ADAL" clId="{ECBBE3AE-FAB6-4856-B630-EE5FF1120388}" dt="2022-05-06T13:42:01.677" v="5173" actId="403"/>
          <ac:spMkLst>
            <pc:docMk/>
            <pc:sldMk cId="3857450953" sldId="410"/>
            <ac:spMk id="5" creationId="{69C50877-6636-F7C2-A5EB-3ED2EF5F6E44}"/>
          </ac:spMkLst>
        </pc:spChg>
        <pc:graphicFrameChg chg="add mod modGraphic">
          <ac:chgData name="Richard Ball" userId="c2c6c2dd-6ddc-437e-8cdd-d7a74390accc" providerId="ADAL" clId="{ECBBE3AE-FAB6-4856-B630-EE5FF1120388}" dt="2022-05-16T09:00:58.657" v="6521" actId="20577"/>
          <ac:graphicFrameMkLst>
            <pc:docMk/>
            <pc:sldMk cId="3857450953" sldId="410"/>
            <ac:graphicFrameMk id="6" creationId="{7E1AD769-261B-B205-67DA-5CDCC42F1805}"/>
          </ac:graphicFrameMkLst>
        </pc:graphicFrameChg>
        <pc:picChg chg="mod">
          <ac:chgData name="Richard Ball" userId="c2c6c2dd-6ddc-437e-8cdd-d7a74390accc" providerId="ADAL" clId="{ECBBE3AE-FAB6-4856-B630-EE5FF1120388}" dt="2022-05-06T13:41:50.502" v="5169" actId="1076"/>
          <ac:picMkLst>
            <pc:docMk/>
            <pc:sldMk cId="3857450953" sldId="410"/>
            <ac:picMk id="4098" creationId="{00000000-0000-0000-0000-000000000000}"/>
          </ac:picMkLst>
        </pc:picChg>
        <pc:picChg chg="mod">
          <ac:chgData name="Richard Ball" userId="c2c6c2dd-6ddc-437e-8cdd-d7a74390accc" providerId="ADAL" clId="{ECBBE3AE-FAB6-4856-B630-EE5FF1120388}" dt="2022-05-06T13:41:52.398" v="5170" actId="1076"/>
          <ac:picMkLst>
            <pc:docMk/>
            <pc:sldMk cId="3857450953" sldId="410"/>
            <ac:picMk id="4101" creationId="{00000000-0000-0000-0000-000000000000}"/>
          </ac:picMkLst>
        </pc:picChg>
      </pc:sldChg>
      <pc:sldChg chg="del">
        <pc:chgData name="Richard Ball" userId="c2c6c2dd-6ddc-437e-8cdd-d7a74390accc" providerId="ADAL" clId="{ECBBE3AE-FAB6-4856-B630-EE5FF1120388}" dt="2022-05-06T13:47:28.759" v="5601" actId="47"/>
        <pc:sldMkLst>
          <pc:docMk/>
          <pc:sldMk cId="2122295633" sldId="411"/>
        </pc:sldMkLst>
      </pc:sldChg>
      <pc:sldChg chg="modSp ord">
        <pc:chgData name="Richard Ball" userId="c2c6c2dd-6ddc-437e-8cdd-d7a74390accc" providerId="ADAL" clId="{ECBBE3AE-FAB6-4856-B630-EE5FF1120388}" dt="2022-05-16T06:37:08.051" v="6484"/>
        <pc:sldMkLst>
          <pc:docMk/>
          <pc:sldMk cId="2428132771" sldId="412"/>
        </pc:sldMkLst>
        <pc:spChg chg="mod">
          <ac:chgData name="Richard Ball" userId="c2c6c2dd-6ddc-437e-8cdd-d7a74390accc" providerId="ADAL" clId="{ECBBE3AE-FAB6-4856-B630-EE5FF1120388}" dt="2022-05-15T17:35:52.157" v="6021" actId="404"/>
          <ac:spMkLst>
            <pc:docMk/>
            <pc:sldMk cId="2428132771" sldId="412"/>
            <ac:spMk id="5124" creationId="{DCA7B434-7001-4C88-A734-FCD8CE170228}"/>
          </ac:spMkLst>
        </pc:spChg>
      </pc:sldChg>
      <pc:sldChg chg="modSp del mod">
        <pc:chgData name="Richard Ball" userId="c2c6c2dd-6ddc-437e-8cdd-d7a74390accc" providerId="ADAL" clId="{ECBBE3AE-FAB6-4856-B630-EE5FF1120388}" dt="2022-05-17T09:04:02.477" v="6582" actId="47"/>
        <pc:sldMkLst>
          <pc:docMk/>
          <pc:sldMk cId="2957632480" sldId="413"/>
        </pc:sldMkLst>
        <pc:spChg chg="mod">
          <ac:chgData name="Richard Ball" userId="c2c6c2dd-6ddc-437e-8cdd-d7a74390accc" providerId="ADAL" clId="{ECBBE3AE-FAB6-4856-B630-EE5FF1120388}" dt="2022-05-06T13:55:53.219" v="5689" actId="403"/>
          <ac:spMkLst>
            <pc:docMk/>
            <pc:sldMk cId="2957632480" sldId="413"/>
            <ac:spMk id="17411" creationId="{9F3A7769-6A63-4D31-BD7F-684064FA43DC}"/>
          </ac:spMkLst>
        </pc:spChg>
      </pc:sldChg>
      <pc:sldChg chg="modSp mod modAnim">
        <pc:chgData name="Richard Ball" userId="c2c6c2dd-6ddc-437e-8cdd-d7a74390accc" providerId="ADAL" clId="{ECBBE3AE-FAB6-4856-B630-EE5FF1120388}" dt="2022-05-17T09:04:00.457" v="6581"/>
        <pc:sldMkLst>
          <pc:docMk/>
          <pc:sldMk cId="3906407448" sldId="414"/>
        </pc:sldMkLst>
        <pc:spChg chg="mod">
          <ac:chgData name="Richard Ball" userId="c2c6c2dd-6ddc-437e-8cdd-d7a74390accc" providerId="ADAL" clId="{ECBBE3AE-FAB6-4856-B630-EE5FF1120388}" dt="2022-05-06T13:55:33.203" v="5685" actId="20577"/>
          <ac:spMkLst>
            <pc:docMk/>
            <pc:sldMk cId="3906407448" sldId="414"/>
            <ac:spMk id="16386" creationId="{4C5BFB89-EE4E-48F5-9662-1581CB43C060}"/>
          </ac:spMkLst>
        </pc:spChg>
      </pc:sldChg>
      <pc:sldChg chg="modSp ord modAnim">
        <pc:chgData name="Richard Ball" userId="c2c6c2dd-6ddc-437e-8cdd-d7a74390accc" providerId="ADAL" clId="{ECBBE3AE-FAB6-4856-B630-EE5FF1120388}" dt="2022-05-16T06:39:33.069" v="6516"/>
        <pc:sldMkLst>
          <pc:docMk/>
          <pc:sldMk cId="3912992692" sldId="415"/>
        </pc:sldMkLst>
        <pc:spChg chg="mod">
          <ac:chgData name="Richard Ball" userId="c2c6c2dd-6ddc-437e-8cdd-d7a74390accc" providerId="ADAL" clId="{ECBBE3AE-FAB6-4856-B630-EE5FF1120388}" dt="2022-05-06T13:55:10.914" v="5667" actId="207"/>
          <ac:spMkLst>
            <pc:docMk/>
            <pc:sldMk cId="3912992692" sldId="415"/>
            <ac:spMk id="19461" creationId="{F1B47645-B803-47C7-BE6F-2579C1794786}"/>
          </ac:spMkLst>
        </pc:spChg>
      </pc:sldChg>
      <pc:sldChg chg="addSp delSp modSp mod modAnim">
        <pc:chgData name="Richard Ball" userId="c2c6c2dd-6ddc-437e-8cdd-d7a74390accc" providerId="ADAL" clId="{ECBBE3AE-FAB6-4856-B630-EE5FF1120388}" dt="2022-05-17T12:49:30.930" v="6654"/>
        <pc:sldMkLst>
          <pc:docMk/>
          <pc:sldMk cId="1661992426" sldId="416"/>
        </pc:sldMkLst>
        <pc:spChg chg="mod">
          <ac:chgData name="Richard Ball" userId="c2c6c2dd-6ddc-437e-8cdd-d7a74390accc" providerId="ADAL" clId="{ECBBE3AE-FAB6-4856-B630-EE5FF1120388}" dt="2022-05-06T13:54:36.077" v="5662" actId="1076"/>
          <ac:spMkLst>
            <pc:docMk/>
            <pc:sldMk cId="1661992426" sldId="416"/>
            <ac:spMk id="2" creationId="{B9DA24FB-FB61-44C5-A7EC-D7E957C6F120}"/>
          </ac:spMkLst>
        </pc:spChg>
        <pc:spChg chg="mod">
          <ac:chgData name="Richard Ball" userId="c2c6c2dd-6ddc-437e-8cdd-d7a74390accc" providerId="ADAL" clId="{ECBBE3AE-FAB6-4856-B630-EE5FF1120388}" dt="2022-05-17T12:49:04.104" v="6646" actId="403"/>
          <ac:spMkLst>
            <pc:docMk/>
            <pc:sldMk cId="1661992426" sldId="416"/>
            <ac:spMk id="3" creationId="{046514DD-9CBB-41F8-B1C7-AF9E27ACA9D1}"/>
          </ac:spMkLst>
        </pc:spChg>
        <pc:spChg chg="add mod">
          <ac:chgData name="Richard Ball" userId="c2c6c2dd-6ddc-437e-8cdd-d7a74390accc" providerId="ADAL" clId="{ECBBE3AE-FAB6-4856-B630-EE5FF1120388}" dt="2022-05-17T12:48:58.459" v="6643" actId="20577"/>
          <ac:spMkLst>
            <pc:docMk/>
            <pc:sldMk cId="1661992426" sldId="416"/>
            <ac:spMk id="7" creationId="{3F73B6F5-3C65-402E-7C20-239ED9C4C872}"/>
          </ac:spMkLst>
        </pc:spChg>
        <pc:picChg chg="add del">
          <ac:chgData name="Richard Ball" userId="c2c6c2dd-6ddc-437e-8cdd-d7a74390accc" providerId="ADAL" clId="{ECBBE3AE-FAB6-4856-B630-EE5FF1120388}" dt="2022-05-17T12:48:38.508" v="6634" actId="22"/>
          <ac:picMkLst>
            <pc:docMk/>
            <pc:sldMk cId="1661992426" sldId="416"/>
            <ac:picMk id="5" creationId="{370B08C4-0581-24E1-310A-B95A3545B1E5}"/>
          </ac:picMkLst>
        </pc:picChg>
      </pc:sldChg>
      <pc:sldChg chg="modSp mod">
        <pc:chgData name="Richard Ball" userId="c2c6c2dd-6ddc-437e-8cdd-d7a74390accc" providerId="ADAL" clId="{ECBBE3AE-FAB6-4856-B630-EE5FF1120388}" dt="2022-05-06T13:54:45.451" v="5664" actId="1076"/>
        <pc:sldMkLst>
          <pc:docMk/>
          <pc:sldMk cId="4125370836" sldId="417"/>
        </pc:sldMkLst>
        <pc:spChg chg="mod">
          <ac:chgData name="Richard Ball" userId="c2c6c2dd-6ddc-437e-8cdd-d7a74390accc" providerId="ADAL" clId="{ECBBE3AE-FAB6-4856-B630-EE5FF1120388}" dt="2022-05-06T13:53:48.163" v="5638" actId="20577"/>
          <ac:spMkLst>
            <pc:docMk/>
            <pc:sldMk cId="4125370836" sldId="417"/>
            <ac:spMk id="3" creationId="{63C9D531-A433-439C-BB7D-0E872F0E25DC}"/>
          </ac:spMkLst>
        </pc:spChg>
        <pc:spChg chg="mod">
          <ac:chgData name="Richard Ball" userId="c2c6c2dd-6ddc-437e-8cdd-d7a74390accc" providerId="ADAL" clId="{ECBBE3AE-FAB6-4856-B630-EE5FF1120388}" dt="2022-05-06T13:54:45.451" v="5664" actId="1076"/>
          <ac:spMkLst>
            <pc:docMk/>
            <pc:sldMk cId="4125370836" sldId="417"/>
            <ac:spMk id="4" creationId="{1C7E629A-C05C-4ECF-88B7-C1E424D1EBBD}"/>
          </ac:spMkLst>
        </pc:spChg>
      </pc:sldChg>
      <pc:sldChg chg="addSp modSp mod ord modAnim">
        <pc:chgData name="Richard Ball" userId="c2c6c2dd-6ddc-437e-8cdd-d7a74390accc" providerId="ADAL" clId="{ECBBE3AE-FAB6-4856-B630-EE5FF1120388}" dt="2022-05-17T12:52:15.354" v="6709" actId="13926"/>
        <pc:sldMkLst>
          <pc:docMk/>
          <pc:sldMk cId="1878540357" sldId="418"/>
        </pc:sldMkLst>
        <pc:spChg chg="add mod">
          <ac:chgData name="Richard Ball" userId="c2c6c2dd-6ddc-437e-8cdd-d7a74390accc" providerId="ADAL" clId="{ECBBE3AE-FAB6-4856-B630-EE5FF1120388}" dt="2022-05-17T12:52:15.354" v="6709" actId="13926"/>
          <ac:spMkLst>
            <pc:docMk/>
            <pc:sldMk cId="1878540357" sldId="418"/>
            <ac:spMk id="2" creationId="{0732DB99-0F7A-92E3-F6C0-39B3EFA588F6}"/>
          </ac:spMkLst>
        </pc:spChg>
        <pc:spChg chg="mod">
          <ac:chgData name="Richard Ball" userId="c2c6c2dd-6ddc-437e-8cdd-d7a74390accc" providerId="ADAL" clId="{ECBBE3AE-FAB6-4856-B630-EE5FF1120388}" dt="2022-05-17T12:50:18.180" v="6658" actId="12"/>
          <ac:spMkLst>
            <pc:docMk/>
            <pc:sldMk cId="1878540357" sldId="418"/>
            <ac:spMk id="12290" creationId="{2AEC26F9-216F-4D53-9C09-2F8AB06374AB}"/>
          </ac:spMkLst>
        </pc:spChg>
        <pc:picChg chg="mod">
          <ac:chgData name="Richard Ball" userId="c2c6c2dd-6ddc-437e-8cdd-d7a74390accc" providerId="ADAL" clId="{ECBBE3AE-FAB6-4856-B630-EE5FF1120388}" dt="2022-05-15T17:44:32.818" v="6137" actId="14100"/>
          <ac:picMkLst>
            <pc:docMk/>
            <pc:sldMk cId="1878540357" sldId="418"/>
            <ac:picMk id="12291" creationId="{3E6CD731-4E5E-4282-91EB-219A7D6B1969}"/>
          </ac:picMkLst>
        </pc:picChg>
        <pc:picChg chg="mod">
          <ac:chgData name="Richard Ball" userId="c2c6c2dd-6ddc-437e-8cdd-d7a74390accc" providerId="ADAL" clId="{ECBBE3AE-FAB6-4856-B630-EE5FF1120388}" dt="2022-05-15T17:44:37.623" v="6138" actId="14100"/>
          <ac:picMkLst>
            <pc:docMk/>
            <pc:sldMk cId="1878540357" sldId="418"/>
            <ac:picMk id="12292" creationId="{EBF616C6-6415-49C6-88C5-6EC2048D5FC3}"/>
          </ac:picMkLst>
        </pc:picChg>
        <pc:picChg chg="mod">
          <ac:chgData name="Richard Ball" userId="c2c6c2dd-6ddc-437e-8cdd-d7a74390accc" providerId="ADAL" clId="{ECBBE3AE-FAB6-4856-B630-EE5FF1120388}" dt="2022-05-15T17:44:23.869" v="6135" actId="1076"/>
          <ac:picMkLst>
            <pc:docMk/>
            <pc:sldMk cId="1878540357" sldId="418"/>
            <ac:picMk id="12293" creationId="{2D8AD87D-BB1C-4D2C-BC55-705EB865EC79}"/>
          </ac:picMkLst>
        </pc:picChg>
      </pc:sldChg>
      <pc:sldChg chg="modSp del mod">
        <pc:chgData name="Richard Ball" userId="c2c6c2dd-6ddc-437e-8cdd-d7a74390accc" providerId="ADAL" clId="{ECBBE3AE-FAB6-4856-B630-EE5FF1120388}" dt="2022-05-06T13:51:06.169" v="5632" actId="47"/>
        <pc:sldMkLst>
          <pc:docMk/>
          <pc:sldMk cId="4016200813" sldId="419"/>
        </pc:sldMkLst>
        <pc:spChg chg="mod">
          <ac:chgData name="Richard Ball" userId="c2c6c2dd-6ddc-437e-8cdd-d7a74390accc" providerId="ADAL" clId="{ECBBE3AE-FAB6-4856-B630-EE5FF1120388}" dt="2022-05-06T13:50:01.182" v="5612" actId="1076"/>
          <ac:spMkLst>
            <pc:docMk/>
            <pc:sldMk cId="4016200813" sldId="419"/>
            <ac:spMk id="11318" creationId="{F95EFA9F-42D4-44ED-91F5-E5550F374F4F}"/>
          </ac:spMkLst>
        </pc:spChg>
        <pc:graphicFrameChg chg="mod">
          <ac:chgData name="Richard Ball" userId="c2c6c2dd-6ddc-437e-8cdd-d7a74390accc" providerId="ADAL" clId="{ECBBE3AE-FAB6-4856-B630-EE5FF1120388}" dt="2022-05-06T13:49:57.692" v="5611" actId="1076"/>
          <ac:graphicFrameMkLst>
            <pc:docMk/>
            <pc:sldMk cId="4016200813" sldId="419"/>
            <ac:graphicFrameMk id="18434" creationId="{0863CCCE-6E5C-43B4-9FFF-AE6481A0A91B}"/>
          </ac:graphicFrameMkLst>
        </pc:graphicFrameChg>
      </pc:sldChg>
      <pc:sldChg chg="addSp delSp modSp mod modAnim">
        <pc:chgData name="Richard Ball" userId="c2c6c2dd-6ddc-437e-8cdd-d7a74390accc" providerId="ADAL" clId="{ECBBE3AE-FAB6-4856-B630-EE5FF1120388}" dt="2022-05-16T09:10:08.826" v="6545" actId="20577"/>
        <pc:sldMkLst>
          <pc:docMk/>
          <pc:sldMk cId="303270550" sldId="420"/>
        </pc:sldMkLst>
        <pc:spChg chg="add del mod">
          <ac:chgData name="Richard Ball" userId="c2c6c2dd-6ddc-437e-8cdd-d7a74390accc" providerId="ADAL" clId="{ECBBE3AE-FAB6-4856-B630-EE5FF1120388}" dt="2022-05-16T06:38:59.595" v="6505" actId="478"/>
          <ac:spMkLst>
            <pc:docMk/>
            <pc:sldMk cId="303270550" sldId="420"/>
            <ac:spMk id="3" creationId="{860B4876-F07B-EB7C-A7FB-EA68FA7B3F48}"/>
          </ac:spMkLst>
        </pc:spChg>
        <pc:spChg chg="add mod">
          <ac:chgData name="Richard Ball" userId="c2c6c2dd-6ddc-437e-8cdd-d7a74390accc" providerId="ADAL" clId="{ECBBE3AE-FAB6-4856-B630-EE5FF1120388}" dt="2022-05-16T06:39:22.418" v="6514" actId="14100"/>
          <ac:spMkLst>
            <pc:docMk/>
            <pc:sldMk cId="303270550" sldId="420"/>
            <ac:spMk id="7" creationId="{D63ABFF4-20BD-B819-0871-6024EFB76524}"/>
          </ac:spMkLst>
        </pc:spChg>
        <pc:spChg chg="del mod">
          <ac:chgData name="Richard Ball" userId="c2c6c2dd-6ddc-437e-8cdd-d7a74390accc" providerId="ADAL" clId="{ECBBE3AE-FAB6-4856-B630-EE5FF1120388}" dt="2022-05-16T06:38:57.240" v="6503" actId="478"/>
          <ac:spMkLst>
            <pc:docMk/>
            <pc:sldMk cId="303270550" sldId="420"/>
            <ac:spMk id="10242" creationId="{39D65FAB-8DCF-4643-AA08-1A602D04689A}"/>
          </ac:spMkLst>
        </pc:spChg>
        <pc:spChg chg="mod">
          <ac:chgData name="Richard Ball" userId="c2c6c2dd-6ddc-437e-8cdd-d7a74390accc" providerId="ADAL" clId="{ECBBE3AE-FAB6-4856-B630-EE5FF1120388}" dt="2022-05-16T09:10:08.826" v="6545" actId="20577"/>
          <ac:spMkLst>
            <pc:docMk/>
            <pc:sldMk cId="303270550" sldId="420"/>
            <ac:spMk id="10243" creationId="{2BAAECDA-0BA3-4911-B3D1-5C758C502293}"/>
          </ac:spMkLst>
        </pc:spChg>
      </pc:sldChg>
      <pc:sldChg chg="modSp mod">
        <pc:chgData name="Richard Ball" userId="c2c6c2dd-6ddc-437e-8cdd-d7a74390accc" providerId="ADAL" clId="{ECBBE3AE-FAB6-4856-B630-EE5FF1120388}" dt="2022-05-15T17:38:27.370" v="6042" actId="20577"/>
        <pc:sldMkLst>
          <pc:docMk/>
          <pc:sldMk cId="958328938" sldId="421"/>
        </pc:sldMkLst>
        <pc:spChg chg="mod">
          <ac:chgData name="Richard Ball" userId="c2c6c2dd-6ddc-437e-8cdd-d7a74390accc" providerId="ADAL" clId="{ECBBE3AE-FAB6-4856-B630-EE5FF1120388}" dt="2022-05-15T17:36:39.098" v="6029" actId="1076"/>
          <ac:spMkLst>
            <pc:docMk/>
            <pc:sldMk cId="958328938" sldId="421"/>
            <ac:spMk id="9218" creationId="{D8862DEE-2ABA-46A1-BAE1-3482A89D1183}"/>
          </ac:spMkLst>
        </pc:spChg>
        <pc:graphicFrameChg chg="mod modGraphic">
          <ac:chgData name="Richard Ball" userId="c2c6c2dd-6ddc-437e-8cdd-d7a74390accc" providerId="ADAL" clId="{ECBBE3AE-FAB6-4856-B630-EE5FF1120388}" dt="2022-05-15T17:38:27.370" v="6042" actId="20577"/>
          <ac:graphicFrameMkLst>
            <pc:docMk/>
            <pc:sldMk cId="958328938" sldId="421"/>
            <ac:graphicFrameMk id="16445" creationId="{3B70786D-EE67-494C-9540-579708DF54C3}"/>
          </ac:graphicFrameMkLst>
        </pc:graphicFrameChg>
      </pc:sldChg>
      <pc:sldChg chg="addSp delSp modSp new mod">
        <pc:chgData name="Richard Ball" userId="c2c6c2dd-6ddc-437e-8cdd-d7a74390accc" providerId="ADAL" clId="{ECBBE3AE-FAB6-4856-B630-EE5FF1120388}" dt="2022-05-06T13:29:42.554" v="5115" actId="1076"/>
        <pc:sldMkLst>
          <pc:docMk/>
          <pc:sldMk cId="3344181476" sldId="422"/>
        </pc:sldMkLst>
        <pc:spChg chg="del">
          <ac:chgData name="Richard Ball" userId="c2c6c2dd-6ddc-437e-8cdd-d7a74390accc" providerId="ADAL" clId="{ECBBE3AE-FAB6-4856-B630-EE5FF1120388}" dt="2022-05-06T13:29:15.997" v="5107" actId="478"/>
          <ac:spMkLst>
            <pc:docMk/>
            <pc:sldMk cId="3344181476" sldId="422"/>
            <ac:spMk id="2" creationId="{C1531B44-C969-B548-710F-D9740F8265F7}"/>
          </ac:spMkLst>
        </pc:spChg>
        <pc:spChg chg="del">
          <ac:chgData name="Richard Ball" userId="c2c6c2dd-6ddc-437e-8cdd-d7a74390accc" providerId="ADAL" clId="{ECBBE3AE-FAB6-4856-B630-EE5FF1120388}" dt="2022-05-06T13:29:15.997" v="5107" actId="478"/>
          <ac:spMkLst>
            <pc:docMk/>
            <pc:sldMk cId="3344181476" sldId="422"/>
            <ac:spMk id="3" creationId="{1EE239F9-C6D5-E408-F163-768DA219348C}"/>
          </ac:spMkLst>
        </pc:spChg>
        <pc:picChg chg="add mod modCrop">
          <ac:chgData name="Richard Ball" userId="c2c6c2dd-6ddc-437e-8cdd-d7a74390accc" providerId="ADAL" clId="{ECBBE3AE-FAB6-4856-B630-EE5FF1120388}" dt="2022-05-06T13:29:42.554" v="5115" actId="1076"/>
          <ac:picMkLst>
            <pc:docMk/>
            <pc:sldMk cId="3344181476" sldId="422"/>
            <ac:picMk id="5" creationId="{F6C750FD-0391-AC3B-7D68-9AC340A6D9D4}"/>
          </ac:picMkLst>
        </pc:picChg>
      </pc:sldChg>
      <pc:sldChg chg="addSp delSp modSp new mod ord modAnim">
        <pc:chgData name="Richard Ball" userId="c2c6c2dd-6ddc-437e-8cdd-d7a74390accc" providerId="ADAL" clId="{ECBBE3AE-FAB6-4856-B630-EE5FF1120388}" dt="2022-05-16T06:37:09.568" v="6486"/>
        <pc:sldMkLst>
          <pc:docMk/>
          <pc:sldMk cId="944861997" sldId="423"/>
        </pc:sldMkLst>
        <pc:spChg chg="del">
          <ac:chgData name="Richard Ball" userId="c2c6c2dd-6ddc-437e-8cdd-d7a74390accc" providerId="ADAL" clId="{ECBBE3AE-FAB6-4856-B630-EE5FF1120388}" dt="2022-05-06T13:41:19.152" v="5168" actId="478"/>
          <ac:spMkLst>
            <pc:docMk/>
            <pc:sldMk cId="944861997" sldId="423"/>
            <ac:spMk id="2" creationId="{0B1937DC-6F4E-3D8A-F84B-290BEC670F20}"/>
          </ac:spMkLst>
        </pc:spChg>
        <pc:spChg chg="del">
          <ac:chgData name="Richard Ball" userId="c2c6c2dd-6ddc-437e-8cdd-d7a74390accc" providerId="ADAL" clId="{ECBBE3AE-FAB6-4856-B630-EE5FF1120388}" dt="2022-05-06T13:41:19.152" v="5168" actId="478"/>
          <ac:spMkLst>
            <pc:docMk/>
            <pc:sldMk cId="944861997" sldId="423"/>
            <ac:spMk id="3" creationId="{E1F07A90-9B06-4BE4-A0A7-B03F09D58A81}"/>
          </ac:spMkLst>
        </pc:spChg>
        <pc:spChg chg="add mod">
          <ac:chgData name="Richard Ball" userId="c2c6c2dd-6ddc-437e-8cdd-d7a74390accc" providerId="ADAL" clId="{ECBBE3AE-FAB6-4856-B630-EE5FF1120388}" dt="2022-05-06T13:47:22.209" v="5600" actId="1076"/>
          <ac:spMkLst>
            <pc:docMk/>
            <pc:sldMk cId="944861997" sldId="423"/>
            <ac:spMk id="4" creationId="{4A2D0FC8-D87A-F5F7-D043-83CAB008CACC}"/>
          </ac:spMkLst>
        </pc:spChg>
      </pc:sldChg>
      <pc:sldChg chg="modSp add mod">
        <pc:chgData name="Richard Ball" userId="c2c6c2dd-6ddc-437e-8cdd-d7a74390accc" providerId="ADAL" clId="{ECBBE3AE-FAB6-4856-B630-EE5FF1120388}" dt="2022-05-06T14:15:29.151" v="5710" actId="20577"/>
        <pc:sldMkLst>
          <pc:docMk/>
          <pc:sldMk cId="3902954216" sldId="424"/>
        </pc:sldMkLst>
        <pc:spChg chg="mod">
          <ac:chgData name="Richard Ball" userId="c2c6c2dd-6ddc-437e-8cdd-d7a74390accc" providerId="ADAL" clId="{ECBBE3AE-FAB6-4856-B630-EE5FF1120388}" dt="2022-05-06T14:15:29.151" v="5710" actId="20577"/>
          <ac:spMkLst>
            <pc:docMk/>
            <pc:sldMk cId="3902954216" sldId="424"/>
            <ac:spMk id="4" creationId="{6BB693B4-8284-4F9B-8456-FFB1E487D8A1}"/>
          </ac:spMkLst>
        </pc:spChg>
      </pc:sldChg>
      <pc:sldChg chg="addSp delSp modSp new mod">
        <pc:chgData name="Richard Ball" userId="c2c6c2dd-6ddc-437e-8cdd-d7a74390accc" providerId="ADAL" clId="{ECBBE3AE-FAB6-4856-B630-EE5FF1120388}" dt="2022-05-15T17:14:55.675" v="5787" actId="1076"/>
        <pc:sldMkLst>
          <pc:docMk/>
          <pc:sldMk cId="3066773547" sldId="426"/>
        </pc:sldMkLst>
        <pc:spChg chg="del">
          <ac:chgData name="Richard Ball" userId="c2c6c2dd-6ddc-437e-8cdd-d7a74390accc" providerId="ADAL" clId="{ECBBE3AE-FAB6-4856-B630-EE5FF1120388}" dt="2022-05-15T17:13:43.509" v="5735" actId="478"/>
          <ac:spMkLst>
            <pc:docMk/>
            <pc:sldMk cId="3066773547" sldId="426"/>
            <ac:spMk id="2" creationId="{93DC2BF5-F8ED-5E81-3643-FEE8F0032EFE}"/>
          </ac:spMkLst>
        </pc:spChg>
        <pc:spChg chg="del">
          <ac:chgData name="Richard Ball" userId="c2c6c2dd-6ddc-437e-8cdd-d7a74390accc" providerId="ADAL" clId="{ECBBE3AE-FAB6-4856-B630-EE5FF1120388}" dt="2022-05-15T17:13:43.509" v="5735" actId="478"/>
          <ac:spMkLst>
            <pc:docMk/>
            <pc:sldMk cId="3066773547" sldId="426"/>
            <ac:spMk id="3" creationId="{35E52766-2BF6-2A48-478A-EFDE15C79D1D}"/>
          </ac:spMkLst>
        </pc:spChg>
        <pc:spChg chg="add mod">
          <ac:chgData name="Richard Ball" userId="c2c6c2dd-6ddc-437e-8cdd-d7a74390accc" providerId="ADAL" clId="{ECBBE3AE-FAB6-4856-B630-EE5FF1120388}" dt="2022-05-15T17:14:55.675" v="5787" actId="1076"/>
          <ac:spMkLst>
            <pc:docMk/>
            <pc:sldMk cId="3066773547" sldId="426"/>
            <ac:spMk id="6" creationId="{388B406A-19AE-434C-D461-A8D0899FDD67}"/>
          </ac:spMkLst>
        </pc:spChg>
        <pc:picChg chg="add mod modCrop">
          <ac:chgData name="Richard Ball" userId="c2c6c2dd-6ddc-437e-8cdd-d7a74390accc" providerId="ADAL" clId="{ECBBE3AE-FAB6-4856-B630-EE5FF1120388}" dt="2022-05-15T17:14:07.562" v="5743" actId="1076"/>
          <ac:picMkLst>
            <pc:docMk/>
            <pc:sldMk cId="3066773547" sldId="426"/>
            <ac:picMk id="5" creationId="{CBBD21E1-63B8-0F64-2B3E-C5C0AB3134E2}"/>
          </ac:picMkLst>
        </pc:picChg>
        <pc:picChg chg="add mod">
          <ac:chgData name="Richard Ball" userId="c2c6c2dd-6ddc-437e-8cdd-d7a74390accc" providerId="ADAL" clId="{ECBBE3AE-FAB6-4856-B630-EE5FF1120388}" dt="2022-05-15T17:14:40.277" v="5747" actId="1076"/>
          <ac:picMkLst>
            <pc:docMk/>
            <pc:sldMk cId="3066773547" sldId="426"/>
            <ac:picMk id="1026" creationId="{02540448-9D2E-9A12-860E-F2417B0CD65A}"/>
          </ac:picMkLst>
        </pc:picChg>
      </pc:sldChg>
      <pc:sldChg chg="modSp new mod">
        <pc:chgData name="Richard Ball" userId="c2c6c2dd-6ddc-437e-8cdd-d7a74390accc" providerId="ADAL" clId="{ECBBE3AE-FAB6-4856-B630-EE5FF1120388}" dt="2022-05-15T17:26:41.039" v="5943" actId="403"/>
        <pc:sldMkLst>
          <pc:docMk/>
          <pc:sldMk cId="1705674263" sldId="427"/>
        </pc:sldMkLst>
        <pc:spChg chg="mod">
          <ac:chgData name="Richard Ball" userId="c2c6c2dd-6ddc-437e-8cdd-d7a74390accc" providerId="ADAL" clId="{ECBBE3AE-FAB6-4856-B630-EE5FF1120388}" dt="2022-05-15T17:26:36.529" v="5937" actId="20577"/>
          <ac:spMkLst>
            <pc:docMk/>
            <pc:sldMk cId="1705674263" sldId="427"/>
            <ac:spMk id="2" creationId="{50F95AA3-CEE5-EB21-EC83-95A99F0B5C95}"/>
          </ac:spMkLst>
        </pc:spChg>
        <pc:spChg chg="mod">
          <ac:chgData name="Richard Ball" userId="c2c6c2dd-6ddc-437e-8cdd-d7a74390accc" providerId="ADAL" clId="{ECBBE3AE-FAB6-4856-B630-EE5FF1120388}" dt="2022-05-15T17:26:41.039" v="5943" actId="403"/>
          <ac:spMkLst>
            <pc:docMk/>
            <pc:sldMk cId="1705674263" sldId="427"/>
            <ac:spMk id="3" creationId="{3A31F058-16E5-5FFA-6B88-F05DA2731B04}"/>
          </ac:spMkLst>
        </pc:spChg>
      </pc:sldChg>
      <pc:sldChg chg="delSp modSp add mod delAnim">
        <pc:chgData name="Richard Ball" userId="c2c6c2dd-6ddc-437e-8cdd-d7a74390accc" providerId="ADAL" clId="{ECBBE3AE-FAB6-4856-B630-EE5FF1120388}" dt="2022-05-16T09:01:09.522" v="6535" actId="20577"/>
        <pc:sldMkLst>
          <pc:docMk/>
          <pc:sldMk cId="29534804" sldId="428"/>
        </pc:sldMkLst>
        <pc:spChg chg="del">
          <ac:chgData name="Richard Ball" userId="c2c6c2dd-6ddc-437e-8cdd-d7a74390accc" providerId="ADAL" clId="{ECBBE3AE-FAB6-4856-B630-EE5FF1120388}" dt="2022-05-15T17:33:47.639" v="6001" actId="478"/>
          <ac:spMkLst>
            <pc:docMk/>
            <pc:sldMk cId="29534804" sldId="428"/>
            <ac:spMk id="2" creationId="{84F16B9C-2859-BDC7-B9CB-C48A23D1BDF2}"/>
          </ac:spMkLst>
        </pc:spChg>
        <pc:spChg chg="del">
          <ac:chgData name="Richard Ball" userId="c2c6c2dd-6ddc-437e-8cdd-d7a74390accc" providerId="ADAL" clId="{ECBBE3AE-FAB6-4856-B630-EE5FF1120388}" dt="2022-05-15T17:33:47.098" v="6000" actId="478"/>
          <ac:spMkLst>
            <pc:docMk/>
            <pc:sldMk cId="29534804" sldId="428"/>
            <ac:spMk id="9" creationId="{CFCD8D36-DD68-EB29-C428-B1C7C3DD15AC}"/>
          </ac:spMkLst>
        </pc:spChg>
        <pc:spChg chg="del">
          <ac:chgData name="Richard Ball" userId="c2c6c2dd-6ddc-437e-8cdd-d7a74390accc" providerId="ADAL" clId="{ECBBE3AE-FAB6-4856-B630-EE5FF1120388}" dt="2022-05-15T17:33:48.746" v="6002" actId="478"/>
          <ac:spMkLst>
            <pc:docMk/>
            <pc:sldMk cId="29534804" sldId="428"/>
            <ac:spMk id="10" creationId="{D681CEEE-D53A-5494-69B4-A0716350C912}"/>
          </ac:spMkLst>
        </pc:spChg>
        <pc:graphicFrameChg chg="modGraphic">
          <ac:chgData name="Richard Ball" userId="c2c6c2dd-6ddc-437e-8cdd-d7a74390accc" providerId="ADAL" clId="{ECBBE3AE-FAB6-4856-B630-EE5FF1120388}" dt="2022-05-16T09:01:09.522" v="6535" actId="20577"/>
          <ac:graphicFrameMkLst>
            <pc:docMk/>
            <pc:sldMk cId="29534804" sldId="428"/>
            <ac:graphicFrameMk id="4" creationId="{27145093-28B5-4EDE-992B-29D8B9982168}"/>
          </ac:graphicFrameMkLst>
        </pc:graphicFrameChg>
      </pc:sldChg>
      <pc:sldChg chg="addSp modSp new mod">
        <pc:chgData name="Richard Ball" userId="c2c6c2dd-6ddc-437e-8cdd-d7a74390accc" providerId="ADAL" clId="{ECBBE3AE-FAB6-4856-B630-EE5FF1120388}" dt="2022-05-15T17:40:52.964" v="6070" actId="14100"/>
        <pc:sldMkLst>
          <pc:docMk/>
          <pc:sldMk cId="1432556246" sldId="429"/>
        </pc:sldMkLst>
        <pc:spChg chg="mod">
          <ac:chgData name="Richard Ball" userId="c2c6c2dd-6ddc-437e-8cdd-d7a74390accc" providerId="ADAL" clId="{ECBBE3AE-FAB6-4856-B630-EE5FF1120388}" dt="2022-05-15T17:39:32.935" v="6061" actId="1076"/>
          <ac:spMkLst>
            <pc:docMk/>
            <pc:sldMk cId="1432556246" sldId="429"/>
            <ac:spMk id="2" creationId="{B6830D66-6146-9361-0D17-D8F0BAA94BFC}"/>
          </ac:spMkLst>
        </pc:spChg>
        <pc:picChg chg="add mod">
          <ac:chgData name="Richard Ball" userId="c2c6c2dd-6ddc-437e-8cdd-d7a74390accc" providerId="ADAL" clId="{ECBBE3AE-FAB6-4856-B630-EE5FF1120388}" dt="2022-05-15T17:40:05.495" v="6065" actId="14100"/>
          <ac:picMkLst>
            <pc:docMk/>
            <pc:sldMk cId="1432556246" sldId="429"/>
            <ac:picMk id="3074" creationId="{AA1F34D2-6A4E-D32A-DC1C-3821EA257A64}"/>
          </ac:picMkLst>
        </pc:picChg>
        <pc:picChg chg="add mod">
          <ac:chgData name="Richard Ball" userId="c2c6c2dd-6ddc-437e-8cdd-d7a74390accc" providerId="ADAL" clId="{ECBBE3AE-FAB6-4856-B630-EE5FF1120388}" dt="2022-05-15T17:40:52.964" v="6070" actId="14100"/>
          <ac:picMkLst>
            <pc:docMk/>
            <pc:sldMk cId="1432556246" sldId="429"/>
            <ac:picMk id="3076" creationId="{3FFFF6E1-61DD-C4AE-2E0D-BF284B55B3FC}"/>
          </ac:picMkLst>
        </pc:picChg>
      </pc:sldChg>
      <pc:sldChg chg="add">
        <pc:chgData name="Richard Ball" userId="c2c6c2dd-6ddc-437e-8cdd-d7a74390accc" providerId="ADAL" clId="{ECBBE3AE-FAB6-4856-B630-EE5FF1120388}" dt="2022-05-16T06:31:30.620" v="6343" actId="2890"/>
        <pc:sldMkLst>
          <pc:docMk/>
          <pc:sldMk cId="3370410662" sldId="430"/>
        </pc:sldMkLst>
      </pc:sldChg>
      <pc:sldChg chg="addSp delSp modSp new mod setBg">
        <pc:chgData name="Richard Ball" userId="c2c6c2dd-6ddc-437e-8cdd-d7a74390accc" providerId="ADAL" clId="{ECBBE3AE-FAB6-4856-B630-EE5FF1120388}" dt="2022-05-16T06:34:27.174" v="6380" actId="14100"/>
        <pc:sldMkLst>
          <pc:docMk/>
          <pc:sldMk cId="313086531" sldId="431"/>
        </pc:sldMkLst>
        <pc:spChg chg="add del mod">
          <ac:chgData name="Richard Ball" userId="c2c6c2dd-6ddc-437e-8cdd-d7a74390accc" providerId="ADAL" clId="{ECBBE3AE-FAB6-4856-B630-EE5FF1120388}" dt="2022-05-16T06:34:08.994" v="6371" actId="478"/>
          <ac:spMkLst>
            <pc:docMk/>
            <pc:sldMk cId="313086531" sldId="431"/>
            <ac:spMk id="3" creationId="{4ECADEC0-8146-683B-08BE-F771B2DC8648}"/>
          </ac:spMkLst>
        </pc:spChg>
        <pc:spChg chg="add del mod">
          <ac:chgData name="Richard Ball" userId="c2c6c2dd-6ddc-437e-8cdd-d7a74390accc" providerId="ADAL" clId="{ECBBE3AE-FAB6-4856-B630-EE5FF1120388}" dt="2022-05-16T06:32:59.747" v="6358" actId="478"/>
          <ac:spMkLst>
            <pc:docMk/>
            <pc:sldMk cId="313086531" sldId="431"/>
            <ac:spMk id="5" creationId="{1AA0B610-C016-1B75-B90C-605A927E9799}"/>
          </ac:spMkLst>
        </pc:spChg>
        <pc:spChg chg="add del mod">
          <ac:chgData name="Richard Ball" userId="c2c6c2dd-6ddc-437e-8cdd-d7a74390accc" providerId="ADAL" clId="{ECBBE3AE-FAB6-4856-B630-EE5FF1120388}" dt="2022-05-16T06:34:08.994" v="6371" actId="478"/>
          <ac:spMkLst>
            <pc:docMk/>
            <pc:sldMk cId="313086531" sldId="431"/>
            <ac:spMk id="7" creationId="{72F8DCDA-528E-64BA-38AB-AB7584E37698}"/>
          </ac:spMkLst>
        </pc:spChg>
        <pc:spChg chg="add del">
          <ac:chgData name="Richard Ball" userId="c2c6c2dd-6ddc-437e-8cdd-d7a74390accc" providerId="ADAL" clId="{ECBBE3AE-FAB6-4856-B630-EE5FF1120388}" dt="2022-05-16T06:34:15.682" v="6374" actId="26606"/>
          <ac:spMkLst>
            <pc:docMk/>
            <pc:sldMk cId="313086531" sldId="431"/>
            <ac:spMk id="71" creationId="{B670DBD5-770C-4383-9F54-5B86E86BD5BB}"/>
          </ac:spMkLst>
        </pc:spChg>
        <pc:spChg chg="add del">
          <ac:chgData name="Richard Ball" userId="c2c6c2dd-6ddc-437e-8cdd-d7a74390accc" providerId="ADAL" clId="{ECBBE3AE-FAB6-4856-B630-EE5FF1120388}" dt="2022-05-16T06:34:22.134" v="6378" actId="26606"/>
          <ac:spMkLst>
            <pc:docMk/>
            <pc:sldMk cId="313086531" sldId="431"/>
            <ac:spMk id="5124" creationId="{42A4FC2C-047E-45A5-965D-8E1E3BF09BC6}"/>
          </ac:spMkLst>
        </pc:spChg>
        <pc:picChg chg="add mod">
          <ac:chgData name="Richard Ball" userId="c2c6c2dd-6ddc-437e-8cdd-d7a74390accc" providerId="ADAL" clId="{ECBBE3AE-FAB6-4856-B630-EE5FF1120388}" dt="2022-05-16T06:34:27.174" v="6380" actId="14100"/>
          <ac:picMkLst>
            <pc:docMk/>
            <pc:sldMk cId="313086531" sldId="431"/>
            <ac:picMk id="5122" creationId="{598D2E64-1D53-0A68-50A6-31D0815FB6CE}"/>
          </ac:picMkLst>
        </pc:picChg>
      </pc:sldChg>
      <pc:sldChg chg="modSp new mod ord">
        <pc:chgData name="Richard Ball" userId="c2c6c2dd-6ddc-437e-8cdd-d7a74390accc" providerId="ADAL" clId="{ECBBE3AE-FAB6-4856-B630-EE5FF1120388}" dt="2022-05-17T12:47:48.710" v="6630"/>
        <pc:sldMkLst>
          <pc:docMk/>
          <pc:sldMk cId="4195805460" sldId="432"/>
        </pc:sldMkLst>
        <pc:spChg chg="mod">
          <ac:chgData name="Richard Ball" userId="c2c6c2dd-6ddc-437e-8cdd-d7a74390accc" providerId="ADAL" clId="{ECBBE3AE-FAB6-4856-B630-EE5FF1120388}" dt="2022-05-17T12:21:08.813" v="6628" actId="20577"/>
          <ac:spMkLst>
            <pc:docMk/>
            <pc:sldMk cId="4195805460" sldId="432"/>
            <ac:spMk id="2" creationId="{2F066D33-7FC3-C522-B5DB-2BD5DCF0BD28}"/>
          </ac:spMkLst>
        </pc:spChg>
      </pc:sldChg>
    </pc:docChg>
  </pc:docChgLst>
  <pc:docChgLst>
    <pc:chgData name="Richard Ball" userId="c2c6c2dd-6ddc-437e-8cdd-d7a74390accc" providerId="ADAL" clId="{7DB50241-71F5-4F1C-929B-724EF2C1D992}"/>
    <pc:docChg chg="undo custSel addSld delSld modSld sldOrd">
      <pc:chgData name="Richard Ball" userId="c2c6c2dd-6ddc-437e-8cdd-d7a74390accc" providerId="ADAL" clId="{7DB50241-71F5-4F1C-929B-724EF2C1D992}" dt="2024-06-03T09:50:26.974" v="740" actId="5793"/>
      <pc:docMkLst>
        <pc:docMk/>
      </pc:docMkLst>
      <pc:sldChg chg="addSp delSp modSp mod">
        <pc:chgData name="Richard Ball" userId="c2c6c2dd-6ddc-437e-8cdd-d7a74390accc" providerId="ADAL" clId="{7DB50241-71F5-4F1C-929B-724EF2C1D992}" dt="2024-06-03T09:05:00.415" v="70"/>
        <pc:sldMkLst>
          <pc:docMk/>
          <pc:sldMk cId="3137853935" sldId="397"/>
        </pc:sldMkLst>
        <pc:picChg chg="add mod replST">
          <ac:chgData name="Richard Ball" userId="c2c6c2dd-6ddc-437e-8cdd-d7a74390accc" providerId="ADAL" clId="{7DB50241-71F5-4F1C-929B-724EF2C1D992}" dt="2024-06-03T09:05:00.415" v="70"/>
          <ac:picMkLst>
            <pc:docMk/>
            <pc:sldMk cId="3137853935" sldId="397"/>
            <ac:picMk id="3" creationId="{26324758-C995-A55E-6BF4-B654A9BA930A}"/>
          </ac:picMkLst>
        </pc:picChg>
        <pc:picChg chg="del">
          <ac:chgData name="Richard Ball" userId="c2c6c2dd-6ddc-437e-8cdd-d7a74390accc" providerId="ADAL" clId="{7DB50241-71F5-4F1C-929B-724EF2C1D992}" dt="2024-06-03T09:05:00.356" v="67"/>
          <ac:picMkLst>
            <pc:docMk/>
            <pc:sldMk cId="3137853935" sldId="397"/>
            <ac:picMk id="4" creationId="{8F36A879-66AE-55A5-511B-2822B01EC61C}"/>
          </ac:picMkLst>
        </pc:picChg>
      </pc:sldChg>
      <pc:sldChg chg="addSp delSp modSp mod">
        <pc:chgData name="Richard Ball" userId="c2c6c2dd-6ddc-437e-8cdd-d7a74390accc" providerId="ADAL" clId="{7DB50241-71F5-4F1C-929B-724EF2C1D992}" dt="2024-06-03T09:05:00.428" v="75"/>
        <pc:sldMkLst>
          <pc:docMk/>
          <pc:sldMk cId="3421230802" sldId="398"/>
        </pc:sldMkLst>
        <pc:picChg chg="add mod replST">
          <ac:chgData name="Richard Ball" userId="c2c6c2dd-6ddc-437e-8cdd-d7a74390accc" providerId="ADAL" clId="{7DB50241-71F5-4F1C-929B-724EF2C1D992}" dt="2024-06-03T09:05:00.428" v="75"/>
          <ac:picMkLst>
            <pc:docMk/>
            <pc:sldMk cId="3421230802" sldId="398"/>
            <ac:picMk id="3" creationId="{8D739B8A-F84D-7834-3CF1-19D87889A464}"/>
          </ac:picMkLst>
        </pc:picChg>
        <pc:picChg chg="del">
          <ac:chgData name="Richard Ball" userId="c2c6c2dd-6ddc-437e-8cdd-d7a74390accc" providerId="ADAL" clId="{7DB50241-71F5-4F1C-929B-724EF2C1D992}" dt="2024-06-03T09:05:00.415" v="72"/>
          <ac:picMkLst>
            <pc:docMk/>
            <pc:sldMk cId="3421230802" sldId="398"/>
            <ac:picMk id="4" creationId="{B16DC127-5128-6EFF-CC1D-16AE75B0DEBD}"/>
          </ac:picMkLst>
        </pc:picChg>
      </pc:sldChg>
      <pc:sldChg chg="addSp delSp modSp mod">
        <pc:chgData name="Richard Ball" userId="c2c6c2dd-6ddc-437e-8cdd-d7a74390accc" providerId="ADAL" clId="{7DB50241-71F5-4F1C-929B-724EF2C1D992}" dt="2024-06-03T09:05:00.455" v="80"/>
        <pc:sldMkLst>
          <pc:docMk/>
          <pc:sldMk cId="3418707251" sldId="400"/>
        </pc:sldMkLst>
        <pc:picChg chg="add mod replST">
          <ac:chgData name="Richard Ball" userId="c2c6c2dd-6ddc-437e-8cdd-d7a74390accc" providerId="ADAL" clId="{7DB50241-71F5-4F1C-929B-724EF2C1D992}" dt="2024-06-03T09:05:00.455" v="80"/>
          <ac:picMkLst>
            <pc:docMk/>
            <pc:sldMk cId="3418707251" sldId="400"/>
            <ac:picMk id="3" creationId="{C4CAE354-5A91-CC4D-405B-131330550066}"/>
          </ac:picMkLst>
        </pc:picChg>
        <pc:picChg chg="del">
          <ac:chgData name="Richard Ball" userId="c2c6c2dd-6ddc-437e-8cdd-d7a74390accc" providerId="ADAL" clId="{7DB50241-71F5-4F1C-929B-724EF2C1D992}" dt="2024-06-03T09:05:00.428" v="77"/>
          <ac:picMkLst>
            <pc:docMk/>
            <pc:sldMk cId="3418707251" sldId="400"/>
            <ac:picMk id="4" creationId="{A68143B9-0B45-51DD-0A41-1D4B81DBBC6B}"/>
          </ac:picMkLst>
        </pc:picChg>
      </pc:sldChg>
      <pc:sldChg chg="modSp del mod">
        <pc:chgData name="Richard Ball" userId="c2c6c2dd-6ddc-437e-8cdd-d7a74390accc" providerId="ADAL" clId="{7DB50241-71F5-4F1C-929B-724EF2C1D992}" dt="2024-06-03T09:45:52.778" v="286" actId="47"/>
        <pc:sldMkLst>
          <pc:docMk/>
          <pc:sldMk cId="303452788" sldId="409"/>
        </pc:sldMkLst>
        <pc:spChg chg="mod">
          <ac:chgData name="Richard Ball" userId="c2c6c2dd-6ddc-437e-8cdd-d7a74390accc" providerId="ADAL" clId="{7DB50241-71F5-4F1C-929B-724EF2C1D992}" dt="2024-06-03T09:41:29.345" v="244" actId="20577"/>
          <ac:spMkLst>
            <pc:docMk/>
            <pc:sldMk cId="303452788" sldId="409"/>
            <ac:spMk id="2" creationId="{84F16B9C-2859-BDC7-B9CB-C48A23D1BDF2}"/>
          </ac:spMkLst>
        </pc:spChg>
        <pc:spChg chg="mod">
          <ac:chgData name="Richard Ball" userId="c2c6c2dd-6ddc-437e-8cdd-d7a74390accc" providerId="ADAL" clId="{7DB50241-71F5-4F1C-929B-724EF2C1D992}" dt="2024-06-03T09:41:27.596" v="243" actId="20577"/>
          <ac:spMkLst>
            <pc:docMk/>
            <pc:sldMk cId="303452788" sldId="409"/>
            <ac:spMk id="9" creationId="{CFCD8D36-DD68-EB29-C428-B1C7C3DD15AC}"/>
          </ac:spMkLst>
        </pc:spChg>
        <pc:spChg chg="mod">
          <ac:chgData name="Richard Ball" userId="c2c6c2dd-6ddc-437e-8cdd-d7a74390accc" providerId="ADAL" clId="{7DB50241-71F5-4F1C-929B-724EF2C1D992}" dt="2024-06-03T09:41:25.578" v="242" actId="20577"/>
          <ac:spMkLst>
            <pc:docMk/>
            <pc:sldMk cId="303452788" sldId="409"/>
            <ac:spMk id="10" creationId="{D681CEEE-D53A-5494-69B4-A0716350C912}"/>
          </ac:spMkLst>
        </pc:spChg>
      </pc:sldChg>
      <pc:sldChg chg="modSp">
        <pc:chgData name="Richard Ball" userId="c2c6c2dd-6ddc-437e-8cdd-d7a74390accc" providerId="ADAL" clId="{7DB50241-71F5-4F1C-929B-724EF2C1D992}" dt="2024-06-03T09:46:51.045" v="348" actId="14100"/>
        <pc:sldMkLst>
          <pc:docMk/>
          <pc:sldMk cId="3857450953" sldId="410"/>
        </pc:sldMkLst>
        <pc:picChg chg="mod">
          <ac:chgData name="Richard Ball" userId="c2c6c2dd-6ddc-437e-8cdd-d7a74390accc" providerId="ADAL" clId="{7DB50241-71F5-4F1C-929B-724EF2C1D992}" dt="2024-06-03T09:46:51.045" v="348" actId="14100"/>
          <ac:picMkLst>
            <pc:docMk/>
            <pc:sldMk cId="3857450953" sldId="410"/>
            <ac:picMk id="4101" creationId="{00000000-0000-0000-0000-000000000000}"/>
          </ac:picMkLst>
        </pc:picChg>
      </pc:sldChg>
      <pc:sldChg chg="modSp">
        <pc:chgData name="Richard Ball" userId="c2c6c2dd-6ddc-437e-8cdd-d7a74390accc" providerId="ADAL" clId="{7DB50241-71F5-4F1C-929B-724EF2C1D992}" dt="2024-06-03T07:50:50.974" v="29" actId="1076"/>
        <pc:sldMkLst>
          <pc:docMk/>
          <pc:sldMk cId="2428132771" sldId="412"/>
        </pc:sldMkLst>
        <pc:spChg chg="mod">
          <ac:chgData name="Richard Ball" userId="c2c6c2dd-6ddc-437e-8cdd-d7a74390accc" providerId="ADAL" clId="{7DB50241-71F5-4F1C-929B-724EF2C1D992}" dt="2024-06-03T07:50:50.974" v="29" actId="1076"/>
          <ac:spMkLst>
            <pc:docMk/>
            <pc:sldMk cId="2428132771" sldId="412"/>
            <ac:spMk id="5124" creationId="{DCA7B434-7001-4C88-A734-FCD8CE170228}"/>
          </ac:spMkLst>
        </pc:spChg>
      </pc:sldChg>
      <pc:sldChg chg="modAnim">
        <pc:chgData name="Richard Ball" userId="c2c6c2dd-6ddc-437e-8cdd-d7a74390accc" providerId="ADAL" clId="{7DB50241-71F5-4F1C-929B-724EF2C1D992}" dt="2024-06-03T07:57:48.578" v="65"/>
        <pc:sldMkLst>
          <pc:docMk/>
          <pc:sldMk cId="1878540357" sldId="418"/>
        </pc:sldMkLst>
      </pc:sldChg>
      <pc:sldChg chg="addSp modSp mod modAnim">
        <pc:chgData name="Richard Ball" userId="c2c6c2dd-6ddc-437e-8cdd-d7a74390accc" providerId="ADAL" clId="{7DB50241-71F5-4F1C-929B-724EF2C1D992}" dt="2024-06-03T09:50:26.974" v="740" actId="5793"/>
        <pc:sldMkLst>
          <pc:docMk/>
          <pc:sldMk cId="29534804" sldId="428"/>
        </pc:sldMkLst>
        <pc:spChg chg="add mod">
          <ac:chgData name="Richard Ball" userId="c2c6c2dd-6ddc-437e-8cdd-d7a74390accc" providerId="ADAL" clId="{7DB50241-71F5-4F1C-929B-724EF2C1D992}" dt="2024-06-03T09:49:59.372" v="704" actId="403"/>
          <ac:spMkLst>
            <pc:docMk/>
            <pc:sldMk cId="29534804" sldId="428"/>
            <ac:spMk id="2" creationId="{90980079-CB2E-98A2-3C6E-69EA4930BAA1}"/>
          </ac:spMkLst>
        </pc:spChg>
        <pc:spChg chg="add mod">
          <ac:chgData name="Richard Ball" userId="c2c6c2dd-6ddc-437e-8cdd-d7a74390accc" providerId="ADAL" clId="{7DB50241-71F5-4F1C-929B-724EF2C1D992}" dt="2024-06-03T09:50:15.270" v="719" actId="313"/>
          <ac:spMkLst>
            <pc:docMk/>
            <pc:sldMk cId="29534804" sldId="428"/>
            <ac:spMk id="5" creationId="{B09B0ABC-07AD-6C08-DF81-5C4807CD9633}"/>
          </ac:spMkLst>
        </pc:spChg>
        <pc:spChg chg="add mod">
          <ac:chgData name="Richard Ball" userId="c2c6c2dd-6ddc-437e-8cdd-d7a74390accc" providerId="ADAL" clId="{7DB50241-71F5-4F1C-929B-724EF2C1D992}" dt="2024-06-03T09:50:26.974" v="740" actId="5793"/>
          <ac:spMkLst>
            <pc:docMk/>
            <pc:sldMk cId="29534804" sldId="428"/>
            <ac:spMk id="7" creationId="{02FF6707-A52D-2959-4E62-6C64068E876E}"/>
          </ac:spMkLst>
        </pc:spChg>
        <pc:graphicFrameChg chg="mod modGraphic">
          <ac:chgData name="Richard Ball" userId="c2c6c2dd-6ddc-437e-8cdd-d7a74390accc" providerId="ADAL" clId="{7DB50241-71F5-4F1C-929B-724EF2C1D992}" dt="2024-06-03T09:49:21.917" v="679" actId="20577"/>
          <ac:graphicFrameMkLst>
            <pc:docMk/>
            <pc:sldMk cId="29534804" sldId="428"/>
            <ac:graphicFrameMk id="4" creationId="{27145093-28B5-4EDE-992B-29D8B9982168}"/>
          </ac:graphicFrameMkLst>
        </pc:graphicFrameChg>
        <pc:picChg chg="mod">
          <ac:chgData name="Richard Ball" userId="c2c6c2dd-6ddc-437e-8cdd-d7a74390accc" providerId="ADAL" clId="{7DB50241-71F5-4F1C-929B-724EF2C1D992}" dt="2024-06-03T09:49:10.384" v="638" actId="1076"/>
          <ac:picMkLst>
            <pc:docMk/>
            <pc:sldMk cId="29534804" sldId="428"/>
            <ac:picMk id="6" creationId="{A4D91CEC-8BF3-48D7-8377-0E610C558C61}"/>
          </ac:picMkLst>
        </pc:picChg>
      </pc:sldChg>
      <pc:sldChg chg="modSp ord">
        <pc:chgData name="Richard Ball" userId="c2c6c2dd-6ddc-437e-8cdd-d7a74390accc" providerId="ADAL" clId="{7DB50241-71F5-4F1C-929B-724EF2C1D992}" dt="2024-06-03T09:37:46.123" v="86"/>
        <pc:sldMkLst>
          <pc:docMk/>
          <pc:sldMk cId="1368718603" sldId="434"/>
        </pc:sldMkLst>
        <pc:picChg chg="mod">
          <ac:chgData name="Richard Ball" userId="c2c6c2dd-6ddc-437e-8cdd-d7a74390accc" providerId="ADAL" clId="{7DB50241-71F5-4F1C-929B-724EF2C1D992}" dt="2024-06-03T07:51:59.583" v="35" actId="1076"/>
          <ac:picMkLst>
            <pc:docMk/>
            <pc:sldMk cId="1368718603" sldId="434"/>
            <ac:picMk id="1026" creationId="{309F7B35-94FA-226E-E7A3-F2F7B35B66E7}"/>
          </ac:picMkLst>
        </pc:picChg>
      </pc:sldChg>
      <pc:sldChg chg="modSp">
        <pc:chgData name="Richard Ball" userId="c2c6c2dd-6ddc-437e-8cdd-d7a74390accc" providerId="ADAL" clId="{7DB50241-71F5-4F1C-929B-724EF2C1D992}" dt="2024-06-03T07:47:01.712" v="19" actId="20577"/>
        <pc:sldMkLst>
          <pc:docMk/>
          <pc:sldMk cId="3438956916" sldId="435"/>
        </pc:sldMkLst>
        <pc:spChg chg="mod">
          <ac:chgData name="Richard Ball" userId="c2c6c2dd-6ddc-437e-8cdd-d7a74390accc" providerId="ADAL" clId="{7DB50241-71F5-4F1C-929B-724EF2C1D992}" dt="2024-06-03T07:47:01.712" v="19" actId="20577"/>
          <ac:spMkLst>
            <pc:docMk/>
            <pc:sldMk cId="3438956916" sldId="435"/>
            <ac:spMk id="5" creationId="{FA8A07B4-1645-51F6-DC2A-7D83D8F320BE}"/>
          </ac:spMkLst>
        </pc:spChg>
      </pc:sldChg>
      <pc:sldChg chg="add del">
        <pc:chgData name="Richard Ball" userId="c2c6c2dd-6ddc-437e-8cdd-d7a74390accc" providerId="ADAL" clId="{7DB50241-71F5-4F1C-929B-724EF2C1D992}" dt="2024-06-03T07:55:32.085" v="42" actId="47"/>
        <pc:sldMkLst>
          <pc:docMk/>
          <pc:sldMk cId="1362180168" sldId="440"/>
        </pc:sldMkLst>
      </pc:sldChg>
      <pc:sldChg chg="del">
        <pc:chgData name="Richard Ball" userId="c2c6c2dd-6ddc-437e-8cdd-d7a74390accc" providerId="ADAL" clId="{7DB50241-71F5-4F1C-929B-724EF2C1D992}" dt="2024-06-03T07:55:33.310" v="43" actId="47"/>
        <pc:sldMkLst>
          <pc:docMk/>
          <pc:sldMk cId="2786128182" sldId="441"/>
        </pc:sldMkLst>
      </pc:sldChg>
      <pc:sldChg chg="del">
        <pc:chgData name="Richard Ball" userId="c2c6c2dd-6ddc-437e-8cdd-d7a74390accc" providerId="ADAL" clId="{7DB50241-71F5-4F1C-929B-724EF2C1D992}" dt="2024-06-03T07:55:23.319" v="40" actId="47"/>
        <pc:sldMkLst>
          <pc:docMk/>
          <pc:sldMk cId="1256489367" sldId="442"/>
        </pc:sldMkLst>
      </pc:sldChg>
      <pc:sldChg chg="modSp add mod modAnim">
        <pc:chgData name="Richard Ball" userId="c2c6c2dd-6ddc-437e-8cdd-d7a74390accc" providerId="ADAL" clId="{7DB50241-71F5-4F1C-929B-724EF2C1D992}" dt="2024-06-03T07:50:44.044" v="28"/>
        <pc:sldMkLst>
          <pc:docMk/>
          <pc:sldMk cId="2051027233" sldId="444"/>
        </pc:sldMkLst>
        <pc:spChg chg="mod">
          <ac:chgData name="Richard Ball" userId="c2c6c2dd-6ddc-437e-8cdd-d7a74390accc" providerId="ADAL" clId="{7DB50241-71F5-4F1C-929B-724EF2C1D992}" dt="2024-06-03T07:50:38.953" v="26" actId="20577"/>
          <ac:spMkLst>
            <pc:docMk/>
            <pc:sldMk cId="2051027233" sldId="444"/>
            <ac:spMk id="3" creationId="{ACF58E70-06F3-C256-2CC9-BB875C46EF90}"/>
          </ac:spMkLst>
        </pc:spChg>
      </pc:sldChg>
      <pc:sldChg chg="addSp delSp modSp new mod ord modAnim">
        <pc:chgData name="Richard Ball" userId="c2c6c2dd-6ddc-437e-8cdd-d7a74390accc" providerId="ADAL" clId="{7DB50241-71F5-4F1C-929B-724EF2C1D992}" dt="2024-06-03T09:33:59.813" v="84"/>
        <pc:sldMkLst>
          <pc:docMk/>
          <pc:sldMk cId="470691516" sldId="445"/>
        </pc:sldMkLst>
        <pc:spChg chg="del">
          <ac:chgData name="Richard Ball" userId="c2c6c2dd-6ddc-437e-8cdd-d7a74390accc" providerId="ADAL" clId="{7DB50241-71F5-4F1C-929B-724EF2C1D992}" dt="2024-06-03T07:54:33" v="37"/>
          <ac:spMkLst>
            <pc:docMk/>
            <pc:sldMk cId="470691516" sldId="445"/>
            <ac:spMk id="3" creationId="{6B333405-2BC6-9BDF-8C32-7D41E428152A}"/>
          </ac:spMkLst>
        </pc:spChg>
        <pc:picChg chg="add mod">
          <ac:chgData name="Richard Ball" userId="c2c6c2dd-6ddc-437e-8cdd-d7a74390accc" providerId="ADAL" clId="{7DB50241-71F5-4F1C-929B-724EF2C1D992}" dt="2024-06-03T07:54:39.252" v="39" actId="14100"/>
          <ac:picMkLst>
            <pc:docMk/>
            <pc:sldMk cId="470691516" sldId="445"/>
            <ac:picMk id="4" creationId="{7514E5D7-DD10-17C7-1BDF-9EB067E3BB20}"/>
          </ac:picMkLst>
        </pc:picChg>
      </pc:sldChg>
      <pc:sldChg chg="modSp add mod">
        <pc:chgData name="Richard Ball" userId="c2c6c2dd-6ddc-437e-8cdd-d7a74390accc" providerId="ADAL" clId="{7DB50241-71F5-4F1C-929B-724EF2C1D992}" dt="2024-06-03T07:57:27.608" v="55" actId="313"/>
        <pc:sldMkLst>
          <pc:docMk/>
          <pc:sldMk cId="1103537558" sldId="446"/>
        </pc:sldMkLst>
        <pc:spChg chg="mod">
          <ac:chgData name="Richard Ball" userId="c2c6c2dd-6ddc-437e-8cdd-d7a74390accc" providerId="ADAL" clId="{7DB50241-71F5-4F1C-929B-724EF2C1D992}" dt="2024-06-03T07:57:27.608" v="55" actId="313"/>
          <ac:spMkLst>
            <pc:docMk/>
            <pc:sldMk cId="1103537558" sldId="446"/>
            <ac:spMk id="4" creationId="{6BB693B4-8284-4F9B-8456-FFB1E487D8A1}"/>
          </ac:spMkLst>
        </pc:spChg>
      </pc:sldChg>
      <pc:sldChg chg="modSp add mod">
        <pc:chgData name="Richard Ball" userId="c2c6c2dd-6ddc-437e-8cdd-d7a74390accc" providerId="ADAL" clId="{7DB50241-71F5-4F1C-929B-724EF2C1D992}" dt="2024-06-03T07:57:34.887" v="64" actId="20577"/>
        <pc:sldMkLst>
          <pc:docMk/>
          <pc:sldMk cId="512468697" sldId="447"/>
        </pc:sldMkLst>
        <pc:spChg chg="mod">
          <ac:chgData name="Richard Ball" userId="c2c6c2dd-6ddc-437e-8cdd-d7a74390accc" providerId="ADAL" clId="{7DB50241-71F5-4F1C-929B-724EF2C1D992}" dt="2024-06-03T07:57:34.887" v="64" actId="20577"/>
          <ac:spMkLst>
            <pc:docMk/>
            <pc:sldMk cId="512468697" sldId="447"/>
            <ac:spMk id="4" creationId="{6BB693B4-8284-4F9B-8456-FFB1E487D8A1}"/>
          </ac:spMkLst>
        </pc:spChg>
      </pc:sldChg>
      <pc:sldChg chg="new">
        <pc:chgData name="Richard Ball" userId="c2c6c2dd-6ddc-437e-8cdd-d7a74390accc" providerId="ADAL" clId="{7DB50241-71F5-4F1C-929B-724EF2C1D992}" dt="2024-06-03T09:38:13.180" v="88" actId="680"/>
        <pc:sldMkLst>
          <pc:docMk/>
          <pc:sldMk cId="266592216" sldId="448"/>
        </pc:sldMkLst>
      </pc:sldChg>
      <pc:sldChg chg="new">
        <pc:chgData name="Richard Ball" userId="c2c6c2dd-6ddc-437e-8cdd-d7a74390accc" providerId="ADAL" clId="{7DB50241-71F5-4F1C-929B-724EF2C1D992}" dt="2024-06-03T09:38:13.315" v="89" actId="680"/>
        <pc:sldMkLst>
          <pc:docMk/>
          <pc:sldMk cId="4106978162" sldId="449"/>
        </pc:sldMkLst>
      </pc:sldChg>
      <pc:sldChg chg="addSp modSp new mod">
        <pc:chgData name="Richard Ball" userId="c2c6c2dd-6ddc-437e-8cdd-d7a74390accc" providerId="ADAL" clId="{7DB50241-71F5-4F1C-929B-724EF2C1D992}" dt="2024-06-03T09:38:40.557" v="93" actId="14100"/>
        <pc:sldMkLst>
          <pc:docMk/>
          <pc:sldMk cId="2874084377" sldId="450"/>
        </pc:sldMkLst>
        <pc:picChg chg="add mod">
          <ac:chgData name="Richard Ball" userId="c2c6c2dd-6ddc-437e-8cdd-d7a74390accc" providerId="ADAL" clId="{7DB50241-71F5-4F1C-929B-724EF2C1D992}" dt="2024-06-03T09:38:40.557" v="93" actId="14100"/>
          <ac:picMkLst>
            <pc:docMk/>
            <pc:sldMk cId="2874084377" sldId="450"/>
            <ac:picMk id="5" creationId="{02B2FA2E-AA4F-DC1C-CE7B-34A3DECCFAEE}"/>
          </ac:picMkLst>
        </pc:picChg>
      </pc:sldChg>
      <pc:sldChg chg="new">
        <pc:chgData name="Richard Ball" userId="c2c6c2dd-6ddc-437e-8cdd-d7a74390accc" providerId="ADAL" clId="{7DB50241-71F5-4F1C-929B-724EF2C1D992}" dt="2024-06-03T09:38:44.572" v="94" actId="680"/>
        <pc:sldMkLst>
          <pc:docMk/>
          <pc:sldMk cId="4022788191" sldId="451"/>
        </pc:sldMkLst>
      </pc:sldChg>
      <pc:sldChg chg="modSp new del mod">
        <pc:chgData name="Richard Ball" userId="c2c6c2dd-6ddc-437e-8cdd-d7a74390accc" providerId="ADAL" clId="{7DB50241-71F5-4F1C-929B-724EF2C1D992}" dt="2024-06-03T09:45:58.651" v="287" actId="47"/>
        <pc:sldMkLst>
          <pc:docMk/>
          <pc:sldMk cId="641949645" sldId="452"/>
        </pc:sldMkLst>
        <pc:spChg chg="mod">
          <ac:chgData name="Richard Ball" userId="c2c6c2dd-6ddc-437e-8cdd-d7a74390accc" providerId="ADAL" clId="{7DB50241-71F5-4F1C-929B-724EF2C1D992}" dt="2024-06-03T09:41:38.424" v="285" actId="5793"/>
          <ac:spMkLst>
            <pc:docMk/>
            <pc:sldMk cId="641949645" sldId="452"/>
            <ac:spMk id="3" creationId="{2D16D1FA-F9B0-445C-F9EF-CC67601D5A74}"/>
          </ac:spMkLst>
        </pc:spChg>
      </pc:sldChg>
    </pc:docChg>
  </pc:docChgLst>
  <pc:docChgLst>
    <pc:chgData name="Richard Ball" userId="S::richard.ball@sthelens.london::c2c6c2dd-6ddc-437e-8cdd-d7a74390accc" providerId="AD" clId="Web-{F0944D54-AA4B-4E98-0F1B-4078AD3400CF}"/>
    <pc:docChg chg="addSld modSld sldOrd">
      <pc:chgData name="Richard Ball" userId="S::richard.ball@sthelens.london::c2c6c2dd-6ddc-437e-8cdd-d7a74390accc" providerId="AD" clId="Web-{F0944D54-AA4B-4E98-0F1B-4078AD3400CF}" dt="2022-04-29T13:51:55.033" v="4"/>
      <pc:docMkLst>
        <pc:docMk/>
      </pc:docMkLst>
      <pc:sldChg chg="addSp delSp new ord">
        <pc:chgData name="Richard Ball" userId="S::richard.ball@sthelens.london::c2c6c2dd-6ddc-437e-8cdd-d7a74390accc" providerId="AD" clId="Web-{F0944D54-AA4B-4E98-0F1B-4078AD3400CF}" dt="2022-04-29T13:51:55.033" v="4"/>
        <pc:sldMkLst>
          <pc:docMk/>
          <pc:sldMk cId="4024062904" sldId="373"/>
        </pc:sldMkLst>
        <pc:spChg chg="del">
          <ac:chgData name="Richard Ball" userId="S::richard.ball@sthelens.london::c2c6c2dd-6ddc-437e-8cdd-d7a74390accc" providerId="AD" clId="Web-{F0944D54-AA4B-4E98-0F1B-4078AD3400CF}" dt="2022-04-29T13:51:50.893" v="3"/>
          <ac:spMkLst>
            <pc:docMk/>
            <pc:sldMk cId="4024062904" sldId="373"/>
            <ac:spMk id="2" creationId="{60683A71-13A8-20FB-38BD-4EB9A6966855}"/>
          </ac:spMkLst>
        </pc:spChg>
        <pc:spChg chg="del">
          <ac:chgData name="Richard Ball" userId="S::richard.ball@sthelens.london::c2c6c2dd-6ddc-437e-8cdd-d7a74390accc" providerId="AD" clId="Web-{F0944D54-AA4B-4E98-0F1B-4078AD3400CF}" dt="2022-04-29T13:51:50.893" v="2"/>
          <ac:spMkLst>
            <pc:docMk/>
            <pc:sldMk cId="4024062904" sldId="373"/>
            <ac:spMk id="3" creationId="{57E71D1E-71D8-A923-4B14-006C04F5E7D8}"/>
          </ac:spMkLst>
        </pc:spChg>
        <pc:spChg chg="add">
          <ac:chgData name="Richard Ball" userId="S::richard.ball@sthelens.london::c2c6c2dd-6ddc-437e-8cdd-d7a74390accc" providerId="AD" clId="Web-{F0944D54-AA4B-4E98-0F1B-4078AD3400CF}" dt="2022-04-29T13:51:55.033" v="4"/>
          <ac:spMkLst>
            <pc:docMk/>
            <pc:sldMk cId="4024062904" sldId="373"/>
            <ac:spMk id="4" creationId="{2CADC090-2994-D850-2DCE-689F730DEFF5}"/>
          </ac:spMkLst>
        </pc:spChg>
      </pc:sldChg>
    </pc:docChg>
  </pc:docChgLst>
  <pc:docChgLst>
    <pc:chgData name="Richard Ball" userId="S::richard.ball@sthelens.london::c2c6c2dd-6ddc-437e-8cdd-d7a74390accc" providerId="AD" clId="Web-{ACB69C5C-9BAD-478D-AF90-8FF4083A8682}"/>
    <pc:docChg chg="addSld modSld">
      <pc:chgData name="Richard Ball" userId="S::richard.ball@sthelens.london::c2c6c2dd-6ddc-437e-8cdd-d7a74390accc" providerId="AD" clId="Web-{ACB69C5C-9BAD-478D-AF90-8FF4083A8682}" dt="2022-05-09T12:51:55.092" v="20"/>
      <pc:docMkLst>
        <pc:docMk/>
      </pc:docMkLst>
      <pc:sldChg chg="addSp modSp new mod setBg">
        <pc:chgData name="Richard Ball" userId="S::richard.ball@sthelens.london::c2c6c2dd-6ddc-437e-8cdd-d7a74390accc" providerId="AD" clId="Web-{ACB69C5C-9BAD-478D-AF90-8FF4083A8682}" dt="2022-05-09T12:51:55.092" v="20"/>
        <pc:sldMkLst>
          <pc:docMk/>
          <pc:sldMk cId="4008160914" sldId="425"/>
        </pc:sldMkLst>
        <pc:spChg chg="mod">
          <ac:chgData name="Richard Ball" userId="S::richard.ball@sthelens.london::c2c6c2dd-6ddc-437e-8cdd-d7a74390accc" providerId="AD" clId="Web-{ACB69C5C-9BAD-478D-AF90-8FF4083A8682}" dt="2022-05-09T12:51:55.092" v="20"/>
          <ac:spMkLst>
            <pc:docMk/>
            <pc:sldMk cId="4008160914" sldId="425"/>
            <ac:spMk id="2" creationId="{982692BD-A60D-8698-904B-3197B4D21D81}"/>
          </ac:spMkLst>
        </pc:spChg>
        <pc:spChg chg="add">
          <ac:chgData name="Richard Ball" userId="S::richard.ball@sthelens.london::c2c6c2dd-6ddc-437e-8cdd-d7a74390accc" providerId="AD" clId="Web-{ACB69C5C-9BAD-478D-AF90-8FF4083A8682}" dt="2022-05-09T12:51:55.092" v="20"/>
          <ac:spMkLst>
            <pc:docMk/>
            <pc:sldMk cId="4008160914" sldId="425"/>
            <ac:spMk id="8" creationId="{1707FC24-6981-43D9-B525-C7832BA22463}"/>
          </ac:spMkLst>
        </pc:spChg>
        <pc:picChg chg="add mod">
          <ac:chgData name="Richard Ball" userId="S::richard.ball@sthelens.london::c2c6c2dd-6ddc-437e-8cdd-d7a74390accc" providerId="AD" clId="Web-{ACB69C5C-9BAD-478D-AF90-8FF4083A8682}" dt="2022-05-09T12:51:55.092" v="20"/>
          <ac:picMkLst>
            <pc:docMk/>
            <pc:sldMk cId="4008160914" sldId="425"/>
            <ac:picMk id="3" creationId="{C4B8502B-B5F8-F486-5D30-CAA563F5F01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914925-11D2-4631-B003-632AC69217AE}" type="datetimeFigureOut">
              <a:rPr lang="en-GB" smtClean="0"/>
              <a:t>23/07/2025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858EB2-46F0-43C9-A47B-FD2D1089E949}" type="slidenum">
              <a:rPr lang="en-GB" smtClean="0"/>
              <a:t>‹#›</a:t>
            </a:fld>
            <a:endParaRPr lang="en-GB"/>
          </a:p>
        </p:txBody>
      </p:sp>
    </p:spTree>
    <p:extLst>
      <p:ext uri="{BB962C8B-B14F-4D97-AF65-F5344CB8AC3E}">
        <p14:creationId xmlns:p14="http://schemas.microsoft.com/office/powerpoint/2010/main" val="58468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Why is biodiversity so important?
https://www.polleverywhere.com/discourses/SNfscTsp5og8r72HRs2EH</a:t>
            </a:r>
          </a:p>
        </p:txBody>
      </p:sp>
      <p:sp>
        <p:nvSpPr>
          <p:cNvPr id="4" name="Slide Number Placeholder 3"/>
          <p:cNvSpPr>
            <a:spLocks noGrp="1"/>
          </p:cNvSpPr>
          <p:nvPr>
            <p:ph type="sldNum" sz="quarter" idx="5"/>
          </p:nvPr>
        </p:nvSpPr>
        <p:spPr/>
        <p:txBody>
          <a:bodyPr/>
          <a:lstStyle/>
          <a:p>
            <a:fld id="{1F858EB2-46F0-43C9-A47B-FD2D1089E949}" type="slidenum">
              <a:rPr lang="en-GB" smtClean="0"/>
              <a:t>5</a:t>
            </a:fld>
            <a:endParaRPr lang="en-GB"/>
          </a:p>
        </p:txBody>
      </p:sp>
      <p:sp>
        <p:nvSpPr>
          <p:cNvPr id="5" name="TextBox 4">
            <a:extLst>
              <a:ext uri="{FF2B5EF4-FFF2-40B4-BE49-F238E27FC236}">
                <a16:creationId xmlns:a16="http://schemas.microsoft.com/office/drawing/2014/main" id="{8A68788A-5DC1-1B46-17C4-5D5B31F0B03A}"/>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1684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How do humans reduce biodiversity?
https://www.polleverywhere.com/free_text_polls/L9pNDNxiEF9G7C96WiqUN</a:t>
            </a:r>
          </a:p>
        </p:txBody>
      </p:sp>
      <p:sp>
        <p:nvSpPr>
          <p:cNvPr id="4" name="Slide Number Placeholder 3"/>
          <p:cNvSpPr>
            <a:spLocks noGrp="1"/>
          </p:cNvSpPr>
          <p:nvPr>
            <p:ph type="sldNum" sz="quarter" idx="5"/>
          </p:nvPr>
        </p:nvSpPr>
        <p:spPr/>
        <p:txBody>
          <a:bodyPr/>
          <a:lstStyle/>
          <a:p>
            <a:fld id="{1F858EB2-46F0-43C9-A47B-FD2D1089E949}" type="slidenum">
              <a:rPr lang="en-GB" smtClean="0"/>
              <a:t>8</a:t>
            </a:fld>
            <a:endParaRPr lang="en-GB"/>
          </a:p>
        </p:txBody>
      </p:sp>
      <p:sp>
        <p:nvSpPr>
          <p:cNvPr id="5" name="TextBox 4">
            <a:extLst>
              <a:ext uri="{FF2B5EF4-FFF2-40B4-BE49-F238E27FC236}">
                <a16:creationId xmlns:a16="http://schemas.microsoft.com/office/drawing/2014/main" id="{B107692D-5A87-AF9B-74AF-86237B9F26AD}"/>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361052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Where do we find the greatest biodiversity on Earth? (click on the image)
https://www.polleverywhere.com/clickable_images/95yu0SLuCRor6dsUyznaO</a:t>
            </a:r>
          </a:p>
        </p:txBody>
      </p:sp>
      <p:sp>
        <p:nvSpPr>
          <p:cNvPr id="4" name="Slide Number Placeholder 3"/>
          <p:cNvSpPr>
            <a:spLocks noGrp="1"/>
          </p:cNvSpPr>
          <p:nvPr>
            <p:ph type="sldNum" sz="quarter" idx="5"/>
          </p:nvPr>
        </p:nvSpPr>
        <p:spPr/>
        <p:txBody>
          <a:bodyPr/>
          <a:lstStyle/>
          <a:p>
            <a:fld id="{1F858EB2-46F0-43C9-A47B-FD2D1089E949}" type="slidenum">
              <a:rPr lang="en-GB" smtClean="0"/>
              <a:t>10</a:t>
            </a:fld>
            <a:endParaRPr lang="en-GB"/>
          </a:p>
        </p:txBody>
      </p:sp>
      <p:sp>
        <p:nvSpPr>
          <p:cNvPr id="5" name="TextBox 4">
            <a:extLst>
              <a:ext uri="{FF2B5EF4-FFF2-40B4-BE49-F238E27FC236}">
                <a16:creationId xmlns:a16="http://schemas.microsoft.com/office/drawing/2014/main" id="{233D4E52-9FAF-6CE5-EAF7-0212D9DE34DA}"/>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6338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a:t>Tropical, moist regions that are warm all year round have the most biodiversity</a:t>
            </a:r>
          </a:p>
          <a:p>
            <a:pPr eaLnBrk="1" hangingPunct="1">
              <a:spcBef>
                <a:spcPct val="0"/>
              </a:spcBef>
            </a:pPr>
            <a:endParaRPr lang="en-GB" altLang="en-US"/>
          </a:p>
          <a:p>
            <a:pPr eaLnBrk="1" hangingPunct="1">
              <a:spcBef>
                <a:spcPct val="0"/>
              </a:spcBef>
            </a:pPr>
            <a:r>
              <a:rPr lang="en-GB" altLang="en-US"/>
              <a:t>Temperate climate has les biodiversity</a:t>
            </a:r>
          </a:p>
          <a:p>
            <a:pPr eaLnBrk="1" hangingPunct="1">
              <a:spcBef>
                <a:spcPct val="0"/>
              </a:spcBef>
            </a:pPr>
            <a:endParaRPr lang="en-GB" altLang="en-US"/>
          </a:p>
          <a:p>
            <a:pPr eaLnBrk="1" hangingPunct="1">
              <a:spcBef>
                <a:spcPct val="0"/>
              </a:spcBef>
            </a:pPr>
            <a:r>
              <a:rPr lang="en-GB" altLang="en-US"/>
              <a:t>Very cold areas such as the arctic or very dry areas e.g. deserts have least biodiversity</a:t>
            </a:r>
          </a:p>
          <a:p>
            <a:pPr eaLnBrk="1" hangingPunct="1">
              <a:spcBef>
                <a:spcPct val="0"/>
              </a:spcBef>
            </a:pPr>
            <a:endParaRPr lang="en-GB" altLang="en-US"/>
          </a:p>
          <a:p>
            <a:pPr eaLnBrk="1" hangingPunct="1">
              <a:spcBef>
                <a:spcPct val="0"/>
              </a:spcBef>
            </a:pPr>
            <a:r>
              <a:rPr lang="en-GB" altLang="en-US"/>
              <a:t>Generally the closer a region is to the equator, the greater the biodiversity, </a:t>
            </a:r>
          </a:p>
          <a:p>
            <a:pPr eaLnBrk="1" hangingPunct="1">
              <a:spcBef>
                <a:spcPct val="0"/>
              </a:spcBef>
            </a:pPr>
            <a:endParaRPr lang="en-GB" altLang="en-US"/>
          </a:p>
          <a:p>
            <a:pPr eaLnBrk="1" hangingPunct="1">
              <a:spcBef>
                <a:spcPct val="0"/>
              </a:spcBef>
            </a:pPr>
            <a:r>
              <a:rPr lang="en-GB" altLang="en-US"/>
              <a:t>Over 40000 plant species in amazon, less than 3000 live in northern Canada </a:t>
            </a:r>
          </a:p>
          <a:p>
            <a:endParaRPr lang="en-GB"/>
          </a:p>
        </p:txBody>
      </p:sp>
      <p:sp>
        <p:nvSpPr>
          <p:cNvPr id="4" name="Slide Number Placeholder 3"/>
          <p:cNvSpPr>
            <a:spLocks noGrp="1"/>
          </p:cNvSpPr>
          <p:nvPr>
            <p:ph type="sldNum" sz="quarter" idx="5"/>
          </p:nvPr>
        </p:nvSpPr>
        <p:spPr/>
        <p:txBody>
          <a:bodyPr/>
          <a:lstStyle/>
          <a:p>
            <a:fld id="{1F858EB2-46F0-43C9-A47B-FD2D1089E949}" type="slidenum">
              <a:rPr lang="en-GB" smtClean="0"/>
              <a:t>11</a:t>
            </a:fld>
            <a:endParaRPr lang="en-GB"/>
          </a:p>
        </p:txBody>
      </p:sp>
    </p:spTree>
    <p:extLst>
      <p:ext uri="{BB962C8B-B14F-4D97-AF65-F5344CB8AC3E}">
        <p14:creationId xmlns:p14="http://schemas.microsoft.com/office/powerpoint/2010/main" val="1771303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858EB2-46F0-43C9-A47B-FD2D1089E949}" type="slidenum">
              <a:rPr lang="en-GB" smtClean="0"/>
              <a:t>12</a:t>
            </a:fld>
            <a:endParaRPr lang="en-GB"/>
          </a:p>
        </p:txBody>
      </p:sp>
    </p:spTree>
    <p:extLst>
      <p:ext uri="{BB962C8B-B14F-4D97-AF65-F5344CB8AC3E}">
        <p14:creationId xmlns:p14="http://schemas.microsoft.com/office/powerpoint/2010/main" val="1689454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Hedgerows were removed to maximise space to grow food after the war 50% of the UK’s hedgerows were lost after WW2 – it is not illegal to remove hedgerows without permission </a:t>
            </a:r>
          </a:p>
        </p:txBody>
      </p:sp>
      <p:sp>
        <p:nvSpPr>
          <p:cNvPr id="4" name="Slide Number Placeholder 3"/>
          <p:cNvSpPr>
            <a:spLocks noGrp="1"/>
          </p:cNvSpPr>
          <p:nvPr>
            <p:ph type="sldNum" sz="quarter" idx="5"/>
          </p:nvPr>
        </p:nvSpPr>
        <p:spPr/>
        <p:txBody>
          <a:bodyPr/>
          <a:lstStyle/>
          <a:p>
            <a:fld id="{1F858EB2-46F0-43C9-A47B-FD2D1089E949}" type="slidenum">
              <a:rPr lang="en-GB" smtClean="0"/>
              <a:t>32</a:t>
            </a:fld>
            <a:endParaRPr lang="en-GB"/>
          </a:p>
        </p:txBody>
      </p:sp>
    </p:spTree>
    <p:extLst>
      <p:ext uri="{BB962C8B-B14F-4D97-AF65-F5344CB8AC3E}">
        <p14:creationId xmlns:p14="http://schemas.microsoft.com/office/powerpoint/2010/main" val="31338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AS STARTER TO NEXT LESSON IF OUT OF TIME</a:t>
            </a:r>
          </a:p>
        </p:txBody>
      </p:sp>
      <p:sp>
        <p:nvSpPr>
          <p:cNvPr id="4" name="Slide Number Placeholder 3"/>
          <p:cNvSpPr>
            <a:spLocks noGrp="1"/>
          </p:cNvSpPr>
          <p:nvPr>
            <p:ph type="sldNum" sz="quarter" idx="5"/>
          </p:nvPr>
        </p:nvSpPr>
        <p:spPr/>
        <p:txBody>
          <a:bodyPr/>
          <a:lstStyle/>
          <a:p>
            <a:fld id="{1F858EB2-46F0-43C9-A47B-FD2D1089E949}" type="slidenum">
              <a:rPr lang="en-GB" smtClean="0"/>
              <a:t>38</a:t>
            </a:fld>
            <a:endParaRPr lang="en-GB"/>
          </a:p>
        </p:txBody>
      </p:sp>
    </p:spTree>
    <p:extLst>
      <p:ext uri="{BB962C8B-B14F-4D97-AF65-F5344CB8AC3E}">
        <p14:creationId xmlns:p14="http://schemas.microsoft.com/office/powerpoint/2010/main" val="50734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9E4825A-A256-4DC5-9478-38A266DEBC7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330944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E4825A-A256-4DC5-9478-38A266DEBC7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3191316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E4825A-A256-4DC5-9478-38A266DEBC7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2789630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E4825A-A256-4DC5-9478-38A266DEBC7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111818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4825A-A256-4DC5-9478-38A266DEBC7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408985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E4825A-A256-4DC5-9478-38A266DEBC70}"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183438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9E4825A-A256-4DC5-9478-38A266DEBC70}" type="datetimeFigureOut">
              <a:rPr lang="en-GB" smtClean="0"/>
              <a:t>23/07/2025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131271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9E4825A-A256-4DC5-9478-38A266DEBC70}" type="datetimeFigureOut">
              <a:rPr lang="en-GB" smtClean="0"/>
              <a:t>23/07/2025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197807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4825A-A256-4DC5-9478-38A266DEBC70}" type="datetimeFigureOut">
              <a:rPr lang="en-GB" smtClean="0"/>
              <a:t>23/07/2025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405082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E4825A-A256-4DC5-9478-38A266DEBC70}"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403091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E4825A-A256-4DC5-9478-38A266DEBC70}"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09388F-059B-4D71-83C0-A4A0A06DC981}" type="slidenum">
              <a:rPr lang="en-GB" smtClean="0"/>
              <a:t>‹#›</a:t>
            </a:fld>
            <a:endParaRPr lang="en-GB"/>
          </a:p>
        </p:txBody>
      </p:sp>
    </p:spTree>
    <p:extLst>
      <p:ext uri="{BB962C8B-B14F-4D97-AF65-F5344CB8AC3E}">
        <p14:creationId xmlns:p14="http://schemas.microsoft.com/office/powerpoint/2010/main" val="161033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4825A-A256-4DC5-9478-38A266DEBC70}" type="datetimeFigureOut">
              <a:rPr lang="en-GB" smtClean="0"/>
              <a:t>23/07/2025</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9388F-059B-4D71-83C0-A4A0A06DC981}" type="slidenum">
              <a:rPr lang="en-GB" smtClean="0"/>
              <a:t>‹#›</a:t>
            </a:fld>
            <a:endParaRPr lang="en-GB"/>
          </a:p>
        </p:txBody>
      </p:sp>
      <p:sp>
        <p:nvSpPr>
          <p:cNvPr id="7" name="Footer Placeholder 2">
            <a:extLst>
              <a:ext uri="{FF2B5EF4-FFF2-40B4-BE49-F238E27FC236}">
                <a16:creationId xmlns:a16="http://schemas.microsoft.com/office/drawing/2014/main" id="{5A5E550F-43AA-C31D-59F5-2FEA3A97FC66}"/>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889AAE-99FE-C692-87C0-4D480CD9F772}"/>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78E7DBE6-51D1-3476-ECAF-F2EEBDF718DC}"/>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877B1F69-D102-7EC5-5413-FA275A1F935E}"/>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3333718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O-zDsht35JU?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bbc.co.uk/earth/story/20150702-why-meadows-are-worth-savin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video.nationalgeographic.com/video/magazine/my-shot-minute/00000144-0a33-d3cb-a96c-7b3f425b0000"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26B5D-D64B-D0ED-486F-5F44CF4626C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6060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AE354-5A91-CC4D-405B-13133055006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418707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n-GB"/>
              <a:t>Diversity and climate</a:t>
            </a:r>
          </a:p>
        </p:txBody>
      </p:sp>
      <p:pic>
        <p:nvPicPr>
          <p:cNvPr id="1026" name="Picture 2" descr="http://lizardpoint.com/geography/images/maps/worl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5" y="1916832"/>
            <a:ext cx="7932685" cy="403244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cxnSpLocks/>
          </p:cNvCxnSpPr>
          <p:nvPr/>
        </p:nvCxnSpPr>
        <p:spPr>
          <a:xfrm>
            <a:off x="1981201" y="3863183"/>
            <a:ext cx="7943029" cy="349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14267" y="3674423"/>
            <a:ext cx="139532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a:t>40,000 plant species </a:t>
            </a:r>
          </a:p>
        </p:txBody>
      </p:sp>
      <p:sp>
        <p:nvSpPr>
          <p:cNvPr id="9" name="TextBox 8"/>
          <p:cNvSpPr txBox="1"/>
          <p:nvPr/>
        </p:nvSpPr>
        <p:spPr>
          <a:xfrm>
            <a:off x="2927648" y="2204864"/>
            <a:ext cx="2181945"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a:t>3,000 plant species</a:t>
            </a:r>
          </a:p>
        </p:txBody>
      </p:sp>
      <p:cxnSp>
        <p:nvCxnSpPr>
          <p:cNvPr id="10" name="Straight Connector 9"/>
          <p:cNvCxnSpPr/>
          <p:nvPr/>
        </p:nvCxnSpPr>
        <p:spPr>
          <a:xfrm>
            <a:off x="2004090" y="3356992"/>
            <a:ext cx="7836327" cy="3493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95218" y="4437112"/>
            <a:ext cx="7836327" cy="3493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944008" y="3674422"/>
            <a:ext cx="266720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a:t>Warm all year round</a:t>
            </a:r>
          </a:p>
        </p:txBody>
      </p:sp>
      <p:sp>
        <p:nvSpPr>
          <p:cNvPr id="11" name="TextBox 10"/>
          <p:cNvSpPr txBox="1"/>
          <p:nvPr/>
        </p:nvSpPr>
        <p:spPr>
          <a:xfrm>
            <a:off x="7944008" y="2757108"/>
            <a:ext cx="272399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a:t>Warm summer, cold winter</a:t>
            </a:r>
          </a:p>
        </p:txBody>
      </p:sp>
      <p:sp>
        <p:nvSpPr>
          <p:cNvPr id="13" name="TextBox 12"/>
          <p:cNvSpPr txBox="1"/>
          <p:nvPr/>
        </p:nvSpPr>
        <p:spPr>
          <a:xfrm>
            <a:off x="7911425" y="4503949"/>
            <a:ext cx="272399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a:t>Warm summer, cold winter</a:t>
            </a:r>
          </a:p>
        </p:txBody>
      </p:sp>
      <p:sp>
        <p:nvSpPr>
          <p:cNvPr id="6" name="TextBox 5"/>
          <p:cNvSpPr txBox="1"/>
          <p:nvPr/>
        </p:nvSpPr>
        <p:spPr>
          <a:xfrm>
            <a:off x="7944007" y="1844824"/>
            <a:ext cx="271269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a:t>Cold all year round</a:t>
            </a:r>
          </a:p>
        </p:txBody>
      </p:sp>
      <p:sp>
        <p:nvSpPr>
          <p:cNvPr id="14" name="TextBox 13"/>
          <p:cNvSpPr txBox="1"/>
          <p:nvPr/>
        </p:nvSpPr>
        <p:spPr>
          <a:xfrm>
            <a:off x="7944008" y="5373216"/>
            <a:ext cx="272399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a:t>Cold all year round</a:t>
            </a:r>
          </a:p>
        </p:txBody>
      </p:sp>
      <p:sp>
        <p:nvSpPr>
          <p:cNvPr id="8" name="TextBox 7"/>
          <p:cNvSpPr txBox="1"/>
          <p:nvPr/>
        </p:nvSpPr>
        <p:spPr>
          <a:xfrm>
            <a:off x="1631505" y="3674423"/>
            <a:ext cx="1296143"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a:t>Most diversity</a:t>
            </a:r>
          </a:p>
        </p:txBody>
      </p:sp>
      <p:sp>
        <p:nvSpPr>
          <p:cNvPr id="16" name="TextBox 15"/>
          <p:cNvSpPr txBox="1"/>
          <p:nvPr/>
        </p:nvSpPr>
        <p:spPr>
          <a:xfrm>
            <a:off x="1631506" y="5373217"/>
            <a:ext cx="1296143"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a:t>Least diversity</a:t>
            </a:r>
          </a:p>
        </p:txBody>
      </p:sp>
      <p:sp>
        <p:nvSpPr>
          <p:cNvPr id="17" name="TextBox 16"/>
          <p:cNvSpPr txBox="1"/>
          <p:nvPr/>
        </p:nvSpPr>
        <p:spPr>
          <a:xfrm>
            <a:off x="1631504" y="1706325"/>
            <a:ext cx="1296143"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a:t>Least diversity</a:t>
            </a:r>
          </a:p>
        </p:txBody>
      </p:sp>
    </p:spTree>
    <p:extLst>
      <p:ext uri="{BB962C8B-B14F-4D97-AF65-F5344CB8AC3E}">
        <p14:creationId xmlns:p14="http://schemas.microsoft.com/office/powerpoint/2010/main" val="201336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 grpId="0" animBg="1"/>
      <p:bldP spid="11" grpId="0" animBg="1"/>
      <p:bldP spid="13" grpId="0" animBg="1"/>
      <p:bldP spid="6" grpId="0" animBg="1"/>
      <p:bldP spid="14" grpId="0" animBg="1"/>
      <p:bldP spid="8"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BF5B-ED7C-499C-81E6-2D4395C6407F}"/>
              </a:ext>
            </a:extLst>
          </p:cNvPr>
          <p:cNvSpPr>
            <a:spLocks noGrp="1"/>
          </p:cNvSpPr>
          <p:nvPr>
            <p:ph type="title"/>
          </p:nvPr>
        </p:nvSpPr>
        <p:spPr>
          <a:xfrm>
            <a:off x="601543" y="-171400"/>
            <a:ext cx="10972800" cy="1143000"/>
          </a:xfrm>
        </p:spPr>
        <p:txBody>
          <a:bodyPr/>
          <a:lstStyle/>
          <a:p>
            <a:r>
              <a:rPr lang="en-GB" u="sng"/>
              <a:t>Measuring biodiversity </a:t>
            </a:r>
          </a:p>
        </p:txBody>
      </p:sp>
      <p:sp>
        <p:nvSpPr>
          <p:cNvPr id="3" name="Content Placeholder 2">
            <a:extLst>
              <a:ext uri="{FF2B5EF4-FFF2-40B4-BE49-F238E27FC236}">
                <a16:creationId xmlns:a16="http://schemas.microsoft.com/office/drawing/2014/main" id="{44F18A9A-BF1B-47D0-9432-BC6D1925B371}"/>
              </a:ext>
            </a:extLst>
          </p:cNvPr>
          <p:cNvSpPr>
            <a:spLocks noGrp="1"/>
          </p:cNvSpPr>
          <p:nvPr>
            <p:ph idx="1"/>
          </p:nvPr>
        </p:nvSpPr>
        <p:spPr>
          <a:xfrm>
            <a:off x="599268" y="1468576"/>
            <a:ext cx="10975075" cy="4525963"/>
          </a:xfrm>
        </p:spPr>
        <p:txBody>
          <a:bodyPr/>
          <a:lstStyle/>
          <a:p>
            <a:pPr marL="0" indent="0">
              <a:buNone/>
            </a:pPr>
            <a:r>
              <a:rPr lang="en-GB">
                <a:solidFill>
                  <a:srgbClr val="00B0F0"/>
                </a:solidFill>
              </a:rPr>
              <a:t>It is important to measure biodiversity to inform us of any changes caused by humans, disease or climate change.</a:t>
            </a:r>
          </a:p>
          <a:p>
            <a:endParaRPr lang="en-GB"/>
          </a:p>
          <a:p>
            <a:pPr marL="0" indent="0">
              <a:buNone/>
            </a:pPr>
            <a:r>
              <a:rPr lang="en-GB"/>
              <a:t>For example before any major project (</a:t>
            </a:r>
            <a:r>
              <a:rPr lang="en-GB" err="1"/>
              <a:t>e.g</a:t>
            </a:r>
            <a:r>
              <a:rPr lang="en-GB"/>
              <a:t> building a motorway) an EIA will assess the impact on biodiversity at different levels:</a:t>
            </a:r>
          </a:p>
          <a:p>
            <a:r>
              <a:rPr lang="en-GB">
                <a:solidFill>
                  <a:srgbClr val="00B0F0"/>
                </a:solidFill>
              </a:rPr>
              <a:t>Habitat biodiversity </a:t>
            </a:r>
          </a:p>
          <a:p>
            <a:r>
              <a:rPr lang="en-GB">
                <a:solidFill>
                  <a:srgbClr val="00B0F0"/>
                </a:solidFill>
              </a:rPr>
              <a:t>Species biodiversity</a:t>
            </a:r>
          </a:p>
          <a:p>
            <a:r>
              <a:rPr lang="en-GB">
                <a:solidFill>
                  <a:srgbClr val="00B0F0"/>
                </a:solidFill>
              </a:rPr>
              <a:t>Genetic biodiversity</a:t>
            </a:r>
          </a:p>
        </p:txBody>
      </p:sp>
      <p:sp>
        <p:nvSpPr>
          <p:cNvPr id="4" name="TextBox 3">
            <a:extLst>
              <a:ext uri="{FF2B5EF4-FFF2-40B4-BE49-F238E27FC236}">
                <a16:creationId xmlns:a16="http://schemas.microsoft.com/office/drawing/2014/main" id="{7242F910-8393-B09D-78C0-A32F74278712}"/>
              </a:ext>
            </a:extLst>
          </p:cNvPr>
          <p:cNvSpPr txBox="1"/>
          <p:nvPr/>
        </p:nvSpPr>
        <p:spPr>
          <a:xfrm>
            <a:off x="601543" y="908720"/>
            <a:ext cx="7595349" cy="584775"/>
          </a:xfrm>
          <a:prstGeom prst="rect">
            <a:avLst/>
          </a:prstGeom>
          <a:noFill/>
        </p:spPr>
        <p:txBody>
          <a:bodyPr wrap="none" rtlCol="0">
            <a:spAutoFit/>
          </a:bodyPr>
          <a:lstStyle/>
          <a:p>
            <a:r>
              <a:rPr lang="en-GB" sz="3200">
                <a:solidFill>
                  <a:srgbClr val="FF0000"/>
                </a:solidFill>
              </a:rPr>
              <a:t>Why is it important to measure biodiversity?</a:t>
            </a:r>
          </a:p>
        </p:txBody>
      </p:sp>
      <p:sp>
        <p:nvSpPr>
          <p:cNvPr id="5" name="TextBox 4">
            <a:extLst>
              <a:ext uri="{FF2B5EF4-FFF2-40B4-BE49-F238E27FC236}">
                <a16:creationId xmlns:a16="http://schemas.microsoft.com/office/drawing/2014/main" id="{90F662D2-9576-53A6-D204-3E4754C6884B}"/>
              </a:ext>
            </a:extLst>
          </p:cNvPr>
          <p:cNvSpPr txBox="1"/>
          <p:nvPr/>
        </p:nvSpPr>
        <p:spPr>
          <a:xfrm>
            <a:off x="263352" y="6307317"/>
            <a:ext cx="3912674" cy="369332"/>
          </a:xfrm>
          <a:prstGeom prst="rect">
            <a:avLst/>
          </a:prstGeom>
          <a:noFill/>
        </p:spPr>
        <p:txBody>
          <a:bodyPr wrap="none" rtlCol="0">
            <a:spAutoFit/>
          </a:bodyPr>
          <a:lstStyle/>
          <a:p>
            <a:r>
              <a:rPr lang="en-GB" i="1"/>
              <a:t>*EIA – Environment impact assessment</a:t>
            </a:r>
          </a:p>
        </p:txBody>
      </p:sp>
      <p:pic>
        <p:nvPicPr>
          <p:cNvPr id="2050" name="Picture 2" descr="See the source image">
            <a:extLst>
              <a:ext uri="{FF2B5EF4-FFF2-40B4-BE49-F238E27FC236}">
                <a16:creationId xmlns:a16="http://schemas.microsoft.com/office/drawing/2014/main" id="{363689D1-51A1-32E2-AFC0-B6C87A7EE7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6240" y="4509806"/>
            <a:ext cx="3126309" cy="17592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8CECCA-7DD9-F715-215B-0D180C30EB66}"/>
              </a:ext>
            </a:extLst>
          </p:cNvPr>
          <p:cNvSpPr txBox="1"/>
          <p:nvPr/>
        </p:nvSpPr>
        <p:spPr>
          <a:xfrm>
            <a:off x="5303913" y="4581268"/>
            <a:ext cx="2952327" cy="1569660"/>
          </a:xfrm>
          <a:prstGeom prst="rect">
            <a:avLst/>
          </a:prstGeom>
          <a:noFill/>
        </p:spPr>
        <p:txBody>
          <a:bodyPr wrap="square" rtlCol="0">
            <a:spAutoFit/>
          </a:bodyPr>
          <a:lstStyle/>
          <a:p>
            <a:pPr algn="ctr"/>
            <a:r>
              <a:rPr lang="en-GB" sz="2400" b="1">
                <a:solidFill>
                  <a:srgbClr val="FF0000"/>
                </a:solidFill>
              </a:rPr>
              <a:t>If the impact is deemed to be to great, the project will not be approved!</a:t>
            </a:r>
          </a:p>
        </p:txBody>
      </p:sp>
      <p:sp>
        <p:nvSpPr>
          <p:cNvPr id="7" name="Multiplication Sign 6">
            <a:extLst>
              <a:ext uri="{FF2B5EF4-FFF2-40B4-BE49-F238E27FC236}">
                <a16:creationId xmlns:a16="http://schemas.microsoft.com/office/drawing/2014/main" id="{098C1802-2F4D-C444-0550-E2CDD2EB25A2}"/>
              </a:ext>
            </a:extLst>
          </p:cNvPr>
          <p:cNvSpPr/>
          <p:nvPr/>
        </p:nvSpPr>
        <p:spPr>
          <a:xfrm>
            <a:off x="8322512" y="4201362"/>
            <a:ext cx="2952327" cy="237612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852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5AA3-CEE5-EB21-EC83-95A99F0B5C95}"/>
              </a:ext>
            </a:extLst>
          </p:cNvPr>
          <p:cNvSpPr>
            <a:spLocks noGrp="1"/>
          </p:cNvSpPr>
          <p:nvPr>
            <p:ph type="title"/>
          </p:nvPr>
        </p:nvSpPr>
        <p:spPr/>
        <p:txBody>
          <a:bodyPr/>
          <a:lstStyle/>
          <a:p>
            <a:r>
              <a:rPr lang="en-GB"/>
              <a:t>Lets go through each in detail</a:t>
            </a:r>
          </a:p>
        </p:txBody>
      </p:sp>
      <p:sp>
        <p:nvSpPr>
          <p:cNvPr id="3" name="Content Placeholder 2">
            <a:extLst>
              <a:ext uri="{FF2B5EF4-FFF2-40B4-BE49-F238E27FC236}">
                <a16:creationId xmlns:a16="http://schemas.microsoft.com/office/drawing/2014/main" id="{3A31F058-16E5-5FFA-6B88-F05DA2731B04}"/>
              </a:ext>
            </a:extLst>
          </p:cNvPr>
          <p:cNvSpPr>
            <a:spLocks noGrp="1"/>
          </p:cNvSpPr>
          <p:nvPr>
            <p:ph idx="1"/>
          </p:nvPr>
        </p:nvSpPr>
        <p:spPr/>
        <p:txBody>
          <a:bodyPr/>
          <a:lstStyle/>
          <a:p>
            <a:r>
              <a:rPr lang="en-GB" sz="4800">
                <a:solidFill>
                  <a:srgbClr val="00B0F0"/>
                </a:solidFill>
              </a:rPr>
              <a:t>Habitat biodiversity </a:t>
            </a:r>
          </a:p>
          <a:p>
            <a:r>
              <a:rPr lang="en-GB" sz="4800">
                <a:solidFill>
                  <a:srgbClr val="00B0F0"/>
                </a:solidFill>
              </a:rPr>
              <a:t>Species biodiversity</a:t>
            </a:r>
          </a:p>
          <a:p>
            <a:r>
              <a:rPr lang="en-GB" sz="4800">
                <a:solidFill>
                  <a:srgbClr val="00B0F0"/>
                </a:solidFill>
              </a:rPr>
              <a:t>Genetic biodiversity</a:t>
            </a:r>
          </a:p>
          <a:p>
            <a:pPr marL="0" indent="0">
              <a:buNone/>
            </a:pPr>
            <a:endParaRPr lang="en-GB"/>
          </a:p>
        </p:txBody>
      </p:sp>
    </p:spTree>
    <p:extLst>
      <p:ext uri="{BB962C8B-B14F-4D97-AF65-F5344CB8AC3E}">
        <p14:creationId xmlns:p14="http://schemas.microsoft.com/office/powerpoint/2010/main" val="1705674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16941-CD02-1690-DA25-8C800E44BF6E}"/>
              </a:ext>
            </a:extLst>
          </p:cNvPr>
          <p:cNvSpPr>
            <a:spLocks noGrp="1"/>
          </p:cNvSpPr>
          <p:nvPr>
            <p:ph idx="1"/>
          </p:nvPr>
        </p:nvSpPr>
        <p:spPr>
          <a:xfrm>
            <a:off x="216824" y="175413"/>
            <a:ext cx="10972800" cy="1631317"/>
          </a:xfrm>
        </p:spPr>
        <p:txBody>
          <a:bodyPr>
            <a:normAutofit fontScale="92500"/>
          </a:bodyPr>
          <a:lstStyle/>
          <a:p>
            <a:pPr marL="0" indent="0">
              <a:buNone/>
            </a:pPr>
            <a:r>
              <a:rPr lang="en-GB" sz="3900">
                <a:solidFill>
                  <a:srgbClr val="FF0000"/>
                </a:solidFill>
              </a:rPr>
              <a:t>Both images are from the countryside.</a:t>
            </a:r>
          </a:p>
          <a:p>
            <a:pPr marL="0" indent="0">
              <a:buNone/>
            </a:pPr>
            <a:r>
              <a:rPr lang="en-GB" sz="3900">
                <a:solidFill>
                  <a:srgbClr val="FF0000"/>
                </a:solidFill>
              </a:rPr>
              <a:t>Which of the following has a greater habitat biodiversity?</a:t>
            </a:r>
            <a:endParaRPr lang="en-GB" sz="2800">
              <a:solidFill>
                <a:srgbClr val="FF0000"/>
              </a:solidFill>
            </a:endParaRPr>
          </a:p>
        </p:txBody>
      </p:sp>
      <p:pic>
        <p:nvPicPr>
          <p:cNvPr id="2050" name="Picture 2" descr="See the source image">
            <a:extLst>
              <a:ext uri="{FF2B5EF4-FFF2-40B4-BE49-F238E27FC236}">
                <a16:creationId xmlns:a16="http://schemas.microsoft.com/office/drawing/2014/main" id="{65BA092D-47BC-3D55-FFBD-BC63D8042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24" y="1700808"/>
            <a:ext cx="6456040" cy="5076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DDC3DF4E-8299-2ADC-EA3F-2E7E8E57DE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888" y="1947877"/>
            <a:ext cx="6979702" cy="465313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010523E-6CBE-0792-C39B-4A293C5B5C3B}"/>
              </a:ext>
            </a:extLst>
          </p:cNvPr>
          <p:cNvSpPr/>
          <p:nvPr/>
        </p:nvSpPr>
        <p:spPr>
          <a:xfrm>
            <a:off x="5447928" y="2431114"/>
            <a:ext cx="720080" cy="6480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509665C-0939-F028-0B00-76498106FDFE}"/>
              </a:ext>
            </a:extLst>
          </p:cNvPr>
          <p:cNvSpPr/>
          <p:nvPr/>
        </p:nvSpPr>
        <p:spPr>
          <a:xfrm>
            <a:off x="6960096" y="5877272"/>
            <a:ext cx="720080" cy="6480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6F659D7D-4EE9-E506-2B41-BF4BA21390FF}"/>
              </a:ext>
            </a:extLst>
          </p:cNvPr>
          <p:cNvSpPr/>
          <p:nvPr/>
        </p:nvSpPr>
        <p:spPr>
          <a:xfrm>
            <a:off x="11104113" y="5085184"/>
            <a:ext cx="720080" cy="6480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46FDD4C-36E3-C77C-B272-C25E3D41C215}"/>
              </a:ext>
            </a:extLst>
          </p:cNvPr>
          <p:cNvSpPr/>
          <p:nvPr/>
        </p:nvSpPr>
        <p:spPr>
          <a:xfrm>
            <a:off x="11104113" y="3038207"/>
            <a:ext cx="720080" cy="6480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9CD8BC6-37D6-08C7-7940-044001224173}"/>
              </a:ext>
            </a:extLst>
          </p:cNvPr>
          <p:cNvSpPr/>
          <p:nvPr/>
        </p:nvSpPr>
        <p:spPr>
          <a:xfrm>
            <a:off x="6816080" y="4274444"/>
            <a:ext cx="720080" cy="6480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31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8964B-DFBE-9237-41CC-BCED26C4CDF2}"/>
              </a:ext>
            </a:extLst>
          </p:cNvPr>
          <p:cNvSpPr>
            <a:spLocks noGrp="1"/>
          </p:cNvSpPr>
          <p:nvPr>
            <p:ph type="title"/>
          </p:nvPr>
        </p:nvSpPr>
        <p:spPr>
          <a:xfrm>
            <a:off x="224099" y="252769"/>
            <a:ext cx="4368602" cy="1956841"/>
          </a:xfrm>
        </p:spPr>
        <p:txBody>
          <a:bodyPr anchor="b">
            <a:normAutofit/>
          </a:bodyPr>
          <a:lstStyle/>
          <a:p>
            <a:r>
              <a:rPr lang="en-GB" sz="5400" b="1" u="sng"/>
              <a:t>Habitat biodiversity</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F58E70-06F3-C256-2CC9-BB875C46EF90}"/>
              </a:ext>
            </a:extLst>
          </p:cNvPr>
          <p:cNvSpPr>
            <a:spLocks noGrp="1"/>
          </p:cNvSpPr>
          <p:nvPr>
            <p:ph idx="1"/>
          </p:nvPr>
        </p:nvSpPr>
        <p:spPr>
          <a:xfrm>
            <a:off x="135571" y="2685973"/>
            <a:ext cx="5040560" cy="3320668"/>
          </a:xfrm>
        </p:spPr>
        <p:txBody>
          <a:bodyPr>
            <a:noAutofit/>
          </a:bodyPr>
          <a:lstStyle/>
          <a:p>
            <a:r>
              <a:rPr lang="en-GB" sz="2800">
                <a:highlight>
                  <a:srgbClr val="FFFF00"/>
                </a:highlight>
              </a:rPr>
              <a:t>The number of different habitats found within an area</a:t>
            </a:r>
          </a:p>
          <a:p>
            <a:endParaRPr lang="en-GB" sz="2800"/>
          </a:p>
          <a:p>
            <a:r>
              <a:rPr lang="en-GB" sz="2800"/>
              <a:t>Each habitat can support a number of different species, so the </a:t>
            </a:r>
            <a:r>
              <a:rPr lang="en-GB" sz="2800" b="1"/>
              <a:t>greater the habitat biodiversity</a:t>
            </a:r>
            <a:r>
              <a:rPr lang="en-GB" sz="2800"/>
              <a:t>, the </a:t>
            </a:r>
            <a:r>
              <a:rPr lang="en-GB" sz="2800" b="1"/>
              <a:t>greater the species diversity</a:t>
            </a:r>
          </a:p>
        </p:txBody>
      </p:sp>
      <p:pic>
        <p:nvPicPr>
          <p:cNvPr id="3074" name="Picture 2" descr="See the source image">
            <a:extLst>
              <a:ext uri="{FF2B5EF4-FFF2-40B4-BE49-F238E27FC236}">
                <a16:creationId xmlns:a16="http://schemas.microsoft.com/office/drawing/2014/main" id="{D5D84AB6-7470-95CE-7C91-8E0EA810F6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8" r="2392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0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8964B-DFBE-9237-41CC-BCED26C4CDF2}"/>
              </a:ext>
            </a:extLst>
          </p:cNvPr>
          <p:cNvSpPr>
            <a:spLocks noGrp="1"/>
          </p:cNvSpPr>
          <p:nvPr>
            <p:ph type="title"/>
          </p:nvPr>
        </p:nvSpPr>
        <p:spPr>
          <a:xfrm>
            <a:off x="193139" y="150046"/>
            <a:ext cx="4368602" cy="1956841"/>
          </a:xfrm>
        </p:spPr>
        <p:txBody>
          <a:bodyPr anchor="b">
            <a:normAutofit/>
          </a:bodyPr>
          <a:lstStyle/>
          <a:p>
            <a:r>
              <a:rPr lang="en-GB" sz="5400" b="1" u="sng"/>
              <a:t>Species biodiversity</a:t>
            </a:r>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F58E70-06F3-C256-2CC9-BB875C46EF90}"/>
              </a:ext>
            </a:extLst>
          </p:cNvPr>
          <p:cNvSpPr>
            <a:spLocks noGrp="1"/>
          </p:cNvSpPr>
          <p:nvPr>
            <p:ph idx="1"/>
          </p:nvPr>
        </p:nvSpPr>
        <p:spPr>
          <a:xfrm>
            <a:off x="60490" y="2060848"/>
            <a:ext cx="5112568" cy="4528356"/>
          </a:xfrm>
        </p:spPr>
        <p:txBody>
          <a:bodyPr>
            <a:normAutofit lnSpcReduction="10000"/>
          </a:bodyPr>
          <a:lstStyle/>
          <a:p>
            <a:pPr marL="0" indent="0">
              <a:buNone/>
            </a:pPr>
            <a:r>
              <a:rPr lang="en-GB" sz="2800"/>
              <a:t>Two different components:</a:t>
            </a:r>
          </a:p>
          <a:p>
            <a:pPr marL="0" indent="0">
              <a:buNone/>
            </a:pPr>
            <a:endParaRPr lang="en-GB" sz="2800">
              <a:highlight>
                <a:srgbClr val="FFFF00"/>
              </a:highlight>
            </a:endParaRPr>
          </a:p>
          <a:p>
            <a:r>
              <a:rPr lang="en-GB" sz="2800" b="1">
                <a:highlight>
                  <a:srgbClr val="FFFF00"/>
                </a:highlight>
              </a:rPr>
              <a:t>Species richness </a:t>
            </a:r>
            <a:r>
              <a:rPr lang="en-GB" sz="2800">
                <a:highlight>
                  <a:srgbClr val="FFFF00"/>
                </a:highlight>
              </a:rPr>
              <a:t>– the number of different species living in a particular area</a:t>
            </a:r>
          </a:p>
          <a:p>
            <a:endParaRPr lang="en-GB" sz="2800" b="1">
              <a:highlight>
                <a:srgbClr val="FFFF00"/>
              </a:highlight>
            </a:endParaRPr>
          </a:p>
          <a:p>
            <a:r>
              <a:rPr lang="en-GB" sz="2800" b="1">
                <a:highlight>
                  <a:srgbClr val="FFFF00"/>
                </a:highlight>
              </a:rPr>
              <a:t>Species evenness </a:t>
            </a:r>
            <a:r>
              <a:rPr lang="en-GB" sz="2800">
                <a:highlight>
                  <a:srgbClr val="FFFF00"/>
                </a:highlight>
              </a:rPr>
              <a:t>– a comparison of the number of individuals of each species within a community</a:t>
            </a:r>
          </a:p>
          <a:p>
            <a:pPr marL="0" indent="0">
              <a:buNone/>
            </a:pPr>
            <a:endParaRPr lang="en-GB" sz="2200"/>
          </a:p>
          <a:p>
            <a:pPr marL="0" indent="0">
              <a:buNone/>
            </a:pPr>
            <a:endParaRPr lang="en-GB" sz="2200"/>
          </a:p>
        </p:txBody>
      </p:sp>
      <p:pic>
        <p:nvPicPr>
          <p:cNvPr id="4098" name="Picture 2" descr="See the source image">
            <a:extLst>
              <a:ext uri="{FF2B5EF4-FFF2-40B4-BE49-F238E27FC236}">
                <a16:creationId xmlns:a16="http://schemas.microsoft.com/office/drawing/2014/main" id="{B9DA84D5-0043-0FF0-973C-9F6600C402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89" r="1515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33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8964B-DFBE-9237-41CC-BCED26C4CDF2}"/>
              </a:ext>
            </a:extLst>
          </p:cNvPr>
          <p:cNvSpPr>
            <a:spLocks noGrp="1"/>
          </p:cNvSpPr>
          <p:nvPr>
            <p:ph type="title"/>
          </p:nvPr>
        </p:nvSpPr>
        <p:spPr>
          <a:xfrm>
            <a:off x="193139" y="150046"/>
            <a:ext cx="4368602" cy="1956841"/>
          </a:xfrm>
        </p:spPr>
        <p:txBody>
          <a:bodyPr anchor="b">
            <a:normAutofit/>
          </a:bodyPr>
          <a:lstStyle/>
          <a:p>
            <a:r>
              <a:rPr lang="en-GB" sz="5400" b="1" u="sng"/>
              <a:t>Species biodiversity</a:t>
            </a:r>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F58E70-06F3-C256-2CC9-BB875C46EF90}"/>
              </a:ext>
            </a:extLst>
          </p:cNvPr>
          <p:cNvSpPr>
            <a:spLocks noGrp="1"/>
          </p:cNvSpPr>
          <p:nvPr>
            <p:ph idx="1"/>
          </p:nvPr>
        </p:nvSpPr>
        <p:spPr>
          <a:xfrm>
            <a:off x="60490" y="2060848"/>
            <a:ext cx="5112568" cy="4528356"/>
          </a:xfrm>
        </p:spPr>
        <p:txBody>
          <a:bodyPr>
            <a:normAutofit/>
          </a:bodyPr>
          <a:lstStyle/>
          <a:p>
            <a:pPr marL="0" indent="0">
              <a:buNone/>
            </a:pPr>
            <a:r>
              <a:rPr lang="en-GB" sz="2800" dirty="0"/>
              <a:t>Two different components:</a:t>
            </a:r>
          </a:p>
          <a:p>
            <a:pPr marL="0" indent="0">
              <a:buNone/>
            </a:pPr>
            <a:endParaRPr lang="en-GB" sz="2800" dirty="0">
              <a:highlight>
                <a:srgbClr val="FFFF00"/>
              </a:highlight>
            </a:endParaRPr>
          </a:p>
          <a:p>
            <a:r>
              <a:rPr lang="en-GB" sz="2800" b="1" dirty="0">
                <a:highlight>
                  <a:srgbClr val="FFFF00"/>
                </a:highlight>
              </a:rPr>
              <a:t>Species richness </a:t>
            </a:r>
            <a:r>
              <a:rPr lang="en-GB" sz="2800" dirty="0">
                <a:highlight>
                  <a:srgbClr val="FFFF00"/>
                </a:highlight>
              </a:rPr>
              <a:t>– </a:t>
            </a:r>
          </a:p>
          <a:p>
            <a:endParaRPr lang="en-GB" sz="2800" b="1" dirty="0">
              <a:highlight>
                <a:srgbClr val="FFFF00"/>
              </a:highlight>
            </a:endParaRPr>
          </a:p>
          <a:p>
            <a:endParaRPr lang="en-GB" sz="2800" b="1" dirty="0">
              <a:highlight>
                <a:srgbClr val="FFFF00"/>
              </a:highlight>
            </a:endParaRPr>
          </a:p>
          <a:p>
            <a:r>
              <a:rPr lang="en-GB" sz="2800" b="1" dirty="0">
                <a:highlight>
                  <a:srgbClr val="FFFF00"/>
                </a:highlight>
              </a:rPr>
              <a:t>Species evenness </a:t>
            </a:r>
            <a:r>
              <a:rPr lang="en-GB" sz="2800" dirty="0">
                <a:highlight>
                  <a:srgbClr val="FFFF00"/>
                </a:highlight>
              </a:rPr>
              <a:t>– </a:t>
            </a:r>
            <a:endParaRPr lang="en-GB" sz="2200" dirty="0"/>
          </a:p>
          <a:p>
            <a:pPr marL="0" indent="0">
              <a:buNone/>
            </a:pPr>
            <a:endParaRPr lang="en-GB" sz="2200" dirty="0"/>
          </a:p>
        </p:txBody>
      </p:sp>
      <p:pic>
        <p:nvPicPr>
          <p:cNvPr id="4098" name="Picture 2" descr="See the source image">
            <a:extLst>
              <a:ext uri="{FF2B5EF4-FFF2-40B4-BE49-F238E27FC236}">
                <a16:creationId xmlns:a16="http://schemas.microsoft.com/office/drawing/2014/main" id="{B9DA84D5-0043-0FF0-973C-9F6600C402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89" r="1515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027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DCA7B434-7001-4C88-A734-FCD8CE170228}"/>
              </a:ext>
            </a:extLst>
          </p:cNvPr>
          <p:cNvSpPr>
            <a:spLocks noChangeArrowheads="1"/>
          </p:cNvSpPr>
          <p:nvPr/>
        </p:nvSpPr>
        <p:spPr bwMode="auto">
          <a:xfrm>
            <a:off x="299356" y="1042104"/>
            <a:ext cx="11593288" cy="468052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4800" b="1">
                <a:latin typeface="Calibri"/>
                <a:cs typeface="Calibri"/>
              </a:rPr>
              <a:t>Question</a:t>
            </a:r>
          </a:p>
          <a:p>
            <a:pPr algn="ctr">
              <a:spcBef>
                <a:spcPct val="0"/>
              </a:spcBef>
              <a:buNone/>
            </a:pPr>
            <a:r>
              <a:rPr lang="en-GB" altLang="en-US" sz="4800">
                <a:latin typeface="Calibri"/>
                <a:cs typeface="Calibri"/>
              </a:rPr>
              <a:t>Why isn’t species richness a good isolated </a:t>
            </a:r>
            <a:endParaRPr lang="en-GB" altLang="en-US" sz="4800">
              <a:latin typeface="Calibri" panose="020F0502020204030204" pitchFamily="34" charset="0"/>
              <a:cs typeface="Calibri" panose="020F0502020204030204" pitchFamily="34" charset="0"/>
            </a:endParaRPr>
          </a:p>
          <a:p>
            <a:pPr algn="ctr" eaLnBrk="1" hangingPunct="1">
              <a:spcBef>
                <a:spcPct val="0"/>
              </a:spcBef>
              <a:buFontTx/>
              <a:buNone/>
            </a:pPr>
            <a:r>
              <a:rPr lang="en-GB" altLang="en-US" sz="4800">
                <a:latin typeface="Calibri"/>
                <a:cs typeface="Calibri"/>
              </a:rPr>
              <a:t>method for measuring species diversity?</a:t>
            </a:r>
          </a:p>
          <a:p>
            <a:pPr algn="ctr" eaLnBrk="1" hangingPunct="1">
              <a:spcBef>
                <a:spcPct val="0"/>
              </a:spcBef>
              <a:buFontTx/>
              <a:buNone/>
            </a:pPr>
            <a:r>
              <a:rPr lang="en-GB" altLang="en-US" sz="4800">
                <a:latin typeface="Calibri"/>
                <a:cs typeface="Calibri"/>
              </a:rPr>
              <a:t>(3 marks)</a:t>
            </a:r>
          </a:p>
        </p:txBody>
      </p:sp>
    </p:spTree>
    <p:extLst>
      <p:ext uri="{BB962C8B-B14F-4D97-AF65-F5344CB8AC3E}">
        <p14:creationId xmlns:p14="http://schemas.microsoft.com/office/powerpoint/2010/main" val="2428132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2D0FC8-D87A-F5F7-D043-83CAB008CACC}"/>
              </a:ext>
            </a:extLst>
          </p:cNvPr>
          <p:cNvSpPr txBox="1"/>
          <p:nvPr/>
        </p:nvSpPr>
        <p:spPr>
          <a:xfrm>
            <a:off x="263352" y="-26440"/>
            <a:ext cx="11161239" cy="6247864"/>
          </a:xfrm>
          <a:prstGeom prst="rect">
            <a:avLst/>
          </a:prstGeom>
          <a:noFill/>
        </p:spPr>
        <p:txBody>
          <a:bodyPr wrap="square" rtlCol="0">
            <a:spAutoFit/>
          </a:bodyPr>
          <a:lstStyle/>
          <a:p>
            <a:pPr>
              <a:spcBef>
                <a:spcPct val="0"/>
              </a:spcBef>
              <a:buNone/>
            </a:pPr>
            <a:r>
              <a:rPr lang="en-GB" altLang="en-US" sz="4000">
                <a:cs typeface="Calibri"/>
              </a:rPr>
              <a:t>Why isn’t species richness a good isolated </a:t>
            </a:r>
            <a:endParaRPr lang="en-GB" altLang="en-US" sz="4000">
              <a:latin typeface="Calibri" panose="020F0502020204030204" pitchFamily="34" charset="0"/>
              <a:cs typeface="Calibri" panose="020F0502020204030204" pitchFamily="34" charset="0"/>
            </a:endParaRPr>
          </a:p>
          <a:p>
            <a:pPr>
              <a:spcBef>
                <a:spcPct val="0"/>
              </a:spcBef>
            </a:pPr>
            <a:r>
              <a:rPr lang="en-GB" altLang="en-US" sz="4000">
                <a:cs typeface="Calibri"/>
              </a:rPr>
              <a:t>method for measuring species diversity? </a:t>
            </a:r>
            <a:r>
              <a:rPr lang="en-GB" sz="4000"/>
              <a:t>(3 marks)</a:t>
            </a:r>
          </a:p>
          <a:p>
            <a:endParaRPr lang="en-GB" sz="4000"/>
          </a:p>
          <a:p>
            <a:pPr marL="571500" indent="-571500">
              <a:buFont typeface="Arial" panose="020B0604020202020204" pitchFamily="34" charset="0"/>
              <a:buChar char="•"/>
            </a:pPr>
            <a:r>
              <a:rPr lang="en-GB" sz="4000">
                <a:solidFill>
                  <a:srgbClr val="00B0F0"/>
                </a:solidFill>
              </a:rPr>
              <a:t>Species richness does not take into account </a:t>
            </a:r>
            <a:r>
              <a:rPr lang="en-GB" sz="4000" b="1">
                <a:solidFill>
                  <a:srgbClr val="00B0F0"/>
                </a:solidFill>
              </a:rPr>
              <a:t>dominant</a:t>
            </a:r>
            <a:r>
              <a:rPr lang="en-GB" sz="4000">
                <a:solidFill>
                  <a:srgbClr val="00B0F0"/>
                </a:solidFill>
              </a:rPr>
              <a:t> </a:t>
            </a:r>
            <a:r>
              <a:rPr lang="en-GB" sz="4000" b="1">
                <a:solidFill>
                  <a:srgbClr val="00B0F0"/>
                </a:solidFill>
              </a:rPr>
              <a:t>species</a:t>
            </a:r>
            <a:r>
              <a:rPr lang="en-GB" sz="4000">
                <a:solidFill>
                  <a:srgbClr val="00B0F0"/>
                </a:solidFill>
              </a:rPr>
              <a:t> or </a:t>
            </a:r>
            <a:r>
              <a:rPr lang="en-GB" sz="4000" b="1">
                <a:solidFill>
                  <a:srgbClr val="00B0F0"/>
                </a:solidFill>
              </a:rPr>
              <a:t>abundance</a:t>
            </a:r>
            <a:r>
              <a:rPr lang="en-GB" sz="4000">
                <a:solidFill>
                  <a:srgbClr val="00B0F0"/>
                </a:solidFill>
              </a:rPr>
              <a:t> of species. </a:t>
            </a:r>
          </a:p>
          <a:p>
            <a:pPr marL="571500" indent="-571500">
              <a:buFont typeface="Arial" panose="020B0604020202020204" pitchFamily="34" charset="0"/>
              <a:buChar char="•"/>
            </a:pPr>
            <a:endParaRPr lang="en-GB" sz="4000">
              <a:solidFill>
                <a:srgbClr val="00B0F0"/>
              </a:solidFill>
            </a:endParaRPr>
          </a:p>
          <a:p>
            <a:pPr marL="571500" indent="-571500">
              <a:buFont typeface="Arial" panose="020B0604020202020204" pitchFamily="34" charset="0"/>
              <a:buChar char="•"/>
            </a:pPr>
            <a:r>
              <a:rPr lang="en-GB" sz="4000">
                <a:solidFill>
                  <a:srgbClr val="00B0F0"/>
                </a:solidFill>
              </a:rPr>
              <a:t>If the </a:t>
            </a:r>
            <a:r>
              <a:rPr lang="en-GB" sz="4000" b="1">
                <a:solidFill>
                  <a:srgbClr val="00B0F0"/>
                </a:solidFill>
              </a:rPr>
              <a:t>species richness of two areas is similar </a:t>
            </a:r>
          </a:p>
          <a:p>
            <a:pPr marL="571500" indent="-571500">
              <a:buFont typeface="Arial" panose="020B0604020202020204" pitchFamily="34" charset="0"/>
              <a:buChar char="•"/>
            </a:pPr>
            <a:endParaRPr lang="en-GB" sz="4000" b="1">
              <a:solidFill>
                <a:srgbClr val="00B0F0"/>
              </a:solidFill>
            </a:endParaRPr>
          </a:p>
          <a:p>
            <a:pPr marL="571500" indent="-571500">
              <a:buFont typeface="Arial" panose="020B0604020202020204" pitchFamily="34" charset="0"/>
              <a:buChar char="•"/>
            </a:pPr>
            <a:r>
              <a:rPr lang="en-GB" sz="4000">
                <a:solidFill>
                  <a:srgbClr val="00B0F0"/>
                </a:solidFill>
              </a:rPr>
              <a:t>it is useful to know what the </a:t>
            </a:r>
            <a:r>
              <a:rPr lang="en-GB" sz="4000" b="1">
                <a:solidFill>
                  <a:srgbClr val="00B0F0"/>
                </a:solidFill>
              </a:rPr>
              <a:t>species evenness </a:t>
            </a:r>
            <a:r>
              <a:rPr lang="en-GB" sz="4000">
                <a:solidFill>
                  <a:srgbClr val="00B0F0"/>
                </a:solidFill>
              </a:rPr>
              <a:t>is to gauge biodiversity</a:t>
            </a:r>
          </a:p>
        </p:txBody>
      </p:sp>
    </p:spTree>
    <p:extLst>
      <p:ext uri="{BB962C8B-B14F-4D97-AF65-F5344CB8AC3E}">
        <p14:creationId xmlns:p14="http://schemas.microsoft.com/office/powerpoint/2010/main" val="9448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B257-A56D-5C92-A82C-373D29414EDA}"/>
              </a:ext>
            </a:extLst>
          </p:cNvPr>
          <p:cNvSpPr>
            <a:spLocks noGrp="1"/>
          </p:cNvSpPr>
          <p:nvPr>
            <p:ph type="title"/>
          </p:nvPr>
        </p:nvSpPr>
        <p:spPr>
          <a:xfrm>
            <a:off x="120869" y="-245624"/>
            <a:ext cx="10972800" cy="1143000"/>
          </a:xfrm>
        </p:spPr>
        <p:txBody>
          <a:bodyPr>
            <a:normAutofit/>
          </a:bodyPr>
          <a:lstStyle/>
          <a:p>
            <a:pPr algn="l"/>
            <a:r>
              <a:rPr lang="en-GB" sz="3600" b="1" u="sng" dirty="0"/>
              <a:t>Knowledge retrieval question</a:t>
            </a:r>
          </a:p>
        </p:txBody>
      </p:sp>
      <p:pic>
        <p:nvPicPr>
          <p:cNvPr id="1026" name="Picture 2">
            <a:extLst>
              <a:ext uri="{FF2B5EF4-FFF2-40B4-BE49-F238E27FC236}">
                <a16:creationId xmlns:a16="http://schemas.microsoft.com/office/drawing/2014/main" id="{E8E5CDFB-2D6A-601E-43DC-3EDDD4AF7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38"/>
          <a:stretch/>
        </p:blipFill>
        <p:spPr bwMode="auto">
          <a:xfrm>
            <a:off x="7388773" y="0"/>
            <a:ext cx="4803227" cy="40102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8A07B4-1645-51F6-DC2A-7D83D8F320BE}"/>
              </a:ext>
            </a:extLst>
          </p:cNvPr>
          <p:cNvSpPr txBox="1"/>
          <p:nvPr/>
        </p:nvSpPr>
        <p:spPr>
          <a:xfrm>
            <a:off x="78827" y="714731"/>
            <a:ext cx="7819697" cy="6463308"/>
          </a:xfrm>
          <a:prstGeom prst="rect">
            <a:avLst/>
          </a:prstGeom>
          <a:noFill/>
        </p:spPr>
        <p:txBody>
          <a:bodyPr wrap="square">
            <a:spAutoFit/>
          </a:bodyPr>
          <a:lstStyle/>
          <a:p>
            <a:r>
              <a:rPr lang="en-GB" b="0" i="0" dirty="0">
                <a:solidFill>
                  <a:srgbClr val="FF0000"/>
                </a:solidFill>
                <a:effectLst/>
                <a:latin typeface="Source Sans Pro" panose="020B0503030403020204" pitchFamily="34" charset="0"/>
              </a:rPr>
              <a:t>With </a:t>
            </a:r>
            <a:r>
              <a:rPr lang="en-GB" b="1" i="0" dirty="0">
                <a:solidFill>
                  <a:srgbClr val="FF0000"/>
                </a:solidFill>
                <a:effectLst/>
                <a:latin typeface="Source Sans Pro" panose="020B0503030403020204" pitchFamily="34" charset="0"/>
              </a:rPr>
              <a:t>reference to </a:t>
            </a:r>
            <a:r>
              <a:rPr lang="en-GB" b="1" dirty="0">
                <a:solidFill>
                  <a:srgbClr val="FF0000"/>
                </a:solidFill>
                <a:latin typeface="Source Sans Pro" panose="020B0503030403020204" pitchFamily="34" charset="0"/>
              </a:rPr>
              <a:t>the diagram</a:t>
            </a:r>
            <a:r>
              <a:rPr lang="en-GB" b="0" i="0" dirty="0">
                <a:solidFill>
                  <a:srgbClr val="FF0000"/>
                </a:solidFill>
                <a:effectLst/>
                <a:latin typeface="Source Sans Pro" panose="020B0503030403020204" pitchFamily="34" charset="0"/>
              </a:rPr>
              <a:t>, explain the process of the loading of sucrose into the phloem and its movement in the phloem (8 marks)</a:t>
            </a:r>
          </a:p>
          <a:p>
            <a:endParaRPr lang="en-GB" dirty="0">
              <a:solidFill>
                <a:srgbClr val="000000"/>
              </a:solidFill>
              <a:latin typeface="Source Sans Pro" panose="020B0503030403020204" pitchFamily="34" charset="0"/>
            </a:endParaRPr>
          </a:p>
          <a:p>
            <a:pPr algn="l">
              <a:buFont typeface="Arial" panose="020B0604020202020204" pitchFamily="34" charset="0"/>
              <a:buChar char="•"/>
            </a:pPr>
            <a:r>
              <a:rPr lang="en-GB" b="0" i="0" dirty="0">
                <a:solidFill>
                  <a:srgbClr val="0070C0"/>
                </a:solidFill>
                <a:effectLst/>
                <a:latin typeface="Source Sans Pro" panose="020B0503030403020204" pitchFamily="34" charset="0"/>
              </a:rPr>
              <a:t>H+ / proton actively pumped out of companion cells through proton pumps</a:t>
            </a:r>
          </a:p>
          <a:p>
            <a:pPr algn="l">
              <a:buFont typeface="Arial" panose="020B0604020202020204" pitchFamily="34" charset="0"/>
              <a:buChar char="•"/>
            </a:pPr>
            <a:endParaRPr lang="en-GB" dirty="0">
              <a:solidFill>
                <a:srgbClr val="0070C0"/>
              </a:solidFill>
              <a:latin typeface="Source Sans Pro" panose="020B0503030403020204" pitchFamily="34" charset="0"/>
            </a:endParaRPr>
          </a:p>
          <a:p>
            <a:pPr algn="l">
              <a:buFont typeface="Arial" panose="020B0604020202020204" pitchFamily="34" charset="0"/>
              <a:buChar char="•"/>
            </a:pPr>
            <a:r>
              <a:rPr lang="en-GB" b="0" i="0" dirty="0">
                <a:solidFill>
                  <a:srgbClr val="0070C0"/>
                </a:solidFill>
                <a:effectLst/>
                <a:latin typeface="Source Sans Pro" panose="020B0503030403020204" pitchFamily="34" charset="0"/>
              </a:rPr>
              <a:t>sucrose pumped into companion cell</a:t>
            </a:r>
          </a:p>
          <a:p>
            <a:pPr algn="l">
              <a:buFont typeface="Arial" panose="020B0604020202020204" pitchFamily="34" charset="0"/>
              <a:buChar char="•"/>
            </a:pPr>
            <a:endParaRPr lang="en-GB" b="0" i="0" dirty="0">
              <a:solidFill>
                <a:srgbClr val="0070C0"/>
              </a:solidFill>
              <a:effectLst/>
              <a:latin typeface="Source Sans Pro" panose="020B0503030403020204" pitchFamily="34" charset="0"/>
            </a:endParaRPr>
          </a:p>
          <a:p>
            <a:pPr algn="l">
              <a:buFont typeface="Arial" panose="020B0604020202020204" pitchFamily="34" charset="0"/>
              <a:buChar char="•"/>
            </a:pPr>
            <a:r>
              <a:rPr lang="en-GB" b="0" i="0" dirty="0">
                <a:solidFill>
                  <a:srgbClr val="0070C0"/>
                </a:solidFill>
                <a:effectLst/>
                <a:latin typeface="Source Sans Pro" panose="020B0503030403020204" pitchFamily="34" charset="0"/>
              </a:rPr>
              <a:t>by active transport</a:t>
            </a:r>
          </a:p>
          <a:p>
            <a:pPr algn="l">
              <a:buFont typeface="Arial" panose="020B0604020202020204" pitchFamily="34" charset="0"/>
              <a:buChar char="•"/>
            </a:pPr>
            <a:endParaRPr lang="en-GB" b="0" i="0" dirty="0">
              <a:solidFill>
                <a:srgbClr val="0070C0"/>
              </a:solidFill>
              <a:effectLst/>
              <a:latin typeface="Source Sans Pro" panose="020B0503030403020204" pitchFamily="34" charset="0"/>
            </a:endParaRPr>
          </a:p>
          <a:p>
            <a:pPr algn="l">
              <a:buFont typeface="Arial" panose="020B0604020202020204" pitchFamily="34" charset="0"/>
              <a:buChar char="•"/>
            </a:pPr>
            <a:r>
              <a:rPr lang="en-GB" b="0" i="0" dirty="0">
                <a:solidFill>
                  <a:srgbClr val="0070C0"/>
                </a:solidFill>
                <a:effectLst/>
                <a:latin typeface="Source Sans Pro" panose="020B0503030403020204" pitchFamily="34" charset="0"/>
              </a:rPr>
              <a:t>H+ / proton, co-transport of sucrose into companion cell</a:t>
            </a:r>
          </a:p>
          <a:p>
            <a:pPr algn="l">
              <a:buFont typeface="Arial" panose="020B0604020202020204" pitchFamily="34" charset="0"/>
              <a:buChar char="•"/>
            </a:pPr>
            <a:endParaRPr lang="en-GB" b="0" i="0" dirty="0">
              <a:solidFill>
                <a:srgbClr val="0070C0"/>
              </a:solidFill>
              <a:effectLst/>
              <a:latin typeface="Source Sans Pro" panose="020B0503030403020204" pitchFamily="34" charset="0"/>
            </a:endParaRPr>
          </a:p>
          <a:p>
            <a:pPr algn="l">
              <a:buFont typeface="Arial" panose="020B0604020202020204" pitchFamily="34" charset="0"/>
              <a:buChar char="•"/>
            </a:pPr>
            <a:r>
              <a:rPr lang="en-GB" b="1" i="0" dirty="0">
                <a:solidFill>
                  <a:srgbClr val="0070C0"/>
                </a:solidFill>
                <a:effectLst/>
                <a:latin typeface="Source Sans Pro" panose="020B0503030403020204" pitchFamily="34" charset="0"/>
              </a:rPr>
              <a:t>B</a:t>
            </a:r>
            <a:r>
              <a:rPr lang="en-GB" b="0" i="0" dirty="0">
                <a:solidFill>
                  <a:srgbClr val="0070C0"/>
                </a:solidFill>
                <a:effectLst/>
                <a:latin typeface="Source Sans Pro" panose="020B0503030403020204" pitchFamily="34" charset="0"/>
              </a:rPr>
              <a:t> / sucrose diffuses into phloem sieve tube lowering water potential in sieve tube</a:t>
            </a:r>
            <a:br>
              <a:rPr lang="en-GB" b="0" i="0" dirty="0">
                <a:solidFill>
                  <a:srgbClr val="0070C0"/>
                </a:solidFill>
                <a:effectLst/>
                <a:latin typeface="Source Sans Pro" panose="020B0503030403020204" pitchFamily="34" charset="0"/>
              </a:rPr>
            </a:br>
            <a:endParaRPr lang="en-GB" b="0" i="0" dirty="0">
              <a:solidFill>
                <a:srgbClr val="0070C0"/>
              </a:solidFill>
              <a:effectLst/>
              <a:latin typeface="Source Sans Pro" panose="020B0503030403020204" pitchFamily="34" charset="0"/>
            </a:endParaRPr>
          </a:p>
          <a:p>
            <a:pPr algn="l">
              <a:buFont typeface="Arial" panose="020B0604020202020204" pitchFamily="34" charset="0"/>
              <a:buChar char="•"/>
            </a:pPr>
            <a:r>
              <a:rPr lang="en-GB" b="1" i="0" dirty="0">
                <a:solidFill>
                  <a:srgbClr val="0070C0"/>
                </a:solidFill>
                <a:effectLst/>
                <a:latin typeface="Source Sans Pro" panose="020B0503030403020204" pitchFamily="34" charset="0"/>
              </a:rPr>
              <a:t>A</a:t>
            </a:r>
            <a:r>
              <a:rPr lang="en-GB" b="0" i="0" dirty="0">
                <a:solidFill>
                  <a:srgbClr val="0070C0"/>
                </a:solidFill>
                <a:effectLst/>
                <a:latin typeface="Source Sans Pro" panose="020B0503030403020204" pitchFamily="34" charset="0"/>
              </a:rPr>
              <a:t> / water, enters sieve tube from companion cell via osmosis</a:t>
            </a:r>
          </a:p>
          <a:p>
            <a:pPr algn="l">
              <a:buFont typeface="Arial" panose="020B0604020202020204" pitchFamily="34" charset="0"/>
              <a:buChar char="•"/>
            </a:pPr>
            <a:endParaRPr lang="en-GB" b="0" i="0" dirty="0">
              <a:solidFill>
                <a:srgbClr val="0070C0"/>
              </a:solidFill>
              <a:effectLst/>
              <a:latin typeface="Source Sans Pro" panose="020B0503030403020204" pitchFamily="34" charset="0"/>
            </a:endParaRPr>
          </a:p>
          <a:p>
            <a:pPr algn="l">
              <a:buFont typeface="Arial" panose="020B0604020202020204" pitchFamily="34" charset="0"/>
              <a:buChar char="•"/>
            </a:pPr>
            <a:r>
              <a:rPr lang="en-GB" b="1" i="0" dirty="0">
                <a:solidFill>
                  <a:srgbClr val="0070C0"/>
                </a:solidFill>
                <a:effectLst/>
                <a:latin typeface="Source Sans Pro" panose="020B0503030403020204" pitchFamily="34" charset="0"/>
              </a:rPr>
              <a:t>C</a:t>
            </a:r>
            <a:r>
              <a:rPr lang="en-GB" b="0" i="0" dirty="0">
                <a:solidFill>
                  <a:srgbClr val="0070C0"/>
                </a:solidFill>
                <a:effectLst/>
                <a:latin typeface="Source Sans Pro" panose="020B0503030403020204" pitchFamily="34" charset="0"/>
              </a:rPr>
              <a:t> / water, enters sieve tube from xylem via pits</a:t>
            </a:r>
          </a:p>
          <a:p>
            <a:pPr algn="l">
              <a:buFont typeface="Arial" panose="020B0604020202020204" pitchFamily="34" charset="0"/>
              <a:buChar char="•"/>
            </a:pPr>
            <a:endParaRPr lang="en-GB" b="0" i="0" dirty="0">
              <a:solidFill>
                <a:srgbClr val="0070C0"/>
              </a:solidFill>
              <a:effectLst/>
              <a:latin typeface="Source Sans Pro" panose="020B0503030403020204" pitchFamily="34" charset="0"/>
            </a:endParaRPr>
          </a:p>
          <a:p>
            <a:pPr algn="l">
              <a:buFont typeface="Arial" panose="020B0604020202020204" pitchFamily="34" charset="0"/>
              <a:buChar char="•"/>
            </a:pPr>
            <a:r>
              <a:rPr lang="en-GB" b="0" i="0" dirty="0">
                <a:solidFill>
                  <a:srgbClr val="0070C0"/>
                </a:solidFill>
                <a:effectLst/>
                <a:latin typeface="Source Sans Pro" panose="020B0503030403020204" pitchFamily="34" charset="0"/>
              </a:rPr>
              <a:t>increased pressure forces flow of sap down phloem</a:t>
            </a:r>
          </a:p>
          <a:p>
            <a:pPr algn="l">
              <a:buFont typeface="Arial" panose="020B0604020202020204" pitchFamily="34" charset="0"/>
              <a:buChar char="•"/>
            </a:pPr>
            <a:endParaRPr lang="en-GB" b="0" i="0" dirty="0">
              <a:solidFill>
                <a:srgbClr val="0070C0"/>
              </a:solidFill>
              <a:effectLst/>
              <a:latin typeface="Source Sans Pro" panose="020B0503030403020204" pitchFamily="34" charset="0"/>
            </a:endParaRPr>
          </a:p>
          <a:p>
            <a:pPr algn="l">
              <a:buFont typeface="Arial" panose="020B0604020202020204" pitchFamily="34" charset="0"/>
              <a:buChar char="•"/>
            </a:pPr>
            <a:r>
              <a:rPr lang="en-GB" b="0" i="0" dirty="0">
                <a:solidFill>
                  <a:srgbClr val="0070C0"/>
                </a:solidFill>
                <a:effectLst/>
                <a:latin typeface="Source Sans Pro" panose="020B0503030403020204" pitchFamily="34" charset="0"/>
              </a:rPr>
              <a:t>through the pores in the sieve plates to the sinks (meristems, growing fruit, storage organs).</a:t>
            </a:r>
          </a:p>
          <a:p>
            <a:endParaRPr lang="en-GB" dirty="0"/>
          </a:p>
        </p:txBody>
      </p:sp>
      <p:sp>
        <p:nvSpPr>
          <p:cNvPr id="6" name="TextBox 5">
            <a:extLst>
              <a:ext uri="{FF2B5EF4-FFF2-40B4-BE49-F238E27FC236}">
                <a16:creationId xmlns:a16="http://schemas.microsoft.com/office/drawing/2014/main" id="{E6BCCF66-E767-5D04-34E2-B06E595DD9A6}"/>
              </a:ext>
            </a:extLst>
          </p:cNvPr>
          <p:cNvSpPr txBox="1"/>
          <p:nvPr/>
        </p:nvSpPr>
        <p:spPr>
          <a:xfrm>
            <a:off x="8270225" y="4435366"/>
            <a:ext cx="2829621" cy="1569660"/>
          </a:xfrm>
          <a:prstGeom prst="rect">
            <a:avLst/>
          </a:prstGeom>
          <a:noFill/>
        </p:spPr>
        <p:txBody>
          <a:bodyPr wrap="none" rtlCol="0">
            <a:spAutoFit/>
          </a:bodyPr>
          <a:lstStyle/>
          <a:p>
            <a:pPr algn="ctr"/>
            <a:r>
              <a:rPr lang="en-GB" sz="3200">
                <a:highlight>
                  <a:srgbClr val="FFFF00"/>
                </a:highlight>
              </a:rPr>
              <a:t>NO NOTES</a:t>
            </a:r>
          </a:p>
          <a:p>
            <a:pPr algn="ctr"/>
            <a:endParaRPr lang="en-GB" sz="3200">
              <a:highlight>
                <a:srgbClr val="FFFF00"/>
              </a:highlight>
            </a:endParaRPr>
          </a:p>
          <a:p>
            <a:pPr algn="ctr"/>
            <a:r>
              <a:rPr lang="en-GB" sz="3200">
                <a:highlight>
                  <a:srgbClr val="FFFF00"/>
                </a:highlight>
              </a:rPr>
              <a:t>BULLET POINT!!</a:t>
            </a:r>
          </a:p>
        </p:txBody>
      </p:sp>
      <p:sp>
        <p:nvSpPr>
          <p:cNvPr id="7" name="SMARTInkShape-1">
            <a:extLst>
              <a:ext uri="{FF2B5EF4-FFF2-40B4-BE49-F238E27FC236}">
                <a16:creationId xmlns:a16="http://schemas.microsoft.com/office/drawing/2014/main" id="{7A872F1D-2878-1239-EC8F-066B31F88043}"/>
              </a:ext>
            </a:extLst>
          </p:cNvPr>
          <p:cNvSpPr/>
          <p:nvPr>
            <p:custDataLst>
              <p:tags r:id="rId1"/>
            </p:custDataLst>
          </p:nvPr>
        </p:nvSpPr>
        <p:spPr>
          <a:xfrm>
            <a:off x="0" y="6191250"/>
            <a:ext cx="1" cy="42864"/>
          </a:xfrm>
          <a:custGeom>
            <a:avLst/>
            <a:gdLst/>
            <a:ahLst/>
            <a:cxnLst/>
            <a:rect l="0" t="0" r="0" b="0"/>
            <a:pathLst>
              <a:path w="1" h="42864">
                <a:moveTo>
                  <a:pt x="0" y="42863"/>
                </a:moveTo>
                <a:lnTo>
                  <a:pt x="0" y="42863"/>
                </a:lnTo>
                <a:lnTo>
                  <a:pt x="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3895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 calcmode="lin" valueType="num">
                                      <p:cBhvr additive="base">
                                        <p:cTn id="3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 calcmode="lin" valueType="num">
                                      <p:cBhvr additive="base">
                                        <p:cTn id="3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 calcmode="lin" valueType="num">
                                      <p:cBhvr additive="base">
                                        <p:cTn id="43"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15" end="15"/>
                                            </p:txEl>
                                          </p:spTgt>
                                        </p:tgtEl>
                                        <p:attrNameLst>
                                          <p:attrName>style.visibility</p:attrName>
                                        </p:attrNameLst>
                                      </p:cBhvr>
                                      <p:to>
                                        <p:strVal val="visible"/>
                                      </p:to>
                                    </p:set>
                                    <p:anim calcmode="lin" valueType="num">
                                      <p:cBhvr additive="base">
                                        <p:cTn id="49" dur="500" fill="hold"/>
                                        <p:tgtEl>
                                          <p:spTgt spid="5">
                                            <p:txEl>
                                              <p:pRg st="15" end="1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17" end="17"/>
                                            </p:txEl>
                                          </p:spTgt>
                                        </p:tgtEl>
                                        <p:attrNameLst>
                                          <p:attrName>style.visibility</p:attrName>
                                        </p:attrNameLst>
                                      </p:cBhvr>
                                      <p:to>
                                        <p:strVal val="visible"/>
                                      </p:to>
                                    </p:set>
                                    <p:anim calcmode="lin" valueType="num">
                                      <p:cBhvr additive="base">
                                        <p:cTn id="55" dur="500" fill="hold"/>
                                        <p:tgtEl>
                                          <p:spTgt spid="5">
                                            <p:txEl>
                                              <p:pRg st="17" end="1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ember the stunning wildflowers on Redcar roundabouts? Here's where ...">
            <a:extLst>
              <a:ext uri="{FF2B5EF4-FFF2-40B4-BE49-F238E27FC236}">
                <a16:creationId xmlns:a16="http://schemas.microsoft.com/office/drawing/2014/main" id="{309F7B35-94FA-226E-E7A3-F2F7B35B6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18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4069-6451-0240-4A01-24E312CBE8DC}"/>
              </a:ext>
            </a:extLst>
          </p:cNvPr>
          <p:cNvSpPr>
            <a:spLocks noGrp="1"/>
          </p:cNvSpPr>
          <p:nvPr>
            <p:ph type="title"/>
          </p:nvPr>
        </p:nvSpPr>
        <p:spPr/>
        <p:txBody>
          <a:bodyPr/>
          <a:lstStyle/>
          <a:p>
            <a:endParaRPr lang="en-GB"/>
          </a:p>
        </p:txBody>
      </p:sp>
      <p:pic>
        <p:nvPicPr>
          <p:cNvPr id="4" name="Online Media 3" title="The Lost Gardens of Heligan's 15 Acre Wildflower Meadow | Devon &amp; Cornwall">
            <a:hlinkClick r:id="" action="ppaction://media"/>
            <a:extLst>
              <a:ext uri="{FF2B5EF4-FFF2-40B4-BE49-F238E27FC236}">
                <a16:creationId xmlns:a16="http://schemas.microsoft.com/office/drawing/2014/main" id="{7514E5D7-DD10-17C7-1BDF-9EB067E3BB20}"/>
              </a:ext>
            </a:extLst>
          </p:cNvPr>
          <p:cNvPicPr>
            <a:picLocks noGrp="1" noRot="1" noChangeAspect="1"/>
          </p:cNvPicPr>
          <p:nvPr>
            <p:ph idx="1"/>
            <a:videoFile r:link="rId1"/>
          </p:nvPr>
        </p:nvPicPr>
        <p:blipFill>
          <a:blip r:embed="rId3"/>
          <a:stretch>
            <a:fillRect/>
          </a:stretch>
        </p:blipFill>
        <p:spPr>
          <a:xfrm>
            <a:off x="0" y="0"/>
            <a:ext cx="12192000" cy="6888505"/>
          </a:xfrm>
          <a:prstGeom prst="rect">
            <a:avLst/>
          </a:prstGeom>
        </p:spPr>
      </p:pic>
    </p:spTree>
    <p:extLst>
      <p:ext uri="{BB962C8B-B14F-4D97-AF65-F5344CB8AC3E}">
        <p14:creationId xmlns:p14="http://schemas.microsoft.com/office/powerpoint/2010/main" val="47069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Autofit/>
          </a:bodyPr>
          <a:lstStyle/>
          <a:p>
            <a:r>
              <a:rPr lang="en-GB" sz="3200"/>
              <a:t>Compare the habitat and species biodiversity in the two pictures below</a:t>
            </a:r>
          </a:p>
        </p:txBody>
      </p:sp>
      <p:pic>
        <p:nvPicPr>
          <p:cNvPr id="4098" name="Picture 2" descr="http://www.lowerwinskill.co.uk/images/meadows/P53101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4245" y="1531938"/>
            <a:ext cx="3937909" cy="29534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TEhUUEhQWFBQXFhgXGBYXGBcYHBcYFxcYFx0YFxUYHCogGBslHBoYITEhJSkrLi4uGCAzODMwNygtLisBCgoKDg0OGhAQGiwkHCQ0LCwsLCwsLCwsLCwsLCwsLCwsLCwsLCwsLCwsLCwsLCwsLCwsLCwsLCwsLCwsLCwsLP/AABEIAMIBAwMBIgACEQEDEQH/xAAcAAABBQEBAQAAAAAAAAAAAAAEAAECAwUGBwj/xABFEAABAwIEAwYEBAUCBAMJAAABAhEhAAMEEjFBIlFhBRMycYGRBkKhsVLB0fAUI2Jy4TPxkqKy0kOCwxUWJDREU2Nkwv/EABgBAQEBAQEAAAAAAAAAAAAAAAABAgME/8QAJBEBAAIBBQEBAAEFAAAAAAAAAAERAhIhMUFREwNhBBQiMkL/2gAMAwEAAhEDEQA/APQA1TAocrqQWa7MCQKkKoTcNTCjUW0lGkFUxNRoi3NUgRVDU7GlFr8wpioVSxqQTSi1galFV5aTUEyKbLSpPQKnN2olVD3DQsSLtXoXWYm5VyLxqTBEjLlzaqjTJNPViEmUaVOaaqGp3pnpUQnpiaRqJoWVMSKZVQAqCRNRJp6Y0RE1UtdTVVamqis3aVTy01Q3EtUgKi9TBo2cCpCovTg0EgKdqYGnegdqVJ6d6BU701PQKmpPTUDvTU1J6B6gpNSek9EQFsVNKaenoUVPSpPSyjUxpyaY0DUqYmmeoJGommpjRCJqJNPUTQImommK6gq9yqokUVSvpSK3pjRVRUaVWNSoi9S2k6Vy3aXx1aQSLaSv+onKPSHNXfFnbCbdlSEl7iuEgKAKQQ5JlwCI9a8rxd4h2LV5v0/Sb04ty6k/GmJKn7z0ZLeTNRNv42vvKk7wEjd5c6ajnpNcEnFOQ80Wi+/Xl+/15Vy/yhHsfwv28MShj/qJDqhhKizejUT2n8QWbBCbhL7gB2DO5rzP4e7ZOHUSkBSlJAD7SOU6Vl9rYxarqlLKcxJPIaks22v1rpP7bVHKvZcF25YugFNxMkgAkAuJPCdaP70MS4YBzIgc/Kvn7+KPPTcPH571pW+2LifCpQK3CmJGYGWI96v1y8LeyWu2bCiQLqHBZswEs7TRyVgyC45ivDLlpeo1+p0966j4M+I1WxkW6rYgBwMs7PrqYfb3YftqkelvTvVOen76u+6rDUXqtd16jmolrs1MDVQqT0Fr04VVQuVFOISXAIJGrF286WLi9O9Z+J7XtIhdxKTyefasLG/G6AwtDONSSSPKKxl+mOPI6x6iTXnN/wCLr6s05QdG28vtWZf7fva96snlmP6tXKf6iOoR6q9Pnrifhz4wzJKb7uDCoPoYijLnxilw1stu5Y67RMV0j9catHV0yq5VXxpbAJyKLaSG9T71zmO+Mr615kq7tIIZIaf7ifF5aVJ/bGItXpSl1A3NnD8q8tx/xNdWrMVlndkmA3JL1afiW4FOFAvMga9YrP8AcR4j0omomvOr/wAY31hsyUBi+UB/Q7VmK+Jr6fDeX1JUdvOtffyEerUNje0LdoPcWEA6Pu3IamvLbnxPiC4F1QCtZcxy5ejVkYrHLuF1KJIG89afW+h7Ant3DkP3qfr+lKvHUY1TeL60qz9M/wCFdD8S44XrqriEqCcgElyTu4ctFc0BmchtG8yTyrQuK3dy/tQt1Mg6D8xXHHK2qStYdwylAxo30BflVeRMgOk6Pt61YboG4G5iIqu4sK32/PTpTdEsEspkzOnk/rUcRcClEqG7Bo15vvUF4huh5f4ofE9HY67/AO9ajG5tVqLbOBpur/YzVlu6UrAT/iNapC0lMQ2g5nq1E4LGM4Mb8j6f5pndcDUs9obEfSi8FdNu4FhfE7sRDHUEHbV6wr2IZiHY+5HkQwn71RbxJcEKJmH/AMVyw/OYm42HufZuPTdQ6VBREKbn5UTcvBIdRCRzJYe5ryfsvt27aTwEgHVp0bUF+VLEY5dx1KK1T8zv/gV6/rsj09PatkryC6gqPyhQfy8+lTV2hbCxbK0hZ0S4f2rygBJcklB9J66VNdxZckKWfFnlz1B/F+lT6jve0/iHJcCUFJSkst+bsQD0+9Bdo/Eyloy2T3a34lOCyJ8JbV2251xd/EKLAJVnIksSZPX9xSw9i7rkzawQQObsddw1ZnOfVG4nF3kEK75ayDBJPD1k6UBh8ebZKkqKVGCQSNdQauvYG6S4SQTry8jEDWhh2Lc3KfXN/wBtc9WPrKNy8XZ3J16DpVd1QGk/vYcqKGGuJh/MgEv09qqu9grWXTmAP9B9qxGUXRQRWKJHC3Uk1WnEba/n7VqW/ha4R87dLap9abEfD15JARYuLDO+Uj08961qw6WpVKuKKQECCHcal4ct050LiMaQWLgmH5HRwBW+n4eukJzIvBgIGVn6xNWq+Hlme7umGd0fvasxnjC6Z8c9cCwkM41czv1oa3ePzV1NrsBaf/CX6kfkarV8Nb/w5fqT/wB1PpiaZ8cx3066bfrVZxDddt660fDpb/5f7frVf/u5/wDr/v3pH6Y+Jpnxyq70EGJh6rNw6jT6fWutHYksMMWfcCNJq3+AWnSwfMIFX6x4aZ8cWi2TPPbX9+dMm0pxB10k/lXZ3LWI2tK82qBt4j/7dyn2nxanxx6rRfwqPVjT109y1iQYQtv7aVX6z4VPjpD8J2iXgDkAR150y/hS0R41J5kJAfzBraXig/PZn2Mfekb/AC5QDLyevOvLql7fnj45+58B2VarvDyyDXVnT0qdn4Bw4fjvHpmt/wDZW5cvHNo3WQwLRHm/VqmSouGhyXmdZP69Ola+mXp88fGIn4Gwrz3hOrFQ3bYJ8qIR8IYRpQT5qfrWvasErAbUEnSAwc/nRVsgPITlBJkaAOd+hM8o0qTnl6ujHxz4+DMGP/C/51fkaJs/CmEB4bev9a/P8VaiCogtqA7HUbaRo/0PSnTbUJSW6E6O+jwI+9TXl6aMfAB+GsLqbKD5udup5VFHw/hB/wDT2/VLz0fejhcVvl02eSABv0NU94VEh+PzHmz/AL5VNc+rpjxOz2RYD5bNvqyU8vtU/wCDtj5Le78I2/2PtUMymksImWgyQN/OpIxOZI0zMk+4zT029feXJpjxYMNb/AiNGSH3/wA1MWk/hT7CqbisqS4mIDx1bl5PpU03SSQWykbaltQ2r/valmmFhyj5Rz0Gn61G2OgHpG3SqcIqWUejk5t9+W9TXeYsOehPNpIb9vUKhcw5D2HT8iPeklYdmn0oP+JCFODoDsWn/AA9quSvizMNwk6jQ8XWfKD6UtaEFTB2+3Nn9waZRLO30oT+KGQ8MJ2HJ9AD6n0qNtblpLjKeXN9HczypYJzE7VFVySG09vfn+lUGyqAwhhvIGgcmFdDvT2XCfDqddGI3JI5/lQXqWOYjXpLfemK/wB+c1ZesgGHDBy0l25bh35fegVIKkSY6DQw0DmY13qotVeB01f3h3/KoC85I3G+g2fXzBqWKw5CFTEFUcwNPKfaoIsJSHdlMSBoeofbeH2oJBXN9W/RjSJPzAgdY10qFtMyCN213jyO7Uyr8F0tBhon11cvQOtekNu506vy0NTNkw2g/YehzccFgwbNvo7Od9fvUFXTsQwgdI6etLFydNndvo5n961FSANZ16bbb/7UNfxBSwdyBrs7faGimt30s6pDs3UsBr1pZQoWXmW6cvalUQlO/wBX+sGlSw9vBvLSS0HX7fsVauxwDh0AfR3BfLr0Z+tV3r7pVLxyKYfcmD6A+tDWMQk7KUYZEwCNCnZgDvv6VWmjaup4woPqAY3JJDnRjlPpVfaBLApBCgqRq6DDMZJBadY61JIzFmAPJ9jz5Ox9o5VG4twAFFyQFJeQGZtWYSdTJoiy5fYsqE5S+5Ad2caDU+lNctwTGoIfqG+xZmaetUXLbnUwSCAdDEKbQ7zz5VDvoMvzfoo6HkW/OorRthJCVbiS86u5bUbacmprSiZ1UAviSHC0sopDnQwmA31ehkFinMTlKC/SRGbaX2rRtWkoy50EjXV3HJgJPrRGZashRDZlKLzJBB/pG0NyO+lXrtKQ6WSVxqAwMv1ID+sUllKg6QUqBYggsxlvNvo1NZsqguLgSkAEHcsPAJE8oqKQsggKJaMoJJOaY2L/AOQ1WWkhB+p8J6sDyqHaF0BKUs8AuzJOw0ZjmIYdKsRdDMzkqUrMpgGUVMJgQ5PpA3grOJcFMCJOp08Rby+vuPZxhU8kOX5huQHPr0q66BILZnILJbpqwfUbULatFKdCUvsddCBEt15HSBQEIQkjKNSCQ8+qSAGcv686gEqJEfhmHLvsNGYf8VSwqHSFKGbeYYSD5jTTf2M7ZLsAHdyTuztp0aqFZsJJL6AQNApo5TLmfpSskJggEmdd5M68j6cqG7krWeMk6AM8cLCBBk78nip37JZOXKyVKchxHdrD5lO5dtOVSgfeWgukeJTJDZWJhTAhUkjz0ZoodN/KBqDPEGUXcPPsd9KdeUlw6VNGYgkzrDHf6malfdBzBmKngz9o0PtvREboHEsqYqAJDNm0Djz6jnTKuKJJL2ydSqXYtAj7VG6QdCQXn6ft+VB4O24yphIylhDfoY169BVGiRAL67DnrtDRPWqErAHh4mLiJn/aopxCwtYJcFwVa5QSNDyaPRqSb4A8IIdiC8AAEGCPfqage2oO2ViA0DSeZ1bVi/1YTKiFGHdoEkN9R+/WBvJIZIku7sdC8b6/ehLtlQQM4ZmMuHHP7+3SgKx8ngS4SUkl0neXY+VDXFpzNqATPm9TQsyjmx1eGLEHy671GzhwsOlXEC7RLl2DFy0T/h6KEksAfs7zDDyE7U6LeYkt8qVOIYyMren260Vfw4SS6swL5hnT9JdxAHrQ6rAUQELUCnjMMFJLtxPprqwolqLIK1A/KwDhpLF2BaWaIdqJOEJLZwwkAsJZw4BJeas/h8rhKi5LMHDQ8fuQ9E4dOQ816PAGnMBxpHPnQS/gLnP7n1cRSqQx5THeKDbBCjPmKVXdGdcBtlQObKsKBIjKvbLvOkw7RrVeFspBU4KS2YltG3I2MiTyFaSbSQyyE5kgpAy+ItsRImT9diJXLDoKsoXqwOhGrO87ExrrJerLarB3EXEpNtCkFmIUdUbMBpJGtRXazKBRrA9jDxJH68qYYRQU5PApxlkawTrPmdH1L09p0sli5BEliVacXN+R05VA922EhOYEjOEqJLEkseLYA/txRNm2hipkZgAYUSHkgKSQySxiSJDgakc3lW4hKgdWALDq0knn+dDJvrWol094NGDFSerEvLghtZcOGDSsKzjMykKPy8Lw8QEp+9XHE3gDkCAQQwuKQxG6TmSGOu50qvDYkMVEcYYBO4KiAVCNg/Koi8ru+5WEyxDhyC6UsANIIA6AdTRDL8WbLBDkJUWysIdJka9C3Kh7gEhhoJHzAjQgaM/qKM7VX3S8qIZKQYEsACORPlzNC4lKgQUtoA8ZgUnI5JmPFtA61Fg6lHckCVMGyncasQzAMOXrVFvEFQSSE+IpKWLOHlBJ0PN+XKo3CCnPcUQljmLA8nLEu4dhp9att4gAsDlAKgT6pDZhI125UF1ziIcFRdLSdyzAEdC7N60LcuhDFRgDiSkcXFMN5wHfbrU799i4cbeWp1HNtaMVbzLWtQCXLlXVOaNmkhn5dakAJN2CxDkaGP8AH2cg86uw1wZwDDhuQJctNUF+DhOXTcl+RO+89RVy2TxOOF3YNxQd3gny2oJWcQjKQkalQLnkrKejOk86levqLApSl2yGXMOdtokgbmhV3Am2SwJcgaiFagDc+Oec70926BcDuCECAepBZ+qYfSKAxRDpdJBaSXS7nTNrIZ/SqAc6QSHIUNd3G4/etZxukLd9C+j8gQfRvej8KnvO8VqXAtiTLF9D0PT2oBFBGdOheSwPCUsDJ8tRzqRvAb7pAGzqAM7mXFWKykJNwEllR1KpcjQaGhblxyFZQl1kMCosxEnMS5Y+VQG2MRmtrzIBU6SkxCSNgzOWBkcooa5jBlVlcFJbNBcgzlDQxJDg7HbV8LZWm2ABLDlOpLehPk1UYdCkrAIGrCIDtt5PSyl9u3voZbfnP3ojDotkAICixDhQbMXmfmLgloeanaZimXCeL5YVsQ+wY+lQwl8MUXFZBbdWYgnMAC3rDPzFVEMRbJuAaAwB4iddAGg6y3Kp2bQBORIZpJDnXR1Qlg8Q25NTx18O4mQz+iZLRrQdy6SBmZgUsAIMguUnrzOwqglabcDgU08JVIAYgmQddhDVRaW9xCAlIzBiZ4QCcoEzJDPAmqsLeC1FRGYJhahHGxgRz+3vfcQrMFJBICWYEGczhR3B221oiy0hxDkgOSCBlAjQl/f/ADSxvEtgwLwouG0InUbacqze0CWuMZKw0csxEiCzGRRlp7gQFcJYNxE+JjoBJnQA0AVy/cBIOo14Dr6ED6UqLu4S0/HJYS9xTwGLm1MNSrQii+pdsBYykSWOig8pq89oBLAyVQgciJWSdgAJPUCmuX2JQB/UtgZfYF/V9+dCDicl/Bl4gH3zAxBdtG1GwBqS01eysQLwKVfiVkISC+X0fYjfT2vxSAMjlgAFEl9j9PMHfQanGuKyKLgZssNslwWSkQBKSf7hV13FZ0klwQUgcyDDk+cvrNARj76VaRv4dtZV+29qy0MkhRAzhbh9CpQJAPMak/2pBqd3GJQo8LhTkqckMP6QROh1qKjosAEO5BS4AEcQ3d2ZwZ9oo23jbmYC4kKcBilJCw7fKIUOnCfPSir6DlDbEh2IlvcbQQ71mKvLXxAKdbZQkPqQ779AdNX2Yu/irqQLaFqQLaf9MJSAfESSlSC7lo5KpSFi0qWtlKJe4czuzEgpGY8kg+r86Fu4nMnLoousvpKjIPKAW68quxWOCACtIWVRk8GZ8o1fmrSs/HQsDRlEAu/OPYH61JnZYbOHw+ZLr0XwJS4TOYO76B9ST8zeVBsLbMoJDqKWUQHALOg7kEa6OedPhrQWGzLCgOaSCyp5FIGVt61UWkKSsApWrLAMMEQmSes6S/MmiMC5eSxdPFqT1Eu7R+btWrgRlyhLgKiRBAZLZgRBeTzFDjCphShDgCNUqBJeRoAR5+lHMLLIdwwWl3cASQHkuW9hTkkFibBSVJZbh2DOTEZSN9N2l6HVYyIIWxJchyCFHk6fmDPl/wAGtXtLFfy0lTggEGSEtMzuzQ/PpWLc4iyfmOYGWBDZSDqDqI9KELBcC3Co1DkgJSQSHjScw9abuiCHLEhJ8goEj6MrbrVqlAEhibZY5TuoKTJUeaSS1UIxAQZ0dScrmAlLB3MhiBOpY7UFeJBNxQIY5lpIbKIUwjYsJ/zWhgEhBRrmJUUgaMmNeezedU4q0ASSQkKKA3FDICjPyabww1D0FaxZTAkjKG6lwx3Go9qdjTxqUquKAYy4YAnT8LHqPbnDYfAQSC9tJSS8szFydt9eU1K4g96pzLDNLsWYlLebNz860L6WZDurxKUwEkBgDqC0wZ+5GNdSUKKlFgSSolZ4RElKd3kBtfSrkX0rCSjik/zCjIS2WCmdCRI5ire0MMlKEjhBcElvmcEADQtz2ndqFwmGItLcksxADaOHAnfhPvQaNq02YKISTD+Ilo2DjfWoYnD2S2a6IBDmIVws589poXB4xF1KrgXlAJzMN2zaxDfercPbNxJbXYDU+FWuzAn29wEuWR3fEo5gwdDEKDiXfTTR/wA6GxCc4Wh8vDJGoESOr/uK08TZZMAmTmaNW5S8ffRqCUVZuYIgGGZJeW1cNq1VLBYe0LKgkOEt4QCSpyVGW2DSW050fh7SFjhZCgXBMEcwCAANPI/SiV3rSuFSFupmKVSSByY7HbVt5FZ2OQEpGS4VnwqDFCw7gHJ//T6lqQNC4pnAa4oMS0S5GhERyAOkipJXcJSVsE65c+XzdYcp8hq4G9U4TFJttmR3i1aaMAEhXMfiG+/OiFdtOWYggOOEAM27F9CBDeIzSA2P7Sy3FDvbwY7ZVDT8W9Kgr1vMolNyDMJpq7a0qFd4ZVZ0KzngW+ykiR9HcfstjcUxW5i5cUkkgF1LzLcln1YatPlRPZdnQ3ArJbJ0AdjITJgKb3f1Ax94LX4QGIUkJTqBBYANM+cVyl0gQhTqCoYZ83QEmTz8Io5OJ7gJShgogqUSCVNlcJSD4QwctrmDESwNlIzQA0JZ9VEg6aszuOvlT9pdpZFkMFWyGUCASQSqQW4V7nm7bPUJKxdF+4kXuMlIcxqYUVMzuUnq5HlRWJ7P7vOgEFKgSGMk6gBJY835ECqOxyEqCweBJUonV0u4CfMqh206VtdpWysIuAlo1BUGGrlRk66RzJeVbJbMUruciUhJUSlJUQXCYzBupfc+Ibayt4pV5KsxcpGXMwJyKkEkCdNW2ESaouY1ZuICG7snNlIAcsWciSIAZ9pDULZ4b2UKZJdv6gogj1ZieqalqniE5kq6IIE6ZtZaCMrtQtwhSldFqYkbEudNw+vWjreImAkEhZAAd2BI13dR6UFiLgS4UkFC4ABZ3CXltXyjSAIoLe/MDXMHDjzMs7bR156TwuKVbhJ+Wf7VBglvNJ8mpXu7UpJJUUpISGbMDkYgnQGQX5kemkrAW12ycOpSiQSczOQRmYQMrzB5lidKgKw+FNxWa3cQWI4XlgAG0Ykfkehq5VnMbaFgJIieRmA+mmzVj9nWlksJTmYqJABkqGupA0YfpWxeupWlgoqyj/UKS7kaBRIKwf6n8w1WEkP27jHBQlxxZddAHG2j8Xm3SgEFOUAcSi/QAnMG1ksdX96a7ftqVxjKMwdvlABUDLyDPkDQ2QOpIeOJy2lt2bk8FvWkwsIdoqYAAEP1hwconzp7wzKJV4MylcuFnLe4NPnQSUrgMSlxGZwcwBEsWMbNvFE3LKmClZQ4CAowVMAogJD5vAA7etZgDXLy1MNCoKWfchvQJHl60LgcULdx1AZQUuPJi49Nt2qZgIckPmSJhkm2QQp2LElz50JYtAhZUxYevgZ+kj1q9nTosNcyHMVAKUeElj4SZc+FPUvFFIucb3FNJJZnVP5xWNbvlRQrKTmcJAd9QEhgehLcxWtgAmVKLpTqeZScoDH7HpOlVlLtXEDhzIGZWnETl2LHQfVt5ahMFdBUU6BhLGeIEx5A9S3kKMXgLl24p5Rll9joG9AR5eQqrs9CQFC5GQup2+UEafMdY08hU3AhwabQuJtsE3CVhy3CWGX0ZI9KKWMqX6QOJoLS2xUVa89y1W4u+e6cfj1JGhZtH2fWNIOtCdu4pJQMpzEEMRlKYSW0BaTsx4Wl6crAcYxaAchJYEsIdg8jQvyP4jzNaty2AlIIJU3GXSE5jJyoUAWfcEDTasS1bWoDIkqUZAY/KQ8M+568PWjcThylISoBJBzF1Z1GDClOSAAwZ9jSOE7Mu4x/mpyknW3AMCFPmeeVDY23lLZVMT/dHJ5YUEpKwVJUIladIUymDDbR9+tG4rEvbShQcZ9yxSZLgM5dtOtaQRhe0rSAoXUErzKUA5IUC/E0Dh0Gp3qjtLtHMAyUpfYACY3EnYPs1Z2JwpJsq04i7uxSSIHP7TV/auGCUJHzMSG21IfYagUUd2daV3acwQFS47y2GLnbNFKrMD2SpVtKu7VIfQn6tSrFAD+MKRwnQhxGylMBpQCcR/MQGllJBMFIcOjzPEOg86lZsG4u4hJcBQILEADRy5cc99ebVO9hgboBP9p/8xLn2Ov+/Rpd2SAVpzGUENHzSB/zEeoon+DQbIuLWwAXcKtXT4QgdTmZ5kjWgFLZdwgMOEzt/OQZHl9jReKQFISSIOVIEjNkOaDyBkmdSOtZvYkrDIOUEZO77z/iWoh23DAH1rSt4g9yoKZ8wUnmMoUosrdgyWYvPNqgm3YupgKQyWJJCgxCluWAh0xJJnQTQ2NsLSUqABSFkqIH9wY9X5uYGwpdJK3s/BXLhUUFJIzJacxU2gDTtoYJOlD31FN1JI0ASw2ZNtLF23CvbypdkX+7JIKXJzKAnRiFZTDkE1o9vWgSLqUjiYSkPwHcBmJ/LlSY2IU9j92VFK0hKuIJUCss77H12/DpJobtRBtq7laHfQBQzHKNUczB9uWqw2HJzK4QHU5JgPmHOSDDUTiu0CspRmAyL4VtqQU8Bl2dTDll82sLLLWsJWAkDIEApBGUEBMv/wAQ8svStLAFKGA8OVYnUEIcENplUW1+9CY4kFIJAbMZTIz8TQmdDHSqtI/H3inEtmI5ew6DSsqLVcUoBQfMpsoYRnAcloLu5O5J2p8NjC6cqcwJylEw5DHqX1AfXzoJN82ygKJzOtRB6qy/cpPqej227LM0AcZMOFFy39JEH/zH0WjcvJtgkrtly6QEly7ky5bfXm9QwHYJVJzC20+EFW2VlFn58mPORMMgEB8waQBBCgSnKANy+3Ia61LtvEd2kOApUukOyEN4Uh4I99+gqIY27bK8uQJQIPyqdoM6D3PN6FxV5WVOYAEIMDRJcpCU9AElv7id5rxoVJHIK2dSCN/7SfYq2TRabI7wlQJQENME5UqAf2fXbSaisfA4l7Vx3IZCtB+EgkdXCfPfSiex8FmuC2o8K1JdTMwZRh9C5/LeqcOVpQpWYqSQyMzkAoKrjqBBCdBPQUsLfNuVZphBc5QWB4XlLqGjs+z1pB2DxSrV7idRtugFyxUSxVG7ksP6QKuxKlWvEoZc0hgJyiS2oMz1Y6VXfGQ5lScwPmXVJ+vrm6U6MR3hUVIzEJBIJbRkkhtZY+QqI6Gxie8UAhiCC7H5knIQ0MWCPVXWgO2hlLZgAopROpIAaSdxlPrQvZ2KKVXu7YF1XAPIpJAPWA/mdq1cQrNmIZRSoFOcQH4Sktr8kONKsjMQo90tBJCsok/KMwAYTPigA6nyERh868ig6XynKWJgSW2hQYc6OxGNugDIpKXSICQoEli2m8tLhwxmlaxK+8K8spUSwBZQBISG+YvlnWTUFOO7XNprCQu2yZdPGfFxKUTuQWbltWVgLyTmK1OAH5FiSNzLee+tH45GOuBZuJUZgBocFhlHFvuJb3x8NjCgunhIBDmX5/QqHRxyqjUs3rS7puXC1pCQA+4MpR5mTzb1NWf+1M95BShASFslJAAyuytN3PvzrBxloEpAbhLlL7s5UNyzMehfnSwq+O3zK5Ow40kAdWBJ/uFVGirta7iF5V2sh+QpdlD+pWnLXSqr93Mo52YBzOyczpLHQgCetU3Oz7/dBSkjugnMlEEkQMyku7OQOgL1C9dGRSSGhwx0c5d+bCnIvvrxRUSm6sAsWEhyHLE9XpVpYHFJRbSlQSSBL3Mu7yNjT1anwtj3L+VSkJgKIdUcTEgJYB9Sd9poVVzKxCpEHfQFj6n71ZdtuJZ0lzo7KdUh3Z3/AGKlgezblxSbYEqjMflA+YnWCTI/xWWyvKfOoB3AJA2BSVfQgD0qeIvgd0E6Zlq13BUn0Bg1fjsEEK7vMbhyAKucSZZUZdgwZjz6NUcQM1tRhSkpthLu4dLl3+wbX0rMxyXwIw+coYEl8uXdlISGAj8JPPxGt9KCjD5hGbUkklRWohkl+PQwpxLbxzSrqk30ICsuTIXTzYBRUB4gHAJLBkNLVvfEOMypCAQoABSwIzPBg8gEkKbdOkCt/wApIXszs1NxBVnZcpQp0kZWLAlRzGVR/bPKiLxGUIUcrqAS88YzAiIlmfoNC1U9iFSs5B2A1KQqNX1BJEgfetLHW7SlOpYAJBYOkuBo6dWL9N6g5xV08QkSGIcgJeQRseIv51L+GuJJuLtqABcETxALeCHYcOvMNvWrevotFWTKbih41B0odk6NxKduk+lZ2OwqriRcTdUpcApWCXU5ZQIlaS7CG8LVCVFlAVbFshRWHOYsUqdKk8JSXKmLdY3DUX2VhVAm5lCe6SeFQaSTLEK2eSBIE1UcQpDpT4vCVJIcaBioGNQeZblFF4btBrKgkcai5Kf7WKo1OXMfSkc2vTMxygpZVoQ7lncHXi1MBI9ulVXcTkIuTAdQOzkQY1AILbNRCgAc2VNxIAYBwFFgWIcENA2cH0BScRh1BzbyKdWhB0EkZhyKSfPYU7EuzsPcVxJYZYckIyydFMASdm0mN6HuYoqGXhUnKxbU8i/kTPpWneUk8Oc20hKocJJLpBJMgqhnZm255VuyCrNKE6OQ5KgSkskwYaOYPOkpC/ChCbWe6tSUDIlOUBWruFKLBCSyQ7h3qGZHEZCXKnUYkhTNynq2Y7CJY7E5rIQGFsukiZBAAJUzqU7HrsNxZZ7MKUBLwGZRJh3IfSEiZ2DS4oM7C4kKzEHKbYPCQoJYKCiydWyoXMu3mSBeWQvKpJaHk8TASjmXBB1Jbat/D9pYYcBspGYHiUVOoEFJzLGilBRcNA/5Ru1cOkXFXEDMhgogsSFEuxEpJ4XdwTBBrSBLF7OlJzG4kqDlgFAEAAsNSAoBwzs9FYbBKQpjxDN4mZ0kspiNW1jX2rPwypzJCQosHdRSoOQd30J13962cZnBSQ7kggMNDwhofRO/4RWaA2KuZbpuWwNVAjo0Ec/CNNRmrbw1h7SyS6VJGkHMMwIDSGIBfqKw7naarcJCBlzJlKmLQGA2g7uwfyNwfbDYgJcBI4SeqkkknoIH+9Wiz2TaSp8pzGWUoEEw4bK6SW1micV2n3acwQwYkKBIYy6SpDZgw0U+k1m4btW4u4qym2kXAVcLrOg4o5FjDb0XjrVyO+tZCTlhSlAlwEuSkOJV1GrEms9qy8Z2vcOZTJYBTJAKQAIygpMB2caSWFD3cR3hUs62zJPzBgxPNl5YOxHKqsZcyXWPMhpLEEIBLAMQredXkFho4fCoKSHCQpJSok8+GAQJ1noD5W5RmYPEW1KylwHfxFypIHhYOkksQnoavwamWAzqU6iBDEAs7GPDPnoJNV4rB93JbiO0qJSMygwLgliH0OhnWrB4jMtMNCkCJUBmSnNudBH2rVRG7FbuwxhyYXhBAKUpIQlKUhxrmLqJjUxxORq3NXLYTOpdRHhSQQslMFU+Lb71rdqXcmGSEcdxSgGzuCkFRKlDZio6bFPpkdlWEqJFwqzGQXEKCsghpT6bbGtbREWsIWbQUHIJJcmTz6AfalVFoFpd535FvlYe1KsTlvy1TUxF1SipFwblLBgpIlmy+MdSziYqzCJNmwpZDqXwIIL8LElbtEFpD6ihcaOJUgh9IAJzEkpdm3B5N6U1zE5sqQShJSQCojxAQRL83g69K0p8JfzEkAKzlIbyCSOREP5E6bU1oNfSCSRoUmQcvCx28QSJeCKVq22qw6VPBEEHQmH5VchZRczKCVBVzNlUAQyiACSVDcKLUjkkDiVFdxIPiUqQIDhSeInchyQ/TbUq/iCpayVO+VZLuwUkpT7ZEj0FbeJ7MtYhJuYdSRcKVOh3S60ZXST1yl9mNctg1hIC8rkoFvKo6lOYSx18IHWszxUnY20sJSUlTcYCBHiDhQdiwkeZYb1p27XeYdNxKkJAAIzKCSTlaEq2UxZzyoKxj7ayiyuynPIFycyZkglwCPFpsNKpuKSc6wSCCowXY8ICSxOkQeVBDtC0sJAYpbxhJ0ypBDN1OnQVR2Xi8pSHUEpUACGdLuXLAM0EjX3mdjGBQGxYFvNJ0LaTptTW8SWGd08ZEq8UHwzuem5ipFqtt4vjyZVORALSc0AHPxFz5aauKuReMm3/ACz3jykunVwzc1SCJBoK4hK0wsqDsUspjuHA2huZ9WFmDPeI4Du2pdiCSlzzI36UnlIlaQ9lTQSpaj0HApm1hjB/SqknyGpAJBPys+7QA+vtRFhPdpTbJmXIKTII1Tzlo0HnWinsFZZSsqUlPCXLkHcJbhfh0jTSDRbRwltCkhS3CZzmFKUsKYhLuAolDsOfvDFY3+YpB4bZSkBhKRlBDkhzBD9XarrllaQQpLJGikvl4nBLkAZm+hGgoNCV8BCWKcrHRkvmf2Tp0NEWKK0p/tIIyxmBcMAxBJBGg/WjUBXdqIJABDgnUJLFuWx9J6k9k4VSiSQnK+ZiUZSZJAd4BMx+lavaybqLJK1JIJACRIAPCksAGMiQ3WARVhJlyGJMglbBOVZglKgoFxwkaMRoogbUsCTlWkkqQSQ4dkkBI02DwN5J2FXXbxIKnto1m2AEsRm4kGIUCNA7hg9BWcQm0jMrK6gligMXu6ANI1OmjCkWUnaw+ULVrlDh+ZDJD+p30ERW18O5LtplsFpLpJA4fCXQdXZTs5BgNWfhmVlSYcqUSGO2hAEMzEdXarOzypCrZQzIPF0JISzaHgJ9RQP2j2UUrJUrKkiFQUs8Oos2rNHlVOBwozXGZSVplSSCzAi442IKSesM81pdtgKAVmuDQhWgbYB/Egz1DEOQAKxLVoruZQUkPIAA+V+IEAah+fC+lJ2IafelK13LByLI415XOgZgfCHAfnQ9vtHEQCtSs0HNbUQZaQoxGrNRGJx3d3M6WINoEDd0uAx2JAMc2eKDv2EXVJyZXUygkjIdeYg6cjTeiRN/AG+6+7YgZTkDiGIgE6FIB5AjlWXjOy1W1Pc7zKlg+UhyGYgPxTPRy9G4LF3LYFm2sptgnYOVqBGcqEpL7MAzDrWFb7TulDqud4SHDqUCSzfigZm5UogdjiReIyyAJghyMxaZLqMjYNycZdph3jyAweHKCHAaQNXPtvUbuJVkts8pIcyIUtPEC7wBv71ShRWUlRIJzeXiKiR6xWrZ7WX8erJaLBiCHiQpeYOQOZFMq4U3QxMJnpO3799h797+SCqWI19SY896J7AxJzvcKkgiCQcukzuTIfURSrXg4t3EwoJcc4+jinrYX2ViH4LtpSWDEqupJDbp7ssfWnq/PD01Sze1dzv3t37igcRrb9foC1KlUnhpDFeFf9ln/pRV95Z4JPis/UF/sPalSqx2JXbyghRCiCNCCQ3Fa0rQ7WQO8QGDKUCeuZCCX5uST60qVcv+YankNgkDvFlg40O4/mNB2iKe4cucpg8UiNFLA0pUqQzKfbCABYYAfy1mIkLuT5wPasDFXD3aZP8ArI3/APxoP5mlSrqk8G7DUc5k+K8PQEMPKBXZlAzksHKUqJ5q7tXEeZgT0pUqxl/s10VhIzCB4k/9Rrp8P/ovuQok7ki6Q5O5belSpHLLMvKOS+XLpLA7gZbJYHaST6msy6IX1yv7KNPSqdtNWwkZLYYN3ZLdQFT51HF/6YG3eXB6Mgt7k+9NSqsuUKR3yg0G1ccc2NwSPQewqlY/0z/f/wBA/U+5pUqs8rHDRtlrqGhwp23/AJAV9wD5iiOzlHOA5Y21v1ZKiH9QPalSrKdNPt26ru2csBbAkwCsggekViJLX7rQ1tbf8IH2pUq3PRBXv9PyH/qXRT4bwttkJbZ+6ubUqVYakFaP/wANdO6YSd0soMx2rJ7e0T1uKB6gXFwee1PSrcM9mwhdWEBkErBB3HesxHKj7iAnFrSkAJStkpEBIZUAbClSrOXEmPLOvDgV5f8AqGo/+K2xtgkbE5mcjm0PSpV1w7Zy5bPY1wmygkkltSX0JA+lKlSrEq//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34236"/>
          <a:stretch/>
        </p:blipFill>
        <p:spPr bwMode="auto">
          <a:xfrm>
            <a:off x="6312024" y="1531938"/>
            <a:ext cx="3958557" cy="295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8418D8C2-F174-54E5-83B2-6A614FBFA196}"/>
              </a:ext>
            </a:extLst>
          </p:cNvPr>
          <p:cNvSpPr txBox="1"/>
          <p:nvPr/>
        </p:nvSpPr>
        <p:spPr>
          <a:xfrm>
            <a:off x="6595292" y="1531938"/>
            <a:ext cx="35388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FF0000"/>
                </a:solidFill>
              </a:rPr>
              <a:t>monoculture wheat field</a:t>
            </a:r>
            <a:endParaRPr lang="en-GB" sz="2400">
              <a:cs typeface="Calibri"/>
            </a:endParaRPr>
          </a:p>
        </p:txBody>
      </p:sp>
      <p:sp>
        <p:nvSpPr>
          <p:cNvPr id="5" name="TextBox 4">
            <a:extLst>
              <a:ext uri="{FF2B5EF4-FFF2-40B4-BE49-F238E27FC236}">
                <a16:creationId xmlns:a16="http://schemas.microsoft.com/office/drawing/2014/main" id="{69C50877-6636-F7C2-A5EB-3ED2EF5F6E44}"/>
              </a:ext>
            </a:extLst>
          </p:cNvPr>
          <p:cNvSpPr txBox="1"/>
          <p:nvPr/>
        </p:nvSpPr>
        <p:spPr>
          <a:xfrm>
            <a:off x="2639616" y="153193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FF0000"/>
                </a:solidFill>
              </a:rPr>
              <a:t>Wild grass meadow </a:t>
            </a:r>
            <a:endParaRPr lang="en-US" sz="2400"/>
          </a:p>
        </p:txBody>
      </p:sp>
      <p:graphicFrame>
        <p:nvGraphicFramePr>
          <p:cNvPr id="6" name="Table 5">
            <a:extLst>
              <a:ext uri="{FF2B5EF4-FFF2-40B4-BE49-F238E27FC236}">
                <a16:creationId xmlns:a16="http://schemas.microsoft.com/office/drawing/2014/main" id="{7E1AD769-261B-B205-67DA-5CDCC42F1805}"/>
              </a:ext>
            </a:extLst>
          </p:cNvPr>
          <p:cNvGraphicFramePr>
            <a:graphicFrameLocks noGrp="1"/>
          </p:cNvGraphicFramePr>
          <p:nvPr>
            <p:extLst>
              <p:ext uri="{D42A27DB-BD31-4B8C-83A1-F6EECF244321}">
                <p14:modId xmlns:p14="http://schemas.microsoft.com/office/powerpoint/2010/main" val="2189748896"/>
              </p:ext>
            </p:extLst>
          </p:nvPr>
        </p:nvGraphicFramePr>
        <p:xfrm>
          <a:off x="551384" y="4632267"/>
          <a:ext cx="11332904" cy="2197972"/>
        </p:xfrm>
        <a:graphic>
          <a:graphicData uri="http://schemas.openxmlformats.org/drawingml/2006/table">
            <a:tbl>
              <a:tblPr firstRow="1" bandRow="1">
                <a:tableStyleId>{5C22544A-7EE6-4342-B048-85BDC9FD1C3A}</a:tableStyleId>
              </a:tblPr>
              <a:tblGrid>
                <a:gridCol w="5666452">
                  <a:extLst>
                    <a:ext uri="{9D8B030D-6E8A-4147-A177-3AD203B41FA5}">
                      <a16:colId xmlns:a16="http://schemas.microsoft.com/office/drawing/2014/main" val="2865191819"/>
                    </a:ext>
                  </a:extLst>
                </a:gridCol>
                <a:gridCol w="5666452">
                  <a:extLst>
                    <a:ext uri="{9D8B030D-6E8A-4147-A177-3AD203B41FA5}">
                      <a16:colId xmlns:a16="http://schemas.microsoft.com/office/drawing/2014/main" val="2513586870"/>
                    </a:ext>
                  </a:extLst>
                </a:gridCol>
              </a:tblGrid>
              <a:tr h="308618">
                <a:tc>
                  <a:txBody>
                    <a:bodyPr/>
                    <a:lstStyle/>
                    <a:p>
                      <a:pPr algn="ctr"/>
                      <a:r>
                        <a:rPr lang="en-GB" sz="2400"/>
                        <a:t>Wild grass meadow</a:t>
                      </a:r>
                    </a:p>
                  </a:txBody>
                  <a:tcPr/>
                </a:tc>
                <a:tc>
                  <a:txBody>
                    <a:bodyPr/>
                    <a:lstStyle/>
                    <a:p>
                      <a:pPr algn="ctr"/>
                      <a:r>
                        <a:rPr lang="en-GB" sz="2400"/>
                        <a:t>Monoculture wheat field</a:t>
                      </a:r>
                    </a:p>
                  </a:txBody>
                  <a:tcPr/>
                </a:tc>
                <a:extLst>
                  <a:ext uri="{0D108BD9-81ED-4DB2-BD59-A6C34878D82A}">
                    <a16:rowId xmlns:a16="http://schemas.microsoft.com/office/drawing/2014/main" val="219340183"/>
                  </a:ext>
                </a:extLst>
              </a:tr>
              <a:tr h="308618">
                <a:tc>
                  <a:txBody>
                    <a:bodyPr/>
                    <a:lstStyle/>
                    <a:p>
                      <a:endParaRPr lang="en-GB" sz="2400"/>
                    </a:p>
                  </a:txBody>
                  <a:tcPr/>
                </a:tc>
                <a:tc>
                  <a:txBody>
                    <a:bodyPr/>
                    <a:lstStyle/>
                    <a:p>
                      <a:endParaRPr lang="en-GB" sz="2400"/>
                    </a:p>
                  </a:txBody>
                  <a:tcPr/>
                </a:tc>
                <a:extLst>
                  <a:ext uri="{0D108BD9-81ED-4DB2-BD59-A6C34878D82A}">
                    <a16:rowId xmlns:a16="http://schemas.microsoft.com/office/drawing/2014/main" val="221074554"/>
                  </a:ext>
                </a:extLst>
              </a:tr>
              <a:tr h="526054">
                <a:tc>
                  <a:txBody>
                    <a:bodyPr/>
                    <a:lstStyle/>
                    <a:p>
                      <a:endParaRPr lang="en-GB" sz="2400"/>
                    </a:p>
                  </a:txBody>
                  <a:tcPr/>
                </a:tc>
                <a:tc>
                  <a:txBody>
                    <a:bodyPr/>
                    <a:lstStyle/>
                    <a:p>
                      <a:endParaRPr lang="en-GB" sz="2400"/>
                    </a:p>
                  </a:txBody>
                  <a:tcPr/>
                </a:tc>
                <a:extLst>
                  <a:ext uri="{0D108BD9-81ED-4DB2-BD59-A6C34878D82A}">
                    <a16:rowId xmlns:a16="http://schemas.microsoft.com/office/drawing/2014/main" val="1359821532"/>
                  </a:ext>
                </a:extLst>
              </a:tr>
              <a:tr h="757518">
                <a:tc>
                  <a:txBody>
                    <a:bodyPr/>
                    <a:lstStyle/>
                    <a:p>
                      <a:endParaRPr lang="en-GB" sz="2400"/>
                    </a:p>
                  </a:txBody>
                  <a:tcPr/>
                </a:tc>
                <a:tc>
                  <a:txBody>
                    <a:bodyPr/>
                    <a:lstStyle/>
                    <a:p>
                      <a:endParaRPr lang="en-GB" sz="2400"/>
                    </a:p>
                  </a:txBody>
                  <a:tcPr/>
                </a:tc>
                <a:extLst>
                  <a:ext uri="{0D108BD9-81ED-4DB2-BD59-A6C34878D82A}">
                    <a16:rowId xmlns:a16="http://schemas.microsoft.com/office/drawing/2014/main" val="2473687038"/>
                  </a:ext>
                </a:extLst>
              </a:tr>
            </a:tbl>
          </a:graphicData>
        </a:graphic>
      </p:graphicFrame>
    </p:spTree>
    <p:extLst>
      <p:ext uri="{BB962C8B-B14F-4D97-AF65-F5344CB8AC3E}">
        <p14:creationId xmlns:p14="http://schemas.microsoft.com/office/powerpoint/2010/main" val="385745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6BF7D-D435-4E9A-B530-D0C2BD0C419F}"/>
              </a:ext>
            </a:extLst>
          </p:cNvPr>
          <p:cNvSpPr>
            <a:spLocks noGrp="1"/>
          </p:cNvSpPr>
          <p:nvPr>
            <p:ph idx="1"/>
          </p:nvPr>
        </p:nvSpPr>
        <p:spPr>
          <a:xfrm>
            <a:off x="497716" y="2420888"/>
            <a:ext cx="10972800" cy="4525963"/>
          </a:xfrm>
        </p:spPr>
        <p:txBody>
          <a:bodyPr/>
          <a:lstStyle/>
          <a:p>
            <a:pPr marL="0" indent="0">
              <a:buNone/>
            </a:pPr>
            <a:endParaRPr lang="en-GB" dirty="0">
              <a:hlinkClick r:id="rId2"/>
            </a:endParaRPr>
          </a:p>
          <a:p>
            <a:pPr marL="0" indent="0">
              <a:buNone/>
            </a:pPr>
            <a:endParaRPr lang="en-GB" dirty="0">
              <a:hlinkClick r:id="rId2"/>
            </a:endParaRPr>
          </a:p>
          <a:p>
            <a:pPr marL="0" indent="0">
              <a:buNone/>
            </a:pPr>
            <a:endParaRPr lang="en-GB" dirty="0">
              <a:hlinkClick r:id="rId2"/>
            </a:endParaRPr>
          </a:p>
          <a:p>
            <a:endParaRPr lang="en-GB" sz="1600" dirty="0">
              <a:hlinkClick r:id="rId2"/>
            </a:endParaRPr>
          </a:p>
          <a:p>
            <a:pPr marL="0" indent="0">
              <a:buNone/>
            </a:pPr>
            <a:endParaRPr lang="en-GB" sz="1600" dirty="0">
              <a:hlinkClick r:id="rId2"/>
            </a:endParaRPr>
          </a:p>
          <a:p>
            <a:pPr marL="0" indent="0">
              <a:buNone/>
            </a:pPr>
            <a:endParaRPr lang="en-GB" sz="1600" dirty="0">
              <a:hlinkClick r:id="rId2"/>
            </a:endParaRPr>
          </a:p>
          <a:p>
            <a:pPr marL="0" indent="0">
              <a:buNone/>
            </a:pPr>
            <a:endParaRPr lang="en-GB" sz="1600" dirty="0">
              <a:hlinkClick r:id="rId2"/>
            </a:endParaRPr>
          </a:p>
          <a:p>
            <a:r>
              <a:rPr lang="en-GB" sz="1600" dirty="0">
                <a:hlinkClick r:id="rId2"/>
              </a:rPr>
              <a:t>http://www.bbc.co.uk/earth/story/20150702-why-meadows-are-worth-saving</a:t>
            </a:r>
            <a:endParaRPr lang="en-GB" sz="1600" dirty="0"/>
          </a:p>
        </p:txBody>
      </p:sp>
      <p:graphicFrame>
        <p:nvGraphicFramePr>
          <p:cNvPr id="4" name="Table 4">
            <a:extLst>
              <a:ext uri="{FF2B5EF4-FFF2-40B4-BE49-F238E27FC236}">
                <a16:creationId xmlns:a16="http://schemas.microsoft.com/office/drawing/2014/main" id="{27145093-28B5-4EDE-992B-29D8B9982168}"/>
              </a:ext>
            </a:extLst>
          </p:cNvPr>
          <p:cNvGraphicFramePr>
            <a:graphicFrameLocks noGrp="1"/>
          </p:cNvGraphicFramePr>
          <p:nvPr>
            <p:extLst>
              <p:ext uri="{D42A27DB-BD31-4B8C-83A1-F6EECF244321}">
                <p14:modId xmlns:p14="http://schemas.microsoft.com/office/powerpoint/2010/main" val="2925860801"/>
              </p:ext>
            </p:extLst>
          </p:nvPr>
        </p:nvGraphicFramePr>
        <p:xfrm>
          <a:off x="521073" y="145676"/>
          <a:ext cx="11332904" cy="4725005"/>
        </p:xfrm>
        <a:graphic>
          <a:graphicData uri="http://schemas.openxmlformats.org/drawingml/2006/table">
            <a:tbl>
              <a:tblPr firstRow="1" bandRow="1">
                <a:tableStyleId>{5C22544A-7EE6-4342-B048-85BDC9FD1C3A}</a:tableStyleId>
              </a:tblPr>
              <a:tblGrid>
                <a:gridCol w="5666452">
                  <a:extLst>
                    <a:ext uri="{9D8B030D-6E8A-4147-A177-3AD203B41FA5}">
                      <a16:colId xmlns:a16="http://schemas.microsoft.com/office/drawing/2014/main" val="1289915453"/>
                    </a:ext>
                  </a:extLst>
                </a:gridCol>
                <a:gridCol w="5666452">
                  <a:extLst>
                    <a:ext uri="{9D8B030D-6E8A-4147-A177-3AD203B41FA5}">
                      <a16:colId xmlns:a16="http://schemas.microsoft.com/office/drawing/2014/main" val="1570054391"/>
                    </a:ext>
                  </a:extLst>
                </a:gridCol>
              </a:tblGrid>
              <a:tr h="649998">
                <a:tc>
                  <a:txBody>
                    <a:bodyPr/>
                    <a:lstStyle/>
                    <a:p>
                      <a:pPr algn="ctr"/>
                      <a:r>
                        <a:rPr lang="en-GB" sz="2400"/>
                        <a:t>Wild grass meadow</a:t>
                      </a:r>
                    </a:p>
                  </a:txBody>
                  <a:tcPr/>
                </a:tc>
                <a:tc>
                  <a:txBody>
                    <a:bodyPr/>
                    <a:lstStyle/>
                    <a:p>
                      <a:pPr algn="ctr"/>
                      <a:r>
                        <a:rPr lang="en-GB" sz="2400"/>
                        <a:t>Monoculture wheat field</a:t>
                      </a:r>
                    </a:p>
                  </a:txBody>
                  <a:tcPr/>
                </a:tc>
                <a:extLst>
                  <a:ext uri="{0D108BD9-81ED-4DB2-BD59-A6C34878D82A}">
                    <a16:rowId xmlns:a16="http://schemas.microsoft.com/office/drawing/2014/main" val="2178520097"/>
                  </a:ext>
                </a:extLst>
              </a:tr>
              <a:tr h="649998">
                <a:tc>
                  <a:txBody>
                    <a:bodyPr/>
                    <a:lstStyle/>
                    <a:p>
                      <a:r>
                        <a:rPr lang="en-GB" sz="2800" dirty="0"/>
                        <a:t>Large number of different plant species – high species richness. </a:t>
                      </a:r>
                    </a:p>
                    <a:p>
                      <a:r>
                        <a:rPr lang="en-GB" sz="2800" dirty="0"/>
                        <a:t>Likely to also attract more animals. </a:t>
                      </a:r>
                    </a:p>
                  </a:txBody>
                  <a:tcPr/>
                </a:tc>
                <a:tc>
                  <a:txBody>
                    <a:bodyPr/>
                    <a:lstStyle/>
                    <a:p>
                      <a:r>
                        <a:rPr lang="en-GB" sz="2800" dirty="0"/>
                        <a:t>One species – low species richness </a:t>
                      </a:r>
                    </a:p>
                  </a:txBody>
                  <a:tcPr/>
                </a:tc>
                <a:extLst>
                  <a:ext uri="{0D108BD9-81ED-4DB2-BD59-A6C34878D82A}">
                    <a16:rowId xmlns:a16="http://schemas.microsoft.com/office/drawing/2014/main" val="3068173754"/>
                  </a:ext>
                </a:extLst>
              </a:tr>
              <a:tr h="1107953">
                <a:tc>
                  <a:txBody>
                    <a:bodyPr/>
                    <a:lstStyle/>
                    <a:p>
                      <a:r>
                        <a:rPr lang="en-GB" sz="2800" dirty="0"/>
                        <a:t>Even distribution of species – high species evenness </a:t>
                      </a:r>
                    </a:p>
                  </a:txBody>
                  <a:tcPr/>
                </a:tc>
                <a:tc>
                  <a:txBody>
                    <a:bodyPr/>
                    <a:lstStyle/>
                    <a:p>
                      <a:r>
                        <a:rPr lang="en-GB" sz="2800" dirty="0"/>
                        <a:t>One dominant species – low species evenness </a:t>
                      </a:r>
                    </a:p>
                  </a:txBody>
                  <a:tcPr/>
                </a:tc>
                <a:extLst>
                  <a:ext uri="{0D108BD9-81ED-4DB2-BD59-A6C34878D82A}">
                    <a16:rowId xmlns:a16="http://schemas.microsoft.com/office/drawing/2014/main" val="2281442330"/>
                  </a:ext>
                </a:extLst>
              </a:tr>
              <a:tr h="1595454">
                <a:tc>
                  <a:txBody>
                    <a:bodyPr/>
                    <a:lstStyle/>
                    <a:p>
                      <a:r>
                        <a:rPr lang="en-GB" sz="2800" dirty="0"/>
                        <a:t>Variety of plants, tree and wall increase habitat diversity </a:t>
                      </a:r>
                    </a:p>
                  </a:txBody>
                  <a:tcPr/>
                </a:tc>
                <a:tc>
                  <a:txBody>
                    <a:bodyPr/>
                    <a:lstStyle/>
                    <a:p>
                      <a:r>
                        <a:rPr lang="en-GB" sz="2800" dirty="0"/>
                        <a:t>Only one habitat (wheat) – low habitat biodiversity </a:t>
                      </a:r>
                    </a:p>
                  </a:txBody>
                  <a:tcPr/>
                </a:tc>
                <a:extLst>
                  <a:ext uri="{0D108BD9-81ED-4DB2-BD59-A6C34878D82A}">
                    <a16:rowId xmlns:a16="http://schemas.microsoft.com/office/drawing/2014/main" val="3780763481"/>
                  </a:ext>
                </a:extLst>
              </a:tr>
            </a:tbl>
          </a:graphicData>
        </a:graphic>
      </p:graphicFrame>
      <p:pic>
        <p:nvPicPr>
          <p:cNvPr id="6" name="Picture 5">
            <a:extLst>
              <a:ext uri="{FF2B5EF4-FFF2-40B4-BE49-F238E27FC236}">
                <a16:creationId xmlns:a16="http://schemas.microsoft.com/office/drawing/2014/main" id="{A4D91CEC-8BF3-48D7-8377-0E610C558C61}"/>
              </a:ext>
            </a:extLst>
          </p:cNvPr>
          <p:cNvPicPr>
            <a:picLocks noChangeAspect="1"/>
          </p:cNvPicPr>
          <p:nvPr/>
        </p:nvPicPr>
        <p:blipFill>
          <a:blip r:embed="rId3"/>
          <a:stretch>
            <a:fillRect/>
          </a:stretch>
        </p:blipFill>
        <p:spPr>
          <a:xfrm>
            <a:off x="7745430" y="4905147"/>
            <a:ext cx="4446570" cy="1952853"/>
          </a:xfrm>
          <a:prstGeom prst="rect">
            <a:avLst/>
          </a:prstGeom>
        </p:spPr>
      </p:pic>
      <p:sp>
        <p:nvSpPr>
          <p:cNvPr id="2" name="Rectangle 1">
            <a:extLst>
              <a:ext uri="{FF2B5EF4-FFF2-40B4-BE49-F238E27FC236}">
                <a16:creationId xmlns:a16="http://schemas.microsoft.com/office/drawing/2014/main" id="{90980079-CB2E-98A2-3C6E-69EA4930BAA1}"/>
              </a:ext>
            </a:extLst>
          </p:cNvPr>
          <p:cNvSpPr/>
          <p:nvPr/>
        </p:nvSpPr>
        <p:spPr>
          <a:xfrm>
            <a:off x="608130" y="810491"/>
            <a:ext cx="11158789" cy="1309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Species richness</a:t>
            </a:r>
          </a:p>
        </p:txBody>
      </p:sp>
      <p:sp>
        <p:nvSpPr>
          <p:cNvPr id="5" name="Rectangle 4">
            <a:extLst>
              <a:ext uri="{FF2B5EF4-FFF2-40B4-BE49-F238E27FC236}">
                <a16:creationId xmlns:a16="http://schemas.microsoft.com/office/drawing/2014/main" id="{B09B0ABC-07AD-6C08-DF81-5C4807CD9633}"/>
              </a:ext>
            </a:extLst>
          </p:cNvPr>
          <p:cNvSpPr/>
          <p:nvPr/>
        </p:nvSpPr>
        <p:spPr>
          <a:xfrm>
            <a:off x="608130" y="2185959"/>
            <a:ext cx="11158789" cy="10352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Species evenness</a:t>
            </a:r>
          </a:p>
        </p:txBody>
      </p:sp>
      <p:sp>
        <p:nvSpPr>
          <p:cNvPr id="7" name="Rectangle 6">
            <a:extLst>
              <a:ext uri="{FF2B5EF4-FFF2-40B4-BE49-F238E27FC236}">
                <a16:creationId xmlns:a16="http://schemas.microsoft.com/office/drawing/2014/main" id="{02FF6707-A52D-2959-4E62-6C64068E876E}"/>
              </a:ext>
            </a:extLst>
          </p:cNvPr>
          <p:cNvSpPr/>
          <p:nvPr/>
        </p:nvSpPr>
        <p:spPr>
          <a:xfrm>
            <a:off x="608130" y="3374615"/>
            <a:ext cx="11158789" cy="1309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Habitat diversity </a:t>
            </a:r>
          </a:p>
        </p:txBody>
      </p:sp>
    </p:spTree>
    <p:extLst>
      <p:ext uri="{BB962C8B-B14F-4D97-AF65-F5344CB8AC3E}">
        <p14:creationId xmlns:p14="http://schemas.microsoft.com/office/powerpoint/2010/main" val="2953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6A80-0396-0E88-EABE-BF92EB67B30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A047265-2503-78B5-F64C-FD17E696CB8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6592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5D08-EA9B-BD98-4D7F-05E365A3C22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2B2D670-AB18-2137-56CC-8EE95688E41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2278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47BFC-FE64-9BDD-F25D-63E2F09A22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9D344C0-2758-00F2-C49C-C4FC866E807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06978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E6BA8-5B0D-7DD3-B9DF-8E73F1AF25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C365B4D-C36A-9385-758C-6445D8AA238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2B2FA2E-AA4F-DC1C-CE7B-34A3DECCFAE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4084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8862DEE-2ABA-46A1-BAE1-3482A89D1183}"/>
              </a:ext>
            </a:extLst>
          </p:cNvPr>
          <p:cNvSpPr>
            <a:spLocks noGrp="1" noChangeArrowheads="1"/>
          </p:cNvSpPr>
          <p:nvPr>
            <p:ph type="title"/>
          </p:nvPr>
        </p:nvSpPr>
        <p:spPr>
          <a:xfrm>
            <a:off x="263352" y="764704"/>
            <a:ext cx="11928648" cy="1143000"/>
          </a:xfrm>
        </p:spPr>
        <p:txBody>
          <a:bodyPr>
            <a:noAutofit/>
          </a:bodyPr>
          <a:lstStyle/>
          <a:p>
            <a:pPr algn="l"/>
            <a:r>
              <a:rPr lang="en-GB" altLang="en-US" sz="2800"/>
              <a:t>Look at the table and comment on:</a:t>
            </a:r>
            <a:br>
              <a:rPr lang="en-GB" altLang="en-US" sz="2800"/>
            </a:br>
            <a:r>
              <a:rPr lang="en-GB" altLang="en-US" sz="2800">
                <a:solidFill>
                  <a:srgbClr val="FF0000"/>
                </a:solidFill>
              </a:rPr>
              <a:t>1. Species richness of each wood in comparison to the others.</a:t>
            </a:r>
            <a:br>
              <a:rPr lang="en-GB" altLang="en-US" sz="2800">
                <a:solidFill>
                  <a:srgbClr val="FF0000"/>
                </a:solidFill>
              </a:rPr>
            </a:br>
            <a:r>
              <a:rPr lang="en-GB" altLang="en-US" sz="2800">
                <a:solidFill>
                  <a:srgbClr val="FF0000"/>
                </a:solidFill>
              </a:rPr>
              <a:t>2. Species evenness of each wood in comparison to the others.</a:t>
            </a:r>
            <a:br>
              <a:rPr lang="en-GB" altLang="en-US" sz="2800">
                <a:solidFill>
                  <a:srgbClr val="FF0000"/>
                </a:solidFill>
              </a:rPr>
            </a:br>
            <a:r>
              <a:rPr lang="en-GB" altLang="en-US" sz="2800">
                <a:solidFill>
                  <a:srgbClr val="FF0000"/>
                </a:solidFill>
              </a:rPr>
              <a:t>3. Look at the table again and comment on biodiversity between wood B and wood C. Which wood shows the most biodiversity and why?</a:t>
            </a:r>
            <a:br>
              <a:rPr lang="en-GB" altLang="en-US" sz="2800"/>
            </a:br>
            <a:endParaRPr lang="en-GB" altLang="en-US" sz="2800"/>
          </a:p>
        </p:txBody>
      </p:sp>
      <p:graphicFrame>
        <p:nvGraphicFramePr>
          <p:cNvPr id="16445" name="Group 61">
            <a:extLst>
              <a:ext uri="{FF2B5EF4-FFF2-40B4-BE49-F238E27FC236}">
                <a16:creationId xmlns:a16="http://schemas.microsoft.com/office/drawing/2014/main" id="{3B70786D-EE67-494C-9540-579708DF54C3}"/>
              </a:ext>
            </a:extLst>
          </p:cNvPr>
          <p:cNvGraphicFramePr>
            <a:graphicFrameLocks noGrp="1"/>
          </p:cNvGraphicFramePr>
          <p:nvPr>
            <p:extLst>
              <p:ext uri="{D42A27DB-BD31-4B8C-83A1-F6EECF244321}">
                <p14:modId xmlns:p14="http://schemas.microsoft.com/office/powerpoint/2010/main" val="1646317911"/>
              </p:ext>
            </p:extLst>
          </p:nvPr>
        </p:nvGraphicFramePr>
        <p:xfrm>
          <a:off x="2495600" y="2420888"/>
          <a:ext cx="7086600" cy="4114800"/>
        </p:xfrm>
        <a:graphic>
          <a:graphicData uri="http://schemas.openxmlformats.org/drawingml/2006/table">
            <a:tbl>
              <a:tblPr/>
              <a:tblGrid>
                <a:gridCol w="1771650">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gridCol w="177165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tblGrid>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Species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Wood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Wood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Wood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Blue tit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Robin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Wren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Blackbird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Warbler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Great tit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Blackcap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Thrush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Comic Sans MS" pitchFamily="66"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58328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2BAAECDA-0BA3-4911-B3D1-5C758C502293}"/>
              </a:ext>
            </a:extLst>
          </p:cNvPr>
          <p:cNvSpPr>
            <a:spLocks noGrp="1" noChangeArrowheads="1"/>
          </p:cNvSpPr>
          <p:nvPr>
            <p:ph type="body" idx="1"/>
          </p:nvPr>
        </p:nvSpPr>
        <p:spPr>
          <a:xfrm>
            <a:off x="335360" y="1772816"/>
            <a:ext cx="11665296" cy="4525963"/>
          </a:xfrm>
        </p:spPr>
        <p:txBody>
          <a:bodyPr vert="horz" lIns="91440" tIns="45720" rIns="91440" bIns="45720" rtlCol="0" anchor="t">
            <a:normAutofit fontScale="92500"/>
          </a:bodyPr>
          <a:lstStyle/>
          <a:p>
            <a:pPr marL="609600" indent="-609600" eaLnBrk="1" hangingPunct="1">
              <a:lnSpc>
                <a:spcPct val="90000"/>
              </a:lnSpc>
              <a:buFontTx/>
              <a:buAutoNum type="arabicPeriod"/>
            </a:pPr>
            <a:r>
              <a:rPr lang="en-GB" altLang="en-US">
                <a:solidFill>
                  <a:srgbClr val="00B0F0"/>
                </a:solidFill>
                <a:latin typeface="Corbel" panose="020B0503020204020204" pitchFamily="34" charset="0"/>
              </a:rPr>
              <a:t>Species richness – wood A is more diverse (has a higher species richness) than the others because it has more species of bird present.</a:t>
            </a:r>
          </a:p>
          <a:p>
            <a:pPr marL="609600" indent="-609600" eaLnBrk="1" hangingPunct="1">
              <a:lnSpc>
                <a:spcPct val="90000"/>
              </a:lnSpc>
              <a:buFontTx/>
              <a:buAutoNum type="arabicPeriod"/>
            </a:pPr>
            <a:endParaRPr lang="en-GB" altLang="en-US">
              <a:solidFill>
                <a:srgbClr val="00B0F0"/>
              </a:solidFill>
              <a:latin typeface="Corbel" panose="020B0503020204020204" pitchFamily="34" charset="0"/>
              <a:cs typeface="Calibri"/>
            </a:endParaRPr>
          </a:p>
          <a:p>
            <a:pPr marL="609600" indent="-609600" eaLnBrk="1" hangingPunct="1">
              <a:lnSpc>
                <a:spcPct val="90000"/>
              </a:lnSpc>
              <a:buFontTx/>
              <a:buAutoNum type="arabicPeriod"/>
            </a:pPr>
            <a:r>
              <a:rPr lang="en-GB" altLang="en-US">
                <a:solidFill>
                  <a:srgbClr val="00B0F0"/>
                </a:solidFill>
                <a:latin typeface="Corbel" panose="020B0503020204020204" pitchFamily="34" charset="0"/>
              </a:rPr>
              <a:t>Species evenness – wood B shows the greatest species evenness because the numbers of the species present are the most similar. It has a high species evenness, no single species dominates.</a:t>
            </a:r>
          </a:p>
          <a:p>
            <a:pPr marL="609600" indent="-609600" eaLnBrk="1" hangingPunct="1">
              <a:lnSpc>
                <a:spcPct val="90000"/>
              </a:lnSpc>
              <a:buFontTx/>
              <a:buAutoNum type="arabicPeriod"/>
            </a:pPr>
            <a:endParaRPr lang="en-GB" altLang="en-US">
              <a:solidFill>
                <a:srgbClr val="00B0F0"/>
              </a:solidFill>
              <a:latin typeface="Corbel" panose="020B0503020204020204" pitchFamily="34" charset="0"/>
              <a:cs typeface="Calibri"/>
            </a:endParaRPr>
          </a:p>
          <a:p>
            <a:pPr marL="609600" indent="-609600">
              <a:lnSpc>
                <a:spcPct val="90000"/>
              </a:lnSpc>
              <a:buFontTx/>
              <a:buAutoNum type="arabicPeriod"/>
            </a:pPr>
            <a:r>
              <a:rPr lang="en-GB" altLang="en-US" sz="3200">
                <a:solidFill>
                  <a:srgbClr val="00B0F0"/>
                </a:solidFill>
                <a:latin typeface="Corbel" panose="020B0503020204020204" pitchFamily="34" charset="0"/>
              </a:rPr>
              <a:t>Wood B shows the most biodiversity as it has </a:t>
            </a:r>
            <a:r>
              <a:rPr lang="en-GB" altLang="en-US" sz="3200" b="1">
                <a:solidFill>
                  <a:srgbClr val="00B0F0"/>
                </a:solidFill>
                <a:latin typeface="Corbel" panose="020B0503020204020204" pitchFamily="34" charset="0"/>
              </a:rPr>
              <a:t>higher species richness </a:t>
            </a:r>
            <a:r>
              <a:rPr lang="en-GB" altLang="en-US" sz="3200">
                <a:solidFill>
                  <a:srgbClr val="00B0F0"/>
                </a:solidFill>
                <a:latin typeface="Corbel" panose="020B0503020204020204" pitchFamily="34" charset="0"/>
              </a:rPr>
              <a:t>and </a:t>
            </a:r>
            <a:r>
              <a:rPr lang="en-GB" altLang="en-US" sz="3200" b="1">
                <a:solidFill>
                  <a:srgbClr val="00B0F0"/>
                </a:solidFill>
                <a:latin typeface="Corbel" panose="020B0503020204020204" pitchFamily="34" charset="0"/>
              </a:rPr>
              <a:t>higher species evenness</a:t>
            </a:r>
            <a:r>
              <a:rPr lang="en-GB" altLang="en-US" sz="3200">
                <a:solidFill>
                  <a:srgbClr val="00B0F0"/>
                </a:solidFill>
                <a:latin typeface="Corbel" panose="020B0503020204020204" pitchFamily="34" charset="0"/>
              </a:rPr>
              <a:t>. Wood C is dominated by the </a:t>
            </a:r>
            <a:r>
              <a:rPr lang="en-GB" altLang="en-US">
                <a:solidFill>
                  <a:srgbClr val="00B0F0"/>
                </a:solidFill>
                <a:latin typeface="Corbel" panose="020B0503020204020204" pitchFamily="34" charset="0"/>
              </a:rPr>
              <a:t>Robin.</a:t>
            </a:r>
            <a:endParaRPr lang="en-GB" altLang="en-US" sz="3200">
              <a:solidFill>
                <a:srgbClr val="00B0F0"/>
              </a:solidFill>
              <a:latin typeface="Corbel" panose="020B0503020204020204" pitchFamily="34" charset="0"/>
            </a:endParaRPr>
          </a:p>
          <a:p>
            <a:pPr marL="609600" indent="-609600" eaLnBrk="1" hangingPunct="1">
              <a:lnSpc>
                <a:spcPct val="90000"/>
              </a:lnSpc>
              <a:buFontTx/>
              <a:buAutoNum type="arabicPeriod"/>
            </a:pPr>
            <a:endParaRPr lang="en-GB" altLang="en-US"/>
          </a:p>
        </p:txBody>
      </p:sp>
      <p:sp>
        <p:nvSpPr>
          <p:cNvPr id="7" name="TextBox 6">
            <a:extLst>
              <a:ext uri="{FF2B5EF4-FFF2-40B4-BE49-F238E27FC236}">
                <a16:creationId xmlns:a16="http://schemas.microsoft.com/office/drawing/2014/main" id="{D63ABFF4-20BD-B819-0871-6024EFB76524}"/>
              </a:ext>
            </a:extLst>
          </p:cNvPr>
          <p:cNvSpPr txBox="1"/>
          <p:nvPr/>
        </p:nvSpPr>
        <p:spPr>
          <a:xfrm>
            <a:off x="119336" y="32114"/>
            <a:ext cx="9289032" cy="1569660"/>
          </a:xfrm>
          <a:prstGeom prst="rect">
            <a:avLst/>
          </a:prstGeom>
          <a:noFill/>
        </p:spPr>
        <p:txBody>
          <a:bodyPr wrap="square">
            <a:spAutoFit/>
          </a:bodyPr>
          <a:lstStyle/>
          <a:p>
            <a:r>
              <a:rPr lang="en-GB" sz="2400">
                <a:solidFill>
                  <a:srgbClr val="FF0000"/>
                </a:solidFill>
              </a:rPr>
              <a:t>1. Species richness of each wood in comparison to the others.</a:t>
            </a:r>
            <a:br>
              <a:rPr lang="en-GB" sz="2400">
                <a:solidFill>
                  <a:srgbClr val="FF0000"/>
                </a:solidFill>
              </a:rPr>
            </a:br>
            <a:r>
              <a:rPr lang="en-GB" sz="2400">
                <a:solidFill>
                  <a:srgbClr val="FF0000"/>
                </a:solidFill>
              </a:rPr>
              <a:t>2. Species evenness of each wood in comparison to the others.</a:t>
            </a:r>
            <a:br>
              <a:rPr lang="en-GB" sz="2400">
                <a:solidFill>
                  <a:srgbClr val="FF0000"/>
                </a:solidFill>
              </a:rPr>
            </a:br>
            <a:r>
              <a:rPr lang="en-GB" sz="2400">
                <a:solidFill>
                  <a:srgbClr val="FF0000"/>
                </a:solidFill>
              </a:rPr>
              <a:t>3. Look at the table again and comment on biodiversity between wood B and wood C. Which wood shows the most biodiversity and why?</a:t>
            </a:r>
          </a:p>
        </p:txBody>
      </p:sp>
    </p:spTree>
    <p:extLst>
      <p:ext uri="{BB962C8B-B14F-4D97-AF65-F5344CB8AC3E}">
        <p14:creationId xmlns:p14="http://schemas.microsoft.com/office/powerpoint/2010/main" val="30327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 calcmode="lin" valueType="num">
                                      <p:cBhvr additive="base">
                                        <p:cTn id="13"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anim calcmode="lin" valueType="num">
                                      <p:cBhvr additive="base">
                                        <p:cTn id="19"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D9107BC-74F4-4306-B13A-B8AAA5AB79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6768" y="0"/>
            <a:ext cx="13008768" cy="6858000"/>
          </a:xfrm>
        </p:spPr>
      </p:pic>
      <p:sp>
        <p:nvSpPr>
          <p:cNvPr id="6" name="Title 1">
            <a:extLst>
              <a:ext uri="{FF2B5EF4-FFF2-40B4-BE49-F238E27FC236}">
                <a16:creationId xmlns:a16="http://schemas.microsoft.com/office/drawing/2014/main" id="{B5444C83-7678-4257-9A02-97585C9E2713}"/>
              </a:ext>
            </a:extLst>
          </p:cNvPr>
          <p:cNvSpPr>
            <a:spLocks noGrp="1"/>
          </p:cNvSpPr>
          <p:nvPr>
            <p:ph type="title"/>
          </p:nvPr>
        </p:nvSpPr>
        <p:spPr>
          <a:xfrm>
            <a:off x="2229577" y="980082"/>
            <a:ext cx="10972800" cy="1143000"/>
          </a:xfrm>
        </p:spPr>
        <p:txBody>
          <a:bodyPr>
            <a:normAutofit/>
          </a:bodyPr>
          <a:lstStyle/>
          <a:p>
            <a:r>
              <a:rPr lang="en-GB" sz="6000" b="1">
                <a:solidFill>
                  <a:srgbClr val="002060"/>
                </a:solidFill>
                <a:hlinkClick r:id="rId3">
                  <a:extLst>
                    <a:ext uri="{A12FA001-AC4F-418D-AE19-62706E023703}">
                      <ahyp:hlinkClr xmlns:ahyp="http://schemas.microsoft.com/office/drawing/2018/hyperlinkcolor" val="tx"/>
                    </a:ext>
                  </a:extLst>
                </a:hlinkClick>
              </a:rPr>
              <a:t>Biodiversity</a:t>
            </a:r>
            <a:endParaRPr lang="en-GB" sz="6000" b="1">
              <a:solidFill>
                <a:srgbClr val="002060"/>
              </a:solidFill>
            </a:endParaRPr>
          </a:p>
        </p:txBody>
      </p:sp>
    </p:spTree>
    <p:extLst>
      <p:ext uri="{BB962C8B-B14F-4D97-AF65-F5344CB8AC3E}">
        <p14:creationId xmlns:p14="http://schemas.microsoft.com/office/powerpoint/2010/main" val="1437857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ED60-3DD4-0BC8-48CE-63FF5E8C6FE2}"/>
              </a:ext>
            </a:extLst>
          </p:cNvPr>
          <p:cNvSpPr>
            <a:spLocks noGrp="1"/>
          </p:cNvSpPr>
          <p:nvPr>
            <p:ph type="title"/>
          </p:nvPr>
        </p:nvSpPr>
        <p:spPr/>
        <p:txBody>
          <a:bodyPr/>
          <a:lstStyle/>
          <a:p>
            <a:r>
              <a:rPr lang="en-GB"/>
              <a:t>NL below</a:t>
            </a:r>
          </a:p>
        </p:txBody>
      </p:sp>
      <p:sp>
        <p:nvSpPr>
          <p:cNvPr id="3" name="Content Placeholder 2">
            <a:extLst>
              <a:ext uri="{FF2B5EF4-FFF2-40B4-BE49-F238E27FC236}">
                <a16:creationId xmlns:a16="http://schemas.microsoft.com/office/drawing/2014/main" id="{AEEF805C-14D0-0BF8-610A-52665AE9040E}"/>
              </a:ext>
            </a:extLst>
          </p:cNvPr>
          <p:cNvSpPr>
            <a:spLocks noGrp="1"/>
          </p:cNvSpPr>
          <p:nvPr>
            <p:ph idx="1"/>
          </p:nvPr>
        </p:nvSpPr>
        <p:spPr/>
        <p:txBody>
          <a:bodyPr/>
          <a:lstStyle/>
          <a:p>
            <a:r>
              <a:rPr lang="en-GB"/>
              <a:t>Place in starter</a:t>
            </a:r>
          </a:p>
        </p:txBody>
      </p:sp>
      <p:pic>
        <p:nvPicPr>
          <p:cNvPr id="5" name="Picture 4">
            <a:extLst>
              <a:ext uri="{FF2B5EF4-FFF2-40B4-BE49-F238E27FC236}">
                <a16:creationId xmlns:a16="http://schemas.microsoft.com/office/drawing/2014/main" id="{8A7A0509-67EB-8DA6-7399-DEA25951DF4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2180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692BD-A60D-8698-904B-3197B4D21D81}"/>
              </a:ext>
            </a:extLst>
          </p:cNvPr>
          <p:cNvSpPr>
            <a:spLocks noGrp="1"/>
          </p:cNvSpPr>
          <p:nvPr>
            <p:ph type="title"/>
          </p:nvPr>
        </p:nvSpPr>
        <p:spPr>
          <a:xfrm>
            <a:off x="742950" y="742951"/>
            <a:ext cx="3476625" cy="4962524"/>
          </a:xfrm>
        </p:spPr>
        <p:txBody>
          <a:bodyPr>
            <a:normAutofit/>
          </a:bodyPr>
          <a:lstStyle/>
          <a:p>
            <a:r>
              <a:rPr lang="en-GB" sz="4800">
                <a:solidFill>
                  <a:srgbClr val="FFFFFF"/>
                </a:solidFill>
                <a:cs typeface="Calibri"/>
              </a:rPr>
              <a:t>Why did the war reduce biodiversity in the UK?</a:t>
            </a:r>
            <a:endParaRPr lang="en-GB" sz="4800">
              <a:solidFill>
                <a:srgbClr val="FFFFFF"/>
              </a:solidFill>
            </a:endParaRPr>
          </a:p>
        </p:txBody>
      </p:sp>
      <p:pic>
        <p:nvPicPr>
          <p:cNvPr id="3" name="Picture 3" descr="A picture containing text, building&#10;&#10;Description automatically generated">
            <a:extLst>
              <a:ext uri="{FF2B5EF4-FFF2-40B4-BE49-F238E27FC236}">
                <a16:creationId xmlns:a16="http://schemas.microsoft.com/office/drawing/2014/main" id="{C4B8502B-B5F8-F486-5D30-CAA563F5F01F}"/>
              </a:ext>
            </a:extLst>
          </p:cNvPr>
          <p:cNvPicPr>
            <a:picLocks noChangeAspect="1"/>
          </p:cNvPicPr>
          <p:nvPr/>
        </p:nvPicPr>
        <p:blipFill>
          <a:blip r:embed="rId2"/>
          <a:stretch>
            <a:fillRect/>
          </a:stretch>
        </p:blipFill>
        <p:spPr>
          <a:xfrm>
            <a:off x="5703375" y="492573"/>
            <a:ext cx="5454438" cy="5880796"/>
          </a:xfrm>
          <a:prstGeom prst="rect">
            <a:avLst/>
          </a:prstGeom>
        </p:spPr>
      </p:pic>
    </p:spTree>
    <p:extLst>
      <p:ext uri="{BB962C8B-B14F-4D97-AF65-F5344CB8AC3E}">
        <p14:creationId xmlns:p14="http://schemas.microsoft.com/office/powerpoint/2010/main" val="4008160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0D66-6146-9361-0D17-D8F0BAA94BFC}"/>
              </a:ext>
            </a:extLst>
          </p:cNvPr>
          <p:cNvSpPr>
            <a:spLocks noGrp="1"/>
          </p:cNvSpPr>
          <p:nvPr>
            <p:ph type="title"/>
          </p:nvPr>
        </p:nvSpPr>
        <p:spPr>
          <a:xfrm>
            <a:off x="609600" y="548680"/>
            <a:ext cx="10972800" cy="1143000"/>
          </a:xfrm>
        </p:spPr>
        <p:txBody>
          <a:bodyPr>
            <a:normAutofit fontScale="90000"/>
          </a:bodyPr>
          <a:lstStyle/>
          <a:p>
            <a:r>
              <a:rPr lang="en-GB" b="0" i="0">
                <a:solidFill>
                  <a:srgbClr val="444444"/>
                </a:solidFill>
                <a:effectLst/>
                <a:latin typeface="Roboto" panose="02000000000000000000" pitchFamily="2" charset="0"/>
              </a:rPr>
              <a:t>Large-scale</a:t>
            </a:r>
            <a:r>
              <a:rPr lang="en-GB" b="1" i="0">
                <a:solidFill>
                  <a:srgbClr val="444444"/>
                </a:solidFill>
                <a:effectLst/>
                <a:latin typeface="Roboto" panose="02000000000000000000" pitchFamily="2" charset="0"/>
              </a:rPr>
              <a:t> hedgerow</a:t>
            </a:r>
            <a:r>
              <a:rPr lang="en-GB" b="0" i="0">
                <a:solidFill>
                  <a:srgbClr val="444444"/>
                </a:solidFill>
                <a:effectLst/>
                <a:latin typeface="Roboto" panose="02000000000000000000" pitchFamily="2" charset="0"/>
              </a:rPr>
              <a:t> removal took place after the Second World War. In 1947, the Agriculture Act was passed. </a:t>
            </a:r>
            <a:endParaRPr lang="en-GB"/>
          </a:p>
        </p:txBody>
      </p:sp>
      <p:pic>
        <p:nvPicPr>
          <p:cNvPr id="3074" name="Picture 2" descr="See the source image">
            <a:extLst>
              <a:ext uri="{FF2B5EF4-FFF2-40B4-BE49-F238E27FC236}">
                <a16:creationId xmlns:a16="http://schemas.microsoft.com/office/drawing/2014/main" id="{AA1F34D2-6A4E-D32A-DC1C-3821EA257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997968"/>
            <a:ext cx="6132512" cy="45993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3FFFF6E1-61DD-C4AE-2E0D-BF284B55B3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032" y="2348879"/>
            <a:ext cx="5688632" cy="424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56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B15DDBC-8A29-49FA-A4AB-22DECB45D39A}"/>
              </a:ext>
            </a:extLst>
          </p:cNvPr>
          <p:cNvSpPr>
            <a:spLocks noGrp="1" noChangeArrowheads="1"/>
          </p:cNvSpPr>
          <p:nvPr>
            <p:ph type="title"/>
          </p:nvPr>
        </p:nvSpPr>
        <p:spPr/>
        <p:txBody>
          <a:bodyPr>
            <a:normAutofit fontScale="90000"/>
          </a:bodyPr>
          <a:lstStyle/>
          <a:p>
            <a:pPr eaLnBrk="1" hangingPunct="1"/>
            <a:r>
              <a:rPr lang="en-GB" altLang="en-US" sz="3600"/>
              <a:t>What happens to species richness at the edge of a community?</a:t>
            </a:r>
          </a:p>
        </p:txBody>
      </p:sp>
      <p:pic>
        <p:nvPicPr>
          <p:cNvPr id="15363" name="Picture 4" descr="http://www.glaucus.org.uk/Stream033.jpg">
            <a:extLst>
              <a:ext uri="{FF2B5EF4-FFF2-40B4-BE49-F238E27FC236}">
                <a16:creationId xmlns:a16="http://schemas.microsoft.com/office/drawing/2014/main" id="{E6BFCCC4-B85C-4974-94DB-B52BB38FB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524000"/>
            <a:ext cx="556577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a:extLst>
              <a:ext uri="{FF2B5EF4-FFF2-40B4-BE49-F238E27FC236}">
                <a16:creationId xmlns:a16="http://schemas.microsoft.com/office/drawing/2014/main" id="{F1B47645-B803-47C7-BE6F-2579C1794786}"/>
              </a:ext>
            </a:extLst>
          </p:cNvPr>
          <p:cNvSpPr txBox="1">
            <a:spLocks noChangeArrowheads="1"/>
          </p:cNvSpPr>
          <p:nvPr/>
        </p:nvSpPr>
        <p:spPr bwMode="auto">
          <a:xfrm>
            <a:off x="609600" y="5867401"/>
            <a:ext cx="111750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FontTx/>
              <a:buNone/>
            </a:pPr>
            <a:r>
              <a:rPr lang="en-GB" altLang="en-US" sz="2800" dirty="0">
                <a:solidFill>
                  <a:srgbClr val="00B0F0"/>
                </a:solidFill>
                <a:latin typeface="Calibri" panose="020F0502020204030204" pitchFamily="34" charset="0"/>
                <a:cs typeface="Calibri" panose="020F0502020204030204" pitchFamily="34" charset="0"/>
              </a:rPr>
              <a:t>It tends to </a:t>
            </a:r>
            <a:r>
              <a:rPr lang="en-GB" altLang="en-US" sz="2800" b="1" dirty="0">
                <a:solidFill>
                  <a:srgbClr val="00B0F0"/>
                </a:solidFill>
                <a:latin typeface="Calibri" panose="020F0502020204030204" pitchFamily="34" charset="0"/>
                <a:cs typeface="Calibri" panose="020F0502020204030204" pitchFamily="34" charset="0"/>
              </a:rPr>
              <a:t>increase</a:t>
            </a:r>
            <a:r>
              <a:rPr lang="en-GB" altLang="en-US" sz="2800" dirty="0">
                <a:solidFill>
                  <a:srgbClr val="00B0F0"/>
                </a:solidFill>
                <a:latin typeface="Calibri" panose="020F0502020204030204" pitchFamily="34" charset="0"/>
                <a:cs typeface="Calibri" panose="020F0502020204030204" pitchFamily="34" charset="0"/>
              </a:rPr>
              <a:t> as the 2 habitats overlap – this is called the </a:t>
            </a:r>
            <a:r>
              <a:rPr lang="en-GB" altLang="en-US" sz="2800" dirty="0">
                <a:solidFill>
                  <a:srgbClr val="00B0F0"/>
                </a:solidFill>
                <a:highlight>
                  <a:srgbClr val="FFFF00"/>
                </a:highlight>
                <a:latin typeface="Calibri" panose="020F0502020204030204" pitchFamily="34" charset="0"/>
                <a:cs typeface="Calibri" panose="020F0502020204030204" pitchFamily="34" charset="0"/>
              </a:rPr>
              <a:t>edge effect</a:t>
            </a:r>
          </a:p>
        </p:txBody>
      </p:sp>
    </p:spTree>
    <p:extLst>
      <p:ext uri="{BB962C8B-B14F-4D97-AF65-F5344CB8AC3E}">
        <p14:creationId xmlns:p14="http://schemas.microsoft.com/office/powerpoint/2010/main" val="391299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additive="base">
                                        <p:cTn id="7" dur="500" fill="hold"/>
                                        <p:tgtEl>
                                          <p:spTgt spid="19461"/>
                                        </p:tgtEl>
                                        <p:attrNameLst>
                                          <p:attrName>ppt_x</p:attrName>
                                        </p:attrNameLst>
                                      </p:cBhvr>
                                      <p:tavLst>
                                        <p:tav tm="0">
                                          <p:val>
                                            <p:strVal val="0-#ppt_w/2"/>
                                          </p:val>
                                        </p:tav>
                                        <p:tav tm="100000">
                                          <p:val>
                                            <p:strVal val="#ppt_x"/>
                                          </p:val>
                                        </p:tav>
                                      </p:tavLst>
                                    </p:anim>
                                    <p:anim calcmode="lin" valueType="num">
                                      <p:cBhvr additive="base">
                                        <p:cTn id="8"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61">
                                            <p:txEl>
                                              <p:pRg st="0" end="0"/>
                                            </p:txEl>
                                          </p:spTgt>
                                        </p:tgtEl>
                                        <p:attrNameLst>
                                          <p:attrName>style.visibility</p:attrName>
                                        </p:attrNameLst>
                                      </p:cBhvr>
                                      <p:to>
                                        <p:strVal val="visible"/>
                                      </p:to>
                                    </p:set>
                                    <p:anim calcmode="lin" valueType="num">
                                      <p:cBhvr additive="base">
                                        <p:cTn id="13" dur="500" fill="hold"/>
                                        <p:tgtEl>
                                          <p:spTgt spid="1946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6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3C9D531-A433-439C-BB7D-0E872F0E25DC}"/>
              </a:ext>
            </a:extLst>
          </p:cNvPr>
          <p:cNvSpPr>
            <a:spLocks noGrp="1"/>
          </p:cNvSpPr>
          <p:nvPr>
            <p:ph type="title"/>
          </p:nvPr>
        </p:nvSpPr>
        <p:spPr>
          <a:xfrm>
            <a:off x="838200" y="963877"/>
            <a:ext cx="3494362" cy="4930246"/>
          </a:xfrm>
        </p:spPr>
        <p:txBody>
          <a:bodyPr>
            <a:normAutofit/>
          </a:bodyPr>
          <a:lstStyle/>
          <a:p>
            <a:pPr algn="r"/>
            <a:r>
              <a:rPr lang="en-GB" altLang="en-US">
                <a:solidFill>
                  <a:schemeClr val="accent1"/>
                </a:solidFill>
              </a:rPr>
              <a:t>Species Richness and Evenness</a:t>
            </a:r>
            <a:br>
              <a:rPr lang="en-GB" altLang="en-US">
                <a:solidFill>
                  <a:schemeClr val="accent1"/>
                </a:solidFill>
              </a:rPr>
            </a:br>
            <a:endParaRPr lang="en-GB">
              <a:solidFill>
                <a:schemeClr val="accent1"/>
              </a:solidFill>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C7E629A-C05C-4ECF-88B7-C1E424D1EBBD}"/>
              </a:ext>
            </a:extLst>
          </p:cNvPr>
          <p:cNvSpPr>
            <a:spLocks noGrp="1"/>
          </p:cNvSpPr>
          <p:nvPr>
            <p:ph idx="1"/>
          </p:nvPr>
        </p:nvSpPr>
        <p:spPr>
          <a:xfrm>
            <a:off x="4849198" y="404664"/>
            <a:ext cx="6377769" cy="4930246"/>
          </a:xfrm>
        </p:spPr>
        <p:txBody>
          <a:bodyPr anchor="ctr">
            <a:normAutofit/>
          </a:bodyPr>
          <a:lstStyle/>
          <a:p>
            <a:pPr>
              <a:buFontTx/>
              <a:buAutoNum type="arabicPeriod"/>
              <a:defRPr/>
            </a:pPr>
            <a:r>
              <a:rPr lang="en-GB" sz="2400"/>
              <a:t>A Scottish wild cat can successfully interbreed with a domestic cat.</a:t>
            </a:r>
          </a:p>
          <a:p>
            <a:pPr lvl="1">
              <a:defRPr/>
            </a:pPr>
            <a:r>
              <a:rPr lang="en-GB" sz="2400"/>
              <a:t>Explain the effect this could have on genetic diversity of the Scottish wildcat.      </a:t>
            </a:r>
          </a:p>
          <a:p>
            <a:pPr marL="457200" lvl="1" indent="0" algn="r">
              <a:buNone/>
              <a:defRPr/>
            </a:pPr>
            <a:r>
              <a:rPr lang="en-GB" sz="2400"/>
              <a:t>2 marks</a:t>
            </a:r>
          </a:p>
          <a:p>
            <a:pPr marL="0" indent="0" algn="r">
              <a:buNone/>
              <a:defRPr/>
            </a:pPr>
            <a:r>
              <a:rPr lang="en-GB" sz="2400"/>
              <a:t>2. Explain what is meant by the term biodiversity.  2 marks</a:t>
            </a:r>
          </a:p>
          <a:p>
            <a:pPr>
              <a:defRPr/>
            </a:pPr>
            <a:endParaRPr lang="en-GB" sz="2400"/>
          </a:p>
          <a:p>
            <a:pPr marL="0" indent="0">
              <a:buNone/>
              <a:defRPr/>
            </a:pPr>
            <a:r>
              <a:rPr lang="en-GB" sz="2400"/>
              <a:t>3. Describe how the species richness of the rainforest in Costa Rica could be measured.   </a:t>
            </a:r>
          </a:p>
          <a:p>
            <a:pPr marL="0" indent="0" algn="r">
              <a:buNone/>
              <a:defRPr/>
            </a:pPr>
            <a:r>
              <a:rPr lang="en-GB" sz="2400"/>
              <a:t>1 mark</a:t>
            </a:r>
          </a:p>
          <a:p>
            <a:pPr marL="0" indent="0">
              <a:buNone/>
            </a:pPr>
            <a:endParaRPr lang="en-GB" sz="2400"/>
          </a:p>
        </p:txBody>
      </p:sp>
    </p:spTree>
    <p:extLst>
      <p:ext uri="{BB962C8B-B14F-4D97-AF65-F5344CB8AC3E}">
        <p14:creationId xmlns:p14="http://schemas.microsoft.com/office/powerpoint/2010/main" val="4125370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24FB-FB61-44C5-A7EC-D7E957C6F120}"/>
              </a:ext>
            </a:extLst>
          </p:cNvPr>
          <p:cNvSpPr>
            <a:spLocks noGrp="1"/>
          </p:cNvSpPr>
          <p:nvPr>
            <p:ph type="title"/>
          </p:nvPr>
        </p:nvSpPr>
        <p:spPr>
          <a:xfrm>
            <a:off x="623392" y="-243408"/>
            <a:ext cx="10972800" cy="1143000"/>
          </a:xfrm>
        </p:spPr>
        <p:txBody>
          <a:bodyPr/>
          <a:lstStyle/>
          <a:p>
            <a:r>
              <a:rPr lang="en-GB"/>
              <a:t>Answers</a:t>
            </a:r>
          </a:p>
        </p:txBody>
      </p:sp>
      <p:sp>
        <p:nvSpPr>
          <p:cNvPr id="3" name="Content Placeholder 2">
            <a:extLst>
              <a:ext uri="{FF2B5EF4-FFF2-40B4-BE49-F238E27FC236}">
                <a16:creationId xmlns:a16="http://schemas.microsoft.com/office/drawing/2014/main" id="{046514DD-9CBB-41F8-B1C7-AF9E27ACA9D1}"/>
              </a:ext>
            </a:extLst>
          </p:cNvPr>
          <p:cNvSpPr>
            <a:spLocks noGrp="1"/>
          </p:cNvSpPr>
          <p:nvPr>
            <p:ph idx="1"/>
          </p:nvPr>
        </p:nvSpPr>
        <p:spPr>
          <a:xfrm>
            <a:off x="4467966" y="1280821"/>
            <a:ext cx="7572493" cy="4525963"/>
          </a:xfrm>
        </p:spPr>
        <p:txBody>
          <a:bodyPr vert="horz" lIns="91440" tIns="45720" rIns="91440" bIns="45720" rtlCol="0" anchor="t">
            <a:normAutofit fontScale="85000" lnSpcReduction="20000"/>
          </a:bodyPr>
          <a:lstStyle/>
          <a:p>
            <a:pPr>
              <a:spcBef>
                <a:spcPct val="0"/>
              </a:spcBef>
              <a:buFontTx/>
              <a:buNone/>
            </a:pPr>
            <a:r>
              <a:rPr lang="en-GB" altLang="en-US" sz="3300" dirty="0">
                <a:solidFill>
                  <a:srgbClr val="00B0F0"/>
                </a:solidFill>
              </a:rPr>
              <a:t>1.</a:t>
            </a:r>
          </a:p>
          <a:p>
            <a:pPr>
              <a:spcBef>
                <a:spcPct val="0"/>
              </a:spcBef>
              <a:buFontTx/>
              <a:buNone/>
            </a:pPr>
            <a:r>
              <a:rPr lang="en-GB" altLang="en-US" sz="3300" dirty="0">
                <a:solidFill>
                  <a:srgbClr val="00B0F0"/>
                </a:solidFill>
              </a:rPr>
              <a:t>Increases genetic diversity/size of gene pool.</a:t>
            </a:r>
            <a:endParaRPr lang="en-GB" altLang="en-US" sz="3300" dirty="0">
              <a:solidFill>
                <a:srgbClr val="00B0F0"/>
              </a:solidFill>
              <a:cs typeface="Calibri"/>
            </a:endParaRPr>
          </a:p>
          <a:p>
            <a:pPr>
              <a:spcBef>
                <a:spcPct val="0"/>
              </a:spcBef>
              <a:buNone/>
            </a:pPr>
            <a:r>
              <a:rPr lang="en-GB" altLang="en-US" sz="3300" dirty="0">
                <a:solidFill>
                  <a:srgbClr val="00B0F0"/>
                </a:solidFill>
              </a:rPr>
              <a:t>Because of introduction of {new/different} combinations of alleles</a:t>
            </a:r>
          </a:p>
          <a:p>
            <a:pPr>
              <a:spcBef>
                <a:spcPct val="0"/>
              </a:spcBef>
              <a:buFontTx/>
              <a:buNone/>
            </a:pPr>
            <a:endParaRPr lang="en-GB" altLang="en-US" sz="3300" dirty="0">
              <a:solidFill>
                <a:srgbClr val="00B0F0"/>
              </a:solidFill>
            </a:endParaRPr>
          </a:p>
          <a:p>
            <a:pPr>
              <a:spcBef>
                <a:spcPct val="0"/>
              </a:spcBef>
              <a:buFontTx/>
              <a:buNone/>
            </a:pPr>
            <a:r>
              <a:rPr lang="en-GB" altLang="en-US" sz="3300" dirty="0">
                <a:solidFill>
                  <a:srgbClr val="00B0F0"/>
                </a:solidFill>
              </a:rPr>
              <a:t>2.</a:t>
            </a:r>
            <a:endParaRPr lang="en-GB" altLang="en-US" sz="3300" dirty="0">
              <a:solidFill>
                <a:srgbClr val="00B0F0"/>
              </a:solidFill>
              <a:cs typeface="Calibri"/>
            </a:endParaRPr>
          </a:p>
          <a:p>
            <a:pPr>
              <a:spcBef>
                <a:spcPct val="0"/>
              </a:spcBef>
              <a:buFontTx/>
              <a:buNone/>
            </a:pPr>
            <a:r>
              <a:rPr lang="en-GB" altLang="en-US" sz="3300" dirty="0">
                <a:solidFill>
                  <a:srgbClr val="00B0F0"/>
                </a:solidFill>
              </a:rPr>
              <a:t>Number of different species.</a:t>
            </a:r>
            <a:endParaRPr lang="en-GB" altLang="en-US" sz="3300" dirty="0">
              <a:solidFill>
                <a:srgbClr val="00B0F0"/>
              </a:solidFill>
              <a:cs typeface="Calibri"/>
            </a:endParaRPr>
          </a:p>
          <a:p>
            <a:pPr>
              <a:spcBef>
                <a:spcPct val="0"/>
              </a:spcBef>
              <a:buFontTx/>
              <a:buNone/>
            </a:pPr>
            <a:r>
              <a:rPr lang="en-GB" altLang="en-US" sz="3300" dirty="0">
                <a:solidFill>
                  <a:srgbClr val="00B0F0"/>
                </a:solidFill>
              </a:rPr>
              <a:t>Genetic variety within a species within an area</a:t>
            </a:r>
            <a:endParaRPr lang="en-GB" altLang="en-US" sz="3300" dirty="0">
              <a:solidFill>
                <a:srgbClr val="00B0F0"/>
              </a:solidFill>
              <a:cs typeface="Calibri"/>
            </a:endParaRPr>
          </a:p>
          <a:p>
            <a:pPr>
              <a:spcBef>
                <a:spcPct val="0"/>
              </a:spcBef>
              <a:buFontTx/>
              <a:buNone/>
            </a:pPr>
            <a:endParaRPr lang="en-GB" altLang="en-US" sz="3300" dirty="0">
              <a:solidFill>
                <a:srgbClr val="00B0F0"/>
              </a:solidFill>
            </a:endParaRPr>
          </a:p>
          <a:p>
            <a:pPr>
              <a:spcBef>
                <a:spcPct val="0"/>
              </a:spcBef>
              <a:buFontTx/>
              <a:buNone/>
            </a:pPr>
            <a:r>
              <a:rPr lang="en-GB" altLang="en-US" sz="3300" dirty="0">
                <a:solidFill>
                  <a:srgbClr val="00B0F0"/>
                </a:solidFill>
              </a:rPr>
              <a:t>3.</a:t>
            </a:r>
            <a:endParaRPr lang="en-GB" altLang="en-US" sz="3300" dirty="0">
              <a:solidFill>
                <a:srgbClr val="00B0F0"/>
              </a:solidFill>
              <a:cs typeface="Calibri"/>
            </a:endParaRPr>
          </a:p>
          <a:p>
            <a:pPr>
              <a:spcBef>
                <a:spcPct val="0"/>
              </a:spcBef>
              <a:buFontTx/>
              <a:buNone/>
            </a:pPr>
            <a:r>
              <a:rPr lang="en-GB" altLang="en-US" sz="3300" dirty="0">
                <a:solidFill>
                  <a:srgbClr val="00B0F0"/>
                </a:solidFill>
              </a:rPr>
              <a:t>Idea of counting number of species within a given area and then scale up the estimate</a:t>
            </a:r>
            <a:endParaRPr lang="en-GB" altLang="en-US" sz="3300" dirty="0">
              <a:solidFill>
                <a:srgbClr val="00B0F0"/>
              </a:solidFill>
              <a:cs typeface="Calibri"/>
            </a:endParaRPr>
          </a:p>
          <a:p>
            <a:endParaRPr lang="en-GB" dirty="0"/>
          </a:p>
        </p:txBody>
      </p:sp>
      <p:sp>
        <p:nvSpPr>
          <p:cNvPr id="7" name="TextBox 6">
            <a:extLst>
              <a:ext uri="{FF2B5EF4-FFF2-40B4-BE49-F238E27FC236}">
                <a16:creationId xmlns:a16="http://schemas.microsoft.com/office/drawing/2014/main" id="{3F73B6F5-3C65-402E-7C20-239ED9C4C872}"/>
              </a:ext>
            </a:extLst>
          </p:cNvPr>
          <p:cNvSpPr txBox="1"/>
          <p:nvPr/>
        </p:nvSpPr>
        <p:spPr>
          <a:xfrm>
            <a:off x="151541" y="566678"/>
            <a:ext cx="4316425" cy="3416320"/>
          </a:xfrm>
          <a:prstGeom prst="rect">
            <a:avLst/>
          </a:prstGeom>
          <a:noFill/>
        </p:spPr>
        <p:txBody>
          <a:bodyPr wrap="square">
            <a:spAutoFit/>
          </a:bodyPr>
          <a:lstStyle/>
          <a:p>
            <a:r>
              <a:rPr lang="en-GB"/>
              <a:t>A Scottish wild cat can successfully interbreed with a domestic cat.</a:t>
            </a:r>
          </a:p>
          <a:p>
            <a:r>
              <a:rPr lang="en-GB"/>
              <a:t>Explain the effect this could have on genetic diversity of the Scottish wildcat.      </a:t>
            </a:r>
          </a:p>
          <a:p>
            <a:r>
              <a:rPr lang="en-GB"/>
              <a:t>2 marks</a:t>
            </a:r>
          </a:p>
          <a:p>
            <a:endParaRPr lang="en-GB"/>
          </a:p>
          <a:p>
            <a:r>
              <a:rPr lang="en-GB"/>
              <a:t>2. Explain what is meant by the term biodiversity.  2 marks</a:t>
            </a:r>
          </a:p>
          <a:p>
            <a:endParaRPr lang="en-GB"/>
          </a:p>
          <a:p>
            <a:r>
              <a:rPr lang="en-GB"/>
              <a:t>3. Describe how the species richness of the rainforest in Costa Rica could be measured.   </a:t>
            </a:r>
          </a:p>
          <a:p>
            <a:r>
              <a:rPr lang="en-GB"/>
              <a:t>1 mark</a:t>
            </a:r>
          </a:p>
        </p:txBody>
      </p:sp>
    </p:spTree>
    <p:extLst>
      <p:ext uri="{BB962C8B-B14F-4D97-AF65-F5344CB8AC3E}">
        <p14:creationId xmlns:p14="http://schemas.microsoft.com/office/powerpoint/2010/main" val="166199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2AEC26F9-216F-4D53-9C09-2F8AB06374AB}"/>
              </a:ext>
            </a:extLst>
          </p:cNvPr>
          <p:cNvSpPr txBox="1">
            <a:spLocks noChangeArrowheads="1"/>
          </p:cNvSpPr>
          <p:nvPr/>
        </p:nvSpPr>
        <p:spPr bwMode="auto">
          <a:xfrm>
            <a:off x="212926" y="-23532"/>
            <a:ext cx="11521280" cy="472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US" b="1" u="sng" dirty="0">
                <a:latin typeface="Corbel"/>
                <a:cs typeface="Calibri"/>
              </a:rPr>
              <a:t>Genetic biodiversity:</a:t>
            </a:r>
            <a:endParaRPr lang="en-GB" altLang="en-US" sz="1800" b="1" dirty="0">
              <a:latin typeface="Corbel"/>
              <a:cs typeface="Calibri" panose="020F0502020204030204" pitchFamily="34" charset="0"/>
            </a:endParaRPr>
          </a:p>
          <a:p>
            <a:pPr>
              <a:buNone/>
            </a:pPr>
            <a:r>
              <a:rPr lang="en-GB" sz="2400" dirty="0">
                <a:highlight>
                  <a:srgbClr val="FFFF00"/>
                </a:highlight>
                <a:latin typeface="Corbel"/>
                <a:cs typeface="Calibri"/>
              </a:rPr>
              <a:t>The variety of genes that make up a species</a:t>
            </a:r>
          </a:p>
          <a:p>
            <a:pPr>
              <a:spcBef>
                <a:spcPct val="0"/>
              </a:spcBef>
              <a:buFontTx/>
              <a:buNone/>
            </a:pPr>
            <a:endParaRPr lang="en-GB" altLang="en-US" sz="2400" dirty="0">
              <a:latin typeface="Corbel"/>
              <a:cs typeface="Calibri" panose="020F0502020204030204" pitchFamily="34" charset="0"/>
            </a:endParaRPr>
          </a:p>
          <a:p>
            <a:pPr>
              <a:spcBef>
                <a:spcPct val="0"/>
              </a:spcBef>
              <a:buNone/>
            </a:pPr>
            <a:r>
              <a:rPr lang="en-GB" altLang="en-US" sz="2400" dirty="0">
                <a:latin typeface="Corbel"/>
                <a:cs typeface="Calibri"/>
              </a:rPr>
              <a:t> </a:t>
            </a:r>
            <a:r>
              <a:rPr lang="en-GB" altLang="en-US" sz="2400" b="1" dirty="0">
                <a:latin typeface="Corbel"/>
                <a:cs typeface="Calibri"/>
              </a:rPr>
              <a:t>Phenotypes</a:t>
            </a:r>
            <a:r>
              <a:rPr lang="en-GB" altLang="en-US" sz="2400" dirty="0">
                <a:latin typeface="Corbel"/>
                <a:cs typeface="Calibri"/>
              </a:rPr>
              <a:t> are different due to </a:t>
            </a:r>
            <a:r>
              <a:rPr lang="en-GB" altLang="en-US" sz="2400" b="1" dirty="0">
                <a:latin typeface="Corbel"/>
                <a:cs typeface="Calibri"/>
              </a:rPr>
              <a:t>different allele combinations.</a:t>
            </a:r>
          </a:p>
          <a:p>
            <a:pPr>
              <a:spcBef>
                <a:spcPct val="0"/>
              </a:spcBef>
              <a:buFontTx/>
              <a:buNone/>
            </a:pPr>
            <a:endParaRPr lang="en-GB" altLang="en-US" sz="2400" dirty="0">
              <a:latin typeface="Corbel"/>
              <a:cs typeface="Calibri" panose="020F0502020204030204" pitchFamily="34" charset="0"/>
            </a:endParaRPr>
          </a:p>
          <a:p>
            <a:pPr>
              <a:spcBef>
                <a:spcPct val="0"/>
              </a:spcBef>
              <a:buNone/>
            </a:pPr>
            <a:r>
              <a:rPr lang="en-GB" altLang="en-US" sz="2400" dirty="0">
                <a:latin typeface="Corbel"/>
                <a:cs typeface="Calibri"/>
              </a:rPr>
              <a:t>e.g. all dogs are the </a:t>
            </a:r>
            <a:r>
              <a:rPr lang="en-GB" altLang="en-US" sz="2400" b="1" dirty="0">
                <a:latin typeface="Corbel"/>
                <a:cs typeface="Calibri"/>
              </a:rPr>
              <a:t>same species </a:t>
            </a:r>
            <a:r>
              <a:rPr lang="en-GB" altLang="en-US" sz="2400" dirty="0">
                <a:latin typeface="Corbel"/>
                <a:cs typeface="Calibri"/>
              </a:rPr>
              <a:t>but the </a:t>
            </a:r>
            <a:r>
              <a:rPr lang="en-GB" altLang="en-US" sz="2400" b="1" dirty="0">
                <a:latin typeface="Corbel"/>
                <a:cs typeface="Calibri"/>
              </a:rPr>
              <a:t>different allele combinations</a:t>
            </a:r>
            <a:r>
              <a:rPr lang="en-GB" altLang="en-US" sz="2400" dirty="0">
                <a:latin typeface="Corbel"/>
                <a:cs typeface="Calibri"/>
              </a:rPr>
              <a:t> create individual breeds.</a:t>
            </a:r>
          </a:p>
          <a:p>
            <a:pPr>
              <a:spcBef>
                <a:spcPct val="0"/>
              </a:spcBef>
              <a:buFontTx/>
              <a:buNone/>
            </a:pPr>
            <a:endParaRPr lang="en-GB" altLang="en-US" sz="2400" dirty="0">
              <a:latin typeface="Corbel"/>
              <a:cs typeface="Calibri"/>
            </a:endParaRPr>
          </a:p>
          <a:p>
            <a:pPr>
              <a:spcBef>
                <a:spcPct val="0"/>
              </a:spcBef>
              <a:buNone/>
            </a:pPr>
            <a:r>
              <a:rPr lang="en-GB" altLang="en-US" sz="2400" b="1" dirty="0">
                <a:solidFill>
                  <a:srgbClr val="FF0000"/>
                </a:solidFill>
                <a:latin typeface="Corbel"/>
                <a:cs typeface="Calibri"/>
              </a:rPr>
              <a:t>Why is genetic biodiversity important?</a:t>
            </a:r>
          </a:p>
          <a:p>
            <a:pPr>
              <a:spcBef>
                <a:spcPct val="0"/>
              </a:spcBef>
              <a:buNone/>
            </a:pPr>
            <a:r>
              <a:rPr lang="en-GB" sz="2400" dirty="0">
                <a:solidFill>
                  <a:srgbClr val="00B0F0"/>
                </a:solidFill>
                <a:latin typeface="Corbel"/>
                <a:cs typeface="Calibri"/>
              </a:rPr>
              <a:t>Greater genetic biodiversity allows for </a:t>
            </a:r>
          </a:p>
          <a:p>
            <a:pPr marL="342900" indent="-342900">
              <a:spcBef>
                <a:spcPct val="0"/>
              </a:spcBef>
            </a:pPr>
            <a:r>
              <a:rPr lang="en-GB" sz="2400" dirty="0">
                <a:solidFill>
                  <a:srgbClr val="00B0F0"/>
                </a:solidFill>
                <a:latin typeface="Corbel"/>
                <a:cs typeface="Calibri"/>
              </a:rPr>
              <a:t>better </a:t>
            </a:r>
            <a:r>
              <a:rPr lang="en-GB" sz="2400" dirty="0">
                <a:solidFill>
                  <a:srgbClr val="00B0F0"/>
                </a:solidFill>
                <a:highlight>
                  <a:srgbClr val="FFFF00"/>
                </a:highlight>
                <a:latin typeface="Corbel"/>
                <a:cs typeface="Calibri"/>
              </a:rPr>
              <a:t>adaptations</a:t>
            </a:r>
            <a:r>
              <a:rPr lang="en-GB" sz="2400" dirty="0">
                <a:solidFill>
                  <a:srgbClr val="00B0F0"/>
                </a:solidFill>
                <a:latin typeface="Corbel"/>
                <a:cs typeface="Calibri"/>
              </a:rPr>
              <a:t> to a changing environment </a:t>
            </a:r>
          </a:p>
          <a:p>
            <a:pPr marL="342900" indent="-342900">
              <a:spcBef>
                <a:spcPct val="0"/>
              </a:spcBef>
            </a:pPr>
            <a:r>
              <a:rPr lang="en-GB" sz="2400" dirty="0">
                <a:solidFill>
                  <a:srgbClr val="00B0F0"/>
                </a:solidFill>
                <a:latin typeface="Corbel"/>
                <a:cs typeface="Calibri"/>
              </a:rPr>
              <a:t>increases the chances of individuals being resistant to </a:t>
            </a:r>
            <a:r>
              <a:rPr lang="en-GB" sz="2400" dirty="0">
                <a:solidFill>
                  <a:srgbClr val="00B0F0"/>
                </a:solidFill>
                <a:highlight>
                  <a:srgbClr val="FFFF00"/>
                </a:highlight>
                <a:latin typeface="Corbel"/>
                <a:cs typeface="Calibri"/>
              </a:rPr>
              <a:t>disease</a:t>
            </a:r>
            <a:r>
              <a:rPr lang="en-GB" sz="2000" dirty="0">
                <a:solidFill>
                  <a:srgbClr val="00B0F0"/>
                </a:solidFill>
                <a:latin typeface="Corbel"/>
                <a:cs typeface="Calibri"/>
              </a:rPr>
              <a:t>.</a:t>
            </a:r>
            <a:endParaRPr lang="en-GB" dirty="0">
              <a:solidFill>
                <a:srgbClr val="00B0F0"/>
              </a:solidFill>
              <a:latin typeface="Corbel"/>
            </a:endParaRPr>
          </a:p>
        </p:txBody>
      </p:sp>
      <p:pic>
        <p:nvPicPr>
          <p:cNvPr id="12291" name="Picture 1">
            <a:extLst>
              <a:ext uri="{FF2B5EF4-FFF2-40B4-BE49-F238E27FC236}">
                <a16:creationId xmlns:a16="http://schemas.microsoft.com/office/drawing/2014/main" id="{3E6CD731-4E5E-4282-91EB-219A7D6B1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 y="4622151"/>
            <a:ext cx="4706937" cy="223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a:extLst>
              <a:ext uri="{FF2B5EF4-FFF2-40B4-BE49-F238E27FC236}">
                <a16:creationId xmlns:a16="http://schemas.microsoft.com/office/drawing/2014/main" id="{EBF616C6-6415-49C6-88C5-6EC2048D5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35" y="4622151"/>
            <a:ext cx="3933422" cy="223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a:extLst>
              <a:ext uri="{FF2B5EF4-FFF2-40B4-BE49-F238E27FC236}">
                <a16:creationId xmlns:a16="http://schemas.microsoft.com/office/drawing/2014/main" id="{2D8AD87D-BB1C-4D2C-BC55-705EB865E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57" y="4622151"/>
            <a:ext cx="2268426" cy="223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732DB99-0F7A-92E3-F6C0-39B3EFA588F6}"/>
              </a:ext>
            </a:extLst>
          </p:cNvPr>
          <p:cNvSpPr txBox="1"/>
          <p:nvPr/>
        </p:nvSpPr>
        <p:spPr>
          <a:xfrm>
            <a:off x="7650713" y="2464881"/>
            <a:ext cx="3573414" cy="369332"/>
          </a:xfrm>
          <a:prstGeom prst="rect">
            <a:avLst/>
          </a:prstGeom>
          <a:noFill/>
        </p:spPr>
        <p:txBody>
          <a:bodyPr wrap="none" rtlCol="0">
            <a:spAutoFit/>
          </a:bodyPr>
          <a:lstStyle/>
          <a:p>
            <a:r>
              <a:rPr lang="en-GB">
                <a:highlight>
                  <a:srgbClr val="FFFF00"/>
                </a:highlight>
              </a:rPr>
              <a:t>We will look at calculating this later!</a:t>
            </a:r>
          </a:p>
        </p:txBody>
      </p:sp>
    </p:spTree>
    <p:extLst>
      <p:ext uri="{BB962C8B-B14F-4D97-AF65-F5344CB8AC3E}">
        <p14:creationId xmlns:p14="http://schemas.microsoft.com/office/powerpoint/2010/main" val="187854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xEl>
                                              <p:pRg st="8" end="8"/>
                                            </p:txEl>
                                          </p:spTgt>
                                        </p:tgtEl>
                                        <p:attrNameLst>
                                          <p:attrName>style.visibility</p:attrName>
                                        </p:attrNameLst>
                                      </p:cBhvr>
                                      <p:to>
                                        <p:strVal val="visible"/>
                                      </p:to>
                                    </p:set>
                                    <p:anim calcmode="lin" valueType="num">
                                      <p:cBhvr additive="base">
                                        <p:cTn id="7" dur="500" fill="hold"/>
                                        <p:tgtEl>
                                          <p:spTgt spid="12290">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0">
                                            <p:txEl>
                                              <p:pRg st="9" end="9"/>
                                            </p:txEl>
                                          </p:spTgt>
                                        </p:tgtEl>
                                        <p:attrNameLst>
                                          <p:attrName>style.visibility</p:attrName>
                                        </p:attrNameLst>
                                      </p:cBhvr>
                                      <p:to>
                                        <p:strVal val="visible"/>
                                      </p:to>
                                    </p:set>
                                    <p:anim calcmode="lin" valueType="num">
                                      <p:cBhvr additive="base">
                                        <p:cTn id="13" dur="500" fill="hold"/>
                                        <p:tgtEl>
                                          <p:spTgt spid="12290">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0">
                                            <p:txEl>
                                              <p:pRg st="10" end="10"/>
                                            </p:txEl>
                                          </p:spTgt>
                                        </p:tgtEl>
                                        <p:attrNameLst>
                                          <p:attrName>style.visibility</p:attrName>
                                        </p:attrNameLst>
                                      </p:cBhvr>
                                      <p:to>
                                        <p:strVal val="visible"/>
                                      </p:to>
                                    </p:set>
                                    <p:anim calcmode="lin" valueType="num">
                                      <p:cBhvr additive="base">
                                        <p:cTn id="19" dur="500" fill="hold"/>
                                        <p:tgtEl>
                                          <p:spTgt spid="12290">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3">
            <a:extLst>
              <a:ext uri="{FF2B5EF4-FFF2-40B4-BE49-F238E27FC236}">
                <a16:creationId xmlns:a16="http://schemas.microsoft.com/office/drawing/2014/main" id="{6E7F7E48-D2A5-4D9E-ABE1-5AEA120587CF}"/>
              </a:ext>
            </a:extLst>
          </p:cNvPr>
          <p:cNvSpPr>
            <a:spLocks noGrp="1" noChangeArrowheads="1"/>
          </p:cNvSpPr>
          <p:nvPr>
            <p:ph type="body" idx="1"/>
          </p:nvPr>
        </p:nvSpPr>
        <p:spPr>
          <a:xfrm>
            <a:off x="462533" y="845346"/>
            <a:ext cx="5557963" cy="5167306"/>
          </a:xfrm>
        </p:spPr>
        <p:txBody>
          <a:bodyPr anchor="ctr">
            <a:normAutofit/>
          </a:bodyPr>
          <a:lstStyle/>
          <a:p>
            <a:pPr marL="609600" indent="-609600" eaLnBrk="1" hangingPunct="1">
              <a:buFontTx/>
              <a:buAutoNum type="arabicPeriod"/>
            </a:pPr>
            <a:r>
              <a:rPr lang="en-GB" altLang="en-US" sz="2400" dirty="0"/>
              <a:t>How do you work out species richness?</a:t>
            </a:r>
          </a:p>
          <a:p>
            <a:pPr marL="609600" indent="-609600" eaLnBrk="1" hangingPunct="1">
              <a:buFontTx/>
              <a:buAutoNum type="arabicPeriod"/>
            </a:pPr>
            <a:r>
              <a:rPr lang="en-GB" altLang="en-US" sz="2400" dirty="0"/>
              <a:t>How do you work out species evenness? </a:t>
            </a:r>
          </a:p>
          <a:p>
            <a:pPr marL="609600" indent="-609600" eaLnBrk="1" hangingPunct="1">
              <a:buFontTx/>
              <a:buAutoNum type="arabicPeriod"/>
            </a:pPr>
            <a:r>
              <a:rPr lang="en-GB" altLang="en-US" sz="2400" dirty="0"/>
              <a:t>If two communities have the same number of species how do you work out which is more biodiverse?</a:t>
            </a:r>
          </a:p>
          <a:p>
            <a:pPr marL="609600" indent="-609600" eaLnBrk="1" hangingPunct="1">
              <a:buFontTx/>
              <a:buAutoNum type="arabicPeriod"/>
            </a:pPr>
            <a:r>
              <a:rPr lang="en-GB" altLang="en-US" sz="2400" dirty="0"/>
              <a:t>What is the edge effect?</a:t>
            </a:r>
          </a:p>
          <a:p>
            <a:pPr marL="609600" indent="-609600" eaLnBrk="1" hangingPunct="1">
              <a:buFontTx/>
              <a:buAutoNum type="arabicPeriod"/>
            </a:pPr>
            <a:r>
              <a:rPr lang="en-GB" altLang="en-US" sz="2400" dirty="0"/>
              <a:t>Which types of communities usually have a greater biodiversity?</a:t>
            </a:r>
          </a:p>
          <a:p>
            <a:pPr marL="990600" lvl="1" indent="-533400" eaLnBrk="1" hangingPunct="1">
              <a:buNone/>
            </a:pPr>
            <a:r>
              <a:rPr lang="en-GB" altLang="en-US" sz="2400" dirty="0"/>
              <a:t>a. How is this usually worked out?</a:t>
            </a:r>
          </a:p>
          <a:p>
            <a:pPr marL="609600" indent="-609600" eaLnBrk="1" hangingPunct="1">
              <a:buFontTx/>
              <a:buAutoNum type="arabicPeriod"/>
            </a:pPr>
            <a:endParaRPr lang="en-GB" altLang="en-US" sz="2400" dirty="0"/>
          </a:p>
        </p:txBody>
      </p:sp>
      <p:sp>
        <p:nvSpPr>
          <p:cNvPr id="4" name="TextBox 3">
            <a:extLst>
              <a:ext uri="{FF2B5EF4-FFF2-40B4-BE49-F238E27FC236}">
                <a16:creationId xmlns:a16="http://schemas.microsoft.com/office/drawing/2014/main" id="{1DA07B75-7996-EB18-289E-118E37A42CD6}"/>
              </a:ext>
            </a:extLst>
          </p:cNvPr>
          <p:cNvSpPr txBox="1"/>
          <p:nvPr/>
        </p:nvSpPr>
        <p:spPr>
          <a:xfrm>
            <a:off x="6756297" y="797510"/>
            <a:ext cx="497317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GB" sz="2800">
                <a:solidFill>
                  <a:srgbClr val="00B0F0"/>
                </a:solidFill>
                <a:cs typeface="Arial"/>
              </a:rPr>
              <a:t>Add up how many different species there are.</a:t>
            </a:r>
            <a:r>
              <a:rPr lang="en-US" sz="2800">
                <a:cs typeface="Arial"/>
              </a:rPr>
              <a:t>​</a:t>
            </a:r>
          </a:p>
          <a:p>
            <a:pPr>
              <a:buAutoNum type="arabicPeriod"/>
            </a:pPr>
            <a:r>
              <a:rPr lang="en-GB" sz="2800">
                <a:solidFill>
                  <a:srgbClr val="00B0F0"/>
                </a:solidFill>
                <a:cs typeface="Arial"/>
              </a:rPr>
              <a:t>Work out the range of species number.</a:t>
            </a:r>
            <a:r>
              <a:rPr lang="en-GB" sz="2800">
                <a:cs typeface="Arial"/>
              </a:rPr>
              <a:t>​</a:t>
            </a:r>
          </a:p>
          <a:p>
            <a:pPr>
              <a:buAutoNum type="arabicPeriod"/>
            </a:pPr>
            <a:r>
              <a:rPr lang="en-GB" sz="2800">
                <a:solidFill>
                  <a:srgbClr val="00B0F0"/>
                </a:solidFill>
                <a:cs typeface="Arial"/>
              </a:rPr>
              <a:t>See which has the highest species evenness</a:t>
            </a:r>
            <a:r>
              <a:rPr lang="en-GB" sz="2800">
                <a:cs typeface="Arial"/>
              </a:rPr>
              <a:t>​</a:t>
            </a:r>
          </a:p>
          <a:p>
            <a:pPr>
              <a:buAutoNum type="arabicPeriod"/>
            </a:pPr>
            <a:r>
              <a:rPr lang="en-GB" sz="2800">
                <a:solidFill>
                  <a:srgbClr val="00B0F0"/>
                </a:solidFill>
                <a:cs typeface="Arial"/>
              </a:rPr>
              <a:t>Where the boundary between two communities has higher biodiversity.</a:t>
            </a:r>
            <a:r>
              <a:rPr lang="en-GB" sz="2800">
                <a:cs typeface="Arial"/>
              </a:rPr>
              <a:t>​</a:t>
            </a:r>
          </a:p>
          <a:p>
            <a:pPr>
              <a:buAutoNum type="arabicPeriod"/>
            </a:pPr>
            <a:r>
              <a:rPr lang="en-GB" sz="2800">
                <a:solidFill>
                  <a:srgbClr val="00B0F0"/>
                </a:solidFill>
                <a:cs typeface="Arial"/>
              </a:rPr>
              <a:t>Older communities </a:t>
            </a:r>
            <a:r>
              <a:rPr lang="en-GB" sz="2800">
                <a:cs typeface="Arial"/>
              </a:rPr>
              <a:t>​</a:t>
            </a:r>
          </a:p>
          <a:p>
            <a:r>
              <a:rPr lang="en-GB" sz="2800">
                <a:solidFill>
                  <a:srgbClr val="00B0F0"/>
                </a:solidFill>
                <a:cs typeface="Arial"/>
              </a:rPr>
              <a:t>a. Using species richness and species evenness.</a:t>
            </a:r>
            <a:r>
              <a:rPr lang="en-GB" sz="2800">
                <a:cs typeface="Arial"/>
              </a:rPr>
              <a:t>​</a:t>
            </a:r>
          </a:p>
        </p:txBody>
      </p:sp>
    </p:spTree>
    <p:extLst>
      <p:ext uri="{BB962C8B-B14F-4D97-AF65-F5344CB8AC3E}">
        <p14:creationId xmlns:p14="http://schemas.microsoft.com/office/powerpoint/2010/main" val="39064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AC985-FEF4-4001-B465-F8B59F74EAE2}"/>
              </a:ext>
            </a:extLst>
          </p:cNvPr>
          <p:cNvSpPr>
            <a:spLocks noGrp="1"/>
          </p:cNvSpPr>
          <p:nvPr>
            <p:ph type="title"/>
          </p:nvPr>
        </p:nvSpPr>
        <p:spPr>
          <a:xfrm>
            <a:off x="609600" y="-25255"/>
            <a:ext cx="10972800" cy="1143000"/>
          </a:xfrm>
        </p:spPr>
        <p:txBody>
          <a:bodyPr>
            <a:normAutofit/>
          </a:bodyPr>
          <a:lstStyle/>
          <a:p>
            <a:r>
              <a:rPr lang="en-GB" sz="6600" b="1" dirty="0"/>
              <a:t>Key terms loop task</a:t>
            </a:r>
          </a:p>
        </p:txBody>
      </p:sp>
      <p:sp>
        <p:nvSpPr>
          <p:cNvPr id="3" name="Content Placeholder 2">
            <a:extLst>
              <a:ext uri="{FF2B5EF4-FFF2-40B4-BE49-F238E27FC236}">
                <a16:creationId xmlns:a16="http://schemas.microsoft.com/office/drawing/2014/main" id="{E5B612D3-FA77-4AC1-8B66-68D604A27BFF}"/>
              </a:ext>
            </a:extLst>
          </p:cNvPr>
          <p:cNvSpPr>
            <a:spLocks noGrp="1"/>
          </p:cNvSpPr>
          <p:nvPr>
            <p:ph sz="half" idx="1"/>
          </p:nvPr>
        </p:nvSpPr>
        <p:spPr>
          <a:xfrm>
            <a:off x="2565299" y="2156885"/>
            <a:ext cx="6704824" cy="2493944"/>
          </a:xfrm>
        </p:spPr>
        <p:txBody>
          <a:bodyPr>
            <a:normAutofit/>
          </a:bodyPr>
          <a:lstStyle/>
          <a:p>
            <a:pPr algn="ctr"/>
            <a:r>
              <a:rPr lang="en-GB" sz="3600" dirty="0"/>
              <a:t>Place the matching definition and key term next to each other. </a:t>
            </a:r>
          </a:p>
          <a:p>
            <a:pPr algn="ctr"/>
            <a:r>
              <a:rPr lang="en-GB" sz="3600" dirty="0"/>
              <a:t>If you do it correctly then you will form a complete loop.</a:t>
            </a:r>
          </a:p>
        </p:txBody>
      </p:sp>
      <p:sp>
        <p:nvSpPr>
          <p:cNvPr id="6" name="Rectangle 5">
            <a:extLst>
              <a:ext uri="{FF2B5EF4-FFF2-40B4-BE49-F238E27FC236}">
                <a16:creationId xmlns:a16="http://schemas.microsoft.com/office/drawing/2014/main" id="{B07A5E36-DF51-51A4-F0E2-FEBCA3EB9B6D}"/>
              </a:ext>
            </a:extLst>
          </p:cNvPr>
          <p:cNvSpPr/>
          <p:nvPr/>
        </p:nvSpPr>
        <p:spPr>
          <a:xfrm>
            <a:off x="2062402" y="1364506"/>
            <a:ext cx="7486245" cy="4274293"/>
          </a:xfrm>
          <a:prstGeom prst="rect">
            <a:avLst/>
          </a:prstGeom>
          <a:noFill/>
        </p:spPr>
        <p:txBody>
          <a:bodyPr wrap="none" lIns="91440" tIns="45720" rIns="91440" bIns="45720">
            <a:prstTxWarp prst="textCircle">
              <a:avLst>
                <a:gd name="adj" fmla="val 10917058"/>
              </a:avLst>
            </a:prstTxWarp>
            <a:spAutoFit/>
          </a:bodyPr>
          <a:lstStyle/>
          <a:p>
            <a:r>
              <a:rPr lang="en-GB" sz="1900" dirty="0"/>
              <a:t> - ANSWER - DEFINITION - ANSWER – DEFINITION - ANSWER – DEFINITION - ANSWER – DEFINITION ANSWER - DEFINITION - ANSWER – DEFINITION - ANSWER – DEFINITION - ANSWER - DEFINITION - ANSWER – DEFINITION - ANSWER - DEFINITION - ANSWER – DEFINITION - ANSWER - DEFINITION  -  </a:t>
            </a:r>
          </a:p>
          <a:p>
            <a:r>
              <a:rPr lang="en-GB" sz="1600" dirty="0"/>
              <a:t> </a:t>
            </a:r>
          </a:p>
        </p:txBody>
      </p:sp>
    </p:spTree>
    <p:extLst>
      <p:ext uri="{BB962C8B-B14F-4D97-AF65-F5344CB8AC3E}">
        <p14:creationId xmlns:p14="http://schemas.microsoft.com/office/powerpoint/2010/main" val="3770938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30F119-7C0B-42F3-AB56-FBCD7487A5BD}"/>
              </a:ext>
            </a:extLst>
          </p:cNvPr>
          <p:cNvSpPr>
            <a:spLocks noGrp="1"/>
          </p:cNvSpPr>
          <p:nvPr>
            <p:ph type="title"/>
          </p:nvPr>
        </p:nvSpPr>
        <p:spPr>
          <a:xfrm>
            <a:off x="798377" y="2781126"/>
            <a:ext cx="2318048" cy="1143000"/>
          </a:xfrm>
        </p:spPr>
        <p:txBody>
          <a:bodyPr>
            <a:normAutofit fontScale="90000"/>
          </a:bodyPr>
          <a:lstStyle/>
          <a:p>
            <a:pPr algn="l"/>
            <a:r>
              <a:rPr lang="en-GB"/>
              <a:t>Check </a:t>
            </a:r>
            <a:br>
              <a:rPr lang="en-GB"/>
            </a:br>
            <a:r>
              <a:rPr lang="en-GB"/>
              <a:t>your answers</a:t>
            </a:r>
          </a:p>
        </p:txBody>
      </p:sp>
      <p:pic>
        <p:nvPicPr>
          <p:cNvPr id="8" name="Content Placeholder 7">
            <a:extLst>
              <a:ext uri="{FF2B5EF4-FFF2-40B4-BE49-F238E27FC236}">
                <a16:creationId xmlns:a16="http://schemas.microsoft.com/office/drawing/2014/main" id="{2B09CC93-EECC-44B9-8273-D47695F5679C}"/>
              </a:ext>
            </a:extLst>
          </p:cNvPr>
          <p:cNvPicPr>
            <a:picLocks noGrp="1" noChangeAspect="1"/>
          </p:cNvPicPr>
          <p:nvPr>
            <p:ph idx="1"/>
          </p:nvPr>
        </p:nvPicPr>
        <p:blipFill>
          <a:blip r:embed="rId2"/>
          <a:stretch>
            <a:fillRect/>
          </a:stretch>
        </p:blipFill>
        <p:spPr>
          <a:xfrm>
            <a:off x="3863752" y="123278"/>
            <a:ext cx="7957386" cy="6611443"/>
          </a:xfrm>
          <a:prstGeom prst="rect">
            <a:avLst/>
          </a:prstGeom>
        </p:spPr>
      </p:pic>
    </p:spTree>
    <p:extLst>
      <p:ext uri="{BB962C8B-B14F-4D97-AF65-F5344CB8AC3E}">
        <p14:creationId xmlns:p14="http://schemas.microsoft.com/office/powerpoint/2010/main" val="1231401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C7F9E5-1D34-289A-0C0C-8EABFDFB63B2}"/>
              </a:ext>
            </a:extLst>
          </p:cNvPr>
          <p:cNvSpPr txBox="1"/>
          <p:nvPr/>
        </p:nvSpPr>
        <p:spPr>
          <a:xfrm>
            <a:off x="2927648" y="-27384"/>
            <a:ext cx="1786066" cy="1569660"/>
          </a:xfrm>
          <a:prstGeom prst="rect">
            <a:avLst/>
          </a:prstGeom>
          <a:noFill/>
        </p:spPr>
        <p:txBody>
          <a:bodyPr wrap="none" rtlCol="0">
            <a:spAutoFit/>
          </a:bodyPr>
          <a:lstStyle/>
          <a:p>
            <a:r>
              <a:rPr lang="en-GB" sz="9600">
                <a:solidFill>
                  <a:srgbClr val="92D050"/>
                </a:solidFill>
              </a:rPr>
              <a:t>Bio</a:t>
            </a:r>
          </a:p>
        </p:txBody>
      </p:sp>
      <p:sp>
        <p:nvSpPr>
          <p:cNvPr id="5" name="TextBox 4">
            <a:extLst>
              <a:ext uri="{FF2B5EF4-FFF2-40B4-BE49-F238E27FC236}">
                <a16:creationId xmlns:a16="http://schemas.microsoft.com/office/drawing/2014/main" id="{8A371BFB-AEE9-A3C8-9190-9B3F7B5678D3}"/>
              </a:ext>
            </a:extLst>
          </p:cNvPr>
          <p:cNvSpPr txBox="1"/>
          <p:nvPr/>
        </p:nvSpPr>
        <p:spPr>
          <a:xfrm>
            <a:off x="4511824" y="-27384"/>
            <a:ext cx="4412362" cy="1569660"/>
          </a:xfrm>
          <a:prstGeom prst="rect">
            <a:avLst/>
          </a:prstGeom>
          <a:noFill/>
        </p:spPr>
        <p:txBody>
          <a:bodyPr wrap="none" rtlCol="0">
            <a:spAutoFit/>
          </a:bodyPr>
          <a:lstStyle/>
          <a:p>
            <a:r>
              <a:rPr lang="en-GB" sz="9600">
                <a:solidFill>
                  <a:srgbClr val="FF0000"/>
                </a:solidFill>
              </a:rPr>
              <a:t>diversity</a:t>
            </a:r>
          </a:p>
        </p:txBody>
      </p:sp>
      <p:sp>
        <p:nvSpPr>
          <p:cNvPr id="6" name="TextBox 5">
            <a:extLst>
              <a:ext uri="{FF2B5EF4-FFF2-40B4-BE49-F238E27FC236}">
                <a16:creationId xmlns:a16="http://schemas.microsoft.com/office/drawing/2014/main" id="{F0929386-5D45-6E1B-42F4-FF401F8B37DD}"/>
              </a:ext>
            </a:extLst>
          </p:cNvPr>
          <p:cNvSpPr txBox="1"/>
          <p:nvPr/>
        </p:nvSpPr>
        <p:spPr>
          <a:xfrm>
            <a:off x="551384" y="2852936"/>
            <a:ext cx="4956594" cy="2831544"/>
          </a:xfrm>
          <a:prstGeom prst="rect">
            <a:avLst/>
          </a:prstGeom>
          <a:noFill/>
        </p:spPr>
        <p:txBody>
          <a:bodyPr wrap="square" rtlCol="0">
            <a:spAutoFit/>
          </a:bodyPr>
          <a:lstStyle/>
          <a:p>
            <a:r>
              <a:rPr lang="en-GB" sz="3200">
                <a:solidFill>
                  <a:srgbClr val="FFC000"/>
                </a:solidFill>
              </a:rPr>
              <a:t>Bio: Biological organisms within an area like:</a:t>
            </a:r>
          </a:p>
          <a:p>
            <a:pPr marL="285750" indent="-285750">
              <a:buFont typeface="Arial" panose="020B0604020202020204" pitchFamily="34" charset="0"/>
              <a:buChar char="•"/>
            </a:pPr>
            <a:r>
              <a:rPr lang="en-GB" sz="3200">
                <a:solidFill>
                  <a:srgbClr val="FFC000"/>
                </a:solidFill>
              </a:rPr>
              <a:t>Plants</a:t>
            </a:r>
          </a:p>
          <a:p>
            <a:pPr marL="285750" indent="-285750">
              <a:buFont typeface="Arial" panose="020B0604020202020204" pitchFamily="34" charset="0"/>
              <a:buChar char="•"/>
            </a:pPr>
            <a:r>
              <a:rPr lang="en-GB" sz="3200">
                <a:solidFill>
                  <a:srgbClr val="FFC000"/>
                </a:solidFill>
              </a:rPr>
              <a:t>Animals</a:t>
            </a:r>
          </a:p>
          <a:p>
            <a:pPr marL="285750" indent="-285750">
              <a:buFont typeface="Arial" panose="020B0604020202020204" pitchFamily="34" charset="0"/>
              <a:buChar char="•"/>
            </a:pPr>
            <a:r>
              <a:rPr lang="en-GB" sz="3200">
                <a:solidFill>
                  <a:srgbClr val="FFC000"/>
                </a:solidFill>
              </a:rPr>
              <a:t>Fungi  </a:t>
            </a:r>
          </a:p>
          <a:p>
            <a:pPr marL="285750"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96F5555C-E7C6-2772-43D3-64FDDCE348EA}"/>
              </a:ext>
            </a:extLst>
          </p:cNvPr>
          <p:cNvSpPr txBox="1"/>
          <p:nvPr/>
        </p:nvSpPr>
        <p:spPr>
          <a:xfrm>
            <a:off x="6456040" y="2852936"/>
            <a:ext cx="5482759" cy="1846659"/>
          </a:xfrm>
          <a:prstGeom prst="rect">
            <a:avLst/>
          </a:prstGeom>
          <a:noFill/>
        </p:spPr>
        <p:txBody>
          <a:bodyPr wrap="square" rtlCol="0">
            <a:spAutoFit/>
          </a:bodyPr>
          <a:lstStyle/>
          <a:p>
            <a:r>
              <a:rPr lang="en-GB" sz="3200">
                <a:solidFill>
                  <a:srgbClr val="FF0000"/>
                </a:solidFill>
              </a:rPr>
              <a:t>Diversity: The variety of living organisms within an area</a:t>
            </a:r>
          </a:p>
          <a:p>
            <a:pPr marL="285750" indent="-285750">
              <a:buFont typeface="Arial" panose="020B0604020202020204" pitchFamily="34" charset="0"/>
              <a:buChar char="•"/>
            </a:pPr>
            <a:endParaRPr lang="en-GB" sz="3200">
              <a:solidFill>
                <a:srgbClr val="FF0000"/>
              </a:solidFill>
            </a:endParaRPr>
          </a:p>
          <a:p>
            <a:pPr marL="285750" indent="-285750">
              <a:buFont typeface="Arial" panose="020B0604020202020204" pitchFamily="34" charset="0"/>
              <a:buChar char="•"/>
            </a:pPr>
            <a:endParaRPr lang="en-GB"/>
          </a:p>
        </p:txBody>
      </p:sp>
      <p:pic>
        <p:nvPicPr>
          <p:cNvPr id="1026" name="Picture 2" descr="See the source image">
            <a:extLst>
              <a:ext uri="{FF2B5EF4-FFF2-40B4-BE49-F238E27FC236}">
                <a16:creationId xmlns:a16="http://schemas.microsoft.com/office/drawing/2014/main" id="{D566AE3A-8E42-36D6-1A20-EC8D18FBD6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649" y="4149720"/>
            <a:ext cx="4703652" cy="2708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0C56D357-C90B-E615-7000-0EDF58A36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300" y="4149720"/>
            <a:ext cx="4560700" cy="2716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668EF2-CC49-2009-32FC-F8F51D412DEB}"/>
              </a:ext>
            </a:extLst>
          </p:cNvPr>
          <p:cNvSpPr txBox="1"/>
          <p:nvPr/>
        </p:nvSpPr>
        <p:spPr>
          <a:xfrm>
            <a:off x="3273973" y="392137"/>
            <a:ext cx="4849276" cy="769441"/>
          </a:xfrm>
          <a:prstGeom prst="rect">
            <a:avLst/>
          </a:prstGeom>
          <a:noFill/>
        </p:spPr>
        <p:txBody>
          <a:bodyPr wrap="none" rtlCol="0">
            <a:spAutoFit/>
          </a:bodyPr>
          <a:lstStyle/>
          <a:p>
            <a:r>
              <a:rPr lang="en-GB" sz="4400"/>
              <a:t>Why is it important?</a:t>
            </a:r>
          </a:p>
        </p:txBody>
      </p:sp>
    </p:spTree>
    <p:extLst>
      <p:ext uri="{BB962C8B-B14F-4D97-AF65-F5344CB8AC3E}">
        <p14:creationId xmlns:p14="http://schemas.microsoft.com/office/powerpoint/2010/main" val="330582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3.33333E-6 L -0.1263 0.22152 " pathEditMode="relative" rAng="0" ptsTypes="AA">
                                      <p:cBhvr>
                                        <p:cTn id="6" dur="2000" fill="hold"/>
                                        <p:tgtEl>
                                          <p:spTgt spid="4"/>
                                        </p:tgtEl>
                                        <p:attrNameLst>
                                          <p:attrName>ppt_x</p:attrName>
                                          <p:attrName>ppt_y</p:attrName>
                                        </p:attrNameLst>
                                      </p:cBhvr>
                                      <p:rCtr x="-6315" y="11065"/>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667E-6 3.33333E-6 L 0.18516 0.22152 " pathEditMode="relative" rAng="0" ptsTypes="AA">
                                      <p:cBhvr>
                                        <p:cTn id="30" dur="2000" fill="hold"/>
                                        <p:tgtEl>
                                          <p:spTgt spid="5"/>
                                        </p:tgtEl>
                                        <p:attrNameLst>
                                          <p:attrName>ppt_x</p:attrName>
                                          <p:attrName>ppt_y</p:attrName>
                                        </p:attrNameLst>
                                      </p:cBhvr>
                                      <p:rCtr x="9258" y="11065"/>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C40E-1E4B-4E5D-8E3C-2F6387E3DB9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ABEA304-D476-86EE-1454-2BE04198C05A}"/>
              </a:ext>
            </a:extLst>
          </p:cNvPr>
          <p:cNvSpPr>
            <a:spLocks noGrp="1"/>
          </p:cNvSpPr>
          <p:nvPr>
            <p:ph idx="1"/>
          </p:nvPr>
        </p:nvSpPr>
        <p:spPr/>
        <p:txBody>
          <a:bodyPr/>
          <a:lstStyle/>
          <a:p>
            <a:pPr marL="0" indent="0">
              <a:buNone/>
            </a:pPr>
            <a:r>
              <a:rPr lang="en-GB" dirty="0"/>
              <a:t>REMINDER: Amersham meeting today </a:t>
            </a:r>
          </a:p>
          <a:p>
            <a:pPr marL="0" indent="0">
              <a:buNone/>
            </a:pPr>
            <a:endParaRPr lang="en-GB" dirty="0"/>
          </a:p>
          <a:p>
            <a:pPr marL="0" indent="0">
              <a:buNone/>
            </a:pPr>
            <a:r>
              <a:rPr lang="en-GB" dirty="0"/>
              <a:t>13:30 Lab 3</a:t>
            </a:r>
          </a:p>
          <a:p>
            <a:pPr marL="0" indent="0">
              <a:buNone/>
            </a:pPr>
            <a:endParaRPr lang="en-GB" dirty="0"/>
          </a:p>
        </p:txBody>
      </p:sp>
    </p:spTree>
    <p:extLst>
      <p:ext uri="{BB962C8B-B14F-4D97-AF65-F5344CB8AC3E}">
        <p14:creationId xmlns:p14="http://schemas.microsoft.com/office/powerpoint/2010/main" val="1224207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750FD-0391-AC3B-7D68-9AC340A6D9D4}"/>
              </a:ext>
            </a:extLst>
          </p:cNvPr>
          <p:cNvPicPr>
            <a:picLocks noChangeAspect="1"/>
          </p:cNvPicPr>
          <p:nvPr/>
        </p:nvPicPr>
        <p:blipFill rotWithShape="1">
          <a:blip r:embed="rId2"/>
          <a:srcRect l="33201" t="37400" r="31800" b="23750"/>
          <a:stretch/>
        </p:blipFill>
        <p:spPr>
          <a:xfrm>
            <a:off x="278524" y="205202"/>
            <a:ext cx="11682248" cy="6447596"/>
          </a:xfrm>
          <a:prstGeom prst="rect">
            <a:avLst/>
          </a:prstGeom>
        </p:spPr>
      </p:pic>
    </p:spTree>
    <p:extLst>
      <p:ext uri="{BB962C8B-B14F-4D97-AF65-F5344CB8AC3E}">
        <p14:creationId xmlns:p14="http://schemas.microsoft.com/office/powerpoint/2010/main" val="3344181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9009-916B-9D30-307E-366A596FFF2A}"/>
              </a:ext>
            </a:extLst>
          </p:cNvPr>
          <p:cNvSpPr>
            <a:spLocks noGrp="1"/>
          </p:cNvSpPr>
          <p:nvPr>
            <p:ph type="title"/>
          </p:nvPr>
        </p:nvSpPr>
        <p:spPr/>
        <p:txBody>
          <a:bodyPr/>
          <a:lstStyle/>
          <a:p>
            <a:r>
              <a:rPr lang="en-GB"/>
              <a:t>Tb.</a:t>
            </a:r>
          </a:p>
        </p:txBody>
      </p:sp>
      <p:sp>
        <p:nvSpPr>
          <p:cNvPr id="3" name="Content Placeholder 2">
            <a:extLst>
              <a:ext uri="{FF2B5EF4-FFF2-40B4-BE49-F238E27FC236}">
                <a16:creationId xmlns:a16="http://schemas.microsoft.com/office/drawing/2014/main" id="{D7211D0D-EBD6-CD0B-DCAD-30DCAA38037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24571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DC090-2994-D850-2DCE-689F730DEFF5}"/>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900" err="1">
                <a:solidFill>
                  <a:schemeClr val="bg1"/>
                </a:solidFill>
                <a:highlight>
                  <a:srgbClr val="000000"/>
                </a:highlight>
              </a:rPr>
              <a:t>Taboo</a:t>
            </a:r>
            <a:r>
              <a:rPr lang="en-GB" sz="11500" err="1">
                <a:solidFill>
                  <a:schemeClr val="bg1"/>
                </a:solidFill>
                <a:highlight>
                  <a:srgbClr val="000000"/>
                </a:highlight>
              </a:rPr>
              <a:t>.</a:t>
            </a:r>
            <a:r>
              <a:rPr lang="en-GB" sz="11500" err="1">
                <a:solidFill>
                  <a:schemeClr val="tx1"/>
                </a:solidFill>
                <a:highlight>
                  <a:srgbClr val="000000"/>
                </a:highlight>
              </a:rPr>
              <a:t>a</a:t>
            </a:r>
            <a:endParaRPr lang="en-GB" sz="11500">
              <a:solidFill>
                <a:schemeClr val="bg1"/>
              </a:solidFill>
              <a:highlight>
                <a:srgbClr val="000000"/>
              </a:highlight>
            </a:endParaRPr>
          </a:p>
        </p:txBody>
      </p:sp>
      <p:sp>
        <p:nvSpPr>
          <p:cNvPr id="2" name="TextBox 1">
            <a:extLst>
              <a:ext uri="{FF2B5EF4-FFF2-40B4-BE49-F238E27FC236}">
                <a16:creationId xmlns:a16="http://schemas.microsoft.com/office/drawing/2014/main" id="{8A479637-36B3-4368-A5CF-D4C57E6E5CB7}"/>
              </a:ext>
            </a:extLst>
          </p:cNvPr>
          <p:cNvSpPr txBox="1"/>
          <p:nvPr/>
        </p:nvSpPr>
        <p:spPr>
          <a:xfrm rot="20023738">
            <a:off x="320294" y="2756777"/>
            <a:ext cx="10135339" cy="1569660"/>
          </a:xfrm>
          <a:prstGeom prst="rect">
            <a:avLst/>
          </a:prstGeom>
          <a:noFill/>
        </p:spPr>
        <p:txBody>
          <a:bodyPr wrap="none" rtlCol="0">
            <a:spAutoFit/>
          </a:bodyPr>
          <a:lstStyle/>
          <a:p>
            <a:r>
              <a:rPr lang="en-GB" sz="9600" b="1">
                <a:solidFill>
                  <a:srgbClr val="92D050"/>
                </a:solidFill>
              </a:rPr>
              <a:t>Biodiversity edition</a:t>
            </a:r>
          </a:p>
        </p:txBody>
      </p:sp>
    </p:spTree>
    <p:extLst>
      <p:ext uri="{BB962C8B-B14F-4D97-AF65-F5344CB8AC3E}">
        <p14:creationId xmlns:p14="http://schemas.microsoft.com/office/powerpoint/2010/main" val="301836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Ready</a:t>
            </a:r>
          </a:p>
        </p:txBody>
      </p:sp>
    </p:spTree>
    <p:extLst>
      <p:ext uri="{BB962C8B-B14F-4D97-AF65-F5344CB8AC3E}">
        <p14:creationId xmlns:p14="http://schemas.microsoft.com/office/powerpoint/2010/main" val="1261972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Biodiversity</a:t>
            </a:r>
          </a:p>
        </p:txBody>
      </p:sp>
    </p:spTree>
    <p:extLst>
      <p:ext uri="{BB962C8B-B14F-4D97-AF65-F5344CB8AC3E}">
        <p14:creationId xmlns:p14="http://schemas.microsoft.com/office/powerpoint/2010/main" val="2543736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Population</a:t>
            </a:r>
          </a:p>
        </p:txBody>
      </p:sp>
    </p:spTree>
    <p:extLst>
      <p:ext uri="{BB962C8B-B14F-4D97-AF65-F5344CB8AC3E}">
        <p14:creationId xmlns:p14="http://schemas.microsoft.com/office/powerpoint/2010/main" val="2803103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dirty="0">
                <a:solidFill>
                  <a:schemeClr val="bg1"/>
                </a:solidFill>
                <a:highlight>
                  <a:srgbClr val="000000"/>
                </a:highlight>
              </a:rPr>
              <a:t>Evenness</a:t>
            </a:r>
          </a:p>
        </p:txBody>
      </p:sp>
    </p:spTree>
    <p:extLst>
      <p:ext uri="{BB962C8B-B14F-4D97-AF65-F5344CB8AC3E}">
        <p14:creationId xmlns:p14="http://schemas.microsoft.com/office/powerpoint/2010/main" val="1103537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err="1">
                <a:solidFill>
                  <a:schemeClr val="bg1"/>
                </a:solidFill>
                <a:highlight>
                  <a:srgbClr val="000000"/>
                </a:highlight>
              </a:rPr>
              <a:t>Mesophytes</a:t>
            </a:r>
            <a:endParaRPr lang="en-GB" sz="8000">
              <a:solidFill>
                <a:schemeClr val="bg1"/>
              </a:solidFill>
              <a:highlight>
                <a:srgbClr val="000000"/>
              </a:highlight>
            </a:endParaRPr>
          </a:p>
        </p:txBody>
      </p:sp>
    </p:spTree>
    <p:extLst>
      <p:ext uri="{BB962C8B-B14F-4D97-AF65-F5344CB8AC3E}">
        <p14:creationId xmlns:p14="http://schemas.microsoft.com/office/powerpoint/2010/main" val="1641520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biotic</a:t>
            </a:r>
          </a:p>
        </p:txBody>
      </p:sp>
    </p:spTree>
    <p:extLst>
      <p:ext uri="{BB962C8B-B14F-4D97-AF65-F5344CB8AC3E}">
        <p14:creationId xmlns:p14="http://schemas.microsoft.com/office/powerpoint/2010/main" val="2388409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24758-C995-A55E-6BF4-B654A9BA930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137853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Species</a:t>
            </a:r>
          </a:p>
        </p:txBody>
      </p:sp>
    </p:spTree>
    <p:extLst>
      <p:ext uri="{BB962C8B-B14F-4D97-AF65-F5344CB8AC3E}">
        <p14:creationId xmlns:p14="http://schemas.microsoft.com/office/powerpoint/2010/main" val="1479828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dirty="0">
                <a:solidFill>
                  <a:schemeClr val="bg1"/>
                </a:solidFill>
                <a:highlight>
                  <a:srgbClr val="000000"/>
                </a:highlight>
              </a:rPr>
              <a:t>Richness</a:t>
            </a:r>
          </a:p>
        </p:txBody>
      </p:sp>
    </p:spTree>
    <p:extLst>
      <p:ext uri="{BB962C8B-B14F-4D97-AF65-F5344CB8AC3E}">
        <p14:creationId xmlns:p14="http://schemas.microsoft.com/office/powerpoint/2010/main" val="512468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Producer</a:t>
            </a:r>
          </a:p>
        </p:txBody>
      </p:sp>
    </p:spTree>
    <p:extLst>
      <p:ext uri="{BB962C8B-B14F-4D97-AF65-F5344CB8AC3E}">
        <p14:creationId xmlns:p14="http://schemas.microsoft.com/office/powerpoint/2010/main" val="2202534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Community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95306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Genetic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1756628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Habitat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3003857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Omnivore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786218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err="1">
                <a:solidFill>
                  <a:schemeClr val="bg1"/>
                </a:solidFill>
                <a:highlight>
                  <a:srgbClr val="000000"/>
                </a:highlight>
              </a:rPr>
              <a:t>Mesophytes</a:t>
            </a:r>
            <a:r>
              <a:rPr lang="en-GB" sz="8000">
                <a:solidFill>
                  <a:schemeClr val="bg1"/>
                </a:solidFill>
                <a:highlight>
                  <a:srgbClr val="000000"/>
                </a:highlight>
              </a:rPr>
              <a:t>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1657479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Quadrat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1891035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species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2527829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598D2E64-1D53-0A68-50A6-31D0815FB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86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Biome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811673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Fungi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4050257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Biomass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624481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Abiotic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134066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Ecosystem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14863440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Xerophytes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110937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Trophic level</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4008866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Transect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1341237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Tertiary consumer </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1571721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693B4-8284-4F9B-8456-FFB1E487D8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a:solidFill>
                  <a:schemeClr val="bg1"/>
                </a:solidFill>
                <a:highlight>
                  <a:srgbClr val="000000"/>
                </a:highlight>
              </a:rPr>
              <a:t>Extremophile</a:t>
            </a:r>
          </a:p>
          <a:p>
            <a:pPr algn="ctr"/>
            <a:endParaRPr lang="en-GB" sz="8000">
              <a:solidFill>
                <a:schemeClr val="bg1"/>
              </a:solidFill>
              <a:highlight>
                <a:srgbClr val="000000"/>
              </a:highlight>
            </a:endParaRPr>
          </a:p>
        </p:txBody>
      </p:sp>
    </p:spTree>
    <p:extLst>
      <p:ext uri="{BB962C8B-B14F-4D97-AF65-F5344CB8AC3E}">
        <p14:creationId xmlns:p14="http://schemas.microsoft.com/office/powerpoint/2010/main" val="865803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BBE6-C866-1355-E07A-C3619C70B0F3}"/>
              </a:ext>
            </a:extLst>
          </p:cNvPr>
          <p:cNvSpPr>
            <a:spLocks noGrp="1"/>
          </p:cNvSpPr>
          <p:nvPr>
            <p:ph type="title"/>
          </p:nvPr>
        </p:nvSpPr>
        <p:spPr>
          <a:xfrm>
            <a:off x="609600" y="-243408"/>
            <a:ext cx="10972800" cy="1143000"/>
          </a:xfrm>
        </p:spPr>
        <p:txBody>
          <a:bodyPr/>
          <a:lstStyle/>
          <a:p>
            <a:r>
              <a:rPr lang="en-GB" u="sng"/>
              <a:t>Importance of biodiversity</a:t>
            </a:r>
          </a:p>
        </p:txBody>
      </p:sp>
      <p:sp>
        <p:nvSpPr>
          <p:cNvPr id="3" name="Content Placeholder 2">
            <a:extLst>
              <a:ext uri="{FF2B5EF4-FFF2-40B4-BE49-F238E27FC236}">
                <a16:creationId xmlns:a16="http://schemas.microsoft.com/office/drawing/2014/main" id="{A9FDCAF2-5845-86DB-A540-C1ED89893ABC}"/>
              </a:ext>
            </a:extLst>
          </p:cNvPr>
          <p:cNvSpPr>
            <a:spLocks noGrp="1"/>
          </p:cNvSpPr>
          <p:nvPr>
            <p:ph idx="1"/>
          </p:nvPr>
        </p:nvSpPr>
        <p:spPr>
          <a:xfrm>
            <a:off x="335360" y="899593"/>
            <a:ext cx="11665296" cy="1809328"/>
          </a:xfrm>
        </p:spPr>
        <p:txBody>
          <a:bodyPr>
            <a:normAutofit fontScale="92500" lnSpcReduction="20000"/>
          </a:bodyPr>
          <a:lstStyle/>
          <a:p>
            <a:pPr marL="0" indent="0">
              <a:buNone/>
            </a:pPr>
            <a:r>
              <a:rPr lang="en-GB"/>
              <a:t>Many species form </a:t>
            </a:r>
            <a:r>
              <a:rPr lang="en-GB" b="1" u="sng"/>
              <a:t>interdependent</a:t>
            </a:r>
            <a:r>
              <a:rPr lang="en-GB"/>
              <a:t> relationships with each other. </a:t>
            </a:r>
          </a:p>
          <a:p>
            <a:pPr marL="0" indent="0">
              <a:buNone/>
            </a:pPr>
            <a:endParaRPr lang="en-GB">
              <a:solidFill>
                <a:srgbClr val="FF0000"/>
              </a:solidFill>
            </a:endParaRPr>
          </a:p>
          <a:p>
            <a:pPr marL="0" indent="0">
              <a:buNone/>
            </a:pPr>
            <a:r>
              <a:rPr lang="en-GB">
                <a:solidFill>
                  <a:srgbClr val="FF0000"/>
                </a:solidFill>
              </a:rPr>
              <a:t>Make as many links between each word/s below to show how each relies on the other:</a:t>
            </a:r>
          </a:p>
          <a:p>
            <a:endParaRPr lang="en-GB"/>
          </a:p>
          <a:p>
            <a:endParaRPr lang="en-GB"/>
          </a:p>
        </p:txBody>
      </p:sp>
      <p:sp>
        <p:nvSpPr>
          <p:cNvPr id="6" name="TextBox 5">
            <a:extLst>
              <a:ext uri="{FF2B5EF4-FFF2-40B4-BE49-F238E27FC236}">
                <a16:creationId xmlns:a16="http://schemas.microsoft.com/office/drawing/2014/main" id="{4827D97C-C5BE-606F-5237-E26751A1AC35}"/>
              </a:ext>
            </a:extLst>
          </p:cNvPr>
          <p:cNvSpPr txBox="1"/>
          <p:nvPr/>
        </p:nvSpPr>
        <p:spPr>
          <a:xfrm>
            <a:off x="6672064" y="2871227"/>
            <a:ext cx="2328394" cy="707886"/>
          </a:xfrm>
          <a:prstGeom prst="rect">
            <a:avLst/>
          </a:prstGeom>
          <a:noFill/>
        </p:spPr>
        <p:txBody>
          <a:bodyPr wrap="none" rtlCol="0">
            <a:spAutoFit/>
          </a:bodyPr>
          <a:lstStyle/>
          <a:p>
            <a:r>
              <a:rPr lang="en-GB" sz="4000"/>
              <a:t>Fertile soil</a:t>
            </a:r>
          </a:p>
        </p:txBody>
      </p:sp>
      <p:sp>
        <p:nvSpPr>
          <p:cNvPr id="7" name="TextBox 6">
            <a:extLst>
              <a:ext uri="{FF2B5EF4-FFF2-40B4-BE49-F238E27FC236}">
                <a16:creationId xmlns:a16="http://schemas.microsoft.com/office/drawing/2014/main" id="{2E038E15-246C-4D8D-C812-F72C2C90CF82}"/>
              </a:ext>
            </a:extLst>
          </p:cNvPr>
          <p:cNvSpPr txBox="1"/>
          <p:nvPr/>
        </p:nvSpPr>
        <p:spPr>
          <a:xfrm>
            <a:off x="1278920" y="3561208"/>
            <a:ext cx="2752677" cy="707886"/>
          </a:xfrm>
          <a:prstGeom prst="rect">
            <a:avLst/>
          </a:prstGeom>
          <a:noFill/>
        </p:spPr>
        <p:txBody>
          <a:bodyPr wrap="none" rtlCol="0">
            <a:spAutoFit/>
          </a:bodyPr>
          <a:lstStyle/>
          <a:p>
            <a:r>
              <a:rPr lang="en-GB" sz="4000"/>
              <a:t>Trees/plants</a:t>
            </a:r>
          </a:p>
        </p:txBody>
      </p:sp>
      <p:sp>
        <p:nvSpPr>
          <p:cNvPr id="8" name="TextBox 7">
            <a:extLst>
              <a:ext uri="{FF2B5EF4-FFF2-40B4-BE49-F238E27FC236}">
                <a16:creationId xmlns:a16="http://schemas.microsoft.com/office/drawing/2014/main" id="{5E18D587-273E-4265-A442-9996DB0D0606}"/>
              </a:ext>
            </a:extLst>
          </p:cNvPr>
          <p:cNvSpPr txBox="1"/>
          <p:nvPr/>
        </p:nvSpPr>
        <p:spPr>
          <a:xfrm>
            <a:off x="8184232" y="4077072"/>
            <a:ext cx="1840568" cy="707886"/>
          </a:xfrm>
          <a:prstGeom prst="rect">
            <a:avLst/>
          </a:prstGeom>
          <a:noFill/>
        </p:spPr>
        <p:txBody>
          <a:bodyPr wrap="none" rtlCol="0">
            <a:spAutoFit/>
          </a:bodyPr>
          <a:lstStyle/>
          <a:p>
            <a:r>
              <a:rPr lang="en-GB" sz="4000"/>
              <a:t>Animals</a:t>
            </a:r>
          </a:p>
        </p:txBody>
      </p:sp>
      <p:sp>
        <p:nvSpPr>
          <p:cNvPr id="9" name="TextBox 8">
            <a:extLst>
              <a:ext uri="{FF2B5EF4-FFF2-40B4-BE49-F238E27FC236}">
                <a16:creationId xmlns:a16="http://schemas.microsoft.com/office/drawing/2014/main" id="{6ACD13BD-5385-F776-E1A1-F920D4B06B43}"/>
              </a:ext>
            </a:extLst>
          </p:cNvPr>
          <p:cNvSpPr txBox="1"/>
          <p:nvPr/>
        </p:nvSpPr>
        <p:spPr>
          <a:xfrm>
            <a:off x="1919536" y="5220439"/>
            <a:ext cx="4936864" cy="707886"/>
          </a:xfrm>
          <a:prstGeom prst="rect">
            <a:avLst/>
          </a:prstGeom>
          <a:noFill/>
        </p:spPr>
        <p:txBody>
          <a:bodyPr wrap="none" rtlCol="0">
            <a:spAutoFit/>
          </a:bodyPr>
          <a:lstStyle/>
          <a:p>
            <a:r>
              <a:rPr lang="en-GB" sz="4000"/>
              <a:t>Fungi/microorganisms </a:t>
            </a:r>
          </a:p>
        </p:txBody>
      </p:sp>
      <p:sp>
        <p:nvSpPr>
          <p:cNvPr id="10" name="TextBox 9">
            <a:extLst>
              <a:ext uri="{FF2B5EF4-FFF2-40B4-BE49-F238E27FC236}">
                <a16:creationId xmlns:a16="http://schemas.microsoft.com/office/drawing/2014/main" id="{D7F2ABAF-BFD4-15CA-FD15-1AB7623AA8B5}"/>
              </a:ext>
            </a:extLst>
          </p:cNvPr>
          <p:cNvSpPr txBox="1"/>
          <p:nvPr/>
        </p:nvSpPr>
        <p:spPr>
          <a:xfrm>
            <a:off x="1827917" y="2914031"/>
            <a:ext cx="4407360" cy="523220"/>
          </a:xfrm>
          <a:prstGeom prst="rect">
            <a:avLst/>
          </a:prstGeom>
          <a:noFill/>
        </p:spPr>
        <p:txBody>
          <a:bodyPr wrap="none" rtlCol="0">
            <a:spAutoFit/>
          </a:bodyPr>
          <a:lstStyle/>
          <a:p>
            <a:r>
              <a:rPr lang="en-GB" sz="2800">
                <a:solidFill>
                  <a:srgbClr val="00B0F0"/>
                </a:solidFill>
              </a:rPr>
              <a:t>Animals use trees as habitats</a:t>
            </a:r>
          </a:p>
        </p:txBody>
      </p:sp>
      <p:sp>
        <p:nvSpPr>
          <p:cNvPr id="13" name="TextBox 12">
            <a:extLst>
              <a:ext uri="{FF2B5EF4-FFF2-40B4-BE49-F238E27FC236}">
                <a16:creationId xmlns:a16="http://schemas.microsoft.com/office/drawing/2014/main" id="{A14B0195-8A68-884E-FB28-4998F55ABB31}"/>
              </a:ext>
            </a:extLst>
          </p:cNvPr>
          <p:cNvSpPr txBox="1"/>
          <p:nvPr/>
        </p:nvSpPr>
        <p:spPr>
          <a:xfrm>
            <a:off x="7088990" y="3561208"/>
            <a:ext cx="4493410" cy="523220"/>
          </a:xfrm>
          <a:prstGeom prst="rect">
            <a:avLst/>
          </a:prstGeom>
          <a:noFill/>
        </p:spPr>
        <p:txBody>
          <a:bodyPr wrap="none" rtlCol="0">
            <a:spAutoFit/>
          </a:bodyPr>
          <a:lstStyle/>
          <a:p>
            <a:r>
              <a:rPr lang="en-GB" sz="2800">
                <a:solidFill>
                  <a:srgbClr val="00B0F0"/>
                </a:solidFill>
              </a:rPr>
              <a:t>Trees need fertile soil to grow</a:t>
            </a:r>
          </a:p>
        </p:txBody>
      </p:sp>
      <p:sp>
        <p:nvSpPr>
          <p:cNvPr id="17" name="TextBox 16">
            <a:extLst>
              <a:ext uri="{FF2B5EF4-FFF2-40B4-BE49-F238E27FC236}">
                <a16:creationId xmlns:a16="http://schemas.microsoft.com/office/drawing/2014/main" id="{176DDAE3-BE9D-1A5B-FE25-8E08163E5724}"/>
              </a:ext>
            </a:extLst>
          </p:cNvPr>
          <p:cNvSpPr txBox="1"/>
          <p:nvPr/>
        </p:nvSpPr>
        <p:spPr>
          <a:xfrm>
            <a:off x="479376" y="4350247"/>
            <a:ext cx="6912768" cy="1384995"/>
          </a:xfrm>
          <a:prstGeom prst="rect">
            <a:avLst/>
          </a:prstGeom>
          <a:noFill/>
        </p:spPr>
        <p:txBody>
          <a:bodyPr wrap="square" rtlCol="0">
            <a:spAutoFit/>
          </a:bodyPr>
          <a:lstStyle/>
          <a:p>
            <a:r>
              <a:rPr lang="en-GB" sz="2800">
                <a:solidFill>
                  <a:srgbClr val="00B0F0"/>
                </a:solidFill>
              </a:rPr>
              <a:t>Fungi/microorganisms help decompose dead plants and animals, returning nutrients to the soil </a:t>
            </a:r>
          </a:p>
        </p:txBody>
      </p:sp>
      <p:sp>
        <p:nvSpPr>
          <p:cNvPr id="18" name="TextBox 17">
            <a:extLst>
              <a:ext uri="{FF2B5EF4-FFF2-40B4-BE49-F238E27FC236}">
                <a16:creationId xmlns:a16="http://schemas.microsoft.com/office/drawing/2014/main" id="{CDA5F47B-45E4-7266-6379-1B11B231449E}"/>
              </a:ext>
            </a:extLst>
          </p:cNvPr>
          <p:cNvSpPr txBox="1"/>
          <p:nvPr/>
        </p:nvSpPr>
        <p:spPr>
          <a:xfrm>
            <a:off x="8472264" y="5088958"/>
            <a:ext cx="2864630" cy="523220"/>
          </a:xfrm>
          <a:prstGeom prst="rect">
            <a:avLst/>
          </a:prstGeom>
          <a:noFill/>
        </p:spPr>
        <p:txBody>
          <a:bodyPr wrap="none" rtlCol="0">
            <a:spAutoFit/>
          </a:bodyPr>
          <a:lstStyle/>
          <a:p>
            <a:r>
              <a:rPr lang="en-GB" sz="2800">
                <a:solidFill>
                  <a:srgbClr val="00B0F0"/>
                </a:solidFill>
              </a:rPr>
              <a:t>Animals eat plants</a:t>
            </a:r>
          </a:p>
        </p:txBody>
      </p:sp>
    </p:spTree>
    <p:extLst>
      <p:ext uri="{BB962C8B-B14F-4D97-AF65-F5344CB8AC3E}">
        <p14:creationId xmlns:p14="http://schemas.microsoft.com/office/powerpoint/2010/main" val="282352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39B8A-F84D-7834-3CF1-19D87889A46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42123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CF3F4-332A-D5EB-BC57-2AE65826C6CD}"/>
              </a:ext>
            </a:extLst>
          </p:cNvPr>
          <p:cNvSpPr txBox="1"/>
          <p:nvPr/>
        </p:nvSpPr>
        <p:spPr>
          <a:xfrm>
            <a:off x="335360" y="188640"/>
            <a:ext cx="4404732" cy="646331"/>
          </a:xfrm>
          <a:prstGeom prst="rect">
            <a:avLst/>
          </a:prstGeom>
          <a:noFill/>
        </p:spPr>
        <p:txBody>
          <a:bodyPr wrap="none" rtlCol="0">
            <a:spAutoFit/>
          </a:bodyPr>
          <a:lstStyle/>
          <a:p>
            <a:r>
              <a:rPr lang="en-GB" sz="3600" b="1" u="sng"/>
              <a:t>Reducing biodiversity </a:t>
            </a:r>
          </a:p>
        </p:txBody>
      </p:sp>
      <p:sp>
        <p:nvSpPr>
          <p:cNvPr id="4" name="TextBox 3">
            <a:extLst>
              <a:ext uri="{FF2B5EF4-FFF2-40B4-BE49-F238E27FC236}">
                <a16:creationId xmlns:a16="http://schemas.microsoft.com/office/drawing/2014/main" id="{1E6C78F7-5BF9-A35C-A939-82E19FB935EE}"/>
              </a:ext>
            </a:extLst>
          </p:cNvPr>
          <p:cNvSpPr txBox="1"/>
          <p:nvPr/>
        </p:nvSpPr>
        <p:spPr>
          <a:xfrm>
            <a:off x="364565" y="899379"/>
            <a:ext cx="3888432" cy="5016758"/>
          </a:xfrm>
          <a:prstGeom prst="rect">
            <a:avLst/>
          </a:prstGeom>
          <a:noFill/>
        </p:spPr>
        <p:txBody>
          <a:bodyPr wrap="square">
            <a:spAutoFit/>
          </a:bodyPr>
          <a:lstStyle/>
          <a:p>
            <a:pPr algn="ctr"/>
            <a:r>
              <a:rPr lang="en-GB" sz="3200" b="1" u="sng">
                <a:solidFill>
                  <a:srgbClr val="FF0000"/>
                </a:solidFill>
              </a:rPr>
              <a:t>Cause</a:t>
            </a:r>
          </a:p>
          <a:p>
            <a:pPr algn="ctr"/>
            <a:endParaRPr lang="en-GB" sz="3200">
              <a:solidFill>
                <a:srgbClr val="FF0000"/>
              </a:solidFill>
            </a:endParaRPr>
          </a:p>
          <a:p>
            <a:pPr algn="ctr"/>
            <a:r>
              <a:rPr lang="en-GB" sz="3200">
                <a:solidFill>
                  <a:srgbClr val="FF0000"/>
                </a:solidFill>
              </a:rPr>
              <a:t>Poaching   </a:t>
            </a:r>
          </a:p>
          <a:p>
            <a:pPr algn="ctr"/>
            <a:endParaRPr lang="en-GB" sz="3200">
              <a:solidFill>
                <a:srgbClr val="FF0000"/>
              </a:solidFill>
            </a:endParaRPr>
          </a:p>
          <a:p>
            <a:pPr algn="ctr"/>
            <a:r>
              <a:rPr lang="en-GB" sz="3200">
                <a:solidFill>
                  <a:srgbClr val="FF0000"/>
                </a:solidFill>
              </a:rPr>
              <a:t>              </a:t>
            </a:r>
          </a:p>
          <a:p>
            <a:pPr algn="ctr"/>
            <a:r>
              <a:rPr lang="en-GB" sz="3200">
                <a:solidFill>
                  <a:srgbClr val="FF0000"/>
                </a:solidFill>
              </a:rPr>
              <a:t>Deforestation  /Housing </a:t>
            </a:r>
          </a:p>
          <a:p>
            <a:pPr algn="ctr"/>
            <a:endParaRPr lang="en-GB" sz="3200">
              <a:solidFill>
                <a:srgbClr val="FF0000"/>
              </a:solidFill>
            </a:endParaRPr>
          </a:p>
          <a:p>
            <a:pPr algn="ctr"/>
            <a:endParaRPr lang="en-GB" sz="3200">
              <a:solidFill>
                <a:srgbClr val="FF0000"/>
              </a:solidFill>
            </a:endParaRPr>
          </a:p>
          <a:p>
            <a:pPr algn="ctr"/>
            <a:r>
              <a:rPr lang="en-GB" sz="3200">
                <a:solidFill>
                  <a:srgbClr val="FF0000"/>
                </a:solidFill>
              </a:rPr>
              <a:t>Agriculture    </a:t>
            </a:r>
          </a:p>
        </p:txBody>
      </p:sp>
      <p:sp>
        <p:nvSpPr>
          <p:cNvPr id="5" name="TextBox 4">
            <a:extLst>
              <a:ext uri="{FF2B5EF4-FFF2-40B4-BE49-F238E27FC236}">
                <a16:creationId xmlns:a16="http://schemas.microsoft.com/office/drawing/2014/main" id="{14A06F60-E3FC-0CF3-1BF1-607D1FABD9A1}"/>
              </a:ext>
            </a:extLst>
          </p:cNvPr>
          <p:cNvSpPr txBox="1"/>
          <p:nvPr/>
        </p:nvSpPr>
        <p:spPr>
          <a:xfrm>
            <a:off x="5159896" y="908720"/>
            <a:ext cx="6336704" cy="5016758"/>
          </a:xfrm>
          <a:prstGeom prst="rect">
            <a:avLst/>
          </a:prstGeom>
          <a:noFill/>
        </p:spPr>
        <p:txBody>
          <a:bodyPr wrap="square">
            <a:spAutoFit/>
          </a:bodyPr>
          <a:lstStyle/>
          <a:p>
            <a:pPr algn="ctr"/>
            <a:r>
              <a:rPr lang="en-GB" sz="3200" b="1" u="sng">
                <a:solidFill>
                  <a:srgbClr val="00B0F0"/>
                </a:solidFill>
              </a:rPr>
              <a:t>Solution</a:t>
            </a:r>
          </a:p>
          <a:p>
            <a:pPr algn="ctr"/>
            <a:endParaRPr lang="en-GB" sz="3200">
              <a:solidFill>
                <a:srgbClr val="00B0F0"/>
              </a:solidFill>
            </a:endParaRPr>
          </a:p>
          <a:p>
            <a:pPr algn="ctr"/>
            <a:r>
              <a:rPr lang="en-GB" sz="3200">
                <a:solidFill>
                  <a:srgbClr val="00B0F0"/>
                </a:solidFill>
              </a:rPr>
              <a:t>Laws against poaching / breeding programmes for endangered species  </a:t>
            </a:r>
          </a:p>
          <a:p>
            <a:pPr algn="ctr"/>
            <a:endParaRPr lang="en-GB" sz="3200">
              <a:solidFill>
                <a:srgbClr val="00B0F0"/>
              </a:solidFill>
            </a:endParaRPr>
          </a:p>
          <a:p>
            <a:pPr algn="ctr"/>
            <a:r>
              <a:rPr lang="en-GB" sz="3200">
                <a:solidFill>
                  <a:srgbClr val="00B0F0"/>
                </a:solidFill>
              </a:rPr>
              <a:t>Protected habitats, laws against deforestation              </a:t>
            </a:r>
          </a:p>
          <a:p>
            <a:pPr algn="ctr"/>
            <a:r>
              <a:rPr lang="en-GB" sz="3200">
                <a:solidFill>
                  <a:srgbClr val="00B0F0"/>
                </a:solidFill>
              </a:rPr>
              <a:t>   </a:t>
            </a:r>
          </a:p>
          <a:p>
            <a:pPr algn="ctr"/>
            <a:r>
              <a:rPr lang="en-GB" sz="3200">
                <a:solidFill>
                  <a:srgbClr val="00B0F0"/>
                </a:solidFill>
              </a:rPr>
              <a:t>Alternative sources of food production    </a:t>
            </a:r>
          </a:p>
        </p:txBody>
      </p:sp>
      <p:sp>
        <p:nvSpPr>
          <p:cNvPr id="6" name="TextBox 5">
            <a:extLst>
              <a:ext uri="{FF2B5EF4-FFF2-40B4-BE49-F238E27FC236}">
                <a16:creationId xmlns:a16="http://schemas.microsoft.com/office/drawing/2014/main" id="{4D79711F-64D2-AB6C-C583-B50E25CDE5AB}"/>
              </a:ext>
            </a:extLst>
          </p:cNvPr>
          <p:cNvSpPr txBox="1"/>
          <p:nvPr/>
        </p:nvSpPr>
        <p:spPr>
          <a:xfrm>
            <a:off x="5554174" y="-99392"/>
            <a:ext cx="6336704" cy="1077218"/>
          </a:xfrm>
          <a:prstGeom prst="rect">
            <a:avLst/>
          </a:prstGeom>
          <a:noFill/>
        </p:spPr>
        <p:txBody>
          <a:bodyPr wrap="square" rtlCol="0">
            <a:spAutoFit/>
          </a:bodyPr>
          <a:lstStyle/>
          <a:p>
            <a:r>
              <a:rPr lang="en-GB" sz="3200">
                <a:solidFill>
                  <a:srgbClr val="FF0000"/>
                </a:solidFill>
              </a:rPr>
              <a:t>For each of the following come up with a solution already in place.</a:t>
            </a:r>
          </a:p>
        </p:txBody>
      </p:sp>
    </p:spTree>
    <p:extLst>
      <p:ext uri="{BB962C8B-B14F-4D97-AF65-F5344CB8AC3E}">
        <p14:creationId xmlns:p14="http://schemas.microsoft.com/office/powerpoint/2010/main" val="354877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 calcmode="lin" valueType="num">
                                      <p:cBhvr additive="base">
                                        <p:cTn id="1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__PE_POLL_EMBED_ID" val="51e42033-ad93-41bb-bdb9-da42f2e03b61"/>
</p:tagLst>
</file>

<file path=ppt/tags/tag3.xml><?xml version="1.0" encoding="utf-8"?>
<p:tagLst xmlns:a="http://schemas.openxmlformats.org/drawingml/2006/main" xmlns:r="http://schemas.openxmlformats.org/officeDocument/2006/relationships" xmlns:p="http://schemas.openxmlformats.org/presentationml/2006/main">
  <p:tag name="__PE_POLL_EMBED_ID" val="54aa4a45-a974-4529-a00d-3aa008a49fc6"/>
</p:tagLst>
</file>

<file path=ppt/tags/tag4.xml><?xml version="1.0" encoding="utf-8"?>
<p:tagLst xmlns:a="http://schemas.openxmlformats.org/drawingml/2006/main" xmlns:r="http://schemas.openxmlformats.org/officeDocument/2006/relationships" xmlns:p="http://schemas.openxmlformats.org/presentationml/2006/main">
  <p:tag name="__PE_POLL_EMBED_ID" val="3934dbaa-56f8-45c6-8dfe-6e8221c111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c429491b856c4e30abe8407934465dee xmlns="b83ea8ec-d1ce-4b1c-906d-dc0b29db2502">
      <Terms xmlns="http://schemas.microsoft.com/office/infopath/2007/PartnerControls"/>
    </c429491b856c4e30abe8407934465dee>
    <lcf76f155ced4ddcb4097134ff3c332f xmlns="39a9f016-2850-430d-a9d7-5d156f797ec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DE795-2AA6-4210-BCA4-7C6F45602DE9}">
  <ds:schemaRefs>
    <ds:schemaRef ds:uri="http://schemas.microsoft.com/sharepoint/v3/contenttype/forms"/>
  </ds:schemaRefs>
</ds:datastoreItem>
</file>

<file path=customXml/itemProps2.xml><?xml version="1.0" encoding="utf-8"?>
<ds:datastoreItem xmlns:ds="http://schemas.openxmlformats.org/officeDocument/2006/customXml" ds:itemID="{C2F15363-1795-4335-BCD1-330687D9B08D}">
  <ds:schemaRefs>
    <ds:schemaRef ds:uri="39a9f016-2850-430d-a9d7-5d156f797ecb"/>
    <ds:schemaRef ds:uri="b83ea8ec-d1ce-4b1c-906d-dc0b29db25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5F1A006-CF2C-4BC5-8704-CBF356D4BF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TotalTime>
  <Words>1775</Words>
  <Application>Microsoft Office PowerPoint</Application>
  <PresentationFormat>Widescreen</PresentationFormat>
  <Paragraphs>301</Paragraphs>
  <Slides>69</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Arial</vt:lpstr>
      <vt:lpstr>Calibri</vt:lpstr>
      <vt:lpstr>Comic Sans MS</vt:lpstr>
      <vt:lpstr>Corbel</vt:lpstr>
      <vt:lpstr>gg sans</vt:lpstr>
      <vt:lpstr>Roboto</vt:lpstr>
      <vt:lpstr>Source Sans Pro</vt:lpstr>
      <vt:lpstr>Times New Roman</vt:lpstr>
      <vt:lpstr>Office Theme</vt:lpstr>
      <vt:lpstr>PowerPoint Presentation</vt:lpstr>
      <vt:lpstr>Knowledge retrieval question</vt:lpstr>
      <vt:lpstr>Biodiversity</vt:lpstr>
      <vt:lpstr>PowerPoint Presentation</vt:lpstr>
      <vt:lpstr>PowerPoint Presentation</vt:lpstr>
      <vt:lpstr>PowerPoint Presentation</vt:lpstr>
      <vt:lpstr>Importance of biodiversity</vt:lpstr>
      <vt:lpstr>PowerPoint Presentation</vt:lpstr>
      <vt:lpstr>PowerPoint Presentation</vt:lpstr>
      <vt:lpstr>PowerPoint Presentation</vt:lpstr>
      <vt:lpstr>Diversity and climate</vt:lpstr>
      <vt:lpstr>Measuring biodiversity </vt:lpstr>
      <vt:lpstr>Lets go through each in detail</vt:lpstr>
      <vt:lpstr>PowerPoint Presentation</vt:lpstr>
      <vt:lpstr>Habitat biodiversity</vt:lpstr>
      <vt:lpstr>Species biodiversity</vt:lpstr>
      <vt:lpstr>Species biodiversity</vt:lpstr>
      <vt:lpstr>PowerPoint Presentation</vt:lpstr>
      <vt:lpstr>PowerPoint Presentation</vt:lpstr>
      <vt:lpstr>PowerPoint Presentation</vt:lpstr>
      <vt:lpstr>PowerPoint Presentation</vt:lpstr>
      <vt:lpstr>Compare the habitat and species biodiversity in the two pictures below</vt:lpstr>
      <vt:lpstr>PowerPoint Presentation</vt:lpstr>
      <vt:lpstr>PowerPoint Presentation</vt:lpstr>
      <vt:lpstr>PowerPoint Presentation</vt:lpstr>
      <vt:lpstr>PowerPoint Presentation</vt:lpstr>
      <vt:lpstr>PowerPoint Presentation</vt:lpstr>
      <vt:lpstr>Look at the table and comment on: 1. Species richness of each wood in comparison to the others. 2. Species evenness of each wood in comparison to the others. 3. Look at the table again and comment on biodiversity between wood B and wood C. Which wood shows the most biodiversity and why? </vt:lpstr>
      <vt:lpstr>PowerPoint Presentation</vt:lpstr>
      <vt:lpstr>NL below</vt:lpstr>
      <vt:lpstr>Why did the war reduce biodiversity in the UK?</vt:lpstr>
      <vt:lpstr>Large-scale hedgerow removal took place after the Second World War. In 1947, the Agriculture Act was passed. </vt:lpstr>
      <vt:lpstr>What happens to species richness at the edge of a community?</vt:lpstr>
      <vt:lpstr>Species Richness and Evenness </vt:lpstr>
      <vt:lpstr>Answers</vt:lpstr>
      <vt:lpstr>PowerPoint Presentation</vt:lpstr>
      <vt:lpstr>PowerPoint Presentation</vt:lpstr>
      <vt:lpstr>Key terms loop task</vt:lpstr>
      <vt:lpstr>Check  your answers</vt:lpstr>
      <vt:lpstr>PowerPoint Presentation</vt:lpstr>
      <vt:lpstr>PowerPoint Presentation</vt:lpstr>
      <vt:lpstr>Tb.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dc:title>
  <dc:creator>Marisa Wyburn</dc:creator>
  <cp:lastModifiedBy>Chezka Mae Madrona</cp:lastModifiedBy>
  <cp:revision>4</cp:revision>
  <dcterms:created xsi:type="dcterms:W3CDTF">2020-04-22T15:05:33Z</dcterms:created>
  <dcterms:modified xsi:type="dcterms:W3CDTF">2025-07-23T07:56:34Z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Topic">
    <vt:lpwstr/>
  </property>
  <property fmtid="{D5CDD505-2E9C-101B-9397-08002B2CF9AE}" pid="4" name="Term">
    <vt:lpwstr/>
  </property>
  <property fmtid="{D5CDD505-2E9C-101B-9397-08002B2CF9AE}" pid="5" name="Staff Category">
    <vt:lpwstr/>
  </property>
  <property fmtid="{D5CDD505-2E9C-101B-9397-08002B2CF9AE}" pid="6" name="Week">
    <vt:lpwstr/>
  </property>
  <property fmtid="{D5CDD505-2E9C-101B-9397-08002B2CF9AE}" pid="7" name="Exam Board">
    <vt:lpwstr/>
  </property>
  <property fmtid="{D5CDD505-2E9C-101B-9397-08002B2CF9AE}" pid="8" name="Order">
    <vt:r8>9200</vt:r8>
  </property>
  <property fmtid="{D5CDD505-2E9C-101B-9397-08002B2CF9AE}" pid="9" name="xd_Signature">
    <vt:bool>false</vt:bool>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MediaServiceImageTags">
    <vt:lpwstr/>
  </property>
</Properties>
</file>