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8" r:id="rId5"/>
    <p:sldId id="278" r:id="rId6"/>
    <p:sldId id="279" r:id="rId7"/>
    <p:sldId id="537" r:id="rId8"/>
    <p:sldId id="538" r:id="rId9"/>
    <p:sldId id="535" r:id="rId10"/>
    <p:sldId id="514" r:id="rId11"/>
    <p:sldId id="515" r:id="rId12"/>
    <p:sldId id="528" r:id="rId13"/>
    <p:sldId id="529" r:id="rId14"/>
    <p:sldId id="530" r:id="rId15"/>
    <p:sldId id="333" r:id="rId16"/>
    <p:sldId id="500" r:id="rId17"/>
    <p:sldId id="501" r:id="rId18"/>
    <p:sldId id="502" r:id="rId19"/>
    <p:sldId id="539" r:id="rId20"/>
    <p:sldId id="540" r:id="rId21"/>
    <p:sldId id="542" r:id="rId22"/>
    <p:sldId id="541" r:id="rId23"/>
    <p:sldId id="259" r:id="rId24"/>
    <p:sldId id="536" r:id="rId25"/>
    <p:sldId id="341" r:id="rId26"/>
    <p:sldId id="342" r:id="rId27"/>
    <p:sldId id="524" r:id="rId28"/>
    <p:sldId id="344" r:id="rId29"/>
    <p:sldId id="345" r:id="rId30"/>
    <p:sldId id="346" r:id="rId31"/>
    <p:sldId id="347" r:id="rId32"/>
    <p:sldId id="509" r:id="rId33"/>
    <p:sldId id="531" r:id="rId34"/>
    <p:sldId id="532" r:id="rId35"/>
    <p:sldId id="533" r:id="rId36"/>
    <p:sldId id="35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D5238-701B-4804-4E01-A24290ECCBCA}" v="25" dt="2022-11-23T12:43:43.349"/>
    <p1510:client id="{3D024008-82AF-7C22-51DF-A1C7E02DDA8A}" v="1" dt="2021-11-28T19:27:26.156"/>
    <p1510:client id="{7BD82A80-F5DB-72CC-8EEE-23FC578491ED}" v="13" dt="2022-11-17T13:23:23.708"/>
    <p1510:client id="{86FE4234-AC0E-D67C-67D6-2EA679CAB3F1}" v="99" dt="2022-11-10T16:24:54.110"/>
    <p1510:client id="{9F4BC344-D274-1A72-8D32-8BCF7492DCB4}" v="2" dt="2023-11-28T12:17:47.984"/>
    <p1510:client id="{AB60DC47-2D55-8E7C-9973-FC29DD8279B0}" v="9" dt="2023-11-30T16:43:41.974"/>
    <p1510:client id="{DA1D872C-EA53-84EF-9543-71D628682847}" v="11" dt="2022-11-09T08:35:33.342"/>
    <p1510:client id="{DEF72D3C-4318-CBDB-371C-C93D2E5492A2}" v="514" dt="2022-11-10T14:54:28.379"/>
    <p1510:client id="{F28DBBEB-CE9C-41DC-B7CA-967DA4AB478D}" v="12" dt="2021-11-29T12:38:05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7BD82A80-F5DB-72CC-8EEE-23FC578491ED}"/>
    <pc:docChg chg="modSld">
      <pc:chgData name="Hazel Lupton" userId="S::hazel.lupton@sthelens.london::330d0395-d8b0-4d77-8620-740b48613bd9" providerId="AD" clId="Web-{7BD82A80-F5DB-72CC-8EEE-23FC578491ED}" dt="2022-11-17T13:23:23.708" v="11" actId="20577"/>
      <pc:docMkLst>
        <pc:docMk/>
      </pc:docMkLst>
      <pc:sldChg chg="modSp">
        <pc:chgData name="Hazel Lupton" userId="S::hazel.lupton@sthelens.london::330d0395-d8b0-4d77-8620-740b48613bd9" providerId="AD" clId="Web-{7BD82A80-F5DB-72CC-8EEE-23FC578491ED}" dt="2022-11-17T13:23:23.708" v="11" actId="20577"/>
        <pc:sldMkLst>
          <pc:docMk/>
          <pc:sldMk cId="4118704395" sldId="259"/>
        </pc:sldMkLst>
        <pc:spChg chg="mod">
          <ac:chgData name="Hazel Lupton" userId="S::hazel.lupton@sthelens.london::330d0395-d8b0-4d77-8620-740b48613bd9" providerId="AD" clId="Web-{7BD82A80-F5DB-72CC-8EEE-23FC578491ED}" dt="2022-11-17T13:23:23.708" v="11" actId="20577"/>
          <ac:spMkLst>
            <pc:docMk/>
            <pc:sldMk cId="4118704395" sldId="259"/>
            <ac:spMk id="5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7BD82A80-F5DB-72CC-8EEE-23FC578491ED}" dt="2022-11-17T13:13:46.754" v="1" actId="20577"/>
        <pc:sldMkLst>
          <pc:docMk/>
          <pc:sldMk cId="1590905718" sldId="278"/>
        </pc:sldMkLst>
        <pc:spChg chg="mod">
          <ac:chgData name="Hazel Lupton" userId="S::hazel.lupton@sthelens.london::330d0395-d8b0-4d77-8620-740b48613bd9" providerId="AD" clId="Web-{7BD82A80-F5DB-72CC-8EEE-23FC578491ED}" dt="2022-11-17T13:13:46.754" v="1" actId="20577"/>
          <ac:spMkLst>
            <pc:docMk/>
            <pc:sldMk cId="1590905718" sldId="278"/>
            <ac:spMk id="2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DA1D872C-EA53-84EF-9543-71D628682847}"/>
    <pc:docChg chg="modSld">
      <pc:chgData name="Hazel Lupton" userId="S::hazel.lupton@sthelens.london::330d0395-d8b0-4d77-8620-740b48613bd9" providerId="AD" clId="Web-{DA1D872C-EA53-84EF-9543-71D628682847}" dt="2022-11-09T08:35:33.342" v="10" actId="1076"/>
      <pc:docMkLst>
        <pc:docMk/>
      </pc:docMkLst>
      <pc:sldChg chg="addSp delSp modSp">
        <pc:chgData name="Hazel Lupton" userId="S::hazel.lupton@sthelens.london::330d0395-d8b0-4d77-8620-740b48613bd9" providerId="AD" clId="Web-{DA1D872C-EA53-84EF-9543-71D628682847}" dt="2022-11-09T08:35:16.045" v="5" actId="1076"/>
        <pc:sldMkLst>
          <pc:docMk/>
          <pc:sldMk cId="1590905718" sldId="278"/>
        </pc:sldMkLst>
        <pc:picChg chg="add mod">
          <ac:chgData name="Hazel Lupton" userId="S::hazel.lupton@sthelens.london::330d0395-d8b0-4d77-8620-740b48613bd9" providerId="AD" clId="Web-{DA1D872C-EA53-84EF-9543-71D628682847}" dt="2022-11-09T08:35:16.045" v="5" actId="1076"/>
          <ac:picMkLst>
            <pc:docMk/>
            <pc:sldMk cId="1590905718" sldId="278"/>
            <ac:picMk id="4" creationId="{3E7F3E64-2853-CB00-9459-F9DAF1E7C212}"/>
          </ac:picMkLst>
        </pc:picChg>
        <pc:picChg chg="del">
          <ac:chgData name="Hazel Lupton" userId="S::hazel.lupton@sthelens.london::330d0395-d8b0-4d77-8620-740b48613bd9" providerId="AD" clId="Web-{DA1D872C-EA53-84EF-9543-71D628682847}" dt="2022-11-09T08:34:58.232" v="2"/>
          <ac:picMkLst>
            <pc:docMk/>
            <pc:sldMk cId="1590905718" sldId="278"/>
            <ac:picMk id="1026" creationId="{00000000-0000-0000-0000-000000000000}"/>
          </ac:picMkLst>
        </pc:picChg>
      </pc:sldChg>
      <pc:sldChg chg="addSp delSp modSp">
        <pc:chgData name="Hazel Lupton" userId="S::hazel.lupton@sthelens.london::330d0395-d8b0-4d77-8620-740b48613bd9" providerId="AD" clId="Web-{DA1D872C-EA53-84EF-9543-71D628682847}" dt="2022-11-09T08:35:33.342" v="10" actId="1076"/>
        <pc:sldMkLst>
          <pc:docMk/>
          <pc:sldMk cId="3229287801" sldId="279"/>
        </pc:sldMkLst>
        <pc:picChg chg="del">
          <ac:chgData name="Hazel Lupton" userId="S::hazel.lupton@sthelens.london::330d0395-d8b0-4d77-8620-740b48613bd9" providerId="AD" clId="Web-{DA1D872C-EA53-84EF-9543-71D628682847}" dt="2022-11-09T08:35:22.529" v="6"/>
          <ac:picMkLst>
            <pc:docMk/>
            <pc:sldMk cId="3229287801" sldId="279"/>
            <ac:picMk id="4" creationId="{00000000-0000-0000-0000-000000000000}"/>
          </ac:picMkLst>
        </pc:picChg>
        <pc:picChg chg="add mod">
          <ac:chgData name="Hazel Lupton" userId="S::hazel.lupton@sthelens.london::330d0395-d8b0-4d77-8620-740b48613bd9" providerId="AD" clId="Web-{DA1D872C-EA53-84EF-9543-71D628682847}" dt="2022-11-09T08:35:33.342" v="10" actId="1076"/>
          <ac:picMkLst>
            <pc:docMk/>
            <pc:sldMk cId="3229287801" sldId="279"/>
            <ac:picMk id="5" creationId="{E9D81AC2-E07B-E65E-2959-88788717A035}"/>
          </ac:picMkLst>
        </pc:picChg>
      </pc:sldChg>
    </pc:docChg>
  </pc:docChgLst>
  <pc:docChgLst>
    <pc:chgData name="Hazel Lupton" userId="S::hazel.lupton@sthelens.london::330d0395-d8b0-4d77-8620-740b48613bd9" providerId="AD" clId="Web-{9F4BC344-D274-1A72-8D32-8BCF7492DCB4}"/>
    <pc:docChg chg="sldOrd">
      <pc:chgData name="Hazel Lupton" userId="S::hazel.lupton@sthelens.london::330d0395-d8b0-4d77-8620-740b48613bd9" providerId="AD" clId="Web-{9F4BC344-D274-1A72-8D32-8BCF7492DCB4}" dt="2023-11-28T12:17:47.984" v="1"/>
      <pc:docMkLst>
        <pc:docMk/>
      </pc:docMkLst>
      <pc:sldChg chg="ord">
        <pc:chgData name="Hazel Lupton" userId="S::hazel.lupton@sthelens.london::330d0395-d8b0-4d77-8620-740b48613bd9" providerId="AD" clId="Web-{9F4BC344-D274-1A72-8D32-8BCF7492DCB4}" dt="2023-11-28T12:17:47.984" v="1"/>
        <pc:sldMkLst>
          <pc:docMk/>
          <pc:sldMk cId="1150153665" sldId="541"/>
        </pc:sldMkLst>
      </pc:sldChg>
    </pc:docChg>
  </pc:docChgLst>
  <pc:docChgLst>
    <pc:chgData name="Hazel Lupton" userId="S::hazel.lupton@sthelens.london::330d0395-d8b0-4d77-8620-740b48613bd9" providerId="AD" clId="Web-{2F9D5238-701B-4804-4E01-A24290ECCBCA}"/>
    <pc:docChg chg="modSld">
      <pc:chgData name="Hazel Lupton" userId="S::hazel.lupton@sthelens.london::330d0395-d8b0-4d77-8620-740b48613bd9" providerId="AD" clId="Web-{2F9D5238-701B-4804-4E01-A24290ECCBCA}" dt="2022-11-23T12:43:43.349" v="15"/>
      <pc:docMkLst>
        <pc:docMk/>
      </pc:docMkLst>
      <pc:sldChg chg="addSp modSp">
        <pc:chgData name="Hazel Lupton" userId="S::hazel.lupton@sthelens.london::330d0395-d8b0-4d77-8620-740b48613bd9" providerId="AD" clId="Web-{2F9D5238-701B-4804-4E01-A24290ECCBCA}" dt="2022-11-23T12:43:35.520" v="14" actId="20577"/>
        <pc:sldMkLst>
          <pc:docMk/>
          <pc:sldMk cId="3602251369" sldId="346"/>
        </pc:sldMkLst>
        <pc:spChg chg="add mod">
          <ac:chgData name="Hazel Lupton" userId="S::hazel.lupton@sthelens.london::330d0395-d8b0-4d77-8620-740b48613bd9" providerId="AD" clId="Web-{2F9D5238-701B-4804-4E01-A24290ECCBCA}" dt="2022-11-23T12:43:35.520" v="14" actId="20577"/>
          <ac:spMkLst>
            <pc:docMk/>
            <pc:sldMk cId="3602251369" sldId="346"/>
            <ac:spMk id="3" creationId="{77D64629-14B0-F814-9847-F629A3491A14}"/>
          </ac:spMkLst>
        </pc:spChg>
      </pc:sldChg>
      <pc:sldChg chg="addSp">
        <pc:chgData name="Hazel Lupton" userId="S::hazel.lupton@sthelens.london::330d0395-d8b0-4d77-8620-740b48613bd9" providerId="AD" clId="Web-{2F9D5238-701B-4804-4E01-A24290ECCBCA}" dt="2022-11-23T12:43:43.349" v="15"/>
        <pc:sldMkLst>
          <pc:docMk/>
          <pc:sldMk cId="2175219671" sldId="347"/>
        </pc:sldMkLst>
        <pc:spChg chg="add">
          <ac:chgData name="Hazel Lupton" userId="S::hazel.lupton@sthelens.london::330d0395-d8b0-4d77-8620-740b48613bd9" providerId="AD" clId="Web-{2F9D5238-701B-4804-4E01-A24290ECCBCA}" dt="2022-11-23T12:43:43.349" v="15"/>
          <ac:spMkLst>
            <pc:docMk/>
            <pc:sldMk cId="2175219671" sldId="347"/>
            <ac:spMk id="4" creationId="{AB1FE13B-8B42-01C2-526F-1DD786A1BAE1}"/>
          </ac:spMkLst>
        </pc:spChg>
      </pc:sldChg>
    </pc:docChg>
  </pc:docChgLst>
  <pc:docChgLst>
    <pc:chgData name="Marisa Wyburn" userId="f9bf2b7a-00de-48b4-8fc8-225d4909fb1d" providerId="ADAL" clId="{F28DBBEB-CE9C-41DC-B7CA-967DA4AB478D}"/>
    <pc:docChg chg="custSel modSld">
      <pc:chgData name="Marisa Wyburn" userId="f9bf2b7a-00de-48b4-8fc8-225d4909fb1d" providerId="ADAL" clId="{F28DBBEB-CE9C-41DC-B7CA-967DA4AB478D}" dt="2021-11-29T12:38:05.735" v="27"/>
      <pc:docMkLst>
        <pc:docMk/>
      </pc:docMkLst>
      <pc:sldChg chg="addSp delSp modSp mod">
        <pc:chgData name="Marisa Wyburn" userId="f9bf2b7a-00de-48b4-8fc8-225d4909fb1d" providerId="ADAL" clId="{F28DBBEB-CE9C-41DC-B7CA-967DA4AB478D}" dt="2021-11-29T12:38:05.735" v="27"/>
        <pc:sldMkLst>
          <pc:docMk/>
          <pc:sldMk cId="3602251369" sldId="346"/>
        </pc:sldMkLst>
        <pc:spChg chg="del">
          <ac:chgData name="Marisa Wyburn" userId="f9bf2b7a-00de-48b4-8fc8-225d4909fb1d" providerId="ADAL" clId="{F28DBBEB-CE9C-41DC-B7CA-967DA4AB478D}" dt="2021-11-29T10:06:58.725" v="3"/>
          <ac:spMkLst>
            <pc:docMk/>
            <pc:sldMk cId="3602251369" sldId="346"/>
            <ac:spMk id="3" creationId="{17DF18B6-0EA4-44FC-9359-6CE366346C2B}"/>
          </ac:spMkLst>
        </pc:spChg>
        <pc:spChg chg="del">
          <ac:chgData name="Marisa Wyburn" userId="f9bf2b7a-00de-48b4-8fc8-225d4909fb1d" providerId="ADAL" clId="{F28DBBEB-CE9C-41DC-B7CA-967DA4AB478D}" dt="2021-11-29T10:06:58.725" v="1"/>
          <ac:spMkLst>
            <pc:docMk/>
            <pc:sldMk cId="3602251369" sldId="346"/>
            <ac:spMk id="7" creationId="{8DA7C34C-6EF9-4DD6-AB09-A3B92829CE97}"/>
          </ac:spMkLst>
        </pc:spChg>
        <pc:spChg chg="add del mod replST">
          <ac:chgData name="Marisa Wyburn" userId="f9bf2b7a-00de-48b4-8fc8-225d4909fb1d" providerId="ADAL" clId="{F28DBBEB-CE9C-41DC-B7CA-967DA4AB478D}" dt="2021-11-29T12:37:34.075" v="17"/>
          <ac:spMkLst>
            <pc:docMk/>
            <pc:sldMk cId="3602251369" sldId="346"/>
            <ac:spMk id="9" creationId="{6BE49DE3-CCF3-4818-B283-963CDAEC5BB9}"/>
          </ac:spMkLst>
        </pc:spChg>
        <pc:spChg chg="add del mod replST">
          <ac:chgData name="Marisa Wyburn" userId="f9bf2b7a-00de-48b4-8fc8-225d4909fb1d" providerId="ADAL" clId="{F28DBBEB-CE9C-41DC-B7CA-967DA4AB478D}" dt="2021-11-29T12:37:34.062" v="15"/>
          <ac:spMkLst>
            <pc:docMk/>
            <pc:sldMk cId="3602251369" sldId="346"/>
            <ac:spMk id="10" creationId="{6CE609A8-B2BA-4604-93F1-143BCCBF426B}"/>
          </ac:spMkLst>
        </pc:spChg>
        <pc:spChg chg="add mod replST">
          <ac:chgData name="Marisa Wyburn" userId="f9bf2b7a-00de-48b4-8fc8-225d4909fb1d" providerId="ADAL" clId="{F28DBBEB-CE9C-41DC-B7CA-967DA4AB478D}" dt="2021-11-29T12:38:05.730" v="22"/>
          <ac:spMkLst>
            <pc:docMk/>
            <pc:sldMk cId="3602251369" sldId="346"/>
            <ac:spMk id="11" creationId="{61E34DC8-614E-4065-937F-9CE49C187306}"/>
          </ac:spMkLst>
        </pc:spChg>
        <pc:spChg chg="add mod replST">
          <ac:chgData name="Marisa Wyburn" userId="f9bf2b7a-00de-48b4-8fc8-225d4909fb1d" providerId="ADAL" clId="{F28DBBEB-CE9C-41DC-B7CA-967DA4AB478D}" dt="2021-11-29T12:38:05.735" v="27"/>
          <ac:spMkLst>
            <pc:docMk/>
            <pc:sldMk cId="3602251369" sldId="346"/>
            <ac:spMk id="14" creationId="{CF634903-6461-4ACC-9ED9-61DBC627DCC3}"/>
          </ac:spMkLst>
        </pc:spChg>
      </pc:sldChg>
    </pc:docChg>
  </pc:docChgLst>
  <pc:docChgLst>
    <pc:chgData name="Hazel Lupton" userId="S::hazel.lupton@sthelens.london::330d0395-d8b0-4d77-8620-740b48613bd9" providerId="AD" clId="Web-{DEF72D3C-4318-CBDB-371C-C93D2E5492A2}"/>
    <pc:docChg chg="addSld delSld modSld">
      <pc:chgData name="Hazel Lupton" userId="S::hazel.lupton@sthelens.london::330d0395-d8b0-4d77-8620-740b48613bd9" providerId="AD" clId="Web-{DEF72D3C-4318-CBDB-371C-C93D2E5492A2}" dt="2022-11-10T14:54:28.379" v="426"/>
      <pc:docMkLst>
        <pc:docMk/>
      </pc:docMkLst>
      <pc:sldChg chg="del">
        <pc:chgData name="Hazel Lupton" userId="S::hazel.lupton@sthelens.london::330d0395-d8b0-4d77-8620-740b48613bd9" providerId="AD" clId="Web-{DEF72D3C-4318-CBDB-371C-C93D2E5492A2}" dt="2022-11-10T14:51:57.216" v="407"/>
        <pc:sldMkLst>
          <pc:docMk/>
          <pc:sldMk cId="1079684758" sldId="330"/>
        </pc:sldMkLst>
      </pc:sldChg>
      <pc:sldChg chg="del">
        <pc:chgData name="Hazel Lupton" userId="S::hazel.lupton@sthelens.london::330d0395-d8b0-4d77-8620-740b48613bd9" providerId="AD" clId="Web-{DEF72D3C-4318-CBDB-371C-C93D2E5492A2}" dt="2022-11-10T14:54:28.379" v="426"/>
        <pc:sldMkLst>
          <pc:docMk/>
          <pc:sldMk cId="1813292303" sldId="503"/>
        </pc:sldMkLst>
      </pc:sldChg>
      <pc:sldChg chg="addSp delSp modSp addAnim modAnim">
        <pc:chgData name="Hazel Lupton" userId="S::hazel.lupton@sthelens.london::330d0395-d8b0-4d77-8620-740b48613bd9" providerId="AD" clId="Web-{DEF72D3C-4318-CBDB-371C-C93D2E5492A2}" dt="2022-11-10T14:10:58.297" v="23"/>
        <pc:sldMkLst>
          <pc:docMk/>
          <pc:sldMk cId="3371617391" sldId="515"/>
        </pc:sldMkLst>
        <pc:spChg chg="mod">
          <ac:chgData name="Hazel Lupton" userId="S::hazel.lupton@sthelens.london::330d0395-d8b0-4d77-8620-740b48613bd9" providerId="AD" clId="Web-{DEF72D3C-4318-CBDB-371C-C93D2E5492A2}" dt="2022-11-10T14:10:28.890" v="15" actId="1076"/>
          <ac:spMkLst>
            <pc:docMk/>
            <pc:sldMk cId="3371617391" sldId="515"/>
            <ac:spMk id="2" creationId="{00000000-0000-0000-0000-000000000000}"/>
          </ac:spMkLst>
        </pc:spChg>
        <pc:picChg chg="add del mod">
          <ac:chgData name="Hazel Lupton" userId="S::hazel.lupton@sthelens.london::330d0395-d8b0-4d77-8620-740b48613bd9" providerId="AD" clId="Web-{DEF72D3C-4318-CBDB-371C-C93D2E5492A2}" dt="2022-11-10T14:08:19.275" v="11"/>
          <ac:picMkLst>
            <pc:docMk/>
            <pc:sldMk cId="3371617391" sldId="515"/>
            <ac:picMk id="3" creationId="{3C60B977-E322-38B5-994C-6678A133CC9F}"/>
          </ac:picMkLst>
        </pc:picChg>
        <pc:picChg chg="add mod">
          <ac:chgData name="Hazel Lupton" userId="S::hazel.lupton@sthelens.london::330d0395-d8b0-4d77-8620-740b48613bd9" providerId="AD" clId="Web-{DEF72D3C-4318-CBDB-371C-C93D2E5492A2}" dt="2022-11-10T14:10:36.328" v="17" actId="1076"/>
          <ac:picMkLst>
            <pc:docMk/>
            <pc:sldMk cId="3371617391" sldId="515"/>
            <ac:picMk id="5" creationId="{95005A2A-D36C-BE42-7903-A1485E046D09}"/>
          </ac:picMkLst>
        </pc:picChg>
        <pc:picChg chg="mod">
          <ac:chgData name="Hazel Lupton" userId="S::hazel.lupton@sthelens.london::330d0395-d8b0-4d77-8620-740b48613bd9" providerId="AD" clId="Web-{DEF72D3C-4318-CBDB-371C-C93D2E5492A2}" dt="2022-11-10T14:10:40.484" v="19" actId="1076"/>
          <ac:picMkLst>
            <pc:docMk/>
            <pc:sldMk cId="3371617391" sldId="515"/>
            <ac:picMk id="3074" creationId="{00000000-0000-0000-0000-000000000000}"/>
          </ac:picMkLst>
        </pc:picChg>
        <pc:picChg chg="mod">
          <ac:chgData name="Hazel Lupton" userId="S::hazel.lupton@sthelens.london::330d0395-d8b0-4d77-8620-740b48613bd9" providerId="AD" clId="Web-{DEF72D3C-4318-CBDB-371C-C93D2E5492A2}" dt="2022-11-10T14:10:38.859" v="18" actId="1076"/>
          <ac:picMkLst>
            <pc:docMk/>
            <pc:sldMk cId="3371617391" sldId="515"/>
            <ac:picMk id="3077" creationId="{00000000-0000-0000-0000-000000000000}"/>
          </ac:picMkLst>
        </pc:picChg>
      </pc:sldChg>
      <pc:sldChg chg="addAnim modAnim">
        <pc:chgData name="Hazel Lupton" userId="S::hazel.lupton@sthelens.london::330d0395-d8b0-4d77-8620-740b48613bd9" providerId="AD" clId="Web-{DEF72D3C-4318-CBDB-371C-C93D2E5492A2}" dt="2022-11-10T14:53:59.174" v="425"/>
        <pc:sldMkLst>
          <pc:docMk/>
          <pc:sldMk cId="3668520225" sldId="528"/>
        </pc:sldMkLst>
      </pc:sldChg>
      <pc:sldChg chg="del">
        <pc:chgData name="Hazel Lupton" userId="S::hazel.lupton@sthelens.london::330d0395-d8b0-4d77-8620-740b48613bd9" providerId="AD" clId="Web-{DEF72D3C-4318-CBDB-371C-C93D2E5492A2}" dt="2022-11-10T14:52:43.781" v="422"/>
        <pc:sldMkLst>
          <pc:docMk/>
          <pc:sldMk cId="4148357230" sldId="534"/>
        </pc:sldMkLst>
      </pc:sldChg>
      <pc:sldChg chg="addSp modSp new addAnim delAnim modAnim">
        <pc:chgData name="Hazel Lupton" userId="S::hazel.lupton@sthelens.london::330d0395-d8b0-4d77-8620-740b48613bd9" providerId="AD" clId="Web-{DEF72D3C-4318-CBDB-371C-C93D2E5492A2}" dt="2022-11-10T14:52:36.233" v="421"/>
        <pc:sldMkLst>
          <pc:docMk/>
          <pc:sldMk cId="936654081" sldId="538"/>
        </pc:sldMkLst>
        <pc:spChg chg="mod">
          <ac:chgData name="Hazel Lupton" userId="S::hazel.lupton@sthelens.london::330d0395-d8b0-4d77-8620-740b48613bd9" providerId="AD" clId="Web-{DEF72D3C-4318-CBDB-371C-C93D2E5492A2}" dt="2022-11-10T14:40:50.908" v="29" actId="20577"/>
          <ac:spMkLst>
            <pc:docMk/>
            <pc:sldMk cId="936654081" sldId="538"/>
            <ac:spMk id="2" creationId="{E230AE03-2D74-340B-051C-75E51952C221}"/>
          </ac:spMkLst>
        </pc:spChg>
        <pc:spChg chg="mod">
          <ac:chgData name="Hazel Lupton" userId="S::hazel.lupton@sthelens.london::330d0395-d8b0-4d77-8620-740b48613bd9" providerId="AD" clId="Web-{DEF72D3C-4318-CBDB-371C-C93D2E5492A2}" dt="2022-11-10T14:48:53.365" v="301" actId="20577"/>
          <ac:spMkLst>
            <pc:docMk/>
            <pc:sldMk cId="936654081" sldId="538"/>
            <ac:spMk id="3" creationId="{1264FB41-97BA-436D-E529-7E88946DF469}"/>
          </ac:spMkLst>
        </pc:spChg>
        <pc:spChg chg="add mod">
          <ac:chgData name="Hazel Lupton" userId="S::hazel.lupton@sthelens.london::330d0395-d8b0-4d77-8620-740b48613bd9" providerId="AD" clId="Web-{DEF72D3C-4318-CBDB-371C-C93D2E5492A2}" dt="2022-11-10T14:52:19.639" v="413" actId="1076"/>
          <ac:spMkLst>
            <pc:docMk/>
            <pc:sldMk cId="936654081" sldId="538"/>
            <ac:spMk id="4" creationId="{472739B6-EDC0-D997-2E5C-E13BDC30B9FB}"/>
          </ac:spMkLst>
        </pc:spChg>
      </pc:sldChg>
    </pc:docChg>
  </pc:docChgLst>
  <pc:docChgLst>
    <pc:chgData name="Marisa Wyburn" userId="S::marisa.wyburn@sthelens.london::f9bf2b7a-00de-48b4-8fc8-225d4909fb1d" providerId="AD" clId="Web-{3D024008-82AF-7C22-51DF-A1C7E02DDA8A}"/>
    <pc:docChg chg="delSld">
      <pc:chgData name="Marisa Wyburn" userId="S::marisa.wyburn@sthelens.london::f9bf2b7a-00de-48b4-8fc8-225d4909fb1d" providerId="AD" clId="Web-{3D024008-82AF-7C22-51DF-A1C7E02DDA8A}" dt="2021-11-28T19:27:26.156" v="0"/>
      <pc:docMkLst>
        <pc:docMk/>
      </pc:docMkLst>
      <pc:sldChg chg="del">
        <pc:chgData name="Marisa Wyburn" userId="S::marisa.wyburn@sthelens.london::f9bf2b7a-00de-48b4-8fc8-225d4909fb1d" providerId="AD" clId="Web-{3D024008-82AF-7C22-51DF-A1C7E02DDA8A}" dt="2021-11-28T19:27:26.156" v="0"/>
        <pc:sldMkLst>
          <pc:docMk/>
          <pc:sldMk cId="3295232723" sldId="273"/>
        </pc:sldMkLst>
      </pc:sldChg>
    </pc:docChg>
  </pc:docChgLst>
  <pc:docChgLst>
    <pc:chgData name="Hazel Lupton" userId="S::hazel.lupton@sthelens.london::330d0395-d8b0-4d77-8620-740b48613bd9" providerId="AD" clId="Web-{AB60DC47-2D55-8E7C-9973-FC29DD8279B0}"/>
    <pc:docChg chg="modSld sldOrd">
      <pc:chgData name="Hazel Lupton" userId="S::hazel.lupton@sthelens.london::330d0395-d8b0-4d77-8620-740b48613bd9" providerId="AD" clId="Web-{AB60DC47-2D55-8E7C-9973-FC29DD8279B0}" dt="2023-11-30T16:43:41.974" v="8"/>
      <pc:docMkLst>
        <pc:docMk/>
      </pc:docMkLst>
      <pc:sldChg chg="modSp ord">
        <pc:chgData name="Hazel Lupton" userId="S::hazel.lupton@sthelens.london::330d0395-d8b0-4d77-8620-740b48613bd9" providerId="AD" clId="Web-{AB60DC47-2D55-8E7C-9973-FC29DD8279B0}" dt="2023-11-30T16:43:41.974" v="8"/>
        <pc:sldMkLst>
          <pc:docMk/>
          <pc:sldMk cId="1288039586" sldId="536"/>
        </pc:sldMkLst>
        <pc:spChg chg="mod">
          <ac:chgData name="Hazel Lupton" userId="S::hazel.lupton@sthelens.london::330d0395-d8b0-4d77-8620-740b48613bd9" providerId="AD" clId="Web-{AB60DC47-2D55-8E7C-9973-FC29DD8279B0}" dt="2023-11-30T16:43:27.927" v="5" actId="20577"/>
          <ac:spMkLst>
            <pc:docMk/>
            <pc:sldMk cId="1288039586" sldId="536"/>
            <ac:spMk id="2" creationId="{E6B1BAF0-4FB2-42D2-A6DD-3D9A6DA1EAA7}"/>
          </ac:spMkLst>
        </pc:spChg>
      </pc:sldChg>
    </pc:docChg>
  </pc:docChgLst>
  <pc:docChgLst>
    <pc:chgData name="Hazel Lupton" userId="S::hazel.lupton@sthelens.london::330d0395-d8b0-4d77-8620-740b48613bd9" providerId="AD" clId="Web-{86FE4234-AC0E-D67C-67D6-2EA679CAB3F1}"/>
    <pc:docChg chg="addSld modSld sldOrd">
      <pc:chgData name="Hazel Lupton" userId="S::hazel.lupton@sthelens.london::330d0395-d8b0-4d77-8620-740b48613bd9" providerId="AD" clId="Web-{86FE4234-AC0E-D67C-67D6-2EA679CAB3F1}" dt="2022-11-10T16:24:54.110" v="61" actId="14100"/>
      <pc:docMkLst>
        <pc:docMk/>
      </pc:docMkLst>
      <pc:sldChg chg="addSp modSp addAnim modAnim">
        <pc:chgData name="Hazel Lupton" userId="S::hazel.lupton@sthelens.london::330d0395-d8b0-4d77-8620-740b48613bd9" providerId="AD" clId="Web-{86FE4234-AC0E-D67C-67D6-2EA679CAB3F1}" dt="2022-11-10T16:18:43.990" v="37"/>
        <pc:sldMkLst>
          <pc:docMk/>
          <pc:sldMk cId="1692505333" sldId="502"/>
        </pc:sldMkLst>
        <pc:spChg chg="add mod">
          <ac:chgData name="Hazel Lupton" userId="S::hazel.lupton@sthelens.london::330d0395-d8b0-4d77-8620-740b48613bd9" providerId="AD" clId="Web-{86FE4234-AC0E-D67C-67D6-2EA679CAB3F1}" dt="2022-11-10T16:18:38.568" v="35"/>
          <ac:spMkLst>
            <pc:docMk/>
            <pc:sldMk cId="1692505333" sldId="502"/>
            <ac:spMk id="4" creationId="{7D560DDF-B83C-D585-C3FA-A237C486EA1C}"/>
          </ac:spMkLst>
        </pc:spChg>
      </pc:sldChg>
      <pc:sldChg chg="addSp delSp modSp new">
        <pc:chgData name="Hazel Lupton" userId="S::hazel.lupton@sthelens.london::330d0395-d8b0-4d77-8620-740b48613bd9" providerId="AD" clId="Web-{86FE4234-AC0E-D67C-67D6-2EA679CAB3F1}" dt="2022-11-10T16:23:09.498" v="52"/>
        <pc:sldMkLst>
          <pc:docMk/>
          <pc:sldMk cId="1603058070" sldId="539"/>
        </pc:sldMkLst>
        <pc:spChg chg="del">
          <ac:chgData name="Hazel Lupton" userId="S::hazel.lupton@sthelens.london::330d0395-d8b0-4d77-8620-740b48613bd9" providerId="AD" clId="Web-{86FE4234-AC0E-D67C-67D6-2EA679CAB3F1}" dt="2022-11-10T16:20:55.150" v="39"/>
          <ac:spMkLst>
            <pc:docMk/>
            <pc:sldMk cId="1603058070" sldId="539"/>
            <ac:spMk id="2" creationId="{E0E36B82-8449-2479-2932-E00626FB5AE0}"/>
          </ac:spMkLst>
        </pc:spChg>
        <pc:spChg chg="del">
          <ac:chgData name="Hazel Lupton" userId="S::hazel.lupton@sthelens.london::330d0395-d8b0-4d77-8620-740b48613bd9" providerId="AD" clId="Web-{86FE4234-AC0E-D67C-67D6-2EA679CAB3F1}" dt="2022-11-10T16:20:57.931" v="40"/>
          <ac:spMkLst>
            <pc:docMk/>
            <pc:sldMk cId="1603058070" sldId="539"/>
            <ac:spMk id="3" creationId="{D5BF1453-30D4-B150-8556-2C311A29A74B}"/>
          </ac:spMkLst>
        </pc:spChg>
        <pc:picChg chg="add mod">
          <ac:chgData name="Hazel Lupton" userId="S::hazel.lupton@sthelens.london::330d0395-d8b0-4d77-8620-740b48613bd9" providerId="AD" clId="Web-{86FE4234-AC0E-D67C-67D6-2EA679CAB3F1}" dt="2022-11-10T16:21:25.964" v="43" actId="1076"/>
          <ac:picMkLst>
            <pc:docMk/>
            <pc:sldMk cId="1603058070" sldId="539"/>
            <ac:picMk id="4" creationId="{8A277970-1FFD-B634-F6E4-77292C3679CC}"/>
          </ac:picMkLst>
        </pc:picChg>
        <pc:picChg chg="add mod">
          <ac:chgData name="Hazel Lupton" userId="S::hazel.lupton@sthelens.london::330d0395-d8b0-4d77-8620-740b48613bd9" providerId="AD" clId="Web-{86FE4234-AC0E-D67C-67D6-2EA679CAB3F1}" dt="2022-11-10T16:22:13.231" v="45" actId="14100"/>
          <ac:picMkLst>
            <pc:docMk/>
            <pc:sldMk cId="1603058070" sldId="539"/>
            <ac:picMk id="5" creationId="{6F596F05-888A-E890-6992-4BEECE582663}"/>
          </ac:picMkLst>
        </pc:picChg>
        <pc:picChg chg="add del mod">
          <ac:chgData name="Hazel Lupton" userId="S::hazel.lupton@sthelens.london::330d0395-d8b0-4d77-8620-740b48613bd9" providerId="AD" clId="Web-{86FE4234-AC0E-D67C-67D6-2EA679CAB3F1}" dt="2022-11-10T16:23:09.498" v="52"/>
          <ac:picMkLst>
            <pc:docMk/>
            <pc:sldMk cId="1603058070" sldId="539"/>
            <ac:picMk id="6" creationId="{272E40D8-47DD-1614-1D34-9154FC63B004}"/>
          </ac:picMkLst>
        </pc:picChg>
      </pc:sldChg>
      <pc:sldChg chg="addSp delSp modSp new">
        <pc:chgData name="Hazel Lupton" userId="S::hazel.lupton@sthelens.london::330d0395-d8b0-4d77-8620-740b48613bd9" providerId="AD" clId="Web-{86FE4234-AC0E-D67C-67D6-2EA679CAB3F1}" dt="2022-11-10T16:23:06.185" v="51" actId="14100"/>
        <pc:sldMkLst>
          <pc:docMk/>
          <pc:sldMk cId="3823267922" sldId="540"/>
        </pc:sldMkLst>
        <pc:spChg chg="del">
          <ac:chgData name="Hazel Lupton" userId="S::hazel.lupton@sthelens.london::330d0395-d8b0-4d77-8620-740b48613bd9" providerId="AD" clId="Web-{86FE4234-AC0E-D67C-67D6-2EA679CAB3F1}" dt="2022-11-10T16:22:59.654" v="49"/>
          <ac:spMkLst>
            <pc:docMk/>
            <pc:sldMk cId="3823267922" sldId="540"/>
            <ac:spMk id="3" creationId="{93ADDD6D-1C36-9430-878A-756D12C52A7E}"/>
          </ac:spMkLst>
        </pc:spChg>
        <pc:picChg chg="add mod ord">
          <ac:chgData name="Hazel Lupton" userId="S::hazel.lupton@sthelens.london::330d0395-d8b0-4d77-8620-740b48613bd9" providerId="AD" clId="Web-{86FE4234-AC0E-D67C-67D6-2EA679CAB3F1}" dt="2022-11-10T16:23:06.185" v="51" actId="14100"/>
          <ac:picMkLst>
            <pc:docMk/>
            <pc:sldMk cId="3823267922" sldId="540"/>
            <ac:picMk id="4" creationId="{FFF24B81-5A45-C14E-EE1C-826CF75A6F78}"/>
          </ac:picMkLst>
        </pc:picChg>
      </pc:sldChg>
      <pc:sldChg chg="addSp delSp modSp new ord">
        <pc:chgData name="Hazel Lupton" userId="S::hazel.lupton@sthelens.london::330d0395-d8b0-4d77-8620-740b48613bd9" providerId="AD" clId="Web-{86FE4234-AC0E-D67C-67D6-2EA679CAB3F1}" dt="2022-11-10T16:24:09.922" v="57"/>
        <pc:sldMkLst>
          <pc:docMk/>
          <pc:sldMk cId="1150153665" sldId="541"/>
        </pc:sldMkLst>
        <pc:spChg chg="del">
          <ac:chgData name="Hazel Lupton" userId="S::hazel.lupton@sthelens.london::330d0395-d8b0-4d77-8620-740b48613bd9" providerId="AD" clId="Web-{86FE4234-AC0E-D67C-67D6-2EA679CAB3F1}" dt="2022-11-10T16:23:49.796" v="54"/>
          <ac:spMkLst>
            <pc:docMk/>
            <pc:sldMk cId="1150153665" sldId="541"/>
            <ac:spMk id="3" creationId="{038738AA-D1DC-91D4-BE54-72A9894937C3}"/>
          </ac:spMkLst>
        </pc:spChg>
        <pc:picChg chg="add mod ord">
          <ac:chgData name="Hazel Lupton" userId="S::hazel.lupton@sthelens.london::330d0395-d8b0-4d77-8620-740b48613bd9" providerId="AD" clId="Web-{86FE4234-AC0E-D67C-67D6-2EA679CAB3F1}" dt="2022-11-10T16:23:58.187" v="56" actId="14100"/>
          <ac:picMkLst>
            <pc:docMk/>
            <pc:sldMk cId="1150153665" sldId="541"/>
            <ac:picMk id="4" creationId="{12570213-9ADC-88FF-A5E2-558FE3D2E985}"/>
          </ac:picMkLst>
        </pc:picChg>
      </pc:sldChg>
      <pc:sldChg chg="addSp delSp modSp new">
        <pc:chgData name="Hazel Lupton" userId="S::hazel.lupton@sthelens.london::330d0395-d8b0-4d77-8620-740b48613bd9" providerId="AD" clId="Web-{86FE4234-AC0E-D67C-67D6-2EA679CAB3F1}" dt="2022-11-10T16:24:54.110" v="61" actId="14100"/>
        <pc:sldMkLst>
          <pc:docMk/>
          <pc:sldMk cId="1870471925" sldId="542"/>
        </pc:sldMkLst>
        <pc:spChg chg="del">
          <ac:chgData name="Hazel Lupton" userId="S::hazel.lupton@sthelens.london::330d0395-d8b0-4d77-8620-740b48613bd9" providerId="AD" clId="Web-{86FE4234-AC0E-D67C-67D6-2EA679CAB3F1}" dt="2022-11-10T16:24:45.688" v="59"/>
          <ac:spMkLst>
            <pc:docMk/>
            <pc:sldMk cId="1870471925" sldId="542"/>
            <ac:spMk id="3" creationId="{4028137B-ED5C-2F59-4939-00F24B0EF82A}"/>
          </ac:spMkLst>
        </pc:spChg>
        <pc:picChg chg="add mod ord">
          <ac:chgData name="Hazel Lupton" userId="S::hazel.lupton@sthelens.london::330d0395-d8b0-4d77-8620-740b48613bd9" providerId="AD" clId="Web-{86FE4234-AC0E-D67C-67D6-2EA679CAB3F1}" dt="2022-11-10T16:24:54.110" v="61" actId="14100"/>
          <ac:picMkLst>
            <pc:docMk/>
            <pc:sldMk cId="1870471925" sldId="542"/>
            <ac:picMk id="4" creationId="{A31DAC86-7553-6165-0E6A-BFE77FDA04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DF5FE-C1B9-4940-ADC6-68CD621A08A5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E81C-B805-4941-8F62-D49D7E337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9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Include examples of genetic and environmental contributions (diet in animals and etiolation and chlorosis in plants)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E81C-B805-4941-8F62-D49D7E3373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2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Talk in pairs, one talks the other notes down any key terms mentioned on a ‘show me’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E81C-B805-4941-8F62-D49D7E3373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7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Meiosis and the random fusion of gametes at fertilisation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E81C-B805-4941-8F62-D49D7E3373B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8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Same partners as before, swap the roles of speaker and recorder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E81C-B805-4941-8F62-D49D7E3373B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3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E81C-B805-4941-8F62-D49D7E3373B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7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51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3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3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1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6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6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8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7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19F7-9527-4F46-BC89-25ECEBDE967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F036D-5ABA-472F-B864-50B6FF3CE69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679DD1B-A500-A198-B2BB-D63D709BAD46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CA9B-CFDB-1BC2-A702-5B27388A7D69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58CD9-E067-23D8-1B92-7C2D1BCF8BC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EB5634-7033-4011-2137-49F4B054BB7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3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/>
              <a:t>(a) (</a:t>
            </a:r>
            <a:r>
              <a:rPr lang="en-GB" sz="1800" b="1" err="1"/>
              <a:t>i</a:t>
            </a:r>
            <a:r>
              <a:rPr lang="en-GB" sz="1800" b="1"/>
              <a:t>) </a:t>
            </a:r>
            <a:r>
              <a:rPr lang="en-GB" sz="1800"/>
              <a:t>the contribution of both environmental and genetic factors to phenotypic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u="sng"/>
              <a:t>Keywords: </a:t>
            </a:r>
            <a:r>
              <a:rPr lang="en-GB"/>
              <a:t>variation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u="sng"/>
              <a:t>Lesson objectives:</a:t>
            </a:r>
          </a:p>
          <a:p>
            <a:pPr marL="0" indent="0">
              <a:buNone/>
            </a:pPr>
            <a:r>
              <a:rPr lang="en-GB"/>
              <a:t>Define keywords for genetics</a:t>
            </a:r>
          </a:p>
          <a:p>
            <a:pPr marL="0" indent="0">
              <a:buNone/>
            </a:pPr>
            <a:r>
              <a:rPr lang="en-GB"/>
              <a:t>Explain how genes and the environment affect different organisms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72116" y="5796324"/>
            <a:ext cx="23762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/>
              <a:t>Link to 4.2.2</a:t>
            </a:r>
          </a:p>
          <a:p>
            <a:pPr algn="ctr"/>
            <a:r>
              <a:rPr lang="en-GB" sz="2000"/>
              <a:t>Types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37847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/>
              <a:t>Etiolation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Image result for eti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14" y="1719072"/>
            <a:ext cx="6295659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/>
              <a:t>Plants grow abnormally long and spindly – due to not enough light</a:t>
            </a:r>
          </a:p>
        </p:txBody>
      </p:sp>
    </p:spTree>
    <p:extLst>
      <p:ext uri="{BB962C8B-B14F-4D97-AF65-F5344CB8AC3E}">
        <p14:creationId xmlns:p14="http://schemas.microsoft.com/office/powerpoint/2010/main" val="209364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/>
              <a:t>Chlorosis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Image result for chlo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507" y="1719072"/>
            <a:ext cx="5207073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/>
              <a:t>Plants do not produce enough chlorophyll.</a:t>
            </a:r>
          </a:p>
          <a:p>
            <a:pPr marL="0" indent="0">
              <a:buNone/>
            </a:pPr>
            <a:r>
              <a:rPr lang="en-GB" sz="1800"/>
              <a:t>Due to a lack of magnesium ( Iron can also cause this)</a:t>
            </a:r>
          </a:p>
        </p:txBody>
      </p:sp>
    </p:spTree>
    <p:extLst>
      <p:ext uri="{BB962C8B-B14F-4D97-AF65-F5344CB8AC3E}">
        <p14:creationId xmlns:p14="http://schemas.microsoft.com/office/powerpoint/2010/main" val="167768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Genes and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Height- you might have the genes to be 6’2 but whether or not you reach that height depends on your diet.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14338" name="Picture 2" descr="http://3.bp.blogspot.com/-i8yV-xaUT10/TdmSqxDVYoI/AAAAAAAAAUU/2nhrx6xkl30/s1600/short-and-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40" y="2996952"/>
            <a:ext cx="48863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2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/>
              <a:t>Genes and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538" y="620689"/>
            <a:ext cx="91424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Melanin production is partially controlled by genes but also the amount of sunlight that a person is exposed to.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endParaRPr lang="en-GB" sz="2800"/>
          </a:p>
        </p:txBody>
      </p:sp>
      <p:pic>
        <p:nvPicPr>
          <p:cNvPr id="5" name="Picture 2" descr="http://ts4.mm.bing.net/th?id=H.462964957813441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772816"/>
            <a:ext cx="5400600" cy="48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/>
              <a:t>Debate </a:t>
            </a:r>
            <a:br>
              <a:rPr lang="en-GB"/>
            </a:br>
            <a:r>
              <a:rPr lang="en-GB"/>
              <a:t>Obesity – environment or genes?</a:t>
            </a:r>
          </a:p>
        </p:txBody>
      </p:sp>
      <p:pic>
        <p:nvPicPr>
          <p:cNvPr id="16386" name="Picture 2" descr="http://ts1.explicit.bing.net/th?id=H.4691316693601096&amp;w=188&amp;h=141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869182"/>
            <a:ext cx="48965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0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/>
              <a:t>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/>
              <a:t>Environment</a:t>
            </a:r>
            <a:r>
              <a:rPr lang="en-GB"/>
              <a:t>: Availability of food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Humans stop eating when dopamine levels reach a certain level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u="sng"/>
              <a:t>Genes </a:t>
            </a:r>
            <a:r>
              <a:rPr lang="en-GB"/>
              <a:t>: people with one particular allele have 30% fewer dopamine receptors - overeat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60DDF-B83C-D585-C3FA-A237C486EA1C}"/>
              </a:ext>
            </a:extLst>
          </p:cNvPr>
          <p:cNvSpPr txBox="1"/>
          <p:nvPr/>
        </p:nvSpPr>
        <p:spPr>
          <a:xfrm>
            <a:off x="1732749" y="5508171"/>
            <a:ext cx="636750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cs typeface="Calibri"/>
              </a:rPr>
              <a:t>Next:</a:t>
            </a:r>
          </a:p>
          <a:p>
            <a:r>
              <a:rPr lang="en-GB" sz="2400" dirty="0">
                <a:cs typeface="Calibri"/>
              </a:rPr>
              <a:t>Complete the practice exam questions on your worksheet</a:t>
            </a:r>
          </a:p>
        </p:txBody>
      </p:sp>
    </p:spTree>
    <p:extLst>
      <p:ext uri="{BB962C8B-B14F-4D97-AF65-F5344CB8AC3E}">
        <p14:creationId xmlns:p14="http://schemas.microsoft.com/office/powerpoint/2010/main" val="16925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277970-1FFD-B634-F6E4-77292C36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88" y="207717"/>
            <a:ext cx="6892578" cy="2523708"/>
          </a:xfrm>
          <a:prstGeom prst="rect">
            <a:avLst/>
          </a:prstGeom>
        </p:spPr>
      </p:pic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596F05-888A-E890-6992-4BEECE58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38" y="3139831"/>
            <a:ext cx="7052662" cy="14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6799-6F96-506A-09C1-4DAB8AB0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F24B81-5A45-C14E-EE1C-826CF75A6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2" y="834232"/>
            <a:ext cx="9286875" cy="5486400"/>
          </a:xfrm>
        </p:spPr>
      </p:pic>
    </p:spTree>
    <p:extLst>
      <p:ext uri="{BB962C8B-B14F-4D97-AF65-F5344CB8AC3E}">
        <p14:creationId xmlns:p14="http://schemas.microsoft.com/office/powerpoint/2010/main" val="382326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6C94-7BD2-2656-A657-75312AC8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31DAC86-7553-6165-0E6A-BFE77FDA0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43" y="152401"/>
            <a:ext cx="10335539" cy="6802438"/>
          </a:xfrm>
        </p:spPr>
      </p:pic>
    </p:spTree>
    <p:extLst>
      <p:ext uri="{BB962C8B-B14F-4D97-AF65-F5344CB8AC3E}">
        <p14:creationId xmlns:p14="http://schemas.microsoft.com/office/powerpoint/2010/main" val="187047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BD5C-B141-75BF-5686-F654FDE8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2570213-9ADC-88FF-A5E2-558FE3D2E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218" y="19051"/>
            <a:ext cx="6034039" cy="6831013"/>
          </a:xfrm>
        </p:spPr>
      </p:pic>
    </p:spTree>
    <p:extLst>
      <p:ext uri="{BB962C8B-B14F-4D97-AF65-F5344CB8AC3E}">
        <p14:creationId xmlns:p14="http://schemas.microsoft.com/office/powerpoint/2010/main" val="115015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/>
              <a:t>There are now over 8 billion people in the world, what makes us different?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4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34B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240F6E0-F376-41EA-835B-F48C819238E3}"/>
              </a:ext>
            </a:extLst>
          </p:cNvPr>
          <p:cNvSpPr/>
          <p:nvPr/>
        </p:nvSpPr>
        <p:spPr>
          <a:xfrm>
            <a:off x="588567" y="595293"/>
            <a:ext cx="2243800" cy="2243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Talk for 1 minute</a:t>
            </a:r>
          </a:p>
          <a:p>
            <a:pPr algn="ctr"/>
            <a:endParaRPr lang="en-GB" sz="2400"/>
          </a:p>
        </p:txBody>
      </p:sp>
      <p:pic>
        <p:nvPicPr>
          <p:cNvPr id="5" name="Picture 4" descr="A picture containing timepiece, object, table, sitting&#10;&#10;Description generated with very high confidence">
            <a:extLst>
              <a:ext uri="{FF2B5EF4-FFF2-40B4-BE49-F238E27FC236}">
                <a16:creationId xmlns:a16="http://schemas.microsoft.com/office/drawing/2014/main" id="{B175A551-78CE-4961-B634-A0EFE7EE5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4" y="1914971"/>
            <a:ext cx="826033" cy="82603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E7F3E64-2853-CB00-9459-F9DAF1E7C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038" y="4762"/>
            <a:ext cx="50292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1600" b="1"/>
              <a:t>(a) (ii) </a:t>
            </a:r>
            <a:r>
              <a:rPr lang="en-GB" sz="1600"/>
              <a:t>how sexual reproduction can lead to genetic variation within a species</a:t>
            </a:r>
            <a:endParaRPr lang="en-GB" sz="11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9154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/>
              <a:t>Keywords: </a:t>
            </a:r>
            <a:r>
              <a:rPr lang="en-GB" dirty="0"/>
              <a:t>gamete, haploid, diploid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u="sng" dirty="0"/>
              <a:t>Revision lesson objectives:</a:t>
            </a:r>
            <a:endParaRPr lang="en-GB" b="1" u="sng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State 3 ways how meiosis creates genetic variation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Describe the stages of meiosis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70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1BAF0-4FB2-42D2-A6DD-3D9A6DA1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 term </a:t>
            </a:r>
            <a:r>
              <a:rPr lang="en-US" sz="2600" dirty="0">
                <a:solidFill>
                  <a:srgbClr val="FFFFFF"/>
                </a:solidFill>
              </a:rPr>
              <a:t>definitions race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D476B0-8FDD-4DAF-B225-6BFB7AC04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565" y="961812"/>
            <a:ext cx="704426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Can you talk about this image for more than 60 seconds?</a:t>
            </a:r>
          </a:p>
        </p:txBody>
      </p:sp>
      <p:pic>
        <p:nvPicPr>
          <p:cNvPr id="1026" name="Picture 2" descr="http://media.tumblr.com/tumblr_lkf797nQEF1qef8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412776"/>
            <a:ext cx="685796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8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Words I expect you to have used…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Egg</a:t>
            </a:r>
          </a:p>
          <a:p>
            <a:pPr marL="0" indent="0">
              <a:buNone/>
            </a:pPr>
            <a:r>
              <a:rPr lang="en-GB"/>
              <a:t>Sperm</a:t>
            </a:r>
          </a:p>
          <a:p>
            <a:pPr marL="0" indent="0">
              <a:buNone/>
            </a:pPr>
            <a:r>
              <a:rPr lang="en-GB"/>
              <a:t>Fertilisation</a:t>
            </a:r>
          </a:p>
          <a:p>
            <a:pPr marL="0" indent="0">
              <a:buNone/>
            </a:pPr>
            <a:r>
              <a:rPr lang="en-GB"/>
              <a:t>Gamete</a:t>
            </a:r>
          </a:p>
          <a:p>
            <a:pPr marL="0" indent="0">
              <a:buNone/>
            </a:pPr>
            <a:r>
              <a:rPr lang="en-GB"/>
              <a:t>Haploid</a:t>
            </a:r>
          </a:p>
          <a:p>
            <a:pPr marL="0" indent="0">
              <a:buNone/>
            </a:pPr>
            <a:r>
              <a:rPr lang="en-GB"/>
              <a:t>Chromosomes</a:t>
            </a:r>
          </a:p>
          <a:p>
            <a:pPr marL="0" indent="0">
              <a:buNone/>
            </a:pPr>
            <a:r>
              <a:rPr lang="en-GB"/>
              <a:t>Genetic</a:t>
            </a:r>
          </a:p>
          <a:p>
            <a:pPr marL="0" indent="0">
              <a:buNone/>
            </a:pPr>
            <a:r>
              <a:rPr lang="en-GB"/>
              <a:t>Genes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51984" y="5373216"/>
            <a:ext cx="4402832" cy="1180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How many chromosomes are in a human diploid cell?</a:t>
            </a:r>
          </a:p>
          <a:p>
            <a:r>
              <a:rPr lang="en-GB"/>
              <a:t>How many are in a haploid cell?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336154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507288" cy="1570186"/>
          </a:xfrm>
        </p:spPr>
        <p:txBody>
          <a:bodyPr>
            <a:normAutofit/>
          </a:bodyPr>
          <a:lstStyle/>
          <a:p>
            <a:r>
              <a:rPr lang="en-GB" sz="3600"/>
              <a:t>Gametes </a:t>
            </a:r>
            <a:br>
              <a:rPr lang="en-GB" sz="3600"/>
            </a:br>
            <a:r>
              <a:rPr lang="en-GB" sz="3600"/>
              <a:t>(how many chromosomes at each stage?)</a:t>
            </a:r>
          </a:p>
        </p:txBody>
      </p:sp>
      <p:pic>
        <p:nvPicPr>
          <p:cNvPr id="3076" name="Picture 4" descr="Egg (23 chromosomes) combines with sperm (23 chromosomes).  Fertilisation occurs creating a zygote with 46 chromosomes in 23 pairs. This matures into embryo with 46 chromosomes in 23 pair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20"/>
          <a:stretch/>
        </p:blipFill>
        <p:spPr bwMode="auto">
          <a:xfrm>
            <a:off x="2423593" y="1844824"/>
            <a:ext cx="690051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5680" y="335699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15680" y="5085184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59896" y="4365104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56512" y="4365104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26889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process of Meiosis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171684"/>
            <a:ext cx="1296144" cy="119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46" y="2462046"/>
            <a:ext cx="1238994" cy="12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3740719"/>
            <a:ext cx="2515227" cy="12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5157192"/>
            <a:ext cx="453005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4723" y="1786670"/>
            <a:ext cx="327585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/>
              <a:t>Which are haploid? Which are diploid?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3224345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913" y="2708920"/>
            <a:ext cx="4917231" cy="1143000"/>
          </a:xfrm>
        </p:spPr>
        <p:txBody>
          <a:bodyPr>
            <a:normAutofit fontScale="90000"/>
          </a:bodyPr>
          <a:lstStyle/>
          <a:p>
            <a:r>
              <a:rPr lang="en-GB"/>
              <a:t>Interphase -</a:t>
            </a:r>
            <a:br>
              <a:rPr lang="en-GB"/>
            </a:br>
            <a:r>
              <a:rPr lang="en-GB"/>
              <a:t>DNA duplicates during S phase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263409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1403510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Meiosis I (first division)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33" y="1268761"/>
            <a:ext cx="3024336" cy="48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5650" y="1500808"/>
            <a:ext cx="545235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Each chromosome is made up of 2 sister chromatids</a:t>
            </a:r>
          </a:p>
          <a:p>
            <a:endParaRPr lang="en-GB" sz="2400"/>
          </a:p>
          <a:p>
            <a:r>
              <a:rPr lang="en-GB" sz="2400"/>
              <a:t>Genetic recombination takes place</a:t>
            </a:r>
          </a:p>
          <a:p>
            <a:r>
              <a:rPr lang="en-GB" sz="2400"/>
              <a:t>At random -Chromosomes cross over</a:t>
            </a:r>
          </a:p>
          <a:p>
            <a:r>
              <a:rPr lang="en-GB" sz="2400"/>
              <a:t>and swap blocks of genes</a:t>
            </a:r>
          </a:p>
          <a:p>
            <a:endParaRPr lang="en-GB" sz="2400"/>
          </a:p>
        </p:txBody>
      </p:sp>
      <p:sp>
        <p:nvSpPr>
          <p:cNvPr id="6" name="TextBox 5"/>
          <p:cNvSpPr txBox="1"/>
          <p:nvPr/>
        </p:nvSpPr>
        <p:spPr>
          <a:xfrm>
            <a:off x="5215650" y="4787877"/>
            <a:ext cx="512882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Homologous chromosomes segregate into 2 nuclei.</a:t>
            </a:r>
          </a:p>
          <a:p>
            <a:r>
              <a:rPr lang="en-GB" sz="2400"/>
              <a:t>Nuclear envelope forming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00" y="3457336"/>
            <a:ext cx="1121841" cy="10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5781" y="3790443"/>
            <a:ext cx="121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Chiasmata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426831" y="4159775"/>
            <a:ext cx="767014" cy="1636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704075" y="5661248"/>
            <a:ext cx="41579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07768" y="1772816"/>
            <a:ext cx="1207882" cy="502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40024" y="630932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Prophase 1, metaphase 1, anaphase 1, </a:t>
            </a:r>
            <a:r>
              <a:rPr lang="en-GB" sz="2800" err="1"/>
              <a:t>telophase</a:t>
            </a:r>
            <a:r>
              <a:rPr lang="en-GB" sz="2800"/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  <p:sp>
        <p:nvSpPr>
          <p:cNvPr id="11" name="SMARTInkShape-3">
            <a:extLst>
              <a:ext uri="{FF2B5EF4-FFF2-40B4-BE49-F238E27FC236}">
                <a16:creationId xmlns:a16="http://schemas.microsoft.com/office/drawing/2014/main" id="{61E34DC8-614E-4065-937F-9CE49C18730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79050" y="4191000"/>
            <a:ext cx="57151" cy="101601"/>
          </a:xfrm>
          <a:custGeom>
            <a:avLst/>
            <a:gdLst/>
            <a:ahLst/>
            <a:cxnLst/>
            <a:rect l="0" t="0" r="0" b="0"/>
            <a:pathLst>
              <a:path w="57151" h="101601">
                <a:moveTo>
                  <a:pt x="0" y="101600"/>
                </a:moveTo>
                <a:lnTo>
                  <a:pt x="0" y="101600"/>
                </a:lnTo>
                <a:lnTo>
                  <a:pt x="0" y="96133"/>
                </a:lnTo>
                <a:lnTo>
                  <a:pt x="23479" y="66310"/>
                </a:lnTo>
                <a:lnTo>
                  <a:pt x="44672" y="34591"/>
                </a:lnTo>
                <a:lnTo>
                  <a:pt x="57128" y="12746"/>
                </a:lnTo>
                <a:lnTo>
                  <a:pt x="57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ARTInkShape-4">
            <a:extLst>
              <a:ext uri="{FF2B5EF4-FFF2-40B4-BE49-F238E27FC236}">
                <a16:creationId xmlns:a16="http://schemas.microsoft.com/office/drawing/2014/main" id="{CF634903-6461-4ACC-9ED9-61DBC627DC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55250" y="41910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64629-14B0-F814-9847-F629A3491A14}"/>
              </a:ext>
            </a:extLst>
          </p:cNvPr>
          <p:cNvSpPr txBox="1"/>
          <p:nvPr/>
        </p:nvSpPr>
        <p:spPr>
          <a:xfrm>
            <a:off x="746631" y="760719"/>
            <a:ext cx="18736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Use your </a:t>
            </a:r>
            <a:r>
              <a:rPr lang="en-GB" dirty="0" err="1">
                <a:cs typeface="Calibri"/>
              </a:rPr>
              <a:t>mwb</a:t>
            </a:r>
            <a:r>
              <a:rPr lang="en-GB" dirty="0">
                <a:cs typeface="Calibri"/>
              </a:rPr>
              <a:t> to draw out the stages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2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Meiosis II (Second division)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44824"/>
            <a:ext cx="455236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0024" y="630932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Prophase 2, metaphase 2, anaphase 2, </a:t>
            </a:r>
            <a:r>
              <a:rPr lang="en-GB" sz="2800" err="1"/>
              <a:t>telophase</a:t>
            </a:r>
            <a:r>
              <a:rPr lang="en-GB" sz="2800"/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4" y="2348880"/>
            <a:ext cx="35283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/>
              <a:t>Daughter chromosomes separate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8438" y="4509121"/>
            <a:ext cx="35283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/>
              <a:t>Independent assortment: </a:t>
            </a:r>
          </a:p>
          <a:p>
            <a:pPr algn="ctr"/>
            <a:r>
              <a:rPr lang="en-GB"/>
              <a:t>4 haploid gametes formed</a:t>
            </a:r>
          </a:p>
        </p:txBody>
      </p:sp>
      <p:sp>
        <p:nvSpPr>
          <p:cNvPr id="8" name="Rectangle 7"/>
          <p:cNvSpPr/>
          <p:nvPr/>
        </p:nvSpPr>
        <p:spPr>
          <a:xfrm>
            <a:off x="9085516" y="35332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FE13B-8B42-01C2-526F-1DD786A1BAE1}"/>
              </a:ext>
            </a:extLst>
          </p:cNvPr>
          <p:cNvSpPr txBox="1"/>
          <p:nvPr/>
        </p:nvSpPr>
        <p:spPr>
          <a:xfrm>
            <a:off x="746631" y="760719"/>
            <a:ext cx="18736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Use your </a:t>
            </a:r>
            <a:r>
              <a:rPr lang="en-GB" dirty="0" err="1">
                <a:cs typeface="Calibri"/>
              </a:rPr>
              <a:t>mwb</a:t>
            </a:r>
            <a:r>
              <a:rPr lang="en-GB" dirty="0">
                <a:cs typeface="Calibri"/>
              </a:rPr>
              <a:t> to draw out the stages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2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/>
              <a:t>How does sexual reproduction lead to variation within genotypes?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2264" y="-14599"/>
            <a:ext cx="2195736" cy="3472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000"/>
              <a:t>Spec link 2.1.6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3712" y="256490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FF0000"/>
                </a:solidFill>
              </a:rPr>
              <a:t>Crossing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FF0000"/>
                </a:solidFill>
              </a:rPr>
              <a:t>Independent assortment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FF0000"/>
                </a:solidFill>
              </a:rPr>
              <a:t>Random fertilisation</a:t>
            </a:r>
          </a:p>
        </p:txBody>
      </p:sp>
    </p:spTree>
    <p:extLst>
      <p:ext uri="{BB962C8B-B14F-4D97-AF65-F5344CB8AC3E}">
        <p14:creationId xmlns:p14="http://schemas.microsoft.com/office/powerpoint/2010/main" val="35551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GB" sz="2800"/>
              <a:t>Keywords you should have used…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33866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Variation</a:t>
            </a:r>
          </a:p>
          <a:p>
            <a:pPr marL="0" indent="0">
              <a:buNone/>
            </a:pPr>
            <a:r>
              <a:rPr lang="en-GB" sz="2400"/>
              <a:t>DNA</a:t>
            </a:r>
          </a:p>
          <a:p>
            <a:pPr marL="0" indent="0">
              <a:buNone/>
            </a:pPr>
            <a:r>
              <a:rPr lang="en-GB" sz="2400"/>
              <a:t>Genes</a:t>
            </a:r>
          </a:p>
          <a:p>
            <a:pPr marL="0" indent="0">
              <a:buNone/>
            </a:pPr>
            <a:r>
              <a:rPr lang="en-GB" sz="2400"/>
              <a:t>Alleles</a:t>
            </a:r>
          </a:p>
          <a:p>
            <a:pPr marL="0" indent="0">
              <a:buNone/>
            </a:pPr>
            <a:r>
              <a:rPr lang="en-GB" sz="2400"/>
              <a:t>Proteins</a:t>
            </a:r>
          </a:p>
          <a:p>
            <a:pPr marL="0" indent="0">
              <a:buNone/>
            </a:pPr>
            <a:r>
              <a:rPr lang="en-GB" sz="2400"/>
              <a:t>Amino acids</a:t>
            </a:r>
          </a:p>
          <a:p>
            <a:pPr marL="0" indent="0">
              <a:buNone/>
            </a:pPr>
            <a:r>
              <a:rPr lang="en-GB" sz="2400"/>
              <a:t>Base sequence</a:t>
            </a:r>
          </a:p>
          <a:p>
            <a:pPr marL="0" indent="0">
              <a:buNone/>
            </a:pPr>
            <a:r>
              <a:rPr lang="en-GB" sz="2400"/>
              <a:t>Environment</a:t>
            </a:r>
          </a:p>
          <a:p>
            <a:pPr marL="0" indent="0">
              <a:buNone/>
            </a:pPr>
            <a:endParaRPr lang="en-GB" sz="17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D81AC2-E07B-E65E-2959-88788717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3" y="1909763"/>
            <a:ext cx="5638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/>
              <a:t>Creating genetic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474840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en-GB" b="1" u="sng"/>
              <a:t>Crossing over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Chromatids twist around each other and swap.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Contain the same genes but different alleles.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81" y="1844825"/>
            <a:ext cx="2808312" cy="377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4539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Creating genetic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528" y="1268761"/>
            <a:ext cx="8229600" cy="17281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/>
              <a:t>2. </a:t>
            </a:r>
            <a:r>
              <a:rPr lang="en-GB" sz="2800" b="1" u="sng"/>
              <a:t>Independent random assortment of chromosomes</a:t>
            </a:r>
          </a:p>
          <a:p>
            <a:pPr marL="257175" indent="-257175" algn="just">
              <a:buFontTx/>
              <a:buChar char="-"/>
              <a:defRPr/>
            </a:pPr>
            <a:r>
              <a:rPr lang="en-US" sz="2800"/>
              <a:t>Of chromosomes (meiosis I)</a:t>
            </a:r>
          </a:p>
          <a:p>
            <a:pPr marL="257175" indent="-257175" algn="just">
              <a:buFontTx/>
              <a:buChar char="-"/>
              <a:defRPr/>
            </a:pPr>
            <a:r>
              <a:rPr lang="en-US" sz="2800"/>
              <a:t>Of chromatids (meiosis II)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3245011"/>
            <a:ext cx="4920503" cy="3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5601" y="4258963"/>
            <a:ext cx="223251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/>
              <a:t>There are 8.5million combinations.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3872967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Creating genetic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40769"/>
            <a:ext cx="8229600" cy="208823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/>
              <a:t>3. </a:t>
            </a:r>
            <a:r>
              <a:rPr lang="en-GB" sz="2800" b="1" u="sng"/>
              <a:t>Random fertilisation</a:t>
            </a:r>
          </a:p>
          <a:p>
            <a:r>
              <a:rPr lang="en-GB" sz="2800"/>
              <a:t>Any sperm can fertilise any egg.</a:t>
            </a:r>
          </a:p>
          <a:p>
            <a:r>
              <a:rPr lang="en-GB" sz="2800"/>
              <a:t>Each individual is unlike any to have existed before or any that will exist again.</a:t>
            </a:r>
          </a:p>
          <a:p>
            <a:pPr marL="0" indent="0">
              <a:buNone/>
            </a:pPr>
            <a:endParaRPr lang="en-GB" sz="2800"/>
          </a:p>
        </p:txBody>
      </p:sp>
      <p:pic>
        <p:nvPicPr>
          <p:cNvPr id="3074" name="Picture 2" descr="http://www.quranandscience.com/index.php/multimedia/image?view=image&amp;format=raw&amp;type=img&amp;id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645025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5516" y="0"/>
            <a:ext cx="15824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Spec link 2.1.6 </a:t>
            </a:r>
          </a:p>
        </p:txBody>
      </p:sp>
    </p:spTree>
    <p:extLst>
      <p:ext uri="{BB962C8B-B14F-4D97-AF65-F5344CB8AC3E}">
        <p14:creationId xmlns:p14="http://schemas.microsoft.com/office/powerpoint/2010/main" val="485913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dk1"/>
                </a:solidFill>
              </a:rPr>
              <a:t>Why is it essential that gametes are haploid?</a:t>
            </a:r>
          </a:p>
          <a:p>
            <a:pPr marL="514350" indent="-514350">
              <a:buFont typeface="+mj-lt"/>
              <a:buAutoNum type="arabicPeriod"/>
            </a:pPr>
            <a:endParaRPr lang="en-GB">
              <a:solidFill>
                <a:schemeClr val="dk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>
                <a:solidFill>
                  <a:schemeClr val="dk1"/>
                </a:solidFill>
              </a:rPr>
              <a:t>Describe 3 ways that genetic variation is achieved</a:t>
            </a:r>
          </a:p>
        </p:txBody>
      </p:sp>
    </p:spTree>
    <p:extLst>
      <p:ext uri="{BB962C8B-B14F-4D97-AF65-F5344CB8AC3E}">
        <p14:creationId xmlns:p14="http://schemas.microsoft.com/office/powerpoint/2010/main" val="190299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B3390-BE56-41DA-9C7E-2C98D78C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remember about variation?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28A967-0B7C-4F5E-8D82-E7AE6B795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84804"/>
            <a:ext cx="11496821" cy="32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AE03-2D74-340B-051C-75E51952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Quick 10 revision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FB41-97BA-436D-E529-7E88946D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1. What term describes the characteristics displayed by an organism?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2. Define allele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3. What are differences within a species?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4. How is an organism described if it has both a recessive and dominant allele?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5. What are all the alleles an organism contains?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6. Which two factors contribute to the way you look?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7. Which type of variation is controlled by multiple alleles?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8. Which term describes the bulging of the plasma membrane?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9. What type of variation is hitch hiker's thumb?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10. In which stage of meiosis do chromatids move towards the poles?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739B6-EDC0-D997-2E5C-E13BDC30B9FB}"/>
              </a:ext>
            </a:extLst>
          </p:cNvPr>
          <p:cNvSpPr txBox="1"/>
          <p:nvPr/>
        </p:nvSpPr>
        <p:spPr>
          <a:xfrm>
            <a:off x="9999488" y="3548742"/>
            <a:ext cx="295835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cs typeface="Calibri"/>
              </a:rPr>
              <a:t>1. phenotype</a:t>
            </a:r>
          </a:p>
          <a:p>
            <a:r>
              <a:rPr lang="en-GB" sz="1200" dirty="0">
                <a:cs typeface="Calibri"/>
              </a:rPr>
              <a:t>2. type of gene.</a:t>
            </a:r>
          </a:p>
          <a:p>
            <a:r>
              <a:rPr lang="en-GB" sz="1200" dirty="0">
                <a:cs typeface="Calibri"/>
              </a:rPr>
              <a:t>3. variation.</a:t>
            </a:r>
          </a:p>
          <a:p>
            <a:r>
              <a:rPr lang="en-GB" sz="1200" dirty="0">
                <a:cs typeface="Calibri"/>
              </a:rPr>
              <a:t>4. heterozygous</a:t>
            </a:r>
          </a:p>
          <a:p>
            <a:r>
              <a:rPr lang="en-GB" sz="1200" dirty="0">
                <a:cs typeface="Calibri"/>
              </a:rPr>
              <a:t>5. genotype</a:t>
            </a:r>
          </a:p>
          <a:p>
            <a:r>
              <a:rPr lang="en-GB" sz="1200" dirty="0">
                <a:cs typeface="Calibri"/>
              </a:rPr>
              <a:t>6. genes, environment</a:t>
            </a:r>
          </a:p>
          <a:p>
            <a:r>
              <a:rPr lang="en-GB" sz="1200" dirty="0">
                <a:cs typeface="Calibri"/>
              </a:rPr>
              <a:t>7. polygenic/continuous</a:t>
            </a:r>
          </a:p>
          <a:p>
            <a:r>
              <a:rPr lang="en-GB" sz="1200" dirty="0">
                <a:cs typeface="Calibri"/>
              </a:rPr>
              <a:t>8. blebbing</a:t>
            </a:r>
          </a:p>
          <a:p>
            <a:r>
              <a:rPr lang="en-GB" sz="1200" dirty="0">
                <a:cs typeface="Calibri"/>
              </a:rPr>
              <a:t>9. discontinuous/monogenic</a:t>
            </a:r>
          </a:p>
          <a:p>
            <a:r>
              <a:rPr lang="en-GB" sz="1200" dirty="0">
                <a:cs typeface="Calibri"/>
              </a:rPr>
              <a:t>10. Anaphase II</a:t>
            </a:r>
          </a:p>
        </p:txBody>
      </p:sp>
    </p:spTree>
    <p:extLst>
      <p:ext uri="{BB962C8B-B14F-4D97-AF65-F5344CB8AC3E}">
        <p14:creationId xmlns:p14="http://schemas.microsoft.com/office/powerpoint/2010/main" val="9366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42792" cy="14261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u="sng"/>
              <a:t>Genotype</a:t>
            </a:r>
            <a:r>
              <a:rPr lang="en-GB" sz="3600"/>
              <a:t>- the genetic make-up – the alleles an organism has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7511" y="260648"/>
            <a:ext cx="4042792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/>
              <a:t>Phenotype</a:t>
            </a:r>
            <a:r>
              <a:rPr lang="en-GB"/>
              <a:t>- the observable characteristics</a:t>
            </a:r>
          </a:p>
        </p:txBody>
      </p:sp>
      <p:pic>
        <p:nvPicPr>
          <p:cNvPr id="12290" name="Picture 2" descr="http://education-portal.com/cimages/multimages/16/earlobe_dominant_recess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1890223"/>
            <a:ext cx="5394417" cy="44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real True Match Found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r="1" b="185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500" b="1" u="sng"/>
            </a:br>
            <a:r>
              <a:rPr lang="en-US" sz="2500" b="1"/>
              <a:t>Continuous variation </a:t>
            </a:r>
            <a:br>
              <a:rPr lang="en-US" sz="2500" b="1"/>
            </a:br>
            <a:r>
              <a:rPr lang="en-US" sz="2500"/>
              <a:t>POLYGENIC (controlled by many genes)</a:t>
            </a:r>
            <a:br>
              <a:rPr lang="en-US" sz="2500"/>
            </a:br>
            <a:r>
              <a:rPr lang="en-US" sz="2500"/>
              <a:t>e.g. skin colour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8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948" y="4100322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1800" b="1" u="sng"/>
            </a:br>
            <a:r>
              <a:rPr lang="en-US" sz="1800" b="1"/>
              <a:t>Discontinuous variation</a:t>
            </a:r>
            <a:br>
              <a:rPr lang="en-US" sz="1800"/>
            </a:br>
            <a:r>
              <a:rPr lang="en-US" sz="1800"/>
              <a:t> MONOGENIC (controlled by one gene)</a:t>
            </a:r>
            <a:br>
              <a:rPr lang="en-US" sz="1800"/>
            </a:br>
            <a:r>
              <a:rPr lang="en-US" sz="1800"/>
              <a:t>e.g. the colour of violet flowers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801" y="376170"/>
            <a:ext cx="4160458" cy="31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white vio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1040" y="379771"/>
            <a:ext cx="4541422" cy="3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purple violet flowe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5005A2A-D36C-BE42-7903-A1485E046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4010885"/>
            <a:ext cx="4524375" cy="25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/>
              <a:t>Environment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Phenotypic variation can be affected by the environment:</a:t>
            </a:r>
          </a:p>
          <a:p>
            <a:pPr marL="0" indent="0">
              <a:buNone/>
            </a:pPr>
            <a:r>
              <a:rPr lang="en-GB" sz="1800"/>
              <a:t>Diet</a:t>
            </a:r>
          </a:p>
          <a:p>
            <a:pPr marL="0" indent="0">
              <a:buNone/>
            </a:pPr>
            <a:r>
              <a:rPr lang="en-GB" sz="1800"/>
              <a:t>Climate</a:t>
            </a:r>
          </a:p>
          <a:p>
            <a:pPr marL="0" indent="0">
              <a:buNone/>
            </a:pPr>
            <a:r>
              <a:rPr lang="en-GB" sz="1800"/>
              <a:t>Lifestyle</a:t>
            </a:r>
          </a:p>
          <a:p>
            <a:pPr marL="0" indent="0">
              <a:buNone/>
            </a:pPr>
            <a:r>
              <a:rPr lang="en-GB" sz="1800"/>
              <a:t>Light </a:t>
            </a:r>
          </a:p>
          <a:p>
            <a:pPr marL="0" indent="0">
              <a:buNone/>
            </a:pPr>
            <a:r>
              <a:rPr lang="en-GB" sz="1800"/>
              <a:t>Nutrients</a:t>
            </a:r>
          </a:p>
        </p:txBody>
      </p:sp>
      <p:pic>
        <p:nvPicPr>
          <p:cNvPr id="1026" name="Picture 2" descr="Image result for environme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r="5600" b="2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E13BBA-EC50-489B-BC26-FF45E08F8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B5039E-CA22-493D-A666-826B2F911573}">
  <ds:schemaRefs>
    <ds:schemaRef ds:uri="39a9f016-2850-430d-a9d7-5d156f797ecb"/>
    <ds:schemaRef ds:uri="b83ea8ec-d1ce-4b1c-906d-dc0b29db25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66E472-C5DB-452B-8200-2F5A838A4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153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gg sans</vt:lpstr>
      <vt:lpstr>Times New Roman</vt:lpstr>
      <vt:lpstr>Office Theme</vt:lpstr>
      <vt:lpstr>(a) (i) the contribution of both environmental and genetic factors to phenotypic variation</vt:lpstr>
      <vt:lpstr>There are now over 8 billion people in the world, what makes us different?</vt:lpstr>
      <vt:lpstr>Keywords you should have used…</vt:lpstr>
      <vt:lpstr>What do you remember about variation?</vt:lpstr>
      <vt:lpstr>Quick 10 revision</vt:lpstr>
      <vt:lpstr>Genotype- the genetic make-up – the alleles an organism has</vt:lpstr>
      <vt:lpstr> Continuous variation  POLYGENIC (controlled by many genes) e.g. skin colour</vt:lpstr>
      <vt:lpstr> Discontinuous variation  MONOGENIC (controlled by one gene) e.g. the colour of violet flowers</vt:lpstr>
      <vt:lpstr>Environment</vt:lpstr>
      <vt:lpstr>Etiolation</vt:lpstr>
      <vt:lpstr>Chlorosis</vt:lpstr>
      <vt:lpstr>Genes and the environment</vt:lpstr>
      <vt:lpstr>Genes and the environment</vt:lpstr>
      <vt:lpstr>Debate  Obesity – environment or genes?</vt:lpstr>
      <vt:lpstr>Obesity</vt:lpstr>
      <vt:lpstr>PowerPoint Presentation</vt:lpstr>
      <vt:lpstr>PowerPoint Presentation</vt:lpstr>
      <vt:lpstr>PowerPoint Presentation</vt:lpstr>
      <vt:lpstr>PowerPoint Presentation</vt:lpstr>
      <vt:lpstr>(a) (ii) how sexual reproduction can lead to genetic variation within a species</vt:lpstr>
      <vt:lpstr>Key term definitions race</vt:lpstr>
      <vt:lpstr>Can you talk about this image for more than 60 seconds?</vt:lpstr>
      <vt:lpstr>Words I expect you to have used…</vt:lpstr>
      <vt:lpstr>Gametes  (how many chromosomes at each stage?)</vt:lpstr>
      <vt:lpstr>The process of Meiosis</vt:lpstr>
      <vt:lpstr>Interphase - DNA duplicates during S phase</vt:lpstr>
      <vt:lpstr>Meiosis I (first division)</vt:lpstr>
      <vt:lpstr>Meiosis II (Second division)</vt:lpstr>
      <vt:lpstr>How does sexual reproduction lead to variation within genotypes?</vt:lpstr>
      <vt:lpstr>Creating genetic variation</vt:lpstr>
      <vt:lpstr>Creating genetic variation</vt:lpstr>
      <vt:lpstr>Creating genetic variation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(a) (i) the contribution of both environmental and genetic factors to phenotypic variation</dc:title>
  <dc:creator>Marisa Wyburn</dc:creator>
  <cp:lastModifiedBy>Chezka Mae Madrona</cp:lastModifiedBy>
  <cp:revision>120</cp:revision>
  <dcterms:created xsi:type="dcterms:W3CDTF">2019-12-02T09:00:41Z</dcterms:created>
  <dcterms:modified xsi:type="dcterms:W3CDTF">2025-07-23T08:05:03Z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39029400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Topic">
    <vt:lpwstr/>
  </property>
  <property fmtid="{D5CDD505-2E9C-101B-9397-08002B2CF9AE}" pid="9" name="Term">
    <vt:lpwstr/>
  </property>
  <property fmtid="{D5CDD505-2E9C-101B-9397-08002B2CF9AE}" pid="10" name="Staff Category">
    <vt:lpwstr/>
  </property>
  <property fmtid="{D5CDD505-2E9C-101B-9397-08002B2CF9AE}" pid="11" name="Exam Board">
    <vt:lpwstr/>
  </property>
  <property fmtid="{D5CDD505-2E9C-101B-9397-08002B2CF9AE}" pid="12" name="Week">
    <vt:lpwstr/>
  </property>
  <property fmtid="{D5CDD505-2E9C-101B-9397-08002B2CF9AE}" pid="13" name="MediaServiceImageTags">
    <vt:lpwstr/>
  </property>
</Properties>
</file>